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4.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5.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6.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7.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8.xml" ContentType="application/vnd.openxmlformats-officedocument.presentationml.notesSlide+xml"/>
  <Override PartName="/ppt/ink/ink163.xml" ContentType="application/inkml+xml"/>
  <Override PartName="/ppt/notesSlides/notesSlide9.xml" ContentType="application/vnd.openxmlformats-officedocument.presentationml.notesSlide+xml"/>
  <Override PartName="/ppt/ink/ink164.xml" ContentType="application/inkml+xml"/>
  <Override PartName="/ppt/notesSlides/notesSlide10.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notesSlides/notesSlide11.xml" ContentType="application/vnd.openxmlformats-officedocument.presentationml.notesSlide+xml"/>
  <Override PartName="/ppt/ink/ink171.xml" ContentType="application/inkml+xml"/>
  <Override PartName="/ppt/notesSlides/notesSlide12.xml" ContentType="application/vnd.openxmlformats-officedocument.presentationml.notesSlide+xml"/>
  <Override PartName="/ppt/ink/ink17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1"/>
  </p:sldMasterIdLst>
  <p:notesMasterIdLst>
    <p:notesMasterId r:id="rId35"/>
  </p:notesMasterIdLst>
  <p:handoutMasterIdLst>
    <p:handoutMasterId r:id="rId36"/>
  </p:handoutMasterIdLst>
  <p:sldIdLst>
    <p:sldId id="256" r:id="rId2"/>
    <p:sldId id="316" r:id="rId3"/>
    <p:sldId id="317" r:id="rId4"/>
    <p:sldId id="378" r:id="rId5"/>
    <p:sldId id="379" r:id="rId6"/>
    <p:sldId id="401" r:id="rId7"/>
    <p:sldId id="403" r:id="rId8"/>
    <p:sldId id="404" r:id="rId9"/>
    <p:sldId id="405" r:id="rId10"/>
    <p:sldId id="406" r:id="rId11"/>
    <p:sldId id="407" r:id="rId12"/>
    <p:sldId id="408" r:id="rId13"/>
    <p:sldId id="402" r:id="rId14"/>
    <p:sldId id="368" r:id="rId15"/>
    <p:sldId id="392" r:id="rId16"/>
    <p:sldId id="369" r:id="rId17"/>
    <p:sldId id="370" r:id="rId18"/>
    <p:sldId id="400" r:id="rId19"/>
    <p:sldId id="372" r:id="rId20"/>
    <p:sldId id="373" r:id="rId21"/>
    <p:sldId id="374" r:id="rId22"/>
    <p:sldId id="375" r:id="rId23"/>
    <p:sldId id="371" r:id="rId24"/>
    <p:sldId id="376" r:id="rId25"/>
    <p:sldId id="391" r:id="rId26"/>
    <p:sldId id="389" r:id="rId27"/>
    <p:sldId id="395" r:id="rId28"/>
    <p:sldId id="380" r:id="rId29"/>
    <p:sldId id="387" r:id="rId30"/>
    <p:sldId id="383" r:id="rId31"/>
    <p:sldId id="384" r:id="rId32"/>
    <p:sldId id="385" r:id="rId33"/>
    <p:sldId id="386" r:id="rId34"/>
  </p:sldIdLst>
  <p:sldSz cx="9144000" cy="6858000" type="screen4x3"/>
  <p:notesSz cx="6761163" cy="9929813"/>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9">
          <p15:clr>
            <a:srgbClr val="A4A3A4"/>
          </p15:clr>
        </p15:guide>
      </p15:sldGuideLst>
    </p:ext>
    <p:ext uri="{2D200454-40CA-4A62-9FC3-DE9A4176ACB9}">
      <p15:notesGuideLst xmlns:p15="http://schemas.microsoft.com/office/powerpoint/2012/main">
        <p15:guide id="1" orient="horz" pos="3126">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75057" autoAdjust="0"/>
  </p:normalViewPr>
  <p:slideViewPr>
    <p:cSldViewPr>
      <p:cViewPr varScale="1">
        <p:scale>
          <a:sx n="52" d="100"/>
          <a:sy n="52" d="100"/>
        </p:scale>
        <p:origin x="1076" y="76"/>
      </p:cViewPr>
      <p:guideLst>
        <p:guide orient="horz" pos="2160"/>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36" y="-72"/>
      </p:cViewPr>
      <p:guideLst>
        <p:guide orient="horz" pos="3126"/>
        <p:guide pos="2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33225"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1"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33225"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893BC82E-3830-4ED8-93E7-F07053AB35CF}" type="slidenum">
              <a:rPr lang="it-IT"/>
              <a:pPr>
                <a:defRPr/>
              </a:pPr>
              <a:t>‹N›</a:t>
            </a:fld>
            <a:endParaRPr lang="it-IT"/>
          </a:p>
        </p:txBody>
      </p:sp>
    </p:spTree>
    <p:extLst>
      <p:ext uri="{BB962C8B-B14F-4D97-AF65-F5344CB8AC3E}">
        <p14:creationId xmlns:p14="http://schemas.microsoft.com/office/powerpoint/2010/main" val="37880092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0:09.4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322 13444 0,'50'0'78,"0"0"-78,24-25 16,1 25-16,24 0 15,50 0-15,-50 0 16,25 0-16,25 0 16,-25 0-1,-25 0-15,0 0 16,0 0-16,25 0 16,-24 0-16,-26 0 15,0 0-15,-24 0 16,0 0-16,-1 0 15,1 0-15,-1 0 16,1 0-16,0 0 16,-1 0-16,-24 0 15,0 0-15,49 0 16,-24 0-16,-1 0 16,-24 0-16,25 25 15,24-25-15,-24 0 16,0 0-16,-1 0 15,1 0-15,-1 0 16,26 0-16,-26 0 16,1 0-16,24 0 15,-24 0-15,0 0 16,-26 0-16,1 0 16</inkml:trace>
</inkml:ink>
</file>

<file path=ppt/ink/ink1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14.3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3845 8533 0,'25'0'79,"-1"0"-79,1 0 15,50 0-15,-26 0 16,26 0-16,24 0 15,0 0-15,0 0 16,25 0-16,0 0 16,-25 0-16,1 0 15,-1 0-15,-25 0 16,26 0-16,-26 0 16,0 0-16,1 0 15,-1 0-15,1 0 16,-1 0-16,25 0 15,0 0-15,1 0 16,24 0-16,-25 0 16,-25 0-1,1 0-15,-1 0 16,1 0-16,-1 0 16,0 0-16,1 0 15,-1 0-15,1 0 16,-1 0-16,1 0 15,-1 0-15,25 0 16,-24 0-16,24 0 16,-25 0-16,1 0 15,24 0-15,-25 0 16,1 0-16,-1 0 16,0 0-16,26 0 15,-26 0-15,1 0 16,-1 0-16,0 0 15,1 0-15,-1 0 16,1 0-16,-26 0 16,26 0-16,24 0 15,-50 0-15,26 0 16,-26 0-16,26 0 16,-26 0-16,1 0 15,25 0-15,-26 0 16,26 0-16,-26 0 15,1 0-15,-25 0 16,-1 0 0,51 0-16,-50 0 15,-1 0-15,26 0 16,-25 0-16,0 0 16,-1-25-16,26 25 15,0 0-15,-26 0 16,1 0-16,25 0 15,-1 0-15,-24 0 16,0 0-16,25 0 16,-1-25-16,1 25 15,-25 0-15,24 0 16,1 0-16,0 0 16,-1 0-16,-24 0 15,25 0-15,-1 0 16,-24 0-16,0 0 15,24-25-15,-24 25 16,25 0 0,-25 0-16,-1 0 15,1 0-15,0 0 16,0 0 0,-25-24-1,25 24 1,-1 0 15,1 0-15,0 0-1,0 0 1,0 0-16,-1 0 16,1 0-1,0 0 1,0 0-1,-25 24-15,25-24 16,-1 0 0,1 0-1,0 0 1,0 0 0</inkml:trace>
</inkml:ink>
</file>

<file path=ppt/ink/ink10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16.3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3423 16867 0,'25'0'47,"0"0"-31,-1-25 0,26 25-16,0 0 15,24 0-15,25 0 16,1-24-16,-1 24 15,0 0-15,0 0 16,0 0-16,25 0 16,-74 0-16,49 0 15,0 0-15,-49 0 16,24 0-16,-49 0 16,25 0-16,-25 0 15,0 0-15,-1 0 16,1 0 78,25 0-63,-25 0-16,-1 0-15,26 0 16,0 0-16,-26 0 16,1 0-1,0 0-15</inkml:trace>
</inkml:ink>
</file>

<file path=ppt/ink/ink10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19.4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12576 16917 0,'25'0'62,"0"0"-46,-1 0-16,1 0 15,25 0-15,-1 0 16,26 0-16,-1 0 16,25 0-16,25 0 15,-24 0-15,-1 0 16,0 0-16,0 0 15,1 0-15,-26 0 16,25 0-16,-24 0 16,24 0-16,-25 0 15,-24 0-15,24 0 16,1 0 0,-1 0-16,-24 0 15,24 0-15,-24 0 16,24 0-16,1 0 15,-1 0-15,25 0 16,-24 0-16,24 0 16,-25 0-16,25 0 15,1 0-15,-1 0 16,0 0-16,0 0 16,1 0-16,24 0 15,-25 0-15,-25 0 16,1 0-16,-1 0 15,25 0-15,-24 0 16,24 0-16,0 0 16,0 0-16,25 0 15,-24 0-15,24 0 16,-25 0-16,0 0 16,0 0-16,25 0 15,-49 25-15,24-25 16,-25 0-16,26 0 15,-1 0-15,-25 0 16,50 0 0,-25 0-16,1 0 15,-26 0-15,25 0 16,-24 0-16,-1 0 16,1 0-16,24 0 15,-25 0-15,1 0 16,-26 0-16,26 0 15,-1 0-15,0 0 16,1-25-16,-1 25 16,1 0-16,-1 0 15,0 0-15,-24 0 16,0 0-16,-25 0 16,24 0-16,1 0 15,-25 0 1,-1 0-16,1 0 15,0 0 1,0 0 0,0 0-16,24 0 15,-24 0-15,25 0 16,-1 0-16,26 0 16,-26 0-16,26 0 15,-1 0 1,0 0-16,-24 0 15,24 0-15,-49 0 16,25 0-16,-1 0 16,-49-25 171</inkml:trace>
</inkml:ink>
</file>

<file path=ppt/ink/ink10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32.6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3274 17338 0,'25'0'63,"0"0"-48,0 0-15,-1 0 16,26 0 0,-25 0-16,0 0 15,-1 0-15,26 0 16,0 0-16,-26 0 16,51 0-16,-25 0 15,-1 0-15,26 0 16,-26 0-16,26 0 15,-1 0-15,-24 0 16,-1 0-16,1 0 16,24 0-16,-24 0 15,-1 0-15,1 0 16,24 0-16,1 0 16,-26 0-16,1 0 15,0 0-15,-1 0 16,1 0-16,0 25 15,-1-25 1,-24 0-16,0 0 16,24 0-16,-24 0 15,0 0-15,0 0 16,0 0-16,-1 0 16,26 0-16,0 0 15,-26 0-15,26 0 16,0 0-16,-1 0 15,26 25-15,-26-25 16,1 0-16,24 0 16,1 0-16,-1 0 15,-24 0-15,24 0 16,1 0-16,-26 0 16,26 0-16,-1 0 15,-24 0-15,24 0 16,-24 0-16,-1 0 15,1 0-15,-1 0 16,-24 0-16,25 0 16,-25 0-16,24 0 31,-24 0-15,0 0-1,0 0 32,-1 0-31,1 0-1,0 0 1,0 0 0,0 0-16,0 0 15,-1 0-15,1 0 16,0 0-16,0 0 15,0 0 1,-1 0 0</inkml:trace>
</inkml:ink>
</file>

<file path=ppt/ink/ink10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37.1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10244 17388 0,'25'0'125,"25"0"-110,-1 0-15,26 0 16,-1 0-16,1 0 16,24 0-16,-25 0 15,1 0-15,-1 0 16,0 0-16,1 0 15,-1 0-15,-24 0 16,0 0-16,-1 0 16,-24 0-1,25 0-15,24 0 0,-49 0 16,24 0 0,-24 0-16,25 0 15,-1 0-15,-24 0 16,0 0-16,25 0 15,-1 0-15,1 0 16,-1 0-16,1 0 16,24 0-16,-24 0 15,0 0-15,24 0 16,1 0-16,-1 0 16,-24 0-16,-1 0 15,1 0-15,-1 0 16,1 25-16,0-25 15,24 0-15,-24 0 16,-1 0-16,-24 0 16,25 0-16,-1 0 15,1 0-15,-25 0 16,24 0-16,-24 0 16,25 0-16,-1 0 15,-24 0-15,25 0 16,-1 0-1,-24 0-15,0 0 0,25 0 16,-26 0 0,26 0-16,-25 0 15,0 0-15,24 0 16,1 0-16,-1 0 16,-24 0-16,25 0 15,-1 0-15,26 0 16,-26 0-16,1 0 15,0 25-15,-1-25 16,1 0-16,-1 0 16,1 0-16,0 0 15,-1 0-15,-24 0 16,25 0-16,-25 0 16,-1 0-16,1 0 15,25 0-15,-25 24 16,-1-24-16,26 0 15,-25 0-15,0 0 16,-1 0-16,1 0 16,0 25-16,25-25 15,-26 0 1,26 0-16,-25 0 16,0 0-16,24 0 15,-24 0 1,0 0-16,0 0 15,-1 0-15,1 0 16,0 0-16,49 0 16,-49 0-16,0 0 15,25 0-15,-26 0 16,1 0 0,0 0-1,0 0-15,0 0 78,0 0-62,-1 0 0,1 0-16,0 0 15,25 0 1,-26 0-1,1 0 1,0 0 0,0 0 31,0 0-16,-1 0 0,1 0-15,0 0-16,0 0 15,0 0 1,-1 0 15,1 0-15</inkml:trace>
</inkml:ink>
</file>

<file path=ppt/ink/ink10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5:21.8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22523 8880 0,'24'0'78,"1"0"-63,0 0-15,25 0 16,24 0 0,1-25-16,-1 25 15,50 0-15,25-25 16,24 25-16,-49 0 15,25-24-15,0 24 16,-25-25-16,-25 25 16,-24 0-16,-1 0 15,-49 0-15,0 0 16,0 0-16,-25-25 16</inkml:trace>
</inkml:ink>
</file>

<file path=ppt/ink/ink10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5:22.6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22250 8830 0,'0'-24'0,"0"-1"15,25 0 1,-1-25-16,26 50 16,-25-49-16,24 49 15,-24-50-15,25 25 16,24 1-16,-24-1 15,-1 0-15,1 0 16,0 0-16,-1 1 16,1-1-16,-25 25 15,0-25 1,-1 0-16,1 25 16</inkml:trace>
</inkml:ink>
</file>

<file path=ppt/ink/ink10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5:23.6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22175 8930 0,'0'24'31,"0"1"-15,25 0 0,0 50-1,25-26-15,-26 1 16,51-1-16,-50-24 15,24 25-15,1-25 16,24-1-16,-24 1 16,-25 0-16,49 0 15,-24 0-15,-25-25 16,24 24-16,1 1 16,-25-25-16,-1 0 15,1 0 1,-25 25-16</inkml:trace>
</inkml:ink>
</file>

<file path=ppt/ink/ink10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6:36.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21878 10195 0,'25'0'47,"-1"0"-31,26 0-1,-25 0-15,74 0 16,-25 0-16,50-25 16,0 25-16,25 0 15,25 0-15,0 0 16,-26 0-16,26 0 15,0 0-15,-50 0 16,-25 0-16,25 0 16,-25 0-16,-24 0 15,-26 0-15,1 0 16,-25 0-16,24 0 16</inkml:trace>
</inkml:ink>
</file>

<file path=ppt/ink/ink10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6:37.9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22027 9996 0,'0'0'0,"0"-49"16,49 24-16,-49-25 16,50 25-16,-25-24 15,24-1-15,-24 25 16,25-24 0,-1-1-16,-24 25 0,25-24 15,-1 49 1,-49-50-16,50 25 15,-25 25 1,-50 25 78,-25 0-79,25 25-15,-49-1 16,0 1-16,24 24 16,-49-24-16,49-1 15,-24 1-15,-25 24 16,74-24-16,-25 0 16,25-25-16,25-1 15,-24 26-15,24-25 16,0 0-16,0-1 15,24 26 1,1-25-16,25 0 16,-1-1-1,26 26-15,-26-25 0,26 0 16,-26-1-16,26 1 16,-26 0-1,26 0-15,-1 0 16,1-25-16,-1 24 15,-24-24-15,-26 0 16,1 0-16,0 0 16,-25 25 31,25-25-32,-25 25 16,0 0-15,25 0-16,0-1 16,-1-24-1,1 25-15,-25 0 16,25-25-16,25 25 16,-26-25-1,1 25 1,0-25-16,-25 24 15,25-24-15</inkml:trace>
</inkml:ink>
</file>

<file path=ppt/ink/ink10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7:07.3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17462 10145 0,'25'0'63,"0"0"-63,0 0 16,25 0-1,24 0-15,-24 0 16,24 0-16,25 0 15,-24 0-15,24 25 16,-25 0-16,75-25 16,-75 25-16,26-25 15,-51 0-15,26 0 16,-50 0-16,-1 0 16,26 0-16,-25 0 46,0 0-30,-1 0 0,1 0-1,0 0-15,0 0 16,24 0 0,26 0-16,-50 0 15,24 0-15,1 0 16,-1 0-16,-24 0 15,25 0-15,-25 0 16</inkml:trace>
</inkml:ink>
</file>

<file path=ppt/ink/ink1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19.7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19621 8384 0,'24'0'32,"26"0"-32,24 0 15,26 0-15,24 25 16,24-25-16,-24 25 16,75-25-16,24 0 15,-74 24-15,49-24 16,-24 0-16,0 0 15,-50 0-15,-25 0 16,-25 0-16,26 0 16,-26 0-16,0 0 15,-24 0-15,-25 0 16</inkml:trace>
</inkml:ink>
</file>

<file path=ppt/ink/ink11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7:08.6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17611 9897 0,'25'-25'47,"25"25"-47,-1-25 15,1 25-15,24 0 16,1 0-16,24 0 16,0 0-16,-24 0 15,24 0-15,-25 0 16,25 0-16,-24 0 16,-1 0-16,-24 0 15,24 0-15,-24 0 16,-25 0-16,24 0 15,-24 0-15,25 0 16,-25 0-16,-1 0 16,26 0-16,-25 0 15,24 0 1,-24 0 0,0 0-16,0-24 15,0 24 1,-1 0-1,1 0-15,0 0 16</inkml:trace>
</inkml:ink>
</file>

<file path=ppt/ink/ink11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8:07.8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17438 15131 0,'24'0'62,"1"0"-46,0 0-1,50 0-15,-26 0 16,50 0-16,25 25 16,-24-25-16,24 24 15,49-24-15,1 25 16,0-25-16,-1 25 16,-24-25-16,49 25 15,-24-25-15,0 0 16,-1 25-16,-49-25 15,50 0-15,-50 0 16,25 0-16,-25 24 16,0-24-16,0 0 15,-25 0 1,25 0-16,0 0 16,0 25-16,-25-25 15,50 0-15,-50 0 16,1 0-16,-26 0 15,25 0-15,-24 0 16,24 0-16,-25 25 16,26-25-16,-26 0 15,0 0-15,-24 0 16,24 0-16,-24 0 16,24 0-16,1 0 15,-26 0-15,1 0 16,0 0-16,-1 0 15,-24 0-15,50 0 16,-51 0-16,1 0 16,0 0-16,0 0 15</inkml:trace>
</inkml:ink>
</file>

<file path=ppt/ink/ink11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8:37.4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2183 3175 0,'0'25'62,"0"24"-62,0 26 16,0-1-16,0 75 16,-25-25-16,0 50 15,25-1-15,-25 26 16,1-26-16,-1 26 16,25-1-16,0 1 15,-25 24 1,25 0-16,-25-24 15,25 24-15,0-49 16,0-26-16,0 51 16,-25-26-16,25 26 15,0-25-15,0 24 16,0-24-16,-24-1 16,-1 1-16,0-1 15,0-24-15,0 0 16,-24 25-16,49-50 15,-50 99-15,25-99 16,1 50-16,-1-1 16,0-24-16,-25 25 15,25-1-15,1-49 16,-26 50-16,25-25 16,25 25-16,-25-26 15,1 26-15,24 0 16,-25 24-1,25-24-15,0-1 0,-25 1 16,25 24-16,0-49 16,0 50-1,-25-26-15,25 1 16,0 24-16,0-24 0,0 24 16,0 1-1,0-25-15,0 24 16,25-24-16,-25-26 15,25 26-15,-25 0 16,0-50-16,25 25 16,-25-25-16,24 24 15,1 26-15,0-75 16,0 50-16,0-25 16,-1 50-16,26-25 15,-25-1-15,-25-24 16,50 50-16,-1-50 15,1 25-15,-25-25 16,24 25-16,1-50 16,-25 25-16,24-25 15,-24 0-15,0-24 16,0-26-16,-25 1 16,0-25-16,0 0 15,24 24 1,-24 1-1,25-25 1,-25-1 0,0 1-1,0 0-15,0 0 16,0 0 0,0-1-16,0 1 15,0 0-15,0 0 16,0 0-1,25-25-15,-25 49 16,25-24-16,-25 0 16,0 0-16,25 0 15,-25-1-15,24 1 16,-24 0-16,25 25 16,0-26-16,-25 1 15,50 0-15,-26 25 16,1-50-16,25 24 15,-1 26-15,1-25 16,0 0-16,-1-1 16,1-24-16,0 0 15,-26 25-15,26-25 16,-25 0 0,0 0-1,-1 0-15,-24-25 0,25 25 31,0-24-15,0 24 0,0 0-16,-1 0 15,1 0-15,0 0 16,0 0-16,0-25 16,24 25-16,-24 0 15,0 0-15,0 0 16,-1 0-16,1 0 15,0 0 1,-25-25 31,0 0-31</inkml:trace>
</inkml:ink>
</file>

<file path=ppt/ink/ink11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8:38.9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2604 3274 0,'25'0'78,"25"0"-62,-25 0-16,0 0 16,49 0-1,-24 0-15,24 0 16,25 0-16,-24 0 15,24 25-15,-25-25 16,1 0-16,-26 0 16,1 25-16,-1-25 15,-24 0-15,25 0 16,-25 0-16,-25 25 16,49-25-16</inkml:trace>
</inkml:ink>
</file>

<file path=ppt/ink/ink11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36.1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17686 5259 0,'25'0'94,"24"0"-94,26 0 16,24 0-16,25 0 15,49 0-15,26 0 16,-1 0-16,26 0 15,48 0-15,1 0 16,-25 0-16,25 0 16,-74 0-16,-1 0 15,-24 0-15,-26 0 16,1 0-16,-74 0 16,-1 0-16,1 0 15,-51 0-15,1 0 16,25 0-16,-50-25 15</inkml:trace>
</inkml:ink>
</file>

<file path=ppt/ink/ink11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37.4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17562 5135 0,'0'-25'78,"49"-25"-78,1 25 31,0-24-31,-1 24 16,1-25-16,-1 26 16,1-1-16,0 0 15,-1-25-15,26 25 16,-26-24-16,-24 24 16,25 0-16,-1 0 15,1 1 1,-50-1-16,25 25 15,-1-25-15,1 25 16,-25-25 0,25 25-1</inkml:trace>
</inkml:ink>
</file>

<file path=ppt/ink/ink11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38.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17487 5234 0,'25'0'63,"0"49"-63,0-24 15,0 0-15,24 25 16,1-26-16,-1 26 16,26-25-16,-26 24 15,1-24-15,24 25 16,-24-25-16,0-25 16,-1 49-16,1-24 15,-1-25-15,1 25 16,-25 0-1,24-25-15,-24 24 16,0-24 0,0 25-16,0-25 125,-25 25-125,24-25 15,1 0 1,-25 25-16,25-25 16,0 0-1</inkml:trace>
</inkml:ink>
</file>

<file path=ppt/ink/ink11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52.9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10542 3646 0,'25'0'109,"0"0"-93,24 0-16,1 0 15,-1 0-15,26 0 16,-1 0-16,1 0 15,24 0-15,0 0 16,0 0-16,25 0 16,25 0-16,-25 0 15,-25 0-15,50 0 16,-25-25-16,0 25 16,0 0-16,-24 0 15,24-24-15,-25 24 16,-25 0-16,25 0 15,-24 0-15,-1 0 16,25-25-16,-24 25 16,-1 0-16,1 0 15,-1 0-15,25 0 16,-24 0 0,24-25-16,0 25 15,25 0-15,-25 0 16,25-25-16,0 25 15,25 0-15,-49 0 16,24 0-16,-25 0 16,50 0-16,-50 0 15,0 0-15,25 0 16,25 0-16,-25 0 16,50 0-16,-50 0 15,24 0-15,-48 0 16,48 0-16,-48 25 15,-1-25-15,-25 25 16,-24-25-16,0 0 16,-1 25-16,-24-25 15</inkml:trace>
</inkml:ink>
</file>

<file path=ppt/ink/ink11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9:54.2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19397 3671 0,'25'25'94,"25"-25"-94,24 0 16,1 0-16,24 0 15,25 0-15,25 0 16,24 0-16,50 0 16,-24 0-16,49 0 15,-50 0-15,26 0 16,-1 0-16,-25 0 15,1 0-15,-1 0 16,-49 0-16,-25 0 16,-25 0-16,0 0 15,-24 0-15,-1 0 16,1 0-16,-1 0 16,-49 0-16,0 0 15,0 0 1</inkml:trace>
</inkml:ink>
</file>

<file path=ppt/ink/ink11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0:29.5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11286 5383 0,'0'-25'62,"0"0"-31,25 25 1,0 0-17,-25-25 1,25 25 0,-1 0-1,1 0 1,0 0-1,0 0-15,0 0 16,-1 0-16,1 0 16,25 0-16,-25 0 15,-1 0 142,1 0-48,0 0-78,0 0 79,0 0-48,-1 0 172,1 0-155,-25-25-64</inkml:trace>
</inkml:ink>
</file>

<file path=ppt/ink/ink1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0.7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3870 8954 0,'24'0'31,"1"0"-15,25 0 0,24 0-1,50 0-15,75 0 16,24-24-16,25 24 16,-25 0-16,25 0 15,-25 0-15,-24-25 16,-25 25-16,-1 0 15,-49-25-15,25 25 16,-25-25-16,-50 25 16,1 0-16,-26 0 15,-24 0-15,0 0 16</inkml:trace>
</inkml:ink>
</file>

<file path=ppt/ink/ink12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0:33.1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3894 8310 0,'25'0'203,"-25"-25"-156,25 25-47,0 0 16,0 0-1,-1 0-15,26 0 16,0 0-16,-1 0 15,1 0-15,-1 0 16,26 0-16,-1 0 16,1 0-16,-1-25 15,0 25-15,1 0 16,-1 0-16,-24-25 16,24 25-16,1 0 15,-26 0-15,1 0 16,0 0-16,24 0 15,-49 0-15,24 0 16,26 0-16,-50 0 16,-1 0-1,1 0-15,25 0 16,-25 0-16,24 0 16,-24 0-16,25 0 15,-26 0-15,26 0 16,-25 0-1,0 0-15,24 0 16,-24 0 0,25 0-16,-25 0 15,-1 0-15,1 0 16,0 0-16,0 0 16,0 0-16,49 0 15,-49 0-15,0 0 16,-1 0-16,26-25 15,-25 25-15,0 0 16,24 0-16,-24 0 16,0 0-16,0 0 15,24 0-15,-24 0 16,0 0-16,24 0 16,1-24-16,-25 24 15,0 0-15,49 0 16,-24 0-1,-26 0-15,26 0 16,0 0-16,24 0 16,-24 0-16,24 0 15,1 0-15,-26 0 16,26 0-16,-1-25 16,0 25-16,-24 0 15,24 0-15,-24 0 16,0 0-16,24 0 15,-24 0-15,-1 0 16,1 0-16,24 0 16,-24 0-16,0 0 15,-1 0-15,-24 0 16,74 0 0,-74 0-16,0 0 15,0 0-15,-1 0 16,1 0-1,0 0 1,0 0 0,0 0-1,-1 0 1,1 0 0,0 0 15,-25-25-16,25 25 1,0 0 0,-1 0-16,1 0 15,0 0 1,0 0 15,0 0-31,-1 0 266</inkml:trace>
</inkml:ink>
</file>

<file path=ppt/ink/ink12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0:43.4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12105 5507 0,'24'0'78,"-24"-25"-62,25 25-16,0 0 16,-25-25-1,25 25 1,0 0 0,0 0-16,-1 0 15,26 0 1,-25 0-16,24 0 15,-24 0-15,0 0 16,0 0-16,0 0 16,-1 0-1,1 0 220,0 0-220,0 0 1,0 0 46,-1 0 376,1 0-282,0 0-15</inkml:trace>
</inkml:ink>
</file>

<file path=ppt/ink/ink12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0:48.4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13519 5457 0,'24'0'110,"1"0"-79,0 0 16,0 0 0,0 0 31,-1 0-47,1 0 63,0 0 15,0 0 141,0 0-15</inkml:trace>
</inkml:ink>
</file>

<file path=ppt/ink/ink12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04.2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4762 11509 0,'0'-24'0,"25"24"16,25-25 0,0 0-1,-26 0 1,26 25-16,0-25 15,24 25-15,0-24 16,1 24-16,24 0 16,0 0-16,50 0 15,-50 0-15,25 0 16,-24 0-16,24 0 16,0 0-16,0 24 15,0 1-15,0 0 16,-50 0-16,25-25 15,0 25-15,-24-25 16,24 0-16,-24 0 16,-1 0-16,0 0 15,-24 0-15,24 0 16,1 0-16,-26 0 16,26 0-16,-1 0 15,-24-25-15,-1 25 16,26-25-16,-50 25 15,24 0 1,26 0-16,-26 0 16,1 0-16,0 0 15,-1 0-15,26 0 16,-26 0-16,26 0 16,-26 0-16,26 0 15,-1 0-15,-24 0 16,-1 0-16,1 0 15,-1 0-15,-24 0 16,50 0-16,-51 0 16,1-25-16,0 25 15,49-25-15,-49 25 16,25 0-16,-25 0 16,49-24-16,-49 24 15,0 0-15,24-25 16,1 25-16,24 0 15,-24 0-15,-25-25 16,0 25-16,49 0 16,-49 0-16,0 0 15,24 0-15,1 0 16,-1 0-16,1 0 16,-25 0-16,0 0 15,24 0-15,1 0 16,-25 0-1,-1 0-15,26 0 16,-25 0-16,25 0 16,-26 0-16,26 0 15,0 0-15,-26 0 16,1 0-16,25 0 16,-25 0-16,24 0 15,-24 0-15,25 0 16,24 0-16,-24 0 15,-1 0-15,1 0 16,-25 0-16,24 0 16,26 0-16,-26 0 15,1 0-15,-1 0 16,26 25-16,-26-25 16,26 0-16,-1 0 15,-24 25-15,24-25 16,1 0-16,-1 0 15,-24 0-15,24 0 16,1 0-16,-26 0 16,26 0-16,-1 0 15,-24 0 1,24 0-16,-24 0 0,-1 0 16,1 0-1,0 0-15,24 0 16,-49 0-16,24 0 15,-24 0-15,25 0 16,24 0-16,-24 0 16,-1 0-16,-24 0 15,25 0-15,-1 0 16,1 0-16,0 0 16,-26 0-16,1 0 15,25 0-15,-25 0 16,-1 0-1,1 0-15,0 0 16,0 0 0,0 0-1,-1 0 1,1 0 0,0 0-1</inkml:trace>
</inkml:ink>
</file>

<file path=ppt/ink/ink12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08.9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4514 12452 0,'25'0'62,"0"0"-46,49 0-16,1-25 15,24 25-15,25-25 16,25 25-16,-25 0 16,50-24-16,-1 24 15,26 0-15,-26 0 16,-24 0-16,25 0 15,-25-25-15,-25 25 16,-25-25 0,25 25-16,-25 0 15,-24 0-15,-1 0 16,0 0-16,-24 0 16,0 0-16,-1 0 15,1 0-15,24 0 16,-24 0-16,24 0 15,1-25-15,-1 25 16,0 0-16,1 0 16,-1 0-16,25 0 15,26 0-15,-51 0 16,25 0-16,-24 0 16,24 0-16,0 0 15,-25 0-15,1 0 16,24 0-16,-25 0 15,1 0-15,-1 0 16,1-25-16,-26 25 16,26 0-16,-1-24 15,1 24-15,-1 0 16,0 0-16,1 0 16,24 0-16,-25 0 15,26 0 1,-1 0-16,25 0 15,0 0-15,-25 0 16,25 0-16,0 0 16,0 0-16,0 0 15,0 0-15,-25 0 16,-24 0-16,-1 0 16,1 0-16,-1 0 15,-24 0-15,-1 0 16,-24 0-16,25 0 15,-25 0 1,-1 0 0,1 0-1,0 0 298,0 0-298,0 0 1,24 0 0,-24 0-1,0 0 1,0 0 0</inkml:trace>
</inkml:ink>
</file>

<file path=ppt/ink/ink12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11.3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15453 5482 0,'0'-25'31,"25"25"0,0 0 32,-25-25-48,25 25 32,0 0-16,-1 0 110,1 0-47</inkml:trace>
</inkml:ink>
</file>

<file path=ppt/ink/ink12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12.6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15429 5457 0,'24'0'156,"1"0"-47,-25-25-77,25 25-32,0 0 46,0 0 48</inkml:trace>
</inkml:ink>
</file>

<file path=ppt/ink/ink12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33.0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15925 4837 0,'0'0'0,"-25"0"16,0 0 15,0 0-31,0 25 16,-24-25-1,49 25-15,-50-25 16,50 24-16,-25-24 16,1 50-16,24-25 31,0 0-31,-25 24 15,25-24-15,-25 25 16,-25-1-16,50 1 16,-24-1-1,24 1-15,0-25 16,0 24-16,0 26 16,0-26-16,0 26 15,24-26-15,1 1 16,25 24-16,-1 1 15,-24-25-15,25-26 16,-25 26-16,24-25 16,1 0-16,-25-1 15,24-24-15,-24 25 16,0-25-16,0 25 16,-1-25-16,1 0 15,25 0 1,-1 0-16,1-25 15,0 25-15,-1 0 16,1-25-16,0 25 16,24 0-16,-24-24 15,24-1-15,-49 25 16,0 0-16,-1 0 16,-24-25-1,0 0-15,0-24 16,0-1-16,0-25 15,0 1-15,0 24 16,0-24-16,0 0 16,0 24-16,-24-24 15,-1 24 1,0-49-16,0 49 16,-24 25-16,24-24 15,-25-1-15,50 1 16,-74 24-16,24 0 15,0-25-15,1 50 16,-1-24-16,25-1 16,1 0-16,-51-25 15,50 50-15,1-25 16,-51 1-16,50 24 16,1-25-16,-26 0 15,0 0-15,1 25 16,24-25-1,0 25-15,-24 0 16,-1 0-16,25 0 16,0 0-16,1 0 15,-1 0-15,0 0 16,25 25-16,-25-25 16,25 25-16,-25 0 15,-24 24-15,49 1 16,-25-25-16,0 25 15,25 24-15,-25-24 16,0-1-16,1 26 16,24-26-1,-25 26-15,25-26 16,0 26-16,0-1 16,0 0-16,0 1 15,49-1-15,51 1 16,-51-1-16,26 25 15,-1-49-15,25 24 16,-24-24-16,-26-25 16,26 24-16,24-24 15,-25 25-15,-24-25 16,0-25-16</inkml:trace>
</inkml:ink>
</file>

<file path=ppt/ink/ink12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36.2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3597 13271 0,'24'0'78,"26"-25"-63,25 0-15,-26 0 16,26 25-16,-26-50 16,26 26-16,-1-1 15,25 0-15,-24 0 16,-1 0-16,-49 25 15,0 0-15,-75 25 125,25-25-93,0 0-17,-24 0 1,24 0-16,0 0 16,-24 0-16,73 0 109,26-25-93,0 25-16,24-24 15,-24-1-15,24 25 16,-24 0-16,-26-25 15,1 25-15</inkml:trace>
</inkml:ink>
</file>

<file path=ppt/ink/ink12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37.8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5457 13320 0,'25'0'62,"24"0"-46,26 0-16,-1 0 15,50 0-15,-24 0 16,73 0-16,50 0 16,-24 0-16,98 0 15,-48-25-15,48 25 16,26-24-16,-100 24 15,75-25-15,-50-25 16,0 50-16,-50 0 16,25-25-16,-74 0 15,0 25-15,-25 0 16,25-24-16,-50-1 16,0 25-16,25-25 15,-49 25-15,-26 0 16,1 0-1,0 0-15,-1 0 16,26 0-16,-51 0 16,26 0-16,-25 0 15,24 0-15,1 0 16,24 0-16,1 0 16,-26 0-16,1 0 15,0 0-15,-1 0 16,-24 0-16,25 0 15,-26 0 1,1 0 0,0 0-16,0 0 15</inkml:trace>
</inkml:ink>
</file>

<file path=ppt/ink/ink1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1.5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7913 9004 0,'74'0'47,"1"0"-31,49 0-16,24 0 15,26 0-15,24 0 16,1 0-16,49 25 16,-50-25-16,1 0 15,-50 0-15,-50 0 16,-25 0-16,1 0 15,-51 0-15</inkml:trace>
</inkml:ink>
</file>

<file path=ppt/ink/ink13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2.8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18504 5655 0,'25'0'47,"50"0"-47,-26 0 16,50 0-16,1 0 15,73 0-15,26 0 16,-1 0-16,1 25 15,73 0 1,-24 0-16,0 24 16,0 1-16,-24 25 15,-51 24-15,26 0 16,-1 0-16,25 0 16,-49-24-16,0 24 15,-1 25-15,-24-25 16,0 25-16,-25 25 15,0-25-15,50 25 16,-50 0-16,-25 0 16,-25-1-16,26 1 15,-1 0-15,-50 25 16,51-25-16,-1 24 16,-50 75-16,26-74 15,24 24-15,0 50 16,1-24-16,-26-1 15,-24-50-15,-1 76 16,1-51-16,-25 50 16,24-74-16,-24 49 15,25-49-15,-26 24 16,51-49 0,-50 24-16,-1 1 15,1-25-15,0-25 16,-25 25-16,0-25 15,0-25-15,0 50 16,0-50-16,-25 25 16,-24 74-16,-26-24 15,1-25-15,-25 25 16,-1-1-16,-24-24 16,50 0-16,-25-25 15,-25 25-15,49 0 16,-24-25-16,25-50 15,-26 75-15,1-25 16,0 0-16,-25-25 16,0 0-16,0-24 15,-25 49-15,50-75 16,-50 51-16,0-26 16,0 0-1,1 26-15,-1-26 0,-25 0 16,0 1-16,1-26 15,-50 1-15,74-50 16,-99 25 0,49-25-16,-24 0 15,25 0-15,-26 0 16,26 0-16,-50 0 16,49 0-16,-24-25 15,0 0-15,25 0 16,-1 25-16,25-24 15,50-1-15,0 0 16,50 25-16,0-25 16,24-24-16,0 49 15,1-50-15,24 25 16,0 25-16,0-49 16,1 49-16,-1-50 15,-25 25-15,25 0 16,-24-24-16,-1 24 15,-24-25-15,24 26 16,-24-1-16,49 0 16,-25 0-16,25 0 15,-24 1-15,-1-1 16,-24 0-16,24 0 16,-24-24-16,24 24 15,-24 25-15,24-50 16,-24 25-16,24 25 15,25-25 1,-49 25-16,24 0 16,1-24-16,24 24 15,0 0-15,-25 0 16,26 0 0,24-25-16,0-25 15,-25 50 1,0-25-16,25 1 15,-25-1-15,25 0 16,0 0-16,-25-24 16,1-26-16,-1 50 15,25 1-15,0-1 16,0 0-16,0 0 16,0 0-16,0 1 15,-25 24 16,25-25-31,0 0 16,0 0 125,0 0-110</inkml:trace>
</inkml:ink>
</file>

<file path=ppt/ink/ink13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3.5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15925 14461 0,'-25'0'31,"0"25"-15,0 0-1,-24 0-15,-1-1 16,25 51-16,-74-26 16,74 1-16,-24 24 15,-26-24-15,50 0 16,-24-1-16,-1 26 15,25-51-15,0 26 16,1 0-16,-1-26 16,25 1-16,-25 25 15,25-25-15,0-1 16,0 1 0,0 0-1,0 0 1,0-50 93,25 25-109,-25-50 16</inkml:trace>
</inkml:ink>
</file>

<file path=ppt/ink/ink13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4.0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16396 14188 0,'0'25'47,"0"0"-15,-25 0-32,0 24 15,0-24 1,1-25-16,24 25 15</inkml:trace>
</inkml:ink>
</file>

<file path=ppt/ink/ink13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4.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16123 14362 0,'25'0'156,"24"0"-140,-49 25 0,50 0-16,0-25 15,-1 24-15,1 1 16,24 0-16,-24 0 15,24 0-15,1-1 16,-26 1-16,51 0 16,-51 0-16,26 0 15,-1-25-15,-24 24 16,-26-24-16,1 0 16,0 25-1,0-25 48,0 0-48,-1 0-15,1 0 16,0 0-16,0 0 16,24 0-16,-24 0 15,0 0-15,0 0 16,24 0-16,-24 0 15</inkml:trace>
</inkml:ink>
</file>

<file path=ppt/ink/ink13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1:58.6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3721 14188 0,'25'0'78,"24"0"-62,26 0-16,49 0 16,74 0-16,25 0 15,75 0-15,0 0 16,24 0-16,0 0 16,100 0-16,-25 0 15,-25 0-15,25 50 16,-25-50-16,-50 0 15,1 0-15,-25 0 16,-26 0-16,-48 0 16,-1 0-16,-49 0 15,-1 0-15,-49 0 16,25 0-16,-75 0 16,26 0-16,-26-25 15,-24 25 1,-1 0-16,1-25 15,24 25-15,-49 0 16,25-25-16,-25 25 16,24 0-16,1 0 15,-25 0-15,-1 0 16,26 0-16,-25 0 16,0 0-16,-1 0 15,1 0-15,0-24 16</inkml:trace>
</inkml:ink>
</file>

<file path=ppt/ink/ink13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19.2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12030 16148 0,'25'0'32,"0"-25"-17,24 25 1,26-25-16,-1 25 15,1-25-15,24 1 16,0 24-16,50-25 16,-50 25-16,25 0 15,25 0-15,-50 0 16,25 0 0,-24 0-16,73 0 15,-74 0-15,1 0 16,48 0-16,-48 0 15,-1 0-15,0 0 16,25 0-16,-49 0 16,-1 0-16,0 0 15,1 0-15,49 0 16,-50 0-16,1 0 16,-26 0-16,26 0 15,-1-25-15,-24 25 16,24 0-16,-24 0 15,24-25-15,-24 25 16,24 0-16,-24 0 16,24 0-16,1 0 15,-1 0-15,0 0 16,1 0-16,-1 0 16,1 0-16,24 0 15,-25 0-15,50 0 16,0 0-16,-24 0 15,-1 0 1,0 0-16,-25 0 0,26 0 16,-1 0-1,25 0-15,-25 0 16,-25 0-16,1 0 16,-1 0-16,-24 0 15,-25 0-15,0 0 16,-1 0-16,1 0 15,-25-25 32,25 25-47,0 0 16,24 0 0,-24 0-1,0 0-15,25 0 16,-1 0-16,-24 0 15,0 0-15,0 0 16</inkml:trace>
</inkml:ink>
</file>

<file path=ppt/ink/ink13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1.2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10492 17487 0,'0'-25'110,"25"25"-95,0 0 1,0 0 0,0-24-1,-1 24 17,1 0-1,0 0-16,0 0 1</inkml:trace>
</inkml:ink>
</file>

<file path=ppt/ink/ink13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1.8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10542 17661 0,'25'0'32,"0"0"-1,-1-25-16,1 25 17,0 0-32,-25-25 15,25 25 17</inkml:trace>
</inkml:ink>
</file>

<file path=ppt/ink/ink13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3.8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10468 17562 0,'24'0'109,"1"0"-78</inkml:trace>
</inkml:ink>
</file>

<file path=ppt/ink/ink13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4.5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10468 17363 0,'0'-25'31,"24"25"16,1 0-16,0 0 1,0 0-1,0 0-31,-1 0 31</inkml:trace>
</inkml:ink>
</file>

<file path=ppt/ink/ink1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2.1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10319 9029 0,'25'0'47,"24"0"-32,26 0-15,24 0 16,0 0-16,25 0 16,25 0-16,-25 0 15,-25 0-15,50 0 16,-75 0-16,1 0 15,-26 0-15,-24 0 16,0 0 93</inkml:trace>
</inkml:ink>
</file>

<file path=ppt/ink/ink14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3:35.5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10517 17636 0,'25'0'109,"0"0"-62,0 0 0,-1 0-16</inkml:trace>
</inkml:ink>
</file>

<file path=ppt/ink/ink14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40.2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2158 3398 0,'25'0'47,"24"0"-47,51-25 15,24 25-15,49 0 16,26-24-16,24 24 16,25 0-16,0 0 15,-49 0-15,49-25 16,-50 25-16,-24 0 16,-50-25-16,-50 25 15,0 0-15,-49 0 16</inkml:trace>
</inkml:ink>
</file>

<file path=ppt/ink/ink14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41.0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2356 4068 0,'25'0'94,"25"0"-78,24 0-16,50 0 15,25 0-15,25 0 16,-25 0 0,49-25-16,25 0 0,-24 25 15,-1-24 1,-24 24-16,-50-25 16,-25 25-16,-25-25 15,-24 25-15,0 0 16</inkml:trace>
</inkml:ink>
</file>

<file path=ppt/ink/ink14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41.8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2580 4762 0,'49'0'62,"26"0"-46,49 0-16,198-24 15,-148-1 1,24 25-16,50-25 16,-99 25-16,74 0 15,-74-25-15,0 25 16,-50 0-16,-24 0 15,-1-25-15,-49 25 16,0 0-16,-1 0 16,1 0-1</inkml:trace>
</inkml:ink>
</file>

<file path=ppt/ink/ink14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49.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18207 12898 0,'24'0'47,"1"0"-31,25 0 15,-25 0-31,-1 0 16,1 0-16,25-24 15,-25 24 1,-1 0-16,51 0 0,-50 0 16,0 0-16,-1 0 15,26 0 1,-25 0-16,0 0 16,-1 0-16,1 0 15,0 0-15,0-25 16,0 25-16,-1 0 15,26 0-15,-25 0 16,0 0-16,-1 0 16,26 0-16</inkml:trace>
</inkml:ink>
</file>

<file path=ppt/ink/ink14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50.2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18306 12750 0,'25'0'31,"-1"0"-15,26 0-16,24 0 16,-24-25-16,0 25 15,24 0-15,1 0 16,-26 0-16,26 0 16,-26 0-16,1 0 15,-1 0-15,26 0 16,-26 0-16,-24 0 15,25 0-15,-25 0 16,24 0-16,-24 0 16</inkml:trace>
</inkml:ink>
</file>

<file path=ppt/ink/ink14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51.1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18529 12725 0,'25'0'79,"0"0"-64,24 0 1,1 0-1,24 0-15,-24 0 16,24 0-16,1 0 16,-1 0-1,-24 0-15,24 0 16,-24 0-16,-25 0 16,24 0-16,-24 0 15</inkml:trace>
</inkml:ink>
</file>

<file path=ppt/ink/ink14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4:51.8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18529 12849 0,'25'0'47,"25"0"-32,-26 0 1,26 0 0,0 0-16,-26 0 15,26 0 1,-25 0-16,24 0 15,-24 0-15,0 0 16,0 0-16,24 0 16,-24 0-16,0 0 15,0 0-15,0 0 16,-1 0-16,26 0 16,-25 0-16,0 0 15,-1 0-15,1 0 16,0 0-16</inkml:trace>
</inkml:ink>
</file>

<file path=ppt/ink/ink14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5:25.1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18479 13519 0,'25'0'46,"0"0"-30,0 0 0,0 0-16,24 0 15,1 0 1,24-25-16,-24 25 16,0 0-16,-1 0 15,1 0-15,-1 0 16,1 0-16,-25 0 62,0 0-30,-1 0-17,1 0-15,0 0 16</inkml:trace>
</inkml:ink>
</file>

<file path=ppt/ink/ink14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5:25.8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18653 13643 0,'0'24'79,"25"-24"-33,25 0-30,-1 0-16,1 0 16,-1 0-16,26 0 15,-26 0-15,1 0 16,24 0-16,-49 0 16,0 0-16,0 0 15</inkml:trace>
</inkml:ink>
</file>

<file path=ppt/ink/ink1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2.7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12477 9079 0,'25'0'47,"24"0"-47,26 0 15,-1 0-15,50 0 16,0 0-16,50 0 15,-1 0-15,-24 0 16,0 0-16,0 0 16,-25 0-1,0 0-15,-50-25 16,1 25-16,-1 0 16,-24 0-16,-1 0 15,1 0-15,0 0 16,-1 0-16,1 0 15,-1 0-15,1 0 16,0 0-16,-26 0 16,1 0-16,25-25 15,-25 25 32</inkml:trace>
</inkml:ink>
</file>

<file path=ppt/ink/ink15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5:26.4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18628 13816 0,'25'0'16,"0"0"15,25 0-16,-26 0-15,1 0 16,0 0 0,25 0-16,-1 0 15,1 0 1,-25 0 0,49 0-16,-49 0 15,0 0-15,-1 0 16,26 0-16,-25 0 15,0 0-15,-1 0 16</inkml:trace>
</inkml:ink>
</file>

<file path=ppt/ink/ink15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2.67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12229 8260 0,'25'0'78,"24"0"-78,26 0 16,-51 0 0,26-25-16,0 25 15,-1 0-15,1 0 16,24 0-16,-49 0 16,25 0-16,-26 0 15,1 0-15,0 0 16,-25-25-1,25 25-15,0 0 79,-1 0-64,26 0-15,-25 0 16,24 0-16,-24 0 15,25 0-15,-25 0 16,-1 0-16,1 0 172</inkml:trace>
</inkml:ink>
</file>

<file path=ppt/ink/ink15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3.3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12452 8310 0,'50'0'79,"-1"0"-64,1 0-15,-1 0 16,1 0-1,0 0-15,24 0 16,-24 0-16,24 0 16,-49 0-16,24 0 15,-24 0-15,0 0 16,0 0 0,0 0-16</inkml:trace>
</inkml:ink>
</file>

<file path=ppt/ink/ink15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4.0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12427 8111 0,'0'-25'32,"50"25"-17,-25-24 1,-1-1-16,26 25 15,24 0-15,1-25 16,-1 0-16,1 25 16,-26-25-16,26 25 15,-26 0 1,-24 0-16,49 0 16,-49-25-16,0 25 15,0 0-15,0 0 16,0-24-16,24 24 15,-24 0-15,0 0 16,24 0-16,-24 0 16,25 0-16,-25 0 15,-1 0-15,1 0 16,0 0-16</inkml:trace>
</inkml:ink>
</file>

<file path=ppt/ink/ink15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4.6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12452 7665 0,'25'-25'93,"0"25"-77,-1 0-16,76-25 16,-51 25-1,-24-25-15,25 25 16,-1 0-16,-24-25 15,25 25-15,24 0 16,-49 0 0,0-24-16,-1 24 15,1 0 1</inkml:trace>
</inkml:ink>
</file>

<file path=ppt/ink/ink15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5.2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12303 7268 0,'25'0'62,"25"0"-62,-1 0 16,-24 0-16,25-25 15,24 25-15,0 0 16,1 0-16,-1 0 16,-24 0-16,24 0 15,-24 0-15,24 0 16,-24 0-16,-25 0 16,-1 0-16,26 0 15,-25 0-15,25 0 16,-26 0 31</inkml:trace>
</inkml:ink>
</file>

<file path=ppt/ink/ink15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5.8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12502 6375 0,'24'0'78,"26"0"-62,0 0-1,-1 0-15,1 0 16,-1 0-16,1 0 15,0 0-15,24 0 16,-24 0-16,-26 0 16,1 0-16,0 0 15,0 0-15,0 0 16</inkml:trace>
</inkml:ink>
</file>

<file path=ppt/ink/ink15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7.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12154 5581 0,'25'0'32,"0"0"-17,0 0 1,24 0-1,-24 0 1,25 25-16,-25 0 16,49-25-16,-24 0 15,-1 24-15,1-24 16,24 25-16,-24-25 16,-1 0-16,26 25 15,-50-25-15,-1 25 16,26 0-1,-25-25-15,24 24 0,-24 1 16,25-25 0,-50 25-1,25-25-15,-1 0 16,-24 25-16,50 0 16,-25-25-1,0 25 1,0-25-16</inkml:trace>
</inkml:ink>
</file>

<file path=ppt/ink/ink15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7.8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12229 6102 0,'0'25'47,"25"-25"-31,-1 25-1,1-1-15,50 1 16,-1 25-16,-24-25 16,24 49-16,50-74 15,-50 50-15,-24-1 16,49-49-16,-49 25 15,24 0-15,-49-25 16,0 25-16,24-25 16,-24 0-1,25 0-15,-25 0 16,0 24-16</inkml:trace>
</inkml:ink>
</file>

<file path=ppt/ink/ink15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8.4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12650 6672 0,'25'0'47,"0"0"-32,0 0-15,0 25 16,-1-25-16,1 25 16,0-25-16,0 25 15,0-25 1,-1 0-16,-24 25 15,50-1-15,-25-24 16,0 0-16,24 25 16,1-25-16,-25 0 15,-1 0-15,1 0 16,-25 25-16</inkml:trace>
</inkml:ink>
</file>

<file path=ppt/ink/ink1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23.2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16024 9079 0,'25'0'47,"-1"0"-31,51 0-16,24 0 15,25 0-15,25 0 16,0 0-16,24 0 16,-24 0-16,25 0 15,-50 0-15,25 0 16,-75 0-16,-24 0 16,-25 0-1,-1 0-15</inkml:trace>
</inkml:ink>
</file>

<file path=ppt/ink/ink16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08.8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12105 6747 0,'24'25'15,"26"-25"-15,0 24 16,24 26-16,1-50 16,-1 25-16,0-25 15,1 25-15,-1-25 16,-24 25-16,-25-25 15</inkml:trace>
</inkml:ink>
</file>

<file path=ppt/ink/ink16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18.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13519 5829 0,'24'0'109,"1"0"-93,0 0 0,0 0 30,-25-25-30,0 0 15,0 1-31,0-1 16,0 0 0,0 0-1,-25 25 63,0 25-62,25 0-16,-25-25 16,25 25-1,0-1-15,0 1 31,25-25 63,0 0-94,0-25 31,-25 1-15,0 48 78,0 1-79,0 0-15,0 0 16,0 0-16,0 0 16,0-1-16,0-48 93,25-1-77,-25 0 0,0 0-1</inkml:trace>
</inkml:ink>
</file>

<file path=ppt/ink/ink16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16:28.805"/>
    </inkml:context>
    <inkml:brush xml:id="br0">
      <inkml:brushProperty name="width" value="0.05292" units="cm"/>
      <inkml:brushProperty name="height" value="0.05292" units="cm"/>
      <inkml:brushProperty name="color" value="#FF0000"/>
    </inkml:brush>
  </inkml:definitions>
  <inkml:trace contextRef="#ctx0" brushRef="#br0">13841 6077 0,'0'25'94,"0"0"-94,0 0 15,0-1 1,0 1-1,0 0-15,0 0 16,-25 24 0,25-24-1,0 0 1,0 0-16</inkml:trace>
  <inkml:trace contextRef="#ctx0" brushRef="#br0" timeOffset="720.31">14188 6251 0,'0'0'0,"-25"25"15,1-1-15,-26 26 16,0-25-1,50 0 1,-24-1-16,-1-24 16,25 25-16,-25-25 15,25 50-15,-25-50 16,25 25 0,0-1-1,-25-24 1,25 25-16,0 0 15,-24-25 1,24 25 0</inkml:trace>
  <inkml:trace contextRef="#ctx0" brushRef="#br0" timeOffset="1410.45">14660 6375 0,'0'25'31,"-25"-25"-31,25 24 15,-25 1-15,0 0 16,0 0-16,1 0 16,-26-1-16,25 1 15,0 0-15,-24 25 16,24-50-16,-25 49 16,25-49-16,1 25 15,-1 0-15,25 0 16,-50-1-16,25 1 15,1-25 1,24 25-16,-25-25 16,0 25-1,25 0-15,-25-25 32,25 25-17</inkml:trace>
  <inkml:trace contextRef="#ctx0" brushRef="#br0" timeOffset="2183.32">14833 6548 0,'0'25'32,"-25"0"-17,25 0-15,-24 24 16,-1-24-16,-25 25 16,25-1-16,-24 1 15,24 0-15,-25-1 16,1 1-16,-1 0 15,25-1-15,1-24 16,24 0-16,-25 0 16,25-1-1,-25 1 1,25 0-16,-25-25 16,25 25-16,0 0 15,-25-1 1</inkml:trace>
  <inkml:trace contextRef="#ctx0" brushRef="#br0" timeOffset="3191.75">15056 6871 0,'-24'0'31,"-1"0"32,25 25-32,-25-25-31,25 25 15,-25-1-15,0 1 16,1 0-16,-1 0 16,0 49-16,-25-49 15,26 25-15,-26-1 16,25 26-16,-24-26 16,-1-24-16,25 49 15,0-49-15,1 0 16,24 25-16,-25-26 15,0 1-15,25 25 16,-25-25-16,0 24 16,25-24-1,-24 0 1,24 0 0,0-1-16,-25-24 15,25 25 1,-25-25 15</inkml:trace>
  <inkml:trace contextRef="#ctx0" brushRef="#br0" timeOffset="3903.43">15056 7590 0,'0'0'0,"-24"25"0,-1 0 16,-25 49-1,25 1-15,-24-26 0,24 1 16,-25 24-1,1 1-15,24-26 16,0 1-16,0 0 16,1-1-16,24-24 15,-25 0-15</inkml:trace>
  <inkml:trace contextRef="#ctx0" brushRef="#br0" timeOffset="23991.73">13667 8582 0,'0'-24'31,"25"24"-15,0 0 0,0 0-16,0 0 15,24-25-15,-24 25 16,25 0-16,-1 0 16,-24 0-1,0 0-15,24 0 16,1 0-16,-25 0 15,24 0-15,1 0 16,-25 0-16,0 0 16,24 0-16,1 0 15,0 0-15,-26 0 16,26 0-16,-25 0 16,24 0-16,-24 0 15,0 0-15,0 0 16,0 0-16,-1 0 15,26 0-15,-25 0 16,0 0-16,24 0 16,-24 0-1</inkml:trace>
  <inkml:trace contextRef="#ctx0" brushRef="#br0" timeOffset="24759.26">13692 8458 0,'25'0'47,"0"0"-31,0-24-16,-1 24 15,51 0-15,-26 0 16,26 0-16,-26 0 15,26 0-15,-26 0 16,26 0-16,-26 0 16,1 0-16,25 0 15,-26 0-15,26 0 16,-26 0-16,1 0 16,-25 0-16,24 0 15,1 0-15,-25 0 16,-1 0-16,1 0 15,0 0 1,0 0 0,0 0-1,-1 0 1</inkml:trace>
  <inkml:trace contextRef="#ctx0" brushRef="#br0" timeOffset="25464.18">13692 8409 0,'25'0'31,"0"0"-16,24 0 1,-24 0 0,0 0-16,25 0 15,-1 0-15,1 0 16,-1 0-16,1 0 16,0 0-16,-1 0 15,1 0-15,24 0 16,-24 0-16,0 0 15,-1 0-15,-24 0 16,25 0-16,-26 0 16,1 0-16,0 0 15,0 0-15,0 0 16,-1 0 0,1 0-1,25 0 1,-25 0-16,-1 0 15,26 0 1,0 0-16,-1 0 16,-24 0-16,0 0 15</inkml:trace>
  <inkml:trace contextRef="#ctx0" brushRef="#br0" timeOffset="26248.05">13717 8334 0,'0'-24'32,"25"24"-17,0 0-15,-1 0 16,26 0-16,-25 0 15,24 0-15,1 0 16,0 0-16,24 0 16,-49 0-16,24 0 15,1 0-15,0 0 16,-1 0-16,-24 0 16,25 0-1,-25 0-15,49 0 16,-49 0-16,24 0 15,-24 0-15,25 0 16,-25 0 0,-1 0-16</inkml:trace>
  <inkml:trace contextRef="#ctx0" brushRef="#br0" timeOffset="26775.47">13767 8235 0,'24'0'63,"1"0"-48,25 0-15,-25 0 16,24 0-16,-24 0 16,49 25-16,-24-25 15,24 0-15,-49 0 16,25 0-16,-1 0 15,1 0-15,0 0 16,-1 0-16,-24 0 16,0 0-16,0 0 15,0 0-15</inkml:trace>
  <inkml:trace contextRef="#ctx0" brushRef="#br0" timeOffset="30337.82">12874 2803 0,'0'25'63,"0"0"-63,0-1 15,0 26-15,49 0 16,-24 24-16,0-24 16,0 24-16,-1 0 15,26 1-15,0 24 16,-26 0-16,26 0 16,0-24-16,-1 49 15,-24-50-15,0 1 16,25 49-16,-1-50 15,-24 50-15,25-25 16,-1-24 0,1 24-16,-50-25 15,49 1-15,-24-26 16,0 26-16,0-25 16,0-1-16,-1 1 15,1-1-15,0 1 16,-25 0-16,0-1 15,25 1-15,0 24 16,-25-24-16,0-1 16,0 1-16,24 0 15,-24-1-15,0-24 16,0 0-16,0 0 16,25-1-16,-25 1 15,0 0-15</inkml:trace>
  <inkml:trace contextRef="#ctx0" brushRef="#br0" timeOffset="31473.72">14039 5730 0,'50'0'94,"-25"49"-94,0-24 16,24 0-16,1 25 15,-25-50-15,49 49 16,-24-24-16,-25 0 16,24 0-1,1 0-15,-25-1 16,-1-24-16,26 0 16,-25 25-16,0-25 15,-1 25-15,1-25 16,0 25-1,0-25 1,-25 25-16,25-25 16,-1 24-16,1-24 15,-25 25 1,25-25 0,0 25-1,0 0-15,-1 0 16,1-25-16,0 0 15,-25 24-15,25-24 16,-25 25-16</inkml:trace>
  <inkml:trace contextRef="#ctx0" brushRef="#br0" timeOffset="35136.84">15230 7069 0,'25'0'78,"0"0"-62,24 0-16,26 0 15,-26 0-15,26 0 16,-1 0-16,-24 0 16,24 0-16,-24 0 15,-1 0-15,1 0 16,0 0-16,-26 0 16,1 0-16,0 0 15,25 0-15,-26 0 16,1 0-16,25 0 15,24 0-15,-49 0 16,25 0 0,-1 0-16,-24 0 15,25 0-15</inkml:trace>
  <inkml:trace contextRef="#ctx0" brushRef="#br0" timeOffset="36191.26">15677 7392 0,'0'0'0,"74"0"16,25 0-16,-24 0 15,-1 0-15,0 0 16,-24 0-16,0 0 16,-1 0-16,-24 0 15,0 0-15,24 0 16,-24 0-1,0 0 1,0 0 0,0 0-16,0 0 15,-1 0-15,26 0 16,-25 0-16,24 0 16,-24 0-16,0 0 15,25 0-15,-26 0 16,1 0-1,25 0 1,-25 0 0,-1 0-1,1 0-15,0 0 16,0 0 0,24 0-1,-24 0 1</inkml:trace>
  <inkml:trace contextRef="#ctx0" brushRef="#br0" timeOffset="38944.18">15280 7888 0,'24'0'31,"1"0"-31,-25-25 16,25 25-16,25 0 16,24-25-16,1 0 15,24 25-15,50-24 16,-25 24-16,24 0 15,-24-25-15,25 25 16,-49-25-16,-26 25 16,0 0-16,1-25 15,-1 25 1,1 0-16,-26 0 0,26 0 16,-1 0-16,0 0 15,26 0-15,-1 0 16,25 0-1,-25 0-15,-24 0 16,24 0-16,-25 0 16,-24 0-16,-1 0 15,1 0-15,-25 0 16,0 0-16,-1 0 16,1 0-16</inkml:trace>
  <inkml:trace contextRef="#ctx0" brushRef="#br0" timeOffset="39767.82">15429 8260 0,'24'25'32,"26"-25"-17,24 0-15,26 0 16,-1 0-16,50 0 15,-1 0-15,26 0 16,25 0-16,-51 0 16,26 0-16,24 0 15,-24 0-15,-50 0 16,50 0-16,-50 0 16,-25 0-16,50 0 15,-25 0-15,-25 0 16,25 0-16,-25 0 15,0 0-15,-24 0 16,-1 0 0,1 25-16,-26-25 0,1 0 15,-25 0 1,0 0-16</inkml:trace>
  <inkml:trace contextRef="#ctx0" brushRef="#br0" timeOffset="40640.5">18083 8012 0,'24'0'31,"26"0"-15,24 0-16,1 0 16,24 0-16,0 0 15,50 0-15,-25 0 16,0 0-16,-25 0 15,1 0-15,-26 0 16,-24 0-16,24 0 16,-24 0-16,-1 0 15,1 0-15,-1 0 16,-24 0-16,0 0 16,0 0-16,0 0 15</inkml:trace>
  <inkml:trace contextRef="#ctx0" brushRef="#br0" timeOffset="41183.53">19521 8384 0,'25'0'15,"0"0"1,25 0 0,-26 0-16,51 0 0,-1 0 15,1 0-15,-1 0 16,0 0 0,-24 0-16,0 0 15,-1 0-15,-24 0 16,0 0-1,0 0-15</inkml:trace>
  <inkml:trace contextRef="#ctx0" brushRef="#br0" timeOffset="45448.44">15503 6524 0,'25'0'94,"0"24"-78,-1-24-16,1 0 15,0 0-15,0 25 16,24-25 0,-24 0-1,25 0-15,-25 0 16,-1 25-16,26-25 15,-25 25-15,24-25 16,-24 0 0,0 25-16,25-25 15,-26 0-15,1 0 16,25 0-16,-25 0 16,-1 24-16,26-24 15,-50 25-15,25-25 16,24 0-16,-24 0 15,25 0 1,-25 25-16,0-25 16,24 25-16,1-25 15,-1 0-15,-24 0 16,25 0-16,-1 0 16,1 25-16,-25-25 15,0 0-15,24 0 16,-24 0-1,0 24-15,24-24 0,-24 0 16,0 0 0,0 0-16,24 0 15,-24 25-15,25-25 16,-25 0-16,24 0 16,-24 0-16,0 0 15,49 0-15,-49 0 16,25 25-16,-26-25 15,26 0-15,25 25 16,-26-25-16,1 0 16,-1 0-16,-24 0 15,50 0-15,-51 25 16,26-25-16,0 0 16,-1 25-16,-24-25 15,25 0 1,-26 0-1,1 24-15,0-24 16,25 25-16,-26-25 16,76 25 15,-51-25-31,-24 25 16,25-25-16,-26 25 15,26-1-15,0-24 16,-1 25-16,1 0 15,0-25-15,-1 25 16,1-25-16,-25 0 16,24 25-16,1-1 15,-1-24-15,-24 25 16,50-25-16,-26 25 16,1 0-16,-1 0 15,-24-1-15,50 1 16,-1 0-16,-24 0 15,24-25-15,-24 25 16,24-1-16,-24 1 16,24-25-16,-49 0 15,25 0-15,-1 25 16,1-25-16,-1 25 16,-24-25-16,0 0 15,25 25-15,-1-25 16,-24 24-16,25-24 15,-1 0-15,1 25 16,-25 0 0,24-25-16,1 0 0,-1 25 15,-24 0 1,50-1-16,-1-24 16,1 0-16,-26 0 15,1 0-15,-25 25 16,24-25-16,1 25 15,-1-25-15,-24 25 16,25-25-16,-1 0 16,-24 0-16,0 0 15,25 0-15,-26 0 16,1 25-16,0-25 16,0 0-16,0 0 15,-1 0 1,1 0-1,0 0 1,0 0-16,0 0 16,-1 0-1</inkml:trace>
  <inkml:trace contextRef="#ctx0" brushRef="#br0" timeOffset="77929.45">2158 14784 0,'0'24'110,"0"1"-95,0 0 1,0 0-16,0 0 15,0 24 1,0-24-16,0 0 16,0 24-16,0 1 15,0 0-15,0-26 16,0 26-16,0-25 16,0 0-16,0-1 15,0 1-15,0 0 16,0 0-16,0 0 15,0 0-15,0-1 16,0 26-16,0-25 16,0 0-1,0-1-15,0 1 32,25-25 14,0 0-30,-1 0-16,26 0 16,24 0-16,1 0 15,-1 0 1,25 0-16,1 0 16,24 0-16,-50 0 0,25 0 15,1 0 1,-26 0-16,25 0 15,-24 0-15,-1 0 16,0 0-16,1 0 16,-1 0-16,-24 0 15,0 0-15,24 0 16,-24 0-16,-1 0 16,1 25-16,-1-25 15,51 25-15,-51-25 16,26 0-16,-26 0 15,26 25-15,-1-25 16,0 0-16,1 0 16,-1 0-16,25 0 15,-24 0-15,24 0 16,-24 0-16,-1 0 16,25 0-16,-24 0 15,-1 0-15,25 0 16,-24 0-16,-1 0 15,0 0-15,26 0 16,-26 0 0,25 0-16,1 24 0,-1-24 15,0 0 1,0 0-16,25 0 16,0 0-16,-25 0 15,1 0-15,-26 0 16,50 0-16,-49 0 15,49 0-15,-50 0 16,25 0-16,50 0 16,-50 0-16,0 0 15,1 0-15,-1 0 16,-25 0-16,26 0 16,-26 0-16,25 0 15,-24 0-15,24 0 16,0 0-16,-25 25 15,50-25-15,-49 0 16,24 0-16,-25 25 16,1-25-16,24 0 15,-24 0-15,24 0 16,-25 0-16,1 0 16,-1 0-16,-24 0 15,24 0-15,0 0 16,26 0-16,-26 0 15,0 25 1,1-25-16,24 0 16,-24 0-16,24 0 15,0 25-15,-25-25 16,26 0-16,-1 0 16,0 0-16,-25 0 15,26 0-15,-26 0 16,25 0-16,-24-25 15,-1 25-15,1 0 16,24-25-16,-25 25 16,1 0-16,24-25 15,-25 25-15,-24 0 16,24 0-16,1 0 16,-26 0-16,26 0 15,24 0-15,-49 0 16,24 0-16,25 0 15,-24 0-15,-1 0 16,0 0-16,26 0 16,-51 0-16,50 0 15,-24 0 1,-1 0-16,1 0 0,-1-25 16,1 25-1,-26 0-15,26 0 16,-1 0-16,0-24 15,1 24-15,-1 0 16,25-25-16,-24 25 16,-26 0-16,26 0 15,-1 0-15,1 0 16,-26 0-16,26 0 16,-26 0-16,26-25 15,-26 25-15,26 0 16,24 0-16,-25 0 15,26 0-15,-26 0 16,25 0-16,0 0 16,1-25-16,24 25 15,-25 0-15,25 0 16,-25 0-16,50 0 16,-50 0-16,25 0 15,-25 0-15,25 0 16,-24 0-16,24 0 15,-25 0-15,50 0 16,-50-25-16,25 25 16,-50 0-1,26 0-15,48 0 16,-73 0-16,24 0 16,-25 0-16,26 0 15,-26 0-15,1 0 16,-1 0-16,25 0 15,-24 0-15,-26 0 16,26 0-16,-1 0 16,0 0-16,1 0 15,-1 0-15,25-24 16,-24 24-16,24 0 16,0 0-16,-24 0 15,49 0-15,-25 0 16,50 0-16,-50 0 15,25 0-15,25-25 16,-50 25-16,25 0 16,-25 0-16,25-25 15,-24 25-15,-1 0 16,-25 0-16,25 0 16,25-25-16,-49 25 15,24 0-15,-24-25 16,-1 25-1,0-24-15,1 24 0,-1 0 16,1 0-16,24-25 16,-25 25-1,1 0-15,-1 0 16,0-25-16,1 25 16,-1 0-16,1 0 15,-26 0-15,26 0 16,-1 0-16,-24 0 15,24 0-15,1 0 16,-1-25-16,0 25 16,-24 0-16,0 0 15,-1 0-15,1 0 16,-1 0-16,-24 0 16,25 0-16,-25 0 15,-1 0-15,1 0 16,0 0-16,0 0 15,0 0 1,0 0-16,-1 0 16,1 0-16,25 0 15,-25 0-15,24 0 16,-24 0 0,49 0-16,-24 0 15,24 0-15,-24 0 16,0 0-16,-1 0 15,1 0-15,-25 0 16,49 0-16,-49 0 16,0 0-16,24 0 15,-24 0-15,0 0 16,0 0-16,-1-25 16</inkml:trace>
  <inkml:trace contextRef="#ctx0" brushRef="#br0" timeOffset="81863.14">2332 14833 0,'49'0'109,"26"0"-93,-1 0-16,50 0 15,-25 0-15,25 0 16,50 0-16,-50 0 15,50 0-15,-1 0 16,1 0-16,-50 25 16,50-25-16,-50 0 15,24 0-15,-24 0 16,25 0-16,-50 0 16,1 0-16,-1 0 15,0 0 1,0 0-16,-24 0 0,24 0 15,-25 0 1,1 0-16,-1 0 0,1 0 16,-26 0-1,26 0-15,-1 0 16,0 0-16,-24 0 16,49 0-16,-24 0 15,-1 0-15,1 0 16,-1 0-16,0 0 15,1 0-15,-1 0 16,25 0-16,-49 0 16,49 0-16,-24 0 15,24 0-15,-25 0 16,26 0-16,-1 0 16,0 0-16,0 0 15,0 0-15,1-25 16,24 25-16,0 0 15,-25 0-15,0 0 16,50-25-16,-50 25 16,25 0-16,0 0 15,0-24-15,-25 24 16,50 0-16,-50 0 16,26 0-16,-1-25 15,-25 25-15,0 0 16,0 0-1,-24 0-15,24-25 16,-25 25-16,1 0 16,-1 0-16,25 0 15,-24 0-15,-1 0 16,1 0-16,-26 0 16,26 0-16,-26 0 15,26 0-15,-26 0 16,26 0-16,-26 0 15,-24 0-15,25 0 16,-26 0-16,51-25 16,-50 25-16,24 0 15,1 0-15,-1 0 16,1 0-16,0 0 16,-1 0-16,1 0 15,0 0-15,-26 0 16,51 0-16,-26 0 15,1 0-15,0 0 16,24 0-16,-24 0 16,24 0-16,-24 0 15,24 0 1,0 0-16,-24 0 16,24 0-16,1 0 0,-26 0 15,1 0 1,0 0-16,24 0 15,-24 0-15,-1 0 16,1 0-16,24 0 16,-24 0-16,24 0 15,-24 0-15,0 0 16,-1 0-16,26 0 16,-26 0-16,26 0 15,-26 0-15,1 0 16,24 0-16,1 0 15,-26 0-15,1 0 16,0 0-16,-1 0 16,1 0-16,-1 0 15,26 0-15,-1 0 16,-24 0-16,24 0 16,-24 0-16,24 0 15,1 0-15,-1 0 16,0 0-1,1 0-15,-1 0 0,1 0 16,-1 0 0,1 0-16,24 0 15,-50 0-15,26 0 16,-1 0-16,1 0 16,-1 0-16,0 0 15,1 0-15,-1 0 16,1 0-16,-1 0 15,1 0-15,-26 0 16,26 0-16,-1 0 16,-24 0-16,24 0 15,0 0-15,1 0 16,24 0-16,0 0 16,-49 0-16,49 0 15,-25 0-15,1 0 16,-1 0-16,1 0 15,-1 0-15,1 0 16,-1 0-16,0 0 16,1 0-16,-26 0 15,26 0-15,-1 0 16,25-25-16,-49 25 16,24 0-16,-24-24 15,24 24-15,-24 0 16,25 0-16,-26 0 15,26 0 1,-26 0-16,26 0 16,-26 0-16,26-25 15,-1 25-15,0 0 16,-24 0-16,24-25 16,-24 25-16,24 0 15,-24 0-15,0 0 16,24 0-16,-24 0 15,-1 0-15,26 0 16,-26-25-16,26 25 16,-26 0-16,1 0 15,24 0-15,-24 0 16,24 0-16,-24 0 16,24 0-16,1-25 15,-1 25-15,-49 0 16,25 0-16,24 0 15,-49 0-15,25 0 16,-1 0-16,1 0 16,-1 0-16,1 0 15,0 0-15,-1 0 16,1 0 0,24 0-16,1 0 15,-26 0-15,1 0 16,-1 0-16,26 0 15,-26 0-15,26 0 16,-1 0-16,1 0 16,-1 0-16,1 0 15,-1 0-15,0 0 16,1 0-16,-26 0 16,26 0-16,-1 0 15,25 0-15,-24 25 16,-1-25-16,25 0 15,-24 0-15,24 0 16,-24 0-16,-1 0 16,0 0-16,1 0 15,-1 0-15,1 0 16,-1 0-16,-24 25 16,24-25-16,0 0 15,-24 0-15,0 0 16,-1 0-16,1 0 15,24 0-15,1 0 16,-26 0-16,1 0 16,0 0-1,-1 0-15,-24 0 0,25 0 16,-1 0-16,1 0 16,-25 0-1,24 0-15,-24 0 16,25 0-16,-1 0 15,-24 0-15,25 0 16,-26 0-16,1 0 16,25 0-16,-25 0 15,-1 0-15,1 0 16,0 0-16,0 0 16,0 0-16,-1 0 15,1 0-15,25 0 16,-25 0-1,-1 0 142,-24 25-142,0 0-15,25-1 16,-25 1-16,0 0 16,25 25-16,0-1 15,-25 1-15,0-25 16,0 24-16,0 1 15,0-25-15,0-1 16,25 1-16,-25 0 16,0 0-1,0 0 1,0-1 0,0 1-1,0 0-15,0 0 16,0 0-1,0-1 1,0 1 0,0 0-1,0 0 95</inkml:trace>
</inkml:ink>
</file>

<file path=ppt/ink/ink16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36:52.020"/>
    </inkml:context>
    <inkml:brush xml:id="br0">
      <inkml:brushProperty name="width" value="0.05292" units="cm"/>
      <inkml:brushProperty name="height" value="0.05292" units="cm"/>
      <inkml:brushProperty name="color" value="#FF0000"/>
    </inkml:brush>
  </inkml:definitions>
  <inkml:trace contextRef="#ctx0" brushRef="#br0">20637 1315 0,'50'-25'62,"-25"25"-46,223 0 15,-149 0-31,422 0 32,-397 0-32,75 0 31,-75 0 0,-25 0 16,-74 0 172,-1 0-188,1 0 0</inkml:trace>
  <inkml:trace contextRef="#ctx0" brushRef="#br0" timeOffset="1280.67">22250 3324 0,'49'0'94,"274"0"-63,223 25 0,-26-25 16,-371 0-16</inkml:trace>
  <inkml:trace contextRef="#ctx0" brushRef="#br0" timeOffset="5591.73">23763 4887 0,'0'24'31,"99"200"1,199 445-1,-75 398 0,-149-249 16,1-148-16,-75-447 1,-25-148-1,0-75 0,-198 0 16,49 0-16,26-25 16,-51 0-16,1 0 1,123 25-1,75-24 78,0-1-62</inkml:trace>
  <inkml:trace contextRef="#ctx0" brushRef="#br0" timeOffset="6591.84">23440 8012 0,'0'25'46,"0"0"-14,-24 49-32,-26 50 31,25-50-31,-198 150 31,99-51 0,99-148 16,25 0 0,25-25-31,198 124 15,149 25 16,-297-124-47,148 24 31,-198-49-31</inkml:trace>
  <inkml:trace contextRef="#ctx0" brushRef="#br0" timeOffset="60358.82">8012 16321 0,'50'0'79,"-26"0"-79,1 0 15,25 0-15,-1 0 16,1 0-16,24 0 15,1 0-15,-1 0 16,1 0-16,-1 0 16,0 0-16,-24 0 15,0 0-15,-26 0 16,1 0-16,25 0 16,-25 0-1,-1 0 1,1 0-1,0 0 1,0 0 0,25 0-1,-26 0-15,26 0 16,-25 0-16,24 0 16,-24 0-16,0 0 15,0 0-15,0 0 16,-1 0-16,1 0 15,0 0-15,0 0 16,24 0-16,1 0 16,-25 0-16,0 0 15,24 0-15,1 0 16,-25 0 0,24 0-16,1 0 0,-1 0 15,1 0-15,0 0 16,-1 0-16,1 0 15,0 0 1,24 0-16,0 0 0,1 0 16,-1 0-16,1 0 15,-1 0 1,0 0-16,-24 0 16,0 0-16,-1 0 15,1 0-15,-25 0 16,24 0-16,1 0 15,-1 0-15,1 0 16,0 0-16,-1 0 16,1 0-16,24 0 15,-24 0-15,0 0 16,-26 0-16,26 0 16,0 0-1,-26 0-15,26 0 0,-25 0 16,24 0-16,1 0 15,0 0-15,-1 0 16,1 0-16,-25 0 16,24 0-16,26 0 15,-26 0-15,-24 25 16,0-25-16,49 0 16,-49 0-1,25 0-15,-1 0 16,-24 0-16,0 0 15,25 0-15,-1 0 16,1 0-16,-25 0 16,24 0-16,-24 0 15,25 0 1,-26 0 0,26 0-16,0 0 15,-26 0-15,1 0 16,25 0-1,-25 0 1,-1 0-16,1 0 16,0 0-16,25 0 15,-1 0-15,-24 0 16,0 0-16,0 0 16,-1 0-16,1 0 15,0 0-15,0 0 16,0 0 93,0 0-93,-1 0-1,1 0 1,0 0 0,0 0-1,24 0 1,-24 0 0,0 0-1,0 0 16,0 0-15,-1 0 0,1 0-1,0 0 1,0-25-16,0 25 16,-1 0-16,1 0 15,0 0 1</inkml:trace>
  <inkml:trace contextRef="#ctx0" brushRef="#br0" timeOffset="71599.55">12675 17884 0,'0'-25'32,"50"25"-1,-25-24-15,24 24-16,1 0 15,-25-25-15,24 25 16,1 0-16,24 0 15,-24 0-15,-1 0 16,1 0-16,25 0 16,-26 0-16,1 0 15,-1 0-15,1 0 16,0 0-16,-1 0 16,1 0-1,-1 0-15,1 0 16,0 0-16,24 0 15,-24 0-15,-26 0 16,26 0-16,0 0 16,-1 0-16,-24 0 15,0 0-15,24 0 16,-24 0-16,25 0 16,-25 0-1,24 0 1,-24 0-1,0 0-15,0 0 16,0 0 15,-1 0 1,1 0-1,0 0-31,0 0 15,0 0 1,-1 0-16,1 0 16,0 0-16,0 0 15,0 0 1,-1 0 93,1 0-93,0 0 0,0 0-1,0 0 1,-1 0-1,1 0-15,0 0 16,25 0-16,-26 0 16,1 0-16,25 0 15,-25 0-15,-1 0 16</inkml:trace>
</inkml:ink>
</file>

<file path=ppt/ink/ink16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38:28.843"/>
    </inkml:context>
    <inkml:brush xml:id="br0">
      <inkml:brushProperty name="width" value="0.05292" units="cm"/>
      <inkml:brushProperty name="height" value="0.05292" units="cm"/>
      <inkml:brushProperty name="color" value="#FF0000"/>
    </inkml:brush>
  </inkml:definitions>
  <inkml:trace contextRef="#ctx0" brushRef="#br0">9971 4663 0,'25'0'78,"0"0"-62,50 0-16,-1 0 15,50 0-15,25 0 16,24 25-16,-24-25 16,25 0-16,-1 0 15,1 0-15,-50 0 16,50 0-16,-75 0 15,25 0-15,-25 0 16,0 0-16,-24 0 16,-1 0-16,26 0 15,-51 0 1,26 0-16,-1 0 16,0 0-16,1 0 15,-1 0-15,25 0 16,1 0-16,-1 0 15,0 0-15,25 0 16,0 0-16,-25 0 16,25-25-16,-24 25 15,24-25-15,0 25 16,-25 0-16,25-24 16,-25 24-16,0 0 15,1 0-15,-26-25 16,25 25-16,-49 0 15,-1 0-15,1 0 16,-25 0-16,0 0 16,-1 0 46,1 0-62,50 0 16,-1 0-16,0 0 15,26 0-15,-51 0 16,1 0-16,-1 0 16</inkml:trace>
  <inkml:trace contextRef="#ctx0" brushRef="#br0" timeOffset="1751.38">7218 4440 0,'25'0'78,"25"0"-62,-1 0-16,1-25 15,24 25-15,1-25 16,-1 25-16,0 0 15,1 0-15,-1-24 16,1 24-16,-1 0 16,-24 0-16,-1 0 15,1 0-15,-25 0 16,24 0-16,1 0 16,-25 0-16,0 0 15,-1 0 1,1 0-1,0 0 1,0 0 0,0 0-1,24 0-15,1 0 16,-25 0 0,-1 0-16,1 0 15,0 0 1,0 0 15,0 0 0,-1 0-15,1 0 0,0 0-16,25 24 15,-1-24-15,26 0 16,-51 0-16,26 0 15,-25 0-15,25 0 16</inkml:trace>
  <inkml:trace contextRef="#ctx0" brushRef="#br0" timeOffset="2903.67">8855 4093 0,'25'0'78,"0"25"-62,24-1-16,-24 1 15,0 0-15,25-25 16,-25 25-16,24 0 16,1-1-16,-25 1 15,24 0-15,-49 0 16,25-25-16,0 0 16,-25 25-1,25-25 1,-25 24-1,24-24 1,-24 25-16,0 0 31,0 0 1,0 0-1,0-1-16,-24-24-15,-26 25 16,25-25 0,-49 25-16,49 0 15,0 0-15,-49-25 16,74 24-16,-25 1 16,-25-25-16,25 0 15</inkml:trace>
  <inkml:trace contextRef="#ctx0" brushRef="#br0" timeOffset="8999.62">19100 7417 0,'0'-25'109,"-25"25"-77,0 0-32,-25 0 15,1-25-15,-1 25 16,-24 0-16,24 0 16,-24 0-16,24 0 15,1 0 1,-26 0-16,50 0 15,-49 0-15,24 0 0,25 0 16,-24 0 0,24 0-16,-49 0 15,49 0-15,0 0 16,-25 0-16,1 0 16,24 0-16,-25 0 15,26 25-15,-51-25 16,26 0-16,-1 0 15,0 0-15,1 0 16,-26 0-16,26 25 16,-1-25-16,0 0 15,1 0-15,-1 0 16,25 24-16,-24-24 16,24 0-16,0 0 15,-24 0-15,-26 0 16,50 0-16,-24 0 15,24 0-15,-25 0 16,1 0-16,24 0 16,-25 0-16,26 25 15,-26-25-15,0 0 16,26 0-16,-1 0 16,-50 25-1,26-25-15,-1 0 16,1 25-16,-1-25 15,0 0-15,-24 0 16,24 0-16,25 25 16,-24-25-16,-1 24 15,25-24-15,-24 0 16,49 25 0,-25-25-16,0 0 31,50 0-16,-25 50-15,0-25 16,-25-25 0,25 24-16,-25 1 15,25 0-15,0 25 16,0-26 0,0 1-1,0 0 1,0 0-1,0 0 1,0-1 0,25-24-1,0 25-15,0 0 16,0-25 0,-1 25-16,1-25 15,0 0-15,25 25 16,-1-25-16,1 0 15,24 0-15,-49 0 16,50 0-16,-26 0 16,1 0-16,-1 0 15,1 0-15,-25 0 16,24 0-16,-24 0 16,0 0-16,0 0 15,0 0-15,-1 0 16,1 0-16,0 0 15,0 0-15,24 0 16,-24 0-16,50 0 16,-26 0-16,-24 0 15,25 0-15,-1 0 16,1 0-16,24 0 16,-24 0-16,-1 0 15,26 0-15,-25 0 16,24 0-1,0 0-15,-24 0 16,24 25-16,-24-25 16,24 0-16,-24 0 15,24 0-15,1 0 16,-26 24-16,1-24 16,0 0-16,-1 0 15,-24 0-15,49 0 16,-24 0-16,0 0 15,-1 0-15,1 0 16,0 0-16,-1 0 16,1 0-16,-1 0 15,-24 0-15,25 0 16,49 0 0,-25 25-1,-49-25-15,25 0 0,-1 0 16,1 0-16,24 0 15,-24 0-15,-25-25 16,0 25 0,24-24-16,-24 24 15,0 0-15,0-25 0,0 25 16,-50 0 15,25-25-15,0 0 15,0 0-31,0 0 16,0 1-1,0-1 1,0 0-16,0-25 16,-25 50-16,0-49 15,25 24-15,-25 0 16,0-24-16,-24 49 15,24-25-15,0 0 16,-24 25 0,49-25-16,-25 25 15,0-25-15,0 1 16,0 24-16,1-25 16,-26 0-1,0 25-15,1 0 0,24 0 16,-25 0-1,1 0-15,24 0 16,-25 0-16,26 0 31,-26 0-15,25 0-16,-24 0 16,24 0-1</inkml:trace>
</inkml:ink>
</file>

<file path=ppt/ink/ink16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39:54.332"/>
    </inkml:context>
    <inkml:brush xml:id="br0">
      <inkml:brushProperty name="width" value="0.05292" units="cm"/>
      <inkml:brushProperty name="height" value="0.05292" units="cm"/>
      <inkml:brushProperty name="color" value="#FF0000"/>
    </inkml:brush>
  </inkml:definitions>
  <inkml:trace contextRef="#ctx0" brushRef="#br0">1290 13419 0,'0'-24'0,"25"24"16,24-25-16,26 0 15,49 0-15,0 25 16,-25-25-16,75 25 16,-50 0-16,24 0 15,-73 0-15,49 0 16,-50 0-16,1 0 16,-26 0-1,1 0-15,-25 0 0,0 0 16,-1 0-1,1 0 1,0 0 0,0 0-1,0 0-15,-1 0 16,51 0-16,-26 0 16,1 0-16,-25 0 15,24 0-15,1 0 16,0 0-16,-1 0 15,-24 0-15,0 0 16,0 0-16,-1 0 16,1 0-1,0 0 1</inkml:trace>
  <inkml:trace contextRef="#ctx0" brushRef="#br0" timeOffset="2551.62">1587 13866 0,'25'0'79,"0"0"-79,25 0 15,24-25-15,25 25 16,25 0-16,-24 0 15,24 0-15,0 0 16,49 0-16,1 0 16,-50 0-16,50 0 15,-26-25-15,-24 25 16,-24 0-16,24-25 16,-50 25-16,0 0 15,-24 0-15,25 0 16,-51 0-16,26 0 15,0 0-15,-1 0 16,-24 0-16,0 0 16,0 0-16,-1 0 15,1 0 407,0 0-406,25 0-1,24 0-15,25-24 16,-24 24-16,24 0 16,0 0-16,0 0 15,-24 0-15,-26 0 16,1 0-16,-25 0 16</inkml:trace>
  <inkml:trace contextRef="#ctx0" brushRef="#br0" timeOffset="5575.26">1563 14263 0,'24'0'46,"1"0"-30,25 0 0,0 0-16,24 0 15,25-25-15,0 25 16,50 0-16,-50 0 16,1 0-1,-1 0-15,0 0 16,-25 0-16,-24 0 15,25 0-15,-26 0 16,1 0-16,-1 0 16,-49 25-1,25-25-15,0 0 16,0 0-16,0 0 16,-1 0-16,1 0 15,0 0-15,0 0 16,24 0-16,1 0 15,-25 0-15,24 24 16,-24-24-16,25 0 16,-1 0-16,-24 25 15,25-25-15,-1 0 16,1 0-16,0 0 16,-1 0-16,1 0 15,0 0-15,-1 0 16,26 0-16,-1 0 15,-24 0-15,-1 0 16,26 0 0,-26 0-16,26 0 15,-1 0-15,0 0 16,-24 0-16,24 0 16,1 0-16,-26 0 15,1 0-15,24 0 16,-24 25-16,0-25 15,-1 0-15,1 0 16,-25 0-16,49 0 16,-24 0-16,-1 0 15,1 0-15,-25 0 16,49 0-16,-49 0 16,49 0-16,-49 0 15,0 0-15,0 0 16,24 0-16,-24 0 15,0 0-15,0 0 16,0 0 0,-1 0-16,1 0 15,0 0 17,0 0 171,0 0-188,-25-25-15,24 25 16,1 0 0,0 0-1,0 0-15,25 0 0,-26 0 16,1 0-1,0 0-15</inkml:trace>
  <inkml:trace contextRef="#ctx0" brushRef="#br0" timeOffset="7119.47">1687 14759 0,'25'0'47,"24"-25"-31,26 25-16,-1-25 15,25 25-15,25 0 16,25 0-16,25 0 15,-26 0-15,26 0 16,0 0-16,-1 0 16,-49 0-16,50 0 15,-75 0-15,25 0 16,-24 0-16,24 0 16,-25 0-16,-25 0 15,1 25 1,-26-25-16,26 0 15,-26 0-15,1 0 16,24 25-16,-24-25 16,24 0-16,-24 0 15,-1 0-15,26 25 16,-26-25-16,-24 0 16,25 0-16,0 0 15,-26 0-15,1 0 16,0 0-16,0 0 15,0 0 1,-1 0 125,1 0-126,0 0 1,0 0-16,0 0 16,24 0-16,1 0 31</inkml:trace>
  <inkml:trace contextRef="#ctx0" brushRef="#br0" timeOffset="27502.83">17363 14139 0,'-49'0'78,"-1"0"-62,-24 0-16,-26 0 16,-24 0-16,0 0 15,-24 0-15,24 0 16,0 0-16,-25 0 15,49 0-15,1 0 16,25 0-16,-1 0 16,1 0-16,0 0 15,-1 0-15,26 0 16,-26 0-16,26 0 16,-26 0-16,26 0 15,-26 0 1,25 0-16,1 0 0,-1 0 15,-24 0-15,24 0 16,-24 0 0,-1 0-16,1 0 15,0 0-15,-1 0 16,1 24-16,24-24 16,-24 0-16,24 0 15,-24 0-15,-1 25 16,1-25-16,24 0 15,-24 0-15,24 0 16,-24 25-16,24-25 16,-24 0-16,24 0 15,1 0-15,-1 0 16,25 0-16,-24 0 16,24 25-16,-50-25 15,26 25-15,24-25 16,-49 24-16,24 1 15,0 0-15,1 0 16,24 0-16,-50-25 16,75 25-16,-24-1 15,-1-24-15,0 25 16,0 0 0,25 0-1,0 0 1,0-1-1,0 1 1,0 0 0,25 0-1,0-25-15,0 25 16,24-25-16,1 49 16,24-24-16,1-25 15,24 25-15,50-25 16,-50 0-16,25 0 15,25 25-15,-25-25 16,25 0-16,24 0 16,-24 0-16,0 0 15,0 0-15,24 0 16,-24 0-16,-25 0 16,0 0-16,25 0 15,-50 24-15,50-24 16,-50 0-16,1 0 15,-1 0 1,0 25-16,25-25 16,-25 0-16,1 0 0,48 0 15,-24 0-15,0 0 16,-24 0-16,48 0 16,-24 0-1,-24 0-15,-1 0 16,-25 0-16,1 0 15,-26 0-15,26 0 16,-1 0-16,1-25 16,-1 1-16,-24-1 15,-1 25-15,1-25 16,-1 0-16,-24 25 16,-25-25-1,0 1 1,0-1-1,0 0 17,-25 0-32,1 0 15,-1-24-15,-50 24 16,1 0-16,-75 0 16,25-24-16,0 24 15,-50 0 1,1 0-16,-1 0 0,-24 25 15,24-24 1,50 24-16,-25 0 0,50-25 16,25 25-1,-1 0-15,26 0 16,24 0-16,-25 0 16,25 0-16,-24 0 15,24 0 1,0 0-1,0 0 1</inkml:trace>
</inkml:ink>
</file>

<file path=ppt/ink/ink16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0:49.443"/>
    </inkml:context>
    <inkml:brush xml:id="br0">
      <inkml:brushProperty name="width" value="0.05292" units="cm"/>
      <inkml:brushProperty name="height" value="0.05292" units="cm"/>
      <inkml:brushProperty name="color" value="#FF0000"/>
    </inkml:brush>
  </inkml:definitions>
  <inkml:trace contextRef="#ctx0" brushRef="#br0">1414 16619 0,'-25'0'94,"25"-25"-78,-25 25-16,-24 0 15,-26 0-15,-49 0 16,25 0-16,-50 50 16,0 0-16,1 49 15,-1 0-15,25-25 16,74-24-16,0-25 16,1 24-16,24 1 15,-25 0-15,26-26 16,-1 26-16,0 0 15,0-1-15,25 1 16,-25-1 0,25 1-16,-24 25 15,24-26-15,0 1 16,0 24-16,24-24 16,1 24-16,0-24 15,99 99 1,-99-100-16,124 75 15,-25-49 1,-50-26-16,25 1 16,25-25-16,-24-1 15,24 1-15,-25-25 16,0 25-16,0-25 16,0 0-16,50 0 15,-25 0-15,25-25 16,25 0-16,-50 1 15,25-1-15,-1 0 16,-48 25-16,48-25 16,-23 0-16,-1-24 15,-25 24-15,-25-25 16,25 26-16,-49-1 16,0-25-16,-1 25 15,1 1-15,-25-1 16,-1-25-16,1 50 15,-25-25-15,25 1 16,-25-1 0,0 0-16,0 0 15,0 0 1,0 1 0,-25-1-16,-24 0 15,-1-25-15,0 26 16,-24-51-16,-50 1 15,50 24-15,-50-24 16,0-1-16,49 26 16,-24-1-16,24 0 15,26 26-15,-26-26 16,26 25-16,-1 0 16,25 1-16,-49-1 15,24-25-15,1 50 16,-1-49-16,1 24 15,-26 0-15,26-25 16,-1 50-16,0-24 16,1-1-16,-26 25 15,26-25-15,24 25 16,0 0-16,-25 0 16,26 0-1,-1 0-15,0 0 16,0 0-1</inkml:trace>
  <inkml:trace contextRef="#ctx0" brushRef="#br0" timeOffset="4938.4">3671 17587 0,'25'0'31,"49"0"-15,-24 0-16,49 0 15,0 0-15,1 0 16,-1 0-16,50-25 16,-25 25-16,24 0 15,-24 0 1,-24 0-16,-1 0 16,0 0-16,50 0 15,-75 0-15,26 0 16,-1 0-16,0 0 15,0 0-15,0 0 16,1 0-16,24-25 16,-25 25-16,25 0 15,-25 0-15,50 0 16,-50 0-16,25 0 16,50 0-16,0 0 15,-50 0-15,49 0 16,1 0-16,-50-25 15,25 25-15,-25 0 16,-25 0-16,0 0 16,-24 0-16,-1 0 15,0 0-15,1 0 16,-1 0-16,-24 0 16,-1 0-16,26 0 15,-26-25-15,26 25 16,-26 0-1,26 0-15,24 0 16,0 0-16,-24 0 16,24 0-16,0 0 15,-24 0-15,-1 0 16,0 0-16,-24 0 16,0 0-16,-26 0 15</inkml:trace>
  <inkml:trace contextRef="#ctx0" brushRef="#br0" timeOffset="8136.5">23713 16991 0,'0'0'0,"-25"0"16,1 0 0,-1-25-1,0 25-15,0 0 16,-24 0-16,-1 0 16,0 0-16,1 0 15,-26 25-15,51-25 16,-26 0-1,0 0-15,1 50 16,-1-25-16,1-1 16,49 1-16,-50 0 15,100-25-15,-50 50 16,-25-26 0,25 1-16,0 50 15,0-26-15,0 1 16,0-1-16,49 26 15,-24-25-15,25 24 16,-1-49-16,1 24 16,24 1-16,1 0 15,-26-50-15,26 49 16,-26-24-16,1-25 16,24 0-16,1 0 15,-26 0-15,-24 0 16,25 0-16,-25 0 15,-50 0 17,25-25-17,0-24-15,50-1 16,-50-24-16,24 24 16,1 25-16,0-24 15,-25-26 1,25 50-16,0-24 15,-25 24-15,0-50 16,0 51-16,-25-1 16,0-25-16,-25 25 15,1 1-15,-1-1 16,25 0-16,-49 0 16,24 0-16,-49 25 15,49 0-15,1 0 16,-50 0-16,49 0 15,-24 0-15,24 0 16,0 0-16,26 0 16,-1 0-16,0 0 15</inkml:trace>
  <inkml:trace contextRef="#ctx0" brushRef="#br0" timeOffset="38535.71">15751 5953 0,'74'0'94,"1"0"-78,24 0-16,0 0 15,75 0-15,0 0 16,-50 0-16,49 0 16,-49 0-16,50 0 15,-50 0-15,0-25 16,0 25-16,-25 0 16,-24 0-16,24 0 15,-25 0 1,1 0-16,-1 0 15,0 0-15,-24 0 16,24 0-16,1 0 16,-26 0-16,26 0 15,-1 0-15,1 0 16,-26 0-16,26 0 16,-26 0-16,26 0 15,-26 0-15,1 0 16,24 0-16,-24 0 15,0 0-15,-1 0 16,26 0-16,-51 0 16,51 0-16,-26 0 15,1 0-15,24 0 16,-24 0-16,24 0 16,-24 0-16,25 0 15,-26 0-15,1 0 16,-25 0-16,-1 0 15,1 0-15</inkml:trace>
  <inkml:trace contextRef="#ctx0" brushRef="#br0" timeOffset="41241.15">12502 6672 0,'24'0'79,"1"0"-64,25 0-15,24 0 16,25 0-16,1 0 15,24 0-15,24 0 16,-23 0-16,73 0 16,-49 0-16,0 0 15,24 0-15,-24-24 16,25 24-16,-50 0 16,49 0-1,-49 0-15,25-25 16,-50 25-16,25-25 15,0 25-15,-49 0 16,24 0-16,-24 0 16,-1 0-16,25 0 15,-24 0-15,-1 0 16,0 0-16,-24 0 16,24 0-16,-24 0 15,0 0-15,-1 0 16,1 0-16,-1 0 15,1 0-15,0 0 16,-26 0-16,1 0 16,25 0-16</inkml:trace>
  <inkml:trace contextRef="#ctx0" brushRef="#br0" timeOffset="43576.32">12229 7417 0,'25'0'79,"24"0"-64,26 0-15,49 0 16,24 0-16,51 24 15,-1-24-15,26 0 16,-26 0-16,50 0 16,-25 0-16,-24 0 15,-1 0-15,-74 0 16,25 0-16,-25-24 16,0 24-16,-50 0 15,26 0-15,-26 0 16,0 0-16,-24 0 15,24 0-15,-49 0 16,25 0-16,-25 0 16,24 0-16,-24 0 31,0 0 110</inkml:trace>
  <inkml:trace contextRef="#ctx0" brushRef="#br0" timeOffset="69968.88">14784 9674 0,'24'0'31,"1"0"-15,25 0 0,24-25-16,1 25 15,24 0-15,50 0 16,0-25-16,-25 25 16,49 0-16,-24 0 15,-25-25-15,25 25 16,-25 0-16,-25 0 15,0 0-15,1 0 16,24 0-16,-50 0 16,0 0-16,1 0 15,-1 0-15,1 0 16,-1 0-16,0 0 16,26 0-16,-1 0 15,0 0-15,-24 0 16,24 0-16,0 0 15,-25 0-15,1 0 16,-1 0-16,1 0 16,-1 0-16,0 0 15,1 0 1,-26 0-16,26 0 16,-1 0-16,1 0 15,-1 0-15,1 0 16,-1-24-16,25 24 15,0 0-15,-24 0 16,24 0-16,0 0 16,-24 0-16,24 0 15,-50 0-15,26 0 16,-1 0-16,-24 0 16,24 0-16,1 0 15,-1 0-15,1 0 16,-1 0-16,0 0 15,1 0-15,-26 0 16,26 0-16,-1 0 16,1 0-16,24 0 15,-25 0-15,26 0 16,-26 0-16,0 0 16,1 0-16,-26 0 15,-24 0-15,25 0 16,-25 0-16,-1 0 15,1 0-15,0 0 16,25 0 0,-26 0-1,1 0 1,0 0 109,0 0-109,0 0-1,-1 0-15,1 0 16,25 0-16,-25 0 15,-1 0 1</inkml:trace>
  <inkml:trace contextRef="#ctx0" brushRef="#br0" timeOffset="96816.74">20811 11286 0,'50'0'93,"-1"0"-93,1 0 16,24 0-16,1 0 16,24 0-16,25 0 15,-25 0-15,0 0 16,25 0-16,-24 0 15,-1 0-15,50 0 16,-75 0-16,25 0 16,25 0-16,-49 0 15,24-25-15,-25 25 16,26 0-16,-26 0 16,1 0-16,-1 0 15,-24 0-15,-26 0 16</inkml:trace>
  <inkml:trace contextRef="#ctx0" brushRef="#br0" timeOffset="97931.25">4068 12005 0,'25'0'78,"0"0"-78,24 0 16,26 0-16,-1 0 15,50 0-15,-25 0 16,50 0-16,0 0 15,25 0-15,24 0 16,-49 0-16,24 0 16,-24 0-16,-50 0 15,1 0-15,-26 0 16,-49 0-16,0 0 16,0 0 46,-1 0-62,1 0 16</inkml:trace>
  <inkml:trace contextRef="#ctx0" brushRef="#br0" timeOffset="99096.39">10220 11881 0,'24'0'31,"1"0"-15,25 0-1,49 0-15,25 0 16,50 0 0,-26 0-16,100 0 15,-49 25-15,24-25 16,25 25-16,-25-25 16,1 0-16,-26 0 15,50 0-15,-25 0 16,-24 0-16,-25 0 15,-26 0-15,26 0 16,-25 0-16,-25 0 16,-25 0-16,0 0 15,0 0-15,25 0 16,-49 0-16,-1 0 16,1 0-16,-26 0 15,1 0-15,-25 0 16,0 0-16,24 0 15,-24 0-15,0 0 16,24 25-16,-24-25 16,25 0-1</inkml:trace>
  <inkml:trace contextRef="#ctx0" brushRef="#br0" timeOffset="101760.37">5407 12526 0,'50'0'63,"24"0"-63,26 0 15,-1 0 1,50 0-16,24 0 15,26 25-15,-1-25 16,50 25-16,-24 0 16,24-25-16,-50 25 15,25-25-15,-24 24 16,-1-24-16,-24 25 16,-25-25-16,-25 0 15,24 0-15,-24 0 16,0 0-16,25 0 15,-25 0-15,50 25 16,0-25-16,-1 0 16,-24 25-16,25-25 15,396 25 1,-396-25 0,-1 24-16,-24-24 15,25 0-15,0 0 16,-50 0-16,24 0 15,26 0-15,-50 0 16,25-24 0,-25 24-16,-25 0 15,50 0-15,-25 0 16,25-25-16,-50 25 16,25 0-16,0-25 15,-25 25-15,25 0 16,-24 0-16,-1 0 15,-25 0-15,1 0 16,-26-25-16,26 25 16,-51 0-16,1 0 15,25-25-15,-25 25 16,-1 0 62,1 0-62,0 0-1,-25-24 1,25 24 0</inkml:trace>
  <inkml:trace contextRef="#ctx0" brushRef="#br0" timeOffset="127919.99">16346 13543 0,'50'-24'32,"-25"24"-17,49-25-15,25 25 16,25 0-16,-24 0 15,24-25-15,49 25 16,-24-25-16,0 25 16,25 0-16,-1-25 15,1 25-15,-25 0 16,24 0-16,-24 0 16,-25 0-16,50 0 15,-75 0-15,0 0 16,25 0-16,-49-24 15,73 24 1,-73 0-16,24 0 16,-25-25-16,26 25 15,-1 0-15,-25 0 16,50-25-16,-49 25 16,24 0-16,0 0 15,0 0-15,1 0 16,-26 0-16,25 0 15,0 0-15,-24 0 16,-1 0-16,1 0 16,24 0-16,-25 0 15,-24 0-15,24 0 16,1 0-16,-26 0 16,1 0-16,0 0 15,-1 0-15,26 0 16,-1 0-16,-24 0 15,-1 0-15,1 0 16,24 0-16,-24 0 16,0 0-16,-1 0 15,26 0-15,-51 0 16,1 0 0</inkml:trace>
  <inkml:trace contextRef="#ctx0" brushRef="#br0" timeOffset="130463.97">11063 14287 0,'25'-24'47,"-1"24"-32,26-25-15,25 25 16,-1 0-16,25 0 16,0 0-16,25-25 15,25 25-15,0-25 16,25 25-16,-50-25 15,49 25-15,1 0 16,0-24-16,-50 24 16,24-25-16,-24 25 15,25 0-15,-25-25 16,-24 25-16,48 0 16,-48 0-16,24 0 15,0-25-15,0 25 16,-25 0-16,0 0 15,50 0-15,-25-25 16,-25 25-16,25 0 16,-25 0-1,1 0-15,-26 0 16,0 0-16,1 0 16,-26 0-16,1 0 15,-25 0-15,25 0 16,-1 0-16,-24 0 15,0 0 1,0 0-16,24 0 16,1 0-1,-25 0-15,24 0 16,-24 0-16,0 0 16,0 0-1</inkml:trace>
  <inkml:trace contextRef="#ctx0" brushRef="#br0" timeOffset="131200.77">17314 14064 0,'24'0'16,"1"0"0,0 0-16,49 0 15,1 0 1,24 0-16,0-25 15,75 25-15,-25 0 16,0 0-16,49 0 16,-74 0-16,75 0 15,-26 0-15,1 0 16,24 0-16,-24 0 16,24 0-16,-49 0 15,50 0-15,-26 25 16,1-25-16,-1 0 15,-24 0-15,0 0 16,25 0-16,-50 0 16,0 0-16,49 0 15,-24 0-15,0 0 16,25 0-16,-50 0 16,25 0-16,-1 0 15,-48 0-15,-1 0 16,0 0-16,-49 0 15,-26 0-15,-48 0 47</inkml:trace>
  <inkml:trace contextRef="#ctx0" brushRef="#br0" timeOffset="132361.14">4638 14883 0,'50'0'62,"24"0"-62,26 0 16,24-25-16,-25 25 16,0 0-16,0 0 15,1 0-15,-26 0 16,-24 0-16,-1 0 16</inkml:trace>
  <inkml:trace contextRef="#ctx0" brushRef="#br0" timeOffset="133904.41">10244 14312 0,'0'-25'16,"0"1"15,-24 24-31,-1-25 16,0 25-16,-49-25 15,24 25-15,-25-25 16,26 25-16,-50 0 15,49 0-15,-49 0 16,24 0 0,1 0-16,0 25 0,-50 0 15,74-25-15,0 25 16,1-1 0,-1 1-16,1 0 15,24 0-15,0 25 16,0-50-16,0 49 15,0 1-15,25-25 16,0 24-16,0 1 16,-24-25-16,24 24 15,0 26-15,24-1 16,26 0-16,0-24 16,-1 0-16,51 24 15,24 0-15,0 1 16,0-26-16,49-24 15,1-25-15,-25 25 16,24-25-16,1 0 16,0 0-16,-26 0 15,26 0-15,-25 0 16,-50 0-16,0-50 16,50 26-16,-74-26 15,-1 25-15,25-24 16,-49-1-16,-1 25 15,1-24 1,0-1-16,-1 0 16,-24 26-16,25-51 15,-50 26-15,24 24 16,1-25-16,-25 1 16,0-1-16,0 25 15,0-24-15,-25-1 16,25 25-16,-24 0 15,-26-49-15,0 49 16,26-25-16,-51 26 16,-24-26-16,25 0 15,-50 26-15,24-26 16,1 25-16,-50 0 16,-24 1-16,73-1 15,-73 25-15,74 0 16,-1 0-16,-24 0 15,0 25-15,0-1 16,0 1-16,0 0 16,50 0-16,-1 0 15,1-1-15,24 1 16,1 0 0,24-25-16,0 25 15,0-25-15,25 25 16,-24-25-1</inkml:trace>
  <inkml:trace contextRef="#ctx0" brushRef="#br0" timeOffset="134976.79">13444 14932 0,'25'0'15,"25"0"-15,24 0 16,25 25-16,25-25 15,50 0-15,-1 0 16,26 0-16,24 0 16,-24 0-1,24 0-15,25 0 16,-25 0-16,0 0 16,25 0-16,-49 0 15,24 0-15,-24 0 16,-1 0-16,0 0 15,-74 0-15,50 0 16,-25 0-16,-25 0 16,-25 0-16,50 0 15,-25 0-15,0 0 16,0 0-16,0 0 16,-25 0-16,0 0 15,50 0-15,-49 0 16,-1 0-16,-25 0 15,1 0-15,-26 0 16,1 0-16,-25 0 16</inkml:trace>
</inkml:ink>
</file>

<file path=ppt/ink/ink16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3:13.141"/>
    </inkml:context>
    <inkml:brush xml:id="br0">
      <inkml:brushProperty name="width" value="0.05292" units="cm"/>
      <inkml:brushProperty name="height" value="0.05292" units="cm"/>
      <inkml:brushProperty name="color" value="#FF0000"/>
    </inkml:brush>
  </inkml:definitions>
  <inkml:trace contextRef="#ctx0" brushRef="#br0">8136 7838 0,'25'-25'47,"49"25"-32,25 0-15,50-24 16,50 24-16,-1 0 15,25 0-15,50 0 16,-25 0-16,25 0 16,-25 0-16,25 0 15,-50 0-15,25 0 16,-49 0-16,-1 0 16,-24 0-16,-25 0 15,24 0-15,1 24 16,-1-24-16,1 25 15,-25-25-15,25 0 16,-1 25-16,1-25 16,-25 0-16,74 25 15,-74-25-15,0 0 16,-1 0-16,26 25 16,-25-25-1,24 24-15,-48-24 16,48 0-16,-49 25 15,50-25-15,-25 0 16,-1 25-16,1-25 16,25 0-16,-50 0 15,25 25-15,-25-25 16,0 0-16,0 0 16,0 0-16,0 0 15,0 0-15,-25 0 16,25 0-16,-25 0 15,50 0-15,-74 0 16,24 0-16,0 0 16,0 0-16,0-25 15,-24 25-15,24 0 16,25 0-16,-49-25 16,24 0-16,0 25 15,-25-24-15,1-1 16,49 25-16,-50-25 15,1 25-15,-1-25 16,1 25-16,24 0 16,-25 0-16,25 0 15,-24 0 1,-26-25-16,26 25 16,-1 0-16,1 0 15,-1-24-15,25 24 16,-24-25-16,24 25 15,25 0-15,-50 0 16,1 0-16,-1 0 16,1 0-16,24 0 15,0 0-15,-25 0 16,26 0-16,-1 0 16,0 0-16,25 0 15,-25 0-15,50 0 16,-50 0-16,25 0 15,25 0-15,-25 0 16,-25 0-16,50 0 16,-49 0-16,-1 0 15,0 0-15,-25 0 16,1 0-16,-1 0 16,1 0-16,-26 0 15,1 0 1,24 0-16,-24 0 0,-1 0 15,1 0-15,0 0 16,-26 0 0,1 0-16</inkml:trace>
  <inkml:trace contextRef="#ctx0" brushRef="#br0" timeOffset="1533.62">5283 8731 0,'25'0'31,"25"0"-15,49 0-16,75 0 15,74 25-15,-50-25 16,50 0-16,50 0 15,74 0-15,25 0 16,99 50-16,-149-50 16,124 24-16,-98 26 15,-1-50-15,74 25 16,-24 24-16,-50-49 16,-50 0-16,1 0 15,-26 25-15,1-25 16,-25 0-16,-25 0 15,0 25-15,-25-25 16,50 25-16,-74-25 16,24 25-16,0-25 15,-25 0-15,26 0 16,-26 25-16,25-25 16,-24 0-16,24 24 15,-74-24 1,25 0-16,-1 25 15,-49-25-15,25 0 16,-25 0-16,25 0 16,-50 0-16,0 0 15,1 0-15,-26 0 16,25-25-16,-49 25 16,24-24-16,-24 24 15,-25 0-15</inkml:trace>
</inkml:ink>
</file>

<file path=ppt/ink/ink16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4:10.675"/>
    </inkml:context>
    <inkml:brush xml:id="br0">
      <inkml:brushProperty name="width" value="0.05292" units="cm"/>
      <inkml:brushProperty name="height" value="0.05292" units="cm"/>
      <inkml:brushProperty name="color" value="#FF0000"/>
    </inkml:brush>
  </inkml:definitions>
  <inkml:trace contextRef="#ctx0" brushRef="#br0">3696 7094 0,'25'0'110,"49"0"-110,1 0 15,49 0-15,24 25 16,1-25-16,25 0 15,-1 25-15,-49-25 16,50 0-16,-25 0 16,-50 0-16,-24 0 15,-1 0-15,0 0 16,-24 0-16,0 0 16,-1 0-16,1 0 15,-1 0-15,1 0 16,0 0-16,-1 25 15,26-25-15,-26 0 16,51 0 0,-51 0-16,26 0 15,-1 0-15,0 24 16,1-24-16,-1 0 16,-24 0-16,-1 0 15,1 0-15,0 25 16,-1-25-16,1 0 15,24 0-15,-24 0 16,0 0-16,24 0 16,-24 0-16,24 0 15,25 0-15,-24 0 16,-26 0-16,26 0 16,-26 0-1,1 0-15,-1 0 0,1 0 16,-25 0-16,0 0 15,24 0 1,-24 0-16,25 0 16,-26 0-16,26 0 0,-25 0 15,24 0-15,1 0 16,0 0-16,-1 0 16,26 0-16,-26 0 15,1 0 1,0 0-16,74 0 15,-75 0 1,26 0-16,-26 0 16,26 0-16,-1 0 15,0 0-15,1-25 16,-1 25-16,1 0 16,-1 0-16,1 0 15,-26 0-15,1 0 16,-1 0-16,1 0 15,-25 0-15,24 0 16</inkml:trace>
  <inkml:trace contextRef="#ctx0" brushRef="#br0" timeOffset="2023.85">3820 7665 0,'50'0'78,"24"0"-78,25 0 16,50 24-16,25-24 16,-26 25-16,51-25 15,-25 0-15,24 25 16,-24-25-16,24 0 15,-24 0-15,-50 25 16,49-25-16,-24 0 16,0 0-16,0 0 15,-25 0-15,-25 0 16,50 0-16,-25 0 16,25 0-16,-50 0 15,0 0-15,0 0 16,1 25-16,-1-25 15,-25 0-15,1 0 16,-1 0-16,0 0 16,1 0-16,-26 0 15,26 0-15,-1 0 16,1 0 0,24 0-16,-25 0 0,1 0 15,-1 0 1,1 0-16,-26 0 15,1 0-15,-1 0 16,-24 0 0,25 24-1,-25-24-15,-1 0 16,1 0 0,0 0-16,0 0 15</inkml:trace>
  <inkml:trace contextRef="#ctx0" brushRef="#br0" timeOffset="5776.74">4043 8409 0,'25'0'79,"49"0"-79,-24 0 15,49 0 1,0 0-16,1 0 15,48 0-15,26 25 16,-50-25-16,50 0 16,-25 0-16,-1 24 15,26-24-15,-50 0 16,25 0-16,-50 0 16,25 0-16,-25 0 15,1 0-15,24 0 16,-75 0-16,50 0 15,25 0-15,-49 0 16,-1 25-16,1-25 16,-1 0-16,1 0 15,-1 0-15,0 0 16,1 25-16,-1-25 16,1 0-16,-1 0 15,0 25-15,1-25 16,-1 0-16,1 0 15,-1 0-15,0 0 16,1 0 0,-25 0-16,24 0 0,0 25 15,1-25-15,-26 0 16,26 0 0,-1 24-16,1-24 15,-26 0-15,26 0 16,-26 0-16,26 0 15,-1 25-15,0-25 16,1 0-16,-1 0 16,1 0-16,-1 0 15,1 0-15,24 0 16,-25 0-16,-24 0 16,-1 0-16,-24 0 15,0 0-15,0 0 16,0 0-16,-1 0 15,1 0-15,0 0 16,0 0-16,0 0 16,-1 0-16,26 0 15,-25 0-15,0 0 16,24 0-16,1 0 16,-25 0-16,0 0 15,24 0-15,-24 0 16,25 0-1,-26-25-15,1 25 16,25 0 0,-25 0-1,24-24-15,-24 24 16,0 0-16,0 0 16,24 0-1,-24 0 1,49-25-16,-49 25 15,0 0-15,25-25 16,-1 25-16,-24 0 16,0 0-16,0 0 15,24-25-15,-24 25 16,25 0-16,-1 0 16,-24 0-16,0 0 15,24 0-15,1 0 16,25-25-16,-26 25 15,26 0-15,-1 0 16,-24 0-16,24-24 16,0 24-16,1 0 15,-1 0-15,-24 0 16,24 0-16,1 0 16,-1 0-16,0 0 15,1 0 1,-25 0-16,24 0 0,0-25 15,26 25 1,-26 0-16,25 0 16,-24 0-16,-1 0 15,0 0-15,1 0 16,-26 0-16,-24 0 16,-25-25-1</inkml:trace>
  <inkml:trace contextRef="#ctx0" brushRef="#br0" timeOffset="7183.71">4564 8930 0,'0'24'15,"25"-24"1,24 0 0,26 0-16,24 25 15,50-25-15,-25 0 16,0 0-16,50 25 15,-26-25-15,-24 0 16,25 25-16,0-25 16,-25 0-16,-25 0 15,25 0-15,-24 0 16,-1 0-16,50 0 16,-75 0-16,50 0 15,-25 0 1,-24 0-16,24 0 0,0 0 15,0 0 1,-24 0-16,-1 0 16,25 0-16,-24 0 15,-26 0-15,51 0 16,-51 0-16,26 0 16,-1 0-16,1 0 15,24 0-15,25 0 16,-25 25-16,0-25 15,0 0-15,1 0 16,-26 0-16,0 0 16,1 0-16,-26 0 15,26 0-15,-25 0 16,24 0-16,-24 0 16,-26 0-16,26 0 15,-25 0-15,24 0 16,-24 0-16,0 0 15,25 0-15,-26 0 16,1 0 0,0 0-1,0 0 1,24 0-16,-24 0 16,25 0-1,-25 0-15,24 0 16,-24 0-1</inkml:trace>
  <inkml:trace contextRef="#ctx0" brushRef="#br0" timeOffset="29370.06">397 11559 0,'25'0'62,"-1"0"-46,26-25-1,0 25-15,24 0 16,25 0-16,-24 0 16,49 0-16,25 0 15,-50 0-15,25 0 16,-25 0-16,-25 0 16,1 0-16,-1 0 15,-49 0-15,0 0 16,0 0-16,0 0 15,-1 0-15,1 0 32,0 0-17,0 0 1,0 0-16,-1 0 16,1 0-16,25 25 15,-1-25-15,26 0 16,-1 0-16,-24 0 15,-25 0-15,-1 0 32</inkml:trace>
  <inkml:trace contextRef="#ctx0" brushRef="#br0" timeOffset="30136.44">1960 11311 0,'24'0'63,"1"25"-48,50-25-15,-26 25 16,50-25-16,-24 24 16,49 1-16,-25 0 15,25-25-15,-49 50 16,-1-50-16,-24 24 16,-26 1-16,26-25 15,-50 25 16,0 0-15,0 0 0,0-1-1,0 1 1,-25 0 0,0 0-16,1 0 15,-51-1-15,50 1 16,-24-25-16,-1 25 15,25 0-15,0-25 16,1 0-16</inkml:trace>
  <inkml:trace contextRef="#ctx0" brushRef="#br0" timeOffset="31864.57">9327 11509 0,'24'0'31,"26"0"-31,24 0 16,1 0-16,49 0 16,0-24-16,49 24 15,1 0-15,25 0 16,-26 0-16,26 0 16,-51 0-16,26 0 15,-25 0-15,0 0 16,-50 0-16,50-25 15,-50 25-15,0 0 16,25 0-16,-49 0 16,-1 0-1,0-25-15,1 25 16,-1 0-16,1-25 16,24 25-16,-25 0 15,1 0-15,-1-25 16,-24 25-16,-1 0 15,1 0-15,0 0 16,-1 0-16,-24 0 16,0 0-16,0 0 15,-1 0 1,1 0-16,0 0 16,0 0-1,0 0-15,-1 0 16,51 0-16,-25 0 15,24 0-15,-24 0 16,24 0-16,-24 0 16,-1 0-16,1 0 15,-1 25-15,1-25 16,-25 0 0,24 0-16,-24 0 15,0 0-15,0 25 0,0-25 16,-1 0-1,1 0 1</inkml:trace>
  <inkml:trace contextRef="#ctx0" brushRef="#br0" timeOffset="48023.07">744 12898 0,'25'0'125,"0"0"-109,24 0-16,26 0 15,-1 0-15,50 0 16,-25 0-16,25 0 15,-24 0-15,-1 0 16,-25 0-16,1 0 16,-26 0-16,-24 0 15,0 0-15,0 0 16,0 0 0,-1 0-1,1 0 1,25 0-16,-1 0 15,26 0-15,-26 0 16,1 0-16,0 0 16,24 0-16,-24 0 15,-26 0 1,1 0 0</inkml:trace>
  <inkml:trace contextRef="#ctx0" brushRef="#br0" timeOffset="48807.9">2431 12576 0,'25'0'32,"-1"0"-17,26 0 1,0 25-16,24 0 16,1-25-16,49 24 15,-50 1-15,0 0 16,1 0-16,-26-25 15,1 25-15,0-1 16,-50 1 31,0 0-31,0 0-1,0 0-15,-50 24 16,25-24-1,0 0-15,-49 0 16,24-1-16,-49 26 16,50-50-16,-26 25 15,26-25-15,-51 25 16,51-25-16,24 24 16,0-24-1,0 0-15</inkml:trace>
  <inkml:trace contextRef="#ctx0" brushRef="#br0" timeOffset="60488.37">843 14064 0,'25'0'156,"25"0"-156,-1 0 16,26 0-16,24 0 15,-25 0-15,26-25 16,-26 25-16,0 0 16,1 0-16,-1 0 15,1 0-15,-26 0 16,1-24-16,0 24 16,-1 0-16,1 0 15,-1 0-15,1 0 16,0 0-16,24 0 15,-24 0 1,24 0-16,0 0 16,-24 0-16,24 0 15,-24 0-15,-25 0 16,0 0-16,-1 0 16,1 0-16,0 0 15,0 0 1</inkml:trace>
  <inkml:trace contextRef="#ctx0" brushRef="#br0" timeOffset="61248.08">2431 13742 0,'49'0'32,"-24"0"-17,25 25-15,24-1 16,1-24-16,-1 25 16,1 0-16,24-25 15,-50 25-15,26-25 16,-26 25-16,-24-25 15,0 24-15,-25 1 16,25-25 0,-25 25-1,0 0 1,0 0 0,0-1-1,0 26-15,-25 0 16,0-50-16,0 49 15,1-49-15,-26 25 16,25 0-16,-24 0 16,24-25-16,0 0 15,0 0-15,-24 0 16,24 0-16,0 0 16,0 0-16,0 0 15,1 0-15,-1 0 16</inkml:trace>
  <inkml:trace contextRef="#ctx0" brushRef="#br0" timeOffset="82031.81">670 15081 0,'25'0'78,"-1"0"-62,1 0-16,50 0 16,24 0-16,-25 0 15,75-25-15,-50 25 16,25-24-16,25 24 16,-50-25-16,50 25 15,-74 0-15,-1 0 16,-24 0-16,-1 0 15,1-25 1,-25 25 0,-1 0-1,1 0-15</inkml:trace>
  <inkml:trace contextRef="#ctx0" brushRef="#br0" timeOffset="82799.79">2183 14784 0,'25'0'63,"-1"0"-48,26 24 1,-25-24-16,24 25 15,26 0-15,-50 0 16,24 0-16,-24-1 16,0 1-16,0 0 15,-25 0 1,0 0 0,0-1-1,0 1-15,0 0 16,0 0-16,-25 0 15,0 24-15,0-24 16,-24 0-16,-1 0 16,0-1-16,-24 26 15,24-50-15,1 25 16,-26-25 0,26 25-16,-1-25 0,1 25 15,-1-25 1,25 0-16,0 0 15,1 0-15</inkml:trace>
  <inkml:trace contextRef="#ctx0" brushRef="#br0" timeOffset="107519.88">794 15850 0,'0'25'31,"25"-25"16,24 25-32,1-25-15,-1 0 16,26 0-16,-1 0 16,1 0-1,-1 25-15,-24-25 16,24 0-16,-24 0 0,-1 24 15,1-24-15,-25 0 16,-1 0 31,1 0-31,25 0-16,0 0 15,-1 0-15,26 0 16,-26 0-16,26 0 15,-26 0-15,-24 0 16,0 0-16,0 0 16</inkml:trace>
  <inkml:trace contextRef="#ctx0" brushRef="#br0" timeOffset="108159.81">2133 15751 0,'25'0'47,"0"25"-32,24 0-15,1-1 16,24-24-16,-24 50 16,0-25-16,-26 0 15,51-1-15,-50 1 16,-1 0-16,-24 0 31,0 0-15,0-1 15,0 1-15,-24-25-16,24 25 15,-25 0-15,0 24 16,-25-24-16,26 0 15,-1 25-15,-50-26 16,26-24-16,-1 0 16,1 0-16,24 0 15,0 25-15,0-25 16,0 0-16,1 0 16,-1 0-16,0 0 15</inkml:trace>
</inkml:ink>
</file>

<file path=ppt/ink/ink16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6:53.251"/>
    </inkml:context>
    <inkml:brush xml:id="br0">
      <inkml:brushProperty name="width" value="0.05292" units="cm"/>
      <inkml:brushProperty name="height" value="0.05292" units="cm"/>
      <inkml:brushProperty name="color" value="#FF0000"/>
    </inkml:brush>
  </inkml:definitions>
  <inkml:trace contextRef="#ctx0" brushRef="#br0">9227 8806 0,'0'-25'32,"25"25"-17,50-25 1,-1 0-16,50 0 16,25 1-16,49-1 15,1 0-15,-1 25 16,100 0-16,-50-25 15,74 0-15,-24 25 16,-50 0-16,99-24 16,-99 24-16,25-25 15,50 25-15,-26 0 16,1-25-16,-25 25 16,24 0-16,-49 0 15,1 0-15,-1 0 16,0 0-16,-50 0 15,1 0-15,24 0 16,-50 0-16,26 25 16,-26 0-16,1-25 15,0 24 1,-50 1-16,49-25 16,-73 25-16,24 0 15,-50 0-15,0-1 16,-49 1-16,25-25 15,-25 25-15,-25 0 16,24-25-16,-24 25 16,0-1 15,-49 1-31,24 0 16,-25 0-16,26 0 15,-51-1 1,-49 26-16,0 0 15,-74-1-15,74-24 16,-50 25-16,0-25 16,26-1-16,-26 1 15,50 0-15,-25 0 16,25 0-16,0-1 16,0-24-16,-25 25 15,25 0-15,25 0 16,-25 0-16,50-1 15,-75 1 1,99 0-16,-49 0 16,24 0-16,1-1 15,0 1-15,-26 0 16,51 0-16,-26 0 16,1-1-16,0 1 15,49 0-15,-25-25 16,25 0-16,-24 25 15,-1-25-15,1 25 16,24-25 0,0 0 93</inkml:trace>
  <inkml:trace contextRef="#ctx0" brushRef="#br0" timeOffset="864.24">13568 9376 0,'-49'0'62,"24"50"-46,-25-25-16,1-1 15,-26 26-15,26-25 16,-26 49 0,1-49-16,-1 49 15,50-24-15,-49-25 16,74 24-16,-50 26 15,26-26-15,24 1 16,0 0-16,0 24 16,0-49-16,0 25 15,24-1 1,1-24 0,0 0-16,25 0 15,-26-25-15,26 0 16,24 0-16,1 0 15,24 0-15,-24 0 16,24 0-16,-25 0 16,25-25-16,1 0 15,-51 0-15,-24 0 16,25 1-16,-26 24 16,-24-25-1</inkml:trace>
  <inkml:trace contextRef="#ctx0" brushRef="#br0" timeOffset="2032.41">7317 11782 0,'25'0'47,"25"0"-47,-1 0 15,75 0-15,0 0 16,75 25-16,74-25 16,-50 0-16,75 25 15,-26-25-15,1 25 16,-25-25-16,25 24 15,-50 1-15,26 25 16,-26-50-16,25 0 16,-25 0-16,0 0 15,-24-25-15,49 25 16,-25-25-16,-25 25 16,-24 0-16,0 0 15,-50 0-15,25 0 16,-25 0-16,24 0 15,-24 0-15,25-25 16,0 25 0,25-24-16,24-1 15,1 0-15,-26 0 16,1 0-16,-25 25 16,-50-24-16,-25 24 15,-24 0-15,-25 0 16,49 0-16,-49 0 15,0 0 1,0 0-16,-1 0 16,26 0-16,-25 0 15,0 0-15</inkml:trace>
  <inkml:trace contextRef="#ctx0" brushRef="#br0" timeOffset="3144.17">3125 13047 0,'0'0'15,"-49"0"-15,24 25 0,0 0 16,0-25-16,50 0 62,25 25-46,49-25-16,99 0 16,26 0-16,49 0 15,49 0-15,75 0 16,99 24-16,0-24 15,50 0-15,-149 0 16,24 0-16,-73 0 16,-51 0-16,1 0 15,-75-24-15,-24 24 16,-51-25-16,1 0 16,-50 25-16,-49-25 15,24 0-15,-49 25 16,25 0-16,-1 0 15,-24 0-15,0 0 16,25 0-16,-1 0 16,-24 0-16,25 0 15,-1 0-15,1 0 16,0 0 0,-26 0-1</inkml:trace>
</inkml:ink>
</file>

<file path=ppt/ink/ink1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19.9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9996 9798 0,'0'-25'172,"25"25"-156,25-25-16,-1 25 15,-24 0 1,50 0-16,-26 0 16,26 0-16,-1 0 15,25 0-15,25 0 16,-25 0-16,1-25 16,-1 25-16,0 0 15,-25 0-15,26 0 16,-26 0-16,1 0 15,-1 0-15,0-24 16,-24 24-16,24 0 16,-24 0-16,-25 0 15,24 0-15,1 0 16,0 0-16,-26 0 16,26 0-16,-25 0 15,24 0-15,1 0 16,-25 0-16,24 0 15,-24 0-15,25 0 16,0 0-16,-26 0 16,1 0-16,25 0 15,-25 0-15,-1 0 16,1 0-16,25 0 16,-25 0-16,-1 0 15,26 0 1,-25 0-16,0 0 15,24 0-15,-24-25 16,25 25-16,-26 0 16,1 0-16,0 0 15,25 0-15,-26 0 16,1 0-16,25 0 16,-1 0-16,-24 0 15,25 0-15,-1 0 16,1 0-16,0 0 15,-1 0-15,26 0 16,-26 0-16,26 0 16,-26 0-16,1 0 15,0 0-15,24 0 16,-49 0-16,24 0 16,-24 0-16,25 0 15,-25 0-15,-1 25 16,1-25-16,0 0 15,0 0-15,0 0 16,-1 0 15,1 0 63,0 0-78,0 0-1,0 0 1,-1 0 0,1 0-16,0 0 15,0 0 48,0 0-48,-1 0 1,1 0 78,0 0-16,-25 24-63,25-24 1,0 0 0,0 0 15</inkml:trace>
</inkml:ink>
</file>

<file path=ppt/ink/ink17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7:19.506"/>
    </inkml:context>
    <inkml:brush xml:id="br0">
      <inkml:brushProperty name="width" value="0.05292" units="cm"/>
      <inkml:brushProperty name="height" value="0.05292" units="cm"/>
      <inkml:brushProperty name="color" value="#FF0000"/>
    </inkml:brush>
  </inkml:definitions>
  <inkml:trace contextRef="#ctx0" brushRef="#br0">4887 10542 0,'24'0'47,"1"0"-31,25 0-16,24 0 16,25 0-16,-24 0 15,24 0 1,0 0-16,0 0 15,-24 0-15,24 0 16,0 0-16,-24 0 16,24 0-16,-25 0 15,1 0-15,-1 0 16,1 0-16,-1 0 16,0 0-16,1 0 15,-1 0-15,25 0 16,1 0-16,-1 0 15,-25 0-15,26 0 16,-26 0-16,0 0 16,1 0-16,49 0 15,-50 0 1,1 0-16,-1-25 16,0 25-16,1 0 15,-1 0-15,1 0 16,-1 0-16,1 0 15,-1 0-15,0 0 16,1-25-16,-26 25 16,26 0-16,-26 0 15,1 0-15,0 0 16,-1 0-16,26 0 16,-26 0-1,26 0-15,24 0 16,-50 0-16,1 0 15,25 0-15,-26 0 16,1 0-16,-1 0 16,-24 0-16,50 0 15,-51 0-15,1 0 16,0 0-16,0 0 16,0 0-16,24 0 15,-24 0-15,0 0 16,0 0-16,24 0 15,-24 0-15,0 0 16,24 0-16,1 0 16,-25 0-16,0 0 15,-1 0-15,26 0 16,-25 0-16,24 0 16,1 0-16,0 0 15,-1 0-15,1 0 16,0 0-16,-1 0 15,1 0-15,-1 0 16,26 0 0,-26 0-16,-24 0 15,25 0-15,24 0 16,-24 0-16,24 0 16,-24 0-16,24 0 15,-24 0-15,24 0 16,-24 0-16,-1 0 15,26 0-15,-1 0 16,-24 0-16,24 0 16,-24 0-16,24 0 15,-24 0-15,24 0 16,1 0-16,-26 0 16,1 0-16,24 0 15,-24 0-15,0 0 16,-1 0-16,1 0 15,-1 0-15,1 0 16,0 0-16,-25 0 16,-1 0-16</inkml:trace>
  <inkml:trace contextRef="#ctx0" brushRef="#br0" timeOffset="2073.23">14536 10492 0,'0'25'63,"24"-25"-32,26 0-31,0 0 15,24 0-15,0 0 16,26 0-16,-26 0 16,25 0-16,0 0 15,-24-25-15,24 25 16,0 0 0,-24 0-16,-1 0 0,1 0 15,24 0-15,-25 0 16,-24 0-16,24 0 15,1 0 1,-1 0-16,-24 0 16,24 0-16,0 0 15,1 0-15,-1 0 16,-24 0-16,24 0 16,-24 0-16,24 0 15,1 0-15,-1 0 16,1 0-16,-1 0 15,0 0-15,1 0 16,-26 0-16,26 0 16,24 0-16,-25 0 15,-24-24-15,25 24 16,-1 0-16,-24 0 16,24 0-16,-24 0 15,24 0-15,0 0 16,1 0-16,-1 0 15,1 0-15,-26 0 16,26 0 0,-26-25-16,26 25 0,-26 0 15,1 0 1,0 0-16,-1-25 16,1 25-16,-1 0 15,1 0-15,0 0 16,-26 0-16,51 0 15,-50-25-15,24 25 16,1 0-16,-1 0 16,1 0-16,0-25 15,-1 25-15,1 0 16,-1 0-16,1 0 16,24 0-16,1 0 15,-1 0-15,-24 0 16,24 0-16,1 0 15,-1 0-15,-24 0 16,24 0-16,-24 0 16,24 0-16,-24 0 15,-1 0-15,26 0 16,-26 0-16,26 0 16,-26 0-16,26 0 15,-1 0-15,-24 0 16,24 0-16,-49 0 15,50 0-15,-26 0 16,1 0-16,-1 0 16,26 0-1,-26 0-15,-24 0 16,25 0-16,-25 0 16,24 0-16,-24 0 15,0 0-15,24 0 16,1 0-16,-25 0 15,0 0-15,24 0 16,-24 0-16,0 0 16,0 0-16,-1 0 15,1 0-15,0 0 16,0 0-16,0 0 16,0 0-1,-1 0 1,1 0 15,0 0-31</inkml:trace>
  <inkml:trace contextRef="#ctx0" brushRef="#br0" timeOffset="6215.7">4638 11410 0,'25'-25'141,"0"25"-126,74 0-15,-49 0 16,49 0-16,0 0 16,1 0-16,24 0 15,-25 0-15,25 0 16,-50 0-1,25 0-15,1 0 0,-26 0 16,1 0 0,-1 0-16,0 0 0,-24 0 15,0 0 1,24 0-16,-49 0 16,49 0-16,1 0 15,-26 0-15,1 0 16,24 0-16,1 0 15,-26 0-15,1 0 16,-1 0-16,1 0 16,0 0-16,-1 0 15,26 0-15,-50 0 16,24 25-16,-24-25 16,49 0-16,-49 0 15,0 0-15,0 0 16,24 0-16,1 0 15</inkml:trace>
  <inkml:trace contextRef="#ctx0" brushRef="#br0" timeOffset="11504.44">11956 11410 0,'49'0'172,"1"0"-172,-25 0 16,24 0-1,1 0-15,25 0 16,-26 0-16,26 0 15,-1 0-15,0 0 16,1 0-16,-1 0 16,25 0-16,-24 0 15,-1 0-15,1 0 16,-1 0-16,0 0 16,1 0-16,-25 0 15,24 0-15,0 0 16,1 0-16,-1 0 15,-24 0-15,24 0 16,-24 0-16,24 0 16,1 0-16,-1 0 15,0 0-15,-24 25 16,24-25-16,1 0 16,-26 0-16,51 0 15,-51 0-15,51 0 16,-26 0-1,25 0-15,-24 0 16,24 0-16,-25 0 0,1 0 16,-1 0-1,0 0-15,26 0 16,-26 0-16,1 0 16,-1 0-16,0 25 15,1-25-15,-1 0 16,1 0-16,-1 0 15,0 25-15,1-25 16,24 0-16,-25 0 16,1 0-16,-1 0 15,1 0-15,24 0 16,-25 0-16,1 0 16,-1 0-16,-24 0 15,24 0-15,1 0 16,-1 0-16,0 0 15,-24 0-15,49 0 16,-24 0-16,-1-25 16,0 25-16,1 0 15,-1 0-15,26 0 16,-26 0 0,25 0-16,-24 0 0,24 0 15,0 0-15,0-25 16,-24 25-1,24 0-15,-25 0 0,26 0 16,-26 0 0,0 0-16,1-25 15,-1 25-15,1 0 16,-1 0-16,-24-25 16,-1 25-16,-24 0 15,25-24-15,-1 24 16,-24 0-1,25 0-15,-1 0 16,-24 0 0,25-25-1,-26 25-15,1 0 16,25 0-16,-25 0 16,24 0-16,1 0 15,0 0-15,-1 0 16,1 0-16,-1 0 15,1-25-15,0 25 16,-26 0-16,51 0 16,-50 0-16,-1 0 15,1 0 1,25 0-16,-25 0 0,-1 0 16,1 0-1,0 0 1,0 0-1,0 0 189,-1 0-204,1 0 15,25 0 1,-25 0-1,-1 0 1,1 0 0,0 0-1,0 0 17,0 0 30,-1 0 266,1 0-297,0 0 110,0 0-94,-25 25-31,25-25 218</inkml:trace>
  <inkml:trace contextRef="#ctx0" brushRef="#br0" timeOffset="18297.93">11658 13246 0,'25'0'15,"25"0"16,-1 0-31,1 0 16,49 0-16,0 0 16,50-25-16,-25 25 15,25 0-15,-25 0 16,25-25-16,-25 25 16,25 0-16,-50 0 15,25 0-15,-25 0 16,-24 0-16,-1 0 15,0 0-15,1 0 16,-1 0-16,-24 0 16,-25 0-16,24 0 15,1 0-15,-1 0 16,-24 0-16,25 0 16,-25 0-16,24 0 15,1 0-15,-25 0 16,24 0-16,-24 0 15,25 0-15,-26 0 16,1 0 0,0 0-1</inkml:trace>
</inkml:ink>
</file>

<file path=ppt/ink/ink17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8:04.427"/>
    </inkml:context>
    <inkml:brush xml:id="br0">
      <inkml:brushProperty name="width" value="0.05292" units="cm"/>
      <inkml:brushProperty name="height" value="0.05292" units="cm"/>
      <inkml:brushProperty name="color" value="#FF0000"/>
    </inkml:brush>
  </inkml:definitions>
  <inkml:trace contextRef="#ctx0" brushRef="#br0">6449 8235 0,'25'0'94,"0"0"-94,49 0 15,1 0-15,49 0 16,0 0-16,49 0 15,1 0-15,24 0 16,-24 0-16,-50 0 16,0 0-16,-50 0 15,1 0-15,-25 0 16</inkml:trace>
  <inkml:trace contextRef="#ctx0" brushRef="#br0" timeOffset="1080.14">10046 7565 0,'25'0'125,"24"25"-125,1-25 16,74 25-16,-25 0 16,75 0-16,-75-25 15,75 24-15,-1-24 16,-24 25-16,25-25 15,-75 25-15,50-25 16,-50 0-16,0 0 16,-49 0-16,-1 0 15,26 0-15,-50 0 32,-1 0-32,1 0 0,0 0 31,0 0-16,24 0 1,-24 0 0,0 0-16,0 0 15,0 0-15,0 0 16,-1 0-16,1 0 16</inkml:trace>
  <inkml:trace contextRef="#ctx0" brushRef="#br0" timeOffset="2736.18">6176 13667 0,'25'0'31,"25"-24"-15,-1 24 0,26 0-16,-26-25 15,51 25-15,-26-25 16,50 25-16,-25 0 15,-24 0-15,24 0 16,-25 0-16,-24 0 16,0 0-16,-1 0 15,-24 0-15,25 0 16,-26 0-16,1 0 16,0 0-16,0 0 15,0 0 1,-1 0-1,1 0 95,0 0-95,0 0-15,0-25 16,-1 25 0</inkml:trace>
  <inkml:trace contextRef="#ctx0" brushRef="#br0" timeOffset="3480.42">10195 13568 0,'0'-25'47,"25"25"-47,-1 0 15,26 0-15,24 0 16,26 0-16,-1 0 16,25 0-16,-25-24 15,25 24-15,-25 0 16,-24 0-16,-1 0 16,1 0-16,-51 0 15,1 0-15,0 0 16,-25 24 15,0 1-15,-25 0-1,-24 25-15,-51-1 16</inkml:trace>
  <inkml:trace contextRef="#ctx0" brushRef="#br0" timeOffset="4080.06">9872 14238 0,'0'0'16,"99"0"-16,1 0 0,-1 0 16,25 0-16,-25 0 15,-24 0-15,-1 0 16,0 0-16,-24 0 16,24 0-16,-24 0 15,0 0 1,24 0-16,-24 0 15,24 0-15,-24 0 16,-26 0-16,1 0 16,25 0-16</inkml:trace>
</inkml:ink>
</file>

<file path=ppt/ink/ink17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48:34.474"/>
    </inkml:context>
    <inkml:brush xml:id="br0">
      <inkml:brushProperty name="width" value="0.05292" units="cm"/>
      <inkml:brushProperty name="height" value="0.05292" units="cm"/>
      <inkml:brushProperty name="color" value="#FF0000"/>
    </inkml:brush>
  </inkml:definitions>
  <inkml:trace contextRef="#ctx0" brushRef="#br0">3721 6474 0,'49'0'110,"26"0"-110,-26 0 15,26 0-15,-1 0 16,25 0-1,1 0-15,-26 0 16,25 0-16,-24 0 16,24 0-16,-25 0 15,1 0-15,24 0 16,-25 0-16,1 0 16,-26 0-16,26 0 15,-26 0-15,1 0 16,24 0-16,-24 0 15,0 0-15,-1 0 16,-24-25-16,25 25 16,-1 0-16,1 0 15,-25 0-15,-1 0 16,26 0-16,-25 0 16,0 0-16,-1 0 15,1 0 1,0 0-16,0 0 15,0 0 17</inkml:trace>
  <inkml:trace contextRef="#ctx0" brushRef="#br0" timeOffset="928.55">3671 7268 0,'0'-25'16,"25"25"0,0 0-16,24 0 15,1 0-15,24 0 16,26 0-16,24 0 16,0 0-16,0 0 15,24 0-15,-24 0 16,25 0-16,-25 0 15,-24 0-15,-26 0 16,0 0-16,1 0 16,-26 0-16,26 0 15,-50 25-15,-1-25 16,26 0-16,-25 0 16,0 0-1,-1 0 16</inkml:trace>
  <inkml:trace contextRef="#ctx0" brushRef="#br0" timeOffset="1955.15">4018 7987 0,'50'0'47,"-25"0"-32,49 0-15,-24 0 16,49 0-16,-25 0 15,26 0-15,48 0 16,-48 0-16,24 0 16,-25 0-16,-25 0 15,1 0-15,-26 0 16,26 0-16,-26 0 16,-24 0-16,0 0 15,0-25-15,0 25 16,-1 0-1,1 0 1</inkml:trace>
</inkml:ink>
</file>

<file path=ppt/ink/ink1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3.3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14932 9897 0,'25'0'47,"25"0"-47,-1-25 15,26 25-15,-1-25 16,25 25-16,50 0 16,-49 0-16,24 0 15,-25 0-15,50 0 16,-50 0 0,25 0-16,-25 0 15,25 0-15,0 0 16,-49 0-16,24 0 15,0 0-15,0 0 16,0 0-16,1 0 16,24 0-16,-50 0 15,50 0-15,-50 0 16,26 0-16,24 0 16,-50 0-16,25 0 15,1 0-15,-51 0 16,26 0-16,-26 0 15,26 0-15,-51 0 16,1 0-16,0 0 16,0 0-16,0 0 78,-1 0 141,1 0-204,25 0 1,-1 0-16,26 0 15,-25 0-15,24 25 16,-24-25-16,24 0 16,-24 0-16,24 0 15,-24 0-15,-1 0 16,26 0-16,-26 0 16,26 0-16,-26 0 15,1 0 1,24 0-16,1 0 15,-26 0-15,26 0 16,-1 0-16,1 0 16,-1 0-16,0 0 15,1 0-15,-1 0 16,1 0-16,24 0 16,-25 0-16,1 0 15,-1 0-15,0 0 16,1 0-16,-26 0 15,26 0-15,-25 0 16,24 0-16,-24 0 16,24 0-16,0 0 15,1-25-15,-1 25 16,1 0-16,-26-24 16,26 24-16,-51 0 15,26 0-15,-25 0 16,0 0 62,-1 0-62,1 0-1,0 0 1,25 0-1,-26 0 1,1 0-16,0 0 16,-50 0 31</inkml:trace>
</inkml:ink>
</file>

<file path=ppt/ink/ink1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4.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4266 10492 0,'25'0'78,"0"0"-63,25 0-15,24 0 16,25-24-16,25 24 16,-25-25-16,50 0 15,-49 0-15,24 25 16,-25 0-16,-25 0 15,1 0-15,-51 0 16</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0:10.6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2456 12502 0,'24'0'47,"1"0"-32,50 0 1,-1 0-16,75 24 15,-50 1-15,25 25 16,25-1-16,0 1 16,-25-25-16,0 24 15,-25 1-15,25-25 16,-49 24-16,-1-24 16,-24 0-16,24 0 15,0 24-15,-49-49 16,0 25-16,25 0 15,-26-25 1,-24 25 47,0 24-48,0-24-15,0 25 16,-49 0-16,-1 49 15,25-25-15,-24 1 16,-1 24-16,-24-25 16,-1 25-16,1-49 15,-25 24-15,49-24 16,-24 0-16,24-26 16,25 1-16,0 0 15,-24-25-15,49 25 16,-25-25-16,0 0 62,0 0-46,1 0 0,-1 0-1,0 0-15,-25 25 0,-24-25 16,24 0-1,1 0-15,-1 0 16,1 24-16,-1 1 16,0-25-16,26 0 15,-1 0-15</inkml:trace>
</inkml:ink>
</file>

<file path=ppt/ink/ink2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5.1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8756 10492 0,'50'0'47,"24"0"-47,25 0 15,25-24-15,50 24 16,24 0-16,26 0 16,-26 0-16,-24-25 15,-1 25-15,1 0 16,-75 0-16,0 0 15,-24 0-15,-26 0 16</inkml:trace>
</inkml:ink>
</file>

<file path=ppt/ink/ink2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5.6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11857 10492 0,'49'0'47,"1"0"-31,49 0-16,-25 0 15,26 0 1,49 0-16,-25 0 16,-25 0-16,50 0 15,-50 0-15,0 0 16,-25 0-16,1 0 16,-26 0-16,-24 0 15,25 0-15,-25 0 63</inkml:trace>
</inkml:ink>
</file>

<file path=ppt/ink/ink2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26.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13320 10517 0,'50'0'31,"-25"0"-15,49 0-16,25-25 15,0 25-15,1 0 16,-1 0-16,25 0 16,25 0-16,-50 0 15,-25 0-15,1 0 16,-50 0-16,-1 0 16,1 0-16</inkml:trace>
</inkml:ink>
</file>

<file path=ppt/ink/ink2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4:34.0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7293 12477 0,'24'0'47,"1"0"-32,25 0-15,24 0 16,25 0-16,1 25 15,24-25-15,24 24 16,1-24-16,-25 25 16,50-25-16,0 0 15,-1 25-15,-49-25 16,-25 0-16,50 0 16,-74 0-16,-1 0 15,1 0-15,-26 0 16,26 0-16,-26 0 15,1 0-15,-1 0 16,1 0-16,24 0 16,-24 0-16,-25 0 15,24 0-15,-24 0 16,25 0 0,-25 0-16,-1 0 15,26 0-15,0 0 16,-25 0-16,-1 0 15,1 0-15,0 0 16,0 0-16,0 0 16,-1 0-16,1 0 15,0 0 1,0 0-16,0 0 16,24 0-16,1 0 15,-25 0-15,-1 0 16,26 0-16,0 0 15,-26 0-15,1 0 16,0 0-16,0 0 16,0 0-1,-1 0 142,1 0-142,0 0 1,0 0-1,0 0-15,-1 0 16,1 0-16,25 0 16,-25 0-1</inkml:trace>
</inkml:ink>
</file>

<file path=ppt/ink/ink2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5:18.9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3994 8012 0,'49'0'63,"26"0"-63,49 0 16,24 0-16,26 0 15,24 0-15,26 0 16,-26 0-16,25 0 15,50 0-15,-49 0 16,24 0-16,-25 0 16,25 0-16,-75 0 15,26 0-15,-1 0 16,-24 0-16,24 0 16,-49 0-16,-25 0 15,0 0-15,0-25 16,0 25-16,-24 0 15,-1 0-15,25 0 16,-25 0-16,0 0 16,25 0-1,-25 0-15,26 0 16,-76 0-16,50 0 16,25 0-16,-24 0 15,-1 0-15,0 0 16,0 0-16,0 0 15,1 0-15,-1 0 16,-25 0-16,26 0 16,-1-25-16,-25 25 15,1 0-15,-26 0 16,26 0-16,-26 0 16,1 0-16,-25 0 15,24 0-15,1 0 16,-25-25-16,-1 25 15,26 0-15,-25 0 16,0 0 0,-1 0-16,1 0 15,0 0 1,0 0 0,-25-24-16,25 24 31</inkml:trace>
</inkml:ink>
</file>

<file path=ppt/ink/ink2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5:34.9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1860 9500 0,'0'25'110,"0"0"-110,0 0 15,0 24-15,0 26 16,0-1-16,0 0 16,0 26-16,0-1 15,0 0-15,0 25 16,0-25-16,0 1 15,0-1-15,0 50 16,0-50-16,0 0 16,-24 0-16,24 50 15,0-74-15,0 24 16,0-25-16,0 25 16,0-24-16,-25-1 15,0 25-15,25-24 16,-25-1-1,0 50-15,25-49 0,-24 24 16,-1-25 0,0 26-16,0 24 15,25-25-15,0-25 16,0 25-16,-25 1 16,0 48-16,1-48 15,-1 49-15,25 24 16,-25 1-16,0-1 15,25 26-15,-25-1 16,1 1-16,-1-26 16,0 26-16,0-26 15,0-49-15,1 25 16,-1 0-16,25-25 16,0-25-16,-25 50 15,25-50-15,-25 50 16,25-50-16,0 1 15,0-1-15,0-25 16,0 50-16,0-49 16,0 24-16,0 0 15,0 0-15,0-24 16,0 49 0,0-25-16,-25 25 15,25-25-15,0 0 16,0-24-16,0-1 15,0 1-15,0-26 16,0 1-16,0 24 16,25-24-16,0 49 15,-25-49-15,0-25 16,25-1-16,0 26 16,-25-25-1,24-25 79,1 0 0,-25-25-63,25 25-31,0 0 16,0-25-1,24 25-15,-24-25 16,0 25-16,49 0 15,-24-24-15,0 24 16,-1-25-16,1 0 16,-1 25-16,26 0 15,-1-25-15,-24 0 16,-1 1-16,1 24 16,0-25-16,-1 25 15,-24-25-15,0 25 16,24 0-16,-24 0 15,0 0 1,0 0 0,0 0-16,-1 0 15,1 0 1,0 0 0,-25-25 93</inkml:trace>
</inkml:ink>
</file>

<file path=ppt/ink/ink2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5:36.4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1836 9252 0,'74'0'140,"-24"0"-140,49 25 16,0-25-16,0 0 15,25 0-15,-25 0 16,1 0-16,-26 0 16,1 0-16,-26 0 15,1 25-15,-1-25 16,-24 0 0,0 0 140,0 0-125,0 0-31,-1 0 16,1 0-1,0 0-15,0 0 16,0 0-16,-1 0 16</inkml:trace>
</inkml:ink>
</file>

<file path=ppt/ink/ink2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6:14.0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5060 12080 0,'25'0'78,"25"0"-78,24 0 15,25-25-15,50 25 16,-25-25-16,74 25 16,-24 0-16,49-25 15,-49 25-15,49 0 16,-49 0-16,0 0 15,-1 0-15,-49 0 16,-25 0-16,-24 0 16,-1 0-16,-24 0 15,-1 0-15,-24 0 16,0 0-16,0 0 16,0 0 15,-1 0-16,1 0-15,25 0 16,24 0-16,-24 0 16,-1 0-16,51 25 15,-26-25-15,1 0 16,-1 25-16,0-25 16,-24 0-16,-25 0 15,0 0 32,-1 0-16</inkml:trace>
</inkml:ink>
</file>

<file path=ppt/ink/ink2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6:15.2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10468 12179 0,'24'0'78,"1"0"-62,25 0-16,-1-25 15,1 25-15,49-25 16,-24 25 0,24 0-16,0 0 0,50 0 15,-25 0 1,-25 0-16,25 0 15,-25 0-15,1 0 16,-1 0-16,-25 0 16,1 0-16,-1 0 15,0 0-15,-24 0 16,25 0-16,-26 0 16,1 0-16,24 0 15,-24 0-15,-1 25 16,-24-25-16,0 0 15,0 0 1</inkml:trace>
</inkml:ink>
</file>

<file path=ppt/ink/ink2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6:47.1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5060 14585 0,'25'0'93,"25"0"-77,-26 0-16,26 0 16,0 0-16,24 0 15,25-25-15,-24 25 16,-1 0-16,25 0 16,0 0-1,-24 0-15,24 0 0,0 0 16,-24 0-1,24 0-15,25 0 16,-50 0-16,26 0 16,-1 0-16,0 0 15,0 0-15,1 0 16,-1 0-16,0 0 16,-25 0-16,26 0 15,-1 0-15,25 0 16,-25 0-16,0 0 15,0 0-15,1 0 16,-1 0-16,50 0 16,-50 0-16,25 0 15,-25 0-15,25 0 16,-25 0-16,-24 0 16,24 25-16,0-25 15,-24 0-15,-1 0 16,25 0-16,-24 0 15,-1 0-15,1 0 16,-1 0-16,-24 25 16,24-25-16,25 0 15,-24 0-15,-1 0 16,25 0 0,-24 0-16,-1 0 15,1 25-15,-1-25 16,0 0-16,1 0 15,-26 25-15,26-25 16,-1 0-16,1 0 16,-1 0-16,0 0 15,-24 0-15,24 0 16,-24 0-16,24 0 16,26 0-16,-51 0 15,26 0-15,24 0 16,-49 0-16,24 0 15,-24 0-15,24 0 16,-24 0-16,24 0 16,-24 0-16,24 0 15,0 0-15,-24 0 16,0 0-16,-1 0 16,26 0-16,-26 0 15,1 0-15,24 0 16,-24 0-16,24 0 15,1 0-15,-1 0 16,1 0 0,-1 24-16,-24-24 15,24 0-15,-24 0 16,-1 0-16,1 0 16,-25 0-16,49 0 15,-49 0-15,0 0 16,0 0-16,-1 0 15,1 0-15,25 0 16,-25 0-16,24 0 16,-24 0-1,0 0-15,0 0 16,-1 0-16,1 0 16,0 0-16,0 0 15,0 0-15,-1 0 16,1 0-1,0 0 1,0 0-16,0 0 16,-1 0 15,1 0-15,0 0-1,0 0 1,24 0-16,1 0 15,-25 0-15,0 0 16,49 0-16,-49 0 16,0 0-16,-1 0 15,1 0-15,0 0 16,0 0 0,0 0-1,-25-24 1</inkml:trace>
</inkml:ink>
</file>

<file path=ppt/ink/ink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0:35.4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4688 14312 0,'25'0'93,"0"0"-77,24 0-16,26 0 16,24 0-16,75 0 15,-1 0-15,26 0 16,-1 0-16,25 0 15,-49 0-15,24 0 16,-24 0-16,-50 0 16,25 0-16,-25 0 15,-25 0-15,-24 0 16,-1 0-16,-24 0 16,-1 0-16,-24 0 15,0 0-15,0 0 16,-1 0-16,1 0 15,25 0-15,-1 0 16,1 0-16,24 0 16,-24 0-16,24 0 15,1 0-15,-1 0 16,1 0 0,-1 0-16,1 0 15,-26 0-15,26 0 16,-26 0-16,1 0 15,-1 0-15,1 0 16,-25 0-16,0 0 16,-1 0-16,26 0 15,-25 0 1,24 0 0,-24 0-16,25 0 15,-25 0-15,24 0 16,26 0-16,-51 0 15,26 0-15,-25 0 16,24 25-16,1-25 16,0 0-16,-1 0 15,-24 0-15,25 0 16,-25 0 0,-1 0-16,1 0 78,0 0-63,0 0 1,24 0 0,-24 0 15,0 0 63,0 0-79,0 0-15,-1 0 16</inkml:trace>
</inkml:ink>
</file>

<file path=ppt/ink/ink3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25.5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15974 14387 0,'25'0'62,"25"0"-46,24 0-16,0 25 15,26-25-15,73 0 16,-24 0-16,25 24 16,24-24-1,1 0-15,-1 0 0,-24 0 16,24 0 0,-49 0-16,0 0 15,0 0-15,-50 0 16,0 0-16,0 0 15,1 0-15,24 0 16,-25 0-16,0 0 16,-25 0-16,1 0 15,-1 0-15,1 0 16,-1 0-16,0 0 16,1 0-16,-26 0 15,26 0-15,-25 0 16,-1 0-16,1 0 15,-1 0-15,1 0 16,-25 0 0</inkml:trace>
</inkml:ink>
</file>

<file path=ppt/ink/ink3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33.1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5928 15528 0,'25'0'31,"50"0"-15,-26 0-1,50 0-15,1 0 16,48 0-16,1 0 15,25 0-15,0 0 16,-1 0-16,26 0 16,-51 0-16,26 0 15,24 0-15,-24 0 16,0 0-16,-50 0 16,49-25-16,-49 25 15,25 0-15,-25 0 16,-25 0-1,50 0-15,-25 0 16,-24 0-16,48 0 16,-48 0-16,24 0 15,-25 0-15,50 0 16,-50 0-16,25 0 16,-25 0-16,50 0 15,-50 0-15,0 0 16,1 0-16,24 0 15,-25 0-15,0 0 16,25 0-16,-25 0 16,-24 0-16,24 0 15,-25 0-15,26 0 16,-26 0-16,25 0 16,-24 0-16,24 0 15,25 0-15,-50 0 16,1 0-16,24 0 15,-25-25-15,1 25 16,-1 0-16,1 0 16,-1-25-16,-24 25 15,-1 0-15,26 0 16,-1-24-16,-49 24 16,49 0-16,-24 0 15,24 0 1,1 0-16,-26 0 15,26 0-15,-26 0 16,26 0-16,-1 0 16,1 0-16,-1 0 15,0 0-15,1 0 16,-1 0-16,1-25 16,-26 25-16,26 0 15,-26 0-15,-24 0 16,49-25-16,-49 25 15,0 0-15,0 0 16,25 0-16,-1 0 16,-24-25-16,25 25 15,-1 0-15,1 0 16,-25 0-16,24 0 16,1 0-16,-1 0 15,26 0-15,-26 0 16,1 0-16,0 0 15,24 0-15,-24 0 16,24 0-16,-24 0 16,-1 0-1,26 0-15,-1 0 16,-24 0-16,-1 0 16,1 0-16,0 0 15,-1 0-15,1 0 16,-1 0-16,26 0 15,-26 0-15,-24 0 16,25 0-16,-25 0 16,24 0-16,1 0 15,-25 0-15,24 0 16,1 0-16,-25 0 16,-1 0-16,26 0 15,0 0-15,-1 25 16,1-25-16,-25 0 15,24 0-15,26 0 16,-1 0-16,-24 0 16,-1 0-16,1 0 15,0 0-15,-1 0 16,1 25-16,-1-25 16,26 0-16,-26 0 15,1 0-15,-25 0 16,24 0-1,1 0-15,24 0 16,-49 0-16,25 0 16,0 0-16,-1 0 15,1 0-15,-1 0 16,1 0-16,-25 0 16,24 0-16,26 25 15,-50-25-15,24 0 16,-24 0-16,25 0 15,-26 0-15,1 0 16,0 0 0</inkml:trace>
</inkml:ink>
</file>

<file path=ppt/ink/ink3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37.0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20662 15304 0,'25'0'93,"25"0"-77,-1 0 0,26 0-16,-1 0 0,1-24 15,24 24-15,0 0 16,0 0-16,25-25 16,0 25-1,-25 0-15,1 0 0,24 0 16,-25 0-16,0 0 15,-24 0 1,24 0-16,0 0 16,-25 0-16,26 0 15,-26 0-15,25-25 16,-24 25-16,24 0 16,-25 0-16,1-25 15,-26 25-15,26 0 16,-26 0-16,-24 0 15,0 0-15,-25-25 16</inkml:trace>
</inkml:ink>
</file>

<file path=ppt/ink/ink3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38.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20637 15180 0,'25'-24'109,"25"-26"-93,49 25-1,-24-24-15,24-1 16,25 25-16,-25-24 16,25-1-16,-50 0 15,-49 50-15,-25-24 16,25 24-1,0 0 1</inkml:trace>
</inkml:ink>
</file>

<file path=ppt/ink/ink3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39.1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20563 15230 0,'0'25'47,"0"0"-31,50-25-16,-26 49 15,26-49-15,0 50 16,24-25-16,-24 0 16,-1 24-16,1-49 15,24 25-15,-24 0 16,-25-25-16,24 25 16,26-1-1,-50-24-15,24 25 16,1-25-16,-1 0 15,26 25-15,-26-25 16,-24 25-16,0-25 16,0 0-16,0 25 15,-1-1-15,1-24 16,0 25 0,0 0-1,-25 0-15,25-25 16,-25 25-16,25-25 15,24 24 1,-49 1 0,50 0-16,-25-25 15,-1 25 1,1-25-16</inkml:trace>
</inkml:ink>
</file>

<file path=ppt/ink/ink3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47.0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4663 16173 0,'25'0'78,"25"0"-78,24 0 16,1 0-16,24 0 15,0 0-15,75 0 16,-1-25 0,26 25-16,-51 0 15,76-25-15,-75 0 16,24 25-16,-24 0 15,0-25-15,24 25 16,-48-24-16,-1 24 16,-25 0-16,0 0 15,25-25-15,-50 25 16,50 0-16,-49 0 16,-1 0-16,25-25 15,1 25-15,-1 0 16,0 0-16,0 0 15,1 0-15,-26 0 16,25 0-16,0 0 16,-24 0-16,-1 0 15,1 0-15,24 0 16,-25 0-16,1 0 16,24 0-16,-25 0 15,1 0-15,-26 0 16,1 0-16,0-25 15,-26 25-15,1 0 16,0 0-16,0 0 16,0 0-1,-1 0 1,1 0-16,0 0 16,25 0-1,-26 0-15,1 0 16,0 0-16,49 0 15,-49 0-15,25 0 16,-25 0 0,-1 0 15,1 0-15,0 0-1,0 0 1,25 0-1,-26 0 1,1 0-16,0 0 16,25 0-16,-26 0 15,1 0-15,25 0 16,-25 0 0,-1 0-16,1 0 15,0 0 1,0 0-1,0 0 1</inkml:trace>
</inkml:ink>
</file>

<file path=ppt/ink/ink3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49.1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11063 16346 0,'25'0'47,"24"0"-31,26 0-16,24 0 15,25 0-15,0 0 16,74 0-16,-74 0 16,100 0-16,-75 0 15,24 0-15,1 0 16,-50 0-16,25-25 16,-50 25-16,0 0 15,-49 0-15,24-24 16,-24 24-16,24 0 15,-49 0-15,25 0 16,-1 0-16,1 0 16,-25 0-16,-1 0 15,1 0-15,25-25 16,-25 25-16,-1 0 16,26 0-1,-25 0-15,0 0 16,-1 0-16,26 0 0,0 0 15,-26 0 1,1 0-16,25 0 16,-1 0-16,-24 0 15,0 0-15,0 0 16,0 0 0,-1 0-16,1 0 15,0 0 1,0 0-16,0 0 15,-1 0-15,1 0 16,0 0-16,0 0 16</inkml:trace>
</inkml:ink>
</file>

<file path=ppt/ink/ink3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7:52.8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5209 17214 0,'0'-24'16,"25"24"-1,49-25-15,-24 25 16,24 0-16,25 0 16,1 0-16,24 0 15,49 0-15,1 0 16,24 0 0,1 0-16,24 0 15,-24 0-15,24 25 16,25-25-16,-50 0 15,25 0-15,-24 0 16,-1 0-16,1 0 16,-1 0-16,-24 0 15,-1 0-15,-24 0 16,0 0-16,25 0 16,-50 0-16,49 0 15,-49 0-15,50 0 16,0 0-16,-50 0 15,25 0-15,-25 0 16,0 0-16,24 0 16,-24 0-16,25-25 15,-25 25-15,25 0 16,-25 0-16,25 0 16,-50 0-16,0 0 15,25 0-15,0-25 16,-49 25-16,24 0 15,-24 0-15,24 0 16,-25 0 0,25 0-16,-24 0 15,-1 0-15,1 0 16,-26 0-16,26-25 16,-1 25-16,0 0 15,-24 0-15,0 0 16,49-25-16,-49 25 15,24 0-15,0-24 16,1 24-16,-1 0 16,1 0-16,-1 0 15,-24 0-15,24-25 16,-24 25-16,-1 0 16,26 0-16,-26 0 15,26-25-15,-26 25 16,26 0-16,-26-25 15,26 25-15,-1 0 16,1 0-16,-26 0 16,26 0-16,-26 0 15,26 0-15,-1 0 16,-24 0-16,24 0 16,-24 0-16,24 0 15,-24 0-15,24 0 16,-24 0-1,24 0-15,1 0 16,-1 0-16,0 0 16,50-25-16,-49 25 15,-26 0-15,26 0 16,-1 0-16,1 0 16,-1 0-16,0 0 15,1 0-15,-25 0 16,24 0-16,-24 0 15,24-24-15,0 24 16,-24 0-16,24 0 16,-24-25-16,24 25 15,1 0-15,-26 0 16,51 0-16,-26 0 16,0 0-16,1 0 15,-1 0-15,-24 0 16,24 0-16,1 0 15,-26 0-15,1 0 16,0 0-16,-26 0 16,26 0-16,0 0 15,-26 0-15,1 0 16,25 0-16,-1 0 16,-24 0-1,25 0-15,-25 0 16,49 0-16,-24 0 15,-1 0-15,1 0 16,-1 0-16,1 0 16,-25 0-16,49 0 15,-49 0-15,25 0 16,-25 0 0,-1 0 15,1 0-16,0 0 17,0 0-17,0 0 1,-1 0-16,1 0 16,0 0-1,0 0-15,0 0 16,-1 0-1,1 0-15,0 0 16,25 0-16,-26 0 31,26 0-31,-25 0 16,0 0-16,-1 0 16,1 0-1,0 0-15,0 0 16,0 0 78</inkml:trace>
</inkml:ink>
</file>

<file path=ppt/ink/ink3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03.9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3597 9178 0,'24'0'62,"26"0"-62,25 0 16,-1 0-16,25 0 15,25 0-15,50-25 16,-50 25-16,49-25 16,26 25-16,-25 0 15,-1-25-15,1 25 16,-50-24-16,49-1 16,-73 25-16,48 0 15,-48 0-15,-1 0 16,-25 0-16,1 0 15,24 0-15,-25 0 16,1 0 0,24 0-16,-25 0 15,1 0-15,24 0 16,0 0-16,1 0 16,-1 0-16,-25 0 15,75 0-15,-50 0 16,-24 0-16,24 0 15,0 0-15,-25 0 16,26 25-16,-26-25 16,0 0-16,1 0 15,-1 0-15,-24 0 16,24 0-16,-24 24 16,0-24-16,-1 0 15,26 0-15,-1 0 16,0 0-16,-24 0 15,24 0-15,1 0 16,-1 0-16,1 0 16,-1 0-16,25 0 15,-24-24-15,24 24 16,-25 0-16,26 0 16,-26 0-1,25 0-15,-49 0 16,24 0-16,-24 0 15,-1 0-15,26 0 16,-26 0-16,-24 0 16,25 0-16,-25 0 15,24 0-15,26 0 16,-26 0-16,-24 0 16,25 0-16,-25 0 15,49 0-15,-49 0 16,0 0-1</inkml:trace>
</inkml:ink>
</file>

<file path=ppt/ink/ink3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05.9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14114 9178 0,'25'0'46,"24"0"-30,26 0-16,24 0 16,0 0-16,50 0 15,25 0-15,-50 0 16,49 0-16,-49 0 16,25 0-16,-25 0 15,0 0-15,-25 0 16,50 0-16,-50 0 15,1 0-15,-1 0 16,0 0-16,50 0 16,-25 0-16,25 0 15,-25 0-15,25 0 16,-1 0-16,26 0 16,0 0-1,-25 0-15,-1 0 16,26 0-16,-75 0 15,25 0-15,-25 0 16,-24 0-16,24 0 16,0 0-16,-24 0 15,-1 0-15,1 0 16,-1 0-16,-24 0 16,24 0-16,0 0 15,-24 0-15,-25 0 16,0 0-16,24 0 15,1 0-15,-1 0 16,-24 0-16,0 0 16,49 0-16,-24 0 15,-25 0-15,24 0 16,1 0-16,25 0 16,-26 0-16,26 0 15,-1 0-15,0 0 16,-24 0-16,24 0 15,1-25-15,-26 25 16,26 0-16,-1 0 16,1 0-16,24-25 15,-25 25 1,25 0-16,-24-25 16,-1 25-16,1 0 15,-1 0-15,1 0 16,-1 0-16,-24 0 15,24 0-15,-24 0 16,24 0-16,-24 0 16,24 0-16,0 0 15,1-24-15,-26 24 16,26 0-16,-25-25 16,-1 25-16,1 0 15,24 0-15,1 0 16,-1-25-16,0 25 15,1 0-15,-26 0 16,26 0-16,-1 0 16,1 0-16,-1 0 15,0 0-15,-24 0 16,0 0-16,-1 0 16,1 0-1,-25 0-15,24-25 0,1 25 31,-25 0-15,0 0 0,-1 0-1</inkml:trace>
</inkml:ink>
</file>

<file path=ppt/ink/ink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2:55.3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1712 3969 0,'24'0'63,"26"0"-63,24 0 16,1 0-16,49 0 15,25 25-15,24-25 16,1 24-16,24 1 15,-24 0-15,24 0 16,-24-25-16,-25 25 16,74-1-16,-74-24 15,25 25-15,-1-25 16,-49 0-16,50 25 16,-1-25-16,-49 0 15,50 25-15,-50 0 16,25-25-16,0 24 15,-25-24 1,49 25-16,1-25 16,-50 0-16,50 0 15,-1 25-15,26-25 16,-1 0-16,1 0 16,-1 0-16,1 0 15,-1 0-15,0 0 16,-24 25-16,0-25 15,24 0-15,-74 0 16,25 0-16,0 0 16,0 0-16,-1 0 15,26 0-15,0 0 16,-75 0-16,25 0 16,0 0-16,0 0 15,-25 0-15,0 0 16,26-25-16,-51 25 15,25 0-15,-24 0 16,24-25-16,-25 25 16,-24 0-16,-1-25 15,1 25 1,0 0-16,-1 0 16,1 0-16,-25 0 15,-1 0-15,26 0 16,-25 0-1,0 0 1,-1 0 15</inkml:trace>
</inkml:ink>
</file>

<file path=ppt/ink/ink4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08.0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9773 0,'25'0'47,"-1"0"-32,76 0 1,-1 0-16,50 0 15,24 0-15,-24 0 16,99 0-16,-99 0 16,50 0-16,49 0 15,-50 0-15,0 0 16,26 0-16,-51 0 16,51-25-16,-51 25 15,26-25-15,49 25 16,-99 0-16,49 0 15,-49 0-15,24 0 16,-24 0-16,0 0 16,-25-24-16,25 24 15,-75 0-15,50 0 16,-24 0-16,-1 0 16,-25 0-16,1 0 15,-1 0-15,-24 24 16,24-24-1,-24 0-15,-1 0 0,1 0 16,-25 0 0,24 0-16,-24 0 15</inkml:trace>
</inkml:ink>
</file>

<file path=ppt/ink/ink4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1.2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13271 9748 0,'24'0'94,"1"0"-79,25 0 1,-1 0-1,1 0-15,49 0 16,-24 0-16,49 0 16,-25 0-16,74 0 15,-24 0-15,-25 0 16,50 0-16,-25 0 16,0 0-16,24 25 15,1-25-15,-1 25 16,-48-25-16,23 0 15,-24 0-15,0 0 16,0 0-16,-24 25 16,24-25-16,-25 0 15,-25 0-15,26 0 16,24 0-16,-50 0 16,25 0-16,-24 0 15,24 0-15,-25 0 16,1 0-16,24 0 15,0 0 1,-25 0-16,26 24 0,-1-24 16,0 0-1,-24 0-15,24 0 16,0 0-16,0 0 16,-24 0-16,24 0 15,-25 0-15,1 0 16,24 0-16,-25 0 15,1 25-15,-1-25 16,1 0-16,24 0 16,-50 0-16,26 0 15,-1 0-15,1 0 16,-1 0-16,0 0 16,-24 0-16,24 0 15,1 0-15,-1 0 16,1 0-16,-1 0 15,-24 0-15,-1 0 16,1 0-16,0 0 16,-1 0-16,-24 0 15,25 0-15,-1 0 16,1 0 0,-25 0-16,-1 0 15,1 0-15,0 0 16,0 0-16,0 0 31,-1 0-31,1 0 16,25 0-16,-25 0 15,-1 0 1,1 0-16,0 0 16,25 0-16,-26 0 15,1 0 1,0 0-16,25 0 15,-1 0-15,-24 0 16,0 0-16,0 0 16,24 0-16,-24 0 15,0 0-15,0 0 16</inkml:trace>
</inkml:ink>
</file>

<file path=ppt/ink/ink4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2.8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3820 10319 0,'25'0'79,"49"0"-64,1 0-15,49 0 16,0 0-16,49-25 15,26 25-15,-1 0 16,-24-25-16,24 25 16,-24 0-16,-1 0 15,-49 0-15,0-25 16,-49 25-16,-25 0 16,-1 0-16,-24 0 15</inkml:trace>
</inkml:ink>
</file>

<file path=ppt/ink/ink4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4.4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1215 10988 0,'50'0'94,"0"0"-79,24 0-15,25 0 16,0 0-16,1 0 16,24 0-16,49 0 15,-24 0-15,-50 0 16,1 0-16,-1 0 15,-25 0-15,1 0 16,-51 0-16,1 0 16,0 0-16</inkml:trace>
</inkml:ink>
</file>

<file path=ppt/ink/ink4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5.0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2679 10592 0,'25'0'31,"0"0"-16,49 0-15,-24 24 16,24 1-16,-24 0 16,-1 0-16,1 0 15,-1 24-15,-24-49 16,0 50-16,-25-25 16,25-1-16,-25 1 15,0 0-15,0 25 16,0-1-1,-25-24-15,25 0 16,-50 49-16,26-49 16,24 0-16,-50 25 15,25-26-15,0 1 16,1 0-16,-1-25 16,0 25-1,0-25 1</inkml:trace>
</inkml:ink>
</file>

<file path=ppt/ink/ink4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6.7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11286 11013 0,'25'0'63,"0"0"-48,49 0-15,-24 0 16,-1 25 0,51-25-16,-26 0 15,50 25-15,-25-25 16,50 25-16,25-25 15,-50 0-15,0 0 16,25 0-16,-50 0 16,0 0-16,0 0 15,25 0-15,-25 0 16,1 0-16,-1 0 16,0 0-16,0 0 15,1 0-15,48 0 16,-48 0-16,24 0 15,24 0-15,-48 0 16,-1 24-16,0-24 16,0 0-16,25 25 15,-49-25-15,24 0 16,-49 0-16,24 0 16,-24 0-16,-1 0 15,1 0-15,-1 0 16,1 0-16,-25 0 15,0 0-15,-1 0 16</inkml:trace>
</inkml:ink>
</file>

<file path=ppt/ink/ink4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7.8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1042 11931 0,'25'0'47,"24"0"-32,26 0 1,-26 0-16,26 0 16,-1 0-16,25-25 15,25 25-15,-24 0 16,24-25-16,-50 25 16,0 0-16,1 0 15,-26 0-15,-24 0 16,0 0-16,0 0 15,0-24-15,-1 24 16,26-25 0,-25 25-1,24 0 1,-24 0-16,0 0 16,25 0-16,-26 0 15,26 0 1</inkml:trace>
</inkml:ink>
</file>

<file path=ppt/ink/ink4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18.4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2505 11485 0,'25'24'47,"25"1"-32,24 0-15,50 0 16,-49-25 0,24 25-16,0-1 15,-25 1-15,26 0 16,-51-25-16,-24 25 15,0 0-15,-25-1 32,0 1-17,-25 0-15,25 0 16,-50 0-16,26 24 16,-26-24-16,-24 49 15,-1-24-15,-49 0 16,50-1-16,-1 1 15,1-50-15,24 25 16,1-25-16,24 0 16,0 0-16,25 25 15</inkml:trace>
</inkml:ink>
</file>

<file path=ppt/ink/ink4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21.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10443 11733 0,'0'24'31,"49"-24"-15,1 0-1,24 0-15,50 25 16,25-25-16,0 0 15,50 25-15,-1-25 16,-24 25-16,-1 0 16,1-25-16,-1 0 15,1 24 1,-25-24-16,-50 0 0,25 0 16,-25 0-16,-24 0 15,-1 0-15,1 0 16,-26 0-1,1 0-15,24 0 16,-24 0-16,0 0 16,-1 0-16,1 0 15,24 0-15,-49 0 16,25 0-16,-26 0 16,26 0-16,24 0 15,-49 0-15,25 0 16,-25 0-16,24 0 15,1 0-15,-1 0 16,1 0-16,0 0 16,-1 0-16,1 0 15,24 0-15,-24 0 16,-1 0-16,26 0 16,-25 0-16,-1 0 15,1-24-15,-1 24 16,1 0-16,0 0 15,-26 0-15,1 0 16,0 0-16,25 0 16,-26 0-16,26 0 15,-25 0-15,24 0 16,1-25-16,0 25 16,24 0-16,-49 0 15,24 0-15,-24 0 16,0 0-1,49 0-15,-49 0 16,0 0-16,0 0 16,0 0-16,0 0 15,24 0-15,-24 0 16,0 0 0,0 0-1,-1 0-15,1 0 31,0 0-15,0 0 31,0 0-31,-1 0 312,1 0-313,0 0 1,0 0-16,24 0 16,-24 0-1,25 0 1,-25 0-1,-1 0 1</inkml:trace>
</inkml:ink>
</file>

<file path=ppt/ink/ink4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28.2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11857 12129 0,'24'0'31,"26"0"-15,0 0-16,24 0 15,50 0-15,25 0 16,25 0-16,-50-24 16,24 24-16,1-25 15,-25 25-15,0 0 16,-49-25-16,24 25 16,-49 0-16,24 0 15,0-25-15,-49 25 16,0 0-1</inkml:trace>
</inkml:ink>
</file>

<file path=ppt/ink/ink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2:58.3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14412 1488 0,'0'0'0,"-75"0"16,1 0-16,24 0 16,-24 25-16,24 0 15,-24 0-15,24-1 16,-24 1-16,49 25 16,-25-25-16,1 0 15,24-1-15,-25 1 16,1 25-16,24-25 15,-25 24-15,25 1 16,1-1 0,-26 1-16,25 0 15,-24 49-15,-1-50 16,25 1-16,-24 24 16,24-24-16,0 24 15,0 1-15,25-26 16,-50 26-16,26-25 15,24 24-15,0 0 16,0 1-16,0-26 16,0 26-16,0-1 15,0 1-15,49-26 16,-49 26-16,50-26 16,0 26-16,24-1 15,-24-24-15,49 24 16,0 1-16,25-1 15,25 0-15,0 1 16,-25-50-16,24 49 16,26-49-16,49 24 15,-24 26-15,24-26 16,25 1-16,-25-25 16,50 0-1,-25-1-15,0 1 16,0-25-16,0 25 15,-49-25-15,74 25 16,-75-25-16,75 0 16,-50 0-16,-24 25 15,49-25-15,-50 0 16,1 0-16,-51 0 16,26 0-16,0 0 15,24 0-15,-74 0 16,50 0-16,-1 0 15,1 0-15,-50 0 16,25-25-16,-25 25 16,0 0-16,25-25 15,0 25-15,-50-25 16,25 25-16,0 0 16,-25-25-16,25 25 15,25-24-15,-50 24 16,-74 0-16,0 0 78,-25-25-62,25 25-16,24 0 15,1-25-15,-1 0 16,-24 0-16,25 25 15,-1 0-15,26 0 16,-50 0-16,24 0 16,-24 0-16,25 0 15,-26-24-15,26 24 16,-25 0-16,24 0 16,-24 0-16,0 0 15,0 0-15,24-25 16,-24 0-1,0 25-15,0 0 16,-25-25-16,25 0 16,0 1-16,-1-1 15,1 0-15,25 0 16,-50-24-16,25 24 16,-1 0-16,-24-49 15,25 49-15,25-25 16,-50 1-16,25-1 15,-1 0-15,-24 25 16,0-24 0,0-26-16,0 51 15,25-26-15,-25 25 16,0-24-16,0-1 16,0 25-16,0 0 15,0-24-15,0 24 16,0 0-16,-25-24 15,1 24-15,24 0 16,-50-25-16,50 26 16,-50-26-16,26 25 15,-26 0-15,-24-49 16,24 24-16,-25-24 16,-49-1-16,0 1 15,-24-25-15,24 0 16,49 24-16,-24 1 15,-25-1-15,50 1 16,-1 24-16,-49 1 16,0-26-16,25 1 15,-50 24-15,25 1 16,0 24-16,0 25 16,0-25-1,-25 0-15,50 25 16,-25 0-16,-25 0 15,50 0-15,-25 0 16,-25 0-16,25 0 16,-25 0-16,0 0 15,0 0-15,-24 0 16,24 0-16,-25 0 16,1 0-16,-1 0 15,-24 0-15,-1 0 16,50 0-16,-24 0 15,-1 0-15,-24 0 16,49 0-16,-25 0 16,1 0-16,49 0 15,-50 0-15,0 25 16,1-25-16,-1 25 16,50-25-16,-74 0 15,24 0-15,50 0 16,-75 0-16,51 0 15,24 0-15,-50 0 16,50 0-16,-25-25 16,0 0-16,75 25 15,-25-25 1,24 25-16,1-24 16,-1 24-16,26 0 15,-1 0-15,1 0 16,-1 0-16,0 0 15,26 0-15,-1 0 16,0 0-16,0 0 16,0 0-16,1 0 15,-1 0 17</inkml:trace>
</inkml:ink>
</file>

<file path=ppt/ink/ink5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29.2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8905 12254 0,'25'0'46,"24"0"-30,26 0 0,-1 0-16,1-25 15,24 25-15,25 0 16,-25 0-16,0 0 16,25 0-16,-25 0 15,-24 0-15,-1 0 16,-24 0-16,0 0 15,-26 0-15,26 0 16,-25 0 0,0 0-16,-1 0 15,1 0 1,0 0 0</inkml:trace>
</inkml:ink>
</file>

<file path=ppt/ink/ink5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31.3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14784 12254 0,'24'0'16,"1"-25"-16,0 25 15,25 0-15,-1 0 16,26 0-16,-1 0 16,0 0-16,1 0 15,-1 0-15,26 0 16,-51-25-16,26 25 15,-1 0-15,0 0 16,-24 0-16,-25 0 16,24 0-16,-24 0 15,25 0-15,-25 0 16,-1 0 0,26 0-16,-25 0 0,24 0 31,-24 0-31,0 0 15,0 0 1</inkml:trace>
</inkml:ink>
</file>

<file path=ppt/ink/ink5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33.2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19496 12229 0,'25'0'46,"0"0"-46,25 0 16,-1 0 0,26 0-16,24 0 15,-25 0-15,26 0 16,-1 0-16,0 0 16,25 0-16,-25 0 15,0 0-15,-24 0 16,24 0-16,0 0 15,-24 0-15,24-25 16,-25 25-16,-24 0 16,24-25-16,-24 25 15,-25 0-15,0 0 16,-1 0-16,1 0 31,0 0 0,0 0 1,0 0-17,49 0-15,-49 0 16,0 0-16,-1 0 16,1 0-16,0 0 15</inkml:trace>
</inkml:ink>
</file>

<file path=ppt/ink/ink5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49.5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5730 12998 0,'25'0'32,"-1"0"-17,26 0-15,-25 0 16,25 24-16,24-24 16,0 0-16,26 0 15,24 0-15,-25 0 16,0 0-16,25 0 15,-25 0-15,50 0 16,-25 0-16,0 0 16,-25 0-16,-24 0 15,-1 0-15,1-24 16,-26 24 0,1 0-16,-1-25 15,1 25-15,0 0 16,-26-25-16,26 25 15,0 0-15,24 0 16,-24 0-16,-1 0 16,1 0-16,-25 0 15,24 0-15,26 0 16,-50 0-16,24 0 16,-24 0-16,25 0 15,-50-25 1</inkml:trace>
</inkml:ink>
</file>

<file path=ppt/ink/ink5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9:55.9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19621 3696 0,'0'0'0,"-75"25"0,25-25 16,1 25-16,-26-1 15,1-24-15,24 25 16,1-25-16,24 25 16,-25 0-16,1 0 15,24-1-15,-25 1 16,26-25-16,-1 50 15,-25-25-15,25 24 16,1-24-16,-1 25 16,0-1-16,0 26 15,25-26-15,-25 1 16,25-1-16,0 26 16,0-1-16,0-24 15,0-1-15,25 26 16,0-26-16,-25 1 15,50 0-15,-26-1 16,26 26-16,0-50 16,-1 24-16,1-24 15,49 25-15,-49-26 16,49-24-16,-25 50 16,50-25-1,-49 0-15,49-1 16,0-24-16,0 50 15,0-25-15,49 0 16,-73-1-16,24-24 16,24 25-16,-48-25 15,49 0-15,-75 0 16,25 0-16,0 0 16,-24 0-16,-1 0 15,25-25-15,-24 1 16,-1-1-16,25-25 15,-24 1-15,24-1 16,-49 25-16,24-24 16,-24-1-16,24 0 15,-24 1-15,-25-1 16,24 25-16,1-24 16,-25 24-16,24 0 15,-49 0-15,50 0 16,-25-24-16,-1 49 15,-24-25-15,0 0 16,0-24-16,0 24 16,0-25-16,0 1 15,0-1 1,0 25-16,0-24 16,0-1-16,-24 0 15,-1 1-15,-25-1 16,25 1-16,-24-26 15,-1 75-15,1-49 16,-1 24-16,0 25 16,26-25-16,-51 0 15,-24 0-15,49 25 16,-49 0-16,0 0 16,24 0-16,-24 0 15,0 0-15,0 0 16,0 0-16,-50-24 15,25 24-15,25 0 16,-50-25-16,0 25 16,25-25-16,-50 25 15,50 0-15,25 0 32,-25 0-32,25-25 0,49 25 15,-24 0-15,24 0 0,-24 0 16,24 0-1,-24 0-15,24 0 16,-24 0-16,24 0 16,25 0-16,0 0 15,-49 25-15,49 0 16,0-25-16,1 0 16,-1 0-1,0 0 1,25 25-16,-25-25 15</inkml:trace>
</inkml:ink>
</file>

<file path=ppt/ink/ink5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27.6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7119 13767 0,'25'0'16,"0"0"-1,24 0 1,-24-25-16,25 25 16,24 0-16,0 0 15,-24 0-15,49 0 16,-24 0-16,24 0 15,-25 0-15,1-25 16,-1 25-16,-24 0 16,24 0-16,1 0 15,-26 0-15,1-25 16,24 25-16,-24 0 16,-1 0-16,26 0 15,-26 0-15,26 0 16,-26 0-16,26 0 15,-1 0-15,1 0 16,-1 0 0,1 0-16,-1 0 0,0 0 15,1 0 1,-1 0-16,1 0 16,-26 0-16,26 0 15,-26 0-15,1 0 16,-1 0-16,-24 0 15,25 0-15,-1 0 16,-24 0-16,0 0 16,0 0-16,24 0 15,-24 25-15</inkml:trace>
</inkml:ink>
</file>

<file path=ppt/ink/ink5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28.9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15081 13717 0,'25'0'63,"49"0"-63,26 0 15,24 0-15,74 0 16,1 0-16,24 0 15,25 0-15,50 0 16,-50 0-16,49 0 16,-24 0-16,-50 0 15,25 0 1,-49 0-16,-1 0 16,-24-25-16,-25 0 15,24 25-15,51-49 16,-100 49-16,49-25 15,1 0-15,0 0 16,-75 25-16,25-24 16,25 24-16,-50-25 15,0 25-15,0 0 16,25-25-16,-49 0 16,-26 25-16,1 0 15,24 0-15,-49 0 16,25 0-16,-25 0 15</inkml:trace>
</inkml:ink>
</file>

<file path=ppt/ink/ink5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33.8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16966 11361 0,'25'0'47,"0"0"-31,25 0-16,24-25 15,0 0-15,1 0 16,-1 0-16,25 25 15,26-24-15,-26-1 16,-50 25-16,26-25 16,-1 0-16,-24 25 15,-1 0-15,-24-25 16,0 25-16,0-25 16,0 25-1</inkml:trace>
</inkml:ink>
</file>

<file path=ppt/ink/ink5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34.6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16768 11112 0,'25'0'93,"0"-24"-93,24-1 16,26-25 0,24-24-16,-25 49 15,50-49-15,-74 24 16,24 0-16,25 1 16,-49 49-16,-25-50 15,0 50-15</inkml:trace>
</inkml:ink>
</file>

<file path=ppt/ink/ink5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0:35.5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16818 11237 0,'0'24'16,"0"1"15,24 25-15,1-50 0,0 25-16,-25 24 15,74-24-15,-49 0 16,25 0-16,24-1 15,-24 1-15,-1 0 16,26-25-16,-26 25 16,1-25-16,24 25 15,-24-25-15,-25 0 16,0 24-16,24-24 16,-24 0-1,0 0 1</inkml:trace>
</inkml:ink>
</file>

<file path=ppt/ink/ink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01.1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3522 5854 0,'50'0'62,"24"0"-62,50-25 16,75 25-16,24 0 16,25 0-16,50-25 15,-50 25-15,49 0 16,1-25-16,-25 25 16,0 0-16,-75 0 15,25-24-15,-49 24 16,-50-25-16,50 25 15,-75 0-15,-25 0 16,26 0-16,-26 0 16,0 0-16,26 0 15,-26 0-15,0 0 16,1 0-16,-50 0 16,49 0-16,-49 0 15</inkml:trace>
</inkml:ink>
</file>

<file path=ppt/ink/ink6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01.2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5531 5432 0,'25'0'47,"25"0"-47,24 0 16,1 0-16,24 0 15,0 0-15,25 0 16,25 0-16,0 0 16,0 0-16,24 25 15,-24-25-15,0 25 16,25-25-16,-50 0 16,24 25-16,-48-25 15,-1 0-15,50 24 16,-75-24-16,25 0 15,-24 0-15,24 0 16,-25 0-16,-24 0 16,24 0-1,-24 0-15,0 0 16,-1 0-16,1 0 16,-1 0-16,26 0 15,-26 0-15,1 0 16,0 0-16,-1 0 15,1 0-15,-1 0 16,1 0-16,-25 0 16,0 0-16,24 0 15,-24 0 1,0-24-16,0 24 16,0 0-16,-1 0 31</inkml:trace>
</inkml:ink>
</file>

<file path=ppt/ink/ink6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05.3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4242 6028 0,'24'0'0,"-24"-25"15,25 25-15,0 0 16,0 0-16,24-25 16,1 25-16,24 0 15,-24 0-15,49 0 16,0 0-1,1 0-15,49 0 16,-25 0-16,24 0 16,-24 25-16,-24-25 15,48 0-15,-73 25 16,24-25-16,-24 0 16,-1 0-16,0 0 15,-24 0-15,0 0 16,24 0-16,-24 0 15,24 0-15,0 24 16,1-24-16,-26 0 16,26 0-16,-1 0 15,1 0-15,-1 0 16,1 25-16,-1-25 16,25 0-16,-24 0 15,-1 0-15,0 0 16,-24 0-16,24 0 15,1 0 1,-1 0-16,-24 0 0,24 0 16,1 0-16,-26 0 15,26 0-15,-1 25 16,1-25 0,-1 0-16,-24 0 15,-1 25-15,26-25 0,-1 0 16,-24 0-1,24 0-15,-24 0 16,-1 0-16,1 25 16,-1-25-16,26 0 15,-26 0-15,26 0 16,-1 0-16,1 0 16,24 0-16,-25 0 15,26 0-15,-26 0 16,25 0-16,-49 0 15,24 0-15,1 0 16,-1 0-16,-49 0 16,24 0-16,-24 0 15,25 0-15,-25 0 16,24 0 0,-24 0-16,25 0 15,-25 0 1,-1 0-16,26 0 15,-25 0-15,0 0 16,-1 0-16,26 0 16,-25 0-16,0 0 15,24 0 1,1 0-16,-1 0 16,1 0-16,0 0 15,-1 0-15,1 0 16,-1 0-16,26 0 15,-1 0-15,1 0 16,-26 0-16,26 0 16,-1 0-16,-24 0 15,24-25-15,-24 25 16,24 0-16,-24 0 16,-1 0-16,1 0 15,24-25-15,-24 25 16,-25 0-16,24 0 15,1 0-15,0 0 16,-26 0-16,1 0 16,25 0-16,-25 0 15,24 0 1,-24 0-16,0 0 16,0 0-16,24 0 15,-24-25 1,0 25-16,25 0 15,-26 0-15,1 0 16,0 0-16,0 0 16,0 0-16,-1 0 15,26 0 1,-25 0 0,0 0-1,-1 0-15,1 0 16,0 0-16,0 0 15,0 0 1,-1 0 0,1 0-1,0 0 1,0 0-16,0 0 266,-1 0-251,1 0 1,0 0-16,0 0 15</inkml:trace>
</inkml:ink>
</file>

<file path=ppt/ink/ink6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07.7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17239 5879 0,'50'0'31,"-25"0"-15,24 0-16,1-25 15,49 25-15,0 0 16,1 0-16,24-25 16,-25 25-16,74 0 15,-49 0-15,-24 0 16,48-25-16,-23 25 16,-26 0-16,25 0 15,-25 0-15,-25 0 16,-24 0-16,24 0 15,-49 0-15,0-25 16,0 25-16,0 0 172,-1 0-156</inkml:trace>
</inkml:ink>
</file>

<file path=ppt/ink/ink6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08.8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20861 5779 0,'25'0'94,"24"0"-79,1 0-15,-1 0 16,51 0-16,-1 0 15,50 25-15,-25-25 16,49 0-16,-49 0 16,50 25-16,0-25 15,-1 0 1,-49 0-16,50 0 16,-50 0-16,25 0 15,0 0-15,-1 0 16,-24 0-16,-24 0 15,-1 0-15,0 0 16,25 0-16,-25 0 16,-24 0-16,-1 0 15,1 0-15,-1 0 16,0 0-16,1 0 16,-26 0-16,1 0 15,-25 0-15,24 0 16,1 0-16,-25 0 15,0 0-15,-1 0 16,1 0 0,0 0-16</inkml:trace>
</inkml:ink>
</file>

<file path=ppt/ink/ink6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10.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4663 6350 0,'25'0'47,"0"0"-16,0-25-31,24 25 16,26 0-16,-1 0 16,25 0-16,50 0 15,-25 0-15,50-25 16,-25 25-16,-1 0 15,26 0 1,-50 0-16,25-24 16,-50 24-16,-24 0 15,-26 0-15,1 0 16,-50-25-16</inkml:trace>
</inkml:ink>
</file>

<file path=ppt/ink/ink6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11.4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22746 2332 0,'0'24'47,"0"1"-31,0 50-16,0-1 15,0 50-15,0 0 16,25 99-16,-25-74 16,25 74-16,-25-74 15,24 0-15,1-25 16,-25 25-16,25-50 16,-25-24-16,25 24 15,-25-25-15,0 25 16,0-24-16,0-26 15,25 51-15,-25-76 16,0 1-16,0 0 16</inkml:trace>
</inkml:ink>
</file>

<file path=ppt/ink/ink6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12.6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21878 4390 0,'0'25'78,"0"0"-78,25 25 16,-1 24-16,1-24 15,0-1-15,0 1 16,24 24-16,1-24 16,0 0-16,-1-1 15,1 26-15,-1-51 16,1 26-16,0-25 16,-26 0-16,1-25 15,0 0-15,0 0 16,0 0-1,-1 0 1,-24 24 0,25-24-1,0 0-15,0 25 16,-25 0 0,49-25-16,1 25 15,-25-25 1,0 25-16,0-25 15,-1 0 64,1 0-64,0 0-15,25-50 16,24 25-16,-49 0 15,0 1-15,74-51 16,0 1-16,0-1 16,25 1-16,-49-1 15,49 1-15,-50-25 16,0 24-16,-24 1 16,-50 49-16,25-24 15,-25 24-15,25 0 16,-25 0-16,0 0 15,0 1 17</inkml:trace>
</inkml:ink>
</file>

<file path=ppt/ink/ink6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22.9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4638 6945 0,'50'0'94,"-25"0"-94,0 0 16,24-24-16,26-1 15,-1 25-15,1-25 16,-1 25-16,0 0 15,50 0-15,-24 0 16,-1 0-16,0 0 16,25 0-16,0 0 15,0 0-15,-25 0 16,1 0-16,-1 0 16,25-25-16,-50 25 15,1 0-15,-1 0 16,0 0-16,1-25 15,-50 25-15,24 0 16,-24 0-16,25-25 16,-25 25-16,-1 0 15</inkml:trace>
</inkml:ink>
</file>

<file path=ppt/ink/ink6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1:24.1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7218 6995 0,'25'0'78,"49"0"-62,-24 0-16,24 0 16,26 0-16,-1 0 15,50 0 1,-25 0-16,49 0 16,1-25-16,-25 25 15,24 0-15,-24-25 16,-25 25-16,-25 0 15,50 0-15,-49 0 16,-1 0-16,-25-24 16,1 24-16,-1 0 15,0-25-15,1 25 16,-1 0-16,1 0 16,-26-25-16,1 25 15,-1 0-15,1 0 16,-25 0-16,0 0 15,0 0-15,-1 0 16,1 0-16,0 0 16,0 0-1,0 0-15,24 0 16,1 0-16,-1 0 16,-24 0-16,25 0 15,-1 0-15,1 0 16,0 0-16,-1 0 15,-24 0 1,0 0-16,24 0 16,1 0-16,-25 0 15,0 0-15,24 0 16,-24 0-16,0 0 16,24 0-16,-24 0 15,0 0 1,0 0-16,0 0 15</inkml:trace>
</inkml:ink>
</file>

<file path=ppt/ink/ink6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01.5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5259 7764 0,'24'0'62,"1"0"-46,25 0 0,-1 0-16,1 0 15,0-25-15,-1 25 16,26 0-16,-26 0 15,1 0-15,24 0 16,-24 0-16,-25 0 16,24 0-16,-24 0 15,25 0-15,-1 0 16,1 0-16,-25 0 16,24 0-16,26 0 15,-1 0-15,1 0 16,-26 0-16,26 0 15,-1 0-15,-24 0 16,-1 0-16,-24 0 16,25 0-16,-26 0 15</inkml:trace>
</inkml:ink>
</file>

<file path=ppt/ink/ink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04.4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11931 5779 0,'25'0'63,"0"0"-48,49 0-15,25 0 16,1 0-16,48 0 16,-24 0-16,50 0 15,0 0-15,-1 0 16,-24 0-16,25 0 16,-1-24-16,-49 24 15,50 0-15,-25-25 16,-25 25-16,0 0 15,25 0-15,-25-25 16,25 25-16,-50 0 16,25 0-16,0-25 15,-25 25-15,0 0 16,-24 0 0,24 0-16,0 0 15,0 0-15,25-25 16,-24 25-16,-26 0 15,25 0-15,-24 0 16,24-24-16,-25 24 16,1 0-16,-1 0 15,1 0-15,-26 0 16,26 0-16,-1 0 16,-24 0-16,-1 0 15,26 0-15,-1 0 16,-24-25-16,24 25 15,0 0-15,-24 0 16,0 0-16,-26 0 16,1 0-16,0-25 15,0 25-15,0 0 16,-1 0 0,26 0-1,-25 0 1,0 0-16,-1 0 15,1 0 1,25 0-16,-25 0 16,0 0-16,-1 0 15,1 0 95,0 0-95,0 0-15,0 0 16,24 0 0,1 0-16,-25 0 15,24 0-15,1 25 16,24-25-16,-24 0 15,-1 0-15,26 0 16,-26 0-16,26 0 16,-26 0-16,26 0 15,-26 0-15,1 0 16,0 0 0,-1 0-16,1 0 15,-25 0-15,24 0 0,1 0 16,-25 0-1,24 0-15,-24 0 16,25 0-16,-25 0 16,24 0-16,-24 0 15,0 0-15,24 0 16,-24 0-16,0 0 16,25 0-16,-26 0 15,1 0-15,25 0 16,-1 0-16,26 0 15,-50 0-15,24 0 16,-24 0-16,25 0 16,24 0-16,-49 0 15,25 0-15,-1 0 16,1 0-16,-1 0 16,1 0-16,24 0 15,-24 0-15,0 0 16,-1 0-16,26 0 15,-51 0-15,51 0 16,-26 0-16,1 0 16,0 0-16,-26 0 15,26 0 1,0 0-16,-1 0 16,1 25-16,-25-25 15,24 0-15,1 0 16,0 0-16,-26 0 15,1 0-15,25 0 16,-25 0-16,24 0 16,-24 0-1,0 0-15,0 0 16,-1 0 0,1 0-1,0 0-15</inkml:trace>
</inkml:ink>
</file>

<file path=ppt/ink/ink7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04.3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11162 7888 0,'25'0'47,"0"0"-32,24 0 1,-24 0-16,25 0 16,24 0-16,1 0 15,24-25-15,25 25 16,0 0-16,-25 0 16,50 0-16,-25 0 15,0 0-15,25 0 16,-25 0-16,-25 0 15,50 0-15,-25 0 16,-25 0-16,50 0 16,-50 0-16,0 0 15,1 0-15,-26-25 16,25 25-16,25 0 16,-49 0-16,-1-25 15,0 25-15,-24 0 16,24 0-16,26 0 15,-26 0 1,1 0-16,-1 0 0,0 0 16,1 0-16,-1 0 15,25 0 1,-24 0-16,-1 0 16,1 0-16,-1 0 15,25 0-15,0 0 16,1 0-16,-1-24 15,0 24-15,0 0 16,25 0-16,-49 0 16,-1-25-16,1 25 15,-1 0-15,-24 0 16,-1 0-16,-24 0 16,25 0-16,-1 0 15,-24 0-15,0 0 16,0 0-1,0 0 48,-1 0-32,1 0-31,0 0 16,25 25-16,-26-25 15,1 0-15,25 0 16,-25 0 0,-1 0-1,1 0 188,0 0-187,0 0 0,0 0 62,-1 0-47,1 0 32,0 0-32,0 0 0</inkml:trace>
</inkml:ink>
</file>

<file path=ppt/ink/ink7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2.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12328 8756 0,'25'0'16,"0"0"0,-1 0-16,1 0 15,0-25-15,0 25 16,24 0-16,1 0 16,0 0-16,24 0 15,0 0-15,26 0 16,-1 0-16,25 0 15,25 0-15,0 0 16,24 0-16,26 0 16,-26 0-16,26 0 15,-26 0-15,-24 0 16,50 0-16,-51 0 16,1 0-16,0-25 15,-50 25-15,50 0 16,-50 0-16,1-24 15,-1 24-15,0 0 16,-25 0-16,26 0 16,-51 0-16,26 0 15,-1 0 1,0 0-16,26 0 16,-51 0-16,26 0 15,-1 0-15,1 0 16,-26 0-16,26 0 15,-1 0-15,0 0 16,-24 0-16,49 0 16,-49 0-16,24 0 15,1 0-15,-26 0 16,26 0-16,-26 0 16,26 0-16,-26 0 15,26 0-15,-1 0 16,-24-25-16,24 25 15,-24 0-15,-1 0 16,1 0-16,24 0 16,-24 0-16,0 0 15,24 0-15,0 0 16,-24 0-16,0 0 16,-1 0-16,1 0 15,-25 0-15,49 0 16,-49 0-1,0 0-15,0 0 16,24 0-16,-24 0 16,0 0-16,0 0 15,-1 0-15,1 0 16,50 0-16,-51 0 16,1 0-16,25 0 15,-1 0-15,-24 0 16,0 25-16,0-25 15,0 0-15,-1 0 63,1 0 31,0 0-63,0 0-15,0 0-1,-1 0 1,1 0-1</inkml:trace>
</inkml:ink>
</file>

<file path=ppt/ink/ink7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4.3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21431 8607 0,'25'0'79,"-25"25"-64,25-25-15,0 0 16,-1 0-16,1 0 15,0 0-15,25 0 16,-1 0-16,26 0 16,-26 0-16,26 0 15,-26 0-15,26 0 16,-26 0-16,1 0 16,24 0-1,-24 0-15,0 0 16,-1 0-16,-24-25 15,0 25-15,24 0 16,-24 0-16,0 0 16,0 0-16,0 0 15,-1 0 1,1 0 0,0 0 15</inkml:trace>
</inkml:ink>
</file>

<file path=ppt/ink/ink7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5.8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4787 8979 0,'0'-25'47,"25"25"-32,0 0-15,0 0 0,24 0 16,1 0 0,0 0-16,-1 0 15,26 0-15,-1 0 16,0 0-16,26 0 15,-26 0-15,25 0 16,-24 0-16,24 0 16,-25 0-16,1 0 15,-1 0-15,1 0 16,-1 0-16,0 0 16,-24 0-16,24 0 15,-24 25-15,0-25 16,-1 0-16,26 0 15,-51 0-15,1 0 16</inkml:trace>
</inkml:ink>
</file>

<file path=ppt/ink/ink7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6.8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7293 9004 0,'0'25'15,"24"-25"16,1 0-15,25 0-16,-1 0 16,26 0-16,-1 0 15,25 0-15,25 0 16,0 0-16,25 0 16,0 0-16,0 0 15,25 0-15,-50 0 16,24 0-16,26 0 15,-50 0-15,50 0 16,-50 0-16,25 0 16,-25 0-16,24 0 15,-48 0 1,-26 0-16,1 0 16,-26 0-16,26 0 15,-1 0-15,-24 0 16,24 0-16,-24 0 15,-1 0-15,26 0 16,-26 0-16,26 0 16,-26 0-16,26 0 15,-26 0-15,1 0 16,-25 0-16,-1 0 16,1 0-1</inkml:trace>
</inkml:ink>
</file>

<file path=ppt/ink/ink7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8.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1910 9475 0,'0'-24'78,"25"24"-63,24-25-15,-24 25 16,25 0-16,-1 0 16,26 0-16,-1-25 15,-24 25-15,24 0 16,25 0-16,1-25 16,-26 25-16,25 0 15,1 0-15,-26 0 16,0-25-16,1 25 15,-26 0-15,26 0 16,-26 0-16,1 0 16,0 0-16,-1 0 15,-24 0 1,0 0 0,0 0-1,-1 0 1,1 0-16,25 0 31,-1 0-31,1-24 16,0 24-16,-1 0 15,-24 0-15,25 0 16,-50-25-16,25 25 16</inkml:trace>
</inkml:ink>
</file>

<file path=ppt/ink/ink7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19.6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3671 8855 0,'50'0'16,"24"0"0,1 0-16,-1 25 15,-24 0-15,24 0 16,-24-1-16,24 1 16,-24 0-16,-26 0 15,1-25-15,-25 25 16,0 0-16,0-1 15,0 1 1,0 0 0,0 0-16,0 24 15,0-24-15,-49 25 16,49-1-16,-50 1 16,25 0-16,-24-1 15,-1 1-15,0-1 16,1 1-16,-1-50 15,25 25-15,-24 0 16,24-25 0,0 0 15</inkml:trace>
</inkml:ink>
</file>

<file path=ppt/ink/ink7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0.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5209 9475 0,'25'0'16,"24"0"-16,1 0 15,0 25-15,49-25 16,25 0-16,25 0 16,0 0-16,24 25 15,1-25-15,24 0 16,1 0-16,-1 25 16,1-25-16,-26 0 15,26 0-15,-26 0 16,1 25-16,-25-25 15,0 0-15,-25 0 16,24 0-16,-73 0 16,-26 0-16,1 0 15,-25 0-15,24 0 16,-24 0-16,0 0 125,0 0-78</inkml:trace>
</inkml:ink>
</file>

<file path=ppt/ink/ink7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1.8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10716 9624 0,'24'0'78,"1"0"-63,0 0-15,49 0 16,-24 0-16,24 0 16,1 0-16,-1 0 15,1 0-15,24 0 16,0-25-16,0 25 16,50 0-16,-50 0 15,1 0-15,-1 0 16,0 0-16,-25 0 15,26 0-15,-26 0 16,1 0-16,-1 0 16,0 0-16,-24 0 15,24 0-15,-24 0 16,24 0-16,-24 0 16,24 0-16,-24 0 15,0 0-15,-1 25 16,26-25-16,-51 0 15,51 0 1,-25 0-16,24 0 16,0 0-16,1 0 15,-1 0-15,-24 25 0,49-25 16,-25 0 0,1 0-16,-26 0 15,26 25-15,-1-25 16,-24 0-16,24 0 15,-24 0-15,-1 0 16,26 0-16,-50 0 16,24 0-1,-24 0 1</inkml:trace>
</inkml:ink>
</file>

<file path=ppt/ink/ink7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5.2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11013 10046 0,'25'0'94,"25"0"-78,-1 0-16,26 0 15,24 0 1,-25 0-16,50 0 16,-24 0-16,48 0 15,26 0-15,-75 0 16,50 0-16,0 0 16,-25 0-16,25 0 15,-50 0-15,25-25 16,0 25-16,-74 0 15,74-25-15,-50 25 16,-24 0-16,24 0 16,-24 0-16,24 0 15,-24 0-15,-1 0 16,-24 0-16,50 0 16,-1 0-16,-24 0 15,-1 0-15,1 0 16,-1 0-16,-24 0 15,50 0-15,-51 0 16,1 0 0</inkml:trace>
</inkml:ink>
</file>

<file path=ppt/ink/ink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05.6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4242 6375 0,'49'0'125,"50"-25"-125,50 25 0,50 0 16,-1 0 0,1 0-16,-1 0 15,25-25-15,-24 25 16,-50 0-16,-1 0 16,-73 0-16,-1-25 15,1 25-15,-51 0 16,1 0-16</inkml:trace>
</inkml:ink>
</file>

<file path=ppt/ink/ink8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6.5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5333 10021 0,'25'0'31,"0"0"-15,-1 0-16,1 0 15,25 0-15,-1 0 16,26 0-16,24-25 16,25 25-16,-49 0 15,49 0-15,-50 0 16,25 0-16,-49 0 15,24 0-15,-49 0 16,25 0-16,-26 0 16,1 0-16</inkml:trace>
</inkml:ink>
</file>

<file path=ppt/ink/ink8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7.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2356 10096 0,'0'24'79,"25"-24"-33,25 0-30,-25 0-16,-1 0 16,1 0-16,25 0 15,-25 0-15,24 0 16,1 0-16,0 0 16,-26 0-1,26 0-15,-25 0 16,0 0-16,-1 0 15,1 0-15,25 0 16,-25 0-16,-1-24 16,26 24-16,-25 0 15,24 0 1,-24 0-16,0 0 16,25-25-16,-26 25 15,1 0-15,0 0 16,25 0-16,-26 0 15,1 0-15,25 0 16,-25 0-16,24 0 16,-24-25-16,25 25 15,-1 0-15,-24 0 16,25-25-16,-1 25 16,1 0-16,0 0 15,-26 0-15,1 0 16,25 0-16</inkml:trace>
</inkml:ink>
</file>

<file path=ppt/ink/ink8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28.4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3621 9748 0,'0'0'0,"75"0"16,-50 0-16,24 0 15,-24 0-15,50 0 16,-26 0-16,1 0 16,-25 0-16,-1 0 15,26 25-15,0-25 16,-26 25-16,26 0 15,-25-25-15,24 24 16,-24 1-16,25 0 16,-50 0-1,25 0 1,-25 24 0,0-24-1,0 0-15,0 0 16,0 0-16,0-1 15,0 1-15,0 25 16,-25-25-16,0-1 16,25 1-1,-25-25-15,0 25 16,1-25-16,24 25 16,-25 0-1,0-25-15,0 0 16,0 24-16,-24-24 15,24 25 1,0 0-16,0-25 16,1 0-16,-26 25 15,50 0-15,-25-25 16,-24 24-16,24 1 16,0-25-16,0 0 15</inkml:trace>
</inkml:ink>
</file>

<file path=ppt/ink/ink8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48.1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1538 11857 0,'25'0'78,"-1"0"-62,1 0 0,0-25-16,0 25 15,25 0-15,-1 0 16,26 0-16,24 0 16,-25 0-16,1 0 15,24 0-15,0 0 16,0 0-1,0 0-15,-24 0 16,24 0-16,-24 0 16,-1 0-16,0 0 15,-24 0-15,0 0 16,-26 0-16,26 0 16,-25 0-16,0 0 15,-1 0-15,1 0 16,0 0-1,0 0 1,0 0 0,-1 0-1,26 0 1,-25 0 0,0 0-16,-1 0 15,1 0-15,0 0 16,0-25-1,0 25 1,-1 0-16,26 0 16,-25 0-1,0 0 1,-1 0-16</inkml:trace>
</inkml:ink>
</file>

<file path=ppt/ink/ink8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49.2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3547 11559 0,'0'-25'16,"0"0"-1,25 25 1,0 0 0,-1 0-16,1 0 15,25 0 1,0 0-16,-26 0 15,26 0-15,0 0 16,24 25-16,-24 0 16,-1 0-16,-24 0 15,49-1-15,-74 1 16,50 0-16,-50 0 16,25 0-16,-25-1 15,0 1 1,0 0-1,0 0-15,0 0 16,-25-1-16,0 26 16,0-25-16,-49 24 15,24-24-15,-24 25 16,-25-1-16,24 1 16,-24 0-16,25-25 15,-26-25-15,1 24 16,25 1-16,-25-25 15,24 0-15,26 25 16,-1-25-16,-24 0 16,49 0-16,0 0 15</inkml:trace>
</inkml:ink>
</file>

<file path=ppt/ink/ink8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55.0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1414 12725 0,'0'-25'16,"0"0"15,0 0-15,25 25-1,-1 0 1,1-24-16,0 24 16,0 0-16,49 0 15,-24-25-15,24 25 16,1-25-16,24 25 16,0 0-16,0-25 15,50 25-15,-25-25 16,25 25-16,-50 0 15,-24-24 1,-1 24-16,1 0 0,-26 0 16,1 0-1,-1 0-15,1 0 16,-25 0-16,0 0 16,24 0-16,-49-25 15,25 25-15,0 0 16,0 0-16,-1 0 15,26 0 1,-25 0-16,0-25 16,24 25-16,1 0 15,-1 0-15,1 0 16,0 0-16,-26 0 16,26 0-16</inkml:trace>
</inkml:ink>
</file>

<file path=ppt/ink/ink8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55.8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3448 12229 0,'0'0'16,"25"-25"-16,24 25 0,26 0 16,-26 0-16,26 0 15,-26 0-15,1 0 16,0 0-16,-1 0 15,1 0-15,-25 0 16,-1 25-16,26-25 16,-50 25-16,0-1 15,25 1 1,0 0-16,-25 0 0,0 24 16,0 1-1,0-25-15,0 24 16,0 1-16,0 24 15,0-24-15,-50 0 16,50 24-16,-74-24 16,49 24-16,-50-24 15,26-1-15,24-49 16,-25 50-16,1-50 16,24 25-16,0-25 15</inkml:trace>
</inkml:ink>
</file>

<file path=ppt/ink/ink8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2:59.0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4440 12551 0,'0'-25'125,"-25"25"-110,0 0-15,1 0 16,-26 0-16,0 25 16,1 0-16,-26 0 15,26 24-15,-1-49 16,-24 75-16,24-50 16,1 24-16,-26 26 15,50-26 1,-24 1-16,49 24 15,-50 50-15,50-24 16,-25 24-16,25 49 16,0-24-16,0-25 15,0-25-15,0 25 16,0-49-16,0-26 16,0 50-16,25 1 15,-25-26-15,0-24 16,0 24-16,0 1 15,0-26-15,0 1 16,0-1-16,0 1 16,0 0-16,0-1 15,0 1-15,0-25 16,0 49-16,0-49 16,0 24-16,0-24 15,-25 25 1,25-25-1,0-1-15,0-48 125,50-1-109,0 0 0,-26 0-16,26 0 15,0 1-15,24-26 16,-49 50-16,24-25 16,1-24-16,24 49 15,-49 0-15,0-25 16,25 0-16,-26 25 15,1-25 1,0 25-16,0 0 16,24 0-1,-49-25-15,25 25 16,25-24-16,-1 24 16,-24 0-16,25 0 15,-1 0-15,-24 0 16,0 0-16,-25-25 15</inkml:trace>
</inkml:ink>
</file>

<file path=ppt/ink/ink8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04.5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5060 12774 0,'50'0'78,"-1"0"-78,51 0 16,-26 0-16,25 0 15,50 0-15,-25 0 16,25 0-16,0 0 15,0 0-15,-25 0 16,24 0-16,-48 0 16,-1 0-16,-25 0 15,-24 0-15,-25 0 16,-1 0-16</inkml:trace>
</inkml:ink>
</file>

<file path=ppt/ink/ink8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06.6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10046 12626 0,'25'0'78,"0"0"-63,-1 24-15,26-24 16,0 25-16,-1-25 16,26 25-16,-1 0 15,25-25-15,25 25 16,0-1-16,-25-24 16,50 25-16,-50-25 15,50 0-15,-49 25 16,-26-25-16,25 0 15,-24 0-15,-26 0 16,26 0-16,-26 0 16,-24 0-16,49 0 15,-49 0 1,0 0-16,0 0 16,0 0-16,-1 0 15,1 0-15,0 0 16,0 0-16,24 0 15,1 0-15,-25 0 16,25 0-16,-26 0 16,51 0-16,-26 0 15,-24 0-15,25 0 16,-1 0-16,1 0 16,0 0-16,-26 0 15,1 0-15,25 0 16,-1 0-16,-24 0 15,0 0-15,0 0 16,24 0-16,-24 0 16,0 0-16,25 25 15,-26-25-15,1 0 16,25 0-16,-1 0 16,-24 0-16,0 25 15,25-25-15,24 0 16,-24 0-16,-1 0 15,26 0 1,-26 0-16,1 0 16,0 0-16,24 0 15,-24 0-15,24 0 16,0 0-16,-24 0 16,0 0-16,-26 0 15,26 0-15,0 0 16,-1 0-16,1 0 15,-25 0-15,-1 0 16,26 0-16,-25 0 16,0 0-16,0 0 15,24 0-15,1 0 16,-25 0 0,-1 0-1,1 0 1,0 0-16,0 0 15,0 0 1,24 0 0,-24 0-16,0 0 15,24 0-15,-24 0 16,25 0-16,-25 0 16,24 0-16,-24 0 15,0 0 1,0 0-16,-1 0 15,1 0 1,0 0 0,0 0 109,0 0-110,24 0 1,1 0 0,-25 0-1,24 0 1,-24 0-1,-25 24 1</inkml:trace>
</inkml:ink>
</file>

<file path=ppt/ink/ink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09:53:09.0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4589 7020 0,'25'0'31,"-1"0"-31,26 0 16,24 0-16,26 0 16,24 0-16,-25 0 15,25 0 1,25-25-16,0 25 0,24 0 16,1 0-1,0 0-15,-50 0 16,49 0-16,-49 0 15,25-25-15,-25 25 16,25 0-16,-25 0 16,0 0-16,25 0 15,-25 0-15,25 0 16,-25 0-16,-25 0 16,50 0-16,-50 0 15,0 0-15,0 0 16,1 0-16,-26 0 15,0 0-15,1 0 16,-1 0-16,1 0 16,-1 0-16,0 0 15,1 0-15,-1 0 16,1 0-16,-26 0 16,26 0-16,-26 0 15,26 0-15,-1 0 16,1 0-16,-1 0 15,0 0-15,1 0 16,-1 0-16,-24 0 16,24 0-16,1 0 15,-1 0-15,-24 0 16,24 0 0,-24 0-16,24 0 15,-24 0-15,-1 0 16,1 0-16,0 0 15,24 0-15,-24 0 16,-26 0-16,26 0 16,0 0-16,-1 0 15,-24 0 1,0 0 0,0 0-1,-1 0 16,1 0-31,0 0 16,0 0 0,0 0-1,-1 0 1,1 0 0,0 0-1,0 0-15,24 0 16,1 0-1,0 0-15,24 0 0,-24 0 16,24 0-16,-24 0 16,24 0-1,-24 0-15,-1 0 16,1 0-16,0 0 16,24 0-16,-24 0 15,-26 0-15,1 0 16,25 0-16,-1 0 15,-24 0-15,0 0 16,25 0-16,-1 0 16,-24 0-16,25 0 15,-25 0-15,24 0 16,26 0-16,-26 0 16,1 0-16,-1 0 15,26 0-15,-26 0 16,1 0-16,0 0 15,24 0-15,-24 0 16,24 0-16,-24 0 16,24 0-16,-24 0 15,24 0-15,1 0 16,-26 0-16,26 0 16,-26 0-1,1 0-15,-1 0 16,26 0-16,-26 0 15,1 0-15,24 0 16,-24 0-16,0 0 16,-1 0-16,1 0 15,24-25-15,-24 25 16,-1 0-16,1 0 16,0 0-16,-1 0 15,1 0 1,24 0-16,1 0 0,-1 0 15,1 0-15,-1 0 16,-24 0-16,-1 0 16,1 0-16,-1 0 15,26 0-15,-26 0 16,26 0 0,-26 0-16,26-24 15,-1 24-15,1 0 0,-26 0 16,26 0-16,-26 0 15,1 0 1,0 0-16,-1 0 16,1 0-16,24 0 0,-49 0 15,25 0 1,-1 0-16,-24 0 16,25-25-16,-26 25 15,1 0-15,25 0 16,-25 0-16,-1 0 15,1 0-15,0 0 16,0 0-16,0 0 16,-1 0-16,1 0 15,0 0-15,25 0 16,-25 0 0,-1 0-1,26 0-15,-25-25 16,24 25-16,1 0 15,24 0-15,-24 0 16,0 0-16,-1 0 16,26 0-1,24 0 1,-74 0-16,-1 0 16,26 0-16,0 0 15,-26 0 1,1 0-1,0 0 17,0 0-32,0 0 15,-1 0-15,1 0 16,0 0-16,-25 25 16,25-25-16,0 0 15</inkml:trace>
</inkml:ink>
</file>

<file path=ppt/ink/ink90.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09.0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4762 13146 0,'25'0'47,"0"0"-47,0 0 16,0 0-1,0 0-15,24 0 16,26 0-16,-1 0 16,50 25-16,-25-25 15,25 25-15,0-25 16,0 0-1,25 25-15,-74-25 16,24 0-16,0 25 16,0-25-16,-24 25 15,-26-25-15,1 0 16,-1 0-16,-24 0 16,0 0-16,0 0 109,0 0-93,-1 0 15</inkml:trace>
</inkml:ink>
</file>

<file path=ppt/ink/ink9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10.5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9252 13370 0,'-25'0'32,"50"0"46,0 0-63,0 0-15,24 0 16,1 0-16,0 0 16,24 0-1,0 0-15,1 0 0,-1 0 16,25 0-1,-24 0-15,-1 0 0,26 0 16,-26 0 0,0 0-16,1 0 15,-1 0-15,1 0 16,-1 25-16,0-25 16,26 0-16,-26 24 15,0-24-15,1 25 16,49-25-16,-75 0 15,26 0-15,-25 0 16,-1 0-16,26 0 16,-51 0-16,26 0 15,0 0-15,-26 0 16,26 0-16,-25 0 16,24 25-16,1-25 15,0 0 1,-1 0-16,-24 0 15,0 25-15,0-25 16,-1 0 0,1 0-1,0 0-15,0 0 16,24 0 0,-24 0-1,0 0-15,25 0 16,-1 0-16,-24 0 15,0 0-15,0 0 16,0 0-16,-1 0 16,1 0 62,0 0-63,0 0 1</inkml:trace>
</inkml:ink>
</file>

<file path=ppt/ink/ink9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12.7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14858 13345 0,'25'0'63,"0"0"-48,49 0 1,0 0-16,1 0 16,24 0-16,-25 0 15,26 0-15,-1 0 16,25 0-16,-25 0 16,50 0-16,-50 0 15,25 0-15,-25 0 16,1 0-16,24 0 15,-25 0 1,0 0-16,0 0 16,1 0-16,-1 0 15,-25 0-15,1 0 16,-1 0-16,-24 0 16,24 0-16,0-25 15,-24 25-15,24 0 16,1-25-16,-25 25 15,24 0-15,0 0 16,1 0-16,-1 0 16,1 0-16,24-24 15,-25 24-15,25-25 16,1 25-16,-26-25 16,25 25-16,25 0 15,-49-25-15,-1 25 16,1 0-16,24 0 15,-25 0-15,-24 0 16,24 0-16,1 0 16,-26 0-16,26 0 15,-1 0-15,-24 0 16,24 0 0,1 0-16,-1 0 0,0 0 15,26 0 1,-26 0-16,25 0 15,0 0-15,1 0 16,-1 0-16,-25 0 16,25 0-16,-24 0 15,-1 0-15,1 0 16,-26 0-16,26 0 16,-50 0-16,49-25 15,-49 25-15,49 0 16,-24-25-16,-25 25 15,-1 0-15,1 0 16,0 0 0</inkml:trace>
</inkml:ink>
</file>

<file path=ppt/ink/ink93.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15.3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6747 13915 0,'49'0'16,"-24"0"-1,0 0 1,25 0-16,-1 0 15,26 0 1,-1 0-16,25 0 16,1 0-16,-1 0 15,50 0-15,-25 0 16,0 0-16,24 0 16,26 0-16,-25 0 15,0 0-15,-25 0 16,49 0-16,-49 0 15,50 0-15,-25 0 16,0 0-16,0 0 16,-25 0-16,24 0 15,-24 0-15,-24 0 16,24 0-16,25 0 16,-25 0-16,24 0 15,-24 0-15,25 25 16,-25-25-16,0 0 15,-25 0-15,26 0 16,-26 0-16,25 25 16,0-25-16,-25 0 15,50 0-15,-50 25 16,0-25-16,25 0 16,0 0-16,-24 0 15,-1 0-15,0 0 16,0 25-16,25-25 15,-25 0 1,1 0-16,-1 0 0,-25 0 16,1 0-1,-1 0-15,1 0 16,-26 0-16,26 0 16,-1 0-16,-24 0 15,24 0-15,-24 0 16,24 24-16,0-24 15,-24 0-15,0 0 16,-1 0-16,1 0 16,-25 0-16,-1 0 15</inkml:trace>
</inkml:ink>
</file>

<file path=ppt/ink/ink94.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20.1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5606 14387 0,'25'0'32,"-25"-25"-1,24 25-31,1 0 0,0-25 16,25 25-1,-1 0-15,26 0 16,-1 0-16,1 0 15,-1 0-15,25 0 16,0 0-16,1 0 16,-1 0-16,0 0 15,0 0-15,25 0 16,-24 0-16,-26 0 16,0 0-16,26 0 15,-26 0-15,25 0 16,0 0-16,-24 0 15,24 0-15,0 0 16,-24 0-16,24 0 16,-25 0-16,26 0 15,-26 0-15,25 0 16,-24 0-16,24 0 16,-25 0-16,1 0 15,-1 0-15,0 0 16,-24 0-16,24 0 15,-24 0-15,24 0 16,-24 0-16,-25 0 16,25 0-1,-1 0-15,1 0 16,-1 0-16,1 0 16,0 0-16,-26 0 15,51 0-15,-26 0 16,1 0-16,0 0 15,-1 0-15,1 0 16,-1 0-16,1 0 16,24 0-16,1 0 15,-1 0-15,1 0 16,-26 0-16,26 0 16,-26 0-16,1 0 15,24 0-15,-24 0 16,24 0-16,-24 0 15,0 0-15,-1 0 16,1 0-16,-1 0 16,1 0-16,0 0 15,-1 0-15,1 0 16,24 0-16,1 25 16,-26-25-1,26 0-15,-26 0 0,26 0 16,-26 0-16,1 0 15,0 0 1,-1 0-16,26 0 16,-26 0-16,50 25 15,-74-25 1,25 0-16,24 0 16,-24 0-16,-1 0 15,-24 0-15,25 0 16,-1 0-16,26 0 15,-50 0-15,24 0 16,-24 0-16,25 0 16,-25 0-16,-1 0 15,1 0-15,0 0 16,0 0 234,0 0-234,-1 0-16,26 0 15,24 0 1,-24 0-16,24 25 15,-24-25-15,24 0 16,-24 0-16,24 24 16,-24-24-16,0 0 15,-26 0-15,26 0 16,-25 0-16,0 0 16,24 0-16,-24 0 15,0 0 1,0 0-1,0 0 1,-1 0 0,1 0-1,0 0 1,0 0-16,24 0 16,1 0-16,-25 0 15,0 0-15,24 0 16,1 0-16,-25 0 15,24 0-15,1 0 16,-25 0-16,49 0 16,-24 0-16,-1 0 15,1 0-15,-1 0 16,1 0-16,0 0 16,24 0-16,1 0 15,-26 0-15,26 0 16,-1 0-16,0 0 15,-24 0-15,24 0 16,1 0-16,-26 0 16,26 0-16,-26 0 15,26 0-15,-1 0 16,-24 0-16,24-24 16,-24 24-1,24 0-15,-24 0 0,24 0 16,-24 0-16,24 0 15,1 0 1,-26 0-16,1 0 16,24 0-16,-24 0 15,24 0-15,-24 0 16,0 0-16,24 0 16,-49-25-16,24 25 15,1 0-15,0 0 16,-25 0-16,24 0 15,-24 0-15,25 0 16,-26 0 0,26 0-16,-25 0 15,0 0-15,-1 0 16,26 0-16,-25 0 16,0 0-16,-1 0 15,1 0-15,0 0 16,25 0-1,-26 0-15,26 0 16,-25 0 0,0 0-16,-1 0 15,26 0-15,-25 0 16,0 0 0,-1 0-16,26 0 15,-25 0-15,0 0 16,24 0-16,-24 0 15,0 0-15,0 0 16,-1 0-16,1 0 16,0 0-16,0 0 15,0 0-15,0 0 16,-1 0 0,1 0-16,0 0 15,0 0 16,-25 25-15,25-25 0,-1 0-1,1 0 32,0 0-31,0 0-16,0 0 15,24 0-15,-24 0 16,25 0-16,-26 0 16,51 0-16,-50 0 15,-1 0-15,1 0 16,25 0 0,-25 0-16,-1 0 15,1 24 1,0-24-1,0 0 48,0 0-47,-1 0-1,-24 25-15,25-25 16,0 0-1</inkml:trace>
</inkml:ink>
</file>

<file path=ppt/ink/ink95.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46.2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9847 15553 0,'25'0'47,"0"0"-15,25 0-32,-1 0 15,26 0-15,24 0 16,25 24-16,25-24 15,0 0-15,24 0 16,26 0-16,-1 0 16,-24 0-16,-1 0 15,-24 0-15,25 0 16,-1 0-16,-49 0 16,25 0-16,-25 0 15,-24 0-15,-1 0 16,25 0-16,-25 0 15,0 0-15,25 0 16,-25 0-16,1 0 16,24 0-16,0 0 15,-25 0-15,0 0 16,0 0-16,1 0 16,-26 0-16,25 0 15,-24 0-15,24 0 16,-25 0-16,26 0 15,-26 0 1,0 0-16,1 25 16,-26-25-16,26 0 15,-1 25-15,1-25 16,-26 0-16,1 0 16,-1 0-16,1 0 15,0 0-15,-26 0 16,1 0-16,0 0 15,0 0-15,0 0 16,-1 0-16,1 25 16,0-25-1,0 0 1,0 0 0</inkml:trace>
</inkml:ink>
</file>

<file path=ppt/ink/ink96.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3:47.4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10071 15999 0,'25'0'15,"-1"-25"1,26 25-16,-25 0 15,24-25 1,1 25-16,24-24 16,26 24-16,24 0 15,-25 0-15,0-25 16,50 25-16,-25 0 16,50 0-16,-50 0 15,-25 0-15,74 0 16,-73 0-16,-1 0 15,50 0-15,-75 0 16,50 0-16,-49 0 16,24 0-16,0 0 15,-25 0-15,1 0 16,24 0-16,-25 0 16,1 0-16,-1 0 15,1 0-15,24 0 16,-25 0-16,26 0 15,-26 0-15,0 0 16,26 0-16,-26 0 16,0 0-16,26 0 15,-26 0-15,-24 0 16,24 0 0,0 0-16,1 0 15,-26 0-15,26 0 16,-26 0-16,26 0 15,-1 0-15,1 25 16,-1-25-16,1 0 16,-26 0-16,1 0 15,24 0-15,1 24 16,-26-24-16,1 0 16,-25 25-16,24-25 15,1 0-15,-1 25 16,-24-25-1</inkml:trace>
</inkml:ink>
</file>

<file path=ppt/ink/ink97.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08.8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3572 16495 0,'25'0'63,"-1"0"-48,26 0-15,0 0 16,24 0-16,25 0 16,1-25-1,48 25-15,-48 0 16,73 0-16,-49 0 15,50-24-15,-50 24 16,25 0-16,-25 0 16,-25 0-16,-25 0 15,26 0-15,-26 0 16,0 0-16,1 0 16,-1 0-16,1 0 15,-26 0-15,1 0 16,0 0-16,-1 0 15,1 0-15,-1 0 16,26 0-16,-26 0 16,1 0-16,0-25 15,-1 25-15,1 0 16,24 0-16,-24 0 16,24 0-16,1 0 15,-1 0-15,0 0 16,-24 0-16,25 0 15,24-25-15,-50 25 16,26 0-16,-1 0 16,-24 0-16,-1-25 15,1 25 1,-25 0-16,24 0 16,-24 0-16,0 0 15,0 0-15,0 0 16,-1 0-16,1 0 31</inkml:trace>
</inkml:ink>
</file>

<file path=ppt/ink/ink98.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10.8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8483 16321 0,'25'0'78,"0"0"-62,24 0-16,26 0 15,-26 25-15,51-25 16,-1 0-16,0 0 16,0 0-16,50 0 15,-25 0-15,-25 0 16,50 0-16,-25 0 15,0 0-15,0 0 16,-24 0-16,-1 0 16,-25 0-1,25 0-15,-24 0 16,24 0-16,-25 0 16,1 0-16,-1 0 15,-24 0-15,24 0 16,1 0-16,-26 0 15,26 0-15,-26 0 16,1 0-16,0 0 16,-1 0-16,-24 0 15,0 0-15,0 0 16,-1 0 0,1 0-16</inkml:trace>
</inkml:ink>
</file>

<file path=ppt/ink/ink99.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86.28159" units="1/cm"/>
          <inkml:channelProperty channel="Y" name="resolution" value="49.23077" units="1/cm"/>
          <inkml:channelProperty channel="T" name="resolution" value="1" units="1/dev"/>
        </inkml:channelProperties>
      </inkml:inkSource>
      <inkml:timestamp xml:id="ts0" timeString="2020-10-12T10:04:12.44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13221 16470 0,'25'0'31,"24"-24"-15,1 24-16,0 0 15,49-25-15,-25 25 16,1 0-16,73 0 16,-24 0-16,50 0 15,0 0-15,-1 0 16,-24 0-16,25 0 16,-1 0-1,-24 0-15,25 0 16,-25 0-16,-25 0 15,0 0-15,25 0 16,-25 0-16,24 0 16,-48-25-16,24 25 15,0 0-15,-25 0 16,-25 0-16,26-25 16,-26 25-16,25 0 15,-24-25-15,24 25 16,0 0-16,0 0 15,25 0-15,-25 0 16,1-25-16,-1 25 16,50 0-16,-50-24 15,0 24-15,0 0 16,1 0-16,-26 0 16,0-25-16,1 25 15,-1 0-15,-24 0 16,-25 0-16,24 0 15,-24 0-15,25 0 16,-25 0-16,-1 0 16,1 0-16,25 0 15,-25 0-15,-1 0 16,26 0-16,-25 0 16,0 0-16,-1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33225"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898525" y="744538"/>
            <a:ext cx="496570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0540" y="4716383"/>
            <a:ext cx="4960085" cy="4468654"/>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1"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33225"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6DA494E9-1E4F-4E83-BC75-EF5A96ECCD2D}" type="slidenum">
              <a:rPr lang="it-IT"/>
              <a:pPr>
                <a:defRPr/>
              </a:pPr>
              <a:t>‹N›</a:t>
            </a:fld>
            <a:endParaRPr lang="it-IT"/>
          </a:p>
        </p:txBody>
      </p:sp>
    </p:spTree>
    <p:extLst>
      <p:ext uri="{BB962C8B-B14F-4D97-AF65-F5344CB8AC3E}">
        <p14:creationId xmlns:p14="http://schemas.microsoft.com/office/powerpoint/2010/main" val="333959852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oughtco.com/history-of-american-agriculture-farm-machinery-407438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hdr" sz="quarter"/>
          </p:nvPr>
        </p:nvSpPr>
        <p:spPr>
          <a:noFill/>
        </p:spPr>
        <p:txBody>
          <a:bodyPr/>
          <a:lstStyle/>
          <a:p>
            <a:r>
              <a:rPr lang="it-IT"/>
              <a:t>Geografia delle Reti EC 503</a:t>
            </a:r>
          </a:p>
          <a:p>
            <a:r>
              <a:rPr lang="it-IT"/>
              <a:t>I Modulo</a:t>
            </a:r>
          </a:p>
          <a:p>
            <a:r>
              <a:rPr lang="it-IT"/>
              <a:t>Giuseppe Borruso</a:t>
            </a:r>
          </a:p>
        </p:txBody>
      </p:sp>
      <p:sp>
        <p:nvSpPr>
          <p:cNvPr id="6146" name="Rectangle 7"/>
          <p:cNvSpPr>
            <a:spLocks noGrp="1" noChangeArrowheads="1"/>
          </p:cNvSpPr>
          <p:nvPr>
            <p:ph type="sldNum" sz="quarter" idx="5"/>
          </p:nvPr>
        </p:nvSpPr>
        <p:spPr>
          <a:noFill/>
        </p:spPr>
        <p:txBody>
          <a:bodyPr/>
          <a:lstStyle/>
          <a:p>
            <a:fld id="{6E01F60F-1858-4401-B669-B39C290A6CD2}" type="slidenum">
              <a:rPr lang="it-IT" smtClean="0"/>
              <a:pPr/>
              <a:t>1</a:t>
            </a:fld>
            <a:endParaRPr lang="it-IT"/>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dirty="0" err="1"/>
              <a:t>Slides</a:t>
            </a:r>
            <a:r>
              <a:rPr lang="it-IT" dirty="0"/>
              <a:t> with (*) in </a:t>
            </a:r>
            <a:r>
              <a:rPr lang="it-IT" dirty="0" err="1"/>
              <a:t>footnotes</a:t>
            </a:r>
            <a:r>
              <a:rPr lang="it-IT" dirty="0"/>
              <a:t> </a:t>
            </a:r>
            <a:r>
              <a:rPr lang="it-IT" dirty="0" err="1"/>
              <a:t>have</a:t>
            </a:r>
            <a:r>
              <a:rPr lang="it-IT" dirty="0"/>
              <a:t> </a:t>
            </a:r>
            <a:r>
              <a:rPr lang="it-IT" dirty="0" err="1"/>
              <a:t>been</a:t>
            </a:r>
            <a:r>
              <a:rPr lang="it-IT" dirty="0"/>
              <a:t> </a:t>
            </a:r>
            <a:r>
              <a:rPr lang="it-IT" dirty="0" err="1"/>
              <a:t>modified</a:t>
            </a:r>
            <a:r>
              <a:rPr lang="it-IT" dirty="0"/>
              <a:t> from Jean-Paul </a:t>
            </a:r>
            <a:r>
              <a:rPr lang="it-IT" dirty="0" err="1"/>
              <a:t>Rodrigue</a:t>
            </a:r>
            <a:r>
              <a:rPr lang="it-IT" dirty="0"/>
              <a:t> </a:t>
            </a:r>
            <a:r>
              <a:rPr lang="it-IT" dirty="0" err="1"/>
              <a:t>materials</a:t>
            </a:r>
            <a:r>
              <a:rPr lang="it-IT" dirty="0"/>
              <a:t>. (</a:t>
            </a:r>
            <a:r>
              <a:rPr lang="it-IT" dirty="0" err="1"/>
              <a:t>see</a:t>
            </a:r>
            <a:r>
              <a:rPr lang="it-IT"/>
              <a:t> copyright). </a:t>
            </a:r>
            <a:r>
              <a:rPr lang="it-IT" dirty="0"/>
              <a:t>I </a:t>
            </a:r>
            <a:r>
              <a:rPr lang="it-IT" dirty="0" err="1"/>
              <a:t>have</a:t>
            </a:r>
            <a:r>
              <a:rPr lang="it-IT" dirty="0"/>
              <a:t> </a:t>
            </a:r>
            <a:r>
              <a:rPr lang="it-IT" dirty="0" err="1"/>
              <a:t>modified</a:t>
            </a:r>
            <a:r>
              <a:rPr lang="it-IT" dirty="0"/>
              <a:t> and </a:t>
            </a:r>
            <a:r>
              <a:rPr lang="it-IT" dirty="0" err="1"/>
              <a:t>elaborated</a:t>
            </a:r>
            <a:r>
              <a:rPr lang="it-IT" dirty="0"/>
              <a:t> </a:t>
            </a:r>
            <a:r>
              <a:rPr lang="it-IT" dirty="0" err="1"/>
              <a:t>materials</a:t>
            </a:r>
            <a:r>
              <a:rPr lang="it-IT" dirty="0"/>
              <a:t> in </a:t>
            </a:r>
            <a:r>
              <a:rPr lang="it-IT" dirty="0" err="1"/>
              <a:t>order</a:t>
            </a:r>
            <a:r>
              <a:rPr lang="it-IT" dirty="0"/>
              <a:t> to be </a:t>
            </a:r>
            <a:r>
              <a:rPr lang="it-IT" dirty="0" err="1"/>
              <a:t>suitable</a:t>
            </a:r>
            <a:r>
              <a:rPr lang="it-IT" dirty="0"/>
              <a:t> for the </a:t>
            </a:r>
            <a:r>
              <a:rPr lang="it-IT" dirty="0" err="1"/>
              <a:t>current</a:t>
            </a:r>
            <a:r>
              <a:rPr lang="it-IT" dirty="0"/>
              <a:t> </a:t>
            </a:r>
            <a:r>
              <a:rPr lang="it-IT" dirty="0" err="1"/>
              <a:t>course</a:t>
            </a:r>
            <a:r>
              <a:rPr lang="it-IT" dirty="0"/>
              <a:t>. </a:t>
            </a:r>
          </a:p>
          <a:p>
            <a:pPr eaLnBrk="1" hangingPunct="1">
              <a:spcBef>
                <a:spcPct val="0"/>
              </a:spcBef>
            </a:pPr>
            <a:r>
              <a:rPr lang="en-US" dirty="0">
                <a:solidFill>
                  <a:srgbClr val="1C1C1C"/>
                </a:solidFill>
              </a:rPr>
              <a:t>Copyright © 1998-2010, Dr. Jean-Paul </a:t>
            </a:r>
            <a:r>
              <a:rPr lang="en-US" dirty="0" err="1">
                <a:solidFill>
                  <a:srgbClr val="1C1C1C"/>
                </a:solidFill>
              </a:rPr>
              <a:t>Rodrigue</a:t>
            </a:r>
            <a:r>
              <a:rPr lang="en-US" dirty="0">
                <a:solidFill>
                  <a:srgbClr val="1C1C1C"/>
                </a:solidFill>
              </a:rPr>
              <a:t>, Dept. of Global Studies &amp; Geography, Hofstra University. For personal or classroom use ONLY. </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23906"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630C6010-2C4D-419C-8A51-D3149547B5B2}" type="slidenum">
              <a:rPr lang="it-IT" sz="1200"/>
              <a:pPr algn="r" eaLnBrk="0" hangingPunct="0"/>
              <a:t>24</a:t>
            </a:fld>
            <a:endParaRPr lang="it-IT" sz="1200"/>
          </a:p>
        </p:txBody>
      </p:sp>
      <p:sp>
        <p:nvSpPr>
          <p:cNvPr id="123907" name="Rectangle 2"/>
          <p:cNvSpPr>
            <a:spLocks noGrp="1" noRot="1" noChangeAspect="1" noChangeArrowheads="1" noTextEdit="1"/>
          </p:cNvSpPr>
          <p:nvPr>
            <p:ph type="sldImg"/>
          </p:nvPr>
        </p:nvSpPr>
        <p:spPr>
          <a:xfrm>
            <a:off x="915988" y="739775"/>
            <a:ext cx="4930775" cy="3698875"/>
          </a:xfrm>
          <a:ln/>
        </p:spPr>
      </p:sp>
      <p:sp>
        <p:nvSpPr>
          <p:cNvPr id="123908" name="Rectangle 3"/>
          <p:cNvSpPr>
            <a:spLocks noGrp="1" noChangeArrowheads="1"/>
          </p:cNvSpPr>
          <p:nvPr>
            <p:ph type="body" idx="1"/>
          </p:nvPr>
        </p:nvSpPr>
        <p:spPr>
          <a:xfrm>
            <a:off x="902122" y="4684623"/>
            <a:ext cx="4956920" cy="4519470"/>
          </a:xfrm>
          <a:noFill/>
          <a:ln/>
        </p:spPr>
        <p:txBody>
          <a:bodyPr/>
          <a:lstStyle/>
          <a:p>
            <a:pPr eaLnBrk="1" hangingPunct="1"/>
            <a:r>
              <a:rPr lang="en-US" dirty="0"/>
              <a:t>(*)</a:t>
            </a:r>
          </a:p>
          <a:p>
            <a:pPr eaLnBrk="1" hangingPunct="1"/>
            <a:r>
              <a:rPr lang="en-US" dirty="0"/>
              <a:t>Stutz, R. and A. de Souza (1998), "The World Economy: Resources, Location, Trade and Development." Third Edition, Toronto: Prentice Hall. P. 268.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2800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84D32A65-F9DA-4B41-B245-B78313A63CF8}" type="slidenum">
              <a:rPr lang="it-IT" sz="1200"/>
              <a:pPr algn="r" eaLnBrk="0" hangingPunct="0"/>
              <a:t>30</a:t>
            </a:fld>
            <a:endParaRPr lang="it-IT" sz="1200"/>
          </a:p>
        </p:txBody>
      </p:sp>
      <p:sp>
        <p:nvSpPr>
          <p:cNvPr id="128003" name="Rectangle 2"/>
          <p:cNvSpPr>
            <a:spLocks noGrp="1" noRot="1" noChangeAspect="1" noChangeArrowheads="1" noTextEdit="1"/>
          </p:cNvSpPr>
          <p:nvPr>
            <p:ph type="sldImg"/>
          </p:nvPr>
        </p:nvSpPr>
        <p:spPr>
          <a:xfrm>
            <a:off x="898525" y="744538"/>
            <a:ext cx="4965700" cy="3724275"/>
          </a:xfrm>
          <a:ln/>
        </p:spPr>
      </p:sp>
      <p:sp>
        <p:nvSpPr>
          <p:cNvPr id="128004"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30050"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F8F9F145-FF1D-4B33-8150-C6C466F27BED}" type="slidenum">
              <a:rPr lang="it-IT" sz="1200"/>
              <a:pPr algn="r" eaLnBrk="0" hangingPunct="0"/>
              <a:t>31</a:t>
            </a:fld>
            <a:endParaRPr lang="it-IT" sz="1200"/>
          </a:p>
        </p:txBody>
      </p:sp>
      <p:sp>
        <p:nvSpPr>
          <p:cNvPr id="130051" name="Rectangle 2"/>
          <p:cNvSpPr>
            <a:spLocks noGrp="1" noRot="1" noChangeAspect="1" noChangeArrowheads="1" noTextEdit="1"/>
          </p:cNvSpPr>
          <p:nvPr>
            <p:ph type="sldImg"/>
          </p:nvPr>
        </p:nvSpPr>
        <p:spPr>
          <a:xfrm>
            <a:off x="898525" y="744538"/>
            <a:ext cx="4965700" cy="3724275"/>
          </a:xfrm>
          <a:ln/>
        </p:spPr>
      </p:sp>
      <p:sp>
        <p:nvSpPr>
          <p:cNvPr id="130052"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32098"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24097D3A-F421-4029-9CB6-0259A6A094F0}" type="slidenum">
              <a:rPr lang="it-IT" sz="1200"/>
              <a:pPr algn="r" eaLnBrk="0" hangingPunct="0"/>
              <a:t>32</a:t>
            </a:fld>
            <a:endParaRPr lang="it-IT" sz="1200"/>
          </a:p>
        </p:txBody>
      </p:sp>
      <p:sp>
        <p:nvSpPr>
          <p:cNvPr id="132099" name="Rectangle 2"/>
          <p:cNvSpPr>
            <a:spLocks noGrp="1" noRot="1" noChangeAspect="1" noChangeArrowheads="1" noTextEdit="1"/>
          </p:cNvSpPr>
          <p:nvPr>
            <p:ph type="sldImg"/>
          </p:nvPr>
        </p:nvSpPr>
        <p:spPr>
          <a:xfrm>
            <a:off x="898525" y="744538"/>
            <a:ext cx="4965700" cy="3724275"/>
          </a:xfrm>
          <a:ln/>
        </p:spPr>
      </p:sp>
      <p:sp>
        <p:nvSpPr>
          <p:cNvPr id="132100"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34146"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7C52FAFC-4640-493C-9D6C-605F9318D473}" type="slidenum">
              <a:rPr lang="it-IT" sz="1200"/>
              <a:pPr algn="r" eaLnBrk="0" hangingPunct="0"/>
              <a:t>33</a:t>
            </a:fld>
            <a:endParaRPr lang="it-IT" sz="1200"/>
          </a:p>
        </p:txBody>
      </p:sp>
      <p:sp>
        <p:nvSpPr>
          <p:cNvPr id="134147" name="Rectangle 2"/>
          <p:cNvSpPr>
            <a:spLocks noGrp="1" noRot="1" noChangeAspect="1" noChangeArrowheads="1" noTextEdit="1"/>
          </p:cNvSpPr>
          <p:nvPr>
            <p:ph type="sldImg"/>
          </p:nvPr>
        </p:nvSpPr>
        <p:spPr>
          <a:xfrm>
            <a:off x="898525" y="744538"/>
            <a:ext cx="4965700" cy="3724275"/>
          </a:xfrm>
          <a:ln/>
        </p:spPr>
      </p:sp>
      <p:sp>
        <p:nvSpPr>
          <p:cNvPr id="134148"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BB38AB1B-508B-4D10-A0A0-1CF1E86BD407}"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898525" y="744538"/>
            <a:ext cx="4965700" cy="3724275"/>
          </a:xfrm>
          <a:ln/>
        </p:spPr>
      </p:sp>
      <p:sp>
        <p:nvSpPr>
          <p:cNvPr id="9220"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6</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The city is located centrally within an "Isolated State" which is self-sufficient and has no external influences.</a:t>
            </a:r>
          </a:p>
          <a:p>
            <a:r>
              <a:rPr lang="en-US" sz="1200" b="0" i="0" kern="1200" dirty="0">
                <a:solidFill>
                  <a:schemeClr val="tx1"/>
                </a:solidFill>
                <a:effectLst/>
                <a:latin typeface="Times New Roman" pitchFamily="18" charset="0"/>
                <a:ea typeface="+mn-ea"/>
                <a:cs typeface="+mn-cs"/>
              </a:rPr>
              <a:t>The Isolated State is surrounded by an unoccupied wilderness.</a:t>
            </a:r>
          </a:p>
          <a:p>
            <a:r>
              <a:rPr lang="en-US" sz="1200" b="0" i="0" kern="1200" dirty="0">
                <a:solidFill>
                  <a:schemeClr val="tx1"/>
                </a:solidFill>
                <a:effectLst/>
                <a:latin typeface="Times New Roman" pitchFamily="18" charset="0"/>
                <a:ea typeface="+mn-ea"/>
                <a:cs typeface="+mn-cs"/>
              </a:rPr>
              <a:t>The land of the State is completely flat and has no rivers or mountains to interrupt the terrain.</a:t>
            </a:r>
          </a:p>
          <a:p>
            <a:r>
              <a:rPr lang="en-US" sz="1200" b="0" i="0" kern="1200" dirty="0">
                <a:solidFill>
                  <a:schemeClr val="tx1"/>
                </a:solidFill>
                <a:effectLst/>
                <a:latin typeface="Times New Roman" pitchFamily="18" charset="0"/>
                <a:ea typeface="+mn-ea"/>
                <a:cs typeface="+mn-cs"/>
              </a:rPr>
              <a:t>The soil quality and climate are consistent throughout the State.</a:t>
            </a:r>
          </a:p>
          <a:p>
            <a:r>
              <a:rPr lang="en-US" sz="1200" b="0" i="0" kern="1200" dirty="0">
                <a:solidFill>
                  <a:schemeClr val="tx1"/>
                </a:solidFill>
                <a:effectLst/>
                <a:latin typeface="Times New Roman" pitchFamily="18" charset="0"/>
                <a:ea typeface="+mn-ea"/>
                <a:cs typeface="+mn-cs"/>
              </a:rPr>
              <a:t>Farmers in the Isolated State transport their own goods to market via oxcart, across the land, directly to the central city. Therefore, there are no roads.</a:t>
            </a:r>
          </a:p>
          <a:p>
            <a:r>
              <a:rPr lang="en-US" sz="1200" b="0" i="0" u="none" strike="noStrike" kern="1200" dirty="0">
                <a:solidFill>
                  <a:schemeClr val="tx1"/>
                </a:solidFill>
                <a:effectLst/>
                <a:latin typeface="Times New Roman" pitchFamily="18" charset="0"/>
                <a:ea typeface="+mn-ea"/>
                <a:cs typeface="+mn-cs"/>
                <a:hlinkClick r:id="rId3"/>
              </a:rPr>
              <a:t>Farmers</a:t>
            </a:r>
            <a:r>
              <a:rPr lang="en-US" sz="1200" b="0" i="0" kern="1200" dirty="0">
                <a:solidFill>
                  <a:schemeClr val="tx1"/>
                </a:solidFill>
                <a:effectLst/>
                <a:latin typeface="Times New Roman" pitchFamily="18" charset="0"/>
                <a:ea typeface="+mn-ea"/>
                <a:cs typeface="+mn-cs"/>
              </a:rPr>
              <a:t> act to maximize profits.</a:t>
            </a:r>
          </a:p>
          <a:p>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6DA494E9-1E4F-4E83-BC75-EF5A96ECCD2D}" type="slidenum">
              <a:rPr lang="it-IT" smtClean="0"/>
              <a:pPr>
                <a:defRPr/>
              </a:pPr>
              <a:t>16</a:t>
            </a:fld>
            <a:endParaRPr lang="it-IT"/>
          </a:p>
        </p:txBody>
      </p:sp>
    </p:spTree>
    <p:extLst>
      <p:ext uri="{BB962C8B-B14F-4D97-AF65-F5344CB8AC3E}">
        <p14:creationId xmlns:p14="http://schemas.microsoft.com/office/powerpoint/2010/main" val="75057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17</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9CC582F3-52A4-4F20-9C7F-72CBDE6CF415}" type="slidenum">
              <a:rPr lang="it-IT" sz="1200"/>
              <a:pPr algn="r" eaLnBrk="0" hangingPunct="0"/>
              <a:t>18</a:t>
            </a:fld>
            <a:endParaRPr lang="it-IT" sz="1200"/>
          </a:p>
        </p:txBody>
      </p:sp>
      <p:sp>
        <p:nvSpPr>
          <p:cNvPr id="15363" name="Rectangle 2"/>
          <p:cNvSpPr>
            <a:spLocks noGrp="1" noRot="1" noChangeAspect="1" noChangeArrowheads="1" noTextEdit="1"/>
          </p:cNvSpPr>
          <p:nvPr>
            <p:ph type="sldImg"/>
          </p:nvPr>
        </p:nvSpPr>
        <p:spPr>
          <a:xfrm>
            <a:off x="898525" y="744538"/>
            <a:ext cx="4965700" cy="3724275"/>
          </a:xfrm>
          <a:ln/>
        </p:spPr>
      </p:sp>
      <p:sp>
        <p:nvSpPr>
          <p:cNvPr id="15364"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17762"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A995EAE9-97BE-4D4A-A0B0-1EF9F27EBE16}" type="slidenum">
              <a:rPr lang="it-IT" sz="1200"/>
              <a:pPr algn="r" eaLnBrk="0" hangingPunct="0"/>
              <a:t>21</a:t>
            </a:fld>
            <a:endParaRPr lang="it-IT" sz="1200"/>
          </a:p>
        </p:txBody>
      </p:sp>
      <p:sp>
        <p:nvSpPr>
          <p:cNvPr id="117763" name="Rectangle 2"/>
          <p:cNvSpPr>
            <a:spLocks noGrp="1" noRot="1" noChangeAspect="1" noChangeArrowheads="1" noTextEdit="1"/>
          </p:cNvSpPr>
          <p:nvPr>
            <p:ph type="sldImg"/>
          </p:nvPr>
        </p:nvSpPr>
        <p:spPr>
          <a:xfrm>
            <a:off x="898525" y="744538"/>
            <a:ext cx="4965700" cy="3724275"/>
          </a:xfrm>
          <a:ln/>
        </p:spPr>
      </p:sp>
      <p:sp>
        <p:nvSpPr>
          <p:cNvPr id="117764"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p:spPr>
        <p:txBody>
          <a:bodyPr/>
          <a:lstStyle/>
          <a:p>
            <a:r>
              <a:rPr lang="en-US"/>
              <a:t>Hanink (1997) Economic Geography, page 39 (a, b)</a:t>
            </a:r>
            <a:r>
              <a:rPr lang="it-IT"/>
              <a:t>; page 54 (c)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21858"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eaLnBrk="0" hangingPunct="0"/>
            <a:fld id="{B4F0FF13-5377-4430-9987-02281A39EE30}" type="slidenum">
              <a:rPr lang="it-IT" sz="1200"/>
              <a:pPr algn="r" eaLnBrk="0" hangingPunct="0"/>
              <a:t>23</a:t>
            </a:fld>
            <a:endParaRPr lang="it-IT" sz="1200"/>
          </a:p>
        </p:txBody>
      </p:sp>
      <p:sp>
        <p:nvSpPr>
          <p:cNvPr id="121859" name="Rectangle 2"/>
          <p:cNvSpPr>
            <a:spLocks noGrp="1" noRot="1" noChangeAspect="1" noChangeArrowheads="1" noTextEdit="1"/>
          </p:cNvSpPr>
          <p:nvPr>
            <p:ph type="sldImg"/>
          </p:nvPr>
        </p:nvSpPr>
        <p:spPr>
          <a:xfrm>
            <a:off x="898525" y="744538"/>
            <a:ext cx="4965700" cy="3724275"/>
          </a:xfrm>
          <a:ln/>
        </p:spPr>
      </p:sp>
      <p:sp>
        <p:nvSpPr>
          <p:cNvPr id="121860"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E7FD378D-3165-46C8-AB56-47A2AC2750E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AF53B2-5BEF-4D9B-9C1F-B8111AE72F38}" type="datetimeFigureOut">
              <a:rPr lang="it-IT" smtClean="0"/>
              <a:t>09/10/2023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57C287-E656-4256-8E4A-A097DEC02225}" type="slidenum">
              <a:rPr lang="it-IT" smtClean="0"/>
              <a:t>‹N›</a:t>
            </a:fld>
            <a:endParaRPr lang="it-IT"/>
          </a:p>
        </p:txBody>
      </p:sp>
    </p:spTree>
    <p:extLst>
      <p:ext uri="{BB962C8B-B14F-4D97-AF65-F5344CB8AC3E}">
        <p14:creationId xmlns:p14="http://schemas.microsoft.com/office/powerpoint/2010/main" val="1134370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D000C99B-8C71-4CC9-8036-FC490A4C432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10.emf"/><Relationship Id="rId18" Type="http://schemas.openxmlformats.org/officeDocument/2006/relationships/customXml" Target="../ink/ink12.xml"/><Relationship Id="rId26" Type="http://schemas.openxmlformats.org/officeDocument/2006/relationships/customXml" Target="../ink/ink16.xml"/><Relationship Id="rId39" Type="http://schemas.openxmlformats.org/officeDocument/2006/relationships/image" Target="../media/image23.emf"/><Relationship Id="rId21" Type="http://schemas.openxmlformats.org/officeDocument/2006/relationships/image" Target="../media/image14.emf"/><Relationship Id="rId34" Type="http://schemas.openxmlformats.org/officeDocument/2006/relationships/customXml" Target="../ink/ink20.xml"/><Relationship Id="rId7" Type="http://schemas.openxmlformats.org/officeDocument/2006/relationships/image" Target="../media/image7.emf"/><Relationship Id="rId2" Type="http://schemas.openxmlformats.org/officeDocument/2006/relationships/customXml" Target="../ink/ink4.xml"/><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18.emf"/><Relationship Id="rId41"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9.emf"/><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22.emf"/><Relationship Id="rId40" Type="http://schemas.openxmlformats.org/officeDocument/2006/relationships/customXml" Target="../ink/ink23.xml"/><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28" Type="http://schemas.openxmlformats.org/officeDocument/2006/relationships/customXml" Target="../ink/ink17.xml"/><Relationship Id="rId36" Type="http://schemas.openxmlformats.org/officeDocument/2006/relationships/customXml" Target="../ink/ink21.xml"/><Relationship Id="rId10" Type="http://schemas.openxmlformats.org/officeDocument/2006/relationships/customXml" Target="../ink/ink8.xml"/><Relationship Id="rId19" Type="http://schemas.openxmlformats.org/officeDocument/2006/relationships/image" Target="../media/image13.emf"/><Relationship Id="rId31" Type="http://schemas.openxmlformats.org/officeDocument/2006/relationships/image" Target="../media/image19.emf"/><Relationship Id="rId4" Type="http://schemas.openxmlformats.org/officeDocument/2006/relationships/customXml" Target="../ink/ink5.xml"/><Relationship Id="rId9" Type="http://schemas.openxmlformats.org/officeDocument/2006/relationships/image" Target="../media/image8.emf"/><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17.emf"/><Relationship Id="rId30" Type="http://schemas.openxmlformats.org/officeDocument/2006/relationships/customXml" Target="../ink/ink18.xml"/><Relationship Id="rId35" Type="http://schemas.openxmlformats.org/officeDocument/2006/relationships/image" Target="../media/image21.emf"/><Relationship Id="rId8" Type="http://schemas.openxmlformats.org/officeDocument/2006/relationships/customXml" Target="../ink/ink7.xml"/><Relationship Id="rId3" Type="http://schemas.openxmlformats.org/officeDocument/2006/relationships/image" Target="../media/image5.emf"/><Relationship Id="rId12" Type="http://schemas.openxmlformats.org/officeDocument/2006/relationships/customXml" Target="../ink/ink9.xml"/><Relationship Id="rId17" Type="http://schemas.openxmlformats.org/officeDocument/2006/relationships/image" Target="../media/image12.emf"/><Relationship Id="rId25" Type="http://schemas.openxmlformats.org/officeDocument/2006/relationships/image" Target="../media/image16.emf"/><Relationship Id="rId33" Type="http://schemas.openxmlformats.org/officeDocument/2006/relationships/image" Target="../media/image20.emf"/><Relationship Id="rId38" Type="http://schemas.openxmlformats.org/officeDocument/2006/relationships/customXml" Target="../ink/ink22.xml"/></Relationships>
</file>

<file path=ppt/slides/_rels/slide14.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30.emf"/><Relationship Id="rId18" Type="http://schemas.openxmlformats.org/officeDocument/2006/relationships/customXml" Target="../ink/ink32.xml"/><Relationship Id="rId26" Type="http://schemas.openxmlformats.org/officeDocument/2006/relationships/customXml" Target="../ink/ink36.xml"/><Relationship Id="rId3" Type="http://schemas.openxmlformats.org/officeDocument/2006/relationships/image" Target="../media/image25.emf"/><Relationship Id="rId21" Type="http://schemas.openxmlformats.org/officeDocument/2006/relationships/image" Target="../media/image34.emf"/><Relationship Id="rId7" Type="http://schemas.openxmlformats.org/officeDocument/2006/relationships/image" Target="../media/image27.emf"/><Relationship Id="rId12" Type="http://schemas.openxmlformats.org/officeDocument/2006/relationships/customXml" Target="../ink/ink29.xml"/><Relationship Id="rId17" Type="http://schemas.openxmlformats.org/officeDocument/2006/relationships/image" Target="../media/image32.emf"/><Relationship Id="rId25" Type="http://schemas.openxmlformats.org/officeDocument/2006/relationships/image" Target="../media/image36.emf"/><Relationship Id="rId2" Type="http://schemas.openxmlformats.org/officeDocument/2006/relationships/customXml" Target="../ink/ink24.xml"/><Relationship Id="rId16" Type="http://schemas.openxmlformats.org/officeDocument/2006/relationships/customXml" Target="../ink/ink31.xml"/><Relationship Id="rId20" Type="http://schemas.openxmlformats.org/officeDocument/2006/relationships/customXml" Target="../ink/ink33.xml"/><Relationship Id="rId29" Type="http://schemas.openxmlformats.org/officeDocument/2006/relationships/image" Target="../media/image38.emf"/><Relationship Id="rId1" Type="http://schemas.openxmlformats.org/officeDocument/2006/relationships/slideLayout" Target="../slideLayouts/slideLayout1.xml"/><Relationship Id="rId6" Type="http://schemas.openxmlformats.org/officeDocument/2006/relationships/customXml" Target="../ink/ink26.xml"/><Relationship Id="rId11" Type="http://schemas.openxmlformats.org/officeDocument/2006/relationships/image" Target="../media/image29.emf"/><Relationship Id="rId24" Type="http://schemas.openxmlformats.org/officeDocument/2006/relationships/customXml" Target="../ink/ink35.xml"/><Relationship Id="rId5" Type="http://schemas.openxmlformats.org/officeDocument/2006/relationships/image" Target="../media/image26.emf"/><Relationship Id="rId15" Type="http://schemas.openxmlformats.org/officeDocument/2006/relationships/image" Target="../media/image31.emf"/><Relationship Id="rId23" Type="http://schemas.openxmlformats.org/officeDocument/2006/relationships/image" Target="../media/image35.emf"/><Relationship Id="rId28" Type="http://schemas.openxmlformats.org/officeDocument/2006/relationships/customXml" Target="../ink/ink37.xml"/><Relationship Id="rId10" Type="http://schemas.openxmlformats.org/officeDocument/2006/relationships/customXml" Target="../ink/ink28.xml"/><Relationship Id="rId19" Type="http://schemas.openxmlformats.org/officeDocument/2006/relationships/image" Target="../media/image33.emf"/><Relationship Id="rId4" Type="http://schemas.openxmlformats.org/officeDocument/2006/relationships/customXml" Target="../ink/ink25.xml"/><Relationship Id="rId9" Type="http://schemas.openxmlformats.org/officeDocument/2006/relationships/image" Target="../media/image28.emf"/><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37.emf"/></Relationships>
</file>

<file path=ppt/slides/_rels/slide15.xml.rels><?xml version="1.0" encoding="UTF-8" standalone="yes"?>
<Relationships xmlns="http://schemas.openxmlformats.org/package/2006/relationships"><Relationship Id="rId13" Type="http://schemas.openxmlformats.org/officeDocument/2006/relationships/image" Target="../media/image44.emf"/><Relationship Id="rId18" Type="http://schemas.openxmlformats.org/officeDocument/2006/relationships/customXml" Target="../ink/ink46.xml"/><Relationship Id="rId26" Type="http://schemas.openxmlformats.org/officeDocument/2006/relationships/customXml" Target="../ink/ink50.xml"/><Relationship Id="rId39" Type="http://schemas.openxmlformats.org/officeDocument/2006/relationships/image" Target="../media/image57.emf"/><Relationship Id="rId21" Type="http://schemas.openxmlformats.org/officeDocument/2006/relationships/image" Target="../media/image48.emf"/><Relationship Id="rId34" Type="http://schemas.openxmlformats.org/officeDocument/2006/relationships/customXml" Target="../ink/ink54.xml"/><Relationship Id="rId42" Type="http://schemas.openxmlformats.org/officeDocument/2006/relationships/customXml" Target="../ink/ink58.xml"/><Relationship Id="rId7" Type="http://schemas.openxmlformats.org/officeDocument/2006/relationships/image" Target="../media/image41.emf"/><Relationship Id="rId2" Type="http://schemas.openxmlformats.org/officeDocument/2006/relationships/customXml" Target="../ink/ink38.xml"/><Relationship Id="rId16" Type="http://schemas.openxmlformats.org/officeDocument/2006/relationships/customXml" Target="../ink/ink45.xml"/><Relationship Id="rId29" Type="http://schemas.openxmlformats.org/officeDocument/2006/relationships/image" Target="../media/image52.emf"/><Relationship Id="rId1" Type="http://schemas.openxmlformats.org/officeDocument/2006/relationships/slideLayout" Target="../slideLayouts/slideLayout1.xml"/><Relationship Id="rId6" Type="http://schemas.openxmlformats.org/officeDocument/2006/relationships/customXml" Target="../ink/ink40.xml"/><Relationship Id="rId11" Type="http://schemas.openxmlformats.org/officeDocument/2006/relationships/image" Target="../media/image43.emf"/><Relationship Id="rId24" Type="http://schemas.openxmlformats.org/officeDocument/2006/relationships/customXml" Target="../ink/ink49.xml"/><Relationship Id="rId32" Type="http://schemas.openxmlformats.org/officeDocument/2006/relationships/customXml" Target="../ink/ink53.xml"/><Relationship Id="rId37" Type="http://schemas.openxmlformats.org/officeDocument/2006/relationships/image" Target="../media/image56.emf"/><Relationship Id="rId40" Type="http://schemas.openxmlformats.org/officeDocument/2006/relationships/customXml" Target="../ink/ink57.xml"/><Relationship Id="rId45" Type="http://schemas.openxmlformats.org/officeDocument/2006/relationships/image" Target="../media/image60.emf"/><Relationship Id="rId5" Type="http://schemas.openxmlformats.org/officeDocument/2006/relationships/image" Target="../media/image40.emf"/><Relationship Id="rId15" Type="http://schemas.openxmlformats.org/officeDocument/2006/relationships/image" Target="../media/image45.emf"/><Relationship Id="rId23" Type="http://schemas.openxmlformats.org/officeDocument/2006/relationships/image" Target="../media/image49.emf"/><Relationship Id="rId28" Type="http://schemas.openxmlformats.org/officeDocument/2006/relationships/customXml" Target="../ink/ink51.xml"/><Relationship Id="rId36" Type="http://schemas.openxmlformats.org/officeDocument/2006/relationships/customXml" Target="../ink/ink55.xml"/><Relationship Id="rId10" Type="http://schemas.openxmlformats.org/officeDocument/2006/relationships/customXml" Target="../ink/ink42.xml"/><Relationship Id="rId19" Type="http://schemas.openxmlformats.org/officeDocument/2006/relationships/image" Target="../media/image47.emf"/><Relationship Id="rId31" Type="http://schemas.openxmlformats.org/officeDocument/2006/relationships/image" Target="../media/image53.emf"/><Relationship Id="rId44" Type="http://schemas.openxmlformats.org/officeDocument/2006/relationships/customXml" Target="../ink/ink59.xml"/><Relationship Id="rId4" Type="http://schemas.openxmlformats.org/officeDocument/2006/relationships/customXml" Target="../ink/ink39.xml"/><Relationship Id="rId9" Type="http://schemas.openxmlformats.org/officeDocument/2006/relationships/image" Target="../media/image42.emf"/><Relationship Id="rId14" Type="http://schemas.openxmlformats.org/officeDocument/2006/relationships/customXml" Target="../ink/ink44.xml"/><Relationship Id="rId22" Type="http://schemas.openxmlformats.org/officeDocument/2006/relationships/customXml" Target="../ink/ink48.xml"/><Relationship Id="rId27" Type="http://schemas.openxmlformats.org/officeDocument/2006/relationships/image" Target="../media/image51.emf"/><Relationship Id="rId30" Type="http://schemas.openxmlformats.org/officeDocument/2006/relationships/customXml" Target="../ink/ink52.xml"/><Relationship Id="rId35" Type="http://schemas.openxmlformats.org/officeDocument/2006/relationships/image" Target="../media/image55.emf"/><Relationship Id="rId43" Type="http://schemas.openxmlformats.org/officeDocument/2006/relationships/image" Target="../media/image59.emf"/><Relationship Id="rId8" Type="http://schemas.openxmlformats.org/officeDocument/2006/relationships/customXml" Target="../ink/ink41.xml"/><Relationship Id="rId3" Type="http://schemas.openxmlformats.org/officeDocument/2006/relationships/image" Target="../media/image39.emf"/><Relationship Id="rId12" Type="http://schemas.openxmlformats.org/officeDocument/2006/relationships/customXml" Target="../ink/ink43.xml"/><Relationship Id="rId17" Type="http://schemas.openxmlformats.org/officeDocument/2006/relationships/image" Target="../media/image46.emf"/><Relationship Id="rId25" Type="http://schemas.openxmlformats.org/officeDocument/2006/relationships/image" Target="../media/image50.emf"/><Relationship Id="rId33" Type="http://schemas.openxmlformats.org/officeDocument/2006/relationships/image" Target="../media/image54.emf"/><Relationship Id="rId38" Type="http://schemas.openxmlformats.org/officeDocument/2006/relationships/customXml" Target="../ink/ink56.xml"/><Relationship Id="rId20" Type="http://schemas.openxmlformats.org/officeDocument/2006/relationships/customXml" Target="../ink/ink47.xml"/><Relationship Id="rId41" Type="http://schemas.openxmlformats.org/officeDocument/2006/relationships/image" Target="../media/image58.emf"/></Relationships>
</file>

<file path=ppt/slides/_rels/slide16.xml.rels><?xml version="1.0" encoding="UTF-8" standalone="yes"?>
<Relationships xmlns="http://schemas.openxmlformats.org/package/2006/relationships"><Relationship Id="rId26" Type="http://schemas.openxmlformats.org/officeDocument/2006/relationships/image" Target="../media/image72.emf"/><Relationship Id="rId21" Type="http://schemas.openxmlformats.org/officeDocument/2006/relationships/customXml" Target="../ink/ink69.xml"/><Relationship Id="rId42" Type="http://schemas.openxmlformats.org/officeDocument/2006/relationships/image" Target="../media/image80.emf"/><Relationship Id="rId47" Type="http://schemas.openxmlformats.org/officeDocument/2006/relationships/customXml" Target="../ink/ink82.xml"/><Relationship Id="rId63" Type="http://schemas.openxmlformats.org/officeDocument/2006/relationships/customXml" Target="../ink/ink90.xml"/><Relationship Id="rId68" Type="http://schemas.openxmlformats.org/officeDocument/2006/relationships/image" Target="../media/image93.emf"/><Relationship Id="rId84" Type="http://schemas.openxmlformats.org/officeDocument/2006/relationships/image" Target="../media/image101.emf"/><Relationship Id="rId89" Type="http://schemas.openxmlformats.org/officeDocument/2006/relationships/customXml" Target="../ink/ink103.xml"/><Relationship Id="rId16" Type="http://schemas.openxmlformats.org/officeDocument/2006/relationships/image" Target="../media/image67.emf"/><Relationship Id="rId11" Type="http://schemas.openxmlformats.org/officeDocument/2006/relationships/customXml" Target="../ink/ink64.xml"/><Relationship Id="rId32" Type="http://schemas.openxmlformats.org/officeDocument/2006/relationships/image" Target="../media/image75.emf"/><Relationship Id="rId37" Type="http://schemas.openxmlformats.org/officeDocument/2006/relationships/customXml" Target="../ink/ink77.xml"/><Relationship Id="rId53" Type="http://schemas.openxmlformats.org/officeDocument/2006/relationships/customXml" Target="../ink/ink85.xml"/><Relationship Id="rId58" Type="http://schemas.openxmlformats.org/officeDocument/2006/relationships/image" Target="../media/image88.emf"/><Relationship Id="rId74" Type="http://schemas.openxmlformats.org/officeDocument/2006/relationships/image" Target="../media/image96.emf"/><Relationship Id="rId79" Type="http://schemas.openxmlformats.org/officeDocument/2006/relationships/customXml" Target="../ink/ink98.xml"/><Relationship Id="rId5" Type="http://schemas.openxmlformats.org/officeDocument/2006/relationships/customXml" Target="../ink/ink61.xml"/><Relationship Id="rId90" Type="http://schemas.openxmlformats.org/officeDocument/2006/relationships/image" Target="../media/image104.emf"/><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customXml" Target="../ink/ink72.xml"/><Relationship Id="rId30" Type="http://schemas.openxmlformats.org/officeDocument/2006/relationships/image" Target="../media/image74.emf"/><Relationship Id="rId35" Type="http://schemas.openxmlformats.org/officeDocument/2006/relationships/customXml" Target="../ink/ink76.xml"/><Relationship Id="rId43" Type="http://schemas.openxmlformats.org/officeDocument/2006/relationships/customXml" Target="../ink/ink80.xml"/><Relationship Id="rId48" Type="http://schemas.openxmlformats.org/officeDocument/2006/relationships/image" Target="../media/image83.emf"/><Relationship Id="rId56" Type="http://schemas.openxmlformats.org/officeDocument/2006/relationships/image" Target="../media/image87.emf"/><Relationship Id="rId64" Type="http://schemas.openxmlformats.org/officeDocument/2006/relationships/image" Target="../media/image91.emf"/><Relationship Id="rId69" Type="http://schemas.openxmlformats.org/officeDocument/2006/relationships/customXml" Target="../ink/ink93.xml"/><Relationship Id="rId77" Type="http://schemas.openxmlformats.org/officeDocument/2006/relationships/customXml" Target="../ink/ink97.xml"/><Relationship Id="rId8" Type="http://schemas.openxmlformats.org/officeDocument/2006/relationships/image" Target="../media/image63.emf"/><Relationship Id="rId51" Type="http://schemas.openxmlformats.org/officeDocument/2006/relationships/customXml" Target="../ink/ink84.xml"/><Relationship Id="rId72" Type="http://schemas.openxmlformats.org/officeDocument/2006/relationships/image" Target="../media/image95.emf"/><Relationship Id="rId80" Type="http://schemas.openxmlformats.org/officeDocument/2006/relationships/image" Target="../media/image99.emf"/><Relationship Id="rId85" Type="http://schemas.openxmlformats.org/officeDocument/2006/relationships/customXml" Target="../ink/ink101.xml"/><Relationship Id="rId3" Type="http://schemas.openxmlformats.org/officeDocument/2006/relationships/customXml" Target="../ink/ink60.xml"/><Relationship Id="rId12" Type="http://schemas.openxmlformats.org/officeDocument/2006/relationships/image" Target="../media/image65.emf"/><Relationship Id="rId17" Type="http://schemas.openxmlformats.org/officeDocument/2006/relationships/customXml" Target="../ink/ink67.xml"/><Relationship Id="rId25" Type="http://schemas.openxmlformats.org/officeDocument/2006/relationships/customXml" Target="../ink/ink71.xml"/><Relationship Id="rId33" Type="http://schemas.openxmlformats.org/officeDocument/2006/relationships/customXml" Target="../ink/ink75.xml"/><Relationship Id="rId38" Type="http://schemas.openxmlformats.org/officeDocument/2006/relationships/image" Target="../media/image78.emf"/><Relationship Id="rId46" Type="http://schemas.openxmlformats.org/officeDocument/2006/relationships/image" Target="../media/image82.emf"/><Relationship Id="rId59" Type="http://schemas.openxmlformats.org/officeDocument/2006/relationships/customXml" Target="../ink/ink88.xml"/><Relationship Id="rId67" Type="http://schemas.openxmlformats.org/officeDocument/2006/relationships/customXml" Target="../ink/ink92.xml"/><Relationship Id="rId20" Type="http://schemas.openxmlformats.org/officeDocument/2006/relationships/image" Target="../media/image69.emf"/><Relationship Id="rId41" Type="http://schemas.openxmlformats.org/officeDocument/2006/relationships/customXml" Target="../ink/ink79.xml"/><Relationship Id="rId54" Type="http://schemas.openxmlformats.org/officeDocument/2006/relationships/image" Target="../media/image86.emf"/><Relationship Id="rId62" Type="http://schemas.openxmlformats.org/officeDocument/2006/relationships/image" Target="../media/image90.emf"/><Relationship Id="rId70" Type="http://schemas.openxmlformats.org/officeDocument/2006/relationships/image" Target="../media/image94.emf"/><Relationship Id="rId75" Type="http://schemas.openxmlformats.org/officeDocument/2006/relationships/customXml" Target="../ink/ink96.xml"/><Relationship Id="rId83" Type="http://schemas.openxmlformats.org/officeDocument/2006/relationships/customXml" Target="../ink/ink100.xml"/><Relationship Id="rId88" Type="http://schemas.openxmlformats.org/officeDocument/2006/relationships/image" Target="../media/image103.emf"/><Relationship Id="rId1" Type="http://schemas.openxmlformats.org/officeDocument/2006/relationships/slideLayout" Target="../slideLayouts/slideLayout1.xml"/><Relationship Id="rId6" Type="http://schemas.openxmlformats.org/officeDocument/2006/relationships/image" Target="../media/image62.emf"/><Relationship Id="rId15" Type="http://schemas.openxmlformats.org/officeDocument/2006/relationships/customXml" Target="../ink/ink66.xml"/><Relationship Id="rId23" Type="http://schemas.openxmlformats.org/officeDocument/2006/relationships/customXml" Target="../ink/ink70.xml"/><Relationship Id="rId28" Type="http://schemas.openxmlformats.org/officeDocument/2006/relationships/image" Target="../media/image73.emf"/><Relationship Id="rId36" Type="http://schemas.openxmlformats.org/officeDocument/2006/relationships/image" Target="../media/image77.emf"/><Relationship Id="rId49" Type="http://schemas.openxmlformats.org/officeDocument/2006/relationships/customXml" Target="../ink/ink83.xml"/><Relationship Id="rId57" Type="http://schemas.openxmlformats.org/officeDocument/2006/relationships/customXml" Target="../ink/ink87.xml"/><Relationship Id="rId10" Type="http://schemas.openxmlformats.org/officeDocument/2006/relationships/image" Target="../media/image64.emf"/><Relationship Id="rId31" Type="http://schemas.openxmlformats.org/officeDocument/2006/relationships/customXml" Target="../ink/ink74.xml"/><Relationship Id="rId44" Type="http://schemas.openxmlformats.org/officeDocument/2006/relationships/image" Target="../media/image81.emf"/><Relationship Id="rId52" Type="http://schemas.openxmlformats.org/officeDocument/2006/relationships/image" Target="../media/image85.emf"/><Relationship Id="rId60" Type="http://schemas.openxmlformats.org/officeDocument/2006/relationships/image" Target="../media/image89.emf"/><Relationship Id="rId65" Type="http://schemas.openxmlformats.org/officeDocument/2006/relationships/customXml" Target="../ink/ink91.xml"/><Relationship Id="rId73" Type="http://schemas.openxmlformats.org/officeDocument/2006/relationships/customXml" Target="../ink/ink95.xml"/><Relationship Id="rId78" Type="http://schemas.openxmlformats.org/officeDocument/2006/relationships/image" Target="../media/image98.emf"/><Relationship Id="rId81" Type="http://schemas.openxmlformats.org/officeDocument/2006/relationships/customXml" Target="../ink/ink99.xml"/><Relationship Id="rId86" Type="http://schemas.openxmlformats.org/officeDocument/2006/relationships/image" Target="../media/image102.emf"/><Relationship Id="rId4" Type="http://schemas.openxmlformats.org/officeDocument/2006/relationships/image" Target="../media/image61.emf"/><Relationship Id="rId9" Type="http://schemas.openxmlformats.org/officeDocument/2006/relationships/customXml" Target="../ink/ink63.xml"/><Relationship Id="rId13" Type="http://schemas.openxmlformats.org/officeDocument/2006/relationships/customXml" Target="../ink/ink65.xml"/><Relationship Id="rId18" Type="http://schemas.openxmlformats.org/officeDocument/2006/relationships/image" Target="../media/image68.emf"/><Relationship Id="rId39" Type="http://schemas.openxmlformats.org/officeDocument/2006/relationships/customXml" Target="../ink/ink78.xml"/><Relationship Id="rId34" Type="http://schemas.openxmlformats.org/officeDocument/2006/relationships/image" Target="../media/image76.emf"/><Relationship Id="rId50" Type="http://schemas.openxmlformats.org/officeDocument/2006/relationships/image" Target="../media/image84.emf"/><Relationship Id="rId55" Type="http://schemas.openxmlformats.org/officeDocument/2006/relationships/customXml" Target="../ink/ink86.xml"/><Relationship Id="rId76" Type="http://schemas.openxmlformats.org/officeDocument/2006/relationships/image" Target="../media/image97.emf"/><Relationship Id="rId7" Type="http://schemas.openxmlformats.org/officeDocument/2006/relationships/customXml" Target="../ink/ink62.xml"/><Relationship Id="rId71" Type="http://schemas.openxmlformats.org/officeDocument/2006/relationships/customXml" Target="../ink/ink94.xml"/><Relationship Id="rId2" Type="http://schemas.openxmlformats.org/officeDocument/2006/relationships/notesSlide" Target="../notesSlides/notesSlide4.xml"/><Relationship Id="rId29" Type="http://schemas.openxmlformats.org/officeDocument/2006/relationships/customXml" Target="../ink/ink73.xml"/><Relationship Id="rId24" Type="http://schemas.openxmlformats.org/officeDocument/2006/relationships/image" Target="../media/image71.emf"/><Relationship Id="rId40" Type="http://schemas.openxmlformats.org/officeDocument/2006/relationships/image" Target="../media/image79.emf"/><Relationship Id="rId45" Type="http://schemas.openxmlformats.org/officeDocument/2006/relationships/customXml" Target="../ink/ink81.xml"/><Relationship Id="rId66" Type="http://schemas.openxmlformats.org/officeDocument/2006/relationships/image" Target="../media/image92.emf"/><Relationship Id="rId87" Type="http://schemas.openxmlformats.org/officeDocument/2006/relationships/customXml" Target="../ink/ink102.xml"/><Relationship Id="rId61" Type="http://schemas.openxmlformats.org/officeDocument/2006/relationships/customXml" Target="../ink/ink89.xml"/><Relationship Id="rId82" Type="http://schemas.openxmlformats.org/officeDocument/2006/relationships/image" Target="../media/image100.emf"/><Relationship Id="rId19" Type="http://schemas.openxmlformats.org/officeDocument/2006/relationships/customXml" Target="../ink/ink68.xml"/></Relationships>
</file>

<file path=ppt/slides/_rels/slide17.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customXml" Target="../ink/ink109.xml"/><Relationship Id="rId18" Type="http://schemas.openxmlformats.org/officeDocument/2006/relationships/image" Target="../media/image112.emf"/><Relationship Id="rId3" Type="http://schemas.openxmlformats.org/officeDocument/2006/relationships/customXml" Target="../ink/ink104.xml"/><Relationship Id="rId7" Type="http://schemas.openxmlformats.org/officeDocument/2006/relationships/customXml" Target="../ink/ink106.xml"/><Relationship Id="rId12" Type="http://schemas.openxmlformats.org/officeDocument/2006/relationships/image" Target="../media/image109.emf"/><Relationship Id="rId17" Type="http://schemas.openxmlformats.org/officeDocument/2006/relationships/customXml" Target="../ink/ink111.xml"/><Relationship Id="rId2" Type="http://schemas.openxmlformats.org/officeDocument/2006/relationships/notesSlide" Target="../notesSlides/notesSlide5.xml"/><Relationship Id="rId16" Type="http://schemas.openxmlformats.org/officeDocument/2006/relationships/image" Target="../media/image111.emf"/><Relationship Id="rId1" Type="http://schemas.openxmlformats.org/officeDocument/2006/relationships/slideLayout" Target="../slideLayouts/slideLayout1.xml"/><Relationship Id="rId6" Type="http://schemas.openxmlformats.org/officeDocument/2006/relationships/image" Target="../media/image106.emf"/><Relationship Id="rId11" Type="http://schemas.openxmlformats.org/officeDocument/2006/relationships/customXml" Target="../ink/ink108.xml"/><Relationship Id="rId5" Type="http://schemas.openxmlformats.org/officeDocument/2006/relationships/customXml" Target="../ink/ink105.xml"/><Relationship Id="rId15" Type="http://schemas.openxmlformats.org/officeDocument/2006/relationships/customXml" Target="../ink/ink110.xml"/><Relationship Id="rId10" Type="http://schemas.openxmlformats.org/officeDocument/2006/relationships/image" Target="../media/image108.emf"/><Relationship Id="rId4" Type="http://schemas.openxmlformats.org/officeDocument/2006/relationships/image" Target="../media/image105.emf"/><Relationship Id="rId9" Type="http://schemas.openxmlformats.org/officeDocument/2006/relationships/customXml" Target="../ink/ink107.xml"/><Relationship Id="rId14" Type="http://schemas.openxmlformats.org/officeDocument/2006/relationships/image" Target="../media/image110.emf"/></Relationships>
</file>

<file path=ppt/slides/_rels/slide18.xml.rels><?xml version="1.0" encoding="UTF-8" standalone="yes"?>
<Relationships xmlns="http://schemas.openxmlformats.org/package/2006/relationships"><Relationship Id="rId3" Type="http://schemas.openxmlformats.org/officeDocument/2006/relationships/customXml" Target="../ink/ink1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4.emf"/><Relationship Id="rId5" Type="http://schemas.openxmlformats.org/officeDocument/2006/relationships/customXml" Target="../ink/ink113.xml"/><Relationship Id="rId4" Type="http://schemas.openxmlformats.org/officeDocument/2006/relationships/image" Target="../media/image113.emf"/></Relationships>
</file>

<file path=ppt/slides/_rels/slide19.xml.rels><?xml version="1.0" encoding="UTF-8" standalone="yes"?>
<Relationships xmlns="http://schemas.openxmlformats.org/package/2006/relationships"><Relationship Id="rId13" Type="http://schemas.openxmlformats.org/officeDocument/2006/relationships/customXml" Target="../ink/ink117.xml"/><Relationship Id="rId18" Type="http://schemas.openxmlformats.org/officeDocument/2006/relationships/image" Target="../media/image122.emf"/><Relationship Id="rId26" Type="http://schemas.openxmlformats.org/officeDocument/2006/relationships/image" Target="../media/image126.emf"/><Relationship Id="rId39" Type="http://schemas.openxmlformats.org/officeDocument/2006/relationships/customXml" Target="../ink/ink130.xml"/><Relationship Id="rId21" Type="http://schemas.openxmlformats.org/officeDocument/2006/relationships/customXml" Target="../ink/ink121.xml"/><Relationship Id="rId34" Type="http://schemas.openxmlformats.org/officeDocument/2006/relationships/image" Target="../media/image130.emf"/><Relationship Id="rId42" Type="http://schemas.openxmlformats.org/officeDocument/2006/relationships/image" Target="../media/image134.emf"/><Relationship Id="rId47" Type="http://schemas.openxmlformats.org/officeDocument/2006/relationships/customXml" Target="../ink/ink134.xml"/><Relationship Id="rId50" Type="http://schemas.openxmlformats.org/officeDocument/2006/relationships/image" Target="../media/image138.emf"/><Relationship Id="rId55" Type="http://schemas.openxmlformats.org/officeDocument/2006/relationships/customXml" Target="../ink/ink138.xml"/><Relationship Id="rId2" Type="http://schemas.openxmlformats.org/officeDocument/2006/relationships/oleObject" Target="../embeddings/oleObject1.bin"/><Relationship Id="rId16" Type="http://schemas.openxmlformats.org/officeDocument/2006/relationships/image" Target="../media/image121.emf"/><Relationship Id="rId29" Type="http://schemas.openxmlformats.org/officeDocument/2006/relationships/customXml" Target="../ink/ink125.xml"/><Relationship Id="rId11" Type="http://schemas.openxmlformats.org/officeDocument/2006/relationships/customXml" Target="../ink/ink116.xml"/><Relationship Id="rId24" Type="http://schemas.openxmlformats.org/officeDocument/2006/relationships/image" Target="../media/image125.emf"/><Relationship Id="rId32" Type="http://schemas.openxmlformats.org/officeDocument/2006/relationships/image" Target="../media/image129.emf"/><Relationship Id="rId37" Type="http://schemas.openxmlformats.org/officeDocument/2006/relationships/customXml" Target="../ink/ink129.xml"/><Relationship Id="rId40" Type="http://schemas.openxmlformats.org/officeDocument/2006/relationships/image" Target="../media/image133.emf"/><Relationship Id="rId45" Type="http://schemas.openxmlformats.org/officeDocument/2006/relationships/customXml" Target="../ink/ink133.xml"/><Relationship Id="rId53" Type="http://schemas.openxmlformats.org/officeDocument/2006/relationships/customXml" Target="../ink/ink137.xml"/><Relationship Id="rId58" Type="http://schemas.openxmlformats.org/officeDocument/2006/relationships/image" Target="../media/image142.emf"/><Relationship Id="rId5" Type="http://schemas.openxmlformats.org/officeDocument/2006/relationships/image" Target="../media/image6.wmf"/><Relationship Id="rId19" Type="http://schemas.openxmlformats.org/officeDocument/2006/relationships/customXml" Target="../ink/ink120.xml"/><Relationship Id="rId4" Type="http://schemas.openxmlformats.org/officeDocument/2006/relationships/oleObject" Target="../embeddings/oleObject2.bin"/><Relationship Id="rId9" Type="http://schemas.openxmlformats.org/officeDocument/2006/relationships/customXml" Target="../ink/ink115.xml"/><Relationship Id="rId14" Type="http://schemas.openxmlformats.org/officeDocument/2006/relationships/image" Target="../media/image120.emf"/><Relationship Id="rId22" Type="http://schemas.openxmlformats.org/officeDocument/2006/relationships/image" Target="../media/image124.emf"/><Relationship Id="rId27" Type="http://schemas.openxmlformats.org/officeDocument/2006/relationships/customXml" Target="../ink/ink124.xml"/><Relationship Id="rId30" Type="http://schemas.openxmlformats.org/officeDocument/2006/relationships/image" Target="../media/image128.emf"/><Relationship Id="rId35" Type="http://schemas.openxmlformats.org/officeDocument/2006/relationships/customXml" Target="../ink/ink128.xml"/><Relationship Id="rId43" Type="http://schemas.openxmlformats.org/officeDocument/2006/relationships/customXml" Target="../ink/ink132.xml"/><Relationship Id="rId48" Type="http://schemas.openxmlformats.org/officeDocument/2006/relationships/image" Target="../media/image137.emf"/><Relationship Id="rId56" Type="http://schemas.openxmlformats.org/officeDocument/2006/relationships/image" Target="../media/image141.emf"/><Relationship Id="rId8" Type="http://schemas.openxmlformats.org/officeDocument/2006/relationships/image" Target="../media/image117.emf"/><Relationship Id="rId51" Type="http://schemas.openxmlformats.org/officeDocument/2006/relationships/customXml" Target="../ink/ink136.xml"/><Relationship Id="rId3" Type="http://schemas.openxmlformats.org/officeDocument/2006/relationships/image" Target="../media/image5.wmf"/><Relationship Id="rId12" Type="http://schemas.openxmlformats.org/officeDocument/2006/relationships/image" Target="../media/image119.emf"/><Relationship Id="rId17" Type="http://schemas.openxmlformats.org/officeDocument/2006/relationships/customXml" Target="../ink/ink119.xml"/><Relationship Id="rId25" Type="http://schemas.openxmlformats.org/officeDocument/2006/relationships/customXml" Target="../ink/ink123.xml"/><Relationship Id="rId33" Type="http://schemas.openxmlformats.org/officeDocument/2006/relationships/customXml" Target="../ink/ink127.xml"/><Relationship Id="rId38" Type="http://schemas.openxmlformats.org/officeDocument/2006/relationships/image" Target="../media/image132.emf"/><Relationship Id="rId46" Type="http://schemas.openxmlformats.org/officeDocument/2006/relationships/image" Target="../media/image136.emf"/><Relationship Id="rId59" Type="http://schemas.openxmlformats.org/officeDocument/2006/relationships/customXml" Target="../ink/ink140.xml"/><Relationship Id="rId20" Type="http://schemas.openxmlformats.org/officeDocument/2006/relationships/image" Target="../media/image123.emf"/><Relationship Id="rId41" Type="http://schemas.openxmlformats.org/officeDocument/2006/relationships/customXml" Target="../ink/ink131.xml"/><Relationship Id="rId54" Type="http://schemas.openxmlformats.org/officeDocument/2006/relationships/image" Target="../media/image140.emf"/><Relationship Id="rId1" Type="http://schemas.openxmlformats.org/officeDocument/2006/relationships/slideLayout" Target="../slideLayouts/slideLayout1.xml"/><Relationship Id="rId6" Type="http://schemas.openxmlformats.org/officeDocument/2006/relationships/customXml" Target="../ink/ink114.xml"/><Relationship Id="rId15" Type="http://schemas.openxmlformats.org/officeDocument/2006/relationships/customXml" Target="../ink/ink118.xml"/><Relationship Id="rId23" Type="http://schemas.openxmlformats.org/officeDocument/2006/relationships/customXml" Target="../ink/ink122.xml"/><Relationship Id="rId28" Type="http://schemas.openxmlformats.org/officeDocument/2006/relationships/image" Target="../media/image127.emf"/><Relationship Id="rId36" Type="http://schemas.openxmlformats.org/officeDocument/2006/relationships/image" Target="../media/image131.emf"/><Relationship Id="rId49" Type="http://schemas.openxmlformats.org/officeDocument/2006/relationships/customXml" Target="../ink/ink135.xml"/><Relationship Id="rId57" Type="http://schemas.openxmlformats.org/officeDocument/2006/relationships/customXml" Target="../ink/ink139.xml"/><Relationship Id="rId10" Type="http://schemas.openxmlformats.org/officeDocument/2006/relationships/image" Target="../media/image118.emf"/><Relationship Id="rId31" Type="http://schemas.openxmlformats.org/officeDocument/2006/relationships/customXml" Target="../ink/ink126.xml"/><Relationship Id="rId44" Type="http://schemas.openxmlformats.org/officeDocument/2006/relationships/image" Target="../media/image135.emf"/><Relationship Id="rId52" Type="http://schemas.openxmlformats.org/officeDocument/2006/relationships/image" Target="../media/image139.emf"/><Relationship Id="rId60" Type="http://schemas.openxmlformats.org/officeDocument/2006/relationships/image" Target="../media/image14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3.emf"/><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3" Type="http://schemas.openxmlformats.org/officeDocument/2006/relationships/image" Target="../media/image148.emf"/><Relationship Id="rId18" Type="http://schemas.openxmlformats.org/officeDocument/2006/relationships/customXml" Target="../ink/ink147.xml"/><Relationship Id="rId26" Type="http://schemas.openxmlformats.org/officeDocument/2006/relationships/customXml" Target="../ink/ink151.xml"/><Relationship Id="rId39" Type="http://schemas.openxmlformats.org/officeDocument/2006/relationships/image" Target="../media/image161.emf"/><Relationship Id="rId21" Type="http://schemas.openxmlformats.org/officeDocument/2006/relationships/image" Target="../media/image152.emf"/><Relationship Id="rId34" Type="http://schemas.openxmlformats.org/officeDocument/2006/relationships/customXml" Target="../ink/ink155.xml"/><Relationship Id="rId42" Type="http://schemas.openxmlformats.org/officeDocument/2006/relationships/customXml" Target="../ink/ink159.xml"/><Relationship Id="rId47" Type="http://schemas.openxmlformats.org/officeDocument/2006/relationships/image" Target="../media/image165.emf"/><Relationship Id="rId7" Type="http://schemas.openxmlformats.org/officeDocument/2006/relationships/image" Target="../media/image145.emf"/><Relationship Id="rId2" Type="http://schemas.openxmlformats.org/officeDocument/2006/relationships/notesSlide" Target="../notesSlides/notesSlide7.xml"/><Relationship Id="rId16" Type="http://schemas.openxmlformats.org/officeDocument/2006/relationships/customXml" Target="../ink/ink146.xml"/><Relationship Id="rId29" Type="http://schemas.openxmlformats.org/officeDocument/2006/relationships/image" Target="../media/image156.emf"/><Relationship Id="rId1" Type="http://schemas.openxmlformats.org/officeDocument/2006/relationships/slideLayout" Target="../slideLayouts/slideLayout1.xml"/><Relationship Id="rId11" Type="http://schemas.openxmlformats.org/officeDocument/2006/relationships/image" Target="../media/image147.emf"/><Relationship Id="rId24" Type="http://schemas.openxmlformats.org/officeDocument/2006/relationships/customXml" Target="../ink/ink150.xml"/><Relationship Id="rId32" Type="http://schemas.openxmlformats.org/officeDocument/2006/relationships/customXml" Target="../ink/ink154.xml"/><Relationship Id="rId37" Type="http://schemas.openxmlformats.org/officeDocument/2006/relationships/image" Target="../media/image160.emf"/><Relationship Id="rId40" Type="http://schemas.openxmlformats.org/officeDocument/2006/relationships/customXml" Target="../ink/ink158.xml"/><Relationship Id="rId45" Type="http://schemas.openxmlformats.org/officeDocument/2006/relationships/image" Target="../media/image164.emf"/><Relationship Id="rId5" Type="http://schemas.openxmlformats.org/officeDocument/2006/relationships/customXml" Target="../ink/ink141.xml"/><Relationship Id="rId15" Type="http://schemas.openxmlformats.org/officeDocument/2006/relationships/image" Target="../media/image149.emf"/><Relationship Id="rId23" Type="http://schemas.openxmlformats.org/officeDocument/2006/relationships/image" Target="../media/image153.emf"/><Relationship Id="rId28" Type="http://schemas.openxmlformats.org/officeDocument/2006/relationships/customXml" Target="../ink/ink152.xml"/><Relationship Id="rId36" Type="http://schemas.openxmlformats.org/officeDocument/2006/relationships/customXml" Target="../ink/ink156.xml"/><Relationship Id="rId49" Type="http://schemas.openxmlformats.org/officeDocument/2006/relationships/image" Target="../media/image166.emf"/><Relationship Id="rId10" Type="http://schemas.openxmlformats.org/officeDocument/2006/relationships/customXml" Target="../ink/ink143.xml"/><Relationship Id="rId19" Type="http://schemas.openxmlformats.org/officeDocument/2006/relationships/image" Target="../media/image151.emf"/><Relationship Id="rId31" Type="http://schemas.openxmlformats.org/officeDocument/2006/relationships/image" Target="../media/image157.emf"/><Relationship Id="rId44" Type="http://schemas.openxmlformats.org/officeDocument/2006/relationships/customXml" Target="../ink/ink160.xml"/><Relationship Id="rId4" Type="http://schemas.openxmlformats.org/officeDocument/2006/relationships/image" Target="../media/image7.wmf"/><Relationship Id="rId9" Type="http://schemas.openxmlformats.org/officeDocument/2006/relationships/image" Target="../media/image146.emf"/><Relationship Id="rId14" Type="http://schemas.openxmlformats.org/officeDocument/2006/relationships/customXml" Target="../ink/ink145.xml"/><Relationship Id="rId22" Type="http://schemas.openxmlformats.org/officeDocument/2006/relationships/customXml" Target="../ink/ink149.xml"/><Relationship Id="rId27" Type="http://schemas.openxmlformats.org/officeDocument/2006/relationships/image" Target="../media/image155.emf"/><Relationship Id="rId30" Type="http://schemas.openxmlformats.org/officeDocument/2006/relationships/customXml" Target="../ink/ink153.xml"/><Relationship Id="rId35" Type="http://schemas.openxmlformats.org/officeDocument/2006/relationships/image" Target="../media/image159.emf"/><Relationship Id="rId43" Type="http://schemas.openxmlformats.org/officeDocument/2006/relationships/image" Target="../media/image163.emf"/><Relationship Id="rId48" Type="http://schemas.openxmlformats.org/officeDocument/2006/relationships/customXml" Target="../ink/ink162.xml"/><Relationship Id="rId8" Type="http://schemas.openxmlformats.org/officeDocument/2006/relationships/customXml" Target="../ink/ink142.xml"/><Relationship Id="rId3" Type="http://schemas.openxmlformats.org/officeDocument/2006/relationships/oleObject" Target="../embeddings/oleObject3.bin"/><Relationship Id="rId12" Type="http://schemas.openxmlformats.org/officeDocument/2006/relationships/customXml" Target="../ink/ink144.xml"/><Relationship Id="rId17" Type="http://schemas.openxmlformats.org/officeDocument/2006/relationships/image" Target="../media/image150.emf"/><Relationship Id="rId25" Type="http://schemas.openxmlformats.org/officeDocument/2006/relationships/image" Target="../media/image154.emf"/><Relationship Id="rId33" Type="http://schemas.openxmlformats.org/officeDocument/2006/relationships/image" Target="../media/image158.emf"/><Relationship Id="rId38" Type="http://schemas.openxmlformats.org/officeDocument/2006/relationships/customXml" Target="../ink/ink157.xml"/><Relationship Id="rId46" Type="http://schemas.openxmlformats.org/officeDocument/2006/relationships/customXml" Target="../ink/ink161.xml"/><Relationship Id="rId20" Type="http://schemas.openxmlformats.org/officeDocument/2006/relationships/customXml" Target="../ink/ink148.xml"/><Relationship Id="rId41" Type="http://schemas.openxmlformats.org/officeDocument/2006/relationships/image" Target="../media/image162.emf"/></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0.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63.xml"/><Relationship Id="rId5" Type="http://schemas.openxmlformats.org/officeDocument/2006/relationships/image" Target="../media/image10.wmf"/><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customXml" Target="../ink/ink164.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1.emf"/></Relationships>
</file>

<file path=ppt/slides/_rels/slide24.xml.rels><?xml version="1.0" encoding="UTF-8" standalone="yes"?>
<Relationships xmlns="http://schemas.openxmlformats.org/package/2006/relationships"><Relationship Id="rId3" Type="http://schemas.openxmlformats.org/officeDocument/2006/relationships/customXml" Target="../ink/ink165.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2.emf"/></Relationships>
</file>

<file path=ppt/slides/_rels/slide25.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customXml" Target="../ink/ink16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customXml" Target="../ink/ink16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ustomXml" Target="../ink/ink168.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76.emf"/></Relationships>
</file>

<file path=ppt/slides/_rels/slide28.x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customXml" Target="../ink/ink16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8.emf"/><Relationship Id="rId2" Type="http://schemas.openxmlformats.org/officeDocument/2006/relationships/customXml" Target="../ink/ink17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ustomXml" Target="../ink/ink17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9.emf"/></Relationships>
</file>

<file path=ppt/slides/_rels/slide31.xml.rels><?xml version="1.0" encoding="UTF-8" standalone="yes"?>
<Relationships xmlns="http://schemas.openxmlformats.org/package/2006/relationships"><Relationship Id="rId3" Type="http://schemas.openxmlformats.org/officeDocument/2006/relationships/customXml" Target="../ink/ink172.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990600" y="2501900"/>
            <a:ext cx="7772400" cy="1143000"/>
          </a:xfrm>
        </p:spPr>
        <p:txBody>
          <a:bodyPr/>
          <a:lstStyle/>
          <a:p>
            <a:pPr eaLnBrk="1" hangingPunct="1"/>
            <a:r>
              <a:rPr lang="it-IT" sz="3600" b="1" dirty="0" err="1"/>
              <a:t>Economic</a:t>
            </a:r>
            <a:r>
              <a:rPr lang="it-IT" sz="3600" b="1" dirty="0"/>
              <a:t> </a:t>
            </a:r>
            <a:r>
              <a:rPr lang="it-IT" sz="3600" b="1" dirty="0" err="1"/>
              <a:t>Geography</a:t>
            </a:r>
            <a:r>
              <a:rPr lang="it-IT" sz="3600" b="1" dirty="0"/>
              <a:t> </a:t>
            </a:r>
            <a:br>
              <a:rPr lang="it-IT" sz="3600" b="1" dirty="0"/>
            </a:br>
            <a:br>
              <a:rPr lang="it-IT" sz="3600" b="1" dirty="0"/>
            </a:br>
            <a:r>
              <a:rPr lang="it-IT" sz="2400" dirty="0"/>
              <a:t>2 – </a:t>
            </a:r>
            <a:r>
              <a:rPr lang="it-IT" sz="2400" dirty="0">
                <a:latin typeface="Tahoma" pitchFamily="34" charset="0"/>
              </a:rPr>
              <a:t>Location </a:t>
            </a:r>
            <a:r>
              <a:rPr lang="it-IT" sz="2400" dirty="0" err="1">
                <a:latin typeface="Tahoma" pitchFamily="34" charset="0"/>
              </a:rPr>
              <a:t>theories</a:t>
            </a:r>
            <a:r>
              <a:rPr lang="it-IT" sz="2400" dirty="0">
                <a:latin typeface="Tahoma" pitchFamily="34" charset="0"/>
              </a:rPr>
              <a:t>: the Von </a:t>
            </a:r>
            <a:r>
              <a:rPr lang="it-IT" sz="2400" dirty="0" err="1">
                <a:latin typeface="Tahoma" pitchFamily="34" charset="0"/>
              </a:rPr>
              <a:t>Thunen</a:t>
            </a:r>
            <a:r>
              <a:rPr lang="it-IT" sz="2400" dirty="0">
                <a:latin typeface="Tahoma" pitchFamily="34" charset="0"/>
              </a:rPr>
              <a:t> Model</a:t>
            </a:r>
            <a:endParaRPr lang="it-IT" sz="2000" b="1" i="1" dirty="0"/>
          </a:p>
        </p:txBody>
      </p:sp>
      <p:sp>
        <p:nvSpPr>
          <p:cNvPr id="5122"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a:p>
          <a:p>
            <a:pPr eaLnBrk="1" hangingPunct="1"/>
            <a:endParaRPr lang="it-IT" sz="1800" dirty="0"/>
          </a:p>
          <a:p>
            <a:pPr eaLnBrk="1" hangingPunct="1"/>
            <a:r>
              <a:rPr lang="it-IT" sz="1800" dirty="0"/>
              <a:t>121EC</a:t>
            </a:r>
          </a:p>
          <a:p>
            <a:pPr eaLnBrk="1" hangingPunct="1"/>
            <a:endParaRPr lang="it-IT" sz="1800" dirty="0"/>
          </a:p>
          <a:p>
            <a:pPr eaLnBrk="1" hangingPunct="1">
              <a:spcBef>
                <a:spcPct val="15000"/>
              </a:spcBef>
            </a:pPr>
            <a:r>
              <a:rPr lang="it-IT" sz="1600" dirty="0"/>
              <a:t>A.Y. 2023/2024</a:t>
            </a:r>
          </a:p>
          <a:p>
            <a:pPr eaLnBrk="1" hangingPunct="1">
              <a:spcBef>
                <a:spcPct val="15000"/>
              </a:spcBef>
            </a:pPr>
            <a:r>
              <a:rPr lang="it-IT" sz="1600" dirty="0"/>
              <a:t>Dr. Giuseppe </a:t>
            </a:r>
            <a:r>
              <a:rPr lang="it-IT" sz="1600" dirty="0" err="1"/>
              <a:t>Borruso</a:t>
            </a:r>
            <a:endParaRPr lang="it-IT" sz="1600" dirty="0"/>
          </a:p>
          <a:p>
            <a:pPr eaLnBrk="1" hangingPunct="1">
              <a:spcBef>
                <a:spcPct val="15000"/>
              </a:spcBef>
            </a:pPr>
            <a:r>
              <a:rPr lang="it-IT" sz="1600" dirty="0" err="1"/>
              <a:t>Department</a:t>
            </a:r>
            <a:r>
              <a:rPr lang="it-IT" sz="1600" dirty="0"/>
              <a:t> of </a:t>
            </a:r>
            <a:r>
              <a:rPr lang="it-IT" sz="1600" dirty="0" err="1"/>
              <a:t>Economics</a:t>
            </a:r>
            <a:r>
              <a:rPr lang="it-IT" sz="1600" dirty="0"/>
              <a:t>, Business, </a:t>
            </a:r>
            <a:r>
              <a:rPr lang="it-IT" sz="1600" dirty="0" err="1"/>
              <a:t>Mathematics</a:t>
            </a:r>
            <a:r>
              <a:rPr lang="it-IT" sz="1600" dirty="0"/>
              <a:t> and </a:t>
            </a:r>
            <a:r>
              <a:rPr lang="it-IT" sz="1600" dirty="0" err="1"/>
              <a:t>Statistics</a:t>
            </a:r>
            <a:endParaRPr lang="it-IT" sz="1600" dirty="0"/>
          </a:p>
          <a:p>
            <a:pPr eaLnBrk="1" hangingPunct="1">
              <a:spcBef>
                <a:spcPct val="15000"/>
              </a:spcBef>
            </a:pPr>
            <a:r>
              <a:rPr lang="it-IT" sz="1600" dirty="0" err="1"/>
              <a:t>University</a:t>
            </a:r>
            <a:r>
              <a:rPr lang="it-IT" sz="1600" dirty="0"/>
              <a:t> of Trieste</a:t>
            </a:r>
          </a:p>
          <a:p>
            <a:pPr eaLnBrk="1" hangingPunct="1">
              <a:spcBef>
                <a:spcPct val="15000"/>
              </a:spcBef>
            </a:pPr>
            <a:r>
              <a:rPr lang="it-IT" sz="1600" dirty="0"/>
              <a:t>E-mail. </a:t>
            </a:r>
            <a:r>
              <a:rPr lang="it-IT" sz="1600" dirty="0">
                <a:hlinkClick r:id="rId3"/>
              </a:rPr>
              <a:t>giuseppe.borruso@econ.units.it</a:t>
            </a:r>
            <a:endParaRPr lang="it-IT" sz="1600" dirty="0"/>
          </a:p>
          <a:p>
            <a:pPr eaLnBrk="1" hangingPunct="1">
              <a:spcBef>
                <a:spcPct val="15000"/>
              </a:spcBef>
            </a:pPr>
            <a:r>
              <a:rPr lang="it-IT" sz="1600" dirty="0" err="1"/>
              <a:t>Ph</a:t>
            </a:r>
            <a:r>
              <a:rPr lang="it-IT" sz="1600" dirty="0"/>
              <a:t>. +39 040 558 </a:t>
            </a:r>
            <a:r>
              <a:rPr lang="it-IT" sz="1600" b="1" dirty="0"/>
              <a:t>7008</a:t>
            </a:r>
          </a:p>
          <a:p>
            <a:pPr eaLnBrk="1" hangingPunct="1">
              <a:spcBef>
                <a:spcPct val="15000"/>
              </a:spcBef>
            </a:pPr>
            <a:r>
              <a:rPr lang="it-IT" sz="1600" dirty="0" err="1"/>
              <a:t>Skype</a:t>
            </a:r>
            <a:r>
              <a:rPr lang="it-IT" sz="1600" dirty="0"/>
              <a:t>:  </a:t>
            </a:r>
            <a:r>
              <a:rPr lang="it-IT" sz="1600" dirty="0" err="1"/>
              <a:t>giuseppe.borruso</a:t>
            </a:r>
            <a:r>
              <a:rPr lang="it-IT" sz="1600" dirty="0"/>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E075B-B878-9A0C-57BB-669F2ED2BDBC}"/>
              </a:ext>
            </a:extLst>
          </p:cNvPr>
          <p:cNvSpPr>
            <a:spLocks noGrp="1"/>
          </p:cNvSpPr>
          <p:nvPr>
            <p:ph type="title"/>
          </p:nvPr>
        </p:nvSpPr>
        <p:spPr/>
        <p:txBody>
          <a:bodyPr/>
          <a:lstStyle/>
          <a:p>
            <a:r>
              <a:rPr lang="it-IT" dirty="0" err="1"/>
              <a:t>Marginal</a:t>
            </a:r>
            <a:r>
              <a:rPr lang="it-IT" dirty="0"/>
              <a:t> Land</a:t>
            </a:r>
          </a:p>
        </p:txBody>
      </p:sp>
      <p:sp>
        <p:nvSpPr>
          <p:cNvPr id="3" name="Segnaposto contenuto 2">
            <a:extLst>
              <a:ext uri="{FF2B5EF4-FFF2-40B4-BE49-F238E27FC236}">
                <a16:creationId xmlns:a16="http://schemas.microsoft.com/office/drawing/2014/main" id="{ED02F620-7E9C-69CF-4C54-D51CA65D1DD8}"/>
              </a:ext>
            </a:extLst>
          </p:cNvPr>
          <p:cNvSpPr>
            <a:spLocks noGrp="1"/>
          </p:cNvSpPr>
          <p:nvPr>
            <p:ph idx="1"/>
          </p:nvPr>
        </p:nvSpPr>
        <p:spPr/>
        <p:txBody>
          <a:bodyPr>
            <a:normAutofit fontScale="55000" lnSpcReduction="20000"/>
          </a:bodyPr>
          <a:lstStyle/>
          <a:p>
            <a:r>
              <a:rPr lang="en-US" b="0" i="0" dirty="0">
                <a:solidFill>
                  <a:srgbClr val="444444"/>
                </a:solidFill>
                <a:effectLst/>
                <a:latin typeface="Open Sans" panose="020B0606030504020204" pitchFamily="34" charset="0"/>
              </a:rPr>
              <a:t>Rent is “differential” for Ricardo because it is defined as the difference between the total surplus agricultural product and the average rate of profit in the economy as a whole.</a:t>
            </a:r>
          </a:p>
          <a:p>
            <a:r>
              <a:rPr lang="en-US" b="0" i="0" dirty="0">
                <a:solidFill>
                  <a:srgbClr val="444444"/>
                </a:solidFill>
                <a:effectLst/>
                <a:latin typeface="Open Sans" panose="020B0606030504020204" pitchFamily="34" charset="0"/>
              </a:rPr>
              <a:t>Land of less fertility will be cultivated as long as its surplus product is at least as much as the average rate of profit.</a:t>
            </a:r>
          </a:p>
          <a:p>
            <a:r>
              <a:rPr lang="en-US" b="0" i="0" dirty="0">
                <a:solidFill>
                  <a:srgbClr val="444444"/>
                </a:solidFill>
                <a:effectLst/>
                <a:latin typeface="Open Sans" panose="020B0606030504020204" pitchFamily="34" charset="0"/>
              </a:rPr>
              <a:t>Ricardo calls this land the “marginal land” since it is the least fertile land which is profitable to cultivate.</a:t>
            </a:r>
          </a:p>
          <a:p>
            <a:r>
              <a:rPr lang="en-US" b="0" i="0" dirty="0">
                <a:solidFill>
                  <a:srgbClr val="444444"/>
                </a:solidFill>
                <a:effectLst/>
                <a:latin typeface="Open Sans" panose="020B0606030504020204" pitchFamily="34" charset="0"/>
              </a:rPr>
              <a:t>Because rent is the difference between the total surplus product and the average rate of profit, the marginal land may be defined as the “land which yields no rent.”</a:t>
            </a:r>
          </a:p>
          <a:p>
            <a:r>
              <a:rPr lang="en-US" b="0" i="0" dirty="0">
                <a:solidFill>
                  <a:srgbClr val="444444"/>
                </a:solidFill>
                <a:effectLst/>
                <a:latin typeface="Open Sans" panose="020B0606030504020204" pitchFamily="34" charset="0"/>
              </a:rPr>
              <a:t>Less fertile land will not be profitable to cultivate unless the average rate of profit falls relative to the prices of the agricultural output.</a:t>
            </a:r>
          </a:p>
          <a:p>
            <a:r>
              <a:rPr lang="en-US" b="0" i="0" dirty="0">
                <a:solidFill>
                  <a:srgbClr val="444444"/>
                </a:solidFill>
                <a:effectLst/>
                <a:latin typeface="Open Sans" panose="020B0606030504020204" pitchFamily="34" charset="0"/>
              </a:rPr>
              <a:t>One way this may happen is if the population rises, driving up food prices and drawing more capital into agriculture.</a:t>
            </a:r>
          </a:p>
          <a:p>
            <a:r>
              <a:rPr lang="en-US" b="0" i="0" dirty="0">
                <a:solidFill>
                  <a:srgbClr val="444444"/>
                </a:solidFill>
                <a:effectLst/>
                <a:latin typeface="Open Sans" panose="020B0606030504020204" pitchFamily="34" charset="0"/>
              </a:rPr>
              <a:t>This will lead to land of less fertility being brought under cultivation</a:t>
            </a:r>
            <a:endParaRPr lang="it-IT" dirty="0"/>
          </a:p>
        </p:txBody>
      </p:sp>
    </p:spTree>
    <p:extLst>
      <p:ext uri="{BB962C8B-B14F-4D97-AF65-F5344CB8AC3E}">
        <p14:creationId xmlns:p14="http://schemas.microsoft.com/office/powerpoint/2010/main" val="101213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FDE942-6F8A-BEBF-58E3-A129D847BF4E}"/>
              </a:ext>
            </a:extLst>
          </p:cNvPr>
          <p:cNvSpPr>
            <a:spLocks noGrp="1"/>
          </p:cNvSpPr>
          <p:nvPr>
            <p:ph type="title"/>
          </p:nvPr>
        </p:nvSpPr>
        <p:spPr/>
        <p:txBody>
          <a:bodyPr/>
          <a:lstStyle/>
          <a:p>
            <a:r>
              <a:rPr lang="it-IT" dirty="0" err="1"/>
              <a:t>Marginal</a:t>
            </a:r>
            <a:r>
              <a:rPr lang="it-IT" dirty="0"/>
              <a:t> Land</a:t>
            </a:r>
          </a:p>
        </p:txBody>
      </p:sp>
      <p:sp>
        <p:nvSpPr>
          <p:cNvPr id="3" name="Segnaposto contenuto 2">
            <a:extLst>
              <a:ext uri="{FF2B5EF4-FFF2-40B4-BE49-F238E27FC236}">
                <a16:creationId xmlns:a16="http://schemas.microsoft.com/office/drawing/2014/main" id="{35D546F5-9DA9-1266-FC98-C7F175D93D5E}"/>
              </a:ext>
            </a:extLst>
          </p:cNvPr>
          <p:cNvSpPr>
            <a:spLocks noGrp="1"/>
          </p:cNvSpPr>
          <p:nvPr>
            <p:ph idx="1"/>
          </p:nvPr>
        </p:nvSpPr>
        <p:spPr/>
        <p:txBody>
          <a:bodyPr>
            <a:normAutofit fontScale="47500" lnSpcReduction="20000"/>
          </a:bodyPr>
          <a:lstStyle/>
          <a:p>
            <a:r>
              <a:rPr lang="en-US" b="0" i="0" dirty="0">
                <a:solidFill>
                  <a:srgbClr val="444444"/>
                </a:solidFill>
                <a:effectLst/>
                <a:latin typeface="Open Sans" panose="020B0606030504020204" pitchFamily="34" charset="0"/>
              </a:rPr>
              <a:t>The productivity of the capital invested in this newly cultivated land will be less than the capital previously invested in agriculture.</a:t>
            </a:r>
          </a:p>
          <a:p>
            <a:r>
              <a:rPr lang="en-US" b="0" i="0" dirty="0">
                <a:solidFill>
                  <a:srgbClr val="444444"/>
                </a:solidFill>
                <a:effectLst/>
                <a:latin typeface="Open Sans" panose="020B0606030504020204" pitchFamily="34" charset="0"/>
              </a:rPr>
              <a:t>Since all surplus on other lands above the level of the marginal land is taken by landlords as rent, the extension of cultivation has the effect of driving down profits on all land.</a:t>
            </a:r>
          </a:p>
          <a:p>
            <a:r>
              <a:rPr lang="en-US" b="0" i="0" dirty="0">
                <a:solidFill>
                  <a:srgbClr val="444444"/>
                </a:solidFill>
                <a:effectLst/>
                <a:latin typeface="Open Sans" panose="020B0606030504020204" pitchFamily="34" charset="0"/>
              </a:rPr>
              <a:t>Rising agricultural prices may mean that the total product of the new marginal land is equal in value to the total product of the previous marginal land. However, since the natural wage is fixed by the costs of subsistence it will absorb a larger proportion of this value and the relative share of profits will be diminished in terms of both physical output and value.</a:t>
            </a:r>
          </a:p>
          <a:p>
            <a:r>
              <a:rPr lang="en-US" b="0" i="0" dirty="0">
                <a:solidFill>
                  <a:srgbClr val="444444"/>
                </a:solidFill>
                <a:effectLst/>
                <a:latin typeface="Open Sans" panose="020B0606030504020204" pitchFamily="34" charset="0"/>
              </a:rPr>
              <a:t>Rising agricultural prices due to the increased difficulty of agricultural production will cause wages to rise in all other sectors as capitalists will have to pay their workers more in order to maintain them at a subsistence </a:t>
            </a:r>
            <a:r>
              <a:rPr lang="en-US" b="0" i="0" dirty="0" err="1">
                <a:solidFill>
                  <a:srgbClr val="444444"/>
                </a:solidFill>
                <a:effectLst/>
                <a:latin typeface="Open Sans" panose="020B0606030504020204" pitchFamily="34" charset="0"/>
              </a:rPr>
              <a:t>level.T</a:t>
            </a:r>
            <a:endParaRPr lang="en-US" b="0" i="0" dirty="0">
              <a:solidFill>
                <a:srgbClr val="444444"/>
              </a:solidFill>
              <a:effectLst/>
              <a:latin typeface="Open Sans" panose="020B0606030504020204" pitchFamily="34" charset="0"/>
            </a:endParaRPr>
          </a:p>
          <a:p>
            <a:r>
              <a:rPr lang="en-US" b="0" i="0" dirty="0">
                <a:solidFill>
                  <a:srgbClr val="444444"/>
                </a:solidFill>
                <a:effectLst/>
                <a:latin typeface="Open Sans" panose="020B0606030504020204" pitchFamily="34" charset="0"/>
              </a:rPr>
              <a:t>his will cause profits to decline in all sectors of the economy.</a:t>
            </a:r>
          </a:p>
          <a:p>
            <a:r>
              <a:rPr lang="en-US" b="0" i="0" dirty="0">
                <a:solidFill>
                  <a:srgbClr val="444444"/>
                </a:solidFill>
                <a:effectLst/>
                <a:latin typeface="Open Sans" panose="020B0606030504020204" pitchFamily="34" charset="0"/>
              </a:rPr>
              <a:t>Also, if the population continues to rise, increasing the demand for agricultural goods, a greater and greater proportion of total capital will flow into the agricultural sector and the diminishing productivity of capital in agriculture will increasingly regulate the average rate of profit.</a:t>
            </a:r>
            <a:endParaRPr lang="it-IT" dirty="0"/>
          </a:p>
        </p:txBody>
      </p:sp>
    </p:spTree>
    <p:extLst>
      <p:ext uri="{BB962C8B-B14F-4D97-AF65-F5344CB8AC3E}">
        <p14:creationId xmlns:p14="http://schemas.microsoft.com/office/powerpoint/2010/main" val="137772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08120-64B7-17F5-6B0A-3D3043CDB906}"/>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1CC9B8D9-79B2-4003-27CE-57468DB3ACD9}"/>
              </a:ext>
            </a:extLst>
          </p:cNvPr>
          <p:cNvPicPr>
            <a:picLocks noGrp="1" noChangeAspect="1"/>
          </p:cNvPicPr>
          <p:nvPr>
            <p:ph idx="1"/>
          </p:nvPr>
        </p:nvPicPr>
        <p:blipFill rotWithShape="1">
          <a:blip r:embed="rId2"/>
          <a:srcRect l="24292" t="24787" r="21568" b="8713"/>
          <a:stretch/>
        </p:blipFill>
        <p:spPr>
          <a:xfrm>
            <a:off x="-6458" y="188640"/>
            <a:ext cx="9150458" cy="6322135"/>
          </a:xfrm>
        </p:spPr>
      </p:pic>
    </p:spTree>
    <p:extLst>
      <p:ext uri="{BB962C8B-B14F-4D97-AF65-F5344CB8AC3E}">
        <p14:creationId xmlns:p14="http://schemas.microsoft.com/office/powerpoint/2010/main" val="294642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David Ricardo on Economic Rent </a:t>
            </a:r>
            <a:endParaRPr lang="it-IT" dirty="0"/>
          </a:p>
        </p:txBody>
      </p:sp>
      <p:sp>
        <p:nvSpPr>
          <p:cNvPr id="7" name="Segnaposto contenuto 6"/>
          <p:cNvSpPr>
            <a:spLocks noGrp="1"/>
          </p:cNvSpPr>
          <p:nvPr>
            <p:ph idx="1"/>
          </p:nvPr>
        </p:nvSpPr>
        <p:spPr/>
        <p:txBody>
          <a:bodyPr>
            <a:normAutofit fontScale="55000" lnSpcReduction="20000"/>
          </a:bodyPr>
          <a:lstStyle/>
          <a:p>
            <a:r>
              <a:rPr lang="en-US" dirty="0"/>
              <a:t>Economic rent on land is the value of the difference in productivity between </a:t>
            </a:r>
          </a:p>
          <a:p>
            <a:r>
              <a:rPr lang="en-US" dirty="0"/>
              <a:t>a given piece of land and the poorest piece of land (or the land most distant from the market) </a:t>
            </a:r>
          </a:p>
          <a:p>
            <a:r>
              <a:rPr lang="en-US" dirty="0"/>
              <a:t>producing the same goods (bushels of wheat) under the same conditions (of </a:t>
            </a:r>
            <a:r>
              <a:rPr lang="en-US" dirty="0" err="1"/>
              <a:t>labour</a:t>
            </a:r>
            <a:r>
              <a:rPr lang="en-US" dirty="0"/>
              <a:t>, capital, technology, climate) </a:t>
            </a:r>
          </a:p>
          <a:p>
            <a:r>
              <a:rPr lang="en-US" dirty="0"/>
              <a:t>Essence of argument: wide differences in production and marketing costs between the best and worst lands called into production to feed a given population</a:t>
            </a:r>
          </a:p>
          <a:p>
            <a:r>
              <a:rPr lang="en-US" dirty="0"/>
              <a:t>Productivity of agricultural land defined by:</a:t>
            </a:r>
          </a:p>
          <a:p>
            <a:pPr lvl="1"/>
            <a:r>
              <a:rPr lang="en-US" dirty="0"/>
              <a:t>the natural fertility of the soil: as utilized by given technology and stock of capital</a:t>
            </a:r>
          </a:p>
          <a:p>
            <a:pPr lvl="1"/>
            <a:r>
              <a:rPr lang="en-US" dirty="0"/>
              <a:t>the distance from the market in which the grains (or other agricultural goods) are sold </a:t>
            </a:r>
          </a:p>
          <a:p>
            <a:pPr lvl="1"/>
            <a:r>
              <a:rPr lang="en-US" dirty="0"/>
              <a:t>the productivity differences involve the costs of both producing and marketing the grains in a given market.</a:t>
            </a:r>
            <a:endParaRPr lang="it-IT" dirty="0"/>
          </a:p>
        </p:txBody>
      </p:sp>
      <mc:AlternateContent xmlns:mc="http://schemas.openxmlformats.org/markup-compatibility/2006" xmlns:p14="http://schemas.microsoft.com/office/powerpoint/2010/main">
        <mc:Choice Requires="p14">
          <p:contentPart p14:bwMode="auto" r:id="rId2">
            <p14:nvContentPartPr>
              <p14:cNvPr id="3" name="Input penna 2"/>
              <p14:cNvContentPartPr/>
              <p14:nvPr/>
            </p14:nvContentPartPr>
            <p14:xfrm>
              <a:off x="616320" y="1428840"/>
              <a:ext cx="3339720" cy="134280"/>
            </p14:xfrm>
          </p:contentPart>
        </mc:Choice>
        <mc:Fallback xmlns="">
          <p:pic>
            <p:nvPicPr>
              <p:cNvPr id="3" name="Input penna 2"/>
              <p:cNvPicPr/>
              <p:nvPr/>
            </p:nvPicPr>
            <p:blipFill>
              <a:blip r:embed="rId3"/>
              <a:stretch>
                <a:fillRect/>
              </a:stretch>
            </p:blipFill>
            <p:spPr>
              <a:xfrm>
                <a:off x="600120" y="1365120"/>
                <a:ext cx="3372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put penna 3"/>
              <p14:cNvContentPartPr/>
              <p14:nvPr/>
            </p14:nvContentPartPr>
            <p14:xfrm>
              <a:off x="4723920" y="535680"/>
              <a:ext cx="3589920" cy="1081080"/>
            </p14:xfrm>
          </p:contentPart>
        </mc:Choice>
        <mc:Fallback xmlns="">
          <p:pic>
            <p:nvPicPr>
              <p:cNvPr id="4" name="Input penna 3"/>
              <p:cNvPicPr/>
              <p:nvPr/>
            </p:nvPicPr>
            <p:blipFill>
              <a:blip r:embed="rId5"/>
              <a:stretch>
                <a:fillRect/>
              </a:stretch>
            </p:blipFill>
            <p:spPr>
              <a:xfrm>
                <a:off x="4708080" y="472320"/>
                <a:ext cx="3621600" cy="120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p14:cNvContentPartPr/>
              <p14:nvPr/>
            </p14:nvContentPartPr>
            <p14:xfrm>
              <a:off x="1267920" y="2062800"/>
              <a:ext cx="1572120" cy="45000"/>
            </p14:xfrm>
          </p:contentPart>
        </mc:Choice>
        <mc:Fallback xmlns="">
          <p:pic>
            <p:nvPicPr>
              <p:cNvPr id="5" name="Input penna 4"/>
              <p:cNvPicPr/>
              <p:nvPr/>
            </p:nvPicPr>
            <p:blipFill>
              <a:blip r:embed="rId7"/>
              <a:stretch>
                <a:fillRect/>
              </a:stretch>
            </p:blipFill>
            <p:spPr>
              <a:xfrm>
                <a:off x="1252080" y="1999080"/>
                <a:ext cx="1603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put penna 5"/>
              <p14:cNvContentPartPr/>
              <p14:nvPr/>
            </p14:nvContentPartPr>
            <p14:xfrm>
              <a:off x="4295160" y="2009160"/>
              <a:ext cx="3340080" cy="71640"/>
            </p14:xfrm>
          </p:contentPart>
        </mc:Choice>
        <mc:Fallback xmlns="">
          <p:pic>
            <p:nvPicPr>
              <p:cNvPr id="6" name="Input penna 5"/>
              <p:cNvPicPr/>
              <p:nvPr/>
            </p:nvPicPr>
            <p:blipFill>
              <a:blip r:embed="rId9"/>
              <a:stretch>
                <a:fillRect/>
              </a:stretch>
            </p:blipFill>
            <p:spPr>
              <a:xfrm>
                <a:off x="4279320" y="1945800"/>
                <a:ext cx="3371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put penna 7"/>
              <p14:cNvContentPartPr/>
              <p14:nvPr/>
            </p14:nvContentPartPr>
            <p14:xfrm>
              <a:off x="1527120" y="2268000"/>
              <a:ext cx="750240" cy="27360"/>
            </p14:xfrm>
          </p:contentPart>
        </mc:Choice>
        <mc:Fallback xmlns="">
          <p:pic>
            <p:nvPicPr>
              <p:cNvPr id="8" name="Input penna 7"/>
              <p:cNvPicPr/>
              <p:nvPr/>
            </p:nvPicPr>
            <p:blipFill>
              <a:blip r:embed="rId11"/>
              <a:stretch>
                <a:fillRect/>
              </a:stretch>
            </p:blipFill>
            <p:spPr>
              <a:xfrm>
                <a:off x="1511280" y="2204640"/>
                <a:ext cx="781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put penna 8"/>
              <p14:cNvContentPartPr/>
              <p14:nvPr/>
            </p14:nvContentPartPr>
            <p14:xfrm>
              <a:off x="1652040" y="2473560"/>
              <a:ext cx="4626000" cy="54000"/>
            </p14:xfrm>
          </p:contentPart>
        </mc:Choice>
        <mc:Fallback xmlns="">
          <p:pic>
            <p:nvPicPr>
              <p:cNvPr id="9" name="Input penna 8"/>
              <p:cNvPicPr/>
              <p:nvPr/>
            </p:nvPicPr>
            <p:blipFill>
              <a:blip r:embed="rId13"/>
              <a:stretch>
                <a:fillRect/>
              </a:stretch>
            </p:blipFill>
            <p:spPr>
              <a:xfrm>
                <a:off x="1636200" y="2410200"/>
                <a:ext cx="4657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put penna 9"/>
              <p14:cNvContentPartPr/>
              <p14:nvPr/>
            </p14:nvContentPartPr>
            <p14:xfrm>
              <a:off x="1384200" y="3036240"/>
              <a:ext cx="2598840" cy="36000"/>
            </p14:xfrm>
          </p:contentPart>
        </mc:Choice>
        <mc:Fallback xmlns="">
          <p:pic>
            <p:nvPicPr>
              <p:cNvPr id="10" name="Input penna 9"/>
              <p:cNvPicPr/>
              <p:nvPr/>
            </p:nvPicPr>
            <p:blipFill>
              <a:blip r:embed="rId15"/>
              <a:stretch>
                <a:fillRect/>
              </a:stretch>
            </p:blipFill>
            <p:spPr>
              <a:xfrm>
                <a:off x="1368360" y="2972520"/>
                <a:ext cx="2630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put penna 10"/>
              <p14:cNvContentPartPr/>
              <p14:nvPr/>
            </p14:nvContentPartPr>
            <p14:xfrm>
              <a:off x="7063560" y="3018240"/>
              <a:ext cx="857520" cy="27000"/>
            </p14:xfrm>
          </p:contentPart>
        </mc:Choice>
        <mc:Fallback xmlns="">
          <p:pic>
            <p:nvPicPr>
              <p:cNvPr id="11" name="Input penna 10"/>
              <p:cNvPicPr/>
              <p:nvPr/>
            </p:nvPicPr>
            <p:blipFill>
              <a:blip r:embed="rId17"/>
              <a:stretch>
                <a:fillRect/>
              </a:stretch>
            </p:blipFill>
            <p:spPr>
              <a:xfrm>
                <a:off x="7047360" y="2954880"/>
                <a:ext cx="889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put penna 11"/>
              <p14:cNvContentPartPr/>
              <p14:nvPr/>
            </p14:nvContentPartPr>
            <p14:xfrm>
              <a:off x="1393200" y="3187800"/>
              <a:ext cx="1027080" cy="36000"/>
            </p14:xfrm>
          </p:contentPart>
        </mc:Choice>
        <mc:Fallback xmlns="">
          <p:pic>
            <p:nvPicPr>
              <p:cNvPr id="12" name="Input penna 11"/>
              <p:cNvPicPr/>
              <p:nvPr/>
            </p:nvPicPr>
            <p:blipFill>
              <a:blip r:embed="rId19"/>
              <a:stretch>
                <a:fillRect/>
              </a:stretch>
            </p:blipFill>
            <p:spPr>
              <a:xfrm>
                <a:off x="1377000" y="3124440"/>
                <a:ext cx="1059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put penna 12"/>
              <p14:cNvContentPartPr/>
              <p14:nvPr/>
            </p14:nvContentPartPr>
            <p14:xfrm>
              <a:off x="2848680" y="3241440"/>
              <a:ext cx="741240" cy="9360"/>
            </p14:xfrm>
          </p:contentPart>
        </mc:Choice>
        <mc:Fallback xmlns="">
          <p:pic>
            <p:nvPicPr>
              <p:cNvPr id="13" name="Input penna 12"/>
              <p:cNvPicPr/>
              <p:nvPr/>
            </p:nvPicPr>
            <p:blipFill>
              <a:blip r:embed="rId21"/>
              <a:stretch>
                <a:fillRect/>
              </a:stretch>
            </p:blipFill>
            <p:spPr>
              <a:xfrm>
                <a:off x="2832840" y="3178080"/>
                <a:ext cx="77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put penna 13"/>
              <p14:cNvContentPartPr/>
              <p14:nvPr/>
            </p14:nvContentPartPr>
            <p14:xfrm>
              <a:off x="3714840" y="3250440"/>
              <a:ext cx="446760" cy="360"/>
            </p14:xfrm>
          </p:contentPart>
        </mc:Choice>
        <mc:Fallback xmlns="">
          <p:pic>
            <p:nvPicPr>
              <p:cNvPr id="14" name="Input penna 13"/>
              <p:cNvPicPr/>
              <p:nvPr/>
            </p:nvPicPr>
            <p:blipFill>
              <a:blip r:embed="rId23"/>
              <a:stretch>
                <a:fillRect/>
              </a:stretch>
            </p:blipFill>
            <p:spPr>
              <a:xfrm>
                <a:off x="3699000" y="3187080"/>
                <a:ext cx="478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put penna 14"/>
              <p14:cNvContentPartPr/>
              <p14:nvPr/>
            </p14:nvContentPartPr>
            <p14:xfrm>
              <a:off x="4491720" y="3250440"/>
              <a:ext cx="830880" cy="18360"/>
            </p14:xfrm>
          </p:contentPart>
        </mc:Choice>
        <mc:Fallback xmlns="">
          <p:pic>
            <p:nvPicPr>
              <p:cNvPr id="15" name="Input penna 14"/>
              <p:cNvPicPr/>
              <p:nvPr/>
            </p:nvPicPr>
            <p:blipFill>
              <a:blip r:embed="rId25"/>
              <a:stretch>
                <a:fillRect/>
              </a:stretch>
            </p:blipFill>
            <p:spPr>
              <a:xfrm>
                <a:off x="4475880" y="3187080"/>
                <a:ext cx="862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put penna 15"/>
              <p14:cNvContentPartPr/>
              <p14:nvPr/>
            </p14:nvContentPartPr>
            <p14:xfrm>
              <a:off x="5768640" y="3268440"/>
              <a:ext cx="571680" cy="360"/>
            </p14:xfrm>
          </p:contentPart>
        </mc:Choice>
        <mc:Fallback xmlns="">
          <p:pic>
            <p:nvPicPr>
              <p:cNvPr id="16" name="Input penna 15"/>
              <p:cNvPicPr/>
              <p:nvPr/>
            </p:nvPicPr>
            <p:blipFill>
              <a:blip r:embed="rId27"/>
              <a:stretch>
                <a:fillRect/>
              </a:stretch>
            </p:blipFill>
            <p:spPr>
              <a:xfrm>
                <a:off x="5752800" y="3204720"/>
                <a:ext cx="603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put penna 16"/>
              <p14:cNvContentPartPr/>
              <p14:nvPr/>
            </p14:nvContentPartPr>
            <p14:xfrm>
              <a:off x="3598560" y="3482640"/>
              <a:ext cx="1590120" cy="45000"/>
            </p14:xfrm>
          </p:contentPart>
        </mc:Choice>
        <mc:Fallback xmlns="">
          <p:pic>
            <p:nvPicPr>
              <p:cNvPr id="17" name="Input penna 16"/>
              <p:cNvPicPr/>
              <p:nvPr/>
            </p:nvPicPr>
            <p:blipFill>
              <a:blip r:embed="rId29"/>
              <a:stretch>
                <a:fillRect/>
              </a:stretch>
            </p:blipFill>
            <p:spPr>
              <a:xfrm>
                <a:off x="3582720" y="3418920"/>
                <a:ext cx="1621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put penna 17"/>
              <p14:cNvContentPartPr/>
              <p14:nvPr/>
            </p14:nvContentPartPr>
            <p14:xfrm>
              <a:off x="5375520" y="3536280"/>
              <a:ext cx="2438280" cy="27000"/>
            </p14:xfrm>
          </p:contentPart>
        </mc:Choice>
        <mc:Fallback xmlns="">
          <p:pic>
            <p:nvPicPr>
              <p:cNvPr id="18" name="Input penna 17"/>
              <p:cNvPicPr/>
              <p:nvPr/>
            </p:nvPicPr>
            <p:blipFill>
              <a:blip r:embed="rId31"/>
              <a:stretch>
                <a:fillRect/>
              </a:stretch>
            </p:blipFill>
            <p:spPr>
              <a:xfrm>
                <a:off x="5359680" y="3472560"/>
                <a:ext cx="2469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put penna 18"/>
              <p14:cNvContentPartPr/>
              <p14:nvPr/>
            </p14:nvContentPartPr>
            <p14:xfrm>
              <a:off x="1535760" y="3741480"/>
              <a:ext cx="411120" cy="36000"/>
            </p14:xfrm>
          </p:contentPart>
        </mc:Choice>
        <mc:Fallback xmlns="">
          <p:pic>
            <p:nvPicPr>
              <p:cNvPr id="19" name="Input penna 18"/>
              <p:cNvPicPr/>
              <p:nvPr/>
            </p:nvPicPr>
            <p:blipFill>
              <a:blip r:embed="rId33"/>
              <a:stretch>
                <a:fillRect/>
              </a:stretch>
            </p:blipFill>
            <p:spPr>
              <a:xfrm>
                <a:off x="1519920" y="3678120"/>
                <a:ext cx="443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put penna 19"/>
              <p14:cNvContentPartPr/>
              <p14:nvPr/>
            </p14:nvContentPartPr>
            <p14:xfrm>
              <a:off x="3152160" y="3759480"/>
              <a:ext cx="714600" cy="18000"/>
            </p14:xfrm>
          </p:contentPart>
        </mc:Choice>
        <mc:Fallback xmlns="">
          <p:pic>
            <p:nvPicPr>
              <p:cNvPr id="20" name="Input penna 19"/>
              <p:cNvPicPr/>
              <p:nvPr/>
            </p:nvPicPr>
            <p:blipFill>
              <a:blip r:embed="rId35"/>
              <a:stretch>
                <a:fillRect/>
              </a:stretch>
            </p:blipFill>
            <p:spPr>
              <a:xfrm>
                <a:off x="3136320" y="3695760"/>
                <a:ext cx="746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put penna 20"/>
              <p14:cNvContentPartPr/>
              <p14:nvPr/>
            </p14:nvContentPartPr>
            <p14:xfrm>
              <a:off x="4268520" y="3777120"/>
              <a:ext cx="500400" cy="360"/>
            </p14:xfrm>
          </p:contentPart>
        </mc:Choice>
        <mc:Fallback xmlns="">
          <p:pic>
            <p:nvPicPr>
              <p:cNvPr id="21" name="Input penna 20"/>
              <p:cNvPicPr/>
              <p:nvPr/>
            </p:nvPicPr>
            <p:blipFill>
              <a:blip r:embed="rId37"/>
              <a:stretch>
                <a:fillRect/>
              </a:stretch>
            </p:blipFill>
            <p:spPr>
              <a:xfrm>
                <a:off x="4252680" y="3713760"/>
                <a:ext cx="532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put penna 21"/>
              <p14:cNvContentPartPr/>
              <p14:nvPr/>
            </p14:nvContentPartPr>
            <p14:xfrm>
              <a:off x="4795200" y="3777120"/>
              <a:ext cx="411120" cy="9360"/>
            </p14:xfrm>
          </p:contentPart>
        </mc:Choice>
        <mc:Fallback xmlns="">
          <p:pic>
            <p:nvPicPr>
              <p:cNvPr id="22" name="Input penna 21"/>
              <p:cNvPicPr/>
              <p:nvPr/>
            </p:nvPicPr>
            <p:blipFill>
              <a:blip r:embed="rId39"/>
              <a:stretch>
                <a:fillRect/>
              </a:stretch>
            </p:blipFill>
            <p:spPr>
              <a:xfrm>
                <a:off x="4779360" y="3713760"/>
                <a:ext cx="442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put penna 22"/>
              <p14:cNvContentPartPr/>
              <p14:nvPr/>
            </p14:nvContentPartPr>
            <p14:xfrm>
              <a:off x="2625480" y="4491720"/>
              <a:ext cx="1321920" cy="36000"/>
            </p14:xfrm>
          </p:contentPart>
        </mc:Choice>
        <mc:Fallback xmlns="">
          <p:pic>
            <p:nvPicPr>
              <p:cNvPr id="23" name="Input penna 22"/>
              <p:cNvPicPr/>
              <p:nvPr/>
            </p:nvPicPr>
            <p:blipFill>
              <a:blip r:embed="rId41"/>
              <a:stretch>
                <a:fillRect/>
              </a:stretch>
            </p:blipFill>
            <p:spPr>
              <a:xfrm>
                <a:off x="2609280" y="4428000"/>
                <a:ext cx="1353960" cy="163080"/>
              </a:xfrm>
              <a:prstGeom prst="rect">
                <a:avLst/>
              </a:prstGeom>
            </p:spPr>
          </p:pic>
        </mc:Fallback>
      </mc:AlternateContent>
    </p:spTree>
    <p:extLst>
      <p:ext uri="{BB962C8B-B14F-4D97-AF65-F5344CB8AC3E}">
        <p14:creationId xmlns:p14="http://schemas.microsoft.com/office/powerpoint/2010/main" val="64407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pPr eaLnBrk="1" hangingPunct="1"/>
            <a:r>
              <a:rPr lang="en-GB" sz="3600" dirty="0">
                <a:latin typeface="Tahoma" pitchFamily="34" charset="0"/>
              </a:rPr>
              <a:t>Location theories</a:t>
            </a:r>
          </a:p>
        </p:txBody>
      </p:sp>
      <p:sp>
        <p:nvSpPr>
          <p:cNvPr id="12290"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90000"/>
              </a:lnSpc>
            </a:pPr>
            <a:r>
              <a:rPr lang="en-GB" sz="2400" dirty="0">
                <a:latin typeface="Tahoma" pitchFamily="34" charset="0"/>
              </a:rPr>
              <a:t>Different models adapted to different kinds of activities</a:t>
            </a:r>
          </a:p>
          <a:p>
            <a:pPr eaLnBrk="1" hangingPunct="1">
              <a:lnSpc>
                <a:spcPct val="90000"/>
              </a:lnSpc>
            </a:pPr>
            <a:r>
              <a:rPr lang="en-GB" sz="2400" dirty="0">
                <a:latin typeface="Tahoma" pitchFamily="34" charset="0"/>
              </a:rPr>
              <a:t>Similar starting points</a:t>
            </a:r>
          </a:p>
          <a:p>
            <a:pPr eaLnBrk="1" hangingPunct="1">
              <a:lnSpc>
                <a:spcPct val="90000"/>
              </a:lnSpc>
            </a:pPr>
            <a:r>
              <a:rPr lang="en-GB" sz="2400" dirty="0">
                <a:latin typeface="Tahoma" pitchFamily="34" charset="0"/>
              </a:rPr>
              <a:t>From simplified models to more complex ones</a:t>
            </a:r>
          </a:p>
          <a:p>
            <a:pPr eaLnBrk="1" hangingPunct="1">
              <a:lnSpc>
                <a:spcPct val="90000"/>
              </a:lnSpc>
            </a:pPr>
            <a:r>
              <a:rPr lang="en-GB" sz="2400" dirty="0">
                <a:latin typeface="Tahoma" pitchFamily="34" charset="0"/>
              </a:rPr>
              <a:t>Hypothesis – generally a common starting point for the different models:</a:t>
            </a:r>
          </a:p>
          <a:p>
            <a:pPr lvl="1" eaLnBrk="1" hangingPunct="1">
              <a:lnSpc>
                <a:spcPct val="90000"/>
              </a:lnSpc>
            </a:pPr>
            <a:r>
              <a:rPr lang="en-GB" sz="2000" dirty="0">
                <a:latin typeface="Tahoma" pitchFamily="34" charset="0"/>
              </a:rPr>
              <a:t>Homogeneity and isotropy of space </a:t>
            </a:r>
            <a:br>
              <a:rPr lang="en-GB" sz="2000" dirty="0">
                <a:latin typeface="Tahoma" pitchFamily="34" charset="0"/>
              </a:rPr>
            </a:br>
            <a:r>
              <a:rPr lang="en-GB" sz="2000" dirty="0">
                <a:latin typeface="Tahoma" pitchFamily="34" charset="0"/>
              </a:rPr>
              <a:t>(no differences in morphology of space; no transport asymmetries; </a:t>
            </a:r>
            <a:r>
              <a:rPr lang="en-GB" sz="2000" dirty="0" err="1">
                <a:latin typeface="Tahoma" pitchFamily="34" charset="0"/>
              </a:rPr>
              <a:t>ecc</a:t>
            </a:r>
            <a:r>
              <a:rPr lang="en-GB" sz="2000" dirty="0">
                <a:latin typeface="Tahoma" pitchFamily="34" charset="0"/>
              </a:rPr>
              <a:t>.)</a:t>
            </a:r>
          </a:p>
          <a:p>
            <a:pPr lvl="1" eaLnBrk="1" hangingPunct="1">
              <a:lnSpc>
                <a:spcPct val="90000"/>
              </a:lnSpc>
            </a:pPr>
            <a:r>
              <a:rPr lang="en-GB" sz="2000" dirty="0">
                <a:latin typeface="Tahoma" pitchFamily="34" charset="0"/>
              </a:rPr>
              <a:t>Fertility of land is homogeneous – if a rent exists,  it depends on transport costs based on </a:t>
            </a:r>
            <a:r>
              <a:rPr lang="en-GB" sz="2000" i="1" dirty="0">
                <a:latin typeface="Tahoma" pitchFamily="34" charset="0"/>
              </a:rPr>
              <a:t>distance</a:t>
            </a:r>
            <a:endParaRPr lang="en-GB" sz="2000" dirty="0">
              <a:latin typeface="Tahoma" pitchFamily="34" charset="0"/>
            </a:endParaRPr>
          </a:p>
          <a:p>
            <a:pPr lvl="1" eaLnBrk="1" hangingPunct="1">
              <a:lnSpc>
                <a:spcPct val="90000"/>
              </a:lnSpc>
            </a:pPr>
            <a:r>
              <a:rPr lang="en-GB" sz="2000" dirty="0">
                <a:latin typeface="Tahoma" pitchFamily="34" charset="0"/>
              </a:rPr>
              <a:t>Perfect competition (same price throughout the market; freedom of movements of factors of production; no transport costs)</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437840" y="2848680"/>
              <a:ext cx="2554200" cy="36000"/>
            </p14:xfrm>
          </p:contentPart>
        </mc:Choice>
        <mc:Fallback xmlns="">
          <p:pic>
            <p:nvPicPr>
              <p:cNvPr id="2" name="Input penna 1"/>
              <p:cNvPicPr/>
              <p:nvPr/>
            </p:nvPicPr>
            <p:blipFill>
              <a:blip r:embed="rId3"/>
              <a:stretch>
                <a:fillRect/>
              </a:stretch>
            </p:blipFill>
            <p:spPr>
              <a:xfrm>
                <a:off x="1421640" y="2784960"/>
                <a:ext cx="2586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437400" y="3420000"/>
              <a:ext cx="473760" cy="3125880"/>
            </p14:xfrm>
          </p:contentPart>
        </mc:Choice>
        <mc:Fallback xmlns="">
          <p:pic>
            <p:nvPicPr>
              <p:cNvPr id="3" name="Input penna 2"/>
              <p:cNvPicPr/>
              <p:nvPr/>
            </p:nvPicPr>
            <p:blipFill>
              <a:blip r:embed="rId5"/>
              <a:stretch>
                <a:fillRect/>
              </a:stretch>
            </p:blipFill>
            <p:spPr>
              <a:xfrm>
                <a:off x="421560" y="3356640"/>
                <a:ext cx="505440" cy="325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660960" y="3330720"/>
              <a:ext cx="464400" cy="18360"/>
            </p14:xfrm>
          </p:contentPart>
        </mc:Choice>
        <mc:Fallback xmlns="">
          <p:pic>
            <p:nvPicPr>
              <p:cNvPr id="4" name="Input penna 3"/>
              <p:cNvPicPr/>
              <p:nvPr/>
            </p:nvPicPr>
            <p:blipFill>
              <a:blip r:embed="rId7"/>
              <a:stretch>
                <a:fillRect/>
              </a:stretch>
            </p:blipFill>
            <p:spPr>
              <a:xfrm>
                <a:off x="644760" y="3267360"/>
                <a:ext cx="496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1821600" y="4321800"/>
              <a:ext cx="1223640" cy="27360"/>
            </p14:xfrm>
          </p:contentPart>
        </mc:Choice>
        <mc:Fallback xmlns="">
          <p:pic>
            <p:nvPicPr>
              <p:cNvPr id="5" name="Input penna 4"/>
              <p:cNvPicPr/>
              <p:nvPr/>
            </p:nvPicPr>
            <p:blipFill>
              <a:blip r:embed="rId9"/>
              <a:stretch>
                <a:fillRect/>
              </a:stretch>
            </p:blipFill>
            <p:spPr>
              <a:xfrm>
                <a:off x="1805760" y="4258440"/>
                <a:ext cx="1255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3768480" y="4366440"/>
              <a:ext cx="768240" cy="18360"/>
            </p14:xfrm>
          </p:contentPart>
        </mc:Choice>
        <mc:Fallback xmlns="">
          <p:pic>
            <p:nvPicPr>
              <p:cNvPr id="6" name="Input penna 5"/>
              <p:cNvPicPr/>
              <p:nvPr/>
            </p:nvPicPr>
            <p:blipFill>
              <a:blip r:embed="rId11"/>
              <a:stretch>
                <a:fillRect/>
              </a:stretch>
            </p:blipFill>
            <p:spPr>
              <a:xfrm>
                <a:off x="3752280" y="4303080"/>
                <a:ext cx="800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1821600" y="5241600"/>
              <a:ext cx="3313440" cy="45000"/>
            </p14:xfrm>
          </p:contentPart>
        </mc:Choice>
        <mc:Fallback xmlns="">
          <p:pic>
            <p:nvPicPr>
              <p:cNvPr id="7" name="Input penna 6"/>
              <p:cNvPicPr/>
              <p:nvPr/>
            </p:nvPicPr>
            <p:blipFill>
              <a:blip r:embed="rId13"/>
              <a:stretch>
                <a:fillRect/>
              </a:stretch>
            </p:blipFill>
            <p:spPr>
              <a:xfrm>
                <a:off x="1805760" y="5178240"/>
                <a:ext cx="3345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5750640" y="5179320"/>
              <a:ext cx="1393560" cy="18000"/>
            </p14:xfrm>
          </p:contentPart>
        </mc:Choice>
        <mc:Fallback xmlns="">
          <p:pic>
            <p:nvPicPr>
              <p:cNvPr id="8" name="Input penna 7"/>
              <p:cNvPicPr/>
              <p:nvPr/>
            </p:nvPicPr>
            <p:blipFill>
              <a:blip r:embed="rId15"/>
              <a:stretch>
                <a:fillRect/>
              </a:stretch>
            </p:blipFill>
            <p:spPr>
              <a:xfrm>
                <a:off x="5734800" y="5115600"/>
                <a:ext cx="1425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2134080" y="5527440"/>
              <a:ext cx="4402800" cy="63000"/>
            </p14:xfrm>
          </p:contentPart>
        </mc:Choice>
        <mc:Fallback xmlns="">
          <p:pic>
            <p:nvPicPr>
              <p:cNvPr id="9" name="Input penna 8"/>
              <p:cNvPicPr/>
              <p:nvPr/>
            </p:nvPicPr>
            <p:blipFill>
              <a:blip r:embed="rId17"/>
              <a:stretch>
                <a:fillRect/>
              </a:stretch>
            </p:blipFill>
            <p:spPr>
              <a:xfrm>
                <a:off x="2118240" y="5464080"/>
                <a:ext cx="4434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7438320" y="5464800"/>
              <a:ext cx="929160" cy="45000"/>
            </p14:xfrm>
          </p:contentPart>
        </mc:Choice>
        <mc:Fallback xmlns="">
          <p:pic>
            <p:nvPicPr>
              <p:cNvPr id="10" name="Input penna 9"/>
              <p:cNvPicPr/>
              <p:nvPr/>
            </p:nvPicPr>
            <p:blipFill>
              <a:blip r:embed="rId19"/>
              <a:stretch>
                <a:fillRect/>
              </a:stretch>
            </p:blipFill>
            <p:spPr>
              <a:xfrm>
                <a:off x="7422480" y="5401440"/>
                <a:ext cx="960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7429320" y="5322240"/>
              <a:ext cx="304200" cy="142920"/>
            </p14:xfrm>
          </p:contentPart>
        </mc:Choice>
        <mc:Fallback xmlns="">
          <p:pic>
            <p:nvPicPr>
              <p:cNvPr id="11" name="Input penna 10"/>
              <p:cNvPicPr/>
              <p:nvPr/>
            </p:nvPicPr>
            <p:blipFill>
              <a:blip r:embed="rId21"/>
              <a:stretch>
                <a:fillRect/>
              </a:stretch>
            </p:blipFill>
            <p:spPr>
              <a:xfrm>
                <a:off x="7413480" y="5258520"/>
                <a:ext cx="335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7402680" y="5482800"/>
              <a:ext cx="500400" cy="241560"/>
            </p14:xfrm>
          </p:contentPart>
        </mc:Choice>
        <mc:Fallback xmlns="">
          <p:pic>
            <p:nvPicPr>
              <p:cNvPr id="12" name="Input penna 11"/>
              <p:cNvPicPr/>
              <p:nvPr/>
            </p:nvPicPr>
            <p:blipFill>
              <a:blip r:embed="rId23"/>
              <a:stretch>
                <a:fillRect/>
              </a:stretch>
            </p:blipFill>
            <p:spPr>
              <a:xfrm>
                <a:off x="7386840" y="5419440"/>
                <a:ext cx="5320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1678680" y="5750640"/>
              <a:ext cx="2090160" cy="72000"/>
            </p14:xfrm>
          </p:contentPart>
        </mc:Choice>
        <mc:Fallback xmlns="">
          <p:pic>
            <p:nvPicPr>
              <p:cNvPr id="13" name="Input penna 12"/>
              <p:cNvPicPr/>
              <p:nvPr/>
            </p:nvPicPr>
            <p:blipFill>
              <a:blip r:embed="rId25"/>
              <a:stretch>
                <a:fillRect/>
              </a:stretch>
            </p:blipFill>
            <p:spPr>
              <a:xfrm>
                <a:off x="1662840" y="5687280"/>
                <a:ext cx="2121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3982680" y="5857920"/>
              <a:ext cx="1188000" cy="27000"/>
            </p14:xfrm>
          </p:contentPart>
        </mc:Choice>
        <mc:Fallback xmlns="">
          <p:pic>
            <p:nvPicPr>
              <p:cNvPr id="14" name="Input penna 13"/>
              <p:cNvPicPr/>
              <p:nvPr/>
            </p:nvPicPr>
            <p:blipFill>
              <a:blip r:embed="rId27"/>
              <a:stretch>
                <a:fillRect/>
              </a:stretch>
            </p:blipFill>
            <p:spPr>
              <a:xfrm>
                <a:off x="3966840" y="5794200"/>
                <a:ext cx="1219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1875240" y="6090120"/>
              <a:ext cx="5090400" cy="107280"/>
            </p14:xfrm>
          </p:contentPart>
        </mc:Choice>
        <mc:Fallback xmlns="">
          <p:pic>
            <p:nvPicPr>
              <p:cNvPr id="15" name="Input penna 14"/>
              <p:cNvPicPr/>
              <p:nvPr/>
            </p:nvPicPr>
            <p:blipFill>
              <a:blip r:embed="rId29"/>
              <a:stretch>
                <a:fillRect/>
              </a:stretch>
            </p:blipFill>
            <p:spPr>
              <a:xfrm>
                <a:off x="1859400" y="6026400"/>
                <a:ext cx="5122080" cy="23472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pPr eaLnBrk="1" hangingPunct="1"/>
            <a:r>
              <a:rPr lang="en-GB" sz="3200" dirty="0">
                <a:latin typeface="Tahoma" pitchFamily="34" charset="0"/>
              </a:rPr>
              <a:t>Location theories (Agriculture)</a:t>
            </a:r>
            <a:r>
              <a:rPr lang="it-IT" sz="4000" dirty="0">
                <a:latin typeface="Tahoma" pitchFamily="34" charset="0"/>
              </a:rPr>
              <a:t> </a:t>
            </a:r>
            <a:br>
              <a:rPr lang="it-IT" sz="4000" dirty="0">
                <a:latin typeface="Tahoma" pitchFamily="34" charset="0"/>
              </a:rPr>
            </a:br>
            <a:r>
              <a:rPr lang="it-IT" sz="3200" dirty="0">
                <a:latin typeface="Tahoma" pitchFamily="34" charset="0"/>
              </a:rPr>
              <a:t>Von </a:t>
            </a:r>
            <a:r>
              <a:rPr lang="it-IT" sz="3200" dirty="0" err="1">
                <a:latin typeface="Tahoma" pitchFamily="34" charset="0"/>
              </a:rPr>
              <a:t>Thunen</a:t>
            </a:r>
            <a:r>
              <a:rPr lang="it-IT" sz="3200" dirty="0">
                <a:latin typeface="Tahoma" pitchFamily="34" charset="0"/>
              </a:rPr>
              <a:t> (1/2)</a:t>
            </a:r>
          </a:p>
        </p:txBody>
      </p:sp>
      <p:sp>
        <p:nvSpPr>
          <p:cNvPr id="13314" name="Rectangle 3" descr="Rectangle: Click to edit Master text styles&#10;Second level&#10;Third level&#10;Fourth level&#10;Fifth level"/>
          <p:cNvSpPr>
            <a:spLocks noGrp="1" noChangeArrowheads="1"/>
          </p:cNvSpPr>
          <p:nvPr>
            <p:ph type="body" idx="4294967295"/>
          </p:nvPr>
        </p:nvSpPr>
        <p:spPr>
          <a:xfrm>
            <a:off x="838200" y="1557338"/>
            <a:ext cx="7772400" cy="5040312"/>
          </a:xfrm>
        </p:spPr>
        <p:txBody>
          <a:bodyPr/>
          <a:lstStyle/>
          <a:p>
            <a:pPr eaLnBrk="1" hangingPunct="1">
              <a:lnSpc>
                <a:spcPct val="80000"/>
              </a:lnSpc>
            </a:pPr>
            <a:r>
              <a:rPr lang="en-GB" sz="1600" dirty="0">
                <a:latin typeface="Tahoma" pitchFamily="34" charset="0"/>
              </a:rPr>
              <a:t>John Heinrich Von </a:t>
            </a:r>
            <a:r>
              <a:rPr lang="en-GB" sz="1600" dirty="0" err="1">
                <a:latin typeface="Tahoma" pitchFamily="34" charset="0"/>
              </a:rPr>
              <a:t>Thunen</a:t>
            </a:r>
            <a:r>
              <a:rPr lang="en-GB" sz="1600" dirty="0">
                <a:latin typeface="Tahoma" pitchFamily="34" charset="0"/>
              </a:rPr>
              <a:t> (</a:t>
            </a:r>
            <a:r>
              <a:rPr lang="en-GB" sz="1600" dirty="0" err="1">
                <a:latin typeface="Tahoma" pitchFamily="34" charset="0"/>
              </a:rPr>
              <a:t>Jever</a:t>
            </a:r>
            <a:r>
              <a:rPr lang="en-GB" sz="1600" dirty="0">
                <a:latin typeface="Tahoma" pitchFamily="34" charset="0"/>
              </a:rPr>
              <a:t>, </a:t>
            </a:r>
            <a:r>
              <a:rPr lang="en-GB" sz="1600" dirty="0" err="1">
                <a:latin typeface="Tahoma" pitchFamily="34" charset="0"/>
              </a:rPr>
              <a:t>Oldemburg</a:t>
            </a:r>
            <a:r>
              <a:rPr lang="en-GB" sz="1600" dirty="0">
                <a:latin typeface="Tahoma" pitchFamily="34" charset="0"/>
              </a:rPr>
              <a:t> – East Germany 1783 - 1850): </a:t>
            </a:r>
            <a:r>
              <a:rPr lang="en-GB" sz="1600" dirty="0" err="1">
                <a:latin typeface="Tahoma" pitchFamily="34" charset="0"/>
              </a:rPr>
              <a:t>agronomer</a:t>
            </a:r>
            <a:endParaRPr lang="en-GB" sz="1600" dirty="0">
              <a:latin typeface="Tahoma" pitchFamily="34" charset="0"/>
            </a:endParaRPr>
          </a:p>
          <a:p>
            <a:pPr eaLnBrk="1" hangingPunct="1">
              <a:lnSpc>
                <a:spcPct val="80000"/>
              </a:lnSpc>
            </a:pPr>
            <a:r>
              <a:rPr lang="en-US" sz="1600" dirty="0"/>
              <a:t>number of important and original anticipations of modern economic theory:</a:t>
            </a:r>
          </a:p>
          <a:p>
            <a:pPr lvl="1" eaLnBrk="1" hangingPunct="1">
              <a:lnSpc>
                <a:spcPct val="80000"/>
              </a:lnSpc>
            </a:pPr>
            <a:r>
              <a:rPr lang="en-US" sz="1200" dirty="0"/>
              <a:t>concepts of economic rent, </a:t>
            </a:r>
          </a:p>
          <a:p>
            <a:pPr lvl="1" eaLnBrk="1" hangingPunct="1">
              <a:lnSpc>
                <a:spcPct val="80000"/>
              </a:lnSpc>
            </a:pPr>
            <a:r>
              <a:rPr lang="en-US" sz="1200" dirty="0"/>
              <a:t>diminishing returns, </a:t>
            </a:r>
          </a:p>
          <a:p>
            <a:pPr lvl="1" eaLnBrk="1" hangingPunct="1">
              <a:lnSpc>
                <a:spcPct val="80000"/>
              </a:lnSpc>
            </a:pPr>
            <a:r>
              <a:rPr lang="en-US" sz="1200" dirty="0"/>
              <a:t>opportunity costs, </a:t>
            </a:r>
          </a:p>
          <a:p>
            <a:pPr lvl="1" eaLnBrk="1" hangingPunct="1">
              <a:lnSpc>
                <a:spcPct val="80000"/>
              </a:lnSpc>
            </a:pPr>
            <a:r>
              <a:rPr lang="en-US" sz="1200" dirty="0"/>
              <a:t>the marginal-productivity theory of wages</a:t>
            </a:r>
          </a:p>
          <a:p>
            <a:pPr lvl="1" eaLnBrk="1" hangingPunct="1">
              <a:lnSpc>
                <a:spcPct val="80000"/>
              </a:lnSpc>
            </a:pPr>
            <a:r>
              <a:rPr lang="en-US" sz="1200" dirty="0"/>
              <a:t>a pioneer in the </a:t>
            </a:r>
            <a:r>
              <a:rPr lang="en-US" sz="1200" b="1" dirty="0"/>
              <a:t>economic theory of location</a:t>
            </a:r>
          </a:p>
          <a:p>
            <a:pPr eaLnBrk="1" hangingPunct="1">
              <a:lnSpc>
                <a:spcPct val="80000"/>
              </a:lnSpc>
            </a:pPr>
            <a:r>
              <a:rPr lang="en-US" sz="1600" dirty="0"/>
              <a:t>Ricardo and Von </a:t>
            </a:r>
            <a:r>
              <a:rPr lang="en-US" sz="1600" dirty="0" err="1"/>
              <a:t>Thunen</a:t>
            </a:r>
            <a:r>
              <a:rPr lang="en-US" sz="1600" dirty="0"/>
              <a:t> recognized that </a:t>
            </a:r>
            <a:r>
              <a:rPr lang="en-US" sz="1600" b="1" dirty="0"/>
              <a:t>differences in the cost of producing agricultural products </a:t>
            </a:r>
            <a:r>
              <a:rPr lang="en-US" sz="1600" dirty="0"/>
              <a:t>result from utilization of land of different </a:t>
            </a:r>
            <a:r>
              <a:rPr lang="en-US" sz="1600" i="1" dirty="0"/>
              <a:t>quality</a:t>
            </a:r>
            <a:r>
              <a:rPr lang="en-US" sz="1600" dirty="0"/>
              <a:t> and </a:t>
            </a:r>
            <a:r>
              <a:rPr lang="en-US" sz="1600" i="1" dirty="0"/>
              <a:t>location</a:t>
            </a:r>
            <a:r>
              <a:rPr lang="en-US" sz="1600" dirty="0"/>
              <a:t> </a:t>
            </a:r>
          </a:p>
          <a:p>
            <a:pPr eaLnBrk="1" hangingPunct="1">
              <a:lnSpc>
                <a:spcPct val="80000"/>
              </a:lnSpc>
            </a:pPr>
            <a:r>
              <a:rPr lang="en-US" sz="1600" dirty="0"/>
              <a:t>Ricardo focused on differ­ences in soil fertility</a:t>
            </a:r>
          </a:p>
          <a:p>
            <a:pPr eaLnBrk="1" hangingPunct="1">
              <a:lnSpc>
                <a:spcPct val="80000"/>
              </a:lnSpc>
            </a:pPr>
            <a:r>
              <a:rPr lang="en-GB" sz="1600" dirty="0">
                <a:latin typeface="Tahoma" pitchFamily="34" charset="0"/>
              </a:rPr>
              <a:t>Von </a:t>
            </a:r>
            <a:r>
              <a:rPr lang="en-GB" sz="1600" dirty="0" err="1">
                <a:latin typeface="Tahoma" pitchFamily="34" charset="0"/>
              </a:rPr>
              <a:t>Thunen</a:t>
            </a:r>
            <a:r>
              <a:rPr lang="en-GB" sz="1600" dirty="0">
                <a:latin typeface="Tahoma" pitchFamily="34" charset="0"/>
              </a:rPr>
              <a:t> focused in </a:t>
            </a:r>
            <a:r>
              <a:rPr lang="it-IT" sz="1600" dirty="0" err="1"/>
              <a:t>differences</a:t>
            </a:r>
            <a:r>
              <a:rPr lang="it-IT" sz="1600" dirty="0"/>
              <a:t> in </a:t>
            </a:r>
            <a:r>
              <a:rPr lang="it-IT" sz="1600" dirty="0" err="1"/>
              <a:t>land</a:t>
            </a:r>
            <a:r>
              <a:rPr lang="it-IT" sz="1600" dirty="0"/>
              <a:t> location</a:t>
            </a:r>
          </a:p>
          <a:p>
            <a:pPr lvl="1" eaLnBrk="1" hangingPunct="1">
              <a:lnSpc>
                <a:spcPct val="80000"/>
              </a:lnSpc>
            </a:pPr>
            <a:r>
              <a:rPr lang="en-US" sz="1200" dirty="0"/>
              <a:t>recognized that those products that are bulky in rela­tion to value are more costly to transport than those that are less so and that some farm products cannot stand a long period in transit because of their </a:t>
            </a:r>
            <a:r>
              <a:rPr lang="en-US" sz="1200" dirty="0" err="1"/>
              <a:t>perishability</a:t>
            </a:r>
            <a:endParaRPr lang="en-US" sz="1200" dirty="0"/>
          </a:p>
          <a:p>
            <a:pPr eaLnBrk="1" hangingPunct="1">
              <a:lnSpc>
                <a:spcPct val="80000"/>
              </a:lnSpc>
            </a:pPr>
            <a:r>
              <a:rPr lang="en-US" sz="1600" b="1" dirty="0">
                <a:latin typeface="Tahoma" pitchFamily="34" charset="0"/>
              </a:rPr>
              <a:t>Problem: </a:t>
            </a:r>
            <a:r>
              <a:rPr lang="en-US" sz="1600" dirty="0"/>
              <a:t>devise the best (most profitable) system of land utilization</a:t>
            </a:r>
            <a:endParaRPr lang="en-GB" sz="1600" b="1" dirty="0">
              <a:latin typeface="Tahoma" pitchFamily="34" charset="0"/>
            </a:endParaRP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294920" y="3259440"/>
              <a:ext cx="2473920" cy="45000"/>
            </p14:xfrm>
          </p:contentPart>
        </mc:Choice>
        <mc:Fallback xmlns="">
          <p:pic>
            <p:nvPicPr>
              <p:cNvPr id="2" name="Input penna 1"/>
              <p:cNvPicPr/>
              <p:nvPr/>
            </p:nvPicPr>
            <p:blipFill>
              <a:blip r:embed="rId3"/>
              <a:stretch>
                <a:fillRect/>
              </a:stretch>
            </p:blipFill>
            <p:spPr>
              <a:xfrm>
                <a:off x="1279080" y="3195720"/>
                <a:ext cx="2505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5081040" y="3241440"/>
              <a:ext cx="3223800" cy="63000"/>
            </p14:xfrm>
          </p:contentPart>
        </mc:Choice>
        <mc:Fallback xmlns="">
          <p:pic>
            <p:nvPicPr>
              <p:cNvPr id="3" name="Input penna 2"/>
              <p:cNvPicPr/>
              <p:nvPr/>
            </p:nvPicPr>
            <p:blipFill>
              <a:blip r:embed="rId5"/>
              <a:stretch>
                <a:fillRect/>
              </a:stretch>
            </p:blipFill>
            <p:spPr>
              <a:xfrm>
                <a:off x="5065200" y="3178080"/>
                <a:ext cx="3255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1285920" y="3491640"/>
              <a:ext cx="1955880" cy="27000"/>
            </p14:xfrm>
          </p:contentPart>
        </mc:Choice>
        <mc:Fallback xmlns="">
          <p:pic>
            <p:nvPicPr>
              <p:cNvPr id="4" name="Input penna 3"/>
              <p:cNvPicPr/>
              <p:nvPr/>
            </p:nvPicPr>
            <p:blipFill>
              <a:blip r:embed="rId7"/>
              <a:stretch>
                <a:fillRect/>
              </a:stretch>
            </p:blipFill>
            <p:spPr>
              <a:xfrm>
                <a:off x="1270080" y="3427920"/>
                <a:ext cx="1987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put penna 4"/>
              <p14:cNvContentPartPr/>
              <p14:nvPr/>
            </p14:nvContentPartPr>
            <p14:xfrm>
              <a:off x="4777560" y="3509280"/>
              <a:ext cx="2732760" cy="45000"/>
            </p14:xfrm>
          </p:contentPart>
        </mc:Choice>
        <mc:Fallback xmlns="">
          <p:pic>
            <p:nvPicPr>
              <p:cNvPr id="5" name="Input penna 4"/>
              <p:cNvPicPr/>
              <p:nvPr/>
            </p:nvPicPr>
            <p:blipFill>
              <a:blip r:embed="rId9"/>
              <a:stretch>
                <a:fillRect/>
              </a:stretch>
            </p:blipFill>
            <p:spPr>
              <a:xfrm>
                <a:off x="4761360" y="3445920"/>
                <a:ext cx="2764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put penna 5"/>
              <p14:cNvContentPartPr/>
              <p14:nvPr/>
            </p14:nvContentPartPr>
            <p14:xfrm>
              <a:off x="1375200" y="3687840"/>
              <a:ext cx="777240" cy="27360"/>
            </p14:xfrm>
          </p:contentPart>
        </mc:Choice>
        <mc:Fallback xmlns="">
          <p:pic>
            <p:nvPicPr>
              <p:cNvPr id="6" name="Input penna 5"/>
              <p:cNvPicPr/>
              <p:nvPr/>
            </p:nvPicPr>
            <p:blipFill>
              <a:blip r:embed="rId11"/>
              <a:stretch>
                <a:fillRect/>
              </a:stretch>
            </p:blipFill>
            <p:spPr>
              <a:xfrm>
                <a:off x="1359360" y="3624480"/>
                <a:ext cx="808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put penna 6"/>
              <p14:cNvContentPartPr/>
              <p14:nvPr/>
            </p14:nvContentPartPr>
            <p14:xfrm>
              <a:off x="437400" y="3955680"/>
              <a:ext cx="518400" cy="360"/>
            </p14:xfrm>
          </p:contentPart>
        </mc:Choice>
        <mc:Fallback xmlns="">
          <p:pic>
            <p:nvPicPr>
              <p:cNvPr id="7" name="Input penna 6"/>
              <p:cNvPicPr/>
              <p:nvPr/>
            </p:nvPicPr>
            <p:blipFill>
              <a:blip r:embed="rId13"/>
              <a:stretch>
                <a:fillRect/>
              </a:stretch>
            </p:blipFill>
            <p:spPr>
              <a:xfrm>
                <a:off x="421560" y="3892320"/>
                <a:ext cx="550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put penna 7"/>
              <p14:cNvContentPartPr/>
              <p14:nvPr/>
            </p14:nvContentPartPr>
            <p14:xfrm>
              <a:off x="964440" y="3813120"/>
              <a:ext cx="187920" cy="268200"/>
            </p14:xfrm>
          </p:contentPart>
        </mc:Choice>
        <mc:Fallback xmlns="">
          <p:pic>
            <p:nvPicPr>
              <p:cNvPr id="8" name="Input penna 7"/>
              <p:cNvPicPr/>
              <p:nvPr/>
            </p:nvPicPr>
            <p:blipFill>
              <a:blip r:embed="rId15"/>
              <a:stretch>
                <a:fillRect/>
              </a:stretch>
            </p:blipFill>
            <p:spPr>
              <a:xfrm>
                <a:off x="948600" y="3749400"/>
                <a:ext cx="21960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put penna 8"/>
              <p14:cNvContentPartPr/>
              <p14:nvPr/>
            </p14:nvContentPartPr>
            <p14:xfrm>
              <a:off x="4062960" y="3964680"/>
              <a:ext cx="1446840" cy="45000"/>
            </p14:xfrm>
          </p:contentPart>
        </mc:Choice>
        <mc:Fallback xmlns="">
          <p:pic>
            <p:nvPicPr>
              <p:cNvPr id="9" name="Input penna 8"/>
              <p:cNvPicPr/>
              <p:nvPr/>
            </p:nvPicPr>
            <p:blipFill>
              <a:blip r:embed="rId17"/>
              <a:stretch>
                <a:fillRect/>
              </a:stretch>
            </p:blipFill>
            <p:spPr>
              <a:xfrm>
                <a:off x="4047120" y="3901320"/>
                <a:ext cx="1478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put penna 9"/>
              <p14:cNvContentPartPr/>
              <p14:nvPr/>
            </p14:nvContentPartPr>
            <p14:xfrm>
              <a:off x="375120" y="4259520"/>
              <a:ext cx="536040" cy="36000"/>
            </p14:xfrm>
          </p:contentPart>
        </mc:Choice>
        <mc:Fallback xmlns="">
          <p:pic>
            <p:nvPicPr>
              <p:cNvPr id="10" name="Input penna 9"/>
              <p:cNvPicPr/>
              <p:nvPr/>
            </p:nvPicPr>
            <p:blipFill>
              <a:blip r:embed="rId19"/>
              <a:stretch>
                <a:fillRect/>
              </a:stretch>
            </p:blipFill>
            <p:spPr>
              <a:xfrm>
                <a:off x="359280" y="4195800"/>
                <a:ext cx="567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put penna 10"/>
              <p14:cNvContentPartPr/>
              <p14:nvPr/>
            </p14:nvContentPartPr>
            <p14:xfrm>
              <a:off x="901800" y="4134600"/>
              <a:ext cx="295200" cy="277200"/>
            </p14:xfrm>
          </p:contentPart>
        </mc:Choice>
        <mc:Fallback xmlns="">
          <p:pic>
            <p:nvPicPr>
              <p:cNvPr id="11" name="Input penna 10"/>
              <p:cNvPicPr/>
              <p:nvPr/>
            </p:nvPicPr>
            <p:blipFill>
              <a:blip r:embed="rId21"/>
              <a:stretch>
                <a:fillRect/>
              </a:stretch>
            </p:blipFill>
            <p:spPr>
              <a:xfrm>
                <a:off x="885960" y="4070880"/>
                <a:ext cx="3268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put penna 11"/>
              <p14:cNvContentPartPr/>
              <p14:nvPr/>
            </p14:nvContentPartPr>
            <p14:xfrm>
              <a:off x="3759480" y="4223880"/>
              <a:ext cx="1982520" cy="53640"/>
            </p14:xfrm>
          </p:contentPart>
        </mc:Choice>
        <mc:Fallback xmlns="">
          <p:pic>
            <p:nvPicPr>
              <p:cNvPr id="12" name="Input penna 11"/>
              <p:cNvPicPr/>
              <p:nvPr/>
            </p:nvPicPr>
            <p:blipFill>
              <a:blip r:embed="rId23"/>
              <a:stretch>
                <a:fillRect/>
              </a:stretch>
            </p:blipFill>
            <p:spPr>
              <a:xfrm>
                <a:off x="3743640" y="4160160"/>
                <a:ext cx="2014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put penna 12"/>
              <p14:cNvContentPartPr/>
              <p14:nvPr/>
            </p14:nvContentPartPr>
            <p14:xfrm>
              <a:off x="4268520" y="4330800"/>
              <a:ext cx="625320" cy="36000"/>
            </p14:xfrm>
          </p:contentPart>
        </mc:Choice>
        <mc:Fallback xmlns="">
          <p:pic>
            <p:nvPicPr>
              <p:cNvPr id="13" name="Input penna 12"/>
              <p:cNvPicPr/>
              <p:nvPr/>
            </p:nvPicPr>
            <p:blipFill>
              <a:blip r:embed="rId25"/>
              <a:stretch>
                <a:fillRect/>
              </a:stretch>
            </p:blipFill>
            <p:spPr>
              <a:xfrm>
                <a:off x="4252680" y="4267440"/>
                <a:ext cx="657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put penna 13"/>
              <p14:cNvContentPartPr/>
              <p14:nvPr/>
            </p14:nvContentPartPr>
            <p14:xfrm>
              <a:off x="3205800" y="4402440"/>
              <a:ext cx="500400" cy="9360"/>
            </p14:xfrm>
          </p:contentPart>
        </mc:Choice>
        <mc:Fallback xmlns="">
          <p:pic>
            <p:nvPicPr>
              <p:cNvPr id="14" name="Input penna 13"/>
              <p:cNvPicPr/>
              <p:nvPr/>
            </p:nvPicPr>
            <p:blipFill>
              <a:blip r:embed="rId27"/>
              <a:stretch>
                <a:fillRect/>
              </a:stretch>
            </p:blipFill>
            <p:spPr>
              <a:xfrm>
                <a:off x="3189960" y="4338720"/>
                <a:ext cx="532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put penna 14"/>
              <p14:cNvContentPartPr/>
              <p14:nvPr/>
            </p14:nvContentPartPr>
            <p14:xfrm>
              <a:off x="5322240" y="4393440"/>
              <a:ext cx="491400" cy="18360"/>
            </p14:xfrm>
          </p:contentPart>
        </mc:Choice>
        <mc:Fallback xmlns="">
          <p:pic>
            <p:nvPicPr>
              <p:cNvPr id="15" name="Input penna 14"/>
              <p:cNvPicPr/>
              <p:nvPr/>
            </p:nvPicPr>
            <p:blipFill>
              <a:blip r:embed="rId29"/>
              <a:stretch>
                <a:fillRect/>
              </a:stretch>
            </p:blipFill>
            <p:spPr>
              <a:xfrm>
                <a:off x="5306040" y="4330080"/>
                <a:ext cx="523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put penna 15"/>
              <p14:cNvContentPartPr/>
              <p14:nvPr/>
            </p14:nvContentPartPr>
            <p14:xfrm>
              <a:off x="7018560" y="4384440"/>
              <a:ext cx="750600" cy="18360"/>
            </p14:xfrm>
          </p:contentPart>
        </mc:Choice>
        <mc:Fallback xmlns="">
          <p:pic>
            <p:nvPicPr>
              <p:cNvPr id="16" name="Input penna 15"/>
              <p:cNvPicPr/>
              <p:nvPr/>
            </p:nvPicPr>
            <p:blipFill>
              <a:blip r:embed="rId31"/>
              <a:stretch>
                <a:fillRect/>
              </a:stretch>
            </p:blipFill>
            <p:spPr>
              <a:xfrm>
                <a:off x="7002720" y="4321080"/>
                <a:ext cx="782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put penna 16"/>
              <p14:cNvContentPartPr/>
              <p14:nvPr/>
            </p14:nvContentPartPr>
            <p14:xfrm>
              <a:off x="2062800" y="4652280"/>
              <a:ext cx="929160" cy="36000"/>
            </p14:xfrm>
          </p:contentPart>
        </mc:Choice>
        <mc:Fallback xmlns="">
          <p:pic>
            <p:nvPicPr>
              <p:cNvPr id="17" name="Input penna 16"/>
              <p:cNvPicPr/>
              <p:nvPr/>
            </p:nvPicPr>
            <p:blipFill>
              <a:blip r:embed="rId33"/>
              <a:stretch>
                <a:fillRect/>
              </a:stretch>
            </p:blipFill>
            <p:spPr>
              <a:xfrm>
                <a:off x="2046960" y="4588920"/>
                <a:ext cx="960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put penna 17"/>
              <p14:cNvContentPartPr/>
              <p14:nvPr/>
            </p14:nvContentPartPr>
            <p14:xfrm>
              <a:off x="6750720" y="1330560"/>
              <a:ext cx="1321920" cy="625320"/>
            </p14:xfrm>
          </p:contentPart>
        </mc:Choice>
        <mc:Fallback xmlns="">
          <p:pic>
            <p:nvPicPr>
              <p:cNvPr id="18" name="Input penna 17"/>
              <p:cNvPicPr/>
              <p:nvPr/>
            </p:nvPicPr>
            <p:blipFill>
              <a:blip r:embed="rId35"/>
              <a:stretch>
                <a:fillRect/>
              </a:stretch>
            </p:blipFill>
            <p:spPr>
              <a:xfrm>
                <a:off x="6734880" y="1267200"/>
                <a:ext cx="1353960" cy="752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put penna 18"/>
              <p14:cNvContentPartPr/>
              <p14:nvPr/>
            </p14:nvContentPartPr>
            <p14:xfrm>
              <a:off x="2562840" y="4929120"/>
              <a:ext cx="1036080" cy="27360"/>
            </p14:xfrm>
          </p:contentPart>
        </mc:Choice>
        <mc:Fallback xmlns="">
          <p:pic>
            <p:nvPicPr>
              <p:cNvPr id="19" name="Input penna 18"/>
              <p:cNvPicPr/>
              <p:nvPr/>
            </p:nvPicPr>
            <p:blipFill>
              <a:blip r:embed="rId37"/>
              <a:stretch>
                <a:fillRect/>
              </a:stretch>
            </p:blipFill>
            <p:spPr>
              <a:xfrm>
                <a:off x="2547000" y="4865760"/>
                <a:ext cx="1067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put penna 19"/>
              <p14:cNvContentPartPr/>
              <p14:nvPr/>
            </p14:nvContentPartPr>
            <p14:xfrm>
              <a:off x="5429160" y="4839840"/>
              <a:ext cx="2045520" cy="98640"/>
            </p14:xfrm>
          </p:contentPart>
        </mc:Choice>
        <mc:Fallback xmlns="">
          <p:pic>
            <p:nvPicPr>
              <p:cNvPr id="20" name="Input penna 19"/>
              <p:cNvPicPr/>
              <p:nvPr/>
            </p:nvPicPr>
            <p:blipFill>
              <a:blip r:embed="rId39"/>
              <a:stretch>
                <a:fillRect/>
              </a:stretch>
            </p:blipFill>
            <p:spPr>
              <a:xfrm>
                <a:off x="5413320" y="4776480"/>
                <a:ext cx="2077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put penna 20"/>
              <p14:cNvContentPartPr/>
              <p14:nvPr/>
            </p14:nvContentPartPr>
            <p14:xfrm>
              <a:off x="6107760" y="4000320"/>
              <a:ext cx="402480" cy="90000"/>
            </p14:xfrm>
          </p:contentPart>
        </mc:Choice>
        <mc:Fallback xmlns="">
          <p:pic>
            <p:nvPicPr>
              <p:cNvPr id="21" name="Input penna 20"/>
              <p:cNvPicPr/>
              <p:nvPr/>
            </p:nvPicPr>
            <p:blipFill>
              <a:blip r:embed="rId41"/>
              <a:stretch>
                <a:fillRect/>
              </a:stretch>
            </p:blipFill>
            <p:spPr>
              <a:xfrm>
                <a:off x="6091920" y="3936960"/>
                <a:ext cx="434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put penna 21"/>
              <p14:cNvContentPartPr/>
              <p14:nvPr/>
            </p14:nvContentPartPr>
            <p14:xfrm>
              <a:off x="6036480" y="3830760"/>
              <a:ext cx="286200" cy="169920"/>
            </p14:xfrm>
          </p:contentPart>
        </mc:Choice>
        <mc:Fallback xmlns="">
          <p:pic>
            <p:nvPicPr>
              <p:cNvPr id="22" name="Input penna 21"/>
              <p:cNvPicPr/>
              <p:nvPr/>
            </p:nvPicPr>
            <p:blipFill>
              <a:blip r:embed="rId43"/>
              <a:stretch>
                <a:fillRect/>
              </a:stretch>
            </p:blipFill>
            <p:spPr>
              <a:xfrm>
                <a:off x="6020640" y="3767400"/>
                <a:ext cx="317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put penna 22"/>
              <p14:cNvContentPartPr/>
              <p14:nvPr/>
            </p14:nvContentPartPr>
            <p14:xfrm>
              <a:off x="6054480" y="4045320"/>
              <a:ext cx="303840" cy="142920"/>
            </p14:xfrm>
          </p:contentPart>
        </mc:Choice>
        <mc:Fallback xmlns="">
          <p:pic>
            <p:nvPicPr>
              <p:cNvPr id="23" name="Input penna 22"/>
              <p:cNvPicPr/>
              <p:nvPr/>
            </p:nvPicPr>
            <p:blipFill>
              <a:blip r:embed="rId45"/>
              <a:stretch>
                <a:fillRect/>
              </a:stretch>
            </p:blipFill>
            <p:spPr>
              <a:xfrm>
                <a:off x="6038280" y="3981600"/>
                <a:ext cx="335880" cy="27036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pPr eaLnBrk="1" hangingPunct="1"/>
            <a:r>
              <a:rPr lang="en-GB" sz="3200" dirty="0">
                <a:latin typeface="Tahoma" pitchFamily="34" charset="0"/>
              </a:rPr>
              <a:t>Location theories (Agriculture)</a:t>
            </a:r>
            <a:r>
              <a:rPr lang="it-IT" sz="4000" dirty="0">
                <a:latin typeface="Tahoma" pitchFamily="34" charset="0"/>
              </a:rPr>
              <a:t> </a:t>
            </a:r>
            <a:br>
              <a:rPr lang="it-IT" sz="4000" dirty="0">
                <a:latin typeface="Tahoma" pitchFamily="34" charset="0"/>
              </a:rPr>
            </a:br>
            <a:r>
              <a:rPr lang="it-IT" sz="3200" dirty="0">
                <a:latin typeface="Tahoma" pitchFamily="34" charset="0"/>
              </a:rPr>
              <a:t>Von </a:t>
            </a:r>
            <a:r>
              <a:rPr lang="it-IT" sz="3200" dirty="0" err="1">
                <a:latin typeface="Tahoma" pitchFamily="34" charset="0"/>
              </a:rPr>
              <a:t>Thunen</a:t>
            </a:r>
            <a:r>
              <a:rPr lang="it-IT" sz="3200" dirty="0">
                <a:latin typeface="Tahoma" pitchFamily="34" charset="0"/>
              </a:rPr>
              <a:t> (2/</a:t>
            </a:r>
            <a:r>
              <a:rPr lang="it-IT" sz="3200" dirty="0" err="1">
                <a:latin typeface="Tahoma" pitchFamily="34" charset="0"/>
              </a:rPr>
              <a:t>2</a:t>
            </a:r>
            <a:r>
              <a:rPr lang="it-IT" sz="3200" dirty="0">
                <a:latin typeface="Tahoma" pitchFamily="34" charset="0"/>
              </a:rPr>
              <a:t>)</a:t>
            </a:r>
          </a:p>
        </p:txBody>
      </p:sp>
      <p:sp>
        <p:nvSpPr>
          <p:cNvPr id="13314" name="Rectangle 3" descr="Rectangle: Click to edit Master text styles&#10;Second level&#10;Third level&#10;Fourth level&#10;Fifth level"/>
          <p:cNvSpPr>
            <a:spLocks noGrp="1" noChangeArrowheads="1"/>
          </p:cNvSpPr>
          <p:nvPr>
            <p:ph type="body" idx="4294967295"/>
          </p:nvPr>
        </p:nvSpPr>
        <p:spPr>
          <a:xfrm>
            <a:off x="838200" y="1557338"/>
            <a:ext cx="7772400" cy="5040312"/>
          </a:xfrm>
        </p:spPr>
        <p:txBody>
          <a:bodyPr>
            <a:normAutofit fontScale="92500" lnSpcReduction="20000"/>
          </a:bodyPr>
          <a:lstStyle/>
          <a:p>
            <a:pPr eaLnBrk="1" hangingPunct="1">
              <a:lnSpc>
                <a:spcPct val="80000"/>
              </a:lnSpc>
            </a:pPr>
            <a:r>
              <a:rPr lang="en-GB" sz="1600" dirty="0">
                <a:latin typeface="Tahoma" pitchFamily="34" charset="0"/>
              </a:rPr>
              <a:t>John Heinrich Von </a:t>
            </a:r>
            <a:r>
              <a:rPr lang="en-GB" sz="1600" dirty="0" err="1">
                <a:latin typeface="Tahoma" pitchFamily="34" charset="0"/>
              </a:rPr>
              <a:t>Thunen</a:t>
            </a:r>
            <a:r>
              <a:rPr lang="en-GB" sz="1600" dirty="0">
                <a:latin typeface="Tahoma" pitchFamily="34" charset="0"/>
              </a:rPr>
              <a:t> (</a:t>
            </a:r>
            <a:r>
              <a:rPr lang="en-GB" sz="1600" dirty="0" err="1">
                <a:latin typeface="Tahoma" pitchFamily="34" charset="0"/>
              </a:rPr>
              <a:t>Jever</a:t>
            </a:r>
            <a:r>
              <a:rPr lang="en-GB" sz="1600" dirty="0">
                <a:latin typeface="Tahoma" pitchFamily="34" charset="0"/>
              </a:rPr>
              <a:t>, </a:t>
            </a:r>
            <a:r>
              <a:rPr lang="en-GB" sz="1600" dirty="0" err="1">
                <a:latin typeface="Tahoma" pitchFamily="34" charset="0"/>
              </a:rPr>
              <a:t>Oldemburg</a:t>
            </a:r>
            <a:r>
              <a:rPr lang="en-GB" sz="1600" dirty="0">
                <a:latin typeface="Tahoma" pitchFamily="34" charset="0"/>
              </a:rPr>
              <a:t> – East Germany 1783 - 1850): </a:t>
            </a:r>
            <a:r>
              <a:rPr lang="en-GB" sz="1600" dirty="0" err="1">
                <a:latin typeface="Tahoma" pitchFamily="34" charset="0"/>
              </a:rPr>
              <a:t>agronomer</a:t>
            </a:r>
            <a:endParaRPr lang="en-GB" sz="1600" dirty="0">
              <a:latin typeface="Tahoma" pitchFamily="34" charset="0"/>
            </a:endParaRPr>
          </a:p>
          <a:p>
            <a:pPr eaLnBrk="1" hangingPunct="1">
              <a:lnSpc>
                <a:spcPct val="80000"/>
              </a:lnSpc>
            </a:pPr>
            <a:r>
              <a:rPr lang="en-GB" sz="1600" dirty="0">
                <a:latin typeface="Tahoma" pitchFamily="34" charset="0"/>
              </a:rPr>
              <a:t>1826: </a:t>
            </a:r>
            <a:r>
              <a:rPr lang="en-GB" sz="1600" i="1" dirty="0">
                <a:latin typeface="Tahoma" pitchFamily="34" charset="0"/>
              </a:rPr>
              <a:t>The isolated state</a:t>
            </a:r>
          </a:p>
          <a:p>
            <a:pPr lvl="1" eaLnBrk="1" hangingPunct="1">
              <a:lnSpc>
                <a:spcPct val="80000"/>
              </a:lnSpc>
            </a:pPr>
            <a:r>
              <a:rPr lang="en-GB" sz="1400" dirty="0">
                <a:latin typeface="Tahoma" pitchFamily="34" charset="0"/>
              </a:rPr>
              <a:t>Effects of a unique urban central market on the distribution of cultivations in a homogeneous space</a:t>
            </a:r>
          </a:p>
          <a:p>
            <a:pPr lvl="1" eaLnBrk="1" hangingPunct="1">
              <a:lnSpc>
                <a:spcPct val="80000"/>
              </a:lnSpc>
            </a:pPr>
            <a:r>
              <a:rPr lang="en-US" sz="1400" dirty="0"/>
              <a:t>accessibility to the market (town) can create a complete system of agricultural land use.</a:t>
            </a:r>
            <a:endParaRPr lang="en-GB" sz="1400" dirty="0">
              <a:latin typeface="Tahoma" pitchFamily="34" charset="0"/>
            </a:endParaRPr>
          </a:p>
          <a:p>
            <a:pPr>
              <a:lnSpc>
                <a:spcPct val="80000"/>
              </a:lnSpc>
            </a:pPr>
            <a:r>
              <a:rPr lang="en-GB" sz="1600" dirty="0">
                <a:latin typeface="Tahoma" pitchFamily="34" charset="0"/>
              </a:rPr>
              <a:t>Assumptions:</a:t>
            </a:r>
          </a:p>
          <a:p>
            <a:pPr lvl="1">
              <a:lnSpc>
                <a:spcPct val="80000"/>
              </a:lnSpc>
            </a:pPr>
            <a:r>
              <a:rPr lang="en-US" sz="1600" dirty="0"/>
              <a:t>The city is located centrally within an "Isolated State" which is self-sufficient and has no external influences.</a:t>
            </a:r>
          </a:p>
          <a:p>
            <a:pPr lvl="1">
              <a:lnSpc>
                <a:spcPct val="80000"/>
              </a:lnSpc>
            </a:pPr>
            <a:r>
              <a:rPr lang="en-US" sz="1600" dirty="0"/>
              <a:t>A large town (market) is situated in the center of a fertile plain that has neither canals nor navigable rivers</a:t>
            </a:r>
          </a:p>
          <a:p>
            <a:pPr lvl="1">
              <a:lnSpc>
                <a:spcPct val="80000"/>
              </a:lnSpc>
            </a:pPr>
            <a:r>
              <a:rPr lang="en-US" sz="1600" dirty="0"/>
              <a:t>Means of transport is a horse-drawn wagon or a similar</a:t>
            </a:r>
          </a:p>
          <a:p>
            <a:pPr lvl="1">
              <a:lnSpc>
                <a:spcPct val="80000"/>
              </a:lnSpc>
            </a:pPr>
            <a:r>
              <a:rPr lang="en-US" sz="1600" dirty="0"/>
              <a:t>All land within the plain is of equal fertility, and there are no other comparative advantages of production between plots</a:t>
            </a:r>
          </a:p>
          <a:p>
            <a:pPr lvl="1">
              <a:lnSpc>
                <a:spcPct val="80000"/>
              </a:lnSpc>
            </a:pPr>
            <a:r>
              <a:rPr lang="en-US" sz="1600" dirty="0"/>
              <a:t>At a considerable distance from the city, the plain ends in an uncultivated wilderness</a:t>
            </a:r>
            <a:endParaRPr lang="en-GB" sz="1600" dirty="0">
              <a:latin typeface="Tahoma" pitchFamily="34" charset="0"/>
            </a:endParaRPr>
          </a:p>
          <a:p>
            <a:pPr lvl="1">
              <a:lnSpc>
                <a:spcPct val="80000"/>
              </a:lnSpc>
            </a:pPr>
            <a:r>
              <a:rPr lang="en-GB" sz="1600" dirty="0">
                <a:latin typeface="Tahoma" pitchFamily="34" charset="0"/>
              </a:rPr>
              <a:t>“isotropic plain” no site differences, no transportation barriers or roads</a:t>
            </a:r>
          </a:p>
          <a:p>
            <a:pPr lvl="1">
              <a:lnSpc>
                <a:spcPct val="80000"/>
              </a:lnSpc>
            </a:pPr>
            <a:r>
              <a:rPr lang="en-GB" sz="1600" dirty="0">
                <a:latin typeface="Tahoma" pitchFamily="34" charset="0"/>
              </a:rPr>
              <a:t>“Isolated State” i.e. no trade with other communities</a:t>
            </a:r>
          </a:p>
          <a:p>
            <a:pPr lvl="1">
              <a:lnSpc>
                <a:spcPct val="80000"/>
              </a:lnSpc>
            </a:pPr>
            <a:r>
              <a:rPr lang="en-GB" sz="1600" dirty="0">
                <a:latin typeface="Tahoma" pitchFamily="34" charset="0"/>
              </a:rPr>
              <a:t>all farmers receive the same marketplace price for the same crop at a given time</a:t>
            </a:r>
          </a:p>
          <a:p>
            <a:pPr lvl="1">
              <a:lnSpc>
                <a:spcPct val="80000"/>
              </a:lnSpc>
            </a:pPr>
            <a:r>
              <a:rPr lang="en-GB" sz="1600" dirty="0">
                <a:latin typeface="Tahoma" pitchFamily="34" charset="0"/>
              </a:rPr>
              <a:t>all farmers seek to maximize profits, and they all have perfect information</a:t>
            </a:r>
          </a:p>
          <a:p>
            <a:pPr lvl="1">
              <a:lnSpc>
                <a:spcPct val="80000"/>
              </a:lnSpc>
            </a:pPr>
            <a:r>
              <a:rPr lang="en-GB" sz="1600" dirty="0">
                <a:latin typeface="Tahoma" pitchFamily="34" charset="0"/>
              </a:rPr>
              <a:t>there is only one form of transportation (which is also uniform across the plain)</a:t>
            </a:r>
          </a:p>
          <a:p>
            <a:pPr lvl="1">
              <a:lnSpc>
                <a:spcPct val="80000"/>
              </a:lnSpc>
            </a:pPr>
            <a:r>
              <a:rPr lang="en-GB" sz="1600" dirty="0">
                <a:latin typeface="Tahoma" pitchFamily="34" charset="0"/>
              </a:rPr>
              <a:t>the cost of transportation is directly proportional to distance (e.g. $x per mile) </a:t>
            </a:r>
          </a:p>
          <a:p>
            <a:pPr lvl="1">
              <a:lnSpc>
                <a:spcPct val="80000"/>
              </a:lnSpc>
            </a:pPr>
            <a:endParaRPr lang="en-GB" sz="1600" dirty="0">
              <a:latin typeface="Tahoma" pitchFamily="34" charset="0"/>
            </a:endParaRPr>
          </a:p>
          <a:p>
            <a:pPr lvl="1" algn="ctr">
              <a:lnSpc>
                <a:spcPct val="80000"/>
              </a:lnSpc>
              <a:buNone/>
            </a:pPr>
            <a:r>
              <a:rPr lang="en-GB" sz="1600" b="1" dirty="0">
                <a:latin typeface="Tahoma" pitchFamily="34" charset="0"/>
              </a:rPr>
              <a:t>=&gt;</a:t>
            </a:r>
          </a:p>
          <a:p>
            <a:pPr>
              <a:lnSpc>
                <a:spcPct val="80000"/>
              </a:lnSpc>
            </a:pPr>
            <a:r>
              <a:rPr lang="en-US" sz="1600" dirty="0"/>
              <a:t>Von </a:t>
            </a:r>
            <a:r>
              <a:rPr lang="en-US" sz="1600" dirty="0" err="1"/>
              <a:t>Thunen</a:t>
            </a:r>
            <a:r>
              <a:rPr lang="en-US" sz="1600" dirty="0"/>
              <a:t> hypothesized that a pattern of rings around the city would develop.</a:t>
            </a:r>
            <a:endParaRPr lang="en-GB" sz="1600" dirty="0">
              <a:latin typeface="Tahoma" pitchFamily="34" charset="0"/>
            </a:endParaRPr>
          </a:p>
          <a:p>
            <a:pPr>
              <a:lnSpc>
                <a:spcPct val="80000"/>
              </a:lnSpc>
            </a:pPr>
            <a:r>
              <a:rPr lang="en-GB" sz="1600" dirty="0">
                <a:latin typeface="Tahoma" pitchFamily="34" charset="0"/>
              </a:rPr>
              <a:t>Concentric rings in a circular space with the market city at centre;</a:t>
            </a:r>
          </a:p>
          <a:p>
            <a:pPr eaLnBrk="1" hangingPunct="1">
              <a:lnSpc>
                <a:spcPct val="80000"/>
              </a:lnSpc>
            </a:pPr>
            <a:r>
              <a:rPr lang="en-GB" sz="1600" dirty="0">
                <a:latin typeface="Tahoma" pitchFamily="34" charset="0"/>
              </a:rPr>
              <a:t>Rings are organized according to the production techniques of the time;</a:t>
            </a:r>
          </a:p>
          <a:p>
            <a:pPr eaLnBrk="1" hangingPunct="1">
              <a:lnSpc>
                <a:spcPct val="80000"/>
              </a:lnSpc>
            </a:pPr>
            <a:r>
              <a:rPr lang="en-GB" sz="1600" dirty="0">
                <a:latin typeface="Tahoma" pitchFamily="34" charset="0"/>
              </a:rPr>
              <a:t>Positional rent articulates a physically uniform space in zones with specific land uses, corresponding to computable distances from the central place.</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1991160" y="1955520"/>
              <a:ext cx="1330920" cy="36000"/>
            </p14:xfrm>
          </p:contentPart>
        </mc:Choice>
        <mc:Fallback xmlns="">
          <p:pic>
            <p:nvPicPr>
              <p:cNvPr id="2" name="Input penna 1"/>
              <p:cNvPicPr/>
              <p:nvPr/>
            </p:nvPicPr>
            <p:blipFill>
              <a:blip r:embed="rId4"/>
              <a:stretch>
                <a:fillRect/>
              </a:stretch>
            </p:blipFill>
            <p:spPr>
              <a:xfrm>
                <a:off x="1975320" y="1892160"/>
                <a:ext cx="1362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1527120" y="2152080"/>
              <a:ext cx="3098880" cy="63000"/>
            </p14:xfrm>
          </p:contentPart>
        </mc:Choice>
        <mc:Fallback xmlns="">
          <p:pic>
            <p:nvPicPr>
              <p:cNvPr id="3" name="Input penna 2"/>
              <p:cNvPicPr/>
              <p:nvPr/>
            </p:nvPicPr>
            <p:blipFill>
              <a:blip r:embed="rId6"/>
              <a:stretch>
                <a:fillRect/>
              </a:stretch>
            </p:blipFill>
            <p:spPr>
              <a:xfrm>
                <a:off x="1511280" y="2088720"/>
                <a:ext cx="3130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6206040" y="2080440"/>
              <a:ext cx="723600" cy="36360"/>
            </p14:xfrm>
          </p:contentPart>
        </mc:Choice>
        <mc:Fallback xmlns="">
          <p:pic>
            <p:nvPicPr>
              <p:cNvPr id="4" name="Input penna 3"/>
              <p:cNvPicPr/>
              <p:nvPr/>
            </p:nvPicPr>
            <p:blipFill>
              <a:blip r:embed="rId8"/>
              <a:stretch>
                <a:fillRect/>
              </a:stretch>
            </p:blipFill>
            <p:spPr>
              <a:xfrm>
                <a:off x="6190200" y="2017080"/>
                <a:ext cx="755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7509960" y="2080440"/>
              <a:ext cx="1357560" cy="18360"/>
            </p14:xfrm>
          </p:contentPart>
        </mc:Choice>
        <mc:Fallback xmlns="">
          <p:pic>
            <p:nvPicPr>
              <p:cNvPr id="5" name="Input penna 4"/>
              <p:cNvPicPr/>
              <p:nvPr/>
            </p:nvPicPr>
            <p:blipFill>
              <a:blip r:embed="rId10"/>
              <a:stretch>
                <a:fillRect/>
              </a:stretch>
            </p:blipFill>
            <p:spPr>
              <a:xfrm>
                <a:off x="7494120" y="2017080"/>
                <a:ext cx="1389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put penna 5"/>
              <p14:cNvContentPartPr/>
              <p14:nvPr/>
            </p14:nvContentPartPr>
            <p14:xfrm>
              <a:off x="1678680" y="2250360"/>
              <a:ext cx="661320" cy="36000"/>
            </p14:xfrm>
          </p:contentPart>
        </mc:Choice>
        <mc:Fallback xmlns="">
          <p:pic>
            <p:nvPicPr>
              <p:cNvPr id="6" name="Input penna 5"/>
              <p:cNvPicPr/>
              <p:nvPr/>
            </p:nvPicPr>
            <p:blipFill>
              <a:blip r:embed="rId12"/>
              <a:stretch>
                <a:fillRect/>
              </a:stretch>
            </p:blipFill>
            <p:spPr>
              <a:xfrm>
                <a:off x="1662840" y="2186640"/>
                <a:ext cx="693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put penna 6"/>
              <p14:cNvContentPartPr/>
              <p14:nvPr/>
            </p14:nvContentPartPr>
            <p14:xfrm>
              <a:off x="8188560" y="839520"/>
              <a:ext cx="63000" cy="848520"/>
            </p14:xfrm>
          </p:contentPart>
        </mc:Choice>
        <mc:Fallback xmlns="">
          <p:pic>
            <p:nvPicPr>
              <p:cNvPr id="7" name="Input penna 6"/>
              <p:cNvPicPr/>
              <p:nvPr/>
            </p:nvPicPr>
            <p:blipFill>
              <a:blip r:embed="rId14"/>
              <a:stretch>
                <a:fillRect/>
              </a:stretch>
            </p:blipFill>
            <p:spPr>
              <a:xfrm>
                <a:off x="8172720" y="775800"/>
                <a:ext cx="94680" cy="9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put penna 7"/>
              <p14:cNvContentPartPr/>
              <p14:nvPr/>
            </p14:nvContentPartPr>
            <p14:xfrm>
              <a:off x="7876080" y="1527120"/>
              <a:ext cx="732600" cy="366480"/>
            </p14:xfrm>
          </p:contentPart>
        </mc:Choice>
        <mc:Fallback xmlns="">
          <p:pic>
            <p:nvPicPr>
              <p:cNvPr id="8" name="Input penna 7"/>
              <p:cNvPicPr/>
              <p:nvPr/>
            </p:nvPicPr>
            <p:blipFill>
              <a:blip r:embed="rId16"/>
              <a:stretch>
                <a:fillRect/>
              </a:stretch>
            </p:blipFill>
            <p:spPr>
              <a:xfrm>
                <a:off x="7860240" y="1463400"/>
                <a:ext cx="76428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put penna 8"/>
              <p14:cNvContentPartPr/>
              <p14:nvPr/>
            </p14:nvContentPartPr>
            <p14:xfrm>
              <a:off x="1669680" y="2446560"/>
              <a:ext cx="830880" cy="54000"/>
            </p14:xfrm>
          </p:contentPart>
        </mc:Choice>
        <mc:Fallback xmlns="">
          <p:pic>
            <p:nvPicPr>
              <p:cNvPr id="9" name="Input penna 8"/>
              <p:cNvPicPr/>
              <p:nvPr/>
            </p:nvPicPr>
            <p:blipFill>
              <a:blip r:embed="rId18"/>
              <a:stretch>
                <a:fillRect/>
              </a:stretch>
            </p:blipFill>
            <p:spPr>
              <a:xfrm>
                <a:off x="1653840" y="2383200"/>
                <a:ext cx="862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put penna 9"/>
              <p14:cNvContentPartPr/>
              <p14:nvPr/>
            </p14:nvContentPartPr>
            <p14:xfrm>
              <a:off x="2598480" y="2473560"/>
              <a:ext cx="1393560" cy="45000"/>
            </p14:xfrm>
          </p:contentPart>
        </mc:Choice>
        <mc:Fallback xmlns="">
          <p:pic>
            <p:nvPicPr>
              <p:cNvPr id="10" name="Input penna 9"/>
              <p:cNvPicPr/>
              <p:nvPr/>
            </p:nvPicPr>
            <p:blipFill>
              <a:blip r:embed="rId20"/>
              <a:stretch>
                <a:fillRect/>
              </a:stretch>
            </p:blipFill>
            <p:spPr>
              <a:xfrm>
                <a:off x="2582640" y="2410200"/>
                <a:ext cx="1425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put penna 10"/>
              <p14:cNvContentPartPr/>
              <p14:nvPr/>
            </p14:nvContentPartPr>
            <p14:xfrm>
              <a:off x="1893240" y="2786040"/>
              <a:ext cx="553680" cy="9360"/>
            </p14:xfrm>
          </p:contentPart>
        </mc:Choice>
        <mc:Fallback xmlns="">
          <p:pic>
            <p:nvPicPr>
              <p:cNvPr id="11" name="Input penna 10"/>
              <p:cNvPicPr/>
              <p:nvPr/>
            </p:nvPicPr>
            <p:blipFill>
              <a:blip r:embed="rId22"/>
              <a:stretch>
                <a:fillRect/>
              </a:stretch>
            </p:blipFill>
            <p:spPr>
              <a:xfrm>
                <a:off x="1877040" y="2722680"/>
                <a:ext cx="586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put penna 11"/>
              <p14:cNvContentPartPr/>
              <p14:nvPr/>
            </p14:nvContentPartPr>
            <p14:xfrm>
              <a:off x="4018320" y="2795040"/>
              <a:ext cx="2072160" cy="45000"/>
            </p14:xfrm>
          </p:contentPart>
        </mc:Choice>
        <mc:Fallback xmlns="">
          <p:pic>
            <p:nvPicPr>
              <p:cNvPr id="12" name="Input penna 11"/>
              <p:cNvPicPr/>
              <p:nvPr/>
            </p:nvPicPr>
            <p:blipFill>
              <a:blip r:embed="rId24"/>
              <a:stretch>
                <a:fillRect/>
              </a:stretch>
            </p:blipFill>
            <p:spPr>
              <a:xfrm>
                <a:off x="4002480" y="2731320"/>
                <a:ext cx="2103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put penna 12"/>
              <p14:cNvContentPartPr/>
              <p14:nvPr/>
            </p14:nvContentPartPr>
            <p14:xfrm>
              <a:off x="4438080" y="3116520"/>
              <a:ext cx="2500560" cy="36000"/>
            </p14:xfrm>
          </p:contentPart>
        </mc:Choice>
        <mc:Fallback xmlns="">
          <p:pic>
            <p:nvPicPr>
              <p:cNvPr id="13" name="Input penna 12"/>
              <p:cNvPicPr/>
              <p:nvPr/>
            </p:nvPicPr>
            <p:blipFill>
              <a:blip r:embed="rId26"/>
              <a:stretch>
                <a:fillRect/>
              </a:stretch>
            </p:blipFill>
            <p:spPr>
              <a:xfrm>
                <a:off x="4422240" y="3052800"/>
                <a:ext cx="2532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put penna 13"/>
              <p14:cNvContentPartPr/>
              <p14:nvPr/>
            </p14:nvContentPartPr>
            <p14:xfrm>
              <a:off x="7715160" y="3098520"/>
              <a:ext cx="420120" cy="9360"/>
            </p14:xfrm>
          </p:contentPart>
        </mc:Choice>
        <mc:Fallback xmlns="">
          <p:pic>
            <p:nvPicPr>
              <p:cNvPr id="14" name="Input penna 13"/>
              <p:cNvPicPr/>
              <p:nvPr/>
            </p:nvPicPr>
            <p:blipFill>
              <a:blip r:embed="rId28"/>
              <a:stretch>
                <a:fillRect/>
              </a:stretch>
            </p:blipFill>
            <p:spPr>
              <a:xfrm>
                <a:off x="7699320" y="3035160"/>
                <a:ext cx="451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put penna 14"/>
              <p14:cNvContentPartPr/>
              <p14:nvPr/>
            </p14:nvContentPartPr>
            <p14:xfrm>
              <a:off x="1723320" y="3223440"/>
              <a:ext cx="643320" cy="9360"/>
            </p14:xfrm>
          </p:contentPart>
        </mc:Choice>
        <mc:Fallback xmlns="">
          <p:pic>
            <p:nvPicPr>
              <p:cNvPr id="15" name="Input penna 14"/>
              <p:cNvPicPr/>
              <p:nvPr/>
            </p:nvPicPr>
            <p:blipFill>
              <a:blip r:embed="rId30"/>
              <a:stretch>
                <a:fillRect/>
              </a:stretch>
            </p:blipFill>
            <p:spPr>
              <a:xfrm>
                <a:off x="1707480" y="3160080"/>
                <a:ext cx="675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put penna 15"/>
              <p14:cNvContentPartPr/>
              <p14:nvPr/>
            </p14:nvContentPartPr>
            <p14:xfrm>
              <a:off x="2625480" y="3241440"/>
              <a:ext cx="1339560" cy="9360"/>
            </p14:xfrm>
          </p:contentPart>
        </mc:Choice>
        <mc:Fallback xmlns="">
          <p:pic>
            <p:nvPicPr>
              <p:cNvPr id="16" name="Input penna 15"/>
              <p:cNvPicPr/>
              <p:nvPr/>
            </p:nvPicPr>
            <p:blipFill>
              <a:blip r:embed="rId32"/>
              <a:stretch>
                <a:fillRect/>
              </a:stretch>
            </p:blipFill>
            <p:spPr>
              <a:xfrm>
                <a:off x="2609280" y="3178080"/>
                <a:ext cx="1371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Input penna 16"/>
              <p14:cNvContentPartPr/>
              <p14:nvPr/>
            </p14:nvContentPartPr>
            <p14:xfrm>
              <a:off x="687600" y="3348720"/>
              <a:ext cx="705960" cy="62640"/>
            </p14:xfrm>
          </p:contentPart>
        </mc:Choice>
        <mc:Fallback xmlns="">
          <p:pic>
            <p:nvPicPr>
              <p:cNvPr id="17" name="Input penna 16"/>
              <p:cNvPicPr/>
              <p:nvPr/>
            </p:nvPicPr>
            <p:blipFill>
              <a:blip r:embed="rId34"/>
              <a:stretch>
                <a:fillRect/>
              </a:stretch>
            </p:blipFill>
            <p:spPr>
              <a:xfrm>
                <a:off x="671760" y="3285000"/>
                <a:ext cx="737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Input penna 17"/>
              <p14:cNvContentPartPr/>
              <p14:nvPr/>
            </p14:nvContentPartPr>
            <p14:xfrm>
              <a:off x="1321560" y="3187800"/>
              <a:ext cx="223560" cy="304200"/>
            </p14:xfrm>
          </p:contentPart>
        </mc:Choice>
        <mc:Fallback xmlns="">
          <p:pic>
            <p:nvPicPr>
              <p:cNvPr id="18" name="Input penna 17"/>
              <p:cNvPicPr/>
              <p:nvPr/>
            </p:nvPicPr>
            <p:blipFill>
              <a:blip r:embed="rId36"/>
              <a:stretch>
                <a:fillRect/>
              </a:stretch>
            </p:blipFill>
            <p:spPr>
              <a:xfrm>
                <a:off x="1305720" y="3124440"/>
                <a:ext cx="25524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Input penna 18"/>
              <p14:cNvContentPartPr/>
              <p14:nvPr/>
            </p14:nvContentPartPr>
            <p14:xfrm>
              <a:off x="1875240" y="3411000"/>
              <a:ext cx="1241640" cy="36360"/>
            </p14:xfrm>
          </p:contentPart>
        </mc:Choice>
        <mc:Fallback xmlns="">
          <p:pic>
            <p:nvPicPr>
              <p:cNvPr id="19" name="Input penna 18"/>
              <p:cNvPicPr/>
              <p:nvPr/>
            </p:nvPicPr>
            <p:blipFill>
              <a:blip r:embed="rId38"/>
              <a:stretch>
                <a:fillRect/>
              </a:stretch>
            </p:blipFill>
            <p:spPr>
              <a:xfrm>
                <a:off x="1859400" y="3347640"/>
                <a:ext cx="1273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Input penna 19"/>
              <p14:cNvContentPartPr/>
              <p14:nvPr/>
            </p14:nvContentPartPr>
            <p14:xfrm>
              <a:off x="3857760" y="3455640"/>
              <a:ext cx="1348560" cy="27360"/>
            </p14:xfrm>
          </p:contentPart>
        </mc:Choice>
        <mc:Fallback xmlns="">
          <p:pic>
            <p:nvPicPr>
              <p:cNvPr id="20" name="Input penna 19"/>
              <p:cNvPicPr/>
              <p:nvPr/>
            </p:nvPicPr>
            <p:blipFill>
              <a:blip r:embed="rId40"/>
              <a:stretch>
                <a:fillRect/>
              </a:stretch>
            </p:blipFill>
            <p:spPr>
              <a:xfrm>
                <a:off x="3841920" y="3392280"/>
                <a:ext cx="1380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Input penna 20"/>
              <p14:cNvContentPartPr/>
              <p14:nvPr/>
            </p14:nvContentPartPr>
            <p14:xfrm>
              <a:off x="3964680" y="3598560"/>
              <a:ext cx="1098720" cy="18360"/>
            </p14:xfrm>
          </p:contentPart>
        </mc:Choice>
        <mc:Fallback xmlns="">
          <p:pic>
            <p:nvPicPr>
              <p:cNvPr id="21" name="Input penna 20"/>
              <p:cNvPicPr/>
              <p:nvPr/>
            </p:nvPicPr>
            <p:blipFill>
              <a:blip r:embed="rId42"/>
              <a:stretch>
                <a:fillRect/>
              </a:stretch>
            </p:blipFill>
            <p:spPr>
              <a:xfrm>
                <a:off x="3948840" y="3535200"/>
                <a:ext cx="1130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Input penna 21"/>
              <p14:cNvContentPartPr/>
              <p14:nvPr/>
            </p14:nvContentPartPr>
            <p14:xfrm>
              <a:off x="1919880" y="3598560"/>
              <a:ext cx="402120" cy="9360"/>
            </p14:xfrm>
          </p:contentPart>
        </mc:Choice>
        <mc:Fallback xmlns="">
          <p:pic>
            <p:nvPicPr>
              <p:cNvPr id="22" name="Input penna 21"/>
              <p:cNvPicPr/>
              <p:nvPr/>
            </p:nvPicPr>
            <p:blipFill>
              <a:blip r:embed="rId44"/>
              <a:stretch>
                <a:fillRect/>
              </a:stretch>
            </p:blipFill>
            <p:spPr>
              <a:xfrm>
                <a:off x="1904040" y="3535200"/>
                <a:ext cx="433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Input penna 22"/>
              <p14:cNvContentPartPr/>
              <p14:nvPr/>
            </p14:nvContentPartPr>
            <p14:xfrm>
              <a:off x="848160" y="3607560"/>
              <a:ext cx="581040" cy="36000"/>
            </p14:xfrm>
          </p:contentPart>
        </mc:Choice>
        <mc:Fallback xmlns="">
          <p:pic>
            <p:nvPicPr>
              <p:cNvPr id="23" name="Input penna 22"/>
              <p:cNvPicPr/>
              <p:nvPr/>
            </p:nvPicPr>
            <p:blipFill>
              <a:blip r:embed="rId46"/>
              <a:stretch>
                <a:fillRect/>
              </a:stretch>
            </p:blipFill>
            <p:spPr>
              <a:xfrm>
                <a:off x="832320" y="3544200"/>
                <a:ext cx="612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Input penna 23"/>
              <p14:cNvContentPartPr/>
              <p14:nvPr/>
            </p14:nvContentPartPr>
            <p14:xfrm>
              <a:off x="1303560" y="3509280"/>
              <a:ext cx="268560" cy="277200"/>
            </p14:xfrm>
          </p:contentPart>
        </mc:Choice>
        <mc:Fallback xmlns="">
          <p:pic>
            <p:nvPicPr>
              <p:cNvPr id="24" name="Input penna 23"/>
              <p:cNvPicPr/>
              <p:nvPr/>
            </p:nvPicPr>
            <p:blipFill>
              <a:blip r:embed="rId48"/>
              <a:stretch>
                <a:fillRect/>
              </a:stretch>
            </p:blipFill>
            <p:spPr>
              <a:xfrm>
                <a:off x="1287720" y="3445920"/>
                <a:ext cx="3002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Input penna 24"/>
              <p14:cNvContentPartPr/>
              <p14:nvPr/>
            </p14:nvContentPartPr>
            <p14:xfrm>
              <a:off x="553680" y="4250520"/>
              <a:ext cx="750240" cy="18360"/>
            </p14:xfrm>
          </p:contentPart>
        </mc:Choice>
        <mc:Fallback xmlns="">
          <p:pic>
            <p:nvPicPr>
              <p:cNvPr id="25" name="Input penna 24"/>
              <p:cNvPicPr/>
              <p:nvPr/>
            </p:nvPicPr>
            <p:blipFill>
              <a:blip r:embed="rId50"/>
              <a:stretch>
                <a:fillRect/>
              </a:stretch>
            </p:blipFill>
            <p:spPr>
              <a:xfrm>
                <a:off x="537840" y="4187160"/>
                <a:ext cx="782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Input penna 25"/>
              <p14:cNvContentPartPr/>
              <p14:nvPr/>
            </p14:nvContentPartPr>
            <p14:xfrm>
              <a:off x="1053720" y="4143240"/>
              <a:ext cx="464760" cy="295200"/>
            </p14:xfrm>
          </p:contentPart>
        </mc:Choice>
        <mc:Fallback xmlns="">
          <p:pic>
            <p:nvPicPr>
              <p:cNvPr id="26" name="Input penna 25"/>
              <p:cNvPicPr/>
              <p:nvPr/>
            </p:nvPicPr>
            <p:blipFill>
              <a:blip r:embed="rId52"/>
              <a:stretch>
                <a:fillRect/>
              </a:stretch>
            </p:blipFill>
            <p:spPr>
              <a:xfrm>
                <a:off x="1037880" y="4079880"/>
                <a:ext cx="49644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Input penna 26"/>
              <p14:cNvContentPartPr/>
              <p14:nvPr/>
            </p14:nvContentPartPr>
            <p14:xfrm>
              <a:off x="509040" y="4482720"/>
              <a:ext cx="812880" cy="98640"/>
            </p14:xfrm>
          </p:contentPart>
        </mc:Choice>
        <mc:Fallback xmlns="">
          <p:pic>
            <p:nvPicPr>
              <p:cNvPr id="27" name="Input penna 26"/>
              <p:cNvPicPr/>
              <p:nvPr/>
            </p:nvPicPr>
            <p:blipFill>
              <a:blip r:embed="rId54"/>
              <a:stretch>
                <a:fillRect/>
              </a:stretch>
            </p:blipFill>
            <p:spPr>
              <a:xfrm>
                <a:off x="493200" y="4419360"/>
                <a:ext cx="844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Input penna 27"/>
              <p14:cNvContentPartPr/>
              <p14:nvPr/>
            </p14:nvContentPartPr>
            <p14:xfrm>
              <a:off x="1241280" y="4393440"/>
              <a:ext cx="241560" cy="330840"/>
            </p14:xfrm>
          </p:contentPart>
        </mc:Choice>
        <mc:Fallback xmlns="">
          <p:pic>
            <p:nvPicPr>
              <p:cNvPr id="28" name="Input penna 27"/>
              <p:cNvPicPr/>
              <p:nvPr/>
            </p:nvPicPr>
            <p:blipFill>
              <a:blip r:embed="rId56"/>
              <a:stretch>
                <a:fillRect/>
              </a:stretch>
            </p:blipFill>
            <p:spPr>
              <a:xfrm>
                <a:off x="1225440" y="4330080"/>
                <a:ext cx="27324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Input penna 28"/>
              <p14:cNvContentPartPr/>
              <p14:nvPr/>
            </p14:nvContentPartPr>
            <p14:xfrm>
              <a:off x="1312560" y="4509360"/>
              <a:ext cx="375480" cy="1000440"/>
            </p14:xfrm>
          </p:contentPart>
        </mc:Choice>
        <mc:Fallback xmlns="">
          <p:pic>
            <p:nvPicPr>
              <p:cNvPr id="29" name="Input penna 28"/>
              <p:cNvPicPr/>
              <p:nvPr/>
            </p:nvPicPr>
            <p:blipFill>
              <a:blip r:embed="rId58"/>
              <a:stretch>
                <a:fillRect/>
              </a:stretch>
            </p:blipFill>
            <p:spPr>
              <a:xfrm>
                <a:off x="1296720" y="4446000"/>
                <a:ext cx="407160" cy="1127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Input penna 29"/>
              <p14:cNvContentPartPr/>
              <p14:nvPr/>
            </p14:nvContentPartPr>
            <p14:xfrm>
              <a:off x="1821600" y="4598640"/>
              <a:ext cx="625320" cy="360"/>
            </p14:xfrm>
          </p:contentPart>
        </mc:Choice>
        <mc:Fallback xmlns="">
          <p:pic>
            <p:nvPicPr>
              <p:cNvPr id="30" name="Input penna 29"/>
              <p:cNvPicPr/>
              <p:nvPr/>
            </p:nvPicPr>
            <p:blipFill>
              <a:blip r:embed="rId60"/>
              <a:stretch>
                <a:fillRect/>
              </a:stretch>
            </p:blipFill>
            <p:spPr>
              <a:xfrm>
                <a:off x="1805760" y="4535280"/>
                <a:ext cx="657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Input penna 30"/>
              <p14:cNvContentPartPr/>
              <p14:nvPr/>
            </p14:nvContentPartPr>
            <p14:xfrm>
              <a:off x="3616560" y="4545360"/>
              <a:ext cx="1911240" cy="98280"/>
            </p14:xfrm>
          </p:contentPart>
        </mc:Choice>
        <mc:Fallback xmlns="">
          <p:pic>
            <p:nvPicPr>
              <p:cNvPr id="31" name="Input penna 30"/>
              <p:cNvPicPr/>
              <p:nvPr/>
            </p:nvPicPr>
            <p:blipFill>
              <a:blip r:embed="rId62"/>
              <a:stretch>
                <a:fillRect/>
              </a:stretch>
            </p:blipFill>
            <p:spPr>
              <a:xfrm>
                <a:off x="3600720" y="4481640"/>
                <a:ext cx="1942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Input penna 31"/>
              <p14:cNvContentPartPr/>
              <p14:nvPr/>
            </p14:nvContentPartPr>
            <p14:xfrm>
              <a:off x="1714320" y="4732560"/>
              <a:ext cx="643320" cy="45360"/>
            </p14:xfrm>
          </p:contentPart>
        </mc:Choice>
        <mc:Fallback xmlns="">
          <p:pic>
            <p:nvPicPr>
              <p:cNvPr id="32" name="Input penna 31"/>
              <p:cNvPicPr/>
              <p:nvPr/>
            </p:nvPicPr>
            <p:blipFill>
              <a:blip r:embed="rId64"/>
              <a:stretch>
                <a:fillRect/>
              </a:stretch>
            </p:blipFill>
            <p:spPr>
              <a:xfrm>
                <a:off x="1698480" y="4669200"/>
                <a:ext cx="675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Input penna 32"/>
              <p14:cNvContentPartPr/>
              <p14:nvPr/>
            </p14:nvContentPartPr>
            <p14:xfrm>
              <a:off x="3321720" y="4813200"/>
              <a:ext cx="1125720" cy="45000"/>
            </p14:xfrm>
          </p:contentPart>
        </mc:Choice>
        <mc:Fallback xmlns="">
          <p:pic>
            <p:nvPicPr>
              <p:cNvPr id="33" name="Input penna 32"/>
              <p:cNvPicPr/>
              <p:nvPr/>
            </p:nvPicPr>
            <p:blipFill>
              <a:blip r:embed="rId66"/>
              <a:stretch>
                <a:fillRect/>
              </a:stretch>
            </p:blipFill>
            <p:spPr>
              <a:xfrm>
                <a:off x="3305880" y="4749480"/>
                <a:ext cx="1157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Input penna 33"/>
              <p14:cNvContentPartPr/>
              <p14:nvPr/>
            </p14:nvContentPartPr>
            <p14:xfrm>
              <a:off x="5348880" y="4732560"/>
              <a:ext cx="2286360" cy="72000"/>
            </p14:xfrm>
          </p:contentPart>
        </mc:Choice>
        <mc:Fallback xmlns="">
          <p:pic>
            <p:nvPicPr>
              <p:cNvPr id="34" name="Input penna 33"/>
              <p:cNvPicPr/>
              <p:nvPr/>
            </p:nvPicPr>
            <p:blipFill>
              <a:blip r:embed="rId68"/>
              <a:stretch>
                <a:fillRect/>
              </a:stretch>
            </p:blipFill>
            <p:spPr>
              <a:xfrm>
                <a:off x="5333040" y="4669200"/>
                <a:ext cx="23180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Input penna 34"/>
              <p14:cNvContentPartPr/>
              <p14:nvPr/>
            </p14:nvContentPartPr>
            <p14:xfrm>
              <a:off x="2428920" y="5009400"/>
              <a:ext cx="2670120" cy="45000"/>
            </p14:xfrm>
          </p:contentPart>
        </mc:Choice>
        <mc:Fallback xmlns="">
          <p:pic>
            <p:nvPicPr>
              <p:cNvPr id="35" name="Input penna 34"/>
              <p:cNvPicPr/>
              <p:nvPr/>
            </p:nvPicPr>
            <p:blipFill>
              <a:blip r:embed="rId70"/>
              <a:stretch>
                <a:fillRect/>
              </a:stretch>
            </p:blipFill>
            <p:spPr>
              <a:xfrm>
                <a:off x="2413080" y="4946040"/>
                <a:ext cx="2702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Input penna 35"/>
              <p14:cNvContentPartPr/>
              <p14:nvPr/>
            </p14:nvContentPartPr>
            <p14:xfrm>
              <a:off x="2018160" y="5161320"/>
              <a:ext cx="4608000" cy="45000"/>
            </p14:xfrm>
          </p:contentPart>
        </mc:Choice>
        <mc:Fallback xmlns="">
          <p:pic>
            <p:nvPicPr>
              <p:cNvPr id="36" name="Input penna 35"/>
              <p:cNvPicPr/>
              <p:nvPr/>
            </p:nvPicPr>
            <p:blipFill>
              <a:blip r:embed="rId72"/>
              <a:stretch>
                <a:fillRect/>
              </a:stretch>
            </p:blipFill>
            <p:spPr>
              <a:xfrm>
                <a:off x="2002320" y="5097960"/>
                <a:ext cx="4639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Input penna 36"/>
              <p14:cNvContentPartPr/>
              <p14:nvPr/>
            </p14:nvContentPartPr>
            <p14:xfrm>
              <a:off x="3544920" y="5599080"/>
              <a:ext cx="2000880" cy="36000"/>
            </p14:xfrm>
          </p:contentPart>
        </mc:Choice>
        <mc:Fallback xmlns="">
          <p:pic>
            <p:nvPicPr>
              <p:cNvPr id="37" name="Input penna 36"/>
              <p:cNvPicPr/>
              <p:nvPr/>
            </p:nvPicPr>
            <p:blipFill>
              <a:blip r:embed="rId74"/>
              <a:stretch>
                <a:fillRect/>
              </a:stretch>
            </p:blipFill>
            <p:spPr>
              <a:xfrm>
                <a:off x="3529080" y="5535360"/>
                <a:ext cx="2032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Input penna 37"/>
              <p14:cNvContentPartPr/>
              <p14:nvPr/>
            </p14:nvContentPartPr>
            <p14:xfrm>
              <a:off x="3625560" y="5724000"/>
              <a:ext cx="1848600" cy="36000"/>
            </p14:xfrm>
          </p:contentPart>
        </mc:Choice>
        <mc:Fallback xmlns="">
          <p:pic>
            <p:nvPicPr>
              <p:cNvPr id="38" name="Input penna 37"/>
              <p:cNvPicPr/>
              <p:nvPr/>
            </p:nvPicPr>
            <p:blipFill>
              <a:blip r:embed="rId76"/>
              <a:stretch>
                <a:fillRect/>
              </a:stretch>
            </p:blipFill>
            <p:spPr>
              <a:xfrm>
                <a:off x="3609720" y="5660280"/>
                <a:ext cx="1880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Input penna 38"/>
              <p14:cNvContentPartPr/>
              <p14:nvPr/>
            </p14:nvContentPartPr>
            <p14:xfrm>
              <a:off x="1285920" y="5893560"/>
              <a:ext cx="1446840" cy="45000"/>
            </p14:xfrm>
          </p:contentPart>
        </mc:Choice>
        <mc:Fallback xmlns="">
          <p:pic>
            <p:nvPicPr>
              <p:cNvPr id="39" name="Input penna 38"/>
              <p:cNvPicPr/>
              <p:nvPr/>
            </p:nvPicPr>
            <p:blipFill>
              <a:blip r:embed="rId78"/>
              <a:stretch>
                <a:fillRect/>
              </a:stretch>
            </p:blipFill>
            <p:spPr>
              <a:xfrm>
                <a:off x="1270080" y="5830200"/>
                <a:ext cx="1478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Input penna 39"/>
              <p14:cNvContentPartPr/>
              <p14:nvPr/>
            </p14:nvContentPartPr>
            <p14:xfrm>
              <a:off x="3053880" y="5875560"/>
              <a:ext cx="1054080" cy="9360"/>
            </p14:xfrm>
          </p:contentPart>
        </mc:Choice>
        <mc:Fallback xmlns="">
          <p:pic>
            <p:nvPicPr>
              <p:cNvPr id="40" name="Input penna 39"/>
              <p:cNvPicPr/>
              <p:nvPr/>
            </p:nvPicPr>
            <p:blipFill>
              <a:blip r:embed="rId80"/>
              <a:stretch>
                <a:fillRect/>
              </a:stretch>
            </p:blipFill>
            <p:spPr>
              <a:xfrm>
                <a:off x="3038040" y="5812200"/>
                <a:ext cx="1085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Input penna 40"/>
              <p14:cNvContentPartPr/>
              <p14:nvPr/>
            </p14:nvContentPartPr>
            <p14:xfrm>
              <a:off x="4759560" y="5857920"/>
              <a:ext cx="2080800" cy="71640"/>
            </p14:xfrm>
          </p:contentPart>
        </mc:Choice>
        <mc:Fallback xmlns="">
          <p:pic>
            <p:nvPicPr>
              <p:cNvPr id="41" name="Input penna 40"/>
              <p:cNvPicPr/>
              <p:nvPr/>
            </p:nvPicPr>
            <p:blipFill>
              <a:blip r:embed="rId82"/>
              <a:stretch>
                <a:fillRect/>
              </a:stretch>
            </p:blipFill>
            <p:spPr>
              <a:xfrm>
                <a:off x="4743720" y="5794200"/>
                <a:ext cx="2112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Input penna 41"/>
              <p14:cNvContentPartPr/>
              <p14:nvPr/>
            </p14:nvContentPartPr>
            <p14:xfrm>
              <a:off x="1232280" y="6054480"/>
              <a:ext cx="643320" cy="18000"/>
            </p14:xfrm>
          </p:contentPart>
        </mc:Choice>
        <mc:Fallback xmlns="">
          <p:pic>
            <p:nvPicPr>
              <p:cNvPr id="42" name="Input penna 41"/>
              <p:cNvPicPr/>
              <p:nvPr/>
            </p:nvPicPr>
            <p:blipFill>
              <a:blip r:embed="rId84"/>
              <a:stretch>
                <a:fillRect/>
              </a:stretch>
            </p:blipFill>
            <p:spPr>
              <a:xfrm>
                <a:off x="1216440" y="5990760"/>
                <a:ext cx="675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Input penna 42"/>
              <p14:cNvContentPartPr/>
              <p14:nvPr/>
            </p14:nvContentPartPr>
            <p14:xfrm>
              <a:off x="4527360" y="6081120"/>
              <a:ext cx="2902320" cy="18360"/>
            </p14:xfrm>
          </p:contentPart>
        </mc:Choice>
        <mc:Fallback xmlns="">
          <p:pic>
            <p:nvPicPr>
              <p:cNvPr id="43" name="Input penna 42"/>
              <p:cNvPicPr/>
              <p:nvPr/>
            </p:nvPicPr>
            <p:blipFill>
              <a:blip r:embed="rId86"/>
              <a:stretch>
                <a:fillRect/>
              </a:stretch>
            </p:blipFill>
            <p:spPr>
              <a:xfrm>
                <a:off x="4511520" y="6017760"/>
                <a:ext cx="293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Input penna 43"/>
              <p14:cNvContentPartPr/>
              <p14:nvPr/>
            </p14:nvContentPartPr>
            <p14:xfrm>
              <a:off x="1178640" y="6241680"/>
              <a:ext cx="1366560" cy="18360"/>
            </p14:xfrm>
          </p:contentPart>
        </mc:Choice>
        <mc:Fallback xmlns="">
          <p:pic>
            <p:nvPicPr>
              <p:cNvPr id="44" name="Input penna 43"/>
              <p:cNvPicPr/>
              <p:nvPr/>
            </p:nvPicPr>
            <p:blipFill>
              <a:blip r:embed="rId88"/>
              <a:stretch>
                <a:fillRect/>
              </a:stretch>
            </p:blipFill>
            <p:spPr>
              <a:xfrm>
                <a:off x="1162800" y="6178320"/>
                <a:ext cx="1398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Input penna 44"/>
              <p14:cNvContentPartPr/>
              <p14:nvPr/>
            </p14:nvContentPartPr>
            <p14:xfrm>
              <a:off x="3687840" y="6259680"/>
              <a:ext cx="2018520" cy="36000"/>
            </p14:xfrm>
          </p:contentPart>
        </mc:Choice>
        <mc:Fallback xmlns="">
          <p:pic>
            <p:nvPicPr>
              <p:cNvPr id="45" name="Input penna 44"/>
              <p:cNvPicPr/>
              <p:nvPr/>
            </p:nvPicPr>
            <p:blipFill>
              <a:blip r:embed="rId90"/>
              <a:stretch>
                <a:fillRect/>
              </a:stretch>
            </p:blipFill>
            <p:spPr>
              <a:xfrm>
                <a:off x="3672000" y="6196320"/>
                <a:ext cx="2050200" cy="16308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622300" y="1365250"/>
            <a:ext cx="4957763" cy="5016500"/>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38"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39"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0"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1"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2"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3"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4" name="Text Box 9"/>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14345" name="Rectangle 10"/>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6" name="Text Box 11"/>
          <p:cNvSpPr txBox="1">
            <a:spLocks noChangeArrowheads="1"/>
          </p:cNvSpPr>
          <p:nvPr/>
        </p:nvSpPr>
        <p:spPr bwMode="auto">
          <a:xfrm>
            <a:off x="6238875" y="5337175"/>
            <a:ext cx="2017713"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14347" name="Rectangle 12"/>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48" name="Text Box 13"/>
          <p:cNvSpPr txBox="1">
            <a:spLocks noChangeArrowheads="1"/>
          </p:cNvSpPr>
          <p:nvPr/>
        </p:nvSpPr>
        <p:spPr bwMode="auto">
          <a:xfrm>
            <a:off x="6238875" y="4943475"/>
            <a:ext cx="27066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dirty="0">
                <a:latin typeface="AvantGarde Bk BT"/>
              </a:rPr>
              <a:t>Three-field crop rotation system</a:t>
            </a:r>
          </a:p>
        </p:txBody>
      </p:sp>
      <p:sp>
        <p:nvSpPr>
          <p:cNvPr id="14349" name="Rectangle 14"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0" name="Rectangle 15"/>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1" name="Text Box 16"/>
          <p:cNvSpPr txBox="1">
            <a:spLocks noChangeArrowheads="1"/>
          </p:cNvSpPr>
          <p:nvPr/>
        </p:nvSpPr>
        <p:spPr bwMode="auto">
          <a:xfrm>
            <a:off x="6238875" y="4457700"/>
            <a:ext cx="17033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14352" name="Text Box 17"/>
          <p:cNvSpPr txBox="1">
            <a:spLocks noChangeArrowheads="1"/>
          </p:cNvSpPr>
          <p:nvPr/>
        </p:nvSpPr>
        <p:spPr bwMode="auto">
          <a:xfrm>
            <a:off x="6238875" y="3959225"/>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14353" name="Rectangle 18"/>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4" name="Text Box 19"/>
          <p:cNvSpPr txBox="1">
            <a:spLocks noChangeArrowheads="1"/>
          </p:cNvSpPr>
          <p:nvPr/>
        </p:nvSpPr>
        <p:spPr bwMode="auto">
          <a:xfrm>
            <a:off x="6238875" y="3495675"/>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14355" name="Rectangle 20"/>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6" name="Text Box 21"/>
          <p:cNvSpPr txBox="1">
            <a:spLocks noChangeArrowheads="1"/>
          </p:cNvSpPr>
          <p:nvPr/>
        </p:nvSpPr>
        <p:spPr bwMode="auto">
          <a:xfrm>
            <a:off x="6238875" y="2943225"/>
            <a:ext cx="1585913"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14357" name="Oval 22"/>
          <p:cNvSpPr>
            <a:spLocks noChangeArrowheads="1"/>
          </p:cNvSpPr>
          <p:nvPr/>
        </p:nvSpPr>
        <p:spPr bwMode="auto">
          <a:xfrm>
            <a:off x="5870575" y="2636838"/>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4358" name="Text Box 23"/>
          <p:cNvSpPr txBox="1">
            <a:spLocks noChangeArrowheads="1"/>
          </p:cNvSpPr>
          <p:nvPr/>
        </p:nvSpPr>
        <p:spPr bwMode="auto">
          <a:xfrm>
            <a:off x="6238875" y="2668588"/>
            <a:ext cx="1243013"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14359" name="Rectangle 24"/>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endParaRPr lang="en-US" sz="3200">
              <a:latin typeface="Tahoma" pitchFamily="34" charset="0"/>
            </a:endParaRPr>
          </a:p>
        </p:txBody>
      </p:sp>
      <p:sp>
        <p:nvSpPr>
          <p:cNvPr id="14360" name="Oval 25"/>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8108280" y="3152160"/>
              <a:ext cx="598680" cy="45000"/>
            </p14:xfrm>
          </p:contentPart>
        </mc:Choice>
        <mc:Fallback xmlns="">
          <p:pic>
            <p:nvPicPr>
              <p:cNvPr id="2" name="Input penna 1"/>
              <p:cNvPicPr/>
              <p:nvPr/>
            </p:nvPicPr>
            <p:blipFill>
              <a:blip r:embed="rId4"/>
              <a:stretch>
                <a:fillRect/>
              </a:stretch>
            </p:blipFill>
            <p:spPr>
              <a:xfrm>
                <a:off x="8092440" y="3088800"/>
                <a:ext cx="630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8010000" y="3009240"/>
              <a:ext cx="259200" cy="169920"/>
            </p14:xfrm>
          </p:contentPart>
        </mc:Choice>
        <mc:Fallback xmlns="">
          <p:pic>
            <p:nvPicPr>
              <p:cNvPr id="3" name="Input penna 2"/>
              <p:cNvPicPr/>
              <p:nvPr/>
            </p:nvPicPr>
            <p:blipFill>
              <a:blip r:embed="rId6"/>
              <a:stretch>
                <a:fillRect/>
              </a:stretch>
            </p:blipFill>
            <p:spPr>
              <a:xfrm>
                <a:off x="7994160" y="2945880"/>
                <a:ext cx="290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p14:cNvContentPartPr/>
              <p14:nvPr/>
            </p14:nvContentPartPr>
            <p14:xfrm>
              <a:off x="7983000" y="3214800"/>
              <a:ext cx="286200" cy="214560"/>
            </p14:xfrm>
          </p:contentPart>
        </mc:Choice>
        <mc:Fallback xmlns="">
          <p:pic>
            <p:nvPicPr>
              <p:cNvPr id="4" name="Input penna 3"/>
              <p:cNvPicPr/>
              <p:nvPr/>
            </p:nvPicPr>
            <p:blipFill>
              <a:blip r:embed="rId8"/>
              <a:stretch>
                <a:fillRect/>
              </a:stretch>
            </p:blipFill>
            <p:spPr>
              <a:xfrm>
                <a:off x="7967160" y="3151080"/>
                <a:ext cx="3178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p14:cNvContentPartPr/>
              <p14:nvPr/>
            </p14:nvContentPartPr>
            <p14:xfrm>
              <a:off x="7876080" y="3661200"/>
              <a:ext cx="803880" cy="9360"/>
            </p14:xfrm>
          </p:contentPart>
        </mc:Choice>
        <mc:Fallback xmlns="">
          <p:pic>
            <p:nvPicPr>
              <p:cNvPr id="5" name="Input penna 4"/>
              <p:cNvPicPr/>
              <p:nvPr/>
            </p:nvPicPr>
            <p:blipFill>
              <a:blip r:embed="rId10"/>
              <a:stretch>
                <a:fillRect/>
              </a:stretch>
            </p:blipFill>
            <p:spPr>
              <a:xfrm>
                <a:off x="7860240" y="3597840"/>
                <a:ext cx="835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put penna 5"/>
              <p14:cNvContentPartPr/>
              <p14:nvPr/>
            </p14:nvContentPartPr>
            <p14:xfrm>
              <a:off x="7840440" y="3411000"/>
              <a:ext cx="446760" cy="500400"/>
            </p14:xfrm>
          </p:contentPart>
        </mc:Choice>
        <mc:Fallback xmlns="">
          <p:pic>
            <p:nvPicPr>
              <p:cNvPr id="6" name="Input penna 5"/>
              <p:cNvPicPr/>
              <p:nvPr/>
            </p:nvPicPr>
            <p:blipFill>
              <a:blip r:embed="rId12"/>
              <a:stretch>
                <a:fillRect/>
              </a:stretch>
            </p:blipFill>
            <p:spPr>
              <a:xfrm>
                <a:off x="7824240" y="3347640"/>
                <a:ext cx="4788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put penna 6"/>
              <p14:cNvContentPartPr/>
              <p14:nvPr/>
            </p14:nvContentPartPr>
            <p14:xfrm>
              <a:off x="6286320" y="3652200"/>
              <a:ext cx="634680" cy="27360"/>
            </p14:xfrm>
          </p:contentPart>
        </mc:Choice>
        <mc:Fallback xmlns="">
          <p:pic>
            <p:nvPicPr>
              <p:cNvPr id="7" name="Input penna 6"/>
              <p:cNvPicPr/>
              <p:nvPr/>
            </p:nvPicPr>
            <p:blipFill>
              <a:blip r:embed="rId14"/>
              <a:stretch>
                <a:fillRect/>
              </a:stretch>
            </p:blipFill>
            <p:spPr>
              <a:xfrm>
                <a:off x="6270480" y="3588840"/>
                <a:ext cx="666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put penna 7"/>
              <p14:cNvContentPartPr/>
              <p14:nvPr/>
            </p14:nvContentPartPr>
            <p14:xfrm>
              <a:off x="6339960" y="3536280"/>
              <a:ext cx="607680" cy="27000"/>
            </p14:xfrm>
          </p:contentPart>
        </mc:Choice>
        <mc:Fallback xmlns="">
          <p:pic>
            <p:nvPicPr>
              <p:cNvPr id="8" name="Input penna 7"/>
              <p:cNvPicPr/>
              <p:nvPr/>
            </p:nvPicPr>
            <p:blipFill>
              <a:blip r:embed="rId16"/>
              <a:stretch>
                <a:fillRect/>
              </a:stretch>
            </p:blipFill>
            <p:spPr>
              <a:xfrm>
                <a:off x="6324120" y="3472560"/>
                <a:ext cx="639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put penna 8"/>
              <p14:cNvContentPartPr/>
              <p14:nvPr/>
            </p14:nvContentPartPr>
            <p14:xfrm>
              <a:off x="6277680" y="5447160"/>
              <a:ext cx="1964880" cy="80640"/>
            </p14:xfrm>
          </p:contentPart>
        </mc:Choice>
        <mc:Fallback xmlns="">
          <p:pic>
            <p:nvPicPr>
              <p:cNvPr id="9" name="Input penna 8"/>
              <p:cNvPicPr/>
              <p:nvPr/>
            </p:nvPicPr>
            <p:blipFill>
              <a:blip r:embed="rId18"/>
              <a:stretch>
                <a:fillRect/>
              </a:stretch>
            </p:blipFill>
            <p:spPr>
              <a:xfrm>
                <a:off x="6261840" y="5383440"/>
                <a:ext cx="1996560" cy="20772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4"/>
          <p:cNvSpPr>
            <a:spLocks noGrp="1" noChangeArrowheads="1"/>
          </p:cNvSpPr>
          <p:nvPr>
            <p:ph type="ctrTitle"/>
          </p:nvPr>
        </p:nvSpPr>
        <p:spPr>
          <a:xfrm>
            <a:off x="688032" y="188640"/>
            <a:ext cx="7772400" cy="1143000"/>
          </a:xfrm>
        </p:spPr>
        <p:txBody>
          <a:bodyPr/>
          <a:lstStyle/>
          <a:p>
            <a:pPr eaLnBrk="1" hangingPunct="1"/>
            <a:r>
              <a:rPr lang="en-US" sz="3200" dirty="0">
                <a:latin typeface="Tahoma" pitchFamily="34" charset="0"/>
              </a:rPr>
              <a:t>Von </a:t>
            </a:r>
            <a:r>
              <a:rPr lang="en-US" sz="3200" dirty="0" err="1">
                <a:latin typeface="Tahoma" pitchFamily="34" charset="0"/>
              </a:rPr>
              <a:t>Thunen’s</a:t>
            </a:r>
            <a:r>
              <a:rPr lang="en-US" sz="3200" dirty="0">
                <a:latin typeface="Tahoma" pitchFamily="34" charset="0"/>
              </a:rPr>
              <a:t> model of land use</a:t>
            </a:r>
            <a:br>
              <a:rPr lang="en-US" sz="3200" dirty="0">
                <a:latin typeface="Tahoma" pitchFamily="34" charset="0"/>
              </a:rPr>
            </a:br>
            <a:endParaRPr lang="en-US" sz="3200" dirty="0">
              <a:latin typeface="Tahoma" pitchFamily="34" charset="0"/>
            </a:endParaRPr>
          </a:p>
        </p:txBody>
      </p:sp>
      <p:sp>
        <p:nvSpPr>
          <p:cNvPr id="27" name="Rectangle 3" descr="Rectangle: Click to edit Master text styles&#10;Second level&#10;Third level&#10;Fourth level&#10;Fifth level"/>
          <p:cNvSpPr txBox="1">
            <a:spLocks noChangeArrowheads="1"/>
          </p:cNvSpPr>
          <p:nvPr/>
        </p:nvSpPr>
        <p:spPr bwMode="auto">
          <a:xfrm>
            <a:off x="852714" y="1472654"/>
            <a:ext cx="7772400"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en-US" sz="1600" dirty="0"/>
              <a:t>There are five rings of agricultural activity surrounding the city.</a:t>
            </a:r>
          </a:p>
          <a:p>
            <a:r>
              <a:rPr lang="en-US" sz="1600" dirty="0"/>
              <a:t>Dairying occur in the ring closest to the city. </a:t>
            </a:r>
          </a:p>
          <a:p>
            <a:pPr lvl="1"/>
            <a:r>
              <a:rPr lang="en-US" sz="1400" dirty="0"/>
              <a:t>Since vegetables, fruit, milk and other dairy products must get to market quickly, they would be produced close to the city (no refrigerated oxcarts!)</a:t>
            </a:r>
          </a:p>
          <a:p>
            <a:r>
              <a:rPr lang="en-US" sz="1600" dirty="0"/>
              <a:t>Timber and firewood would be produced for fuel and building materials in the second zone.</a:t>
            </a:r>
          </a:p>
          <a:p>
            <a:pPr lvl="1"/>
            <a:r>
              <a:rPr lang="en-US" sz="1400" dirty="0"/>
              <a:t>Before industrialization (and coal power), wood was a very important fuel for heating and cooking. Wood is very heavy and difficult to transport so it is located as close to the city as possible.</a:t>
            </a:r>
          </a:p>
          <a:p>
            <a:r>
              <a:rPr lang="en-US" sz="1600" dirty="0"/>
              <a:t>Intensive farming is located in the third zone</a:t>
            </a:r>
          </a:p>
          <a:p>
            <a:r>
              <a:rPr lang="en-US" sz="1600" dirty="0"/>
              <a:t>The fourth zone consists of extensive fields crops such as grains for bread. </a:t>
            </a:r>
          </a:p>
          <a:p>
            <a:pPr lvl="1"/>
            <a:r>
              <a:rPr lang="en-US" sz="1400" dirty="0"/>
              <a:t>Since grains last longer than dairy products and are much lighter than fuel, reducing transport costs, they can be located further from the city.</a:t>
            </a:r>
          </a:p>
          <a:p>
            <a:r>
              <a:rPr lang="en-US" sz="1800" dirty="0">
                <a:latin typeface="AvantGarde Bk BT"/>
              </a:rPr>
              <a:t>The fifth zone occupies Three-field crop rotation system</a:t>
            </a:r>
          </a:p>
          <a:p>
            <a:r>
              <a:rPr lang="en-US" sz="1600" dirty="0"/>
              <a:t>Ranching is located in the final ring surrounding the central city. </a:t>
            </a:r>
          </a:p>
          <a:p>
            <a:pPr lvl="1"/>
            <a:r>
              <a:rPr lang="en-US" sz="1400" dirty="0"/>
              <a:t>Animals can be raised far from the city because they are self-transporting. Animals can walk to the central city for sale or for butchering.</a:t>
            </a:r>
          </a:p>
          <a:p>
            <a:r>
              <a:rPr lang="en-US" sz="1600" dirty="0"/>
              <a:t>Beyond the fourth ring lies the unoccupied wilderness, which is too great a distance from the central city for any type of agricultural product.</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491040" y="1143000"/>
              <a:ext cx="696960" cy="5384880"/>
            </p14:xfrm>
          </p:contentPart>
        </mc:Choice>
        <mc:Fallback xmlns="">
          <p:pic>
            <p:nvPicPr>
              <p:cNvPr id="2" name="Input penna 1"/>
              <p:cNvPicPr/>
              <p:nvPr/>
            </p:nvPicPr>
            <p:blipFill>
              <a:blip r:embed="rId4"/>
              <a:stretch>
                <a:fillRect/>
              </a:stretch>
            </p:blipFill>
            <p:spPr>
              <a:xfrm>
                <a:off x="475200" y="1079640"/>
                <a:ext cx="728640" cy="551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937440" y="1178640"/>
              <a:ext cx="375480" cy="27360"/>
            </p14:xfrm>
          </p:contentPart>
        </mc:Choice>
        <mc:Fallback xmlns="">
          <p:pic>
            <p:nvPicPr>
              <p:cNvPr id="3" name="Input penna 2"/>
              <p:cNvPicPr/>
              <p:nvPr/>
            </p:nvPicPr>
            <p:blipFill>
              <a:blip r:embed="rId6"/>
              <a:stretch>
                <a:fillRect/>
              </a:stretch>
            </p:blipFill>
            <p:spPr>
              <a:xfrm>
                <a:off x="921600" y="1115280"/>
                <a:ext cx="407160" cy="154080"/>
              </a:xfrm>
              <a:prstGeom prst="rect">
                <a:avLst/>
              </a:prstGeom>
            </p:spPr>
          </p:pic>
        </mc:Fallback>
      </mc:AlternateContent>
    </p:spTree>
    <p:extLst>
      <p:ext uri="{BB962C8B-B14F-4D97-AF65-F5344CB8AC3E}">
        <p14:creationId xmlns:p14="http://schemas.microsoft.com/office/powerpoint/2010/main" val="386727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2"/>
          <p:cNvSpPr>
            <a:spLocks noGrp="1" noChangeArrowheads="1"/>
          </p:cNvSpPr>
          <p:nvPr>
            <p:ph type="title" idx="4294967295"/>
          </p:nvPr>
        </p:nvSpPr>
        <p:spPr/>
        <p:txBody>
          <a:bodyPr/>
          <a:lstStyle/>
          <a:p>
            <a:pPr eaLnBrk="1" hangingPunct="1"/>
            <a:r>
              <a:rPr lang="en-US" sz="2800">
                <a:latin typeface="Tahoma" pitchFamily="34" charset="0"/>
              </a:rPr>
              <a:t>Von Thunen’s model of land use</a:t>
            </a:r>
            <a:br>
              <a:rPr lang="en-US" sz="2800">
                <a:latin typeface="Tahoma" pitchFamily="34" charset="0"/>
              </a:rPr>
            </a:br>
            <a:endParaRPr lang="it-IT" sz="4000">
              <a:latin typeface="Tahoma" pitchFamily="34" charset="0"/>
            </a:endParaRPr>
          </a:p>
        </p:txBody>
      </p:sp>
      <p:sp>
        <p:nvSpPr>
          <p:cNvPr id="114695" name="Rectangle 3" descr="Rectangle: Click to edit Master text styles&#10;Second level&#10;Third level&#10;Fourth level&#10;Fifth level"/>
          <p:cNvSpPr>
            <a:spLocks noGrp="1" noChangeArrowheads="1"/>
          </p:cNvSpPr>
          <p:nvPr>
            <p:ph type="body" idx="4294967295"/>
          </p:nvPr>
        </p:nvSpPr>
        <p:spPr>
          <a:xfrm>
            <a:off x="468313" y="908050"/>
            <a:ext cx="8424862" cy="5949950"/>
          </a:xfrm>
        </p:spPr>
        <p:txBody>
          <a:bodyPr/>
          <a:lstStyle/>
          <a:p>
            <a:pPr eaLnBrk="1" hangingPunct="1">
              <a:lnSpc>
                <a:spcPct val="80000"/>
              </a:lnSpc>
            </a:pPr>
            <a:r>
              <a:rPr lang="en-GB" sz="1800" dirty="0">
                <a:latin typeface="Tahoma" pitchFamily="34" charset="0"/>
              </a:rPr>
              <a:t>Positional rent articulates a physically uniform space in zones with specific land uses, corresponding to computable distances from the central place.</a:t>
            </a:r>
          </a:p>
          <a:p>
            <a:pPr eaLnBrk="1" hangingPunct="1">
              <a:lnSpc>
                <a:spcPct val="80000"/>
              </a:lnSpc>
            </a:pPr>
            <a:r>
              <a:rPr lang="it-IT" sz="1800" dirty="0" err="1">
                <a:latin typeface="Tahoma" pitchFamily="34" charset="0"/>
              </a:rPr>
              <a:t>Land</a:t>
            </a:r>
            <a:r>
              <a:rPr lang="it-IT" sz="1800" dirty="0">
                <a:latin typeface="Tahoma" pitchFamily="34" charset="0"/>
              </a:rPr>
              <a:t> </a:t>
            </a:r>
            <a:r>
              <a:rPr lang="it-IT" sz="1800" dirty="0" err="1">
                <a:latin typeface="Tahoma" pitchFamily="34" charset="0"/>
              </a:rPr>
              <a:t>uses</a:t>
            </a:r>
            <a:r>
              <a:rPr lang="it-IT" sz="1800" dirty="0">
                <a:latin typeface="Tahoma" pitchFamily="34" charset="0"/>
              </a:rPr>
              <a:t> </a:t>
            </a:r>
            <a:r>
              <a:rPr lang="it-IT" sz="1800" dirty="0" err="1">
                <a:latin typeface="Tahoma" pitchFamily="34" charset="0"/>
              </a:rPr>
              <a:t>given</a:t>
            </a:r>
            <a:r>
              <a:rPr lang="it-IT" sz="1800" dirty="0">
                <a:latin typeface="Tahoma" pitchFamily="34" charset="0"/>
              </a:rPr>
              <a:t> </a:t>
            </a:r>
            <a:r>
              <a:rPr lang="it-IT" sz="1800" dirty="0" err="1">
                <a:latin typeface="Tahoma" pitchFamily="34" charset="0"/>
              </a:rPr>
              <a:t>by</a:t>
            </a:r>
            <a:endParaRPr lang="it-IT" sz="1800" dirty="0">
              <a:latin typeface="Tahoma" pitchFamily="34" charset="0"/>
            </a:endParaRPr>
          </a:p>
          <a:p>
            <a:pPr eaLnBrk="1" hangingPunct="1">
              <a:lnSpc>
                <a:spcPct val="80000"/>
              </a:lnSpc>
            </a:pPr>
            <a:endParaRPr lang="it-IT" sz="1800" dirty="0">
              <a:latin typeface="Tahoma" pitchFamily="34" charset="0"/>
            </a:endParaRPr>
          </a:p>
          <a:p>
            <a:pPr eaLnBrk="1" hangingPunct="1">
              <a:lnSpc>
                <a:spcPct val="80000"/>
              </a:lnSpc>
            </a:pPr>
            <a:r>
              <a:rPr lang="it-IT" sz="1800" dirty="0" err="1">
                <a:latin typeface="Tahoma" pitchFamily="34" charset="0"/>
              </a:rPr>
              <a:t>Where</a:t>
            </a:r>
            <a:r>
              <a:rPr lang="it-IT" sz="1800" dirty="0">
                <a:latin typeface="Tahoma" pitchFamily="34" charset="0"/>
              </a:rPr>
              <a:t> </a:t>
            </a:r>
          </a:p>
          <a:p>
            <a:pPr lvl="1" eaLnBrk="1" hangingPunct="1">
              <a:lnSpc>
                <a:spcPct val="80000"/>
              </a:lnSpc>
            </a:pPr>
            <a:r>
              <a:rPr lang="it-IT" sz="1600" b="1" i="1" dirty="0" err="1">
                <a:latin typeface="Tahoma" pitchFamily="34" charset="0"/>
              </a:rPr>
              <a:t>R</a:t>
            </a:r>
            <a:r>
              <a:rPr lang="it-IT" sz="1600" b="1" i="1" baseline="-25000" dirty="0" err="1">
                <a:latin typeface="Tahoma" pitchFamily="34" charset="0"/>
              </a:rPr>
              <a:t>p</a:t>
            </a:r>
            <a:r>
              <a:rPr lang="it-IT" sz="1600" dirty="0">
                <a:latin typeface="Tahoma" pitchFamily="34" charset="0"/>
              </a:rPr>
              <a:t> = </a:t>
            </a:r>
            <a:r>
              <a:rPr lang="it-IT" sz="1600" dirty="0" err="1">
                <a:latin typeface="Tahoma" pitchFamily="34" charset="0"/>
              </a:rPr>
              <a:t>monetary</a:t>
            </a:r>
            <a:r>
              <a:rPr lang="it-IT" sz="1600" dirty="0">
                <a:latin typeface="Tahoma" pitchFamily="34" charset="0"/>
              </a:rPr>
              <a:t> </a:t>
            </a:r>
            <a:r>
              <a:rPr lang="it-IT" sz="1600" dirty="0" err="1">
                <a:latin typeface="Tahoma" pitchFamily="34" charset="0"/>
              </a:rPr>
              <a:t>rent</a:t>
            </a:r>
            <a:r>
              <a:rPr lang="it-IT" sz="1600" dirty="0">
                <a:latin typeface="Tahoma" pitchFamily="34" charset="0"/>
              </a:rPr>
              <a:t> </a:t>
            </a:r>
            <a:r>
              <a:rPr lang="it-IT" sz="1600" dirty="0" err="1">
                <a:latin typeface="Tahoma" pitchFamily="34" charset="0"/>
              </a:rPr>
              <a:t>of</a:t>
            </a:r>
            <a:r>
              <a:rPr lang="it-IT" sz="1600" dirty="0">
                <a:latin typeface="Tahoma" pitchFamily="34" charset="0"/>
              </a:rPr>
              <a:t> a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surface</a:t>
            </a:r>
            <a:r>
              <a:rPr lang="it-IT" sz="1600" dirty="0">
                <a:latin typeface="Tahoma" pitchFamily="34" charset="0"/>
              </a:rPr>
              <a:t> in a </a:t>
            </a:r>
            <a:r>
              <a:rPr lang="it-IT" sz="1600" dirty="0" err="1">
                <a:latin typeface="Tahoma" pitchFamily="34" charset="0"/>
              </a:rPr>
              <a:t>given</a:t>
            </a:r>
            <a:r>
              <a:rPr lang="it-IT" sz="1600" dirty="0">
                <a:latin typeface="Tahoma" pitchFamily="34" charset="0"/>
              </a:rPr>
              <a:t> </a:t>
            </a:r>
            <a:r>
              <a:rPr lang="it-IT" sz="1600" dirty="0" err="1">
                <a:latin typeface="Tahoma" pitchFamily="34" charset="0"/>
              </a:rPr>
              <a:t>point</a:t>
            </a:r>
            <a:r>
              <a:rPr lang="it-IT" sz="1600" dirty="0">
                <a:latin typeface="Tahoma" pitchFamily="34" charset="0"/>
              </a:rPr>
              <a:t> </a:t>
            </a:r>
            <a:r>
              <a:rPr lang="it-IT" sz="1600" i="1" dirty="0">
                <a:latin typeface="Tahoma" pitchFamily="34" charset="0"/>
              </a:rPr>
              <a:t>p </a:t>
            </a:r>
            <a:r>
              <a:rPr lang="it-IT" sz="1600" dirty="0" err="1">
                <a:latin typeface="Tahoma" pitchFamily="34" charset="0"/>
              </a:rPr>
              <a:t>of</a:t>
            </a:r>
            <a:r>
              <a:rPr lang="it-IT" sz="1600" dirty="0">
                <a:latin typeface="Tahoma" pitchFamily="34" charset="0"/>
              </a:rPr>
              <a:t> the </a:t>
            </a:r>
            <a:r>
              <a:rPr lang="it-IT" sz="1600" dirty="0" err="1">
                <a:latin typeface="Tahoma" pitchFamily="34" charset="0"/>
              </a:rPr>
              <a:t>space</a:t>
            </a:r>
            <a:r>
              <a:rPr lang="it-IT" sz="1600" dirty="0">
                <a:latin typeface="Tahoma" pitchFamily="34" charset="0"/>
              </a:rPr>
              <a:t> [location </a:t>
            </a:r>
            <a:r>
              <a:rPr lang="it-IT" sz="1600" dirty="0" err="1">
                <a:latin typeface="Tahoma" pitchFamily="34" charset="0"/>
              </a:rPr>
              <a:t>rent</a:t>
            </a:r>
            <a:r>
              <a:rPr lang="it-IT" sz="1600" dirty="0">
                <a:latin typeface="Tahoma" pitchFamily="34" charset="0"/>
              </a:rPr>
              <a:t>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land</a:t>
            </a:r>
            <a:r>
              <a:rPr lang="it-IT" sz="1600" dirty="0">
                <a:latin typeface="Tahoma" pitchFamily="34" charset="0"/>
              </a:rPr>
              <a:t>];</a:t>
            </a:r>
          </a:p>
          <a:p>
            <a:pPr lvl="1" eaLnBrk="1" hangingPunct="1">
              <a:lnSpc>
                <a:spcPct val="80000"/>
              </a:lnSpc>
            </a:pPr>
            <a:r>
              <a:rPr lang="it-IT" sz="1600" b="1" i="1" dirty="0">
                <a:latin typeface="Tahoma" pitchFamily="34" charset="0"/>
              </a:rPr>
              <a:t>R</a:t>
            </a:r>
            <a:r>
              <a:rPr lang="it-IT" sz="1600" dirty="0">
                <a:latin typeface="Tahoma" pitchFamily="34" charset="0"/>
              </a:rPr>
              <a:t> = </a:t>
            </a:r>
            <a:r>
              <a:rPr lang="it-IT" sz="1600" dirty="0" err="1">
                <a:latin typeface="Tahoma" pitchFamily="34" charset="0"/>
              </a:rPr>
              <a:t>physical</a:t>
            </a:r>
            <a:r>
              <a:rPr lang="it-IT" sz="1600" dirty="0">
                <a:latin typeface="Tahoma" pitchFamily="34" charset="0"/>
              </a:rPr>
              <a:t> </a:t>
            </a:r>
            <a:r>
              <a:rPr lang="it-IT" sz="1600" dirty="0" err="1">
                <a:latin typeface="Tahoma" pitchFamily="34" charset="0"/>
              </a:rPr>
              <a:t>rent</a:t>
            </a:r>
            <a:r>
              <a:rPr lang="it-IT" sz="1600" dirty="0">
                <a:latin typeface="Tahoma" pitchFamily="34" charset="0"/>
              </a:rPr>
              <a:t> </a:t>
            </a:r>
            <a:r>
              <a:rPr lang="it-IT" sz="1600" dirty="0" err="1">
                <a:latin typeface="Tahoma" pitchFamily="34" charset="0"/>
              </a:rPr>
              <a:t>of</a:t>
            </a:r>
            <a:r>
              <a:rPr lang="it-IT" sz="1600" dirty="0">
                <a:latin typeface="Tahoma" pitchFamily="34" charset="0"/>
              </a:rPr>
              <a:t> the </a:t>
            </a:r>
            <a:r>
              <a:rPr lang="it-IT" sz="1600" dirty="0" err="1">
                <a:latin typeface="Tahoma" pitchFamily="34" charset="0"/>
              </a:rPr>
              <a:t>same</a:t>
            </a:r>
            <a:r>
              <a:rPr lang="it-IT" sz="1600" dirty="0">
                <a:latin typeface="Tahoma" pitchFamily="34" charset="0"/>
              </a:rPr>
              <a:t>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surface</a:t>
            </a:r>
            <a:br>
              <a:rPr lang="it-IT" sz="1600" dirty="0">
                <a:latin typeface="Tahoma" pitchFamily="34" charset="0"/>
              </a:rPr>
            </a:br>
            <a:r>
              <a:rPr lang="it-IT" sz="1600" dirty="0">
                <a:latin typeface="Tahoma" pitchFamily="34" charset="0"/>
              </a:rPr>
              <a:t>[</a:t>
            </a:r>
            <a:r>
              <a:rPr lang="it-IT" sz="1600" dirty="0" err="1">
                <a:latin typeface="Tahoma" pitchFamily="34" charset="0"/>
              </a:rPr>
              <a:t>yield</a:t>
            </a:r>
            <a:r>
              <a:rPr lang="it-IT" sz="1600" dirty="0">
                <a:latin typeface="Tahoma" pitchFamily="34" charset="0"/>
              </a:rPr>
              <a:t>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rent</a:t>
            </a:r>
            <a:r>
              <a:rPr lang="it-IT" sz="1600" dirty="0">
                <a:latin typeface="Tahoma" pitchFamily="34" charset="0"/>
              </a:rPr>
              <a:t>];</a:t>
            </a:r>
          </a:p>
          <a:p>
            <a:pPr lvl="1" eaLnBrk="1" hangingPunct="1">
              <a:lnSpc>
                <a:spcPct val="80000"/>
              </a:lnSpc>
            </a:pPr>
            <a:r>
              <a:rPr lang="it-IT" sz="1600" b="1" i="1" dirty="0">
                <a:latin typeface="Tahoma" pitchFamily="34" charset="0"/>
              </a:rPr>
              <a:t>p</a:t>
            </a:r>
            <a:r>
              <a:rPr lang="it-IT" sz="1600" dirty="0">
                <a:latin typeface="Tahoma" pitchFamily="34" charset="0"/>
              </a:rPr>
              <a:t> = market price </a:t>
            </a:r>
            <a:r>
              <a:rPr lang="it-IT" sz="1600" dirty="0" err="1">
                <a:latin typeface="Tahoma" pitchFamily="34" charset="0"/>
              </a:rPr>
              <a:t>for</a:t>
            </a:r>
            <a:r>
              <a:rPr lang="it-IT" sz="1600" dirty="0">
                <a:latin typeface="Tahoma" pitchFamily="34" charset="0"/>
              </a:rPr>
              <a:t> </a:t>
            </a:r>
            <a:r>
              <a:rPr lang="it-IT" sz="1600" dirty="0" err="1">
                <a:latin typeface="Tahoma" pitchFamily="34" charset="0"/>
              </a:rPr>
              <a:t>each</a:t>
            </a:r>
            <a:r>
              <a:rPr lang="it-IT" sz="1600" dirty="0">
                <a:latin typeface="Tahoma" pitchFamily="34" charset="0"/>
              </a:rPr>
              <a:t> </a:t>
            </a:r>
            <a:r>
              <a:rPr lang="it-IT" sz="1600" dirty="0" err="1">
                <a:latin typeface="Tahoma" pitchFamily="34" charset="0"/>
              </a:rPr>
              <a:t>unit</a:t>
            </a:r>
            <a:r>
              <a:rPr lang="it-IT" sz="1600" dirty="0">
                <a:latin typeface="Tahoma" pitchFamily="34" charset="0"/>
              </a:rPr>
              <a:t>/</a:t>
            </a:r>
            <a:r>
              <a:rPr lang="it-IT" sz="1600" dirty="0" err="1">
                <a:latin typeface="Tahoma" pitchFamily="34" charset="0"/>
              </a:rPr>
              <a:t>weight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product</a:t>
            </a:r>
            <a:r>
              <a:rPr lang="it-IT" sz="1600" dirty="0">
                <a:latin typeface="Tahoma" pitchFamily="34" charset="0"/>
              </a:rPr>
              <a:t> at the </a:t>
            </a:r>
            <a:r>
              <a:rPr lang="it-IT" sz="1600" dirty="0" err="1">
                <a:latin typeface="Tahoma" pitchFamily="34" charset="0"/>
              </a:rPr>
              <a:t>marketplace</a:t>
            </a:r>
            <a:br>
              <a:rPr lang="it-IT" sz="1600" dirty="0">
                <a:latin typeface="Tahoma" pitchFamily="34" charset="0"/>
              </a:rPr>
            </a:br>
            <a:r>
              <a:rPr lang="it-IT" sz="1600" dirty="0">
                <a:latin typeface="Tahoma" pitchFamily="34" charset="0"/>
              </a:rPr>
              <a:t>[market price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commodity</a:t>
            </a:r>
            <a:r>
              <a:rPr lang="it-IT" sz="1600" dirty="0">
                <a:latin typeface="Tahoma" pitchFamily="34" charset="0"/>
              </a:rPr>
              <a:t>];</a:t>
            </a:r>
          </a:p>
          <a:p>
            <a:pPr lvl="1" eaLnBrk="1" hangingPunct="1">
              <a:lnSpc>
                <a:spcPct val="80000"/>
              </a:lnSpc>
            </a:pPr>
            <a:r>
              <a:rPr lang="it-IT" sz="1600" b="1" i="1" dirty="0">
                <a:latin typeface="Tahoma" pitchFamily="34" charset="0"/>
              </a:rPr>
              <a:t>c</a:t>
            </a:r>
            <a:r>
              <a:rPr lang="it-IT" sz="1600" dirty="0">
                <a:latin typeface="Tahoma" pitchFamily="34" charset="0"/>
              </a:rPr>
              <a:t> = production </a:t>
            </a:r>
            <a:r>
              <a:rPr lang="it-IT" sz="1600" dirty="0" err="1">
                <a:latin typeface="Tahoma" pitchFamily="34" charset="0"/>
              </a:rPr>
              <a:t>cost</a:t>
            </a:r>
            <a:r>
              <a:rPr lang="it-IT" sz="1600" dirty="0">
                <a:latin typeface="Tahoma" pitchFamily="34" charset="0"/>
              </a:rPr>
              <a:t> at the location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growing</a:t>
            </a:r>
            <a:br>
              <a:rPr lang="it-IT" sz="1600" dirty="0">
                <a:latin typeface="Tahoma" pitchFamily="34" charset="0"/>
              </a:rPr>
            </a:br>
            <a:r>
              <a:rPr lang="it-IT" sz="1600" dirty="0">
                <a:latin typeface="Tahoma" pitchFamily="34" charset="0"/>
              </a:rPr>
              <a:t>[production </a:t>
            </a:r>
            <a:r>
              <a:rPr lang="it-IT" sz="1600" dirty="0" err="1">
                <a:latin typeface="Tahoma" pitchFamily="34" charset="0"/>
              </a:rPr>
              <a:t>cost</a:t>
            </a:r>
            <a:r>
              <a:rPr lang="it-IT" sz="1600" dirty="0">
                <a:latin typeface="Tahoma" pitchFamily="34" charset="0"/>
              </a:rPr>
              <a:t>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commodity</a:t>
            </a:r>
            <a:r>
              <a:rPr lang="it-IT" sz="1600" dirty="0">
                <a:latin typeface="Tahoma" pitchFamily="34" charset="0"/>
              </a:rPr>
              <a:t>];</a:t>
            </a:r>
          </a:p>
          <a:p>
            <a:pPr lvl="1" eaLnBrk="1" hangingPunct="1">
              <a:lnSpc>
                <a:spcPct val="80000"/>
              </a:lnSpc>
            </a:pPr>
            <a:r>
              <a:rPr lang="it-IT" sz="1600" b="1" i="1" dirty="0">
                <a:latin typeface="Tahoma" pitchFamily="34" charset="0"/>
              </a:rPr>
              <a:t>t</a:t>
            </a:r>
            <a:r>
              <a:rPr lang="it-IT" sz="1600" dirty="0">
                <a:latin typeface="Tahoma" pitchFamily="34" charset="0"/>
              </a:rPr>
              <a:t> = </a:t>
            </a:r>
            <a:r>
              <a:rPr lang="it-IT" sz="1600" dirty="0" err="1">
                <a:latin typeface="Tahoma" pitchFamily="34" charset="0"/>
              </a:rPr>
              <a:t>transport</a:t>
            </a:r>
            <a:r>
              <a:rPr lang="it-IT" sz="1600" dirty="0">
                <a:latin typeface="Tahoma" pitchFamily="34" charset="0"/>
              </a:rPr>
              <a:t> </a:t>
            </a:r>
            <a:r>
              <a:rPr lang="it-IT" sz="1600" dirty="0" err="1">
                <a:latin typeface="Tahoma" pitchFamily="34" charset="0"/>
              </a:rPr>
              <a:t>cost</a:t>
            </a:r>
            <a:r>
              <a:rPr lang="it-IT" sz="1600" dirty="0">
                <a:latin typeface="Tahoma" pitchFamily="34" charset="0"/>
              </a:rPr>
              <a:t>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distance</a:t>
            </a:r>
            <a:r>
              <a:rPr lang="it-IT" sz="1600" dirty="0">
                <a:latin typeface="Tahoma" pitchFamily="34" charset="0"/>
              </a:rPr>
              <a:t> </a:t>
            </a:r>
            <a:r>
              <a:rPr lang="it-IT" sz="1600" dirty="0" err="1">
                <a:latin typeface="Tahoma" pitchFamily="34" charset="0"/>
              </a:rPr>
              <a:t>between</a:t>
            </a:r>
            <a:r>
              <a:rPr lang="it-IT" sz="1600" dirty="0">
                <a:latin typeface="Tahoma" pitchFamily="34" charset="0"/>
              </a:rPr>
              <a:t> the </a:t>
            </a:r>
            <a:r>
              <a:rPr lang="it-IT" sz="1600" dirty="0" err="1">
                <a:latin typeface="Tahoma" pitchFamily="34" charset="0"/>
              </a:rPr>
              <a:t>growing</a:t>
            </a:r>
            <a:r>
              <a:rPr lang="it-IT" sz="1600" dirty="0">
                <a:latin typeface="Tahoma" pitchFamily="34" charset="0"/>
              </a:rPr>
              <a:t> location and the market</a:t>
            </a:r>
            <a:br>
              <a:rPr lang="it-IT" sz="1600" dirty="0">
                <a:latin typeface="Tahoma" pitchFamily="34" charset="0"/>
              </a:rPr>
            </a:br>
            <a:r>
              <a:rPr lang="it-IT" sz="1600" dirty="0">
                <a:latin typeface="Tahoma" pitchFamily="34" charset="0"/>
              </a:rPr>
              <a:t>[</a:t>
            </a:r>
            <a:r>
              <a:rPr lang="it-IT" sz="1600" dirty="0" err="1">
                <a:latin typeface="Tahoma" pitchFamily="34" charset="0"/>
              </a:rPr>
              <a:t>transport</a:t>
            </a:r>
            <a:r>
              <a:rPr lang="it-IT" sz="1600" dirty="0">
                <a:latin typeface="Tahoma" pitchFamily="34" charset="0"/>
              </a:rPr>
              <a:t> rate per </a:t>
            </a:r>
            <a:r>
              <a:rPr lang="it-IT" sz="1600" dirty="0" err="1">
                <a:latin typeface="Tahoma" pitchFamily="34" charset="0"/>
              </a:rPr>
              <a:t>unit</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distance</a:t>
            </a:r>
            <a:r>
              <a:rPr lang="it-IT" sz="1600" dirty="0">
                <a:latin typeface="Tahoma" pitchFamily="34" charset="0"/>
              </a:rPr>
              <a:t>];</a:t>
            </a:r>
          </a:p>
          <a:p>
            <a:pPr lvl="1" eaLnBrk="1" hangingPunct="1">
              <a:lnSpc>
                <a:spcPct val="80000"/>
              </a:lnSpc>
            </a:pPr>
            <a:r>
              <a:rPr lang="it-IT" sz="1600" b="1" i="1" dirty="0">
                <a:latin typeface="Tahoma" pitchFamily="34" charset="0"/>
              </a:rPr>
              <a:t>d</a:t>
            </a:r>
            <a:r>
              <a:rPr lang="it-IT" sz="1600" dirty="0">
                <a:latin typeface="Tahoma" pitchFamily="34" charset="0"/>
              </a:rPr>
              <a:t> = </a:t>
            </a:r>
            <a:r>
              <a:rPr lang="it-IT" sz="1600" dirty="0" err="1">
                <a:latin typeface="Tahoma" pitchFamily="34" charset="0"/>
              </a:rPr>
              <a:t>distance</a:t>
            </a:r>
            <a:r>
              <a:rPr lang="it-IT" sz="1600" dirty="0">
                <a:latin typeface="Tahoma" pitchFamily="34" charset="0"/>
              </a:rPr>
              <a:t> </a:t>
            </a:r>
            <a:r>
              <a:rPr lang="it-IT" sz="1600" dirty="0" err="1">
                <a:latin typeface="Tahoma" pitchFamily="34" charset="0"/>
              </a:rPr>
              <a:t>between</a:t>
            </a:r>
            <a:r>
              <a:rPr lang="it-IT" sz="1600" dirty="0">
                <a:latin typeface="Tahoma" pitchFamily="34" charset="0"/>
              </a:rPr>
              <a:t> the </a:t>
            </a:r>
            <a:r>
              <a:rPr lang="it-IT" sz="1600" dirty="0" err="1">
                <a:latin typeface="Tahoma" pitchFamily="34" charset="0"/>
              </a:rPr>
              <a:t>point</a:t>
            </a:r>
            <a:r>
              <a:rPr lang="it-IT" sz="1600" dirty="0">
                <a:latin typeface="Tahoma" pitchFamily="34" charset="0"/>
              </a:rPr>
              <a:t> (</a:t>
            </a:r>
            <a:r>
              <a:rPr lang="it-IT" sz="1600" dirty="0" err="1">
                <a:latin typeface="Tahoma" pitchFamily="34" charset="0"/>
              </a:rPr>
              <a:t>growing</a:t>
            </a:r>
            <a:r>
              <a:rPr lang="it-IT" sz="1600" dirty="0">
                <a:latin typeface="Tahoma" pitchFamily="34" charset="0"/>
              </a:rPr>
              <a:t> location) </a:t>
            </a:r>
            <a:r>
              <a:rPr lang="it-IT" sz="1600" dirty="0" err="1">
                <a:latin typeface="Tahoma" pitchFamily="34" charset="0"/>
              </a:rPr>
              <a:t>from</a:t>
            </a:r>
            <a:r>
              <a:rPr lang="it-IT" sz="1600" dirty="0">
                <a:latin typeface="Tahoma" pitchFamily="34" charset="0"/>
              </a:rPr>
              <a:t> the market</a:t>
            </a:r>
          </a:p>
          <a:p>
            <a:pPr eaLnBrk="1" hangingPunct="1">
              <a:lnSpc>
                <a:spcPct val="80000"/>
              </a:lnSpc>
            </a:pPr>
            <a:r>
              <a:rPr lang="it-IT" sz="1800" dirty="0">
                <a:latin typeface="Tahoma" pitchFamily="34" charset="0"/>
              </a:rPr>
              <a:t>The </a:t>
            </a:r>
            <a:r>
              <a:rPr lang="it-IT" sz="1800" dirty="0" err="1">
                <a:latin typeface="Tahoma" pitchFamily="34" charset="0"/>
              </a:rPr>
              <a:t>function</a:t>
            </a:r>
            <a:r>
              <a:rPr lang="it-IT" sz="1800" dirty="0">
                <a:latin typeface="Tahoma" pitchFamily="34" charset="0"/>
              </a:rPr>
              <a:t> </a:t>
            </a:r>
            <a:r>
              <a:rPr lang="it-IT" sz="1800" dirty="0" err="1">
                <a:latin typeface="Tahoma" pitchFamily="34" charset="0"/>
              </a:rPr>
              <a:t>becomes</a:t>
            </a:r>
            <a:r>
              <a:rPr lang="it-IT" sz="1800" dirty="0">
                <a:latin typeface="Tahoma" pitchFamily="34" charset="0"/>
              </a:rPr>
              <a:t> a </a:t>
            </a:r>
            <a:r>
              <a:rPr lang="it-IT" sz="1800" dirty="0" err="1">
                <a:latin typeface="Tahoma" pitchFamily="34" charset="0"/>
              </a:rPr>
              <a:t>line</a:t>
            </a:r>
            <a:r>
              <a:rPr lang="it-IT" sz="1800" dirty="0">
                <a:latin typeface="Tahoma" pitchFamily="34" charset="0"/>
              </a:rPr>
              <a:t>: </a:t>
            </a:r>
          </a:p>
          <a:p>
            <a:pPr lvl="1" algn="ctr" eaLnBrk="1" hangingPunct="1">
              <a:lnSpc>
                <a:spcPct val="80000"/>
              </a:lnSpc>
              <a:buFont typeface="Wingdings" pitchFamily="2" charset="2"/>
              <a:buNone/>
            </a:pPr>
            <a:r>
              <a:rPr lang="it-IT" sz="2000" i="1" dirty="0">
                <a:solidFill>
                  <a:srgbClr val="000000"/>
                </a:solidFill>
                <a:latin typeface="Times New Roman" pitchFamily="18" charset="0"/>
              </a:rPr>
              <a:t>y = a - </a:t>
            </a:r>
            <a:r>
              <a:rPr lang="it-IT" sz="2000" i="1" dirty="0" err="1">
                <a:solidFill>
                  <a:srgbClr val="000000"/>
                </a:solidFill>
                <a:latin typeface="Times New Roman" pitchFamily="18" charset="0"/>
              </a:rPr>
              <a:t>bx</a:t>
            </a:r>
            <a:endParaRPr lang="it-IT" sz="2000" i="1" dirty="0">
              <a:solidFill>
                <a:srgbClr val="000000"/>
              </a:solidFill>
              <a:latin typeface="Times New Roman" pitchFamily="18" charset="0"/>
            </a:endParaRPr>
          </a:p>
          <a:p>
            <a:pPr lvl="1" eaLnBrk="1" hangingPunct="1">
              <a:lnSpc>
                <a:spcPct val="80000"/>
              </a:lnSpc>
            </a:pPr>
            <a:r>
              <a:rPr lang="it-IT" sz="1600" dirty="0" err="1">
                <a:latin typeface="Tahoma" pitchFamily="34" charset="0"/>
              </a:rPr>
              <a:t>With</a:t>
            </a:r>
            <a:r>
              <a:rPr lang="it-IT" sz="1600" dirty="0">
                <a:latin typeface="Tahoma" pitchFamily="34" charset="0"/>
              </a:rPr>
              <a:t> </a:t>
            </a:r>
            <a:r>
              <a:rPr lang="it-IT" sz="1600" dirty="0" err="1">
                <a:latin typeface="Tahoma" pitchFamily="34" charset="0"/>
              </a:rPr>
              <a:t>different</a:t>
            </a:r>
            <a:r>
              <a:rPr lang="it-IT" sz="1600" dirty="0">
                <a:latin typeface="Tahoma" pitchFamily="34" charset="0"/>
              </a:rPr>
              <a:t> </a:t>
            </a:r>
            <a:r>
              <a:rPr lang="it-IT" sz="1600" dirty="0" err="1">
                <a:latin typeface="Tahoma" pitchFamily="34" charset="0"/>
              </a:rPr>
              <a:t>parameters</a:t>
            </a:r>
            <a:r>
              <a:rPr lang="it-IT" sz="1600" dirty="0">
                <a:latin typeface="Tahoma" pitchFamily="34" charset="0"/>
              </a:rPr>
              <a:t> </a:t>
            </a:r>
            <a:r>
              <a:rPr lang="it-IT" sz="1600" dirty="0" err="1">
                <a:latin typeface="Tahoma" pitchFamily="34" charset="0"/>
              </a:rPr>
              <a:t>for</a:t>
            </a:r>
            <a:r>
              <a:rPr lang="it-IT" sz="1600" dirty="0">
                <a:latin typeface="Tahoma" pitchFamily="34" charset="0"/>
              </a:rPr>
              <a:t> </a:t>
            </a:r>
            <a:r>
              <a:rPr lang="it-IT" sz="1600" dirty="0" err="1">
                <a:latin typeface="Tahoma" pitchFamily="34" charset="0"/>
              </a:rPr>
              <a:t>each</a:t>
            </a:r>
            <a:r>
              <a:rPr lang="it-IT" sz="1600" dirty="0">
                <a:latin typeface="Tahoma" pitchFamily="34" charset="0"/>
              </a:rPr>
              <a:t> production in </a:t>
            </a:r>
            <a:r>
              <a:rPr lang="it-IT" sz="1600" dirty="0" err="1">
                <a:latin typeface="Tahoma" pitchFamily="34" charset="0"/>
              </a:rPr>
              <a:t>space</a:t>
            </a:r>
            <a:r>
              <a:rPr lang="it-IT" sz="1600" dirty="0">
                <a:latin typeface="Tahoma" pitchFamily="34" charset="0"/>
              </a:rPr>
              <a:t>.</a:t>
            </a:r>
          </a:p>
          <a:p>
            <a:pPr lvl="1" eaLnBrk="1" hangingPunct="1">
              <a:lnSpc>
                <a:spcPct val="80000"/>
              </a:lnSpc>
            </a:pPr>
            <a:r>
              <a:rPr lang="it-IT" sz="1600" dirty="0" err="1">
                <a:latin typeface="Tahoma" pitchFamily="34" charset="0"/>
              </a:rPr>
              <a:t>Zones</a:t>
            </a:r>
            <a:r>
              <a:rPr lang="it-IT" sz="1600" dirty="0">
                <a:latin typeface="Tahoma" pitchFamily="34" charset="0"/>
              </a:rPr>
              <a:t> derive </a:t>
            </a:r>
            <a:r>
              <a:rPr lang="it-IT" sz="1600" dirty="0" err="1">
                <a:latin typeface="Tahoma" pitchFamily="34" charset="0"/>
              </a:rPr>
              <a:t>from</a:t>
            </a:r>
            <a:r>
              <a:rPr lang="it-IT" sz="1600" dirty="0">
                <a:latin typeface="Tahoma" pitchFamily="34" charset="0"/>
              </a:rPr>
              <a:t> the </a:t>
            </a:r>
            <a:r>
              <a:rPr lang="it-IT" sz="1600" dirty="0" err="1">
                <a:latin typeface="Tahoma" pitchFamily="34" charset="0"/>
              </a:rPr>
              <a:t>crossing</a:t>
            </a:r>
            <a:r>
              <a:rPr lang="it-IT" sz="1600" dirty="0">
                <a:latin typeface="Tahoma" pitchFamily="34" charset="0"/>
              </a:rPr>
              <a: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different</a:t>
            </a:r>
            <a:r>
              <a:rPr lang="it-IT" sz="1600" dirty="0">
                <a:latin typeface="Tahoma" pitchFamily="34" charset="0"/>
              </a:rPr>
              <a:t> </a:t>
            </a:r>
            <a:r>
              <a:rPr lang="it-IT" sz="1600" dirty="0" err="1">
                <a:latin typeface="Tahoma" pitchFamily="34" charset="0"/>
              </a:rPr>
              <a:t>rent</a:t>
            </a:r>
            <a:r>
              <a:rPr lang="it-IT" sz="1600" dirty="0">
                <a:latin typeface="Tahoma" pitchFamily="34" charset="0"/>
              </a:rPr>
              <a:t> </a:t>
            </a:r>
            <a:r>
              <a:rPr lang="it-IT" sz="1600" dirty="0" err="1">
                <a:latin typeface="Tahoma" pitchFamily="34" charset="0"/>
              </a:rPr>
              <a:t>functions</a:t>
            </a:r>
            <a:endParaRPr lang="it-IT" sz="1600" dirty="0">
              <a:latin typeface="Tahoma" pitchFamily="34" charset="0"/>
            </a:endParaRPr>
          </a:p>
          <a:p>
            <a:pPr lvl="1" eaLnBrk="1" hangingPunct="1">
              <a:lnSpc>
                <a:spcPct val="80000"/>
              </a:lnSpc>
            </a:pPr>
            <a:endParaRPr lang="it-IT" sz="1600" dirty="0">
              <a:latin typeface="Tahoma" pitchFamily="34" charset="0"/>
            </a:endParaRPr>
          </a:p>
          <a:p>
            <a:pPr lvl="1" eaLnBrk="1" hangingPunct="1">
              <a:lnSpc>
                <a:spcPct val="80000"/>
              </a:lnSpc>
            </a:pPr>
            <a:endParaRPr lang="it-IT" sz="1600" dirty="0">
              <a:latin typeface="Tahoma" pitchFamily="34" charset="0"/>
            </a:endParaRPr>
          </a:p>
          <a:p>
            <a:pPr lvl="1" eaLnBrk="1" hangingPunct="1">
              <a:lnSpc>
                <a:spcPct val="80000"/>
              </a:lnSpc>
            </a:pPr>
            <a:r>
              <a:rPr lang="it-IT" sz="1600" dirty="0" err="1">
                <a:latin typeface="Tahoma" pitchFamily="34" charset="0"/>
              </a:rPr>
              <a:t>depending</a:t>
            </a:r>
            <a:r>
              <a:rPr lang="it-IT" sz="1600" dirty="0">
                <a:latin typeface="Tahoma" pitchFamily="34" charset="0"/>
              </a:rPr>
              <a:t> on a set </a:t>
            </a:r>
            <a:r>
              <a:rPr lang="it-IT" sz="1600" dirty="0" err="1">
                <a:latin typeface="Tahoma" pitchFamily="34" charset="0"/>
              </a:rPr>
              <a:t>of</a:t>
            </a:r>
            <a:r>
              <a:rPr lang="it-IT" sz="1600" dirty="0">
                <a:latin typeface="Tahoma" pitchFamily="34" charset="0"/>
              </a:rPr>
              <a:t> </a:t>
            </a:r>
            <a:r>
              <a:rPr lang="it-IT" sz="1600" dirty="0" err="1">
                <a:latin typeface="Tahoma" pitchFamily="34" charset="0"/>
              </a:rPr>
              <a:t>transport</a:t>
            </a:r>
            <a:r>
              <a:rPr lang="it-IT" sz="1600" dirty="0">
                <a:latin typeface="Tahoma" pitchFamily="34" charset="0"/>
              </a:rPr>
              <a:t> </a:t>
            </a:r>
            <a:r>
              <a:rPr lang="it-IT" sz="1600" dirty="0" err="1">
                <a:latin typeface="Tahoma" pitchFamily="34" charset="0"/>
              </a:rPr>
              <a:t>costs</a:t>
            </a:r>
            <a:r>
              <a:rPr lang="it-IT" sz="1600" dirty="0">
                <a:latin typeface="Tahoma" pitchFamily="34" charset="0"/>
              </a:rPr>
              <a:t> </a:t>
            </a:r>
            <a:r>
              <a:rPr lang="it-IT" sz="1600" b="1" i="1" dirty="0" err="1">
                <a:solidFill>
                  <a:srgbClr val="000000"/>
                </a:solidFill>
                <a:latin typeface="Times New Roman" pitchFamily="18" charset="0"/>
              </a:rPr>
              <a:t>R</a:t>
            </a:r>
            <a:r>
              <a:rPr lang="it-IT" sz="1600" b="1" i="1" baseline="-25000" dirty="0" err="1">
                <a:solidFill>
                  <a:srgbClr val="000000"/>
                </a:solidFill>
                <a:latin typeface="Times New Roman" pitchFamily="18" charset="0"/>
              </a:rPr>
              <a:t>i</a:t>
            </a:r>
            <a:r>
              <a:rPr lang="it-IT" sz="1600" b="1" i="1" dirty="0" err="1">
                <a:solidFill>
                  <a:srgbClr val="000000"/>
                </a:solidFill>
                <a:latin typeface="Times New Roman" pitchFamily="18" charset="0"/>
              </a:rPr>
              <a:t>t</a:t>
            </a:r>
            <a:r>
              <a:rPr lang="it-IT" sz="1600" b="1" i="1" baseline="-25000" dirty="0" err="1">
                <a:solidFill>
                  <a:srgbClr val="000000"/>
                </a:solidFill>
                <a:latin typeface="Times New Roman" pitchFamily="18" charset="0"/>
              </a:rPr>
              <a:t>i</a:t>
            </a:r>
            <a:r>
              <a:rPr lang="it-IT" sz="1600" b="1" i="1" dirty="0" err="1">
                <a:solidFill>
                  <a:srgbClr val="000000"/>
                </a:solidFill>
                <a:latin typeface="Times New Roman" pitchFamily="18" charset="0"/>
              </a:rPr>
              <a:t>d</a:t>
            </a:r>
            <a:endParaRPr lang="it-IT" sz="1600" b="1" i="1" dirty="0">
              <a:solidFill>
                <a:srgbClr val="000000"/>
              </a:solidFill>
              <a:latin typeface="Times New Roman" pitchFamily="18" charset="0"/>
            </a:endParaRPr>
          </a:p>
        </p:txBody>
      </p:sp>
      <p:graphicFrame>
        <p:nvGraphicFramePr>
          <p:cNvPr id="114692" name="Object 4"/>
          <p:cNvGraphicFramePr>
            <a:graphicFrameLocks noGrp="1" noChangeAspect="1"/>
          </p:cNvGraphicFramePr>
          <p:nvPr>
            <p:ph sz="half" idx="4294967295"/>
          </p:nvPr>
        </p:nvGraphicFramePr>
        <p:xfrm>
          <a:off x="3275013" y="1700213"/>
          <a:ext cx="2592387" cy="581025"/>
        </p:xfrm>
        <a:graphic>
          <a:graphicData uri="http://schemas.openxmlformats.org/presentationml/2006/ole">
            <mc:AlternateContent xmlns:mc="http://schemas.openxmlformats.org/markup-compatibility/2006">
              <mc:Choice xmlns:v="urn:schemas-microsoft-com:vml" Requires="v">
                <p:oleObj name="Equation" r:id="rId2" imgW="850531" imgH="190417" progId="Equation.3">
                  <p:embed/>
                </p:oleObj>
              </mc:Choice>
              <mc:Fallback>
                <p:oleObj name="Equation" r:id="rId2" imgW="850531" imgH="190417" progId="Equation.3">
                  <p:embed/>
                  <p:pic>
                    <p:nvPicPr>
                      <p:cNvPr id="0" name="Picture 20"/>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1700213"/>
                        <a:ext cx="259238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93" name="Object 5"/>
          <p:cNvGraphicFramePr>
            <a:graphicFrameLocks noGrp="1" noChangeAspect="1"/>
          </p:cNvGraphicFramePr>
          <p:nvPr>
            <p:ph sz="half" idx="4294967295"/>
          </p:nvPr>
        </p:nvGraphicFramePr>
        <p:xfrm>
          <a:off x="3333750" y="5962650"/>
          <a:ext cx="3109913" cy="561975"/>
        </p:xfrm>
        <a:graphic>
          <a:graphicData uri="http://schemas.openxmlformats.org/presentationml/2006/ole">
            <mc:AlternateContent xmlns:mc="http://schemas.openxmlformats.org/markup-compatibility/2006">
              <mc:Choice xmlns:v="urn:schemas-microsoft-com:vml" Requires="v">
                <p:oleObj name="Equation" r:id="rId4" imgW="1054100" imgH="190500" progId="Equation.3">
                  <p:embed/>
                </p:oleObj>
              </mc:Choice>
              <mc:Fallback>
                <p:oleObj name="Equation" r:id="rId4" imgW="1054100" imgH="190500" progId="Equation.3">
                  <p:embed/>
                  <p:pic>
                    <p:nvPicPr>
                      <p:cNvPr id="0" name="Picture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0" y="5962650"/>
                        <a:ext cx="310991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put penna 1"/>
              <p14:cNvContentPartPr/>
              <p14:nvPr/>
            </p14:nvContentPartPr>
            <p14:xfrm>
              <a:off x="6366960" y="1884240"/>
              <a:ext cx="1232640" cy="9360"/>
            </p14:xfrm>
          </p:contentPart>
        </mc:Choice>
        <mc:Fallback xmlns="">
          <p:pic>
            <p:nvPicPr>
              <p:cNvPr id="2" name="Input penna 1"/>
              <p:cNvPicPr/>
              <p:nvPr/>
            </p:nvPicPr>
            <p:blipFill>
              <a:blip r:embed="rId8"/>
              <a:stretch>
                <a:fillRect/>
              </a:stretch>
            </p:blipFill>
            <p:spPr>
              <a:xfrm>
                <a:off x="6351120" y="1820520"/>
                <a:ext cx="1264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put penna 2"/>
              <p14:cNvContentPartPr/>
              <p14:nvPr/>
            </p14:nvContentPartPr>
            <p14:xfrm>
              <a:off x="6322320" y="1634040"/>
              <a:ext cx="303840" cy="214920"/>
            </p14:xfrm>
          </p:contentPart>
        </mc:Choice>
        <mc:Fallback xmlns="">
          <p:pic>
            <p:nvPicPr>
              <p:cNvPr id="3" name="Input penna 2"/>
              <p:cNvPicPr/>
              <p:nvPr/>
            </p:nvPicPr>
            <p:blipFill>
              <a:blip r:embed="rId10"/>
              <a:stretch>
                <a:fillRect/>
              </a:stretch>
            </p:blipFill>
            <p:spPr>
              <a:xfrm>
                <a:off x="6306480" y="1570680"/>
                <a:ext cx="3355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put penna 3"/>
              <p14:cNvContentPartPr/>
              <p14:nvPr/>
            </p14:nvContentPartPr>
            <p14:xfrm>
              <a:off x="6295320" y="1884240"/>
              <a:ext cx="384480" cy="223560"/>
            </p14:xfrm>
          </p:contentPart>
        </mc:Choice>
        <mc:Fallback xmlns="">
          <p:pic>
            <p:nvPicPr>
              <p:cNvPr id="4" name="Input penna 3"/>
              <p:cNvPicPr/>
              <p:nvPr/>
            </p:nvPicPr>
            <p:blipFill>
              <a:blip r:embed="rId12"/>
              <a:stretch>
                <a:fillRect/>
              </a:stretch>
            </p:blipFill>
            <p:spPr>
              <a:xfrm>
                <a:off x="6279480" y="1820520"/>
                <a:ext cx="4161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put penna 4"/>
              <p14:cNvContentPartPr/>
              <p14:nvPr/>
            </p14:nvContentPartPr>
            <p14:xfrm>
              <a:off x="3795120" y="1267920"/>
              <a:ext cx="2152440" cy="45000"/>
            </p14:xfrm>
          </p:contentPart>
        </mc:Choice>
        <mc:Fallback xmlns="">
          <p:pic>
            <p:nvPicPr>
              <p:cNvPr id="5" name="Input penna 4"/>
              <p:cNvPicPr/>
              <p:nvPr/>
            </p:nvPicPr>
            <p:blipFill>
              <a:blip r:embed="rId14"/>
              <a:stretch>
                <a:fillRect/>
              </a:stretch>
            </p:blipFill>
            <p:spPr>
              <a:xfrm>
                <a:off x="3779280" y="1204560"/>
                <a:ext cx="2184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put penna 5"/>
              <p14:cNvContentPartPr/>
              <p14:nvPr/>
            </p14:nvContentPartPr>
            <p14:xfrm>
              <a:off x="6982920" y="1321560"/>
              <a:ext cx="1268640" cy="9360"/>
            </p14:xfrm>
          </p:contentPart>
        </mc:Choice>
        <mc:Fallback xmlns="">
          <p:pic>
            <p:nvPicPr>
              <p:cNvPr id="6" name="Input penna 5"/>
              <p:cNvPicPr/>
              <p:nvPr/>
            </p:nvPicPr>
            <p:blipFill>
              <a:blip r:embed="rId16"/>
              <a:stretch>
                <a:fillRect/>
              </a:stretch>
            </p:blipFill>
            <p:spPr>
              <a:xfrm>
                <a:off x="6967080" y="1258200"/>
                <a:ext cx="1300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put penna 6"/>
              <p14:cNvContentPartPr/>
              <p14:nvPr/>
            </p14:nvContentPartPr>
            <p14:xfrm>
              <a:off x="4062960" y="1901880"/>
              <a:ext cx="178920" cy="36360"/>
            </p14:xfrm>
          </p:contentPart>
        </mc:Choice>
        <mc:Fallback xmlns="">
          <p:pic>
            <p:nvPicPr>
              <p:cNvPr id="7" name="Input penna 6"/>
              <p:cNvPicPr/>
              <p:nvPr/>
            </p:nvPicPr>
            <p:blipFill>
              <a:blip r:embed="rId18"/>
              <a:stretch>
                <a:fillRect/>
              </a:stretch>
            </p:blipFill>
            <p:spPr>
              <a:xfrm>
                <a:off x="4047120" y="1838520"/>
                <a:ext cx="210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put penna 7"/>
              <p14:cNvContentPartPr/>
              <p14:nvPr/>
            </p14:nvContentPartPr>
            <p14:xfrm>
              <a:off x="1401840" y="2928960"/>
              <a:ext cx="1732680" cy="63000"/>
            </p14:xfrm>
          </p:contentPart>
        </mc:Choice>
        <mc:Fallback xmlns="">
          <p:pic>
            <p:nvPicPr>
              <p:cNvPr id="8" name="Input penna 7"/>
              <p:cNvPicPr/>
              <p:nvPr/>
            </p:nvPicPr>
            <p:blipFill>
              <a:blip r:embed="rId20"/>
              <a:stretch>
                <a:fillRect/>
              </a:stretch>
            </p:blipFill>
            <p:spPr>
              <a:xfrm>
                <a:off x="1386000" y="2865600"/>
                <a:ext cx="1764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Input penna 8"/>
              <p14:cNvContentPartPr/>
              <p14:nvPr/>
            </p14:nvContentPartPr>
            <p14:xfrm>
              <a:off x="4357800" y="1964520"/>
              <a:ext cx="214560" cy="18360"/>
            </p14:xfrm>
          </p:contentPart>
        </mc:Choice>
        <mc:Fallback xmlns="">
          <p:pic>
            <p:nvPicPr>
              <p:cNvPr id="9" name="Input penna 8"/>
              <p:cNvPicPr/>
              <p:nvPr/>
            </p:nvPicPr>
            <p:blipFill>
              <a:blip r:embed="rId22"/>
              <a:stretch>
                <a:fillRect/>
              </a:stretch>
            </p:blipFill>
            <p:spPr>
              <a:xfrm>
                <a:off x="4341960" y="1901160"/>
                <a:ext cx="246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Input penna 9"/>
              <p14:cNvContentPartPr/>
              <p14:nvPr/>
            </p14:nvContentPartPr>
            <p14:xfrm>
              <a:off x="4866840" y="1964520"/>
              <a:ext cx="89640" cy="360"/>
            </p14:xfrm>
          </p:contentPart>
        </mc:Choice>
        <mc:Fallback xmlns="">
          <p:pic>
            <p:nvPicPr>
              <p:cNvPr id="10" name="Input penna 9"/>
              <p:cNvPicPr/>
              <p:nvPr/>
            </p:nvPicPr>
            <p:blipFill>
              <a:blip r:embed="rId24"/>
              <a:stretch>
                <a:fillRect/>
              </a:stretch>
            </p:blipFill>
            <p:spPr>
              <a:xfrm>
                <a:off x="4850640" y="1901160"/>
                <a:ext cx="12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Input penna 10"/>
              <p14:cNvContentPartPr/>
              <p14:nvPr/>
            </p14:nvContentPartPr>
            <p14:xfrm>
              <a:off x="1714320" y="4071960"/>
              <a:ext cx="3036600" cy="71640"/>
            </p14:xfrm>
          </p:contentPart>
        </mc:Choice>
        <mc:Fallback xmlns="">
          <p:pic>
            <p:nvPicPr>
              <p:cNvPr id="11" name="Input penna 10"/>
              <p:cNvPicPr/>
              <p:nvPr/>
            </p:nvPicPr>
            <p:blipFill>
              <a:blip r:embed="rId26"/>
              <a:stretch>
                <a:fillRect/>
              </a:stretch>
            </p:blipFill>
            <p:spPr>
              <a:xfrm>
                <a:off x="1698480" y="4008600"/>
                <a:ext cx="3068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Input penna 11"/>
              <p14:cNvContentPartPr/>
              <p14:nvPr/>
            </p14:nvContentPartPr>
            <p14:xfrm>
              <a:off x="1625040" y="4411440"/>
              <a:ext cx="2599200" cy="71640"/>
            </p14:xfrm>
          </p:contentPart>
        </mc:Choice>
        <mc:Fallback xmlns="">
          <p:pic>
            <p:nvPicPr>
              <p:cNvPr id="12" name="Input penna 11"/>
              <p:cNvPicPr/>
              <p:nvPr/>
            </p:nvPicPr>
            <p:blipFill>
              <a:blip r:embed="rId28"/>
              <a:stretch>
                <a:fillRect/>
              </a:stretch>
            </p:blipFill>
            <p:spPr>
              <a:xfrm>
                <a:off x="1609200" y="4347720"/>
                <a:ext cx="2630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Input penna 12"/>
              <p14:cNvContentPartPr/>
              <p14:nvPr/>
            </p14:nvContentPartPr>
            <p14:xfrm>
              <a:off x="5563080" y="1955520"/>
              <a:ext cx="54000" cy="18360"/>
            </p14:xfrm>
          </p:contentPart>
        </mc:Choice>
        <mc:Fallback xmlns="">
          <p:pic>
            <p:nvPicPr>
              <p:cNvPr id="13" name="Input penna 12"/>
              <p:cNvPicPr/>
              <p:nvPr/>
            </p:nvPicPr>
            <p:blipFill>
              <a:blip r:embed="rId30"/>
              <a:stretch>
                <a:fillRect/>
              </a:stretch>
            </p:blipFill>
            <p:spPr>
              <a:xfrm>
                <a:off x="5547240" y="1892160"/>
                <a:ext cx="8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Input penna 13"/>
              <p14:cNvContentPartPr/>
              <p14:nvPr/>
            </p14:nvContentPartPr>
            <p14:xfrm>
              <a:off x="5554440" y="1955520"/>
              <a:ext cx="45000" cy="9360"/>
            </p14:xfrm>
          </p:contentPart>
        </mc:Choice>
        <mc:Fallback xmlns="">
          <p:pic>
            <p:nvPicPr>
              <p:cNvPr id="14" name="Input penna 13"/>
              <p:cNvPicPr/>
              <p:nvPr/>
            </p:nvPicPr>
            <p:blipFill>
              <a:blip r:embed="rId32"/>
              <a:stretch>
                <a:fillRect/>
              </a:stretch>
            </p:blipFill>
            <p:spPr>
              <a:xfrm>
                <a:off x="5538240" y="1892160"/>
                <a:ext cx="77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Input penna 14"/>
              <p14:cNvContentPartPr/>
              <p14:nvPr/>
            </p14:nvContentPartPr>
            <p14:xfrm>
              <a:off x="5491800" y="1669680"/>
              <a:ext cx="527040" cy="590040"/>
            </p14:xfrm>
          </p:contentPart>
        </mc:Choice>
        <mc:Fallback xmlns="">
          <p:pic>
            <p:nvPicPr>
              <p:cNvPr id="15" name="Input penna 14"/>
              <p:cNvPicPr/>
              <p:nvPr/>
            </p:nvPicPr>
            <p:blipFill>
              <a:blip r:embed="rId34"/>
              <a:stretch>
                <a:fillRect/>
              </a:stretch>
            </p:blipFill>
            <p:spPr>
              <a:xfrm>
                <a:off x="5475960" y="1606320"/>
                <a:ext cx="55872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Input penna 15"/>
              <p14:cNvContentPartPr/>
              <p14:nvPr/>
            </p14:nvContentPartPr>
            <p14:xfrm>
              <a:off x="1294920" y="4661280"/>
              <a:ext cx="339480" cy="116640"/>
            </p14:xfrm>
          </p:contentPart>
        </mc:Choice>
        <mc:Fallback xmlns="">
          <p:pic>
            <p:nvPicPr>
              <p:cNvPr id="16" name="Input penna 15"/>
              <p:cNvPicPr/>
              <p:nvPr/>
            </p:nvPicPr>
            <p:blipFill>
              <a:blip r:embed="rId36"/>
              <a:stretch>
                <a:fillRect/>
              </a:stretch>
            </p:blipFill>
            <p:spPr>
              <a:xfrm>
                <a:off x="1279080" y="4597920"/>
                <a:ext cx="371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Input penna 16"/>
              <p14:cNvContentPartPr/>
              <p14:nvPr/>
            </p14:nvContentPartPr>
            <p14:xfrm>
              <a:off x="1964520" y="4705920"/>
              <a:ext cx="2018520" cy="89640"/>
            </p14:xfrm>
          </p:contentPart>
        </mc:Choice>
        <mc:Fallback xmlns="">
          <p:pic>
            <p:nvPicPr>
              <p:cNvPr id="17" name="Input penna 16"/>
              <p:cNvPicPr/>
              <p:nvPr/>
            </p:nvPicPr>
            <p:blipFill>
              <a:blip r:embed="rId38"/>
              <a:stretch>
                <a:fillRect/>
              </a:stretch>
            </p:blipFill>
            <p:spPr>
              <a:xfrm>
                <a:off x="1948680" y="4642560"/>
                <a:ext cx="2050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Input penna 17"/>
              <p14:cNvContentPartPr/>
              <p14:nvPr/>
            </p14:nvContentPartPr>
            <p14:xfrm>
              <a:off x="5759640" y="2035800"/>
              <a:ext cx="3107880" cy="3822480"/>
            </p14:xfrm>
          </p:contentPart>
        </mc:Choice>
        <mc:Fallback xmlns="">
          <p:pic>
            <p:nvPicPr>
              <p:cNvPr id="18" name="Input penna 17"/>
              <p:cNvPicPr/>
              <p:nvPr/>
            </p:nvPicPr>
            <p:blipFill>
              <a:blip r:embed="rId40"/>
              <a:stretch>
                <a:fillRect/>
              </a:stretch>
            </p:blipFill>
            <p:spPr>
              <a:xfrm>
                <a:off x="5743800" y="1972440"/>
                <a:ext cx="3139560" cy="3949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Input penna 18"/>
              <p14:cNvContentPartPr/>
              <p14:nvPr/>
            </p14:nvContentPartPr>
            <p14:xfrm>
              <a:off x="5482800" y="5205960"/>
              <a:ext cx="250560" cy="330840"/>
            </p14:xfrm>
          </p:contentPart>
        </mc:Choice>
        <mc:Fallback xmlns="">
          <p:pic>
            <p:nvPicPr>
              <p:cNvPr id="19" name="Input penna 18"/>
              <p:cNvPicPr/>
              <p:nvPr/>
            </p:nvPicPr>
            <p:blipFill>
              <a:blip r:embed="rId42"/>
              <a:stretch>
                <a:fillRect/>
              </a:stretch>
            </p:blipFill>
            <p:spPr>
              <a:xfrm>
                <a:off x="5466960" y="5142600"/>
                <a:ext cx="28224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Input penna 19"/>
              <p14:cNvContentPartPr/>
              <p14:nvPr/>
            </p14:nvContentPartPr>
            <p14:xfrm>
              <a:off x="5866920" y="5107680"/>
              <a:ext cx="36000" cy="63000"/>
            </p14:xfrm>
          </p:contentPart>
        </mc:Choice>
        <mc:Fallback xmlns="">
          <p:pic>
            <p:nvPicPr>
              <p:cNvPr id="20" name="Input penna 19"/>
              <p:cNvPicPr/>
              <p:nvPr/>
            </p:nvPicPr>
            <p:blipFill>
              <a:blip r:embed="rId44"/>
              <a:stretch>
                <a:fillRect/>
              </a:stretch>
            </p:blipFill>
            <p:spPr>
              <a:xfrm>
                <a:off x="5851080" y="5044320"/>
                <a:ext cx="67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Input penna 20"/>
              <p14:cNvContentPartPr/>
              <p14:nvPr/>
            </p14:nvContentPartPr>
            <p14:xfrm>
              <a:off x="5804280" y="5170320"/>
              <a:ext cx="491400" cy="125280"/>
            </p14:xfrm>
          </p:contentPart>
        </mc:Choice>
        <mc:Fallback xmlns="">
          <p:pic>
            <p:nvPicPr>
              <p:cNvPr id="21" name="Input penna 20"/>
              <p:cNvPicPr/>
              <p:nvPr/>
            </p:nvPicPr>
            <p:blipFill>
              <a:blip r:embed="rId46"/>
              <a:stretch>
                <a:fillRect/>
              </a:stretch>
            </p:blipFill>
            <p:spPr>
              <a:xfrm>
                <a:off x="5788440" y="5106960"/>
                <a:ext cx="5230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Input penna 21"/>
              <p14:cNvContentPartPr/>
              <p14:nvPr/>
            </p14:nvContentPartPr>
            <p14:xfrm>
              <a:off x="1339560" y="5090040"/>
              <a:ext cx="2545200" cy="36000"/>
            </p14:xfrm>
          </p:contentPart>
        </mc:Choice>
        <mc:Fallback xmlns="">
          <p:pic>
            <p:nvPicPr>
              <p:cNvPr id="22" name="Input penna 21"/>
              <p:cNvPicPr/>
              <p:nvPr/>
            </p:nvPicPr>
            <p:blipFill>
              <a:blip r:embed="rId48"/>
              <a:stretch>
                <a:fillRect/>
              </a:stretch>
            </p:blipFill>
            <p:spPr>
              <a:xfrm>
                <a:off x="1323720" y="5026320"/>
                <a:ext cx="2576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Input penna 22"/>
              <p14:cNvContentPartPr/>
              <p14:nvPr/>
            </p14:nvContentPartPr>
            <p14:xfrm>
              <a:off x="4330800" y="5741640"/>
              <a:ext cx="2134800" cy="72000"/>
            </p14:xfrm>
          </p:contentPart>
        </mc:Choice>
        <mc:Fallback xmlns="">
          <p:pic>
            <p:nvPicPr>
              <p:cNvPr id="23" name="Input penna 22"/>
              <p:cNvPicPr/>
              <p:nvPr/>
            </p:nvPicPr>
            <p:blipFill>
              <a:blip r:embed="rId50"/>
              <a:stretch>
                <a:fillRect/>
              </a:stretch>
            </p:blipFill>
            <p:spPr>
              <a:xfrm>
                <a:off x="4314960" y="5678280"/>
                <a:ext cx="2166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Input penna 23"/>
              <p14:cNvContentPartPr/>
              <p14:nvPr/>
            </p14:nvContentPartPr>
            <p14:xfrm>
              <a:off x="3777120" y="6277680"/>
              <a:ext cx="72000" cy="18000"/>
            </p14:xfrm>
          </p:contentPart>
        </mc:Choice>
        <mc:Fallback xmlns="">
          <p:pic>
            <p:nvPicPr>
              <p:cNvPr id="24" name="Input penna 23"/>
              <p:cNvPicPr/>
              <p:nvPr/>
            </p:nvPicPr>
            <p:blipFill>
              <a:blip r:embed="rId52"/>
              <a:stretch>
                <a:fillRect/>
              </a:stretch>
            </p:blipFill>
            <p:spPr>
              <a:xfrm>
                <a:off x="3761280" y="6213960"/>
                <a:ext cx="103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Input penna 24"/>
              <p14:cNvContentPartPr/>
              <p14:nvPr/>
            </p14:nvContentPartPr>
            <p14:xfrm>
              <a:off x="3795120" y="6339960"/>
              <a:ext cx="54000" cy="18360"/>
            </p14:xfrm>
          </p:contentPart>
        </mc:Choice>
        <mc:Fallback xmlns="">
          <p:pic>
            <p:nvPicPr>
              <p:cNvPr id="25" name="Input penna 24"/>
              <p:cNvPicPr/>
              <p:nvPr/>
            </p:nvPicPr>
            <p:blipFill>
              <a:blip r:embed="rId54"/>
              <a:stretch>
                <a:fillRect/>
              </a:stretch>
            </p:blipFill>
            <p:spPr>
              <a:xfrm>
                <a:off x="3779280" y="6276600"/>
                <a:ext cx="8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Input penna 25"/>
              <p14:cNvContentPartPr/>
              <p14:nvPr/>
            </p14:nvContentPartPr>
            <p14:xfrm>
              <a:off x="3768480" y="6322320"/>
              <a:ext cx="18000" cy="360"/>
            </p14:xfrm>
          </p:contentPart>
        </mc:Choice>
        <mc:Fallback xmlns="">
          <p:pic>
            <p:nvPicPr>
              <p:cNvPr id="26" name="Input penna 25"/>
              <p:cNvPicPr/>
              <p:nvPr/>
            </p:nvPicPr>
            <p:blipFill>
              <a:blip r:embed="rId56"/>
              <a:stretch>
                <a:fillRect/>
              </a:stretch>
            </p:blipFill>
            <p:spPr>
              <a:xfrm>
                <a:off x="3752280" y="6258600"/>
                <a:ext cx="50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Input penna 26"/>
              <p14:cNvContentPartPr/>
              <p14:nvPr/>
            </p14:nvContentPartPr>
            <p14:xfrm>
              <a:off x="3768480" y="6241680"/>
              <a:ext cx="53640" cy="9360"/>
            </p14:xfrm>
          </p:contentPart>
        </mc:Choice>
        <mc:Fallback xmlns="">
          <p:pic>
            <p:nvPicPr>
              <p:cNvPr id="27" name="Input penna 26"/>
              <p:cNvPicPr/>
              <p:nvPr/>
            </p:nvPicPr>
            <p:blipFill>
              <a:blip r:embed="rId58"/>
              <a:stretch>
                <a:fillRect/>
              </a:stretch>
            </p:blipFill>
            <p:spPr>
              <a:xfrm>
                <a:off x="3752280" y="6178320"/>
                <a:ext cx="86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Input penna 27"/>
              <p14:cNvContentPartPr/>
              <p14:nvPr/>
            </p14:nvContentPartPr>
            <p14:xfrm>
              <a:off x="3786120" y="6348960"/>
              <a:ext cx="36000" cy="360"/>
            </p14:xfrm>
          </p:contentPart>
        </mc:Choice>
        <mc:Fallback xmlns="">
          <p:pic>
            <p:nvPicPr>
              <p:cNvPr id="28" name="Input penna 27"/>
              <p:cNvPicPr/>
              <p:nvPr/>
            </p:nvPicPr>
            <p:blipFill>
              <a:blip r:embed="rId60"/>
              <a:stretch>
                <a:fillRect/>
              </a:stretch>
            </p:blipFill>
            <p:spPr>
              <a:xfrm>
                <a:off x="3770280" y="6285600"/>
                <a:ext cx="68040" cy="12744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GB" dirty="0">
                <a:latin typeface="Tahoma" pitchFamily="34" charset="0"/>
              </a:rPr>
              <a:t>In this lesson we will:</a:t>
            </a:r>
          </a:p>
          <a:p>
            <a:pPr lvl="1" eaLnBrk="1" hangingPunct="1"/>
            <a:r>
              <a:rPr lang="en-GB" dirty="0">
                <a:latin typeface="Tahoma" pitchFamily="34" charset="0"/>
              </a:rPr>
              <a:t>Revise the importance of models in economic geography</a:t>
            </a:r>
          </a:p>
          <a:p>
            <a:pPr lvl="1" eaLnBrk="1" hangingPunct="1"/>
            <a:r>
              <a:rPr lang="en-GB" dirty="0">
                <a:latin typeface="Tahoma" pitchFamily="34" charset="0"/>
              </a:rPr>
              <a:t>Introduce the simplifying assumptions and hypothesis of most location models</a:t>
            </a:r>
          </a:p>
          <a:p>
            <a:pPr lvl="1" eaLnBrk="1" hangingPunct="1"/>
            <a:r>
              <a:rPr lang="en-GB" dirty="0">
                <a:latin typeface="Tahoma" pitchFamily="34" charset="0"/>
              </a:rPr>
              <a:t>Describe the Von </a:t>
            </a:r>
            <a:r>
              <a:rPr lang="en-GB" dirty="0" err="1">
                <a:latin typeface="Tahoma" pitchFamily="34" charset="0"/>
              </a:rPr>
              <a:t>Thunen</a:t>
            </a:r>
            <a:r>
              <a:rPr lang="en-GB" dirty="0">
                <a:latin typeface="Tahoma" pitchFamily="34" charset="0"/>
              </a:rPr>
              <a:t> model of agricultural organization  </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15920" y="4830840"/>
              <a:ext cx="1107720" cy="9360"/>
            </p14:xfrm>
          </p:contentPart>
        </mc:Choice>
        <mc:Fallback xmlns="">
          <p:pic>
            <p:nvPicPr>
              <p:cNvPr id="2" name="Input penna 1"/>
              <p:cNvPicPr/>
              <p:nvPr/>
            </p:nvPicPr>
            <p:blipFill>
              <a:blip r:embed="rId3"/>
              <a:stretch>
                <a:fillRect/>
              </a:stretch>
            </p:blipFill>
            <p:spPr>
              <a:xfrm>
                <a:off x="100080" y="4767480"/>
                <a:ext cx="1139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p14:cNvContentPartPr/>
              <p14:nvPr/>
            </p14:nvContentPartPr>
            <p14:xfrm>
              <a:off x="884160" y="4500720"/>
              <a:ext cx="651960" cy="607320"/>
            </p14:xfrm>
          </p:contentPart>
        </mc:Choice>
        <mc:Fallback xmlns="">
          <p:pic>
            <p:nvPicPr>
              <p:cNvPr id="3" name="Input penna 2"/>
              <p:cNvPicPr/>
              <p:nvPr/>
            </p:nvPicPr>
            <p:blipFill>
              <a:blip r:embed="rId5"/>
              <a:stretch>
                <a:fillRect/>
              </a:stretch>
            </p:blipFill>
            <p:spPr>
              <a:xfrm>
                <a:off x="868320" y="4437000"/>
                <a:ext cx="68400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p14:cNvContentPartPr/>
              <p14:nvPr/>
            </p14:nvContentPartPr>
            <p14:xfrm>
              <a:off x="1687680" y="5152320"/>
              <a:ext cx="1723680" cy="9360"/>
            </p14:xfrm>
          </p:contentPart>
        </mc:Choice>
        <mc:Fallback xmlns="">
          <p:pic>
            <p:nvPicPr>
              <p:cNvPr id="4" name="Input penna 3"/>
              <p:cNvPicPr/>
              <p:nvPr/>
            </p:nvPicPr>
            <p:blipFill>
              <a:blip r:embed="rId7"/>
              <a:stretch>
                <a:fillRect/>
              </a:stretch>
            </p:blipFill>
            <p:spPr>
              <a:xfrm>
                <a:off x="1671840" y="5088960"/>
                <a:ext cx="1755360" cy="136080"/>
              </a:xfrm>
              <a:prstGeom prst="rect">
                <a:avLst/>
              </a:prstGeom>
            </p:spPr>
          </p:pic>
        </mc:Fallback>
      </mc:AlternateContent>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r>
              <a:rPr lang="en-US" sz="3200">
                <a:latin typeface="Tahoma" pitchFamily="34" charset="0"/>
              </a:rPr>
              <a:t>Transport cost per unit</a:t>
            </a:r>
            <a:endParaRPr lang="it-IT" sz="3200">
              <a:latin typeface="Tahoma" pitchFamily="34" charset="0"/>
            </a:endParaRPr>
          </a:p>
        </p:txBody>
      </p:sp>
      <p:sp>
        <p:nvSpPr>
          <p:cNvPr id="115714" name="Freeform 3"/>
          <p:cNvSpPr>
            <a:spLocks/>
          </p:cNvSpPr>
          <p:nvPr/>
        </p:nvSpPr>
        <p:spPr bwMode="auto">
          <a:xfrm>
            <a:off x="1546225" y="2228850"/>
            <a:ext cx="6121400" cy="3792538"/>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15715" name="Line 4"/>
          <p:cNvSpPr>
            <a:spLocks noChangeShapeType="1"/>
          </p:cNvSpPr>
          <p:nvPr/>
        </p:nvSpPr>
        <p:spPr bwMode="auto">
          <a:xfrm flipV="1">
            <a:off x="1547813" y="2349500"/>
            <a:ext cx="2376487" cy="3671888"/>
          </a:xfrm>
          <a:prstGeom prst="line">
            <a:avLst/>
          </a:prstGeom>
          <a:noFill/>
          <a:ln w="38100">
            <a:solidFill>
              <a:srgbClr val="993300"/>
            </a:solidFill>
            <a:round/>
            <a:headEnd/>
            <a:tailEnd/>
          </a:ln>
        </p:spPr>
        <p:txBody>
          <a:bodyPr/>
          <a:lstStyle/>
          <a:p>
            <a:endParaRPr lang="it-IT"/>
          </a:p>
        </p:txBody>
      </p:sp>
      <p:sp>
        <p:nvSpPr>
          <p:cNvPr id="115716" name="Line 5"/>
          <p:cNvSpPr>
            <a:spLocks noChangeShapeType="1"/>
          </p:cNvSpPr>
          <p:nvPr/>
        </p:nvSpPr>
        <p:spPr bwMode="auto">
          <a:xfrm flipH="1">
            <a:off x="1547813" y="3789363"/>
            <a:ext cx="4679950" cy="2232025"/>
          </a:xfrm>
          <a:prstGeom prst="line">
            <a:avLst/>
          </a:prstGeom>
          <a:noFill/>
          <a:ln w="38100">
            <a:solidFill>
              <a:srgbClr val="FF9900"/>
            </a:solidFill>
            <a:round/>
            <a:headEnd/>
            <a:tailEnd/>
          </a:ln>
        </p:spPr>
        <p:txBody>
          <a:bodyPr/>
          <a:lstStyle/>
          <a:p>
            <a:endParaRPr lang="it-IT"/>
          </a:p>
        </p:txBody>
      </p:sp>
      <p:sp>
        <p:nvSpPr>
          <p:cNvPr id="115717" name="Line 6"/>
          <p:cNvSpPr>
            <a:spLocks noChangeShapeType="1"/>
          </p:cNvSpPr>
          <p:nvPr/>
        </p:nvSpPr>
        <p:spPr bwMode="auto">
          <a:xfrm flipV="1">
            <a:off x="1547813" y="2997200"/>
            <a:ext cx="3744912" cy="3024188"/>
          </a:xfrm>
          <a:prstGeom prst="line">
            <a:avLst/>
          </a:prstGeom>
          <a:noFill/>
          <a:ln w="38100">
            <a:solidFill>
              <a:srgbClr val="FFCC00"/>
            </a:solidFill>
            <a:round/>
            <a:headEnd/>
            <a:tailEnd/>
          </a:ln>
        </p:spPr>
        <p:txBody>
          <a:bodyPr/>
          <a:lstStyle/>
          <a:p>
            <a:endParaRPr lang="it-IT"/>
          </a:p>
        </p:txBody>
      </p:sp>
      <p:sp>
        <p:nvSpPr>
          <p:cNvPr id="115718" name="Line 7"/>
          <p:cNvSpPr>
            <a:spLocks noChangeShapeType="1"/>
          </p:cNvSpPr>
          <p:nvPr/>
        </p:nvSpPr>
        <p:spPr bwMode="auto">
          <a:xfrm flipH="1">
            <a:off x="1547813" y="4652963"/>
            <a:ext cx="5329237" cy="1368425"/>
          </a:xfrm>
          <a:prstGeom prst="line">
            <a:avLst/>
          </a:prstGeom>
          <a:noFill/>
          <a:ln w="38100">
            <a:solidFill>
              <a:srgbClr val="FF9900"/>
            </a:solidFill>
            <a:round/>
            <a:headEnd/>
            <a:tailEnd/>
          </a:ln>
        </p:spPr>
        <p:txBody>
          <a:bodyPr/>
          <a:lstStyle/>
          <a:p>
            <a:endParaRPr lang="it-IT"/>
          </a:p>
        </p:txBody>
      </p:sp>
      <p:sp>
        <p:nvSpPr>
          <p:cNvPr id="115719" name="Text Box 8"/>
          <p:cNvSpPr txBox="1">
            <a:spLocks noChangeArrowheads="1"/>
          </p:cNvSpPr>
          <p:nvPr/>
        </p:nvSpPr>
        <p:spPr bwMode="auto">
          <a:xfrm>
            <a:off x="6877050" y="6116638"/>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115720" name="Text Box 9"/>
          <p:cNvSpPr txBox="1">
            <a:spLocks noChangeArrowheads="1"/>
          </p:cNvSpPr>
          <p:nvPr/>
        </p:nvSpPr>
        <p:spPr bwMode="auto">
          <a:xfrm>
            <a:off x="627063" y="2276475"/>
            <a:ext cx="960437" cy="581025"/>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Transport</a:t>
            </a:r>
            <a:br>
              <a:rPr lang="en-US" sz="1600" b="1">
                <a:latin typeface="Arial Narrow" pitchFamily="34" charset="0"/>
              </a:rPr>
            </a:br>
            <a:r>
              <a:rPr lang="en-US" sz="1600" b="1">
                <a:latin typeface="Arial Narrow" pitchFamily="34" charset="0"/>
              </a:rPr>
              <a:t>Costs</a:t>
            </a:r>
          </a:p>
        </p:txBody>
      </p:sp>
      <p:sp>
        <p:nvSpPr>
          <p:cNvPr id="115721" name="Text Box 10"/>
          <p:cNvSpPr txBox="1">
            <a:spLocks noChangeArrowheads="1"/>
          </p:cNvSpPr>
          <p:nvPr/>
        </p:nvSpPr>
        <p:spPr bwMode="auto">
          <a:xfrm>
            <a:off x="3873500" y="2041525"/>
            <a:ext cx="303213" cy="336550"/>
          </a:xfrm>
          <a:prstGeom prst="rect">
            <a:avLst/>
          </a:prstGeom>
          <a:noFill/>
          <a:ln w="9525">
            <a:noFill/>
            <a:miter lim="800000"/>
            <a:headEnd/>
            <a:tailEnd/>
          </a:ln>
        </p:spPr>
        <p:txBody>
          <a:bodyPr wrap="none">
            <a:spAutoFit/>
          </a:bodyPr>
          <a:lstStyle/>
          <a:p>
            <a:pPr eaLnBrk="0" hangingPunct="0"/>
            <a:r>
              <a:rPr lang="en-US" sz="1600" b="1" i="1">
                <a:latin typeface="Arial Narrow" pitchFamily="34" charset="0"/>
              </a:rPr>
              <a:t>t</a:t>
            </a:r>
            <a:r>
              <a:rPr lang="en-US" sz="1600" b="1" i="1" baseline="-25000">
                <a:latin typeface="Arial Narrow" pitchFamily="34" charset="0"/>
              </a:rPr>
              <a:t>a</a:t>
            </a:r>
          </a:p>
        </p:txBody>
      </p:sp>
      <p:sp>
        <p:nvSpPr>
          <p:cNvPr id="115722" name="Text Box 11"/>
          <p:cNvSpPr txBox="1">
            <a:spLocks noChangeArrowheads="1"/>
          </p:cNvSpPr>
          <p:nvPr/>
        </p:nvSpPr>
        <p:spPr bwMode="auto">
          <a:xfrm>
            <a:off x="5276850" y="2708275"/>
            <a:ext cx="309563" cy="336550"/>
          </a:xfrm>
          <a:prstGeom prst="rect">
            <a:avLst/>
          </a:prstGeom>
          <a:noFill/>
          <a:ln w="9525">
            <a:noFill/>
            <a:miter lim="800000"/>
            <a:headEnd/>
            <a:tailEnd/>
          </a:ln>
        </p:spPr>
        <p:txBody>
          <a:bodyPr wrap="none">
            <a:spAutoFit/>
          </a:bodyPr>
          <a:lstStyle/>
          <a:p>
            <a:pPr eaLnBrk="0" hangingPunct="0"/>
            <a:r>
              <a:rPr lang="en-US" sz="1600" b="1" i="1">
                <a:latin typeface="Arial Narrow" pitchFamily="34" charset="0"/>
              </a:rPr>
              <a:t>t</a:t>
            </a:r>
            <a:r>
              <a:rPr lang="en-US" sz="1600" b="1" i="1" baseline="-25000">
                <a:latin typeface="Arial Narrow" pitchFamily="34" charset="0"/>
              </a:rPr>
              <a:t>b</a:t>
            </a:r>
          </a:p>
        </p:txBody>
      </p:sp>
      <p:sp>
        <p:nvSpPr>
          <p:cNvPr id="115723" name="Text Box 12"/>
          <p:cNvSpPr txBox="1">
            <a:spLocks noChangeArrowheads="1"/>
          </p:cNvSpPr>
          <p:nvPr/>
        </p:nvSpPr>
        <p:spPr bwMode="auto">
          <a:xfrm>
            <a:off x="6156325" y="3573463"/>
            <a:ext cx="431800" cy="336550"/>
          </a:xfrm>
          <a:prstGeom prst="rect">
            <a:avLst/>
          </a:prstGeom>
          <a:noFill/>
          <a:ln w="9525">
            <a:noFill/>
            <a:miter lim="800000"/>
            <a:headEnd/>
            <a:tailEnd/>
          </a:ln>
        </p:spPr>
        <p:txBody>
          <a:bodyPr>
            <a:spAutoFit/>
          </a:bodyPr>
          <a:lstStyle/>
          <a:p>
            <a:pPr eaLnBrk="0" hangingPunct="0"/>
            <a:r>
              <a:rPr lang="en-US" sz="1600" b="1" i="1">
                <a:latin typeface="Arial Narrow" pitchFamily="34" charset="0"/>
              </a:rPr>
              <a:t>t</a:t>
            </a:r>
            <a:r>
              <a:rPr lang="en-US" sz="1600" b="1" i="1" baseline="-25000">
                <a:latin typeface="Arial Narrow" pitchFamily="34" charset="0"/>
              </a:rPr>
              <a:t>c</a:t>
            </a:r>
          </a:p>
        </p:txBody>
      </p:sp>
      <p:sp>
        <p:nvSpPr>
          <p:cNvPr id="115724" name="Text Box 13"/>
          <p:cNvSpPr txBox="1">
            <a:spLocks noChangeArrowheads="1"/>
          </p:cNvSpPr>
          <p:nvPr/>
        </p:nvSpPr>
        <p:spPr bwMode="auto">
          <a:xfrm>
            <a:off x="6862763" y="4387850"/>
            <a:ext cx="517525" cy="336550"/>
          </a:xfrm>
          <a:prstGeom prst="rect">
            <a:avLst/>
          </a:prstGeom>
          <a:noFill/>
          <a:ln w="9525">
            <a:noFill/>
            <a:miter lim="800000"/>
            <a:headEnd/>
            <a:tailEnd/>
          </a:ln>
        </p:spPr>
        <p:txBody>
          <a:bodyPr>
            <a:spAutoFit/>
          </a:bodyPr>
          <a:lstStyle/>
          <a:p>
            <a:pPr eaLnBrk="0" hangingPunct="0"/>
            <a:r>
              <a:rPr lang="en-US" sz="1600" b="1" i="1">
                <a:latin typeface="Arial Narrow" pitchFamily="34" charset="0"/>
              </a:rPr>
              <a:t>t</a:t>
            </a:r>
            <a:r>
              <a:rPr lang="en-US" sz="1600" b="1" i="1" baseline="-25000">
                <a:latin typeface="Arial Narrow" pitchFamily="34" charset="0"/>
              </a:rPr>
              <a:t>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09"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16810"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16811" name="Rectangle 4"/>
          <p:cNvSpPr>
            <a:spLocks noGrp="1" noChangeArrowheads="1"/>
          </p:cNvSpPr>
          <p:nvPr>
            <p:ph type="title" idx="4294967295"/>
          </p:nvPr>
        </p:nvSpPr>
        <p:spPr/>
        <p:txBody>
          <a:bodyPr/>
          <a:lstStyle/>
          <a:p>
            <a:pPr eaLnBrk="1" hangingPunct="1"/>
            <a:r>
              <a:rPr lang="en-US" sz="2800">
                <a:latin typeface="Tahoma" pitchFamily="34" charset="0"/>
              </a:rPr>
              <a:t>Von Thunen’s model of land use</a:t>
            </a:r>
            <a:br>
              <a:rPr lang="en-US" sz="2800">
                <a:latin typeface="Tahoma" pitchFamily="34" charset="0"/>
              </a:rPr>
            </a:br>
            <a:r>
              <a:rPr lang="en-US" sz="2800">
                <a:latin typeface="Tahoma" pitchFamily="34" charset="0"/>
              </a:rPr>
              <a:t>the rent function</a:t>
            </a:r>
            <a:br>
              <a:rPr lang="en-US" sz="2800">
                <a:latin typeface="Tahoma" pitchFamily="34" charset="0"/>
              </a:rPr>
            </a:br>
            <a:endParaRPr lang="en-US" sz="280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extLst>
                    <a:ext uri="{9D8B030D-6E8A-4147-A177-3AD203B41FA5}">
                      <a16:colId xmlns:a16="http://schemas.microsoft.com/office/drawing/2014/main" val="20000"/>
                    </a:ext>
                  </a:extLst>
                </a:gridCol>
                <a:gridCol w="1317625">
                  <a:extLst>
                    <a:ext uri="{9D8B030D-6E8A-4147-A177-3AD203B41FA5}">
                      <a16:colId xmlns:a16="http://schemas.microsoft.com/office/drawing/2014/main" val="20001"/>
                    </a:ext>
                  </a:extLst>
                </a:gridCol>
                <a:gridCol w="1319212">
                  <a:extLst>
                    <a:ext uri="{9D8B030D-6E8A-4147-A177-3AD203B41FA5}">
                      <a16:colId xmlns:a16="http://schemas.microsoft.com/office/drawing/2014/main" val="20002"/>
                    </a:ext>
                  </a:extLst>
                </a:gridCol>
                <a:gridCol w="1317625">
                  <a:extLst>
                    <a:ext uri="{9D8B030D-6E8A-4147-A177-3AD203B41FA5}">
                      <a16:colId xmlns:a16="http://schemas.microsoft.com/office/drawing/2014/main" val="20003"/>
                    </a:ext>
                  </a:extLst>
                </a:gridCol>
                <a:gridCol w="1319213">
                  <a:extLst>
                    <a:ext uri="{9D8B030D-6E8A-4147-A177-3AD203B41FA5}">
                      <a16:colId xmlns:a16="http://schemas.microsoft.com/office/drawing/2014/main" val="20004"/>
                    </a:ext>
                  </a:extLst>
                </a:gridCol>
                <a:gridCol w="1317625">
                  <a:extLst>
                    <a:ext uri="{9D8B030D-6E8A-4147-A177-3AD203B41FA5}">
                      <a16:colId xmlns:a16="http://schemas.microsoft.com/office/drawing/2014/main" val="20005"/>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d</a:t>
                      </a:r>
                      <a:r>
                        <a:rPr kumimoji="0" lang="it-IT" sz="1400" b="1" i="1" u="none" strike="noStrike" cap="none" normalizeH="0" baseline="-2500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6856"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16857"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116858"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116859"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116860"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116861"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16862"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116863"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116864"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116865"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116866"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116867"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116868"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116869"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116870"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116871"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116872"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116873"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116874"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116875"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116876"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116877"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116878"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116808"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name="Equation" r:id="rId3" imgW="2451100" imgH="469900" progId="Equation.3">
                  <p:embed/>
                </p:oleObj>
              </mc:Choice>
              <mc:Fallback>
                <p:oleObj name="Equation" r:id="rId3" imgW="2451100" imgH="469900" progId="Equation.3">
                  <p:embed/>
                  <p:pic>
                    <p:nvPicPr>
                      <p:cNvPr id="0" name="Picture 8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Input penna 1"/>
              <p14:cNvContentPartPr/>
              <p14:nvPr/>
            </p14:nvContentPartPr>
            <p14:xfrm>
              <a:off x="776880" y="1187640"/>
              <a:ext cx="902160" cy="36000"/>
            </p14:xfrm>
          </p:contentPart>
        </mc:Choice>
        <mc:Fallback xmlns="">
          <p:pic>
            <p:nvPicPr>
              <p:cNvPr id="2" name="Input penna 1"/>
              <p:cNvPicPr/>
              <p:nvPr/>
            </p:nvPicPr>
            <p:blipFill>
              <a:blip r:embed="rId7"/>
              <a:stretch>
                <a:fillRect/>
              </a:stretch>
            </p:blipFill>
            <p:spPr>
              <a:xfrm>
                <a:off x="761040" y="1124280"/>
                <a:ext cx="933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put penna 2"/>
              <p14:cNvContentPartPr/>
              <p14:nvPr/>
            </p14:nvContentPartPr>
            <p14:xfrm>
              <a:off x="848160" y="1419840"/>
              <a:ext cx="768600" cy="45000"/>
            </p14:xfrm>
          </p:contentPart>
        </mc:Choice>
        <mc:Fallback xmlns="">
          <p:pic>
            <p:nvPicPr>
              <p:cNvPr id="3" name="Input penna 2"/>
              <p:cNvPicPr/>
              <p:nvPr/>
            </p:nvPicPr>
            <p:blipFill>
              <a:blip r:embed="rId9"/>
              <a:stretch>
                <a:fillRect/>
              </a:stretch>
            </p:blipFill>
            <p:spPr>
              <a:xfrm>
                <a:off x="832320" y="1356480"/>
                <a:ext cx="800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put penna 3"/>
              <p14:cNvContentPartPr/>
              <p14:nvPr/>
            </p14:nvContentPartPr>
            <p14:xfrm>
              <a:off x="928800" y="1669680"/>
              <a:ext cx="794880" cy="45000"/>
            </p14:xfrm>
          </p:contentPart>
        </mc:Choice>
        <mc:Fallback xmlns="">
          <p:pic>
            <p:nvPicPr>
              <p:cNvPr id="4" name="Input penna 3"/>
              <p:cNvPicPr/>
              <p:nvPr/>
            </p:nvPicPr>
            <p:blipFill>
              <a:blip r:embed="rId11"/>
              <a:stretch>
                <a:fillRect/>
              </a:stretch>
            </p:blipFill>
            <p:spPr>
              <a:xfrm>
                <a:off x="912960" y="1606320"/>
                <a:ext cx="826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put penna 4"/>
              <p14:cNvContentPartPr/>
              <p14:nvPr/>
            </p14:nvContentPartPr>
            <p14:xfrm>
              <a:off x="6554520" y="4625640"/>
              <a:ext cx="303840" cy="18000"/>
            </p14:xfrm>
          </p:contentPart>
        </mc:Choice>
        <mc:Fallback xmlns="">
          <p:pic>
            <p:nvPicPr>
              <p:cNvPr id="5" name="Input penna 4"/>
              <p:cNvPicPr/>
              <p:nvPr/>
            </p:nvPicPr>
            <p:blipFill>
              <a:blip r:embed="rId13"/>
              <a:stretch>
                <a:fillRect/>
              </a:stretch>
            </p:blipFill>
            <p:spPr>
              <a:xfrm>
                <a:off x="6538680" y="4561920"/>
                <a:ext cx="335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put penna 5"/>
              <p14:cNvContentPartPr/>
              <p14:nvPr/>
            </p14:nvContentPartPr>
            <p14:xfrm>
              <a:off x="6590160" y="4581000"/>
              <a:ext cx="357480" cy="9360"/>
            </p14:xfrm>
          </p:contentPart>
        </mc:Choice>
        <mc:Fallback xmlns="">
          <p:pic>
            <p:nvPicPr>
              <p:cNvPr id="6" name="Input penna 5"/>
              <p:cNvPicPr/>
              <p:nvPr/>
            </p:nvPicPr>
            <p:blipFill>
              <a:blip r:embed="rId15"/>
              <a:stretch>
                <a:fillRect/>
              </a:stretch>
            </p:blipFill>
            <p:spPr>
              <a:xfrm>
                <a:off x="6574320" y="4517280"/>
                <a:ext cx="389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put penna 6"/>
              <p14:cNvContentPartPr/>
              <p14:nvPr/>
            </p14:nvContentPartPr>
            <p14:xfrm>
              <a:off x="6670440" y="4581000"/>
              <a:ext cx="277200" cy="360"/>
            </p14:xfrm>
          </p:contentPart>
        </mc:Choice>
        <mc:Fallback xmlns="">
          <p:pic>
            <p:nvPicPr>
              <p:cNvPr id="7" name="Input penna 6"/>
              <p:cNvPicPr/>
              <p:nvPr/>
            </p:nvPicPr>
            <p:blipFill>
              <a:blip r:embed="rId17"/>
              <a:stretch>
                <a:fillRect/>
              </a:stretch>
            </p:blipFill>
            <p:spPr>
              <a:xfrm>
                <a:off x="6654600" y="4517280"/>
                <a:ext cx="30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put penna 7"/>
              <p14:cNvContentPartPr/>
              <p14:nvPr/>
            </p14:nvContentPartPr>
            <p14:xfrm>
              <a:off x="6670440" y="4625640"/>
              <a:ext cx="277200" cy="360"/>
            </p14:xfrm>
          </p:contentPart>
        </mc:Choice>
        <mc:Fallback xmlns="">
          <p:pic>
            <p:nvPicPr>
              <p:cNvPr id="8" name="Input penna 7"/>
              <p:cNvPicPr/>
              <p:nvPr/>
            </p:nvPicPr>
            <p:blipFill>
              <a:blip r:embed="rId19"/>
              <a:stretch>
                <a:fillRect/>
              </a:stretch>
            </p:blipFill>
            <p:spPr>
              <a:xfrm>
                <a:off x="6654600" y="4561920"/>
                <a:ext cx="30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put penna 8"/>
              <p14:cNvContentPartPr/>
              <p14:nvPr/>
            </p14:nvContentPartPr>
            <p14:xfrm>
              <a:off x="6652440" y="4857840"/>
              <a:ext cx="250560" cy="9360"/>
            </p14:xfrm>
          </p:contentPart>
        </mc:Choice>
        <mc:Fallback xmlns="">
          <p:pic>
            <p:nvPicPr>
              <p:cNvPr id="9" name="Input penna 8"/>
              <p:cNvPicPr/>
              <p:nvPr/>
            </p:nvPicPr>
            <p:blipFill>
              <a:blip r:embed="rId21"/>
              <a:stretch>
                <a:fillRect/>
              </a:stretch>
            </p:blipFill>
            <p:spPr>
              <a:xfrm>
                <a:off x="6636600" y="4794120"/>
                <a:ext cx="282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Input penna 9"/>
              <p14:cNvContentPartPr/>
              <p14:nvPr/>
            </p14:nvContentPartPr>
            <p14:xfrm>
              <a:off x="6715080" y="4911480"/>
              <a:ext cx="196920" cy="9000"/>
            </p14:xfrm>
          </p:contentPart>
        </mc:Choice>
        <mc:Fallback xmlns="">
          <p:pic>
            <p:nvPicPr>
              <p:cNvPr id="10" name="Input penna 9"/>
              <p:cNvPicPr/>
              <p:nvPr/>
            </p:nvPicPr>
            <p:blipFill>
              <a:blip r:embed="rId23"/>
              <a:stretch>
                <a:fillRect/>
              </a:stretch>
            </p:blipFill>
            <p:spPr>
              <a:xfrm>
                <a:off x="6699240" y="4847760"/>
                <a:ext cx="228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put penna 10"/>
              <p14:cNvContentPartPr/>
              <p14:nvPr/>
            </p14:nvContentPartPr>
            <p14:xfrm>
              <a:off x="6706080" y="4973760"/>
              <a:ext cx="223560" cy="360"/>
            </p14:xfrm>
          </p:contentPart>
        </mc:Choice>
        <mc:Fallback xmlns="">
          <p:pic>
            <p:nvPicPr>
              <p:cNvPr id="11" name="Input penna 10"/>
              <p:cNvPicPr/>
              <p:nvPr/>
            </p:nvPicPr>
            <p:blipFill>
              <a:blip r:embed="rId25"/>
              <a:stretch>
                <a:fillRect/>
              </a:stretch>
            </p:blipFill>
            <p:spPr>
              <a:xfrm>
                <a:off x="6690240" y="4910400"/>
                <a:ext cx="255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put penna 11"/>
              <p14:cNvContentPartPr/>
              <p14:nvPr/>
            </p14:nvContentPartPr>
            <p14:xfrm>
              <a:off x="4402440" y="2955600"/>
              <a:ext cx="339480" cy="18360"/>
            </p14:xfrm>
          </p:contentPart>
        </mc:Choice>
        <mc:Fallback xmlns="">
          <p:pic>
            <p:nvPicPr>
              <p:cNvPr id="12" name="Input penna 11"/>
              <p:cNvPicPr/>
              <p:nvPr/>
            </p:nvPicPr>
            <p:blipFill>
              <a:blip r:embed="rId27"/>
              <a:stretch>
                <a:fillRect/>
              </a:stretch>
            </p:blipFill>
            <p:spPr>
              <a:xfrm>
                <a:off x="4386600" y="2892240"/>
                <a:ext cx="371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Input penna 12"/>
              <p14:cNvContentPartPr/>
              <p14:nvPr/>
            </p14:nvContentPartPr>
            <p14:xfrm>
              <a:off x="4482720" y="2991600"/>
              <a:ext cx="241560" cy="360"/>
            </p14:xfrm>
          </p:contentPart>
        </mc:Choice>
        <mc:Fallback xmlns="">
          <p:pic>
            <p:nvPicPr>
              <p:cNvPr id="13" name="Input penna 12"/>
              <p:cNvPicPr/>
              <p:nvPr/>
            </p:nvPicPr>
            <p:blipFill>
              <a:blip r:embed="rId29"/>
              <a:stretch>
                <a:fillRect/>
              </a:stretch>
            </p:blipFill>
            <p:spPr>
              <a:xfrm>
                <a:off x="4466880" y="2927880"/>
                <a:ext cx="273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Input penna 13"/>
              <p14:cNvContentPartPr/>
              <p14:nvPr/>
            </p14:nvContentPartPr>
            <p14:xfrm>
              <a:off x="4473720" y="2848680"/>
              <a:ext cx="420120" cy="71640"/>
            </p14:xfrm>
          </p:contentPart>
        </mc:Choice>
        <mc:Fallback xmlns="">
          <p:pic>
            <p:nvPicPr>
              <p:cNvPr id="14" name="Input penna 13"/>
              <p:cNvPicPr/>
              <p:nvPr/>
            </p:nvPicPr>
            <p:blipFill>
              <a:blip r:embed="rId31"/>
              <a:stretch>
                <a:fillRect/>
              </a:stretch>
            </p:blipFill>
            <p:spPr>
              <a:xfrm>
                <a:off x="4457880" y="2784960"/>
                <a:ext cx="451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Input penna 14"/>
              <p14:cNvContentPartPr/>
              <p14:nvPr/>
            </p14:nvContentPartPr>
            <p14:xfrm>
              <a:off x="4482720" y="2714760"/>
              <a:ext cx="214560" cy="45000"/>
            </p14:xfrm>
          </p:contentPart>
        </mc:Choice>
        <mc:Fallback xmlns="">
          <p:pic>
            <p:nvPicPr>
              <p:cNvPr id="15" name="Input penna 14"/>
              <p:cNvPicPr/>
              <p:nvPr/>
            </p:nvPicPr>
            <p:blipFill>
              <a:blip r:embed="rId33"/>
              <a:stretch>
                <a:fillRect/>
              </a:stretch>
            </p:blipFill>
            <p:spPr>
              <a:xfrm>
                <a:off x="4466880" y="2651040"/>
                <a:ext cx="246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Input penna 15"/>
              <p14:cNvContentPartPr/>
              <p14:nvPr/>
            </p14:nvContentPartPr>
            <p14:xfrm>
              <a:off x="4429080" y="2607480"/>
              <a:ext cx="357480" cy="9360"/>
            </p14:xfrm>
          </p:contentPart>
        </mc:Choice>
        <mc:Fallback xmlns="">
          <p:pic>
            <p:nvPicPr>
              <p:cNvPr id="16" name="Input penna 15"/>
              <p:cNvPicPr/>
              <p:nvPr/>
            </p:nvPicPr>
            <p:blipFill>
              <a:blip r:embed="rId35"/>
              <a:stretch>
                <a:fillRect/>
              </a:stretch>
            </p:blipFill>
            <p:spPr>
              <a:xfrm>
                <a:off x="4413240" y="2544120"/>
                <a:ext cx="389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Input penna 16"/>
              <p14:cNvContentPartPr/>
              <p14:nvPr/>
            </p14:nvContentPartPr>
            <p14:xfrm>
              <a:off x="4500720" y="2295000"/>
              <a:ext cx="223560" cy="360"/>
            </p14:xfrm>
          </p:contentPart>
        </mc:Choice>
        <mc:Fallback xmlns="">
          <p:pic>
            <p:nvPicPr>
              <p:cNvPr id="17" name="Input penna 16"/>
              <p:cNvPicPr/>
              <p:nvPr/>
            </p:nvPicPr>
            <p:blipFill>
              <a:blip r:embed="rId37"/>
              <a:stretch>
                <a:fillRect/>
              </a:stretch>
            </p:blipFill>
            <p:spPr>
              <a:xfrm>
                <a:off x="4484520" y="2231280"/>
                <a:ext cx="255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Input penna 17"/>
              <p14:cNvContentPartPr/>
              <p14:nvPr/>
            </p14:nvContentPartPr>
            <p14:xfrm>
              <a:off x="4375440" y="2009160"/>
              <a:ext cx="402480" cy="116640"/>
            </p14:xfrm>
          </p:contentPart>
        </mc:Choice>
        <mc:Fallback xmlns="">
          <p:pic>
            <p:nvPicPr>
              <p:cNvPr id="18" name="Input penna 17"/>
              <p:cNvPicPr/>
              <p:nvPr/>
            </p:nvPicPr>
            <p:blipFill>
              <a:blip r:embed="rId39"/>
              <a:stretch>
                <a:fillRect/>
              </a:stretch>
            </p:blipFill>
            <p:spPr>
              <a:xfrm>
                <a:off x="4359600" y="1945800"/>
                <a:ext cx="434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 name="Input penna 18"/>
              <p14:cNvContentPartPr/>
              <p14:nvPr/>
            </p14:nvContentPartPr>
            <p14:xfrm>
              <a:off x="4402440" y="2196720"/>
              <a:ext cx="375480" cy="160920"/>
            </p14:xfrm>
          </p:contentPart>
        </mc:Choice>
        <mc:Fallback xmlns="">
          <p:pic>
            <p:nvPicPr>
              <p:cNvPr id="19" name="Input penna 18"/>
              <p:cNvPicPr/>
              <p:nvPr/>
            </p:nvPicPr>
            <p:blipFill>
              <a:blip r:embed="rId41"/>
              <a:stretch>
                <a:fillRect/>
              </a:stretch>
            </p:blipFill>
            <p:spPr>
              <a:xfrm>
                <a:off x="4386600" y="2133360"/>
                <a:ext cx="4071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 name="Input penna 19"/>
              <p14:cNvContentPartPr/>
              <p14:nvPr/>
            </p14:nvContentPartPr>
            <p14:xfrm>
              <a:off x="4554000" y="2401920"/>
              <a:ext cx="187920" cy="63000"/>
            </p14:xfrm>
          </p:contentPart>
        </mc:Choice>
        <mc:Fallback xmlns="">
          <p:pic>
            <p:nvPicPr>
              <p:cNvPr id="20" name="Input penna 19"/>
              <p:cNvPicPr/>
              <p:nvPr/>
            </p:nvPicPr>
            <p:blipFill>
              <a:blip r:embed="rId43"/>
              <a:stretch>
                <a:fillRect/>
              </a:stretch>
            </p:blipFill>
            <p:spPr>
              <a:xfrm>
                <a:off x="4538160" y="2338560"/>
                <a:ext cx="219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 name="Input penna 20"/>
              <p14:cNvContentPartPr/>
              <p14:nvPr/>
            </p14:nvContentPartPr>
            <p14:xfrm>
              <a:off x="4357800" y="2428920"/>
              <a:ext cx="232560" cy="63000"/>
            </p14:xfrm>
          </p:contentPart>
        </mc:Choice>
        <mc:Fallback xmlns="">
          <p:pic>
            <p:nvPicPr>
              <p:cNvPr id="21" name="Input penna 20"/>
              <p:cNvPicPr/>
              <p:nvPr/>
            </p:nvPicPr>
            <p:blipFill>
              <a:blip r:embed="rId45"/>
              <a:stretch>
                <a:fillRect/>
              </a:stretch>
            </p:blipFill>
            <p:spPr>
              <a:xfrm>
                <a:off x="4341960" y="2365200"/>
                <a:ext cx="264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 name="Input penna 21"/>
              <p14:cNvContentPartPr/>
              <p14:nvPr/>
            </p14:nvContentPartPr>
            <p14:xfrm>
              <a:off x="4866840" y="2044800"/>
              <a:ext cx="45000" cy="89640"/>
            </p14:xfrm>
          </p:contentPart>
        </mc:Choice>
        <mc:Fallback xmlns="">
          <p:pic>
            <p:nvPicPr>
              <p:cNvPr id="22" name="Input penna 21"/>
              <p:cNvPicPr/>
              <p:nvPr/>
            </p:nvPicPr>
            <p:blipFill>
              <a:blip r:embed="rId47"/>
              <a:stretch>
                <a:fillRect/>
              </a:stretch>
            </p:blipFill>
            <p:spPr>
              <a:xfrm>
                <a:off x="4850640" y="1981440"/>
                <a:ext cx="77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3" name="Input penna 22"/>
              <p14:cNvContentPartPr/>
              <p14:nvPr/>
            </p14:nvContentPartPr>
            <p14:xfrm>
              <a:off x="776880" y="1009080"/>
              <a:ext cx="7831800" cy="4679640"/>
            </p14:xfrm>
          </p:contentPart>
        </mc:Choice>
        <mc:Fallback xmlns="">
          <p:pic>
            <p:nvPicPr>
              <p:cNvPr id="23" name="Input penna 22"/>
              <p:cNvPicPr/>
              <p:nvPr/>
            </p:nvPicPr>
            <p:blipFill>
              <a:blip r:embed="rId49"/>
              <a:stretch>
                <a:fillRect/>
              </a:stretch>
            </p:blipFill>
            <p:spPr>
              <a:xfrm>
                <a:off x="767520" y="999720"/>
                <a:ext cx="7850520" cy="469836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idx="4294967295"/>
          </p:nvPr>
        </p:nvSpPr>
        <p:spPr/>
        <p:txBody>
          <a:bodyPr/>
          <a:lstStyle/>
          <a:p>
            <a:endParaRPr lang="it-IT">
              <a:latin typeface="Tahoma" pitchFamily="34" charset="0"/>
            </a:endParaRPr>
          </a:p>
        </p:txBody>
      </p:sp>
      <p:pic>
        <p:nvPicPr>
          <p:cNvPr id="118786" name="Picture 3"/>
          <p:cNvPicPr>
            <a:picLocks noChangeAspect="1" noChangeArrowheads="1"/>
          </p:cNvPicPr>
          <p:nvPr/>
        </p:nvPicPr>
        <p:blipFill>
          <a:blip r:embed="rId3" cstate="print"/>
          <a:srcRect t="5719"/>
          <a:stretch>
            <a:fillRect/>
          </a:stretch>
        </p:blipFill>
        <p:spPr bwMode="auto">
          <a:xfrm>
            <a:off x="0" y="44450"/>
            <a:ext cx="4140200" cy="3114675"/>
          </a:xfrm>
          <a:prstGeom prst="rect">
            <a:avLst/>
          </a:prstGeom>
          <a:noFill/>
          <a:ln w="9525" algn="ctr">
            <a:solidFill>
              <a:schemeClr val="tx1"/>
            </a:solidFill>
            <a:miter lim="800000"/>
            <a:headEnd/>
            <a:tailEnd/>
          </a:ln>
        </p:spPr>
      </p:pic>
      <p:pic>
        <p:nvPicPr>
          <p:cNvPr id="118787" name="Picture 4"/>
          <p:cNvPicPr>
            <a:picLocks noChangeAspect="1" noChangeArrowheads="1"/>
          </p:cNvPicPr>
          <p:nvPr/>
        </p:nvPicPr>
        <p:blipFill>
          <a:blip r:embed="rId4" cstate="print"/>
          <a:srcRect t="5080"/>
          <a:stretch>
            <a:fillRect/>
          </a:stretch>
        </p:blipFill>
        <p:spPr bwMode="auto">
          <a:xfrm>
            <a:off x="20638" y="3357563"/>
            <a:ext cx="5832475" cy="3470275"/>
          </a:xfrm>
          <a:prstGeom prst="rect">
            <a:avLst/>
          </a:prstGeom>
          <a:noFill/>
          <a:ln w="9525" algn="ctr">
            <a:solidFill>
              <a:schemeClr val="tx1"/>
            </a:solidFill>
            <a:miter lim="800000"/>
            <a:headEnd/>
            <a:tailEnd/>
          </a:ln>
        </p:spPr>
      </p:pic>
      <p:pic>
        <p:nvPicPr>
          <p:cNvPr id="118788" name="Picture 5"/>
          <p:cNvPicPr>
            <a:picLocks noChangeAspect="1" noChangeArrowheads="1"/>
          </p:cNvPicPr>
          <p:nvPr/>
        </p:nvPicPr>
        <p:blipFill>
          <a:blip r:embed="rId5" cstate="print"/>
          <a:srcRect/>
          <a:stretch>
            <a:fillRect/>
          </a:stretch>
        </p:blipFill>
        <p:spPr bwMode="auto">
          <a:xfrm>
            <a:off x="5610225" y="44450"/>
            <a:ext cx="3498850" cy="4321175"/>
          </a:xfrm>
          <a:prstGeom prst="rect">
            <a:avLst/>
          </a:prstGeom>
          <a:noFill/>
          <a:ln w="9525" algn="ctr">
            <a:solidFill>
              <a:schemeClr val="tx1"/>
            </a:solidFill>
            <a:miter lim="800000"/>
            <a:headEnd/>
            <a:tailEnd/>
          </a:ln>
        </p:spPr>
      </p:pic>
      <p:sp>
        <p:nvSpPr>
          <p:cNvPr id="118789" name="AutoShape 6"/>
          <p:cNvSpPr>
            <a:spLocks noChangeArrowheads="1"/>
          </p:cNvSpPr>
          <p:nvPr/>
        </p:nvSpPr>
        <p:spPr bwMode="auto">
          <a:xfrm>
            <a:off x="4572000" y="1557338"/>
            <a:ext cx="720725" cy="792162"/>
          </a:xfrm>
          <a:prstGeom prst="rightArrow">
            <a:avLst>
              <a:gd name="adj1" fmla="val 50000"/>
              <a:gd name="adj2" fmla="val 25000"/>
            </a:avLst>
          </a:prstGeom>
          <a:solidFill>
            <a:srgbClr val="000080"/>
          </a:solidFill>
          <a:ln w="19050" algn="ctr">
            <a:solidFill>
              <a:srgbClr val="333333"/>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
        <p:nvSpPr>
          <p:cNvPr id="118790" name="AutoShape 7"/>
          <p:cNvSpPr>
            <a:spLocks noChangeArrowheads="1"/>
          </p:cNvSpPr>
          <p:nvPr/>
        </p:nvSpPr>
        <p:spPr bwMode="auto">
          <a:xfrm rot="10800000">
            <a:off x="6588125" y="5013325"/>
            <a:ext cx="1368425" cy="1223963"/>
          </a:xfrm>
          <a:custGeom>
            <a:avLst/>
            <a:gdLst>
              <a:gd name="T0" fmla="*/ 958278 w 21600"/>
              <a:gd name="T1" fmla="*/ 0 h 21600"/>
              <a:gd name="T2" fmla="*/ 958278 w 21600"/>
              <a:gd name="T3" fmla="*/ 688932 h 21600"/>
              <a:gd name="T4" fmla="*/ 205074 w 21600"/>
              <a:gd name="T5" fmla="*/ 1223963 h 21600"/>
              <a:gd name="T6" fmla="*/ 1368425 w 21600"/>
              <a:gd name="T7" fmla="*/ 34446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2"/>
          </a:solidFill>
          <a:ln w="19050" algn="ctr">
            <a:solidFill>
              <a:srgbClr val="333333"/>
            </a:solidFill>
            <a:miter lim="800000"/>
            <a:headEnd/>
            <a:tailEnd/>
          </a:ln>
        </p:spPr>
        <p:txBody>
          <a:bodyPr wrap="none" anchor="ctr"/>
          <a:lstStyle/>
          <a:p>
            <a:endParaRPr lang="it-IT"/>
          </a:p>
        </p:txBody>
      </p:sp>
      <mc:AlternateContent xmlns:mc="http://schemas.openxmlformats.org/markup-compatibility/2006" xmlns:p14="http://schemas.microsoft.com/office/powerpoint/2010/main">
        <mc:Choice Requires="p14">
          <p:contentPart p14:bwMode="auto" r:id="rId6">
            <p14:nvContentPartPr>
              <p14:cNvPr id="2" name="Input penna 1"/>
              <p14:cNvContentPartPr/>
              <p14:nvPr/>
            </p14:nvContentPartPr>
            <p14:xfrm>
              <a:off x="2884320" y="464400"/>
              <a:ext cx="5947560" cy="5974200"/>
            </p14:xfrm>
          </p:contentPart>
        </mc:Choice>
        <mc:Fallback xmlns="">
          <p:pic>
            <p:nvPicPr>
              <p:cNvPr id="2" name="Input penna 1"/>
              <p:cNvPicPr/>
              <p:nvPr/>
            </p:nvPicPr>
            <p:blipFill>
              <a:blip r:embed="rId7"/>
              <a:stretch>
                <a:fillRect/>
              </a:stretch>
            </p:blipFill>
            <p:spPr>
              <a:xfrm>
                <a:off x="2874960" y="455040"/>
                <a:ext cx="5966280" cy="599292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4"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5"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6"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7"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8"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39"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40"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120841"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120842"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120843"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120844"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120845"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120846"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120847"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120848"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120849"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120850"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120851"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120852"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53"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120854"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120855"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120856"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57"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120858"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120859"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0"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120861" name="Rectangle 30"/>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endParaRPr lang="en-US" sz="3200">
              <a:latin typeface="Tahoma" pitchFamily="34" charset="0"/>
            </a:endParaRPr>
          </a:p>
        </p:txBody>
      </p:sp>
      <p:sp>
        <p:nvSpPr>
          <p:cNvPr id="120862"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3"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4"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120865"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6"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7"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8"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69"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70"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71"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0872"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120873"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120874"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120875"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120876"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120877"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120878"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2598480" y="1473480"/>
              <a:ext cx="4465440" cy="1446840"/>
            </p14:xfrm>
          </p:contentPart>
        </mc:Choice>
        <mc:Fallback xmlns="">
          <p:pic>
            <p:nvPicPr>
              <p:cNvPr id="2" name="Input penna 1"/>
              <p:cNvPicPr/>
              <p:nvPr/>
            </p:nvPicPr>
            <p:blipFill>
              <a:blip r:embed="rId4"/>
              <a:stretch>
                <a:fillRect/>
              </a:stretch>
            </p:blipFill>
            <p:spPr>
              <a:xfrm>
                <a:off x="2589120" y="1464120"/>
                <a:ext cx="4484160" cy="146556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ChangeArrowheads="1"/>
          </p:cNvSpPr>
          <p:nvPr/>
        </p:nvSpPr>
        <p:spPr bwMode="auto">
          <a:xfrm>
            <a:off x="4602163" y="2054225"/>
            <a:ext cx="4314825" cy="3313113"/>
          </a:xfrm>
          <a:prstGeom prst="rect">
            <a:avLst/>
          </a:prstGeom>
          <a:solidFill>
            <a:srgbClr val="99CCFF"/>
          </a:solidFill>
          <a:ln w="19050">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2882" name="Rectangle 3"/>
          <p:cNvSpPr>
            <a:spLocks noChangeArrowheads="1"/>
          </p:cNvSpPr>
          <p:nvPr/>
        </p:nvSpPr>
        <p:spPr bwMode="auto">
          <a:xfrm>
            <a:off x="246063" y="2052638"/>
            <a:ext cx="4314825" cy="3313112"/>
          </a:xfrm>
          <a:prstGeom prst="rect">
            <a:avLst/>
          </a:prstGeom>
          <a:solidFill>
            <a:srgbClr val="99CCFF"/>
          </a:solidFill>
          <a:ln w="19050">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2883" name="Rectangle 4"/>
          <p:cNvSpPr>
            <a:spLocks noGrp="1" noChangeArrowheads="1"/>
          </p:cNvSpPr>
          <p:nvPr>
            <p:ph type="title" idx="4294967295"/>
          </p:nvPr>
        </p:nvSpPr>
        <p:spPr/>
        <p:txBody>
          <a:bodyPr/>
          <a:lstStyle/>
          <a:p>
            <a:pPr eaLnBrk="1" hangingPunct="1"/>
            <a:r>
              <a:rPr lang="en-US" sz="2800" dirty="0">
                <a:latin typeface="Tahoma" pitchFamily="34" charset="0"/>
              </a:rPr>
              <a:t>Von </a:t>
            </a:r>
            <a:r>
              <a:rPr lang="en-US" sz="2800" dirty="0" err="1">
                <a:latin typeface="Tahoma" pitchFamily="34" charset="0"/>
              </a:rPr>
              <a:t>Thunen’s</a:t>
            </a:r>
            <a:r>
              <a:rPr lang="en-US" sz="2800" dirty="0">
                <a:latin typeface="Tahoma" pitchFamily="34" charset="0"/>
              </a:rPr>
              <a:t> model of land use applied to mainland USA</a:t>
            </a:r>
            <a:endParaRPr lang="en-US" sz="4000" dirty="0">
              <a:latin typeface="Tahoma" pitchFamily="34" charset="0"/>
            </a:endParaRPr>
          </a:p>
        </p:txBody>
      </p:sp>
      <p:grpSp>
        <p:nvGrpSpPr>
          <p:cNvPr id="122884" name="Group 5"/>
          <p:cNvGrpSpPr>
            <a:grpSpLocks/>
          </p:cNvGrpSpPr>
          <p:nvPr/>
        </p:nvGrpSpPr>
        <p:grpSpPr bwMode="auto">
          <a:xfrm>
            <a:off x="334963" y="2239963"/>
            <a:ext cx="4103687" cy="2584450"/>
            <a:chOff x="156" y="441"/>
            <a:chExt cx="5419" cy="3412"/>
          </a:xfrm>
        </p:grpSpPr>
        <p:sp>
          <p:nvSpPr>
            <p:cNvPr id="122986" name="Freeform 6"/>
            <p:cNvSpPr>
              <a:spLocks/>
            </p:cNvSpPr>
            <p:nvPr/>
          </p:nvSpPr>
          <p:spPr bwMode="auto">
            <a:xfrm>
              <a:off x="3745" y="2560"/>
              <a:ext cx="396" cy="643"/>
            </a:xfrm>
            <a:custGeom>
              <a:avLst/>
              <a:gdLst>
                <a:gd name="T0" fmla="*/ 0 w 396"/>
                <a:gd name="T1" fmla="*/ 24 h 643"/>
                <a:gd name="T2" fmla="*/ 0 w 396"/>
                <a:gd name="T3" fmla="*/ 24 h 643"/>
                <a:gd name="T4" fmla="*/ 10 w 396"/>
                <a:gd name="T5" fmla="*/ 35 h 643"/>
                <a:gd name="T6" fmla="*/ 0 w 396"/>
                <a:gd name="T7" fmla="*/ 432 h 643"/>
                <a:gd name="T8" fmla="*/ 25 w 396"/>
                <a:gd name="T9" fmla="*/ 624 h 643"/>
                <a:gd name="T10" fmla="*/ 53 w 396"/>
                <a:gd name="T11" fmla="*/ 631 h 643"/>
                <a:gd name="T12" fmla="*/ 63 w 396"/>
                <a:gd name="T13" fmla="*/ 572 h 643"/>
                <a:gd name="T14" fmla="*/ 74 w 396"/>
                <a:gd name="T15" fmla="*/ 586 h 643"/>
                <a:gd name="T16" fmla="*/ 76 w 396"/>
                <a:gd name="T17" fmla="*/ 616 h 643"/>
                <a:gd name="T18" fmla="*/ 92 w 396"/>
                <a:gd name="T19" fmla="*/ 630 h 643"/>
                <a:gd name="T20" fmla="*/ 69 w 396"/>
                <a:gd name="T21" fmla="*/ 642 h 643"/>
                <a:gd name="T22" fmla="*/ 125 w 396"/>
                <a:gd name="T23" fmla="*/ 629 h 643"/>
                <a:gd name="T24" fmla="*/ 135 w 396"/>
                <a:gd name="T25" fmla="*/ 610 h 643"/>
                <a:gd name="T26" fmla="*/ 127 w 396"/>
                <a:gd name="T27" fmla="*/ 600 h 643"/>
                <a:gd name="T28" fmla="*/ 132 w 396"/>
                <a:gd name="T29" fmla="*/ 584 h 643"/>
                <a:gd name="T30" fmla="*/ 105 w 396"/>
                <a:gd name="T31" fmla="*/ 558 h 643"/>
                <a:gd name="T32" fmla="*/ 107 w 396"/>
                <a:gd name="T33" fmla="*/ 539 h 643"/>
                <a:gd name="T34" fmla="*/ 395 w 396"/>
                <a:gd name="T35" fmla="*/ 513 h 643"/>
                <a:gd name="T36" fmla="*/ 370 w 396"/>
                <a:gd name="T37" fmla="*/ 411 h 643"/>
                <a:gd name="T38" fmla="*/ 375 w 396"/>
                <a:gd name="T39" fmla="*/ 374 h 643"/>
                <a:gd name="T40" fmla="*/ 386 w 396"/>
                <a:gd name="T41" fmla="*/ 351 h 643"/>
                <a:gd name="T42" fmla="*/ 376 w 396"/>
                <a:gd name="T43" fmla="*/ 316 h 643"/>
                <a:gd name="T44" fmla="*/ 349 w 396"/>
                <a:gd name="T45" fmla="*/ 272 h 643"/>
                <a:gd name="T46" fmla="*/ 274 w 396"/>
                <a:gd name="T47" fmla="*/ 0 h 643"/>
                <a:gd name="T48" fmla="*/ 0 w 396"/>
                <a:gd name="T49" fmla="*/ 24 h 643"/>
                <a:gd name="T50" fmla="*/ 0 w 396"/>
                <a:gd name="T51" fmla="*/ 24 h 6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6"/>
                <a:gd name="T79" fmla="*/ 0 h 643"/>
                <a:gd name="T80" fmla="*/ 396 w 396"/>
                <a:gd name="T81" fmla="*/ 643 h 6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6" h="643">
                  <a:moveTo>
                    <a:pt x="0" y="24"/>
                  </a:moveTo>
                  <a:lnTo>
                    <a:pt x="0" y="24"/>
                  </a:lnTo>
                  <a:lnTo>
                    <a:pt x="10" y="35"/>
                  </a:lnTo>
                  <a:lnTo>
                    <a:pt x="0" y="432"/>
                  </a:lnTo>
                  <a:lnTo>
                    <a:pt x="25" y="624"/>
                  </a:lnTo>
                  <a:lnTo>
                    <a:pt x="53" y="631"/>
                  </a:lnTo>
                  <a:lnTo>
                    <a:pt x="63" y="572"/>
                  </a:lnTo>
                  <a:lnTo>
                    <a:pt x="74" y="586"/>
                  </a:lnTo>
                  <a:lnTo>
                    <a:pt x="76" y="616"/>
                  </a:lnTo>
                  <a:lnTo>
                    <a:pt x="92" y="630"/>
                  </a:lnTo>
                  <a:lnTo>
                    <a:pt x="69" y="642"/>
                  </a:lnTo>
                  <a:lnTo>
                    <a:pt x="125" y="629"/>
                  </a:lnTo>
                  <a:lnTo>
                    <a:pt x="135" y="610"/>
                  </a:lnTo>
                  <a:lnTo>
                    <a:pt x="127" y="600"/>
                  </a:lnTo>
                  <a:lnTo>
                    <a:pt x="132" y="584"/>
                  </a:lnTo>
                  <a:lnTo>
                    <a:pt x="105" y="558"/>
                  </a:lnTo>
                  <a:lnTo>
                    <a:pt x="107" y="539"/>
                  </a:lnTo>
                  <a:lnTo>
                    <a:pt x="395" y="513"/>
                  </a:lnTo>
                  <a:lnTo>
                    <a:pt x="370" y="411"/>
                  </a:lnTo>
                  <a:lnTo>
                    <a:pt x="375" y="374"/>
                  </a:lnTo>
                  <a:lnTo>
                    <a:pt x="386" y="351"/>
                  </a:lnTo>
                  <a:lnTo>
                    <a:pt x="376" y="316"/>
                  </a:lnTo>
                  <a:lnTo>
                    <a:pt x="349" y="272"/>
                  </a:lnTo>
                  <a:lnTo>
                    <a:pt x="274" y="0"/>
                  </a:lnTo>
                  <a:lnTo>
                    <a:pt x="0" y="24"/>
                  </a:lnTo>
                </a:path>
              </a:pathLst>
            </a:custGeom>
            <a:solidFill>
              <a:srgbClr val="FFFF99"/>
            </a:solidFill>
            <a:ln w="12700" cap="rnd">
              <a:solidFill>
                <a:srgbClr val="969696"/>
              </a:solidFill>
              <a:round/>
              <a:headEnd/>
              <a:tailEnd/>
            </a:ln>
          </p:spPr>
          <p:txBody>
            <a:bodyPr/>
            <a:lstStyle/>
            <a:p>
              <a:endParaRPr lang="it-IT"/>
            </a:p>
          </p:txBody>
        </p:sp>
        <p:sp>
          <p:nvSpPr>
            <p:cNvPr id="122987" name="Freeform 7"/>
            <p:cNvSpPr>
              <a:spLocks/>
            </p:cNvSpPr>
            <p:nvPr/>
          </p:nvSpPr>
          <p:spPr bwMode="auto">
            <a:xfrm>
              <a:off x="861" y="2162"/>
              <a:ext cx="709" cy="823"/>
            </a:xfrm>
            <a:custGeom>
              <a:avLst/>
              <a:gdLst>
                <a:gd name="T0" fmla="*/ 0 w 709"/>
                <a:gd name="T1" fmla="*/ 562 h 823"/>
                <a:gd name="T2" fmla="*/ 0 w 709"/>
                <a:gd name="T3" fmla="*/ 562 h 823"/>
                <a:gd name="T4" fmla="*/ 45 w 709"/>
                <a:gd name="T5" fmla="*/ 523 h 823"/>
                <a:gd name="T6" fmla="*/ 27 w 709"/>
                <a:gd name="T7" fmla="*/ 491 h 823"/>
                <a:gd name="T8" fmla="*/ 37 w 709"/>
                <a:gd name="T9" fmla="*/ 446 h 823"/>
                <a:gd name="T10" fmla="*/ 83 w 709"/>
                <a:gd name="T11" fmla="*/ 369 h 823"/>
                <a:gd name="T12" fmla="*/ 117 w 709"/>
                <a:gd name="T13" fmla="*/ 347 h 823"/>
                <a:gd name="T14" fmla="*/ 97 w 709"/>
                <a:gd name="T15" fmla="*/ 320 h 823"/>
                <a:gd name="T16" fmla="*/ 85 w 709"/>
                <a:gd name="T17" fmla="*/ 243 h 823"/>
                <a:gd name="T18" fmla="*/ 99 w 709"/>
                <a:gd name="T19" fmla="*/ 106 h 823"/>
                <a:gd name="T20" fmla="*/ 123 w 709"/>
                <a:gd name="T21" fmla="*/ 99 h 823"/>
                <a:gd name="T22" fmla="*/ 163 w 709"/>
                <a:gd name="T23" fmla="*/ 122 h 823"/>
                <a:gd name="T24" fmla="*/ 197 w 709"/>
                <a:gd name="T25" fmla="*/ 0 h 823"/>
                <a:gd name="T26" fmla="*/ 708 w 709"/>
                <a:gd name="T27" fmla="*/ 88 h 823"/>
                <a:gd name="T28" fmla="*/ 601 w 709"/>
                <a:gd name="T29" fmla="*/ 822 h 823"/>
                <a:gd name="T30" fmla="*/ 444 w 709"/>
                <a:gd name="T31" fmla="*/ 797 h 823"/>
                <a:gd name="T32" fmla="*/ 345 w 709"/>
                <a:gd name="T33" fmla="*/ 770 h 823"/>
                <a:gd name="T34" fmla="*/ 146 w 709"/>
                <a:gd name="T35" fmla="*/ 651 h 823"/>
                <a:gd name="T36" fmla="*/ 0 w 709"/>
                <a:gd name="T37" fmla="*/ 562 h 823"/>
                <a:gd name="T38" fmla="*/ 0 w 709"/>
                <a:gd name="T39" fmla="*/ 562 h 8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9"/>
                <a:gd name="T61" fmla="*/ 0 h 823"/>
                <a:gd name="T62" fmla="*/ 709 w 709"/>
                <a:gd name="T63" fmla="*/ 823 h 8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9" h="823">
                  <a:moveTo>
                    <a:pt x="0" y="562"/>
                  </a:moveTo>
                  <a:lnTo>
                    <a:pt x="0" y="562"/>
                  </a:lnTo>
                  <a:lnTo>
                    <a:pt x="45" y="523"/>
                  </a:lnTo>
                  <a:lnTo>
                    <a:pt x="27" y="491"/>
                  </a:lnTo>
                  <a:lnTo>
                    <a:pt x="37" y="446"/>
                  </a:lnTo>
                  <a:lnTo>
                    <a:pt x="83" y="369"/>
                  </a:lnTo>
                  <a:lnTo>
                    <a:pt x="117" y="347"/>
                  </a:lnTo>
                  <a:lnTo>
                    <a:pt x="97" y="320"/>
                  </a:lnTo>
                  <a:lnTo>
                    <a:pt x="85" y="243"/>
                  </a:lnTo>
                  <a:lnTo>
                    <a:pt x="99" y="106"/>
                  </a:lnTo>
                  <a:lnTo>
                    <a:pt x="123" y="99"/>
                  </a:lnTo>
                  <a:lnTo>
                    <a:pt x="163" y="122"/>
                  </a:lnTo>
                  <a:lnTo>
                    <a:pt x="197" y="0"/>
                  </a:lnTo>
                  <a:lnTo>
                    <a:pt x="708" y="88"/>
                  </a:lnTo>
                  <a:lnTo>
                    <a:pt x="601" y="822"/>
                  </a:lnTo>
                  <a:lnTo>
                    <a:pt x="444" y="797"/>
                  </a:lnTo>
                  <a:lnTo>
                    <a:pt x="345" y="770"/>
                  </a:lnTo>
                  <a:lnTo>
                    <a:pt x="146" y="651"/>
                  </a:lnTo>
                  <a:lnTo>
                    <a:pt x="0" y="562"/>
                  </a:lnTo>
                </a:path>
              </a:pathLst>
            </a:custGeom>
            <a:solidFill>
              <a:srgbClr val="FFFF99"/>
            </a:solidFill>
            <a:ln w="12700" cap="rnd">
              <a:solidFill>
                <a:srgbClr val="969696"/>
              </a:solidFill>
              <a:round/>
              <a:headEnd/>
              <a:tailEnd/>
            </a:ln>
          </p:spPr>
          <p:txBody>
            <a:bodyPr/>
            <a:lstStyle/>
            <a:p>
              <a:endParaRPr lang="it-IT"/>
            </a:p>
          </p:txBody>
        </p:sp>
        <p:sp>
          <p:nvSpPr>
            <p:cNvPr id="122988" name="Freeform 8"/>
            <p:cNvSpPr>
              <a:spLocks/>
            </p:cNvSpPr>
            <p:nvPr/>
          </p:nvSpPr>
          <p:spPr bwMode="auto">
            <a:xfrm>
              <a:off x="3060" y="2398"/>
              <a:ext cx="523" cy="473"/>
            </a:xfrm>
            <a:custGeom>
              <a:avLst/>
              <a:gdLst>
                <a:gd name="T0" fmla="*/ 0 w 523"/>
                <a:gd name="T1" fmla="*/ 15 h 473"/>
                <a:gd name="T2" fmla="*/ 0 w 523"/>
                <a:gd name="T3" fmla="*/ 15 h 473"/>
                <a:gd name="T4" fmla="*/ 21 w 523"/>
                <a:gd name="T5" fmla="*/ 161 h 473"/>
                <a:gd name="T6" fmla="*/ 17 w 523"/>
                <a:gd name="T7" fmla="*/ 389 h 473"/>
                <a:gd name="T8" fmla="*/ 28 w 523"/>
                <a:gd name="T9" fmla="*/ 402 h 473"/>
                <a:gd name="T10" fmla="*/ 65 w 523"/>
                <a:gd name="T11" fmla="*/ 401 h 473"/>
                <a:gd name="T12" fmla="*/ 66 w 523"/>
                <a:gd name="T13" fmla="*/ 472 h 473"/>
                <a:gd name="T14" fmla="*/ 377 w 523"/>
                <a:gd name="T15" fmla="*/ 467 h 473"/>
                <a:gd name="T16" fmla="*/ 371 w 523"/>
                <a:gd name="T17" fmla="*/ 394 h 473"/>
                <a:gd name="T18" fmla="*/ 398 w 523"/>
                <a:gd name="T19" fmla="*/ 318 h 473"/>
                <a:gd name="T20" fmla="*/ 436 w 523"/>
                <a:gd name="T21" fmla="*/ 262 h 473"/>
                <a:gd name="T22" fmla="*/ 434 w 523"/>
                <a:gd name="T23" fmla="*/ 248 h 473"/>
                <a:gd name="T24" fmla="*/ 464 w 523"/>
                <a:gd name="T25" fmla="*/ 200 h 473"/>
                <a:gd name="T26" fmla="*/ 478 w 523"/>
                <a:gd name="T27" fmla="*/ 146 h 473"/>
                <a:gd name="T28" fmla="*/ 472 w 523"/>
                <a:gd name="T29" fmla="*/ 141 h 473"/>
                <a:gd name="T30" fmla="*/ 498 w 523"/>
                <a:gd name="T31" fmla="*/ 121 h 473"/>
                <a:gd name="T32" fmla="*/ 522 w 523"/>
                <a:gd name="T33" fmla="*/ 73 h 473"/>
                <a:gd name="T34" fmla="*/ 515 w 523"/>
                <a:gd name="T35" fmla="*/ 64 h 473"/>
                <a:gd name="T36" fmla="*/ 445 w 523"/>
                <a:gd name="T37" fmla="*/ 67 h 473"/>
                <a:gd name="T38" fmla="*/ 464 w 523"/>
                <a:gd name="T39" fmla="*/ 41 h 473"/>
                <a:gd name="T40" fmla="*/ 458 w 523"/>
                <a:gd name="T41" fmla="*/ 0 h 473"/>
                <a:gd name="T42" fmla="*/ 0 w 523"/>
                <a:gd name="T43" fmla="*/ 15 h 473"/>
                <a:gd name="T44" fmla="*/ 0 w 523"/>
                <a:gd name="T45" fmla="*/ 15 h 4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3"/>
                <a:gd name="T70" fmla="*/ 0 h 473"/>
                <a:gd name="T71" fmla="*/ 523 w 523"/>
                <a:gd name="T72" fmla="*/ 473 h 4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3" h="473">
                  <a:moveTo>
                    <a:pt x="0" y="15"/>
                  </a:moveTo>
                  <a:lnTo>
                    <a:pt x="0" y="15"/>
                  </a:lnTo>
                  <a:lnTo>
                    <a:pt x="21" y="161"/>
                  </a:lnTo>
                  <a:lnTo>
                    <a:pt x="17" y="389"/>
                  </a:lnTo>
                  <a:lnTo>
                    <a:pt x="28" y="402"/>
                  </a:lnTo>
                  <a:lnTo>
                    <a:pt x="65" y="401"/>
                  </a:lnTo>
                  <a:lnTo>
                    <a:pt x="66" y="472"/>
                  </a:lnTo>
                  <a:lnTo>
                    <a:pt x="377" y="467"/>
                  </a:lnTo>
                  <a:lnTo>
                    <a:pt x="371" y="394"/>
                  </a:lnTo>
                  <a:lnTo>
                    <a:pt x="398" y="318"/>
                  </a:lnTo>
                  <a:lnTo>
                    <a:pt x="436" y="262"/>
                  </a:lnTo>
                  <a:lnTo>
                    <a:pt x="434" y="248"/>
                  </a:lnTo>
                  <a:lnTo>
                    <a:pt x="464" y="200"/>
                  </a:lnTo>
                  <a:lnTo>
                    <a:pt x="478" y="146"/>
                  </a:lnTo>
                  <a:lnTo>
                    <a:pt x="472" y="141"/>
                  </a:lnTo>
                  <a:lnTo>
                    <a:pt x="498" y="121"/>
                  </a:lnTo>
                  <a:lnTo>
                    <a:pt x="522" y="73"/>
                  </a:lnTo>
                  <a:lnTo>
                    <a:pt x="515" y="64"/>
                  </a:lnTo>
                  <a:lnTo>
                    <a:pt x="445" y="67"/>
                  </a:lnTo>
                  <a:lnTo>
                    <a:pt x="464" y="41"/>
                  </a:lnTo>
                  <a:lnTo>
                    <a:pt x="458" y="0"/>
                  </a:lnTo>
                  <a:lnTo>
                    <a:pt x="0" y="15"/>
                  </a:lnTo>
                </a:path>
              </a:pathLst>
            </a:custGeom>
            <a:solidFill>
              <a:srgbClr val="FFFF99"/>
            </a:solidFill>
            <a:ln w="12700" cap="rnd">
              <a:solidFill>
                <a:srgbClr val="969696"/>
              </a:solidFill>
              <a:round/>
              <a:headEnd/>
              <a:tailEnd/>
            </a:ln>
          </p:spPr>
          <p:txBody>
            <a:bodyPr/>
            <a:lstStyle/>
            <a:p>
              <a:endParaRPr lang="it-IT"/>
            </a:p>
          </p:txBody>
        </p:sp>
        <p:sp>
          <p:nvSpPr>
            <p:cNvPr id="122989" name="Freeform 9"/>
            <p:cNvSpPr>
              <a:spLocks/>
            </p:cNvSpPr>
            <p:nvPr/>
          </p:nvSpPr>
          <p:spPr bwMode="auto">
            <a:xfrm>
              <a:off x="156" y="1274"/>
              <a:ext cx="823" cy="1412"/>
            </a:xfrm>
            <a:custGeom>
              <a:avLst/>
              <a:gdLst>
                <a:gd name="T0" fmla="*/ 18 w 823"/>
                <a:gd name="T1" fmla="*/ 256 h 1412"/>
                <a:gd name="T2" fmla="*/ 18 w 823"/>
                <a:gd name="T3" fmla="*/ 256 h 1412"/>
                <a:gd name="T4" fmla="*/ 29 w 823"/>
                <a:gd name="T5" fmla="*/ 286 h 1412"/>
                <a:gd name="T6" fmla="*/ 5 w 823"/>
                <a:gd name="T7" fmla="*/ 397 h 1412"/>
                <a:gd name="T8" fmla="*/ 21 w 823"/>
                <a:gd name="T9" fmla="*/ 429 h 1412"/>
                <a:gd name="T10" fmla="*/ 85 w 823"/>
                <a:gd name="T11" fmla="*/ 574 h 1412"/>
                <a:gd name="T12" fmla="*/ 92 w 823"/>
                <a:gd name="T13" fmla="*/ 571 h 1412"/>
                <a:gd name="T14" fmla="*/ 95 w 823"/>
                <a:gd name="T15" fmla="*/ 539 h 1412"/>
                <a:gd name="T16" fmla="*/ 106 w 823"/>
                <a:gd name="T17" fmla="*/ 534 h 1412"/>
                <a:gd name="T18" fmla="*/ 117 w 823"/>
                <a:gd name="T19" fmla="*/ 543 h 1412"/>
                <a:gd name="T20" fmla="*/ 98 w 823"/>
                <a:gd name="T21" fmla="*/ 561 h 1412"/>
                <a:gd name="T22" fmla="*/ 106 w 823"/>
                <a:gd name="T23" fmla="*/ 573 h 1412"/>
                <a:gd name="T24" fmla="*/ 122 w 823"/>
                <a:gd name="T25" fmla="*/ 635 h 1412"/>
                <a:gd name="T26" fmla="*/ 112 w 823"/>
                <a:gd name="T27" fmla="*/ 631 h 1412"/>
                <a:gd name="T28" fmla="*/ 89 w 823"/>
                <a:gd name="T29" fmla="*/ 607 h 1412"/>
                <a:gd name="T30" fmla="*/ 95 w 823"/>
                <a:gd name="T31" fmla="*/ 582 h 1412"/>
                <a:gd name="T32" fmla="*/ 84 w 823"/>
                <a:gd name="T33" fmla="*/ 584 h 1412"/>
                <a:gd name="T34" fmla="*/ 71 w 823"/>
                <a:gd name="T35" fmla="*/ 610 h 1412"/>
                <a:gd name="T36" fmla="*/ 76 w 823"/>
                <a:gd name="T37" fmla="*/ 667 h 1412"/>
                <a:gd name="T38" fmla="*/ 89 w 823"/>
                <a:gd name="T39" fmla="*/ 693 h 1412"/>
                <a:gd name="T40" fmla="*/ 118 w 823"/>
                <a:gd name="T41" fmla="*/ 716 h 1412"/>
                <a:gd name="T42" fmla="*/ 109 w 823"/>
                <a:gd name="T43" fmla="*/ 744 h 1412"/>
                <a:gd name="T44" fmla="*/ 92 w 823"/>
                <a:gd name="T45" fmla="*/ 748 h 1412"/>
                <a:gd name="T46" fmla="*/ 89 w 823"/>
                <a:gd name="T47" fmla="*/ 785 h 1412"/>
                <a:gd name="T48" fmla="*/ 129 w 823"/>
                <a:gd name="T49" fmla="*/ 869 h 1412"/>
                <a:gd name="T50" fmla="*/ 161 w 823"/>
                <a:gd name="T51" fmla="*/ 921 h 1412"/>
                <a:gd name="T52" fmla="*/ 157 w 823"/>
                <a:gd name="T53" fmla="*/ 952 h 1412"/>
                <a:gd name="T54" fmla="*/ 176 w 823"/>
                <a:gd name="T55" fmla="*/ 972 h 1412"/>
                <a:gd name="T56" fmla="*/ 168 w 823"/>
                <a:gd name="T57" fmla="*/ 992 h 1412"/>
                <a:gd name="T58" fmla="*/ 156 w 823"/>
                <a:gd name="T59" fmla="*/ 1041 h 1412"/>
                <a:gd name="T60" fmla="*/ 170 w 823"/>
                <a:gd name="T61" fmla="*/ 1059 h 1412"/>
                <a:gd name="T62" fmla="*/ 271 w 823"/>
                <a:gd name="T63" fmla="*/ 1094 h 1412"/>
                <a:gd name="T64" fmla="*/ 312 w 823"/>
                <a:gd name="T65" fmla="*/ 1150 h 1412"/>
                <a:gd name="T66" fmla="*/ 359 w 823"/>
                <a:gd name="T67" fmla="*/ 1168 h 1412"/>
                <a:gd name="T68" fmla="*/ 360 w 823"/>
                <a:gd name="T69" fmla="*/ 1202 h 1412"/>
                <a:gd name="T70" fmla="*/ 392 w 823"/>
                <a:gd name="T71" fmla="*/ 1210 h 1412"/>
                <a:gd name="T72" fmla="*/ 434 w 823"/>
                <a:gd name="T73" fmla="*/ 1267 h 1412"/>
                <a:gd name="T74" fmla="*/ 457 w 823"/>
                <a:gd name="T75" fmla="*/ 1316 h 1412"/>
                <a:gd name="T76" fmla="*/ 458 w 823"/>
                <a:gd name="T77" fmla="*/ 1392 h 1412"/>
                <a:gd name="T78" fmla="*/ 750 w 823"/>
                <a:gd name="T79" fmla="*/ 1411 h 1412"/>
                <a:gd name="T80" fmla="*/ 732 w 823"/>
                <a:gd name="T81" fmla="*/ 1379 h 1412"/>
                <a:gd name="T82" fmla="*/ 742 w 823"/>
                <a:gd name="T83" fmla="*/ 1334 h 1412"/>
                <a:gd name="T84" fmla="*/ 788 w 823"/>
                <a:gd name="T85" fmla="*/ 1257 h 1412"/>
                <a:gd name="T86" fmla="*/ 822 w 823"/>
                <a:gd name="T87" fmla="*/ 1235 h 1412"/>
                <a:gd name="T88" fmla="*/ 802 w 823"/>
                <a:gd name="T89" fmla="*/ 1208 h 1412"/>
                <a:gd name="T90" fmla="*/ 790 w 823"/>
                <a:gd name="T91" fmla="*/ 1131 h 1412"/>
                <a:gd name="T92" fmla="*/ 399 w 823"/>
                <a:gd name="T93" fmla="*/ 544 h 1412"/>
                <a:gd name="T94" fmla="*/ 370 w 823"/>
                <a:gd name="T95" fmla="*/ 485 h 1412"/>
                <a:gd name="T96" fmla="*/ 467 w 823"/>
                <a:gd name="T97" fmla="*/ 110 h 1412"/>
                <a:gd name="T98" fmla="*/ 78 w 823"/>
                <a:gd name="T99" fmla="*/ 0 h 1412"/>
                <a:gd name="T100" fmla="*/ 68 w 823"/>
                <a:gd name="T101" fmla="*/ 22 h 1412"/>
                <a:gd name="T102" fmla="*/ 71 w 823"/>
                <a:gd name="T103" fmla="*/ 72 h 1412"/>
                <a:gd name="T104" fmla="*/ 0 w 823"/>
                <a:gd name="T105" fmla="*/ 188 h 1412"/>
                <a:gd name="T106" fmla="*/ 18 w 823"/>
                <a:gd name="T107" fmla="*/ 256 h 1412"/>
                <a:gd name="T108" fmla="*/ 18 w 823"/>
                <a:gd name="T109" fmla="*/ 256 h 14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3"/>
                <a:gd name="T166" fmla="*/ 0 h 1412"/>
                <a:gd name="T167" fmla="*/ 823 w 823"/>
                <a:gd name="T168" fmla="*/ 1412 h 14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3" h="1412">
                  <a:moveTo>
                    <a:pt x="18" y="256"/>
                  </a:moveTo>
                  <a:lnTo>
                    <a:pt x="18" y="256"/>
                  </a:lnTo>
                  <a:lnTo>
                    <a:pt x="29" y="286"/>
                  </a:lnTo>
                  <a:lnTo>
                    <a:pt x="5" y="397"/>
                  </a:lnTo>
                  <a:lnTo>
                    <a:pt x="21" y="429"/>
                  </a:lnTo>
                  <a:lnTo>
                    <a:pt x="85" y="574"/>
                  </a:lnTo>
                  <a:lnTo>
                    <a:pt x="92" y="571"/>
                  </a:lnTo>
                  <a:lnTo>
                    <a:pt x="95" y="539"/>
                  </a:lnTo>
                  <a:lnTo>
                    <a:pt x="106" y="534"/>
                  </a:lnTo>
                  <a:lnTo>
                    <a:pt x="117" y="543"/>
                  </a:lnTo>
                  <a:lnTo>
                    <a:pt x="98" y="561"/>
                  </a:lnTo>
                  <a:lnTo>
                    <a:pt x="106" y="573"/>
                  </a:lnTo>
                  <a:lnTo>
                    <a:pt x="122" y="635"/>
                  </a:lnTo>
                  <a:lnTo>
                    <a:pt x="112" y="631"/>
                  </a:lnTo>
                  <a:lnTo>
                    <a:pt x="89" y="607"/>
                  </a:lnTo>
                  <a:lnTo>
                    <a:pt x="95" y="582"/>
                  </a:lnTo>
                  <a:lnTo>
                    <a:pt x="84" y="584"/>
                  </a:lnTo>
                  <a:lnTo>
                    <a:pt x="71" y="610"/>
                  </a:lnTo>
                  <a:lnTo>
                    <a:pt x="76" y="667"/>
                  </a:lnTo>
                  <a:lnTo>
                    <a:pt x="89" y="693"/>
                  </a:lnTo>
                  <a:lnTo>
                    <a:pt x="118" y="716"/>
                  </a:lnTo>
                  <a:lnTo>
                    <a:pt x="109" y="744"/>
                  </a:lnTo>
                  <a:lnTo>
                    <a:pt x="92" y="748"/>
                  </a:lnTo>
                  <a:lnTo>
                    <a:pt x="89" y="785"/>
                  </a:lnTo>
                  <a:lnTo>
                    <a:pt x="129" y="869"/>
                  </a:lnTo>
                  <a:lnTo>
                    <a:pt x="161" y="921"/>
                  </a:lnTo>
                  <a:lnTo>
                    <a:pt x="157" y="952"/>
                  </a:lnTo>
                  <a:lnTo>
                    <a:pt x="176" y="972"/>
                  </a:lnTo>
                  <a:lnTo>
                    <a:pt x="168" y="992"/>
                  </a:lnTo>
                  <a:lnTo>
                    <a:pt x="156" y="1041"/>
                  </a:lnTo>
                  <a:lnTo>
                    <a:pt x="170" y="1059"/>
                  </a:lnTo>
                  <a:lnTo>
                    <a:pt x="271" y="1094"/>
                  </a:lnTo>
                  <a:lnTo>
                    <a:pt x="312" y="1150"/>
                  </a:lnTo>
                  <a:lnTo>
                    <a:pt x="359" y="1168"/>
                  </a:lnTo>
                  <a:lnTo>
                    <a:pt x="360" y="1202"/>
                  </a:lnTo>
                  <a:lnTo>
                    <a:pt x="392" y="1210"/>
                  </a:lnTo>
                  <a:lnTo>
                    <a:pt x="434" y="1267"/>
                  </a:lnTo>
                  <a:lnTo>
                    <a:pt x="457" y="1316"/>
                  </a:lnTo>
                  <a:lnTo>
                    <a:pt x="458" y="1392"/>
                  </a:lnTo>
                  <a:lnTo>
                    <a:pt x="750" y="1411"/>
                  </a:lnTo>
                  <a:lnTo>
                    <a:pt x="732" y="1379"/>
                  </a:lnTo>
                  <a:lnTo>
                    <a:pt x="742" y="1334"/>
                  </a:lnTo>
                  <a:lnTo>
                    <a:pt x="788" y="1257"/>
                  </a:lnTo>
                  <a:lnTo>
                    <a:pt x="822" y="1235"/>
                  </a:lnTo>
                  <a:lnTo>
                    <a:pt x="802" y="1208"/>
                  </a:lnTo>
                  <a:lnTo>
                    <a:pt x="790" y="1131"/>
                  </a:lnTo>
                  <a:lnTo>
                    <a:pt x="399" y="544"/>
                  </a:lnTo>
                  <a:lnTo>
                    <a:pt x="370" y="485"/>
                  </a:lnTo>
                  <a:lnTo>
                    <a:pt x="467" y="110"/>
                  </a:lnTo>
                  <a:lnTo>
                    <a:pt x="78" y="0"/>
                  </a:lnTo>
                  <a:lnTo>
                    <a:pt x="68" y="22"/>
                  </a:lnTo>
                  <a:lnTo>
                    <a:pt x="71" y="72"/>
                  </a:lnTo>
                  <a:lnTo>
                    <a:pt x="0" y="188"/>
                  </a:lnTo>
                  <a:lnTo>
                    <a:pt x="18" y="256"/>
                  </a:lnTo>
                </a:path>
              </a:pathLst>
            </a:custGeom>
            <a:solidFill>
              <a:srgbClr val="FFFF99"/>
            </a:solidFill>
            <a:ln w="12700" cap="rnd">
              <a:solidFill>
                <a:srgbClr val="969696"/>
              </a:solidFill>
              <a:round/>
              <a:headEnd/>
              <a:tailEnd/>
            </a:ln>
          </p:spPr>
          <p:txBody>
            <a:bodyPr/>
            <a:lstStyle/>
            <a:p>
              <a:endParaRPr lang="it-IT"/>
            </a:p>
          </p:txBody>
        </p:sp>
        <p:sp>
          <p:nvSpPr>
            <p:cNvPr id="122990" name="Freeform 10"/>
            <p:cNvSpPr>
              <a:spLocks/>
            </p:cNvSpPr>
            <p:nvPr/>
          </p:nvSpPr>
          <p:spPr bwMode="auto">
            <a:xfrm>
              <a:off x="1569" y="1728"/>
              <a:ext cx="756" cy="598"/>
            </a:xfrm>
            <a:custGeom>
              <a:avLst/>
              <a:gdLst>
                <a:gd name="T0" fmla="*/ 0 w 756"/>
                <a:gd name="T1" fmla="*/ 522 h 598"/>
                <a:gd name="T2" fmla="*/ 0 w 756"/>
                <a:gd name="T3" fmla="*/ 522 h 598"/>
                <a:gd name="T4" fmla="*/ 73 w 756"/>
                <a:gd name="T5" fmla="*/ 0 h 598"/>
                <a:gd name="T6" fmla="*/ 559 w 756"/>
                <a:gd name="T7" fmla="*/ 55 h 598"/>
                <a:gd name="T8" fmla="*/ 755 w 756"/>
                <a:gd name="T9" fmla="*/ 72 h 598"/>
                <a:gd name="T10" fmla="*/ 747 w 756"/>
                <a:gd name="T11" fmla="*/ 203 h 598"/>
                <a:gd name="T12" fmla="*/ 721 w 756"/>
                <a:gd name="T13" fmla="*/ 597 h 598"/>
                <a:gd name="T14" fmla="*/ 622 w 756"/>
                <a:gd name="T15" fmla="*/ 590 h 598"/>
                <a:gd name="T16" fmla="*/ 311 w 756"/>
                <a:gd name="T17" fmla="*/ 562 h 598"/>
                <a:gd name="T18" fmla="*/ 0 w 756"/>
                <a:gd name="T19" fmla="*/ 522 h 598"/>
                <a:gd name="T20" fmla="*/ 0 w 756"/>
                <a:gd name="T21" fmla="*/ 522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6"/>
                <a:gd name="T34" fmla="*/ 0 h 598"/>
                <a:gd name="T35" fmla="*/ 756 w 756"/>
                <a:gd name="T36" fmla="*/ 598 h 5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6" h="598">
                  <a:moveTo>
                    <a:pt x="0" y="522"/>
                  </a:moveTo>
                  <a:lnTo>
                    <a:pt x="0" y="522"/>
                  </a:lnTo>
                  <a:lnTo>
                    <a:pt x="73" y="0"/>
                  </a:lnTo>
                  <a:lnTo>
                    <a:pt x="559" y="55"/>
                  </a:lnTo>
                  <a:lnTo>
                    <a:pt x="755" y="72"/>
                  </a:lnTo>
                  <a:lnTo>
                    <a:pt x="747" y="203"/>
                  </a:lnTo>
                  <a:lnTo>
                    <a:pt x="721" y="597"/>
                  </a:lnTo>
                  <a:lnTo>
                    <a:pt x="622" y="590"/>
                  </a:lnTo>
                  <a:lnTo>
                    <a:pt x="311" y="562"/>
                  </a:lnTo>
                  <a:lnTo>
                    <a:pt x="0" y="522"/>
                  </a:lnTo>
                </a:path>
              </a:pathLst>
            </a:custGeom>
            <a:solidFill>
              <a:srgbClr val="FFFF99"/>
            </a:solidFill>
            <a:ln w="12700" cap="rnd">
              <a:solidFill>
                <a:srgbClr val="969696"/>
              </a:solidFill>
              <a:round/>
              <a:headEnd/>
              <a:tailEnd/>
            </a:ln>
          </p:spPr>
          <p:txBody>
            <a:bodyPr/>
            <a:lstStyle/>
            <a:p>
              <a:endParaRPr lang="it-IT"/>
            </a:p>
          </p:txBody>
        </p:sp>
        <p:sp>
          <p:nvSpPr>
            <p:cNvPr id="122991" name="Freeform 11"/>
            <p:cNvSpPr>
              <a:spLocks/>
            </p:cNvSpPr>
            <p:nvPr/>
          </p:nvSpPr>
          <p:spPr bwMode="auto">
            <a:xfrm>
              <a:off x="5076" y="1405"/>
              <a:ext cx="179" cy="169"/>
            </a:xfrm>
            <a:custGeom>
              <a:avLst/>
              <a:gdLst>
                <a:gd name="T0" fmla="*/ 0 w 179"/>
                <a:gd name="T1" fmla="*/ 33 h 169"/>
                <a:gd name="T2" fmla="*/ 0 w 179"/>
                <a:gd name="T3" fmla="*/ 33 h 169"/>
                <a:gd name="T4" fmla="*/ 15 w 179"/>
                <a:gd name="T5" fmla="*/ 122 h 169"/>
                <a:gd name="T6" fmla="*/ 14 w 179"/>
                <a:gd name="T7" fmla="*/ 168 h 169"/>
                <a:gd name="T8" fmla="*/ 28 w 179"/>
                <a:gd name="T9" fmla="*/ 165 h 169"/>
                <a:gd name="T10" fmla="*/ 37 w 179"/>
                <a:gd name="T11" fmla="*/ 152 h 169"/>
                <a:gd name="T12" fmla="*/ 62 w 179"/>
                <a:gd name="T13" fmla="*/ 140 h 169"/>
                <a:gd name="T14" fmla="*/ 74 w 179"/>
                <a:gd name="T15" fmla="*/ 118 h 169"/>
                <a:gd name="T16" fmla="*/ 82 w 179"/>
                <a:gd name="T17" fmla="*/ 122 h 169"/>
                <a:gd name="T18" fmla="*/ 102 w 179"/>
                <a:gd name="T19" fmla="*/ 114 h 169"/>
                <a:gd name="T20" fmla="*/ 128 w 179"/>
                <a:gd name="T21" fmla="*/ 109 h 169"/>
                <a:gd name="T22" fmla="*/ 129 w 179"/>
                <a:gd name="T23" fmla="*/ 100 h 169"/>
                <a:gd name="T24" fmla="*/ 137 w 179"/>
                <a:gd name="T25" fmla="*/ 105 h 169"/>
                <a:gd name="T26" fmla="*/ 146 w 179"/>
                <a:gd name="T27" fmla="*/ 97 h 169"/>
                <a:gd name="T28" fmla="*/ 160 w 179"/>
                <a:gd name="T29" fmla="*/ 94 h 169"/>
                <a:gd name="T30" fmla="*/ 178 w 179"/>
                <a:gd name="T31" fmla="*/ 86 h 169"/>
                <a:gd name="T32" fmla="*/ 161 w 179"/>
                <a:gd name="T33" fmla="*/ 0 h 169"/>
                <a:gd name="T34" fmla="*/ 0 w 179"/>
                <a:gd name="T35" fmla="*/ 33 h 169"/>
                <a:gd name="T36" fmla="*/ 0 w 179"/>
                <a:gd name="T37" fmla="*/ 33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169"/>
                <a:gd name="T59" fmla="*/ 179 w 179"/>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169">
                  <a:moveTo>
                    <a:pt x="0" y="33"/>
                  </a:moveTo>
                  <a:lnTo>
                    <a:pt x="0" y="33"/>
                  </a:lnTo>
                  <a:lnTo>
                    <a:pt x="15" y="122"/>
                  </a:lnTo>
                  <a:lnTo>
                    <a:pt x="14" y="168"/>
                  </a:lnTo>
                  <a:lnTo>
                    <a:pt x="28" y="165"/>
                  </a:lnTo>
                  <a:lnTo>
                    <a:pt x="37" y="152"/>
                  </a:lnTo>
                  <a:lnTo>
                    <a:pt x="62" y="140"/>
                  </a:lnTo>
                  <a:lnTo>
                    <a:pt x="74" y="118"/>
                  </a:lnTo>
                  <a:lnTo>
                    <a:pt x="82" y="122"/>
                  </a:lnTo>
                  <a:lnTo>
                    <a:pt x="102" y="114"/>
                  </a:lnTo>
                  <a:lnTo>
                    <a:pt x="128" y="109"/>
                  </a:lnTo>
                  <a:lnTo>
                    <a:pt x="129" y="100"/>
                  </a:lnTo>
                  <a:lnTo>
                    <a:pt x="137" y="105"/>
                  </a:lnTo>
                  <a:lnTo>
                    <a:pt x="146" y="97"/>
                  </a:lnTo>
                  <a:lnTo>
                    <a:pt x="160" y="94"/>
                  </a:lnTo>
                  <a:lnTo>
                    <a:pt x="178" y="86"/>
                  </a:lnTo>
                  <a:lnTo>
                    <a:pt x="161" y="0"/>
                  </a:lnTo>
                  <a:lnTo>
                    <a:pt x="0" y="33"/>
                  </a:lnTo>
                </a:path>
              </a:pathLst>
            </a:custGeom>
            <a:solidFill>
              <a:srgbClr val="FFFF99"/>
            </a:solidFill>
            <a:ln w="12700" cap="rnd">
              <a:solidFill>
                <a:srgbClr val="969696"/>
              </a:solidFill>
              <a:round/>
              <a:headEnd/>
              <a:tailEnd/>
            </a:ln>
          </p:spPr>
          <p:txBody>
            <a:bodyPr/>
            <a:lstStyle/>
            <a:p>
              <a:endParaRPr lang="it-IT"/>
            </a:p>
          </p:txBody>
        </p:sp>
        <p:sp>
          <p:nvSpPr>
            <p:cNvPr id="122992" name="Freeform 12"/>
            <p:cNvSpPr>
              <a:spLocks/>
            </p:cNvSpPr>
            <p:nvPr/>
          </p:nvSpPr>
          <p:spPr bwMode="auto">
            <a:xfrm>
              <a:off x="4922" y="1767"/>
              <a:ext cx="109" cy="181"/>
            </a:xfrm>
            <a:custGeom>
              <a:avLst/>
              <a:gdLst>
                <a:gd name="T0" fmla="*/ 0 w 109"/>
                <a:gd name="T1" fmla="*/ 19 h 181"/>
                <a:gd name="T2" fmla="*/ 0 w 109"/>
                <a:gd name="T3" fmla="*/ 19 h 181"/>
                <a:gd name="T4" fmla="*/ 14 w 109"/>
                <a:gd name="T5" fmla="*/ 0 h 181"/>
                <a:gd name="T6" fmla="*/ 34 w 109"/>
                <a:gd name="T7" fmla="*/ 0 h 181"/>
                <a:gd name="T8" fmla="*/ 28 w 109"/>
                <a:gd name="T9" fmla="*/ 20 h 181"/>
                <a:gd name="T10" fmla="*/ 23 w 109"/>
                <a:gd name="T11" fmla="*/ 26 h 181"/>
                <a:gd name="T12" fmla="*/ 26 w 109"/>
                <a:gd name="T13" fmla="*/ 47 h 181"/>
                <a:gd name="T14" fmla="*/ 38 w 109"/>
                <a:gd name="T15" fmla="*/ 60 h 181"/>
                <a:gd name="T16" fmla="*/ 53 w 109"/>
                <a:gd name="T17" fmla="*/ 74 h 181"/>
                <a:gd name="T18" fmla="*/ 58 w 109"/>
                <a:gd name="T19" fmla="*/ 95 h 181"/>
                <a:gd name="T20" fmla="*/ 68 w 109"/>
                <a:gd name="T21" fmla="*/ 111 h 181"/>
                <a:gd name="T22" fmla="*/ 79 w 109"/>
                <a:gd name="T23" fmla="*/ 121 h 181"/>
                <a:gd name="T24" fmla="*/ 96 w 109"/>
                <a:gd name="T25" fmla="*/ 127 h 181"/>
                <a:gd name="T26" fmla="*/ 104 w 109"/>
                <a:gd name="T27" fmla="*/ 143 h 181"/>
                <a:gd name="T28" fmla="*/ 90 w 109"/>
                <a:gd name="T29" fmla="*/ 157 h 181"/>
                <a:gd name="T30" fmla="*/ 104 w 109"/>
                <a:gd name="T31" fmla="*/ 154 h 181"/>
                <a:gd name="T32" fmla="*/ 108 w 109"/>
                <a:gd name="T33" fmla="*/ 167 h 181"/>
                <a:gd name="T34" fmla="*/ 80 w 109"/>
                <a:gd name="T35" fmla="*/ 174 h 181"/>
                <a:gd name="T36" fmla="*/ 43 w 109"/>
                <a:gd name="T37" fmla="*/ 180 h 181"/>
                <a:gd name="T38" fmla="*/ 40 w 109"/>
                <a:gd name="T39" fmla="*/ 168 h 181"/>
                <a:gd name="T40" fmla="*/ 0 w 109"/>
                <a:gd name="T41" fmla="*/ 19 h 181"/>
                <a:gd name="T42" fmla="*/ 0 w 109"/>
                <a:gd name="T43" fmla="*/ 19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181"/>
                <a:gd name="T68" fmla="*/ 109 w 109"/>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181">
                  <a:moveTo>
                    <a:pt x="0" y="19"/>
                  </a:moveTo>
                  <a:lnTo>
                    <a:pt x="0" y="19"/>
                  </a:lnTo>
                  <a:lnTo>
                    <a:pt x="14" y="0"/>
                  </a:lnTo>
                  <a:lnTo>
                    <a:pt x="34" y="0"/>
                  </a:lnTo>
                  <a:lnTo>
                    <a:pt x="28" y="20"/>
                  </a:lnTo>
                  <a:lnTo>
                    <a:pt x="23" y="26"/>
                  </a:lnTo>
                  <a:lnTo>
                    <a:pt x="26" y="47"/>
                  </a:lnTo>
                  <a:lnTo>
                    <a:pt x="38" y="60"/>
                  </a:lnTo>
                  <a:lnTo>
                    <a:pt x="53" y="74"/>
                  </a:lnTo>
                  <a:lnTo>
                    <a:pt x="58" y="95"/>
                  </a:lnTo>
                  <a:lnTo>
                    <a:pt x="68" y="111"/>
                  </a:lnTo>
                  <a:lnTo>
                    <a:pt x="79" y="121"/>
                  </a:lnTo>
                  <a:lnTo>
                    <a:pt x="96" y="127"/>
                  </a:lnTo>
                  <a:lnTo>
                    <a:pt x="104" y="143"/>
                  </a:lnTo>
                  <a:lnTo>
                    <a:pt x="90" y="157"/>
                  </a:lnTo>
                  <a:lnTo>
                    <a:pt x="104" y="154"/>
                  </a:lnTo>
                  <a:lnTo>
                    <a:pt x="108" y="167"/>
                  </a:lnTo>
                  <a:lnTo>
                    <a:pt x="80" y="174"/>
                  </a:lnTo>
                  <a:lnTo>
                    <a:pt x="43" y="180"/>
                  </a:lnTo>
                  <a:lnTo>
                    <a:pt x="40" y="168"/>
                  </a:lnTo>
                  <a:lnTo>
                    <a:pt x="0" y="19"/>
                  </a:lnTo>
                </a:path>
              </a:pathLst>
            </a:custGeom>
            <a:solidFill>
              <a:srgbClr val="FFFF99"/>
            </a:solidFill>
            <a:ln w="12700" cap="rnd">
              <a:solidFill>
                <a:srgbClr val="969696"/>
              </a:solidFill>
              <a:round/>
              <a:headEnd/>
              <a:tailEnd/>
            </a:ln>
          </p:spPr>
          <p:txBody>
            <a:bodyPr/>
            <a:lstStyle/>
            <a:p>
              <a:endParaRPr lang="it-IT"/>
            </a:p>
          </p:txBody>
        </p:sp>
        <p:sp>
          <p:nvSpPr>
            <p:cNvPr id="122993" name="Freeform 13"/>
            <p:cNvSpPr>
              <a:spLocks/>
            </p:cNvSpPr>
            <p:nvPr/>
          </p:nvSpPr>
          <p:spPr bwMode="auto">
            <a:xfrm>
              <a:off x="4811" y="1908"/>
              <a:ext cx="17" cy="24"/>
            </a:xfrm>
            <a:custGeom>
              <a:avLst/>
              <a:gdLst>
                <a:gd name="T0" fmla="*/ 0 w 17"/>
                <a:gd name="T1" fmla="*/ 7 h 24"/>
                <a:gd name="T2" fmla="*/ 0 w 17"/>
                <a:gd name="T3" fmla="*/ 7 h 24"/>
                <a:gd name="T4" fmla="*/ 11 w 17"/>
                <a:gd name="T5" fmla="*/ 0 h 24"/>
                <a:gd name="T6" fmla="*/ 16 w 17"/>
                <a:gd name="T7" fmla="*/ 13 h 24"/>
                <a:gd name="T8" fmla="*/ 12 w 17"/>
                <a:gd name="T9" fmla="*/ 23 h 24"/>
                <a:gd name="T10" fmla="*/ 0 w 17"/>
                <a:gd name="T11" fmla="*/ 7 h 24"/>
                <a:gd name="T12" fmla="*/ 0 w 17"/>
                <a:gd name="T13" fmla="*/ 7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0" y="7"/>
                  </a:moveTo>
                  <a:lnTo>
                    <a:pt x="0" y="7"/>
                  </a:lnTo>
                  <a:lnTo>
                    <a:pt x="11" y="0"/>
                  </a:lnTo>
                  <a:lnTo>
                    <a:pt x="16" y="13"/>
                  </a:lnTo>
                  <a:lnTo>
                    <a:pt x="12" y="23"/>
                  </a:lnTo>
                  <a:lnTo>
                    <a:pt x="0" y="7"/>
                  </a:lnTo>
                </a:path>
              </a:pathLst>
            </a:custGeom>
            <a:solidFill>
              <a:srgbClr val="FFFF99"/>
            </a:solidFill>
            <a:ln w="12700" cap="rnd">
              <a:solidFill>
                <a:srgbClr val="969696"/>
              </a:solidFill>
              <a:round/>
              <a:headEnd/>
              <a:tailEnd/>
            </a:ln>
          </p:spPr>
          <p:txBody>
            <a:bodyPr/>
            <a:lstStyle/>
            <a:p>
              <a:endParaRPr lang="it-IT"/>
            </a:p>
          </p:txBody>
        </p:sp>
        <p:grpSp>
          <p:nvGrpSpPr>
            <p:cNvPr id="122994" name="Group 14"/>
            <p:cNvGrpSpPr>
              <a:grpSpLocks/>
            </p:cNvGrpSpPr>
            <p:nvPr/>
          </p:nvGrpSpPr>
          <p:grpSpPr bwMode="auto">
            <a:xfrm>
              <a:off x="3850" y="3052"/>
              <a:ext cx="942" cy="801"/>
              <a:chOff x="3850" y="3052"/>
              <a:chExt cx="942" cy="801"/>
            </a:xfrm>
          </p:grpSpPr>
          <p:sp>
            <p:nvSpPr>
              <p:cNvPr id="123048" name="Freeform 15"/>
              <p:cNvSpPr>
                <a:spLocks/>
              </p:cNvSpPr>
              <p:nvPr/>
            </p:nvSpPr>
            <p:spPr bwMode="auto">
              <a:xfrm>
                <a:off x="3850" y="3052"/>
                <a:ext cx="942" cy="714"/>
              </a:xfrm>
              <a:custGeom>
                <a:avLst/>
                <a:gdLst>
                  <a:gd name="T0" fmla="*/ 2 w 942"/>
                  <a:gd name="T1" fmla="*/ 47 h 714"/>
                  <a:gd name="T2" fmla="*/ 27 w 942"/>
                  <a:gd name="T3" fmla="*/ 92 h 714"/>
                  <a:gd name="T4" fmla="*/ 30 w 942"/>
                  <a:gd name="T5" fmla="*/ 118 h 714"/>
                  <a:gd name="T6" fmla="*/ 40 w 942"/>
                  <a:gd name="T7" fmla="*/ 128 h 714"/>
                  <a:gd name="T8" fmla="*/ 51 w 942"/>
                  <a:gd name="T9" fmla="*/ 101 h 714"/>
                  <a:gd name="T10" fmla="*/ 70 w 942"/>
                  <a:gd name="T11" fmla="*/ 97 h 714"/>
                  <a:gd name="T12" fmla="*/ 56 w 942"/>
                  <a:gd name="T13" fmla="*/ 125 h 714"/>
                  <a:gd name="T14" fmla="*/ 129 w 942"/>
                  <a:gd name="T15" fmla="*/ 98 h 714"/>
                  <a:gd name="T16" fmla="*/ 161 w 942"/>
                  <a:gd name="T17" fmla="*/ 97 h 714"/>
                  <a:gd name="T18" fmla="*/ 130 w 942"/>
                  <a:gd name="T19" fmla="*/ 109 h 714"/>
                  <a:gd name="T20" fmla="*/ 190 w 942"/>
                  <a:gd name="T21" fmla="*/ 124 h 714"/>
                  <a:gd name="T22" fmla="*/ 210 w 942"/>
                  <a:gd name="T23" fmla="*/ 118 h 714"/>
                  <a:gd name="T24" fmla="*/ 245 w 942"/>
                  <a:gd name="T25" fmla="*/ 138 h 714"/>
                  <a:gd name="T26" fmla="*/ 259 w 942"/>
                  <a:gd name="T27" fmla="*/ 160 h 714"/>
                  <a:gd name="T28" fmla="*/ 270 w 942"/>
                  <a:gd name="T29" fmla="*/ 190 h 714"/>
                  <a:gd name="T30" fmla="*/ 265 w 942"/>
                  <a:gd name="T31" fmla="*/ 196 h 714"/>
                  <a:gd name="T32" fmla="*/ 306 w 942"/>
                  <a:gd name="T33" fmla="*/ 184 h 714"/>
                  <a:gd name="T34" fmla="*/ 322 w 942"/>
                  <a:gd name="T35" fmla="*/ 180 h 714"/>
                  <a:gd name="T36" fmla="*/ 379 w 942"/>
                  <a:gd name="T37" fmla="*/ 154 h 714"/>
                  <a:gd name="T38" fmla="*/ 385 w 942"/>
                  <a:gd name="T39" fmla="*/ 126 h 714"/>
                  <a:gd name="T40" fmla="*/ 452 w 942"/>
                  <a:gd name="T41" fmla="*/ 140 h 714"/>
                  <a:gd name="T42" fmla="*/ 491 w 942"/>
                  <a:gd name="T43" fmla="*/ 171 h 714"/>
                  <a:gd name="T44" fmla="*/ 517 w 942"/>
                  <a:gd name="T45" fmla="*/ 201 h 714"/>
                  <a:gd name="T46" fmla="*/ 537 w 942"/>
                  <a:gd name="T47" fmla="*/ 226 h 714"/>
                  <a:gd name="T48" fmla="*/ 579 w 942"/>
                  <a:gd name="T49" fmla="*/ 247 h 714"/>
                  <a:gd name="T50" fmla="*/ 586 w 942"/>
                  <a:gd name="T51" fmla="*/ 355 h 714"/>
                  <a:gd name="T52" fmla="*/ 607 w 942"/>
                  <a:gd name="T53" fmla="*/ 412 h 714"/>
                  <a:gd name="T54" fmla="*/ 597 w 942"/>
                  <a:gd name="T55" fmla="*/ 384 h 714"/>
                  <a:gd name="T56" fmla="*/ 605 w 942"/>
                  <a:gd name="T57" fmla="*/ 374 h 714"/>
                  <a:gd name="T58" fmla="*/ 622 w 942"/>
                  <a:gd name="T59" fmla="*/ 393 h 714"/>
                  <a:gd name="T60" fmla="*/ 638 w 942"/>
                  <a:gd name="T61" fmla="*/ 391 h 714"/>
                  <a:gd name="T62" fmla="*/ 611 w 942"/>
                  <a:gd name="T63" fmla="*/ 444 h 714"/>
                  <a:gd name="T64" fmla="*/ 641 w 942"/>
                  <a:gd name="T65" fmla="*/ 489 h 714"/>
                  <a:gd name="T66" fmla="*/ 669 w 942"/>
                  <a:gd name="T67" fmla="*/ 520 h 714"/>
                  <a:gd name="T68" fmla="*/ 668 w 942"/>
                  <a:gd name="T69" fmla="*/ 499 h 714"/>
                  <a:gd name="T70" fmla="*/ 694 w 942"/>
                  <a:gd name="T71" fmla="*/ 498 h 714"/>
                  <a:gd name="T72" fmla="*/ 694 w 942"/>
                  <a:gd name="T73" fmla="*/ 526 h 714"/>
                  <a:gd name="T74" fmla="*/ 722 w 942"/>
                  <a:gd name="T75" fmla="*/ 560 h 714"/>
                  <a:gd name="T76" fmla="*/ 748 w 942"/>
                  <a:gd name="T77" fmla="*/ 626 h 714"/>
                  <a:gd name="T78" fmla="*/ 793 w 942"/>
                  <a:gd name="T79" fmla="*/ 637 h 714"/>
                  <a:gd name="T80" fmla="*/ 857 w 942"/>
                  <a:gd name="T81" fmla="*/ 688 h 714"/>
                  <a:gd name="T82" fmla="*/ 851 w 942"/>
                  <a:gd name="T83" fmla="*/ 704 h 714"/>
                  <a:gd name="T84" fmla="*/ 836 w 942"/>
                  <a:gd name="T85" fmla="*/ 713 h 714"/>
                  <a:gd name="T86" fmla="*/ 885 w 942"/>
                  <a:gd name="T87" fmla="*/ 706 h 714"/>
                  <a:gd name="T88" fmla="*/ 916 w 942"/>
                  <a:gd name="T89" fmla="*/ 692 h 714"/>
                  <a:gd name="T90" fmla="*/ 922 w 942"/>
                  <a:gd name="T91" fmla="*/ 643 h 714"/>
                  <a:gd name="T92" fmla="*/ 941 w 942"/>
                  <a:gd name="T93" fmla="*/ 614 h 714"/>
                  <a:gd name="T94" fmla="*/ 922 w 942"/>
                  <a:gd name="T95" fmla="*/ 465 h 714"/>
                  <a:gd name="T96" fmla="*/ 796 w 942"/>
                  <a:gd name="T97" fmla="*/ 246 h 714"/>
                  <a:gd name="T98" fmla="*/ 740 w 942"/>
                  <a:gd name="T99" fmla="*/ 140 h 714"/>
                  <a:gd name="T100" fmla="*/ 692 w 942"/>
                  <a:gd name="T101" fmla="*/ 10 h 714"/>
                  <a:gd name="T102" fmla="*/ 636 w 942"/>
                  <a:gd name="T103" fmla="*/ 0 h 714"/>
                  <a:gd name="T104" fmla="*/ 632 w 942"/>
                  <a:gd name="T105" fmla="*/ 62 h 714"/>
                  <a:gd name="T106" fmla="*/ 609 w 942"/>
                  <a:gd name="T107" fmla="*/ 38 h 714"/>
                  <a:gd name="T108" fmla="*/ 290 w 942"/>
                  <a:gd name="T109" fmla="*/ 21 h 714"/>
                  <a:gd name="T110" fmla="*/ 2 w 942"/>
                  <a:gd name="T111" fmla="*/ 47 h 7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2"/>
                  <a:gd name="T169" fmla="*/ 0 h 714"/>
                  <a:gd name="T170" fmla="*/ 942 w 942"/>
                  <a:gd name="T171" fmla="*/ 714 h 7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2" h="714">
                    <a:moveTo>
                      <a:pt x="2" y="47"/>
                    </a:moveTo>
                    <a:lnTo>
                      <a:pt x="2" y="47"/>
                    </a:lnTo>
                    <a:lnTo>
                      <a:pt x="0" y="66"/>
                    </a:lnTo>
                    <a:lnTo>
                      <a:pt x="27" y="92"/>
                    </a:lnTo>
                    <a:lnTo>
                      <a:pt x="22" y="108"/>
                    </a:lnTo>
                    <a:lnTo>
                      <a:pt x="30" y="118"/>
                    </a:lnTo>
                    <a:lnTo>
                      <a:pt x="20" y="137"/>
                    </a:lnTo>
                    <a:lnTo>
                      <a:pt x="40" y="128"/>
                    </a:lnTo>
                    <a:lnTo>
                      <a:pt x="51" y="115"/>
                    </a:lnTo>
                    <a:lnTo>
                      <a:pt x="51" y="101"/>
                    </a:lnTo>
                    <a:lnTo>
                      <a:pt x="61" y="109"/>
                    </a:lnTo>
                    <a:lnTo>
                      <a:pt x="70" y="97"/>
                    </a:lnTo>
                    <a:lnTo>
                      <a:pt x="78" y="108"/>
                    </a:lnTo>
                    <a:lnTo>
                      <a:pt x="56" y="125"/>
                    </a:lnTo>
                    <a:lnTo>
                      <a:pt x="117" y="111"/>
                    </a:lnTo>
                    <a:lnTo>
                      <a:pt x="129" y="98"/>
                    </a:lnTo>
                    <a:lnTo>
                      <a:pt x="138" y="103"/>
                    </a:lnTo>
                    <a:lnTo>
                      <a:pt x="161" y="97"/>
                    </a:lnTo>
                    <a:lnTo>
                      <a:pt x="171" y="105"/>
                    </a:lnTo>
                    <a:lnTo>
                      <a:pt x="130" y="109"/>
                    </a:lnTo>
                    <a:lnTo>
                      <a:pt x="142" y="113"/>
                    </a:lnTo>
                    <a:lnTo>
                      <a:pt x="190" y="124"/>
                    </a:lnTo>
                    <a:lnTo>
                      <a:pt x="218" y="140"/>
                    </a:lnTo>
                    <a:lnTo>
                      <a:pt x="210" y="118"/>
                    </a:lnTo>
                    <a:lnTo>
                      <a:pt x="224" y="134"/>
                    </a:lnTo>
                    <a:lnTo>
                      <a:pt x="245" y="138"/>
                    </a:lnTo>
                    <a:lnTo>
                      <a:pt x="227" y="143"/>
                    </a:lnTo>
                    <a:lnTo>
                      <a:pt x="259" y="160"/>
                    </a:lnTo>
                    <a:lnTo>
                      <a:pt x="271" y="175"/>
                    </a:lnTo>
                    <a:lnTo>
                      <a:pt x="270" y="190"/>
                    </a:lnTo>
                    <a:lnTo>
                      <a:pt x="258" y="170"/>
                    </a:lnTo>
                    <a:lnTo>
                      <a:pt x="265" y="196"/>
                    </a:lnTo>
                    <a:lnTo>
                      <a:pt x="290" y="186"/>
                    </a:lnTo>
                    <a:lnTo>
                      <a:pt x="306" y="184"/>
                    </a:lnTo>
                    <a:lnTo>
                      <a:pt x="317" y="173"/>
                    </a:lnTo>
                    <a:lnTo>
                      <a:pt x="322" y="180"/>
                    </a:lnTo>
                    <a:lnTo>
                      <a:pt x="356" y="155"/>
                    </a:lnTo>
                    <a:lnTo>
                      <a:pt x="379" y="154"/>
                    </a:lnTo>
                    <a:lnTo>
                      <a:pt x="370" y="146"/>
                    </a:lnTo>
                    <a:lnTo>
                      <a:pt x="385" y="126"/>
                    </a:lnTo>
                    <a:lnTo>
                      <a:pt x="418" y="124"/>
                    </a:lnTo>
                    <a:lnTo>
                      <a:pt x="452" y="140"/>
                    </a:lnTo>
                    <a:lnTo>
                      <a:pt x="473" y="166"/>
                    </a:lnTo>
                    <a:lnTo>
                      <a:pt x="491" y="171"/>
                    </a:lnTo>
                    <a:lnTo>
                      <a:pt x="494" y="190"/>
                    </a:lnTo>
                    <a:lnTo>
                      <a:pt x="517" y="201"/>
                    </a:lnTo>
                    <a:lnTo>
                      <a:pt x="526" y="215"/>
                    </a:lnTo>
                    <a:lnTo>
                      <a:pt x="537" y="226"/>
                    </a:lnTo>
                    <a:lnTo>
                      <a:pt x="567" y="227"/>
                    </a:lnTo>
                    <a:lnTo>
                      <a:pt x="579" y="247"/>
                    </a:lnTo>
                    <a:lnTo>
                      <a:pt x="594" y="285"/>
                    </a:lnTo>
                    <a:lnTo>
                      <a:pt x="586" y="355"/>
                    </a:lnTo>
                    <a:lnTo>
                      <a:pt x="588" y="398"/>
                    </a:lnTo>
                    <a:lnTo>
                      <a:pt x="607" y="412"/>
                    </a:lnTo>
                    <a:lnTo>
                      <a:pt x="610" y="392"/>
                    </a:lnTo>
                    <a:lnTo>
                      <a:pt x="597" y="384"/>
                    </a:lnTo>
                    <a:lnTo>
                      <a:pt x="600" y="370"/>
                    </a:lnTo>
                    <a:lnTo>
                      <a:pt x="605" y="374"/>
                    </a:lnTo>
                    <a:lnTo>
                      <a:pt x="618" y="378"/>
                    </a:lnTo>
                    <a:lnTo>
                      <a:pt x="622" y="393"/>
                    </a:lnTo>
                    <a:lnTo>
                      <a:pt x="630" y="377"/>
                    </a:lnTo>
                    <a:lnTo>
                      <a:pt x="638" y="391"/>
                    </a:lnTo>
                    <a:lnTo>
                      <a:pt x="612" y="436"/>
                    </a:lnTo>
                    <a:lnTo>
                      <a:pt x="611" y="444"/>
                    </a:lnTo>
                    <a:lnTo>
                      <a:pt x="627" y="452"/>
                    </a:lnTo>
                    <a:lnTo>
                      <a:pt x="641" y="489"/>
                    </a:lnTo>
                    <a:lnTo>
                      <a:pt x="658" y="506"/>
                    </a:lnTo>
                    <a:lnTo>
                      <a:pt x="669" y="520"/>
                    </a:lnTo>
                    <a:lnTo>
                      <a:pt x="683" y="520"/>
                    </a:lnTo>
                    <a:lnTo>
                      <a:pt x="668" y="499"/>
                    </a:lnTo>
                    <a:lnTo>
                      <a:pt x="679" y="502"/>
                    </a:lnTo>
                    <a:lnTo>
                      <a:pt x="694" y="498"/>
                    </a:lnTo>
                    <a:lnTo>
                      <a:pt x="687" y="506"/>
                    </a:lnTo>
                    <a:lnTo>
                      <a:pt x="694" y="526"/>
                    </a:lnTo>
                    <a:lnTo>
                      <a:pt x="700" y="550"/>
                    </a:lnTo>
                    <a:lnTo>
                      <a:pt x="722" y="560"/>
                    </a:lnTo>
                    <a:lnTo>
                      <a:pt x="728" y="577"/>
                    </a:lnTo>
                    <a:lnTo>
                      <a:pt x="748" y="626"/>
                    </a:lnTo>
                    <a:lnTo>
                      <a:pt x="772" y="626"/>
                    </a:lnTo>
                    <a:lnTo>
                      <a:pt x="793" y="637"/>
                    </a:lnTo>
                    <a:lnTo>
                      <a:pt x="828" y="684"/>
                    </a:lnTo>
                    <a:lnTo>
                      <a:pt x="857" y="688"/>
                    </a:lnTo>
                    <a:lnTo>
                      <a:pt x="858" y="698"/>
                    </a:lnTo>
                    <a:lnTo>
                      <a:pt x="851" y="704"/>
                    </a:lnTo>
                    <a:lnTo>
                      <a:pt x="828" y="694"/>
                    </a:lnTo>
                    <a:lnTo>
                      <a:pt x="836" y="713"/>
                    </a:lnTo>
                    <a:lnTo>
                      <a:pt x="862" y="706"/>
                    </a:lnTo>
                    <a:lnTo>
                      <a:pt x="885" y="706"/>
                    </a:lnTo>
                    <a:lnTo>
                      <a:pt x="896" y="694"/>
                    </a:lnTo>
                    <a:lnTo>
                      <a:pt x="916" y="692"/>
                    </a:lnTo>
                    <a:lnTo>
                      <a:pt x="927" y="672"/>
                    </a:lnTo>
                    <a:lnTo>
                      <a:pt x="922" y="643"/>
                    </a:lnTo>
                    <a:lnTo>
                      <a:pt x="932" y="610"/>
                    </a:lnTo>
                    <a:lnTo>
                      <a:pt x="941" y="614"/>
                    </a:lnTo>
                    <a:lnTo>
                      <a:pt x="933" y="499"/>
                    </a:lnTo>
                    <a:lnTo>
                      <a:pt x="922" y="465"/>
                    </a:lnTo>
                    <a:lnTo>
                      <a:pt x="821" y="299"/>
                    </a:lnTo>
                    <a:lnTo>
                      <a:pt x="796" y="246"/>
                    </a:lnTo>
                    <a:lnTo>
                      <a:pt x="807" y="246"/>
                    </a:lnTo>
                    <a:lnTo>
                      <a:pt x="740" y="140"/>
                    </a:lnTo>
                    <a:lnTo>
                      <a:pt x="694" y="29"/>
                    </a:lnTo>
                    <a:lnTo>
                      <a:pt x="692" y="10"/>
                    </a:lnTo>
                    <a:lnTo>
                      <a:pt x="679" y="8"/>
                    </a:lnTo>
                    <a:lnTo>
                      <a:pt x="636" y="0"/>
                    </a:lnTo>
                    <a:lnTo>
                      <a:pt x="624" y="13"/>
                    </a:lnTo>
                    <a:lnTo>
                      <a:pt x="632" y="62"/>
                    </a:lnTo>
                    <a:lnTo>
                      <a:pt x="612" y="61"/>
                    </a:lnTo>
                    <a:lnTo>
                      <a:pt x="609" y="38"/>
                    </a:lnTo>
                    <a:lnTo>
                      <a:pt x="311" y="56"/>
                    </a:lnTo>
                    <a:lnTo>
                      <a:pt x="290" y="21"/>
                    </a:lnTo>
                    <a:lnTo>
                      <a:pt x="2" y="47"/>
                    </a:lnTo>
                  </a:path>
                </a:pathLst>
              </a:custGeom>
              <a:solidFill>
                <a:srgbClr val="FFFF99"/>
              </a:solidFill>
              <a:ln w="12700" cap="rnd">
                <a:solidFill>
                  <a:srgbClr val="969696"/>
                </a:solidFill>
                <a:round/>
                <a:headEnd/>
                <a:tailEnd/>
              </a:ln>
            </p:spPr>
            <p:txBody>
              <a:bodyPr/>
              <a:lstStyle/>
              <a:p>
                <a:endParaRPr lang="it-IT"/>
              </a:p>
            </p:txBody>
          </p:sp>
          <p:sp>
            <p:nvSpPr>
              <p:cNvPr id="123049" name="Freeform 16"/>
              <p:cNvSpPr>
                <a:spLocks/>
              </p:cNvSpPr>
              <p:nvPr/>
            </p:nvSpPr>
            <p:spPr bwMode="auto">
              <a:xfrm>
                <a:off x="4627" y="3820"/>
                <a:ext cx="48" cy="33"/>
              </a:xfrm>
              <a:custGeom>
                <a:avLst/>
                <a:gdLst>
                  <a:gd name="T0" fmla="*/ 0 w 48"/>
                  <a:gd name="T1" fmla="*/ 32 h 33"/>
                  <a:gd name="T2" fmla="*/ 0 w 48"/>
                  <a:gd name="T3" fmla="*/ 32 h 33"/>
                  <a:gd name="T4" fmla="*/ 3 w 48"/>
                  <a:gd name="T5" fmla="*/ 14 h 33"/>
                  <a:gd name="T6" fmla="*/ 19 w 48"/>
                  <a:gd name="T7" fmla="*/ 11 h 33"/>
                  <a:gd name="T8" fmla="*/ 22 w 48"/>
                  <a:gd name="T9" fmla="*/ 0 h 33"/>
                  <a:gd name="T10" fmla="*/ 47 w 48"/>
                  <a:gd name="T11" fmla="*/ 12 h 33"/>
                  <a:gd name="T12" fmla="*/ 23 w 48"/>
                  <a:gd name="T13" fmla="*/ 22 h 33"/>
                  <a:gd name="T14" fmla="*/ 9 w 48"/>
                  <a:gd name="T15" fmla="*/ 17 h 33"/>
                  <a:gd name="T16" fmla="*/ 13 w 48"/>
                  <a:gd name="T17" fmla="*/ 26 h 33"/>
                  <a:gd name="T18" fmla="*/ 0 w 48"/>
                  <a:gd name="T19" fmla="*/ 32 h 33"/>
                  <a:gd name="T20" fmla="*/ 0 w 48"/>
                  <a:gd name="T21" fmla="*/ 3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3"/>
                  <a:gd name="T35" fmla="*/ 48 w 4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3">
                    <a:moveTo>
                      <a:pt x="0" y="32"/>
                    </a:moveTo>
                    <a:lnTo>
                      <a:pt x="0" y="32"/>
                    </a:lnTo>
                    <a:lnTo>
                      <a:pt x="3" y="14"/>
                    </a:lnTo>
                    <a:lnTo>
                      <a:pt x="19" y="11"/>
                    </a:lnTo>
                    <a:lnTo>
                      <a:pt x="22" y="0"/>
                    </a:lnTo>
                    <a:lnTo>
                      <a:pt x="47" y="12"/>
                    </a:lnTo>
                    <a:lnTo>
                      <a:pt x="23" y="22"/>
                    </a:lnTo>
                    <a:lnTo>
                      <a:pt x="9" y="17"/>
                    </a:lnTo>
                    <a:lnTo>
                      <a:pt x="13" y="26"/>
                    </a:lnTo>
                    <a:lnTo>
                      <a:pt x="0" y="32"/>
                    </a:lnTo>
                  </a:path>
                </a:pathLst>
              </a:custGeom>
              <a:solidFill>
                <a:srgbClr val="FFFF99"/>
              </a:solidFill>
              <a:ln w="12700" cap="rnd">
                <a:solidFill>
                  <a:srgbClr val="969696"/>
                </a:solidFill>
                <a:round/>
                <a:headEnd/>
                <a:tailEnd/>
              </a:ln>
            </p:spPr>
            <p:txBody>
              <a:bodyPr/>
              <a:lstStyle/>
              <a:p>
                <a:endParaRPr lang="it-IT"/>
              </a:p>
            </p:txBody>
          </p:sp>
          <p:sp>
            <p:nvSpPr>
              <p:cNvPr id="123050" name="Freeform 17"/>
              <p:cNvSpPr>
                <a:spLocks/>
              </p:cNvSpPr>
              <p:nvPr/>
            </p:nvSpPr>
            <p:spPr bwMode="auto">
              <a:xfrm>
                <a:off x="4694" y="3800"/>
                <a:ext cx="39" cy="26"/>
              </a:xfrm>
              <a:custGeom>
                <a:avLst/>
                <a:gdLst>
                  <a:gd name="T0" fmla="*/ 0 w 39"/>
                  <a:gd name="T1" fmla="*/ 24 h 26"/>
                  <a:gd name="T2" fmla="*/ 0 w 39"/>
                  <a:gd name="T3" fmla="*/ 24 h 26"/>
                  <a:gd name="T4" fmla="*/ 7 w 39"/>
                  <a:gd name="T5" fmla="*/ 25 h 26"/>
                  <a:gd name="T6" fmla="*/ 38 w 39"/>
                  <a:gd name="T7" fmla="*/ 0 h 26"/>
                  <a:gd name="T8" fmla="*/ 10 w 39"/>
                  <a:gd name="T9" fmla="*/ 17 h 26"/>
                  <a:gd name="T10" fmla="*/ 0 w 39"/>
                  <a:gd name="T11" fmla="*/ 24 h 26"/>
                  <a:gd name="T12" fmla="*/ 0 w 39"/>
                  <a:gd name="T13" fmla="*/ 24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0" y="24"/>
                    </a:moveTo>
                    <a:lnTo>
                      <a:pt x="0" y="24"/>
                    </a:lnTo>
                    <a:lnTo>
                      <a:pt x="7" y="25"/>
                    </a:lnTo>
                    <a:lnTo>
                      <a:pt x="38" y="0"/>
                    </a:lnTo>
                    <a:lnTo>
                      <a:pt x="10" y="17"/>
                    </a:lnTo>
                    <a:lnTo>
                      <a:pt x="0" y="24"/>
                    </a:lnTo>
                  </a:path>
                </a:pathLst>
              </a:custGeom>
              <a:solidFill>
                <a:srgbClr val="FFFF99"/>
              </a:solidFill>
              <a:ln w="12700" cap="rnd">
                <a:solidFill>
                  <a:srgbClr val="969696"/>
                </a:solidFill>
                <a:round/>
                <a:headEnd/>
                <a:tailEnd/>
              </a:ln>
            </p:spPr>
            <p:txBody>
              <a:bodyPr/>
              <a:lstStyle/>
              <a:p>
                <a:endParaRPr lang="it-IT"/>
              </a:p>
            </p:txBody>
          </p:sp>
          <p:sp>
            <p:nvSpPr>
              <p:cNvPr id="123051" name="Freeform 18"/>
              <p:cNvSpPr>
                <a:spLocks/>
              </p:cNvSpPr>
              <p:nvPr/>
            </p:nvSpPr>
            <p:spPr bwMode="auto">
              <a:xfrm>
                <a:off x="4760" y="3725"/>
                <a:ext cx="27" cy="51"/>
              </a:xfrm>
              <a:custGeom>
                <a:avLst/>
                <a:gdLst>
                  <a:gd name="T0" fmla="*/ 0 w 27"/>
                  <a:gd name="T1" fmla="*/ 50 h 51"/>
                  <a:gd name="T2" fmla="*/ 0 w 27"/>
                  <a:gd name="T3" fmla="*/ 50 h 51"/>
                  <a:gd name="T4" fmla="*/ 12 w 27"/>
                  <a:gd name="T5" fmla="*/ 34 h 51"/>
                  <a:gd name="T6" fmla="*/ 26 w 27"/>
                  <a:gd name="T7" fmla="*/ 0 h 51"/>
                  <a:gd name="T8" fmla="*/ 18 w 27"/>
                  <a:gd name="T9" fmla="*/ 15 h 51"/>
                  <a:gd name="T10" fmla="*/ 0 w 27"/>
                  <a:gd name="T11" fmla="*/ 50 h 51"/>
                  <a:gd name="T12" fmla="*/ 0 w 27"/>
                  <a:gd name="T13" fmla="*/ 50 h 51"/>
                  <a:gd name="T14" fmla="*/ 0 60000 65536"/>
                  <a:gd name="T15" fmla="*/ 0 60000 65536"/>
                  <a:gd name="T16" fmla="*/ 0 60000 65536"/>
                  <a:gd name="T17" fmla="*/ 0 60000 65536"/>
                  <a:gd name="T18" fmla="*/ 0 60000 65536"/>
                  <a:gd name="T19" fmla="*/ 0 60000 65536"/>
                  <a:gd name="T20" fmla="*/ 0 60000 65536"/>
                  <a:gd name="T21" fmla="*/ 0 w 27"/>
                  <a:gd name="T22" fmla="*/ 0 h 51"/>
                  <a:gd name="T23" fmla="*/ 27 w 2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1">
                    <a:moveTo>
                      <a:pt x="0" y="50"/>
                    </a:moveTo>
                    <a:lnTo>
                      <a:pt x="0" y="50"/>
                    </a:lnTo>
                    <a:lnTo>
                      <a:pt x="12" y="34"/>
                    </a:lnTo>
                    <a:lnTo>
                      <a:pt x="26" y="0"/>
                    </a:lnTo>
                    <a:lnTo>
                      <a:pt x="18" y="15"/>
                    </a:lnTo>
                    <a:lnTo>
                      <a:pt x="0" y="50"/>
                    </a:lnTo>
                  </a:path>
                </a:pathLst>
              </a:custGeom>
              <a:solidFill>
                <a:srgbClr val="FFFF99"/>
              </a:solidFill>
              <a:ln w="12700" cap="rnd">
                <a:solidFill>
                  <a:srgbClr val="969696"/>
                </a:solidFill>
                <a:round/>
                <a:headEnd/>
                <a:tailEnd/>
              </a:ln>
            </p:spPr>
            <p:txBody>
              <a:bodyPr/>
              <a:lstStyle/>
              <a:p>
                <a:endParaRPr lang="it-IT"/>
              </a:p>
            </p:txBody>
          </p:sp>
        </p:grpSp>
        <p:sp>
          <p:nvSpPr>
            <p:cNvPr id="122995" name="Freeform 19"/>
            <p:cNvSpPr>
              <a:spLocks/>
            </p:cNvSpPr>
            <p:nvPr/>
          </p:nvSpPr>
          <p:spPr bwMode="auto">
            <a:xfrm>
              <a:off x="4019" y="2527"/>
              <a:ext cx="565" cy="588"/>
            </a:xfrm>
            <a:custGeom>
              <a:avLst/>
              <a:gdLst>
                <a:gd name="T0" fmla="*/ 0 w 565"/>
                <a:gd name="T1" fmla="*/ 33 h 588"/>
                <a:gd name="T2" fmla="*/ 0 w 565"/>
                <a:gd name="T3" fmla="*/ 33 h 588"/>
                <a:gd name="T4" fmla="*/ 75 w 565"/>
                <a:gd name="T5" fmla="*/ 305 h 588"/>
                <a:gd name="T6" fmla="*/ 102 w 565"/>
                <a:gd name="T7" fmla="*/ 349 h 588"/>
                <a:gd name="T8" fmla="*/ 112 w 565"/>
                <a:gd name="T9" fmla="*/ 384 h 588"/>
                <a:gd name="T10" fmla="*/ 101 w 565"/>
                <a:gd name="T11" fmla="*/ 407 h 588"/>
                <a:gd name="T12" fmla="*/ 96 w 565"/>
                <a:gd name="T13" fmla="*/ 444 h 588"/>
                <a:gd name="T14" fmla="*/ 121 w 565"/>
                <a:gd name="T15" fmla="*/ 546 h 588"/>
                <a:gd name="T16" fmla="*/ 142 w 565"/>
                <a:gd name="T17" fmla="*/ 581 h 588"/>
                <a:gd name="T18" fmla="*/ 440 w 565"/>
                <a:gd name="T19" fmla="*/ 563 h 588"/>
                <a:gd name="T20" fmla="*/ 443 w 565"/>
                <a:gd name="T21" fmla="*/ 586 h 588"/>
                <a:gd name="T22" fmla="*/ 463 w 565"/>
                <a:gd name="T23" fmla="*/ 587 h 588"/>
                <a:gd name="T24" fmla="*/ 455 w 565"/>
                <a:gd name="T25" fmla="*/ 538 h 588"/>
                <a:gd name="T26" fmla="*/ 467 w 565"/>
                <a:gd name="T27" fmla="*/ 525 h 588"/>
                <a:gd name="T28" fmla="*/ 510 w 565"/>
                <a:gd name="T29" fmla="*/ 533 h 588"/>
                <a:gd name="T30" fmla="*/ 517 w 565"/>
                <a:gd name="T31" fmla="*/ 499 h 588"/>
                <a:gd name="T32" fmla="*/ 510 w 565"/>
                <a:gd name="T33" fmla="*/ 496 h 588"/>
                <a:gd name="T34" fmla="*/ 521 w 565"/>
                <a:gd name="T35" fmla="*/ 488 h 588"/>
                <a:gd name="T36" fmla="*/ 505 w 565"/>
                <a:gd name="T37" fmla="*/ 480 h 588"/>
                <a:gd name="T38" fmla="*/ 513 w 565"/>
                <a:gd name="T39" fmla="*/ 468 h 588"/>
                <a:gd name="T40" fmla="*/ 511 w 565"/>
                <a:gd name="T41" fmla="*/ 452 h 588"/>
                <a:gd name="T42" fmla="*/ 531 w 565"/>
                <a:gd name="T43" fmla="*/ 439 h 588"/>
                <a:gd name="T44" fmla="*/ 525 w 565"/>
                <a:gd name="T45" fmla="*/ 421 h 588"/>
                <a:gd name="T46" fmla="*/ 533 w 565"/>
                <a:gd name="T47" fmla="*/ 416 h 588"/>
                <a:gd name="T48" fmla="*/ 539 w 565"/>
                <a:gd name="T49" fmla="*/ 400 h 588"/>
                <a:gd name="T50" fmla="*/ 531 w 565"/>
                <a:gd name="T51" fmla="*/ 395 h 588"/>
                <a:gd name="T52" fmla="*/ 546 w 565"/>
                <a:gd name="T53" fmla="*/ 384 h 588"/>
                <a:gd name="T54" fmla="*/ 537 w 565"/>
                <a:gd name="T55" fmla="*/ 372 h 588"/>
                <a:gd name="T56" fmla="*/ 550 w 565"/>
                <a:gd name="T57" fmla="*/ 372 h 588"/>
                <a:gd name="T58" fmla="*/ 564 w 565"/>
                <a:gd name="T59" fmla="*/ 355 h 588"/>
                <a:gd name="T60" fmla="*/ 557 w 565"/>
                <a:gd name="T61" fmla="*/ 349 h 588"/>
                <a:gd name="T62" fmla="*/ 539 w 565"/>
                <a:gd name="T63" fmla="*/ 347 h 588"/>
                <a:gd name="T64" fmla="*/ 526 w 565"/>
                <a:gd name="T65" fmla="*/ 330 h 588"/>
                <a:gd name="T66" fmla="*/ 504 w 565"/>
                <a:gd name="T67" fmla="*/ 290 h 588"/>
                <a:gd name="T68" fmla="*/ 491 w 565"/>
                <a:gd name="T69" fmla="*/ 285 h 588"/>
                <a:gd name="T70" fmla="*/ 465 w 565"/>
                <a:gd name="T71" fmla="*/ 232 h 588"/>
                <a:gd name="T72" fmla="*/ 430 w 565"/>
                <a:gd name="T73" fmla="*/ 209 h 588"/>
                <a:gd name="T74" fmla="*/ 404 w 565"/>
                <a:gd name="T75" fmla="*/ 173 h 588"/>
                <a:gd name="T76" fmla="*/ 342 w 565"/>
                <a:gd name="T77" fmla="*/ 127 h 588"/>
                <a:gd name="T78" fmla="*/ 310 w 565"/>
                <a:gd name="T79" fmla="*/ 85 h 588"/>
                <a:gd name="T80" fmla="*/ 242 w 565"/>
                <a:gd name="T81" fmla="*/ 42 h 588"/>
                <a:gd name="T82" fmla="*/ 264 w 565"/>
                <a:gd name="T83" fmla="*/ 0 h 588"/>
                <a:gd name="T84" fmla="*/ 136 w 565"/>
                <a:gd name="T85" fmla="*/ 15 h 588"/>
                <a:gd name="T86" fmla="*/ 0 w 565"/>
                <a:gd name="T87" fmla="*/ 33 h 588"/>
                <a:gd name="T88" fmla="*/ 0 w 565"/>
                <a:gd name="T89" fmla="*/ 33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5"/>
                <a:gd name="T136" fmla="*/ 0 h 588"/>
                <a:gd name="T137" fmla="*/ 565 w 565"/>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5" h="588">
                  <a:moveTo>
                    <a:pt x="0" y="33"/>
                  </a:moveTo>
                  <a:lnTo>
                    <a:pt x="0" y="33"/>
                  </a:lnTo>
                  <a:lnTo>
                    <a:pt x="75" y="305"/>
                  </a:lnTo>
                  <a:lnTo>
                    <a:pt x="102" y="349"/>
                  </a:lnTo>
                  <a:lnTo>
                    <a:pt x="112" y="384"/>
                  </a:lnTo>
                  <a:lnTo>
                    <a:pt x="101" y="407"/>
                  </a:lnTo>
                  <a:lnTo>
                    <a:pt x="96" y="444"/>
                  </a:lnTo>
                  <a:lnTo>
                    <a:pt x="121" y="546"/>
                  </a:lnTo>
                  <a:lnTo>
                    <a:pt x="142" y="581"/>
                  </a:lnTo>
                  <a:lnTo>
                    <a:pt x="440" y="563"/>
                  </a:lnTo>
                  <a:lnTo>
                    <a:pt x="443" y="586"/>
                  </a:lnTo>
                  <a:lnTo>
                    <a:pt x="463" y="587"/>
                  </a:lnTo>
                  <a:lnTo>
                    <a:pt x="455" y="538"/>
                  </a:lnTo>
                  <a:lnTo>
                    <a:pt x="467" y="525"/>
                  </a:lnTo>
                  <a:lnTo>
                    <a:pt x="510" y="533"/>
                  </a:lnTo>
                  <a:lnTo>
                    <a:pt x="517" y="499"/>
                  </a:lnTo>
                  <a:lnTo>
                    <a:pt x="510" y="496"/>
                  </a:lnTo>
                  <a:lnTo>
                    <a:pt x="521" y="488"/>
                  </a:lnTo>
                  <a:lnTo>
                    <a:pt x="505" y="480"/>
                  </a:lnTo>
                  <a:lnTo>
                    <a:pt x="513" y="468"/>
                  </a:lnTo>
                  <a:lnTo>
                    <a:pt x="511" y="452"/>
                  </a:lnTo>
                  <a:lnTo>
                    <a:pt x="531" y="439"/>
                  </a:lnTo>
                  <a:lnTo>
                    <a:pt x="525" y="421"/>
                  </a:lnTo>
                  <a:lnTo>
                    <a:pt x="533" y="416"/>
                  </a:lnTo>
                  <a:lnTo>
                    <a:pt x="539" y="400"/>
                  </a:lnTo>
                  <a:lnTo>
                    <a:pt x="531" y="395"/>
                  </a:lnTo>
                  <a:lnTo>
                    <a:pt x="546" y="384"/>
                  </a:lnTo>
                  <a:lnTo>
                    <a:pt x="537" y="372"/>
                  </a:lnTo>
                  <a:lnTo>
                    <a:pt x="550" y="372"/>
                  </a:lnTo>
                  <a:lnTo>
                    <a:pt x="564" y="355"/>
                  </a:lnTo>
                  <a:lnTo>
                    <a:pt x="557" y="349"/>
                  </a:lnTo>
                  <a:lnTo>
                    <a:pt x="539" y="347"/>
                  </a:lnTo>
                  <a:lnTo>
                    <a:pt x="526" y="330"/>
                  </a:lnTo>
                  <a:lnTo>
                    <a:pt x="504" y="290"/>
                  </a:lnTo>
                  <a:lnTo>
                    <a:pt x="491" y="285"/>
                  </a:lnTo>
                  <a:lnTo>
                    <a:pt x="465" y="232"/>
                  </a:lnTo>
                  <a:lnTo>
                    <a:pt x="430" y="209"/>
                  </a:lnTo>
                  <a:lnTo>
                    <a:pt x="404" y="173"/>
                  </a:lnTo>
                  <a:lnTo>
                    <a:pt x="342" y="127"/>
                  </a:lnTo>
                  <a:lnTo>
                    <a:pt x="310" y="85"/>
                  </a:lnTo>
                  <a:lnTo>
                    <a:pt x="242" y="42"/>
                  </a:lnTo>
                  <a:lnTo>
                    <a:pt x="264" y="0"/>
                  </a:lnTo>
                  <a:lnTo>
                    <a:pt x="136" y="15"/>
                  </a:lnTo>
                  <a:lnTo>
                    <a:pt x="0" y="33"/>
                  </a:lnTo>
                </a:path>
              </a:pathLst>
            </a:custGeom>
            <a:solidFill>
              <a:srgbClr val="FFFF99"/>
            </a:solidFill>
            <a:ln w="12700" cap="rnd">
              <a:solidFill>
                <a:srgbClr val="969696"/>
              </a:solidFill>
              <a:round/>
              <a:headEnd/>
              <a:tailEnd/>
            </a:ln>
          </p:spPr>
          <p:txBody>
            <a:bodyPr/>
            <a:lstStyle/>
            <a:p>
              <a:endParaRPr lang="it-IT"/>
            </a:p>
          </p:txBody>
        </p:sp>
        <p:sp>
          <p:nvSpPr>
            <p:cNvPr id="122996" name="Freeform 20"/>
            <p:cNvSpPr>
              <a:spLocks/>
            </p:cNvSpPr>
            <p:nvPr/>
          </p:nvSpPr>
          <p:spPr bwMode="auto">
            <a:xfrm>
              <a:off x="903" y="566"/>
              <a:ext cx="621" cy="1002"/>
            </a:xfrm>
            <a:custGeom>
              <a:avLst/>
              <a:gdLst>
                <a:gd name="T0" fmla="*/ 0 w 621"/>
                <a:gd name="T1" fmla="*/ 889 h 1002"/>
                <a:gd name="T2" fmla="*/ 0 w 621"/>
                <a:gd name="T3" fmla="*/ 889 h 1002"/>
                <a:gd name="T4" fmla="*/ 49 w 621"/>
                <a:gd name="T5" fmla="*/ 674 h 1002"/>
                <a:gd name="T6" fmla="*/ 74 w 621"/>
                <a:gd name="T7" fmla="*/ 617 h 1002"/>
                <a:gd name="T8" fmla="*/ 53 w 621"/>
                <a:gd name="T9" fmla="*/ 590 h 1002"/>
                <a:gd name="T10" fmla="*/ 58 w 621"/>
                <a:gd name="T11" fmla="*/ 566 h 1002"/>
                <a:gd name="T12" fmla="*/ 97 w 621"/>
                <a:gd name="T13" fmla="*/ 529 h 1002"/>
                <a:gd name="T14" fmla="*/ 129 w 621"/>
                <a:gd name="T15" fmla="*/ 478 h 1002"/>
                <a:gd name="T16" fmla="*/ 157 w 621"/>
                <a:gd name="T17" fmla="*/ 434 h 1002"/>
                <a:gd name="T18" fmla="*/ 136 w 621"/>
                <a:gd name="T19" fmla="*/ 402 h 1002"/>
                <a:gd name="T20" fmla="*/ 127 w 621"/>
                <a:gd name="T21" fmla="*/ 380 h 1002"/>
                <a:gd name="T22" fmla="*/ 130 w 621"/>
                <a:gd name="T23" fmla="*/ 324 h 1002"/>
                <a:gd name="T24" fmla="*/ 207 w 621"/>
                <a:gd name="T25" fmla="*/ 0 h 1002"/>
                <a:gd name="T26" fmla="*/ 289 w 621"/>
                <a:gd name="T27" fmla="*/ 19 h 1002"/>
                <a:gd name="T28" fmla="*/ 261 w 621"/>
                <a:gd name="T29" fmla="*/ 145 h 1002"/>
                <a:gd name="T30" fmla="*/ 279 w 621"/>
                <a:gd name="T31" fmla="*/ 189 h 1002"/>
                <a:gd name="T32" fmla="*/ 281 w 621"/>
                <a:gd name="T33" fmla="*/ 218 h 1002"/>
                <a:gd name="T34" fmla="*/ 271 w 621"/>
                <a:gd name="T35" fmla="*/ 222 h 1002"/>
                <a:gd name="T36" fmla="*/ 303 w 621"/>
                <a:gd name="T37" fmla="*/ 253 h 1002"/>
                <a:gd name="T38" fmla="*/ 336 w 621"/>
                <a:gd name="T39" fmla="*/ 333 h 1002"/>
                <a:gd name="T40" fmla="*/ 347 w 621"/>
                <a:gd name="T41" fmla="*/ 330 h 1002"/>
                <a:gd name="T42" fmla="*/ 348 w 621"/>
                <a:gd name="T43" fmla="*/ 342 h 1002"/>
                <a:gd name="T44" fmla="*/ 364 w 621"/>
                <a:gd name="T45" fmla="*/ 346 h 1002"/>
                <a:gd name="T46" fmla="*/ 376 w 621"/>
                <a:gd name="T47" fmla="*/ 348 h 1002"/>
                <a:gd name="T48" fmla="*/ 347 w 621"/>
                <a:gd name="T49" fmla="*/ 406 h 1002"/>
                <a:gd name="T50" fmla="*/ 351 w 621"/>
                <a:gd name="T51" fmla="*/ 446 h 1002"/>
                <a:gd name="T52" fmla="*/ 329 w 621"/>
                <a:gd name="T53" fmla="*/ 483 h 1002"/>
                <a:gd name="T54" fmla="*/ 344 w 621"/>
                <a:gd name="T55" fmla="*/ 500 h 1002"/>
                <a:gd name="T56" fmla="*/ 386 w 621"/>
                <a:gd name="T57" fmla="*/ 476 h 1002"/>
                <a:gd name="T58" fmla="*/ 417 w 621"/>
                <a:gd name="T59" fmla="*/ 604 h 1002"/>
                <a:gd name="T60" fmla="*/ 435 w 621"/>
                <a:gd name="T61" fmla="*/ 608 h 1002"/>
                <a:gd name="T62" fmla="*/ 439 w 621"/>
                <a:gd name="T63" fmla="*/ 648 h 1002"/>
                <a:gd name="T64" fmla="*/ 455 w 621"/>
                <a:gd name="T65" fmla="*/ 665 h 1002"/>
                <a:gd name="T66" fmla="*/ 469 w 621"/>
                <a:gd name="T67" fmla="*/ 650 h 1002"/>
                <a:gd name="T68" fmla="*/ 496 w 621"/>
                <a:gd name="T69" fmla="*/ 662 h 1002"/>
                <a:gd name="T70" fmla="*/ 513 w 621"/>
                <a:gd name="T71" fmla="*/ 648 h 1002"/>
                <a:gd name="T72" fmla="*/ 571 w 621"/>
                <a:gd name="T73" fmla="*/ 661 h 1002"/>
                <a:gd name="T74" fmla="*/ 583 w 621"/>
                <a:gd name="T75" fmla="*/ 663 h 1002"/>
                <a:gd name="T76" fmla="*/ 597 w 621"/>
                <a:gd name="T77" fmla="*/ 638 h 1002"/>
                <a:gd name="T78" fmla="*/ 620 w 621"/>
                <a:gd name="T79" fmla="*/ 678 h 1002"/>
                <a:gd name="T80" fmla="*/ 567 w 621"/>
                <a:gd name="T81" fmla="*/ 1001 h 1002"/>
                <a:gd name="T82" fmla="*/ 281 w 621"/>
                <a:gd name="T83" fmla="*/ 950 h 1002"/>
                <a:gd name="T84" fmla="*/ 0 w 621"/>
                <a:gd name="T85" fmla="*/ 889 h 1002"/>
                <a:gd name="T86" fmla="*/ 0 w 621"/>
                <a:gd name="T87" fmla="*/ 889 h 10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1"/>
                <a:gd name="T133" fmla="*/ 0 h 1002"/>
                <a:gd name="T134" fmla="*/ 621 w 621"/>
                <a:gd name="T135" fmla="*/ 1002 h 10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1" h="1002">
                  <a:moveTo>
                    <a:pt x="0" y="889"/>
                  </a:moveTo>
                  <a:lnTo>
                    <a:pt x="0" y="889"/>
                  </a:lnTo>
                  <a:lnTo>
                    <a:pt x="49" y="674"/>
                  </a:lnTo>
                  <a:lnTo>
                    <a:pt x="74" y="617"/>
                  </a:lnTo>
                  <a:lnTo>
                    <a:pt x="53" y="590"/>
                  </a:lnTo>
                  <a:lnTo>
                    <a:pt x="58" y="566"/>
                  </a:lnTo>
                  <a:lnTo>
                    <a:pt x="97" y="529"/>
                  </a:lnTo>
                  <a:lnTo>
                    <a:pt x="129" y="478"/>
                  </a:lnTo>
                  <a:lnTo>
                    <a:pt x="157" y="434"/>
                  </a:lnTo>
                  <a:lnTo>
                    <a:pt x="136" y="402"/>
                  </a:lnTo>
                  <a:lnTo>
                    <a:pt x="127" y="380"/>
                  </a:lnTo>
                  <a:lnTo>
                    <a:pt x="130" y="324"/>
                  </a:lnTo>
                  <a:lnTo>
                    <a:pt x="207" y="0"/>
                  </a:lnTo>
                  <a:lnTo>
                    <a:pt x="289" y="19"/>
                  </a:lnTo>
                  <a:lnTo>
                    <a:pt x="261" y="145"/>
                  </a:lnTo>
                  <a:lnTo>
                    <a:pt x="279" y="189"/>
                  </a:lnTo>
                  <a:lnTo>
                    <a:pt x="281" y="218"/>
                  </a:lnTo>
                  <a:lnTo>
                    <a:pt x="271" y="222"/>
                  </a:lnTo>
                  <a:lnTo>
                    <a:pt x="303" y="253"/>
                  </a:lnTo>
                  <a:lnTo>
                    <a:pt x="336" y="333"/>
                  </a:lnTo>
                  <a:lnTo>
                    <a:pt x="347" y="330"/>
                  </a:lnTo>
                  <a:lnTo>
                    <a:pt x="348" y="342"/>
                  </a:lnTo>
                  <a:lnTo>
                    <a:pt x="364" y="346"/>
                  </a:lnTo>
                  <a:lnTo>
                    <a:pt x="376" y="348"/>
                  </a:lnTo>
                  <a:lnTo>
                    <a:pt x="347" y="406"/>
                  </a:lnTo>
                  <a:lnTo>
                    <a:pt x="351" y="446"/>
                  </a:lnTo>
                  <a:lnTo>
                    <a:pt x="329" y="483"/>
                  </a:lnTo>
                  <a:lnTo>
                    <a:pt x="344" y="500"/>
                  </a:lnTo>
                  <a:lnTo>
                    <a:pt x="386" y="476"/>
                  </a:lnTo>
                  <a:lnTo>
                    <a:pt x="417" y="604"/>
                  </a:lnTo>
                  <a:lnTo>
                    <a:pt x="435" y="608"/>
                  </a:lnTo>
                  <a:lnTo>
                    <a:pt x="439" y="648"/>
                  </a:lnTo>
                  <a:lnTo>
                    <a:pt x="455" y="665"/>
                  </a:lnTo>
                  <a:lnTo>
                    <a:pt x="469" y="650"/>
                  </a:lnTo>
                  <a:lnTo>
                    <a:pt x="496" y="662"/>
                  </a:lnTo>
                  <a:lnTo>
                    <a:pt x="513" y="648"/>
                  </a:lnTo>
                  <a:lnTo>
                    <a:pt x="571" y="661"/>
                  </a:lnTo>
                  <a:lnTo>
                    <a:pt x="583" y="663"/>
                  </a:lnTo>
                  <a:lnTo>
                    <a:pt x="597" y="638"/>
                  </a:lnTo>
                  <a:lnTo>
                    <a:pt x="620" y="678"/>
                  </a:lnTo>
                  <a:lnTo>
                    <a:pt x="567" y="1001"/>
                  </a:lnTo>
                  <a:lnTo>
                    <a:pt x="281" y="950"/>
                  </a:lnTo>
                  <a:lnTo>
                    <a:pt x="0" y="889"/>
                  </a:lnTo>
                </a:path>
              </a:pathLst>
            </a:custGeom>
            <a:solidFill>
              <a:srgbClr val="FFFF99"/>
            </a:solidFill>
            <a:ln w="12700" cap="rnd">
              <a:solidFill>
                <a:srgbClr val="969696"/>
              </a:solidFill>
              <a:round/>
              <a:headEnd/>
              <a:tailEnd/>
            </a:ln>
          </p:spPr>
          <p:txBody>
            <a:bodyPr/>
            <a:lstStyle/>
            <a:p>
              <a:endParaRPr lang="it-IT"/>
            </a:p>
          </p:txBody>
        </p:sp>
        <p:sp>
          <p:nvSpPr>
            <p:cNvPr id="122997" name="Freeform 21"/>
            <p:cNvSpPr>
              <a:spLocks/>
            </p:cNvSpPr>
            <p:nvPr/>
          </p:nvSpPr>
          <p:spPr bwMode="auto">
            <a:xfrm>
              <a:off x="3365" y="1593"/>
              <a:ext cx="408" cy="735"/>
            </a:xfrm>
            <a:custGeom>
              <a:avLst/>
              <a:gdLst>
                <a:gd name="T0" fmla="*/ 0 w 408"/>
                <a:gd name="T1" fmla="*/ 325 h 735"/>
                <a:gd name="T2" fmla="*/ 0 w 408"/>
                <a:gd name="T3" fmla="*/ 325 h 735"/>
                <a:gd name="T4" fmla="*/ 9 w 408"/>
                <a:gd name="T5" fmla="*/ 302 h 735"/>
                <a:gd name="T6" fmla="*/ 35 w 408"/>
                <a:gd name="T7" fmla="*/ 257 h 735"/>
                <a:gd name="T8" fmla="*/ 50 w 408"/>
                <a:gd name="T9" fmla="*/ 209 h 735"/>
                <a:gd name="T10" fmla="*/ 35 w 408"/>
                <a:gd name="T11" fmla="*/ 173 h 735"/>
                <a:gd name="T12" fmla="*/ 106 w 408"/>
                <a:gd name="T13" fmla="*/ 119 h 735"/>
                <a:gd name="T14" fmla="*/ 120 w 408"/>
                <a:gd name="T15" fmla="*/ 91 h 735"/>
                <a:gd name="T16" fmla="*/ 120 w 408"/>
                <a:gd name="T17" fmla="*/ 78 h 735"/>
                <a:gd name="T18" fmla="*/ 69 w 408"/>
                <a:gd name="T19" fmla="*/ 19 h 735"/>
                <a:gd name="T20" fmla="*/ 342 w 408"/>
                <a:gd name="T21" fmla="*/ 0 h 735"/>
                <a:gd name="T22" fmla="*/ 349 w 408"/>
                <a:gd name="T23" fmla="*/ 46 h 735"/>
                <a:gd name="T24" fmla="*/ 375 w 408"/>
                <a:gd name="T25" fmla="*/ 99 h 735"/>
                <a:gd name="T26" fmla="*/ 399 w 408"/>
                <a:gd name="T27" fmla="*/ 379 h 735"/>
                <a:gd name="T28" fmla="*/ 393 w 408"/>
                <a:gd name="T29" fmla="*/ 437 h 735"/>
                <a:gd name="T30" fmla="*/ 407 w 408"/>
                <a:gd name="T31" fmla="*/ 470 h 735"/>
                <a:gd name="T32" fmla="*/ 391 w 408"/>
                <a:gd name="T33" fmla="*/ 534 h 735"/>
                <a:gd name="T34" fmla="*/ 371 w 408"/>
                <a:gd name="T35" fmla="*/ 563 h 735"/>
                <a:gd name="T36" fmla="*/ 360 w 408"/>
                <a:gd name="T37" fmla="*/ 607 h 735"/>
                <a:gd name="T38" fmla="*/ 369 w 408"/>
                <a:gd name="T39" fmla="*/ 621 h 735"/>
                <a:gd name="T40" fmla="*/ 361 w 408"/>
                <a:gd name="T41" fmla="*/ 649 h 735"/>
                <a:gd name="T42" fmla="*/ 367 w 408"/>
                <a:gd name="T43" fmla="*/ 659 h 735"/>
                <a:gd name="T44" fmla="*/ 334 w 408"/>
                <a:gd name="T45" fmla="*/ 672 h 735"/>
                <a:gd name="T46" fmla="*/ 327 w 408"/>
                <a:gd name="T47" fmla="*/ 718 h 735"/>
                <a:gd name="T48" fmla="*/ 281 w 408"/>
                <a:gd name="T49" fmla="*/ 702 h 735"/>
                <a:gd name="T50" fmla="*/ 257 w 408"/>
                <a:gd name="T51" fmla="*/ 725 h 735"/>
                <a:gd name="T52" fmla="*/ 258 w 408"/>
                <a:gd name="T53" fmla="*/ 734 h 735"/>
                <a:gd name="T54" fmla="*/ 242 w 408"/>
                <a:gd name="T55" fmla="*/ 733 h 735"/>
                <a:gd name="T56" fmla="*/ 226 w 408"/>
                <a:gd name="T57" fmla="*/ 702 h 735"/>
                <a:gd name="T58" fmla="*/ 217 w 408"/>
                <a:gd name="T59" fmla="*/ 660 h 735"/>
                <a:gd name="T60" fmla="*/ 199 w 408"/>
                <a:gd name="T61" fmla="*/ 632 h 735"/>
                <a:gd name="T62" fmla="*/ 172 w 408"/>
                <a:gd name="T63" fmla="*/ 621 h 735"/>
                <a:gd name="T64" fmla="*/ 139 w 408"/>
                <a:gd name="T65" fmla="*/ 594 h 735"/>
                <a:gd name="T66" fmla="*/ 128 w 408"/>
                <a:gd name="T67" fmla="*/ 556 h 735"/>
                <a:gd name="T68" fmla="*/ 146 w 408"/>
                <a:gd name="T69" fmla="*/ 499 h 735"/>
                <a:gd name="T70" fmla="*/ 129 w 408"/>
                <a:gd name="T71" fmla="*/ 488 h 735"/>
                <a:gd name="T72" fmla="*/ 89 w 408"/>
                <a:gd name="T73" fmla="*/ 489 h 735"/>
                <a:gd name="T74" fmla="*/ 83 w 408"/>
                <a:gd name="T75" fmla="*/ 452 h 735"/>
                <a:gd name="T76" fmla="*/ 16 w 408"/>
                <a:gd name="T77" fmla="*/ 383 h 735"/>
                <a:gd name="T78" fmla="*/ 0 w 408"/>
                <a:gd name="T79" fmla="*/ 325 h 735"/>
                <a:gd name="T80" fmla="*/ 0 w 408"/>
                <a:gd name="T81" fmla="*/ 325 h 7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735"/>
                <a:gd name="T125" fmla="*/ 408 w 408"/>
                <a:gd name="T126" fmla="*/ 735 h 7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735">
                  <a:moveTo>
                    <a:pt x="0" y="325"/>
                  </a:moveTo>
                  <a:lnTo>
                    <a:pt x="0" y="325"/>
                  </a:lnTo>
                  <a:lnTo>
                    <a:pt x="9" y="302"/>
                  </a:lnTo>
                  <a:lnTo>
                    <a:pt x="35" y="257"/>
                  </a:lnTo>
                  <a:lnTo>
                    <a:pt x="50" y="209"/>
                  </a:lnTo>
                  <a:lnTo>
                    <a:pt x="35" y="173"/>
                  </a:lnTo>
                  <a:lnTo>
                    <a:pt x="106" y="119"/>
                  </a:lnTo>
                  <a:lnTo>
                    <a:pt x="120" y="91"/>
                  </a:lnTo>
                  <a:lnTo>
                    <a:pt x="120" y="78"/>
                  </a:lnTo>
                  <a:lnTo>
                    <a:pt x="69" y="19"/>
                  </a:lnTo>
                  <a:lnTo>
                    <a:pt x="342" y="0"/>
                  </a:lnTo>
                  <a:lnTo>
                    <a:pt x="349" y="46"/>
                  </a:lnTo>
                  <a:lnTo>
                    <a:pt x="375" y="99"/>
                  </a:lnTo>
                  <a:lnTo>
                    <a:pt x="399" y="379"/>
                  </a:lnTo>
                  <a:lnTo>
                    <a:pt x="393" y="437"/>
                  </a:lnTo>
                  <a:lnTo>
                    <a:pt x="407" y="470"/>
                  </a:lnTo>
                  <a:lnTo>
                    <a:pt x="391" y="534"/>
                  </a:lnTo>
                  <a:lnTo>
                    <a:pt x="371" y="563"/>
                  </a:lnTo>
                  <a:lnTo>
                    <a:pt x="360" y="607"/>
                  </a:lnTo>
                  <a:lnTo>
                    <a:pt x="369" y="621"/>
                  </a:lnTo>
                  <a:lnTo>
                    <a:pt x="361" y="649"/>
                  </a:lnTo>
                  <a:lnTo>
                    <a:pt x="367" y="659"/>
                  </a:lnTo>
                  <a:lnTo>
                    <a:pt x="334" y="672"/>
                  </a:lnTo>
                  <a:lnTo>
                    <a:pt x="327" y="718"/>
                  </a:lnTo>
                  <a:lnTo>
                    <a:pt x="281" y="702"/>
                  </a:lnTo>
                  <a:lnTo>
                    <a:pt x="257" y="725"/>
                  </a:lnTo>
                  <a:lnTo>
                    <a:pt x="258" y="734"/>
                  </a:lnTo>
                  <a:lnTo>
                    <a:pt x="242" y="733"/>
                  </a:lnTo>
                  <a:lnTo>
                    <a:pt x="226" y="702"/>
                  </a:lnTo>
                  <a:lnTo>
                    <a:pt x="217" y="660"/>
                  </a:lnTo>
                  <a:lnTo>
                    <a:pt x="199" y="632"/>
                  </a:lnTo>
                  <a:lnTo>
                    <a:pt x="172" y="621"/>
                  </a:lnTo>
                  <a:lnTo>
                    <a:pt x="139" y="594"/>
                  </a:lnTo>
                  <a:lnTo>
                    <a:pt x="128" y="556"/>
                  </a:lnTo>
                  <a:lnTo>
                    <a:pt x="146" y="499"/>
                  </a:lnTo>
                  <a:lnTo>
                    <a:pt x="129" y="488"/>
                  </a:lnTo>
                  <a:lnTo>
                    <a:pt x="89" y="489"/>
                  </a:lnTo>
                  <a:lnTo>
                    <a:pt x="83" y="452"/>
                  </a:lnTo>
                  <a:lnTo>
                    <a:pt x="16" y="383"/>
                  </a:lnTo>
                  <a:lnTo>
                    <a:pt x="0" y="325"/>
                  </a:lnTo>
                </a:path>
              </a:pathLst>
            </a:custGeom>
            <a:solidFill>
              <a:srgbClr val="FFFF99"/>
            </a:solidFill>
            <a:ln w="12700" cap="rnd">
              <a:solidFill>
                <a:srgbClr val="969696"/>
              </a:solidFill>
              <a:round/>
              <a:headEnd/>
              <a:tailEnd/>
            </a:ln>
          </p:spPr>
          <p:txBody>
            <a:bodyPr/>
            <a:lstStyle/>
            <a:p>
              <a:endParaRPr lang="it-IT"/>
            </a:p>
          </p:txBody>
        </p:sp>
        <p:sp>
          <p:nvSpPr>
            <p:cNvPr id="122998" name="Freeform 22"/>
            <p:cNvSpPr>
              <a:spLocks/>
            </p:cNvSpPr>
            <p:nvPr/>
          </p:nvSpPr>
          <p:spPr bwMode="auto">
            <a:xfrm>
              <a:off x="3725" y="1660"/>
              <a:ext cx="322" cy="555"/>
            </a:xfrm>
            <a:custGeom>
              <a:avLst/>
              <a:gdLst>
                <a:gd name="T0" fmla="*/ 0 w 322"/>
                <a:gd name="T1" fmla="*/ 540 h 555"/>
                <a:gd name="T2" fmla="*/ 0 w 322"/>
                <a:gd name="T3" fmla="*/ 540 h 555"/>
                <a:gd name="T4" fmla="*/ 9 w 322"/>
                <a:gd name="T5" fmla="*/ 554 h 555"/>
                <a:gd name="T6" fmla="*/ 19 w 322"/>
                <a:gd name="T7" fmla="*/ 539 h 555"/>
                <a:gd name="T8" fmla="*/ 66 w 322"/>
                <a:gd name="T9" fmla="*/ 530 h 555"/>
                <a:gd name="T10" fmla="*/ 81 w 322"/>
                <a:gd name="T11" fmla="*/ 534 h 555"/>
                <a:gd name="T12" fmla="*/ 132 w 322"/>
                <a:gd name="T13" fmla="*/ 517 h 555"/>
                <a:gd name="T14" fmla="*/ 149 w 322"/>
                <a:gd name="T15" fmla="*/ 533 h 555"/>
                <a:gd name="T16" fmla="*/ 165 w 322"/>
                <a:gd name="T17" fmla="*/ 496 h 555"/>
                <a:gd name="T18" fmla="*/ 181 w 322"/>
                <a:gd name="T19" fmla="*/ 486 h 555"/>
                <a:gd name="T20" fmla="*/ 217 w 322"/>
                <a:gd name="T21" fmla="*/ 507 h 555"/>
                <a:gd name="T22" fmla="*/ 222 w 322"/>
                <a:gd name="T23" fmla="*/ 484 h 555"/>
                <a:gd name="T24" fmla="*/ 262 w 322"/>
                <a:gd name="T25" fmla="*/ 434 h 555"/>
                <a:gd name="T26" fmla="*/ 271 w 322"/>
                <a:gd name="T27" fmla="*/ 404 h 555"/>
                <a:gd name="T28" fmla="*/ 285 w 322"/>
                <a:gd name="T29" fmla="*/ 409 h 555"/>
                <a:gd name="T30" fmla="*/ 321 w 322"/>
                <a:gd name="T31" fmla="*/ 383 h 555"/>
                <a:gd name="T32" fmla="*/ 311 w 322"/>
                <a:gd name="T33" fmla="*/ 362 h 555"/>
                <a:gd name="T34" fmla="*/ 316 w 322"/>
                <a:gd name="T35" fmla="*/ 349 h 555"/>
                <a:gd name="T36" fmla="*/ 280 w 322"/>
                <a:gd name="T37" fmla="*/ 9 h 555"/>
                <a:gd name="T38" fmla="*/ 276 w 322"/>
                <a:gd name="T39" fmla="*/ 0 h 555"/>
                <a:gd name="T40" fmla="*/ 85 w 322"/>
                <a:gd name="T41" fmla="*/ 22 h 555"/>
                <a:gd name="T42" fmla="*/ 47 w 322"/>
                <a:gd name="T43" fmla="*/ 43 h 555"/>
                <a:gd name="T44" fmla="*/ 15 w 322"/>
                <a:gd name="T45" fmla="*/ 32 h 555"/>
                <a:gd name="T46" fmla="*/ 39 w 322"/>
                <a:gd name="T47" fmla="*/ 312 h 555"/>
                <a:gd name="T48" fmla="*/ 33 w 322"/>
                <a:gd name="T49" fmla="*/ 370 h 555"/>
                <a:gd name="T50" fmla="*/ 47 w 322"/>
                <a:gd name="T51" fmla="*/ 403 h 555"/>
                <a:gd name="T52" fmla="*/ 31 w 322"/>
                <a:gd name="T53" fmla="*/ 467 h 555"/>
                <a:gd name="T54" fmla="*/ 11 w 322"/>
                <a:gd name="T55" fmla="*/ 496 h 555"/>
                <a:gd name="T56" fmla="*/ 0 w 322"/>
                <a:gd name="T57" fmla="*/ 540 h 555"/>
                <a:gd name="T58" fmla="*/ 0 w 322"/>
                <a:gd name="T59" fmla="*/ 540 h 5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2"/>
                <a:gd name="T91" fmla="*/ 0 h 555"/>
                <a:gd name="T92" fmla="*/ 322 w 322"/>
                <a:gd name="T93" fmla="*/ 555 h 5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2" h="555">
                  <a:moveTo>
                    <a:pt x="0" y="540"/>
                  </a:moveTo>
                  <a:lnTo>
                    <a:pt x="0" y="540"/>
                  </a:lnTo>
                  <a:lnTo>
                    <a:pt x="9" y="554"/>
                  </a:lnTo>
                  <a:lnTo>
                    <a:pt x="19" y="539"/>
                  </a:lnTo>
                  <a:lnTo>
                    <a:pt x="66" y="530"/>
                  </a:lnTo>
                  <a:lnTo>
                    <a:pt x="81" y="534"/>
                  </a:lnTo>
                  <a:lnTo>
                    <a:pt x="132" y="517"/>
                  </a:lnTo>
                  <a:lnTo>
                    <a:pt x="149" y="533"/>
                  </a:lnTo>
                  <a:lnTo>
                    <a:pt x="165" y="496"/>
                  </a:lnTo>
                  <a:lnTo>
                    <a:pt x="181" y="486"/>
                  </a:lnTo>
                  <a:lnTo>
                    <a:pt x="217" y="507"/>
                  </a:lnTo>
                  <a:lnTo>
                    <a:pt x="222" y="484"/>
                  </a:lnTo>
                  <a:lnTo>
                    <a:pt x="262" y="434"/>
                  </a:lnTo>
                  <a:lnTo>
                    <a:pt x="271" y="404"/>
                  </a:lnTo>
                  <a:lnTo>
                    <a:pt x="285" y="409"/>
                  </a:lnTo>
                  <a:lnTo>
                    <a:pt x="321" y="383"/>
                  </a:lnTo>
                  <a:lnTo>
                    <a:pt x="311" y="362"/>
                  </a:lnTo>
                  <a:lnTo>
                    <a:pt x="316" y="349"/>
                  </a:lnTo>
                  <a:lnTo>
                    <a:pt x="280" y="9"/>
                  </a:lnTo>
                  <a:lnTo>
                    <a:pt x="276" y="0"/>
                  </a:lnTo>
                  <a:lnTo>
                    <a:pt x="85" y="22"/>
                  </a:lnTo>
                  <a:lnTo>
                    <a:pt x="47" y="43"/>
                  </a:lnTo>
                  <a:lnTo>
                    <a:pt x="15" y="32"/>
                  </a:lnTo>
                  <a:lnTo>
                    <a:pt x="39" y="312"/>
                  </a:lnTo>
                  <a:lnTo>
                    <a:pt x="33" y="370"/>
                  </a:lnTo>
                  <a:lnTo>
                    <a:pt x="47" y="403"/>
                  </a:lnTo>
                  <a:lnTo>
                    <a:pt x="31" y="467"/>
                  </a:lnTo>
                  <a:lnTo>
                    <a:pt x="11" y="496"/>
                  </a:lnTo>
                  <a:lnTo>
                    <a:pt x="0" y="540"/>
                  </a:lnTo>
                </a:path>
              </a:pathLst>
            </a:custGeom>
            <a:solidFill>
              <a:srgbClr val="FFFF99"/>
            </a:solidFill>
            <a:ln w="12700" cap="rnd">
              <a:solidFill>
                <a:srgbClr val="969696"/>
              </a:solidFill>
              <a:round/>
              <a:headEnd/>
              <a:tailEnd/>
            </a:ln>
          </p:spPr>
          <p:txBody>
            <a:bodyPr/>
            <a:lstStyle/>
            <a:p>
              <a:endParaRPr lang="it-IT"/>
            </a:p>
          </p:txBody>
        </p:sp>
        <p:sp>
          <p:nvSpPr>
            <p:cNvPr id="122999" name="Freeform 23"/>
            <p:cNvSpPr>
              <a:spLocks/>
            </p:cNvSpPr>
            <p:nvPr/>
          </p:nvSpPr>
          <p:spPr bwMode="auto">
            <a:xfrm>
              <a:off x="2866" y="1484"/>
              <a:ext cx="620" cy="412"/>
            </a:xfrm>
            <a:custGeom>
              <a:avLst/>
              <a:gdLst>
                <a:gd name="T0" fmla="*/ 0 w 620"/>
                <a:gd name="T1" fmla="*/ 8 h 412"/>
                <a:gd name="T2" fmla="*/ 0 w 620"/>
                <a:gd name="T3" fmla="*/ 8 h 412"/>
                <a:gd name="T4" fmla="*/ 1 w 620"/>
                <a:gd name="T5" fmla="*/ 39 h 412"/>
                <a:gd name="T6" fmla="*/ 13 w 620"/>
                <a:gd name="T7" fmla="*/ 64 h 412"/>
                <a:gd name="T8" fmla="*/ 5 w 620"/>
                <a:gd name="T9" fmla="*/ 87 h 412"/>
                <a:gd name="T10" fmla="*/ 12 w 620"/>
                <a:gd name="T11" fmla="*/ 144 h 412"/>
                <a:gd name="T12" fmla="*/ 41 w 620"/>
                <a:gd name="T13" fmla="*/ 224 h 412"/>
                <a:gd name="T14" fmla="*/ 42 w 620"/>
                <a:gd name="T15" fmla="*/ 250 h 412"/>
                <a:gd name="T16" fmla="*/ 61 w 620"/>
                <a:gd name="T17" fmla="*/ 288 h 412"/>
                <a:gd name="T18" fmla="*/ 70 w 620"/>
                <a:gd name="T19" fmla="*/ 350 h 412"/>
                <a:gd name="T20" fmla="*/ 66 w 620"/>
                <a:gd name="T21" fmla="*/ 369 h 412"/>
                <a:gd name="T22" fmla="*/ 77 w 620"/>
                <a:gd name="T23" fmla="*/ 389 h 412"/>
                <a:gd name="T24" fmla="*/ 476 w 620"/>
                <a:gd name="T25" fmla="*/ 381 h 412"/>
                <a:gd name="T26" fmla="*/ 508 w 620"/>
                <a:gd name="T27" fmla="*/ 411 h 412"/>
                <a:gd name="T28" fmla="*/ 534 w 620"/>
                <a:gd name="T29" fmla="*/ 366 h 412"/>
                <a:gd name="T30" fmla="*/ 549 w 620"/>
                <a:gd name="T31" fmla="*/ 318 h 412"/>
                <a:gd name="T32" fmla="*/ 534 w 620"/>
                <a:gd name="T33" fmla="*/ 282 h 412"/>
                <a:gd name="T34" fmla="*/ 605 w 620"/>
                <a:gd name="T35" fmla="*/ 228 h 412"/>
                <a:gd name="T36" fmla="*/ 619 w 620"/>
                <a:gd name="T37" fmla="*/ 200 h 412"/>
                <a:gd name="T38" fmla="*/ 619 w 620"/>
                <a:gd name="T39" fmla="*/ 187 h 412"/>
                <a:gd name="T40" fmla="*/ 568 w 620"/>
                <a:gd name="T41" fmla="*/ 128 h 412"/>
                <a:gd name="T42" fmla="*/ 517 w 620"/>
                <a:gd name="T43" fmla="*/ 66 h 412"/>
                <a:gd name="T44" fmla="*/ 508 w 620"/>
                <a:gd name="T45" fmla="*/ 0 h 412"/>
                <a:gd name="T46" fmla="*/ 14 w 620"/>
                <a:gd name="T47" fmla="*/ 10 h 412"/>
                <a:gd name="T48" fmla="*/ 0 w 620"/>
                <a:gd name="T49" fmla="*/ 8 h 412"/>
                <a:gd name="T50" fmla="*/ 0 w 620"/>
                <a:gd name="T51" fmla="*/ 8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0"/>
                <a:gd name="T79" fmla="*/ 0 h 412"/>
                <a:gd name="T80" fmla="*/ 620 w 620"/>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0" h="412">
                  <a:moveTo>
                    <a:pt x="0" y="8"/>
                  </a:moveTo>
                  <a:lnTo>
                    <a:pt x="0" y="8"/>
                  </a:lnTo>
                  <a:lnTo>
                    <a:pt x="1" y="39"/>
                  </a:lnTo>
                  <a:lnTo>
                    <a:pt x="13" y="64"/>
                  </a:lnTo>
                  <a:lnTo>
                    <a:pt x="5" y="87"/>
                  </a:lnTo>
                  <a:lnTo>
                    <a:pt x="12" y="144"/>
                  </a:lnTo>
                  <a:lnTo>
                    <a:pt x="41" y="224"/>
                  </a:lnTo>
                  <a:lnTo>
                    <a:pt x="42" y="250"/>
                  </a:lnTo>
                  <a:lnTo>
                    <a:pt x="61" y="288"/>
                  </a:lnTo>
                  <a:lnTo>
                    <a:pt x="70" y="350"/>
                  </a:lnTo>
                  <a:lnTo>
                    <a:pt x="66" y="369"/>
                  </a:lnTo>
                  <a:lnTo>
                    <a:pt x="77" y="389"/>
                  </a:lnTo>
                  <a:lnTo>
                    <a:pt x="476" y="381"/>
                  </a:lnTo>
                  <a:lnTo>
                    <a:pt x="508" y="411"/>
                  </a:lnTo>
                  <a:lnTo>
                    <a:pt x="534" y="366"/>
                  </a:lnTo>
                  <a:lnTo>
                    <a:pt x="549" y="318"/>
                  </a:lnTo>
                  <a:lnTo>
                    <a:pt x="534" y="282"/>
                  </a:lnTo>
                  <a:lnTo>
                    <a:pt x="605" y="228"/>
                  </a:lnTo>
                  <a:lnTo>
                    <a:pt x="619" y="200"/>
                  </a:lnTo>
                  <a:lnTo>
                    <a:pt x="619" y="187"/>
                  </a:lnTo>
                  <a:lnTo>
                    <a:pt x="568" y="128"/>
                  </a:lnTo>
                  <a:lnTo>
                    <a:pt x="517" y="66"/>
                  </a:lnTo>
                  <a:lnTo>
                    <a:pt x="508" y="0"/>
                  </a:lnTo>
                  <a:lnTo>
                    <a:pt x="14" y="10"/>
                  </a:lnTo>
                  <a:lnTo>
                    <a:pt x="0" y="8"/>
                  </a:lnTo>
                </a:path>
              </a:pathLst>
            </a:custGeom>
            <a:solidFill>
              <a:srgbClr val="FFFF99"/>
            </a:solidFill>
            <a:ln w="12700" cap="rnd">
              <a:solidFill>
                <a:srgbClr val="969696"/>
              </a:solidFill>
              <a:round/>
              <a:headEnd/>
              <a:tailEnd/>
            </a:ln>
          </p:spPr>
          <p:txBody>
            <a:bodyPr/>
            <a:lstStyle/>
            <a:p>
              <a:endParaRPr lang="it-IT"/>
            </a:p>
          </p:txBody>
        </p:sp>
        <p:sp>
          <p:nvSpPr>
            <p:cNvPr id="123000" name="Freeform 24"/>
            <p:cNvSpPr>
              <a:spLocks/>
            </p:cNvSpPr>
            <p:nvPr/>
          </p:nvSpPr>
          <p:spPr bwMode="auto">
            <a:xfrm>
              <a:off x="2290" y="1931"/>
              <a:ext cx="772" cy="417"/>
            </a:xfrm>
            <a:custGeom>
              <a:avLst/>
              <a:gdLst>
                <a:gd name="T0" fmla="*/ 0 w 772"/>
                <a:gd name="T1" fmla="*/ 394 h 417"/>
                <a:gd name="T2" fmla="*/ 0 w 772"/>
                <a:gd name="T3" fmla="*/ 394 h 417"/>
                <a:gd name="T4" fmla="*/ 26 w 772"/>
                <a:gd name="T5" fmla="*/ 0 h 417"/>
                <a:gd name="T6" fmla="*/ 314 w 772"/>
                <a:gd name="T7" fmla="*/ 15 h 417"/>
                <a:gd name="T8" fmla="*/ 695 w 772"/>
                <a:gd name="T9" fmla="*/ 21 h 417"/>
                <a:gd name="T10" fmla="*/ 715 w 772"/>
                <a:gd name="T11" fmla="*/ 38 h 417"/>
                <a:gd name="T12" fmla="*/ 728 w 772"/>
                <a:gd name="T13" fmla="*/ 34 h 417"/>
                <a:gd name="T14" fmla="*/ 740 w 772"/>
                <a:gd name="T15" fmla="*/ 45 h 417"/>
                <a:gd name="T16" fmla="*/ 741 w 772"/>
                <a:gd name="T17" fmla="*/ 55 h 417"/>
                <a:gd name="T18" fmla="*/ 730 w 772"/>
                <a:gd name="T19" fmla="*/ 55 h 417"/>
                <a:gd name="T20" fmla="*/ 717 w 772"/>
                <a:gd name="T21" fmla="*/ 83 h 417"/>
                <a:gd name="T22" fmla="*/ 748 w 772"/>
                <a:gd name="T23" fmla="*/ 125 h 417"/>
                <a:gd name="T24" fmla="*/ 771 w 772"/>
                <a:gd name="T25" fmla="*/ 133 h 417"/>
                <a:gd name="T26" fmla="*/ 767 w 772"/>
                <a:gd name="T27" fmla="*/ 413 h 417"/>
                <a:gd name="T28" fmla="*/ 440 w 772"/>
                <a:gd name="T29" fmla="*/ 416 h 417"/>
                <a:gd name="T30" fmla="*/ 0 w 772"/>
                <a:gd name="T31" fmla="*/ 394 h 417"/>
                <a:gd name="T32" fmla="*/ 0 w 772"/>
                <a:gd name="T33" fmla="*/ 394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2"/>
                <a:gd name="T52" fmla="*/ 0 h 417"/>
                <a:gd name="T53" fmla="*/ 772 w 772"/>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2" h="417">
                  <a:moveTo>
                    <a:pt x="0" y="394"/>
                  </a:moveTo>
                  <a:lnTo>
                    <a:pt x="0" y="394"/>
                  </a:lnTo>
                  <a:lnTo>
                    <a:pt x="26" y="0"/>
                  </a:lnTo>
                  <a:lnTo>
                    <a:pt x="314" y="15"/>
                  </a:lnTo>
                  <a:lnTo>
                    <a:pt x="695" y="21"/>
                  </a:lnTo>
                  <a:lnTo>
                    <a:pt x="715" y="38"/>
                  </a:lnTo>
                  <a:lnTo>
                    <a:pt x="728" y="34"/>
                  </a:lnTo>
                  <a:lnTo>
                    <a:pt x="740" y="45"/>
                  </a:lnTo>
                  <a:lnTo>
                    <a:pt x="741" y="55"/>
                  </a:lnTo>
                  <a:lnTo>
                    <a:pt x="730" y="55"/>
                  </a:lnTo>
                  <a:lnTo>
                    <a:pt x="717" y="83"/>
                  </a:lnTo>
                  <a:lnTo>
                    <a:pt x="748" y="125"/>
                  </a:lnTo>
                  <a:lnTo>
                    <a:pt x="771" y="133"/>
                  </a:lnTo>
                  <a:lnTo>
                    <a:pt x="767" y="413"/>
                  </a:lnTo>
                  <a:lnTo>
                    <a:pt x="440" y="416"/>
                  </a:lnTo>
                  <a:lnTo>
                    <a:pt x="0" y="394"/>
                  </a:lnTo>
                </a:path>
              </a:pathLst>
            </a:custGeom>
            <a:solidFill>
              <a:srgbClr val="FFFF99"/>
            </a:solidFill>
            <a:ln w="12700" cap="rnd">
              <a:solidFill>
                <a:srgbClr val="969696"/>
              </a:solidFill>
              <a:round/>
              <a:headEnd/>
              <a:tailEnd/>
            </a:ln>
          </p:spPr>
          <p:txBody>
            <a:bodyPr/>
            <a:lstStyle/>
            <a:p>
              <a:endParaRPr lang="it-IT"/>
            </a:p>
          </p:txBody>
        </p:sp>
        <p:sp>
          <p:nvSpPr>
            <p:cNvPr id="123001" name="Freeform 25"/>
            <p:cNvSpPr>
              <a:spLocks/>
            </p:cNvSpPr>
            <p:nvPr/>
          </p:nvSpPr>
          <p:spPr bwMode="auto">
            <a:xfrm>
              <a:off x="3604" y="2008"/>
              <a:ext cx="753" cy="387"/>
            </a:xfrm>
            <a:custGeom>
              <a:avLst/>
              <a:gdLst>
                <a:gd name="T0" fmla="*/ 0 w 753"/>
                <a:gd name="T1" fmla="*/ 386 h 387"/>
                <a:gd name="T2" fmla="*/ 0 w 753"/>
                <a:gd name="T3" fmla="*/ 386 h 387"/>
                <a:gd name="T4" fmla="*/ 7 w 753"/>
                <a:gd name="T5" fmla="*/ 367 h 387"/>
                <a:gd name="T6" fmla="*/ 23 w 753"/>
                <a:gd name="T7" fmla="*/ 365 h 387"/>
                <a:gd name="T8" fmla="*/ 28 w 753"/>
                <a:gd name="T9" fmla="*/ 324 h 387"/>
                <a:gd name="T10" fmla="*/ 19 w 753"/>
                <a:gd name="T11" fmla="*/ 319 h 387"/>
                <a:gd name="T12" fmla="*/ 18 w 753"/>
                <a:gd name="T13" fmla="*/ 310 h 387"/>
                <a:gd name="T14" fmla="*/ 42 w 753"/>
                <a:gd name="T15" fmla="*/ 287 h 387"/>
                <a:gd name="T16" fmla="*/ 88 w 753"/>
                <a:gd name="T17" fmla="*/ 303 h 387"/>
                <a:gd name="T18" fmla="*/ 95 w 753"/>
                <a:gd name="T19" fmla="*/ 257 h 387"/>
                <a:gd name="T20" fmla="*/ 128 w 753"/>
                <a:gd name="T21" fmla="*/ 244 h 387"/>
                <a:gd name="T22" fmla="*/ 122 w 753"/>
                <a:gd name="T23" fmla="*/ 234 h 387"/>
                <a:gd name="T24" fmla="*/ 130 w 753"/>
                <a:gd name="T25" fmla="*/ 206 h 387"/>
                <a:gd name="T26" fmla="*/ 140 w 753"/>
                <a:gd name="T27" fmla="*/ 191 h 387"/>
                <a:gd name="T28" fmla="*/ 187 w 753"/>
                <a:gd name="T29" fmla="*/ 182 h 387"/>
                <a:gd name="T30" fmla="*/ 202 w 753"/>
                <a:gd name="T31" fmla="*/ 186 h 387"/>
                <a:gd name="T32" fmla="*/ 253 w 753"/>
                <a:gd name="T33" fmla="*/ 169 h 387"/>
                <a:gd name="T34" fmla="*/ 270 w 753"/>
                <a:gd name="T35" fmla="*/ 185 h 387"/>
                <a:gd name="T36" fmla="*/ 286 w 753"/>
                <a:gd name="T37" fmla="*/ 148 h 387"/>
                <a:gd name="T38" fmla="*/ 302 w 753"/>
                <a:gd name="T39" fmla="*/ 138 h 387"/>
                <a:gd name="T40" fmla="*/ 338 w 753"/>
                <a:gd name="T41" fmla="*/ 159 h 387"/>
                <a:gd name="T42" fmla="*/ 343 w 753"/>
                <a:gd name="T43" fmla="*/ 136 h 387"/>
                <a:gd name="T44" fmla="*/ 383 w 753"/>
                <a:gd name="T45" fmla="*/ 86 h 387"/>
                <a:gd name="T46" fmla="*/ 392 w 753"/>
                <a:gd name="T47" fmla="*/ 56 h 387"/>
                <a:gd name="T48" fmla="*/ 406 w 753"/>
                <a:gd name="T49" fmla="*/ 61 h 387"/>
                <a:gd name="T50" fmla="*/ 442 w 753"/>
                <a:gd name="T51" fmla="*/ 35 h 387"/>
                <a:gd name="T52" fmla="*/ 432 w 753"/>
                <a:gd name="T53" fmla="*/ 14 h 387"/>
                <a:gd name="T54" fmla="*/ 437 w 753"/>
                <a:gd name="T55" fmla="*/ 1 h 387"/>
                <a:gd name="T56" fmla="*/ 470 w 753"/>
                <a:gd name="T57" fmla="*/ 0 h 387"/>
                <a:gd name="T58" fmla="*/ 491 w 753"/>
                <a:gd name="T59" fmla="*/ 7 h 387"/>
                <a:gd name="T60" fmla="*/ 501 w 753"/>
                <a:gd name="T61" fmla="*/ 31 h 387"/>
                <a:gd name="T62" fmla="*/ 536 w 753"/>
                <a:gd name="T63" fmla="*/ 36 h 387"/>
                <a:gd name="T64" fmla="*/ 556 w 753"/>
                <a:gd name="T65" fmla="*/ 47 h 387"/>
                <a:gd name="T66" fmla="*/ 603 w 753"/>
                <a:gd name="T67" fmla="*/ 45 h 387"/>
                <a:gd name="T68" fmla="*/ 625 w 753"/>
                <a:gd name="T69" fmla="*/ 31 h 387"/>
                <a:gd name="T70" fmla="*/ 675 w 753"/>
                <a:gd name="T71" fmla="*/ 63 h 387"/>
                <a:gd name="T72" fmla="*/ 694 w 753"/>
                <a:gd name="T73" fmla="*/ 127 h 387"/>
                <a:gd name="T74" fmla="*/ 714 w 753"/>
                <a:gd name="T75" fmla="*/ 149 h 387"/>
                <a:gd name="T76" fmla="*/ 752 w 753"/>
                <a:gd name="T77" fmla="*/ 172 h 387"/>
                <a:gd name="T78" fmla="*/ 724 w 753"/>
                <a:gd name="T79" fmla="*/ 206 h 387"/>
                <a:gd name="T80" fmla="*/ 698 w 753"/>
                <a:gd name="T81" fmla="*/ 224 h 387"/>
                <a:gd name="T82" fmla="*/ 672 w 753"/>
                <a:gd name="T83" fmla="*/ 257 h 387"/>
                <a:gd name="T84" fmla="*/ 672 w 753"/>
                <a:gd name="T85" fmla="*/ 267 h 387"/>
                <a:gd name="T86" fmla="*/ 597 w 753"/>
                <a:gd name="T87" fmla="*/ 316 h 387"/>
                <a:gd name="T88" fmla="*/ 181 w 753"/>
                <a:gd name="T89" fmla="*/ 355 h 387"/>
                <a:gd name="T90" fmla="*/ 138 w 753"/>
                <a:gd name="T91" fmla="*/ 354 h 387"/>
                <a:gd name="T92" fmla="*/ 140 w 753"/>
                <a:gd name="T93" fmla="*/ 376 h 387"/>
                <a:gd name="T94" fmla="*/ 0 w 753"/>
                <a:gd name="T95" fmla="*/ 386 h 387"/>
                <a:gd name="T96" fmla="*/ 0 w 753"/>
                <a:gd name="T97" fmla="*/ 386 h 3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3"/>
                <a:gd name="T148" fmla="*/ 0 h 387"/>
                <a:gd name="T149" fmla="*/ 753 w 753"/>
                <a:gd name="T150" fmla="*/ 387 h 3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3" h="387">
                  <a:moveTo>
                    <a:pt x="0" y="386"/>
                  </a:moveTo>
                  <a:lnTo>
                    <a:pt x="0" y="386"/>
                  </a:lnTo>
                  <a:lnTo>
                    <a:pt x="7" y="367"/>
                  </a:lnTo>
                  <a:lnTo>
                    <a:pt x="23" y="365"/>
                  </a:lnTo>
                  <a:lnTo>
                    <a:pt x="28" y="324"/>
                  </a:lnTo>
                  <a:lnTo>
                    <a:pt x="19" y="319"/>
                  </a:lnTo>
                  <a:lnTo>
                    <a:pt x="18" y="310"/>
                  </a:lnTo>
                  <a:lnTo>
                    <a:pt x="42" y="287"/>
                  </a:lnTo>
                  <a:lnTo>
                    <a:pt x="88" y="303"/>
                  </a:lnTo>
                  <a:lnTo>
                    <a:pt x="95" y="257"/>
                  </a:lnTo>
                  <a:lnTo>
                    <a:pt x="128" y="244"/>
                  </a:lnTo>
                  <a:lnTo>
                    <a:pt x="122" y="234"/>
                  </a:lnTo>
                  <a:lnTo>
                    <a:pt x="130" y="206"/>
                  </a:lnTo>
                  <a:lnTo>
                    <a:pt x="140" y="191"/>
                  </a:lnTo>
                  <a:lnTo>
                    <a:pt x="187" y="182"/>
                  </a:lnTo>
                  <a:lnTo>
                    <a:pt x="202" y="186"/>
                  </a:lnTo>
                  <a:lnTo>
                    <a:pt x="253" y="169"/>
                  </a:lnTo>
                  <a:lnTo>
                    <a:pt x="270" y="185"/>
                  </a:lnTo>
                  <a:lnTo>
                    <a:pt x="286" y="148"/>
                  </a:lnTo>
                  <a:lnTo>
                    <a:pt x="302" y="138"/>
                  </a:lnTo>
                  <a:lnTo>
                    <a:pt x="338" y="159"/>
                  </a:lnTo>
                  <a:lnTo>
                    <a:pt x="343" y="136"/>
                  </a:lnTo>
                  <a:lnTo>
                    <a:pt x="383" y="86"/>
                  </a:lnTo>
                  <a:lnTo>
                    <a:pt x="392" y="56"/>
                  </a:lnTo>
                  <a:lnTo>
                    <a:pt x="406" y="61"/>
                  </a:lnTo>
                  <a:lnTo>
                    <a:pt x="442" y="35"/>
                  </a:lnTo>
                  <a:lnTo>
                    <a:pt x="432" y="14"/>
                  </a:lnTo>
                  <a:lnTo>
                    <a:pt x="437" y="1"/>
                  </a:lnTo>
                  <a:lnTo>
                    <a:pt x="470" y="0"/>
                  </a:lnTo>
                  <a:lnTo>
                    <a:pt x="491" y="7"/>
                  </a:lnTo>
                  <a:lnTo>
                    <a:pt x="501" y="31"/>
                  </a:lnTo>
                  <a:lnTo>
                    <a:pt x="536" y="36"/>
                  </a:lnTo>
                  <a:lnTo>
                    <a:pt x="556" y="47"/>
                  </a:lnTo>
                  <a:lnTo>
                    <a:pt x="603" y="45"/>
                  </a:lnTo>
                  <a:lnTo>
                    <a:pt x="625" y="31"/>
                  </a:lnTo>
                  <a:lnTo>
                    <a:pt x="675" y="63"/>
                  </a:lnTo>
                  <a:lnTo>
                    <a:pt x="694" y="127"/>
                  </a:lnTo>
                  <a:lnTo>
                    <a:pt x="714" y="149"/>
                  </a:lnTo>
                  <a:lnTo>
                    <a:pt x="752" y="172"/>
                  </a:lnTo>
                  <a:lnTo>
                    <a:pt x="724" y="206"/>
                  </a:lnTo>
                  <a:lnTo>
                    <a:pt x="698" y="224"/>
                  </a:lnTo>
                  <a:lnTo>
                    <a:pt x="672" y="257"/>
                  </a:lnTo>
                  <a:lnTo>
                    <a:pt x="672" y="267"/>
                  </a:lnTo>
                  <a:lnTo>
                    <a:pt x="597" y="316"/>
                  </a:lnTo>
                  <a:lnTo>
                    <a:pt x="181" y="355"/>
                  </a:lnTo>
                  <a:lnTo>
                    <a:pt x="138" y="354"/>
                  </a:lnTo>
                  <a:lnTo>
                    <a:pt x="140" y="376"/>
                  </a:lnTo>
                  <a:lnTo>
                    <a:pt x="0" y="386"/>
                  </a:lnTo>
                </a:path>
              </a:pathLst>
            </a:custGeom>
            <a:solidFill>
              <a:srgbClr val="FFFF99"/>
            </a:solidFill>
            <a:ln w="12700" cap="rnd">
              <a:solidFill>
                <a:srgbClr val="969696"/>
              </a:solidFill>
              <a:round/>
              <a:headEnd/>
              <a:tailEnd/>
            </a:ln>
          </p:spPr>
          <p:txBody>
            <a:bodyPr/>
            <a:lstStyle/>
            <a:p>
              <a:endParaRPr lang="it-IT"/>
            </a:p>
          </p:txBody>
        </p:sp>
        <p:sp>
          <p:nvSpPr>
            <p:cNvPr id="123002" name="Freeform 26"/>
            <p:cNvSpPr>
              <a:spLocks/>
            </p:cNvSpPr>
            <p:nvPr/>
          </p:nvSpPr>
          <p:spPr bwMode="auto">
            <a:xfrm>
              <a:off x="3126" y="2865"/>
              <a:ext cx="583" cy="516"/>
            </a:xfrm>
            <a:custGeom>
              <a:avLst/>
              <a:gdLst>
                <a:gd name="T0" fmla="*/ 0 w 583"/>
                <a:gd name="T1" fmla="*/ 5 h 516"/>
                <a:gd name="T2" fmla="*/ 23 w 583"/>
                <a:gd name="T3" fmla="*/ 159 h 516"/>
                <a:gd name="T4" fmla="*/ 60 w 583"/>
                <a:gd name="T5" fmla="*/ 243 h 516"/>
                <a:gd name="T6" fmla="*/ 41 w 583"/>
                <a:gd name="T7" fmla="*/ 325 h 516"/>
                <a:gd name="T8" fmla="*/ 47 w 583"/>
                <a:gd name="T9" fmla="*/ 369 h 516"/>
                <a:gd name="T10" fmla="*/ 35 w 583"/>
                <a:gd name="T11" fmla="*/ 405 h 516"/>
                <a:gd name="T12" fmla="*/ 30 w 583"/>
                <a:gd name="T13" fmla="*/ 435 h 516"/>
                <a:gd name="T14" fmla="*/ 171 w 583"/>
                <a:gd name="T15" fmla="*/ 451 h 516"/>
                <a:gd name="T16" fmla="*/ 224 w 583"/>
                <a:gd name="T17" fmla="*/ 431 h 516"/>
                <a:gd name="T18" fmla="*/ 286 w 583"/>
                <a:gd name="T19" fmla="*/ 424 h 516"/>
                <a:gd name="T20" fmla="*/ 304 w 583"/>
                <a:gd name="T21" fmla="*/ 450 h 516"/>
                <a:gd name="T22" fmla="*/ 340 w 583"/>
                <a:gd name="T23" fmla="*/ 475 h 516"/>
                <a:gd name="T24" fmla="*/ 362 w 583"/>
                <a:gd name="T25" fmla="*/ 495 h 516"/>
                <a:gd name="T26" fmla="*/ 393 w 583"/>
                <a:gd name="T27" fmla="*/ 501 h 516"/>
                <a:gd name="T28" fmla="*/ 405 w 583"/>
                <a:gd name="T29" fmla="*/ 475 h 516"/>
                <a:gd name="T30" fmla="*/ 431 w 583"/>
                <a:gd name="T31" fmla="*/ 477 h 516"/>
                <a:gd name="T32" fmla="*/ 463 w 583"/>
                <a:gd name="T33" fmla="*/ 491 h 516"/>
                <a:gd name="T34" fmla="*/ 463 w 583"/>
                <a:gd name="T35" fmla="*/ 475 h 516"/>
                <a:gd name="T36" fmla="*/ 470 w 583"/>
                <a:gd name="T37" fmla="*/ 452 h 516"/>
                <a:gd name="T38" fmla="*/ 490 w 583"/>
                <a:gd name="T39" fmla="*/ 470 h 516"/>
                <a:gd name="T40" fmla="*/ 524 w 583"/>
                <a:gd name="T41" fmla="*/ 479 h 516"/>
                <a:gd name="T42" fmla="*/ 534 w 583"/>
                <a:gd name="T43" fmla="*/ 489 h 516"/>
                <a:gd name="T44" fmla="*/ 541 w 583"/>
                <a:gd name="T45" fmla="*/ 515 h 516"/>
                <a:gd name="T46" fmla="*/ 568 w 583"/>
                <a:gd name="T47" fmla="*/ 508 h 516"/>
                <a:gd name="T48" fmla="*/ 582 w 583"/>
                <a:gd name="T49" fmla="*/ 491 h 516"/>
                <a:gd name="T50" fmla="*/ 568 w 583"/>
                <a:gd name="T51" fmla="*/ 479 h 516"/>
                <a:gd name="T52" fmla="*/ 546 w 583"/>
                <a:gd name="T53" fmla="*/ 472 h 516"/>
                <a:gd name="T54" fmla="*/ 524 w 583"/>
                <a:gd name="T55" fmla="*/ 458 h 516"/>
                <a:gd name="T56" fmla="*/ 520 w 583"/>
                <a:gd name="T57" fmla="*/ 426 h 516"/>
                <a:gd name="T58" fmla="*/ 534 w 583"/>
                <a:gd name="T59" fmla="*/ 405 h 516"/>
                <a:gd name="T60" fmla="*/ 559 w 583"/>
                <a:gd name="T61" fmla="*/ 390 h 516"/>
                <a:gd name="T62" fmla="*/ 554 w 583"/>
                <a:gd name="T63" fmla="*/ 358 h 516"/>
                <a:gd name="T64" fmla="*/ 520 w 583"/>
                <a:gd name="T65" fmla="*/ 374 h 516"/>
                <a:gd name="T66" fmla="*/ 482 w 583"/>
                <a:gd name="T67" fmla="*/ 385 h 516"/>
                <a:gd name="T68" fmla="*/ 496 w 583"/>
                <a:gd name="T69" fmla="*/ 372 h 516"/>
                <a:gd name="T70" fmla="*/ 504 w 583"/>
                <a:gd name="T71" fmla="*/ 363 h 516"/>
                <a:gd name="T72" fmla="*/ 490 w 583"/>
                <a:gd name="T73" fmla="*/ 361 h 516"/>
                <a:gd name="T74" fmla="*/ 476 w 583"/>
                <a:gd name="T75" fmla="*/ 363 h 516"/>
                <a:gd name="T76" fmla="*/ 449 w 583"/>
                <a:gd name="T77" fmla="*/ 380 h 516"/>
                <a:gd name="T78" fmla="*/ 415 w 583"/>
                <a:gd name="T79" fmla="*/ 364 h 516"/>
                <a:gd name="T80" fmla="*/ 453 w 583"/>
                <a:gd name="T81" fmla="*/ 336 h 516"/>
                <a:gd name="T82" fmla="*/ 515 w 583"/>
                <a:gd name="T83" fmla="*/ 357 h 516"/>
                <a:gd name="T84" fmla="*/ 485 w 583"/>
                <a:gd name="T85" fmla="*/ 252 h 516"/>
                <a:gd name="T86" fmla="*/ 277 w 583"/>
                <a:gd name="T87" fmla="*/ 237 h 516"/>
                <a:gd name="T88" fmla="*/ 337 w 583"/>
                <a:gd name="T89" fmla="*/ 115 h 516"/>
                <a:gd name="T90" fmla="*/ 330 w 583"/>
                <a:gd name="T91" fmla="*/ 54 h 516"/>
                <a:gd name="T92" fmla="*/ 0 w 583"/>
                <a:gd name="T93" fmla="*/ 5 h 5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3"/>
                <a:gd name="T142" fmla="*/ 0 h 516"/>
                <a:gd name="T143" fmla="*/ 583 w 583"/>
                <a:gd name="T144" fmla="*/ 516 h 5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3" h="516">
                  <a:moveTo>
                    <a:pt x="0" y="5"/>
                  </a:moveTo>
                  <a:lnTo>
                    <a:pt x="0" y="5"/>
                  </a:lnTo>
                  <a:lnTo>
                    <a:pt x="6" y="142"/>
                  </a:lnTo>
                  <a:lnTo>
                    <a:pt x="23" y="159"/>
                  </a:lnTo>
                  <a:lnTo>
                    <a:pt x="28" y="195"/>
                  </a:lnTo>
                  <a:lnTo>
                    <a:pt x="60" y="243"/>
                  </a:lnTo>
                  <a:lnTo>
                    <a:pt x="59" y="285"/>
                  </a:lnTo>
                  <a:lnTo>
                    <a:pt x="41" y="325"/>
                  </a:lnTo>
                  <a:lnTo>
                    <a:pt x="42" y="347"/>
                  </a:lnTo>
                  <a:lnTo>
                    <a:pt x="47" y="369"/>
                  </a:lnTo>
                  <a:lnTo>
                    <a:pt x="45" y="391"/>
                  </a:lnTo>
                  <a:lnTo>
                    <a:pt x="35" y="405"/>
                  </a:lnTo>
                  <a:lnTo>
                    <a:pt x="20" y="424"/>
                  </a:lnTo>
                  <a:lnTo>
                    <a:pt x="30" y="435"/>
                  </a:lnTo>
                  <a:lnTo>
                    <a:pt x="108" y="425"/>
                  </a:lnTo>
                  <a:lnTo>
                    <a:pt x="171" y="451"/>
                  </a:lnTo>
                  <a:lnTo>
                    <a:pt x="231" y="448"/>
                  </a:lnTo>
                  <a:lnTo>
                    <a:pt x="224" y="431"/>
                  </a:lnTo>
                  <a:lnTo>
                    <a:pt x="244" y="415"/>
                  </a:lnTo>
                  <a:lnTo>
                    <a:pt x="286" y="424"/>
                  </a:lnTo>
                  <a:lnTo>
                    <a:pt x="292" y="454"/>
                  </a:lnTo>
                  <a:lnTo>
                    <a:pt x="304" y="450"/>
                  </a:lnTo>
                  <a:lnTo>
                    <a:pt x="322" y="457"/>
                  </a:lnTo>
                  <a:lnTo>
                    <a:pt x="340" y="475"/>
                  </a:lnTo>
                  <a:lnTo>
                    <a:pt x="344" y="492"/>
                  </a:lnTo>
                  <a:lnTo>
                    <a:pt x="362" y="495"/>
                  </a:lnTo>
                  <a:lnTo>
                    <a:pt x="379" y="506"/>
                  </a:lnTo>
                  <a:lnTo>
                    <a:pt x="393" y="501"/>
                  </a:lnTo>
                  <a:lnTo>
                    <a:pt x="406" y="487"/>
                  </a:lnTo>
                  <a:lnTo>
                    <a:pt x="405" y="475"/>
                  </a:lnTo>
                  <a:lnTo>
                    <a:pt x="422" y="491"/>
                  </a:lnTo>
                  <a:lnTo>
                    <a:pt x="431" y="477"/>
                  </a:lnTo>
                  <a:lnTo>
                    <a:pt x="444" y="503"/>
                  </a:lnTo>
                  <a:lnTo>
                    <a:pt x="463" y="491"/>
                  </a:lnTo>
                  <a:lnTo>
                    <a:pt x="470" y="482"/>
                  </a:lnTo>
                  <a:lnTo>
                    <a:pt x="463" y="475"/>
                  </a:lnTo>
                  <a:lnTo>
                    <a:pt x="464" y="452"/>
                  </a:lnTo>
                  <a:lnTo>
                    <a:pt x="470" y="452"/>
                  </a:lnTo>
                  <a:lnTo>
                    <a:pt x="486" y="454"/>
                  </a:lnTo>
                  <a:lnTo>
                    <a:pt x="490" y="470"/>
                  </a:lnTo>
                  <a:lnTo>
                    <a:pt x="509" y="469"/>
                  </a:lnTo>
                  <a:lnTo>
                    <a:pt x="524" y="479"/>
                  </a:lnTo>
                  <a:lnTo>
                    <a:pt x="528" y="477"/>
                  </a:lnTo>
                  <a:lnTo>
                    <a:pt x="534" y="489"/>
                  </a:lnTo>
                  <a:lnTo>
                    <a:pt x="547" y="495"/>
                  </a:lnTo>
                  <a:lnTo>
                    <a:pt x="541" y="515"/>
                  </a:lnTo>
                  <a:lnTo>
                    <a:pt x="558" y="496"/>
                  </a:lnTo>
                  <a:lnTo>
                    <a:pt x="568" y="508"/>
                  </a:lnTo>
                  <a:lnTo>
                    <a:pt x="568" y="495"/>
                  </a:lnTo>
                  <a:lnTo>
                    <a:pt x="582" y="491"/>
                  </a:lnTo>
                  <a:lnTo>
                    <a:pt x="582" y="481"/>
                  </a:lnTo>
                  <a:lnTo>
                    <a:pt x="568" y="479"/>
                  </a:lnTo>
                  <a:lnTo>
                    <a:pt x="559" y="470"/>
                  </a:lnTo>
                  <a:lnTo>
                    <a:pt x="546" y="472"/>
                  </a:lnTo>
                  <a:lnTo>
                    <a:pt x="540" y="458"/>
                  </a:lnTo>
                  <a:lnTo>
                    <a:pt x="524" y="458"/>
                  </a:lnTo>
                  <a:lnTo>
                    <a:pt x="511" y="433"/>
                  </a:lnTo>
                  <a:lnTo>
                    <a:pt x="520" y="426"/>
                  </a:lnTo>
                  <a:lnTo>
                    <a:pt x="531" y="419"/>
                  </a:lnTo>
                  <a:lnTo>
                    <a:pt x="534" y="405"/>
                  </a:lnTo>
                  <a:lnTo>
                    <a:pt x="544" y="404"/>
                  </a:lnTo>
                  <a:lnTo>
                    <a:pt x="559" y="390"/>
                  </a:lnTo>
                  <a:lnTo>
                    <a:pt x="554" y="385"/>
                  </a:lnTo>
                  <a:lnTo>
                    <a:pt x="554" y="358"/>
                  </a:lnTo>
                  <a:lnTo>
                    <a:pt x="538" y="371"/>
                  </a:lnTo>
                  <a:lnTo>
                    <a:pt x="520" y="374"/>
                  </a:lnTo>
                  <a:lnTo>
                    <a:pt x="506" y="397"/>
                  </a:lnTo>
                  <a:lnTo>
                    <a:pt x="482" y="385"/>
                  </a:lnTo>
                  <a:lnTo>
                    <a:pt x="486" y="376"/>
                  </a:lnTo>
                  <a:lnTo>
                    <a:pt x="496" y="372"/>
                  </a:lnTo>
                  <a:lnTo>
                    <a:pt x="497" y="376"/>
                  </a:lnTo>
                  <a:lnTo>
                    <a:pt x="504" y="363"/>
                  </a:lnTo>
                  <a:lnTo>
                    <a:pt x="494" y="367"/>
                  </a:lnTo>
                  <a:lnTo>
                    <a:pt x="490" y="361"/>
                  </a:lnTo>
                  <a:lnTo>
                    <a:pt x="488" y="367"/>
                  </a:lnTo>
                  <a:lnTo>
                    <a:pt x="476" y="363"/>
                  </a:lnTo>
                  <a:lnTo>
                    <a:pt x="466" y="376"/>
                  </a:lnTo>
                  <a:lnTo>
                    <a:pt x="449" y="380"/>
                  </a:lnTo>
                  <a:lnTo>
                    <a:pt x="416" y="372"/>
                  </a:lnTo>
                  <a:lnTo>
                    <a:pt x="415" y="364"/>
                  </a:lnTo>
                  <a:lnTo>
                    <a:pt x="434" y="335"/>
                  </a:lnTo>
                  <a:lnTo>
                    <a:pt x="453" y="336"/>
                  </a:lnTo>
                  <a:lnTo>
                    <a:pt x="466" y="348"/>
                  </a:lnTo>
                  <a:lnTo>
                    <a:pt x="515" y="357"/>
                  </a:lnTo>
                  <a:lnTo>
                    <a:pt x="478" y="296"/>
                  </a:lnTo>
                  <a:lnTo>
                    <a:pt x="485" y="252"/>
                  </a:lnTo>
                  <a:lnTo>
                    <a:pt x="276" y="260"/>
                  </a:lnTo>
                  <a:lnTo>
                    <a:pt x="277" y="237"/>
                  </a:lnTo>
                  <a:lnTo>
                    <a:pt x="300" y="163"/>
                  </a:lnTo>
                  <a:lnTo>
                    <a:pt x="337" y="115"/>
                  </a:lnTo>
                  <a:lnTo>
                    <a:pt x="326" y="101"/>
                  </a:lnTo>
                  <a:lnTo>
                    <a:pt x="330" y="54"/>
                  </a:lnTo>
                  <a:lnTo>
                    <a:pt x="311" y="0"/>
                  </a:lnTo>
                  <a:lnTo>
                    <a:pt x="0" y="5"/>
                  </a:lnTo>
                </a:path>
              </a:pathLst>
            </a:custGeom>
            <a:solidFill>
              <a:srgbClr val="FFFF99"/>
            </a:solidFill>
            <a:ln w="12700" cap="rnd">
              <a:solidFill>
                <a:srgbClr val="969696"/>
              </a:solidFill>
              <a:round/>
              <a:headEnd/>
              <a:tailEnd/>
            </a:ln>
          </p:spPr>
          <p:txBody>
            <a:bodyPr/>
            <a:lstStyle/>
            <a:p>
              <a:endParaRPr lang="it-IT"/>
            </a:p>
          </p:txBody>
        </p:sp>
        <p:sp>
          <p:nvSpPr>
            <p:cNvPr id="123003" name="Freeform 27"/>
            <p:cNvSpPr>
              <a:spLocks/>
            </p:cNvSpPr>
            <p:nvPr/>
          </p:nvSpPr>
          <p:spPr bwMode="auto">
            <a:xfrm>
              <a:off x="5194" y="641"/>
              <a:ext cx="381" cy="601"/>
            </a:xfrm>
            <a:custGeom>
              <a:avLst/>
              <a:gdLst>
                <a:gd name="T0" fmla="*/ 0 w 381"/>
                <a:gd name="T1" fmla="*/ 326 h 601"/>
                <a:gd name="T2" fmla="*/ 0 w 381"/>
                <a:gd name="T3" fmla="*/ 326 h 601"/>
                <a:gd name="T4" fmla="*/ 23 w 381"/>
                <a:gd name="T5" fmla="*/ 328 h 601"/>
                <a:gd name="T6" fmla="*/ 25 w 381"/>
                <a:gd name="T7" fmla="*/ 289 h 601"/>
                <a:gd name="T8" fmla="*/ 52 w 381"/>
                <a:gd name="T9" fmla="*/ 235 h 601"/>
                <a:gd name="T10" fmla="*/ 39 w 381"/>
                <a:gd name="T11" fmla="*/ 197 h 601"/>
                <a:gd name="T12" fmla="*/ 50 w 381"/>
                <a:gd name="T13" fmla="*/ 145 h 601"/>
                <a:gd name="T14" fmla="*/ 49 w 381"/>
                <a:gd name="T15" fmla="*/ 125 h 601"/>
                <a:gd name="T16" fmla="*/ 93 w 381"/>
                <a:gd name="T17" fmla="*/ 10 h 601"/>
                <a:gd name="T18" fmla="*/ 104 w 381"/>
                <a:gd name="T19" fmla="*/ 10 h 601"/>
                <a:gd name="T20" fmla="*/ 110 w 381"/>
                <a:gd name="T21" fmla="*/ 33 h 601"/>
                <a:gd name="T22" fmla="*/ 164 w 381"/>
                <a:gd name="T23" fmla="*/ 13 h 601"/>
                <a:gd name="T24" fmla="*/ 164 w 381"/>
                <a:gd name="T25" fmla="*/ 5 h 601"/>
                <a:gd name="T26" fmla="*/ 180 w 381"/>
                <a:gd name="T27" fmla="*/ 0 h 601"/>
                <a:gd name="T28" fmla="*/ 209 w 381"/>
                <a:gd name="T29" fmla="*/ 14 h 601"/>
                <a:gd name="T30" fmla="*/ 230 w 381"/>
                <a:gd name="T31" fmla="*/ 33 h 601"/>
                <a:gd name="T32" fmla="*/ 278 w 381"/>
                <a:gd name="T33" fmla="*/ 199 h 601"/>
                <a:gd name="T34" fmla="*/ 312 w 381"/>
                <a:gd name="T35" fmla="*/ 199 h 601"/>
                <a:gd name="T36" fmla="*/ 318 w 381"/>
                <a:gd name="T37" fmla="*/ 209 h 601"/>
                <a:gd name="T38" fmla="*/ 313 w 381"/>
                <a:gd name="T39" fmla="*/ 215 h 601"/>
                <a:gd name="T40" fmla="*/ 338 w 381"/>
                <a:gd name="T41" fmla="*/ 253 h 601"/>
                <a:gd name="T42" fmla="*/ 344 w 381"/>
                <a:gd name="T43" fmla="*/ 245 h 601"/>
                <a:gd name="T44" fmla="*/ 370 w 381"/>
                <a:gd name="T45" fmla="*/ 271 h 601"/>
                <a:gd name="T46" fmla="*/ 360 w 381"/>
                <a:gd name="T47" fmla="*/ 277 h 601"/>
                <a:gd name="T48" fmla="*/ 362 w 381"/>
                <a:gd name="T49" fmla="*/ 283 h 601"/>
                <a:gd name="T50" fmla="*/ 380 w 381"/>
                <a:gd name="T51" fmla="*/ 283 h 601"/>
                <a:gd name="T52" fmla="*/ 366 w 381"/>
                <a:gd name="T53" fmla="*/ 315 h 601"/>
                <a:gd name="T54" fmla="*/ 351 w 381"/>
                <a:gd name="T55" fmla="*/ 311 h 601"/>
                <a:gd name="T56" fmla="*/ 338 w 381"/>
                <a:gd name="T57" fmla="*/ 323 h 601"/>
                <a:gd name="T58" fmla="*/ 338 w 381"/>
                <a:gd name="T59" fmla="*/ 336 h 601"/>
                <a:gd name="T60" fmla="*/ 328 w 381"/>
                <a:gd name="T61" fmla="*/ 344 h 601"/>
                <a:gd name="T62" fmla="*/ 315 w 381"/>
                <a:gd name="T63" fmla="*/ 339 h 601"/>
                <a:gd name="T64" fmla="*/ 315 w 381"/>
                <a:gd name="T65" fmla="*/ 359 h 601"/>
                <a:gd name="T66" fmla="*/ 306 w 381"/>
                <a:gd name="T67" fmla="*/ 353 h 601"/>
                <a:gd name="T68" fmla="*/ 301 w 381"/>
                <a:gd name="T69" fmla="*/ 375 h 601"/>
                <a:gd name="T70" fmla="*/ 284 w 381"/>
                <a:gd name="T71" fmla="*/ 356 h 601"/>
                <a:gd name="T72" fmla="*/ 270 w 381"/>
                <a:gd name="T73" fmla="*/ 374 h 601"/>
                <a:gd name="T74" fmla="*/ 255 w 381"/>
                <a:gd name="T75" fmla="*/ 381 h 601"/>
                <a:gd name="T76" fmla="*/ 252 w 381"/>
                <a:gd name="T77" fmla="*/ 401 h 601"/>
                <a:gd name="T78" fmla="*/ 236 w 381"/>
                <a:gd name="T79" fmla="*/ 396 h 601"/>
                <a:gd name="T80" fmla="*/ 242 w 381"/>
                <a:gd name="T81" fmla="*/ 381 h 601"/>
                <a:gd name="T82" fmla="*/ 230 w 381"/>
                <a:gd name="T83" fmla="*/ 366 h 601"/>
                <a:gd name="T84" fmla="*/ 217 w 381"/>
                <a:gd name="T85" fmla="*/ 389 h 601"/>
                <a:gd name="T86" fmla="*/ 222 w 381"/>
                <a:gd name="T87" fmla="*/ 436 h 601"/>
                <a:gd name="T88" fmla="*/ 214 w 381"/>
                <a:gd name="T89" fmla="*/ 449 h 601"/>
                <a:gd name="T90" fmla="*/ 204 w 381"/>
                <a:gd name="T91" fmla="*/ 450 h 601"/>
                <a:gd name="T92" fmla="*/ 194 w 381"/>
                <a:gd name="T93" fmla="*/ 449 h 601"/>
                <a:gd name="T94" fmla="*/ 182 w 381"/>
                <a:gd name="T95" fmla="*/ 477 h 601"/>
                <a:gd name="T96" fmla="*/ 164 w 381"/>
                <a:gd name="T97" fmla="*/ 476 h 601"/>
                <a:gd name="T98" fmla="*/ 168 w 381"/>
                <a:gd name="T99" fmla="*/ 501 h 601"/>
                <a:gd name="T100" fmla="*/ 156 w 381"/>
                <a:gd name="T101" fmla="*/ 482 h 601"/>
                <a:gd name="T102" fmla="*/ 131 w 381"/>
                <a:gd name="T103" fmla="*/ 502 h 601"/>
                <a:gd name="T104" fmla="*/ 128 w 381"/>
                <a:gd name="T105" fmla="*/ 518 h 601"/>
                <a:gd name="T106" fmla="*/ 136 w 381"/>
                <a:gd name="T107" fmla="*/ 527 h 601"/>
                <a:gd name="T108" fmla="*/ 124 w 381"/>
                <a:gd name="T109" fmla="*/ 533 h 601"/>
                <a:gd name="T110" fmla="*/ 128 w 381"/>
                <a:gd name="T111" fmla="*/ 551 h 601"/>
                <a:gd name="T112" fmla="*/ 116 w 381"/>
                <a:gd name="T113" fmla="*/ 564 h 601"/>
                <a:gd name="T114" fmla="*/ 114 w 381"/>
                <a:gd name="T115" fmla="*/ 600 h 601"/>
                <a:gd name="T116" fmla="*/ 106 w 381"/>
                <a:gd name="T117" fmla="*/ 600 h 601"/>
                <a:gd name="T118" fmla="*/ 72 w 381"/>
                <a:gd name="T119" fmla="*/ 552 h 601"/>
                <a:gd name="T120" fmla="*/ 0 w 381"/>
                <a:gd name="T121" fmla="*/ 326 h 601"/>
                <a:gd name="T122" fmla="*/ 0 w 381"/>
                <a:gd name="T123" fmla="*/ 326 h 6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
                <a:gd name="T187" fmla="*/ 0 h 601"/>
                <a:gd name="T188" fmla="*/ 381 w 381"/>
                <a:gd name="T189" fmla="*/ 601 h 6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 h="601">
                  <a:moveTo>
                    <a:pt x="0" y="326"/>
                  </a:moveTo>
                  <a:lnTo>
                    <a:pt x="0" y="326"/>
                  </a:lnTo>
                  <a:lnTo>
                    <a:pt x="23" y="328"/>
                  </a:lnTo>
                  <a:lnTo>
                    <a:pt x="25" y="289"/>
                  </a:lnTo>
                  <a:lnTo>
                    <a:pt x="52" y="235"/>
                  </a:lnTo>
                  <a:lnTo>
                    <a:pt x="39" y="197"/>
                  </a:lnTo>
                  <a:lnTo>
                    <a:pt x="50" y="145"/>
                  </a:lnTo>
                  <a:lnTo>
                    <a:pt x="49" y="125"/>
                  </a:lnTo>
                  <a:lnTo>
                    <a:pt x="93" y="10"/>
                  </a:lnTo>
                  <a:lnTo>
                    <a:pt x="104" y="10"/>
                  </a:lnTo>
                  <a:lnTo>
                    <a:pt x="110" y="33"/>
                  </a:lnTo>
                  <a:lnTo>
                    <a:pt x="164" y="13"/>
                  </a:lnTo>
                  <a:lnTo>
                    <a:pt x="164" y="5"/>
                  </a:lnTo>
                  <a:lnTo>
                    <a:pt x="180" y="0"/>
                  </a:lnTo>
                  <a:lnTo>
                    <a:pt x="209" y="14"/>
                  </a:lnTo>
                  <a:lnTo>
                    <a:pt x="230" y="33"/>
                  </a:lnTo>
                  <a:lnTo>
                    <a:pt x="278" y="199"/>
                  </a:lnTo>
                  <a:lnTo>
                    <a:pt x="312" y="199"/>
                  </a:lnTo>
                  <a:lnTo>
                    <a:pt x="318" y="209"/>
                  </a:lnTo>
                  <a:lnTo>
                    <a:pt x="313" y="215"/>
                  </a:lnTo>
                  <a:lnTo>
                    <a:pt x="338" y="253"/>
                  </a:lnTo>
                  <a:lnTo>
                    <a:pt x="344" y="245"/>
                  </a:lnTo>
                  <a:lnTo>
                    <a:pt x="370" y="271"/>
                  </a:lnTo>
                  <a:lnTo>
                    <a:pt x="360" y="277"/>
                  </a:lnTo>
                  <a:lnTo>
                    <a:pt x="362" y="283"/>
                  </a:lnTo>
                  <a:lnTo>
                    <a:pt x="380" y="283"/>
                  </a:lnTo>
                  <a:lnTo>
                    <a:pt x="366" y="315"/>
                  </a:lnTo>
                  <a:lnTo>
                    <a:pt x="351" y="311"/>
                  </a:lnTo>
                  <a:lnTo>
                    <a:pt x="338" y="323"/>
                  </a:lnTo>
                  <a:lnTo>
                    <a:pt x="338" y="336"/>
                  </a:lnTo>
                  <a:lnTo>
                    <a:pt x="328" y="344"/>
                  </a:lnTo>
                  <a:lnTo>
                    <a:pt x="315" y="339"/>
                  </a:lnTo>
                  <a:lnTo>
                    <a:pt x="315" y="359"/>
                  </a:lnTo>
                  <a:lnTo>
                    <a:pt x="306" y="353"/>
                  </a:lnTo>
                  <a:lnTo>
                    <a:pt x="301" y="375"/>
                  </a:lnTo>
                  <a:lnTo>
                    <a:pt x="284" y="356"/>
                  </a:lnTo>
                  <a:lnTo>
                    <a:pt x="270" y="374"/>
                  </a:lnTo>
                  <a:lnTo>
                    <a:pt x="255" y="381"/>
                  </a:lnTo>
                  <a:lnTo>
                    <a:pt x="252" y="401"/>
                  </a:lnTo>
                  <a:lnTo>
                    <a:pt x="236" y="396"/>
                  </a:lnTo>
                  <a:lnTo>
                    <a:pt x="242" y="381"/>
                  </a:lnTo>
                  <a:lnTo>
                    <a:pt x="230" y="366"/>
                  </a:lnTo>
                  <a:lnTo>
                    <a:pt x="217" y="389"/>
                  </a:lnTo>
                  <a:lnTo>
                    <a:pt x="222" y="436"/>
                  </a:lnTo>
                  <a:lnTo>
                    <a:pt x="214" y="449"/>
                  </a:lnTo>
                  <a:lnTo>
                    <a:pt x="204" y="450"/>
                  </a:lnTo>
                  <a:lnTo>
                    <a:pt x="194" y="449"/>
                  </a:lnTo>
                  <a:lnTo>
                    <a:pt x="182" y="477"/>
                  </a:lnTo>
                  <a:lnTo>
                    <a:pt x="164" y="476"/>
                  </a:lnTo>
                  <a:lnTo>
                    <a:pt x="168" y="501"/>
                  </a:lnTo>
                  <a:lnTo>
                    <a:pt x="156" y="482"/>
                  </a:lnTo>
                  <a:lnTo>
                    <a:pt x="131" y="502"/>
                  </a:lnTo>
                  <a:lnTo>
                    <a:pt x="128" y="518"/>
                  </a:lnTo>
                  <a:lnTo>
                    <a:pt x="136" y="527"/>
                  </a:lnTo>
                  <a:lnTo>
                    <a:pt x="124" y="533"/>
                  </a:lnTo>
                  <a:lnTo>
                    <a:pt x="128" y="551"/>
                  </a:lnTo>
                  <a:lnTo>
                    <a:pt x="116" y="564"/>
                  </a:lnTo>
                  <a:lnTo>
                    <a:pt x="114" y="600"/>
                  </a:lnTo>
                  <a:lnTo>
                    <a:pt x="106" y="600"/>
                  </a:lnTo>
                  <a:lnTo>
                    <a:pt x="72" y="552"/>
                  </a:lnTo>
                  <a:lnTo>
                    <a:pt x="0" y="326"/>
                  </a:lnTo>
                </a:path>
              </a:pathLst>
            </a:custGeom>
            <a:solidFill>
              <a:srgbClr val="FFFF99"/>
            </a:solidFill>
            <a:ln w="12700" cap="rnd">
              <a:solidFill>
                <a:srgbClr val="969696"/>
              </a:solidFill>
              <a:round/>
              <a:headEnd/>
              <a:tailEnd/>
            </a:ln>
          </p:spPr>
          <p:txBody>
            <a:bodyPr/>
            <a:lstStyle/>
            <a:p>
              <a:endParaRPr lang="it-IT"/>
            </a:p>
          </p:txBody>
        </p:sp>
        <p:sp>
          <p:nvSpPr>
            <p:cNvPr id="123004" name="Freeform 28"/>
            <p:cNvSpPr>
              <a:spLocks/>
            </p:cNvSpPr>
            <p:nvPr/>
          </p:nvSpPr>
          <p:spPr bwMode="auto">
            <a:xfrm>
              <a:off x="4560" y="1786"/>
              <a:ext cx="471" cy="236"/>
            </a:xfrm>
            <a:custGeom>
              <a:avLst/>
              <a:gdLst>
                <a:gd name="T0" fmla="*/ 0 w 471"/>
                <a:gd name="T1" fmla="*/ 69 h 236"/>
                <a:gd name="T2" fmla="*/ 46 w 471"/>
                <a:gd name="T3" fmla="*/ 94 h 236"/>
                <a:gd name="T4" fmla="*/ 113 w 471"/>
                <a:gd name="T5" fmla="*/ 61 h 236"/>
                <a:gd name="T6" fmla="*/ 170 w 471"/>
                <a:gd name="T7" fmla="*/ 69 h 236"/>
                <a:gd name="T8" fmla="*/ 211 w 471"/>
                <a:gd name="T9" fmla="*/ 96 h 236"/>
                <a:gd name="T10" fmla="*/ 251 w 471"/>
                <a:gd name="T11" fmla="*/ 129 h 236"/>
                <a:gd name="T12" fmla="*/ 267 w 471"/>
                <a:gd name="T13" fmla="*/ 135 h 236"/>
                <a:gd name="T14" fmla="*/ 261 w 471"/>
                <a:gd name="T15" fmla="*/ 159 h 236"/>
                <a:gd name="T16" fmla="*/ 251 w 471"/>
                <a:gd name="T17" fmla="*/ 208 h 236"/>
                <a:gd name="T18" fmla="*/ 272 w 471"/>
                <a:gd name="T19" fmla="*/ 190 h 236"/>
                <a:gd name="T20" fmla="*/ 293 w 471"/>
                <a:gd name="T21" fmla="*/ 200 h 236"/>
                <a:gd name="T22" fmla="*/ 308 w 471"/>
                <a:gd name="T23" fmla="*/ 207 h 236"/>
                <a:gd name="T24" fmla="*/ 338 w 471"/>
                <a:gd name="T25" fmla="*/ 212 h 236"/>
                <a:gd name="T26" fmla="*/ 341 w 471"/>
                <a:gd name="T27" fmla="*/ 202 h 236"/>
                <a:gd name="T28" fmla="*/ 339 w 471"/>
                <a:gd name="T29" fmla="*/ 194 h 236"/>
                <a:gd name="T30" fmla="*/ 315 w 471"/>
                <a:gd name="T31" fmla="*/ 146 h 236"/>
                <a:gd name="T32" fmla="*/ 298 w 471"/>
                <a:gd name="T33" fmla="*/ 83 h 236"/>
                <a:gd name="T34" fmla="*/ 339 w 471"/>
                <a:gd name="T35" fmla="*/ 28 h 236"/>
                <a:gd name="T36" fmla="*/ 355 w 471"/>
                <a:gd name="T37" fmla="*/ 49 h 236"/>
                <a:gd name="T38" fmla="*/ 333 w 471"/>
                <a:gd name="T39" fmla="*/ 76 h 236"/>
                <a:gd name="T40" fmla="*/ 347 w 471"/>
                <a:gd name="T41" fmla="*/ 86 h 236"/>
                <a:gd name="T42" fmla="*/ 347 w 471"/>
                <a:gd name="T43" fmla="*/ 118 h 236"/>
                <a:gd name="T44" fmla="*/ 339 w 471"/>
                <a:gd name="T45" fmla="*/ 124 h 236"/>
                <a:gd name="T46" fmla="*/ 358 w 471"/>
                <a:gd name="T47" fmla="*/ 136 h 236"/>
                <a:gd name="T48" fmla="*/ 368 w 471"/>
                <a:gd name="T49" fmla="*/ 154 h 236"/>
                <a:gd name="T50" fmla="*/ 353 w 471"/>
                <a:gd name="T51" fmla="*/ 186 h 236"/>
                <a:gd name="T52" fmla="*/ 388 w 471"/>
                <a:gd name="T53" fmla="*/ 182 h 236"/>
                <a:gd name="T54" fmla="*/ 407 w 471"/>
                <a:gd name="T55" fmla="*/ 204 h 236"/>
                <a:gd name="T56" fmla="*/ 409 w 471"/>
                <a:gd name="T57" fmla="*/ 215 h 236"/>
                <a:gd name="T58" fmla="*/ 405 w 471"/>
                <a:gd name="T59" fmla="*/ 235 h 236"/>
                <a:gd name="T60" fmla="*/ 452 w 471"/>
                <a:gd name="T61" fmla="*/ 210 h 236"/>
                <a:gd name="T62" fmla="*/ 463 w 471"/>
                <a:gd name="T63" fmla="*/ 198 h 236"/>
                <a:gd name="T64" fmla="*/ 454 w 471"/>
                <a:gd name="T65" fmla="*/ 222 h 236"/>
                <a:gd name="T66" fmla="*/ 466 w 471"/>
                <a:gd name="T67" fmla="*/ 207 h 236"/>
                <a:gd name="T68" fmla="*/ 442 w 471"/>
                <a:gd name="T69" fmla="*/ 155 h 236"/>
                <a:gd name="T70" fmla="*/ 402 w 471"/>
                <a:gd name="T71" fmla="*/ 149 h 236"/>
                <a:gd name="T72" fmla="*/ 0 w 471"/>
                <a:gd name="T73" fmla="*/ 69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236"/>
                <a:gd name="T113" fmla="*/ 471 w 471"/>
                <a:gd name="T114" fmla="*/ 236 h 2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236">
                  <a:moveTo>
                    <a:pt x="0" y="69"/>
                  </a:moveTo>
                  <a:lnTo>
                    <a:pt x="0" y="69"/>
                  </a:lnTo>
                  <a:lnTo>
                    <a:pt x="12" y="137"/>
                  </a:lnTo>
                  <a:lnTo>
                    <a:pt x="46" y="94"/>
                  </a:lnTo>
                  <a:lnTo>
                    <a:pt x="103" y="79"/>
                  </a:lnTo>
                  <a:lnTo>
                    <a:pt x="113" y="61"/>
                  </a:lnTo>
                  <a:lnTo>
                    <a:pt x="144" y="58"/>
                  </a:lnTo>
                  <a:lnTo>
                    <a:pt x="170" y="69"/>
                  </a:lnTo>
                  <a:lnTo>
                    <a:pt x="185" y="90"/>
                  </a:lnTo>
                  <a:lnTo>
                    <a:pt x="211" y="96"/>
                  </a:lnTo>
                  <a:lnTo>
                    <a:pt x="227" y="117"/>
                  </a:lnTo>
                  <a:lnTo>
                    <a:pt x="251" y="129"/>
                  </a:lnTo>
                  <a:lnTo>
                    <a:pt x="262" y="122"/>
                  </a:lnTo>
                  <a:lnTo>
                    <a:pt x="267" y="135"/>
                  </a:lnTo>
                  <a:lnTo>
                    <a:pt x="263" y="145"/>
                  </a:lnTo>
                  <a:lnTo>
                    <a:pt x="261" y="159"/>
                  </a:lnTo>
                  <a:lnTo>
                    <a:pt x="244" y="188"/>
                  </a:lnTo>
                  <a:lnTo>
                    <a:pt x="251" y="208"/>
                  </a:lnTo>
                  <a:lnTo>
                    <a:pt x="272" y="200"/>
                  </a:lnTo>
                  <a:lnTo>
                    <a:pt x="272" y="190"/>
                  </a:lnTo>
                  <a:lnTo>
                    <a:pt x="288" y="209"/>
                  </a:lnTo>
                  <a:lnTo>
                    <a:pt x="293" y="200"/>
                  </a:lnTo>
                  <a:lnTo>
                    <a:pt x="304" y="215"/>
                  </a:lnTo>
                  <a:lnTo>
                    <a:pt x="308" y="207"/>
                  </a:lnTo>
                  <a:lnTo>
                    <a:pt x="327" y="215"/>
                  </a:lnTo>
                  <a:lnTo>
                    <a:pt x="338" y="212"/>
                  </a:lnTo>
                  <a:lnTo>
                    <a:pt x="354" y="228"/>
                  </a:lnTo>
                  <a:lnTo>
                    <a:pt x="341" y="202"/>
                  </a:lnTo>
                  <a:lnTo>
                    <a:pt x="308" y="178"/>
                  </a:lnTo>
                  <a:lnTo>
                    <a:pt x="339" y="194"/>
                  </a:lnTo>
                  <a:lnTo>
                    <a:pt x="320" y="168"/>
                  </a:lnTo>
                  <a:lnTo>
                    <a:pt x="315" y="146"/>
                  </a:lnTo>
                  <a:lnTo>
                    <a:pt x="318" y="94"/>
                  </a:lnTo>
                  <a:lnTo>
                    <a:pt x="298" y="83"/>
                  </a:lnTo>
                  <a:lnTo>
                    <a:pt x="338" y="49"/>
                  </a:lnTo>
                  <a:lnTo>
                    <a:pt x="339" y="28"/>
                  </a:lnTo>
                  <a:lnTo>
                    <a:pt x="360" y="30"/>
                  </a:lnTo>
                  <a:lnTo>
                    <a:pt x="355" y="49"/>
                  </a:lnTo>
                  <a:lnTo>
                    <a:pt x="340" y="55"/>
                  </a:lnTo>
                  <a:lnTo>
                    <a:pt x="333" y="76"/>
                  </a:lnTo>
                  <a:lnTo>
                    <a:pt x="338" y="94"/>
                  </a:lnTo>
                  <a:lnTo>
                    <a:pt x="347" y="86"/>
                  </a:lnTo>
                  <a:lnTo>
                    <a:pt x="342" y="108"/>
                  </a:lnTo>
                  <a:lnTo>
                    <a:pt x="347" y="118"/>
                  </a:lnTo>
                  <a:lnTo>
                    <a:pt x="348" y="130"/>
                  </a:lnTo>
                  <a:lnTo>
                    <a:pt x="339" y="124"/>
                  </a:lnTo>
                  <a:lnTo>
                    <a:pt x="335" y="139"/>
                  </a:lnTo>
                  <a:lnTo>
                    <a:pt x="358" y="136"/>
                  </a:lnTo>
                  <a:lnTo>
                    <a:pt x="355" y="146"/>
                  </a:lnTo>
                  <a:lnTo>
                    <a:pt x="368" y="154"/>
                  </a:lnTo>
                  <a:lnTo>
                    <a:pt x="346" y="154"/>
                  </a:lnTo>
                  <a:lnTo>
                    <a:pt x="353" y="186"/>
                  </a:lnTo>
                  <a:lnTo>
                    <a:pt x="376" y="198"/>
                  </a:lnTo>
                  <a:lnTo>
                    <a:pt x="388" y="182"/>
                  </a:lnTo>
                  <a:lnTo>
                    <a:pt x="391" y="208"/>
                  </a:lnTo>
                  <a:lnTo>
                    <a:pt x="407" y="204"/>
                  </a:lnTo>
                  <a:lnTo>
                    <a:pt x="399" y="215"/>
                  </a:lnTo>
                  <a:lnTo>
                    <a:pt x="409" y="215"/>
                  </a:lnTo>
                  <a:lnTo>
                    <a:pt x="401" y="229"/>
                  </a:lnTo>
                  <a:lnTo>
                    <a:pt x="405" y="235"/>
                  </a:lnTo>
                  <a:lnTo>
                    <a:pt x="426" y="224"/>
                  </a:lnTo>
                  <a:lnTo>
                    <a:pt x="452" y="210"/>
                  </a:lnTo>
                  <a:lnTo>
                    <a:pt x="461" y="179"/>
                  </a:lnTo>
                  <a:lnTo>
                    <a:pt x="463" y="198"/>
                  </a:lnTo>
                  <a:lnTo>
                    <a:pt x="461" y="207"/>
                  </a:lnTo>
                  <a:lnTo>
                    <a:pt x="454" y="222"/>
                  </a:lnTo>
                  <a:lnTo>
                    <a:pt x="456" y="232"/>
                  </a:lnTo>
                  <a:lnTo>
                    <a:pt x="466" y="207"/>
                  </a:lnTo>
                  <a:lnTo>
                    <a:pt x="470" y="148"/>
                  </a:lnTo>
                  <a:lnTo>
                    <a:pt x="442" y="155"/>
                  </a:lnTo>
                  <a:lnTo>
                    <a:pt x="405" y="161"/>
                  </a:lnTo>
                  <a:lnTo>
                    <a:pt x="402" y="149"/>
                  </a:lnTo>
                  <a:lnTo>
                    <a:pt x="362" y="0"/>
                  </a:lnTo>
                  <a:lnTo>
                    <a:pt x="0" y="69"/>
                  </a:lnTo>
                </a:path>
              </a:pathLst>
            </a:custGeom>
            <a:solidFill>
              <a:srgbClr val="FFFF99"/>
            </a:solidFill>
            <a:ln w="12700" cap="rnd">
              <a:solidFill>
                <a:srgbClr val="969696"/>
              </a:solidFill>
              <a:round/>
              <a:headEnd/>
              <a:tailEnd/>
            </a:ln>
          </p:spPr>
          <p:txBody>
            <a:bodyPr/>
            <a:lstStyle/>
            <a:p>
              <a:endParaRPr lang="it-IT"/>
            </a:p>
          </p:txBody>
        </p:sp>
        <p:grpSp>
          <p:nvGrpSpPr>
            <p:cNvPr id="123005" name="Group 29"/>
            <p:cNvGrpSpPr>
              <a:grpSpLocks/>
            </p:cNvGrpSpPr>
            <p:nvPr/>
          </p:nvGrpSpPr>
          <p:grpSpPr bwMode="auto">
            <a:xfrm>
              <a:off x="5075" y="1274"/>
              <a:ext cx="362" cy="197"/>
              <a:chOff x="5075" y="1274"/>
              <a:chExt cx="362" cy="197"/>
            </a:xfrm>
          </p:grpSpPr>
          <p:sp>
            <p:nvSpPr>
              <p:cNvPr id="123045" name="Freeform 30"/>
              <p:cNvSpPr>
                <a:spLocks/>
              </p:cNvSpPr>
              <p:nvPr/>
            </p:nvSpPr>
            <p:spPr bwMode="auto">
              <a:xfrm>
                <a:off x="5075" y="1274"/>
                <a:ext cx="348" cy="177"/>
              </a:xfrm>
              <a:custGeom>
                <a:avLst/>
                <a:gdLst>
                  <a:gd name="T0" fmla="*/ 0 w 348"/>
                  <a:gd name="T1" fmla="*/ 71 h 177"/>
                  <a:gd name="T2" fmla="*/ 0 w 348"/>
                  <a:gd name="T3" fmla="*/ 71 h 177"/>
                  <a:gd name="T4" fmla="*/ 1 w 348"/>
                  <a:gd name="T5" fmla="*/ 164 h 177"/>
                  <a:gd name="T6" fmla="*/ 162 w 348"/>
                  <a:gd name="T7" fmla="*/ 131 h 177"/>
                  <a:gd name="T8" fmla="*/ 191 w 348"/>
                  <a:gd name="T9" fmla="*/ 121 h 177"/>
                  <a:gd name="T10" fmla="*/ 202 w 348"/>
                  <a:gd name="T11" fmla="*/ 122 h 177"/>
                  <a:gd name="T12" fmla="*/ 214 w 348"/>
                  <a:gd name="T13" fmla="*/ 150 h 177"/>
                  <a:gd name="T14" fmla="*/ 233 w 348"/>
                  <a:gd name="T15" fmla="*/ 152 h 177"/>
                  <a:gd name="T16" fmla="*/ 242 w 348"/>
                  <a:gd name="T17" fmla="*/ 174 h 177"/>
                  <a:gd name="T18" fmla="*/ 255 w 348"/>
                  <a:gd name="T19" fmla="*/ 176 h 177"/>
                  <a:gd name="T20" fmla="*/ 258 w 348"/>
                  <a:gd name="T21" fmla="*/ 160 h 177"/>
                  <a:gd name="T22" fmla="*/ 267 w 348"/>
                  <a:gd name="T23" fmla="*/ 155 h 177"/>
                  <a:gd name="T24" fmla="*/ 271 w 348"/>
                  <a:gd name="T25" fmla="*/ 139 h 177"/>
                  <a:gd name="T26" fmla="*/ 277 w 348"/>
                  <a:gd name="T27" fmla="*/ 137 h 177"/>
                  <a:gd name="T28" fmla="*/ 283 w 348"/>
                  <a:gd name="T29" fmla="*/ 162 h 177"/>
                  <a:gd name="T30" fmla="*/ 300 w 348"/>
                  <a:gd name="T31" fmla="*/ 156 h 177"/>
                  <a:gd name="T32" fmla="*/ 303 w 348"/>
                  <a:gd name="T33" fmla="*/ 144 h 177"/>
                  <a:gd name="T34" fmla="*/ 325 w 348"/>
                  <a:gd name="T35" fmla="*/ 134 h 177"/>
                  <a:gd name="T36" fmla="*/ 338 w 348"/>
                  <a:gd name="T37" fmla="*/ 132 h 177"/>
                  <a:gd name="T38" fmla="*/ 347 w 348"/>
                  <a:gd name="T39" fmla="*/ 140 h 177"/>
                  <a:gd name="T40" fmla="*/ 343 w 348"/>
                  <a:gd name="T41" fmla="*/ 116 h 177"/>
                  <a:gd name="T42" fmla="*/ 327 w 348"/>
                  <a:gd name="T43" fmla="*/ 86 h 177"/>
                  <a:gd name="T44" fmla="*/ 317 w 348"/>
                  <a:gd name="T45" fmla="*/ 82 h 177"/>
                  <a:gd name="T46" fmla="*/ 306 w 348"/>
                  <a:gd name="T47" fmla="*/ 82 h 177"/>
                  <a:gd name="T48" fmla="*/ 308 w 348"/>
                  <a:gd name="T49" fmla="*/ 89 h 177"/>
                  <a:gd name="T50" fmla="*/ 315 w 348"/>
                  <a:gd name="T51" fmla="*/ 89 h 177"/>
                  <a:gd name="T52" fmla="*/ 323 w 348"/>
                  <a:gd name="T53" fmla="*/ 90 h 177"/>
                  <a:gd name="T54" fmla="*/ 331 w 348"/>
                  <a:gd name="T55" fmla="*/ 98 h 177"/>
                  <a:gd name="T56" fmla="*/ 335 w 348"/>
                  <a:gd name="T57" fmla="*/ 110 h 177"/>
                  <a:gd name="T58" fmla="*/ 329 w 348"/>
                  <a:gd name="T59" fmla="*/ 120 h 177"/>
                  <a:gd name="T60" fmla="*/ 302 w 348"/>
                  <a:gd name="T61" fmla="*/ 132 h 177"/>
                  <a:gd name="T62" fmla="*/ 288 w 348"/>
                  <a:gd name="T63" fmla="*/ 126 h 177"/>
                  <a:gd name="T64" fmla="*/ 280 w 348"/>
                  <a:gd name="T65" fmla="*/ 110 h 177"/>
                  <a:gd name="T66" fmla="*/ 267 w 348"/>
                  <a:gd name="T67" fmla="*/ 107 h 177"/>
                  <a:gd name="T68" fmla="*/ 270 w 348"/>
                  <a:gd name="T69" fmla="*/ 98 h 177"/>
                  <a:gd name="T70" fmla="*/ 256 w 348"/>
                  <a:gd name="T71" fmla="*/ 81 h 177"/>
                  <a:gd name="T72" fmla="*/ 237 w 348"/>
                  <a:gd name="T73" fmla="*/ 73 h 177"/>
                  <a:gd name="T74" fmla="*/ 236 w 348"/>
                  <a:gd name="T75" fmla="*/ 82 h 177"/>
                  <a:gd name="T76" fmla="*/ 225 w 348"/>
                  <a:gd name="T77" fmla="*/ 78 h 177"/>
                  <a:gd name="T78" fmla="*/ 220 w 348"/>
                  <a:gd name="T79" fmla="*/ 67 h 177"/>
                  <a:gd name="T80" fmla="*/ 223 w 348"/>
                  <a:gd name="T81" fmla="*/ 57 h 177"/>
                  <a:gd name="T82" fmla="*/ 234 w 348"/>
                  <a:gd name="T83" fmla="*/ 48 h 177"/>
                  <a:gd name="T84" fmla="*/ 230 w 348"/>
                  <a:gd name="T85" fmla="*/ 41 h 177"/>
                  <a:gd name="T86" fmla="*/ 245 w 348"/>
                  <a:gd name="T87" fmla="*/ 29 h 177"/>
                  <a:gd name="T88" fmla="*/ 230 w 348"/>
                  <a:gd name="T89" fmla="*/ 17 h 177"/>
                  <a:gd name="T90" fmla="*/ 223 w 348"/>
                  <a:gd name="T91" fmla="*/ 0 h 177"/>
                  <a:gd name="T92" fmla="*/ 191 w 348"/>
                  <a:gd name="T93" fmla="*/ 25 h 177"/>
                  <a:gd name="T94" fmla="*/ 75 w 348"/>
                  <a:gd name="T95" fmla="*/ 54 h 177"/>
                  <a:gd name="T96" fmla="*/ 0 w 348"/>
                  <a:gd name="T97" fmla="*/ 71 h 177"/>
                  <a:gd name="T98" fmla="*/ 0 w 348"/>
                  <a:gd name="T99" fmla="*/ 71 h 1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8"/>
                  <a:gd name="T151" fmla="*/ 0 h 177"/>
                  <a:gd name="T152" fmla="*/ 348 w 348"/>
                  <a:gd name="T153" fmla="*/ 177 h 1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8" h="177">
                    <a:moveTo>
                      <a:pt x="0" y="71"/>
                    </a:moveTo>
                    <a:lnTo>
                      <a:pt x="0" y="71"/>
                    </a:lnTo>
                    <a:lnTo>
                      <a:pt x="1" y="164"/>
                    </a:lnTo>
                    <a:lnTo>
                      <a:pt x="162" y="131"/>
                    </a:lnTo>
                    <a:lnTo>
                      <a:pt x="191" y="121"/>
                    </a:lnTo>
                    <a:lnTo>
                      <a:pt x="202" y="122"/>
                    </a:lnTo>
                    <a:lnTo>
                      <a:pt x="214" y="150"/>
                    </a:lnTo>
                    <a:lnTo>
                      <a:pt x="233" y="152"/>
                    </a:lnTo>
                    <a:lnTo>
                      <a:pt x="242" y="174"/>
                    </a:lnTo>
                    <a:lnTo>
                      <a:pt x="255" y="176"/>
                    </a:lnTo>
                    <a:lnTo>
                      <a:pt x="258" y="160"/>
                    </a:lnTo>
                    <a:lnTo>
                      <a:pt x="267" y="155"/>
                    </a:lnTo>
                    <a:lnTo>
                      <a:pt x="271" y="139"/>
                    </a:lnTo>
                    <a:lnTo>
                      <a:pt x="277" y="137"/>
                    </a:lnTo>
                    <a:lnTo>
                      <a:pt x="283" y="162"/>
                    </a:lnTo>
                    <a:lnTo>
                      <a:pt x="300" y="156"/>
                    </a:lnTo>
                    <a:lnTo>
                      <a:pt x="303" y="144"/>
                    </a:lnTo>
                    <a:lnTo>
                      <a:pt x="325" y="134"/>
                    </a:lnTo>
                    <a:lnTo>
                      <a:pt x="338" y="132"/>
                    </a:lnTo>
                    <a:lnTo>
                      <a:pt x="347" y="140"/>
                    </a:lnTo>
                    <a:lnTo>
                      <a:pt x="343" y="116"/>
                    </a:lnTo>
                    <a:lnTo>
                      <a:pt x="327" y="86"/>
                    </a:lnTo>
                    <a:lnTo>
                      <a:pt x="317" y="82"/>
                    </a:lnTo>
                    <a:lnTo>
                      <a:pt x="306" y="82"/>
                    </a:lnTo>
                    <a:lnTo>
                      <a:pt x="308" y="89"/>
                    </a:lnTo>
                    <a:lnTo>
                      <a:pt x="315" y="89"/>
                    </a:lnTo>
                    <a:lnTo>
                      <a:pt x="323" y="90"/>
                    </a:lnTo>
                    <a:lnTo>
                      <a:pt x="331" y="98"/>
                    </a:lnTo>
                    <a:lnTo>
                      <a:pt x="335" y="110"/>
                    </a:lnTo>
                    <a:lnTo>
                      <a:pt x="329" y="120"/>
                    </a:lnTo>
                    <a:lnTo>
                      <a:pt x="302" y="132"/>
                    </a:lnTo>
                    <a:lnTo>
                      <a:pt x="288" y="126"/>
                    </a:lnTo>
                    <a:lnTo>
                      <a:pt x="280" y="110"/>
                    </a:lnTo>
                    <a:lnTo>
                      <a:pt x="267" y="107"/>
                    </a:lnTo>
                    <a:lnTo>
                      <a:pt x="270" y="98"/>
                    </a:lnTo>
                    <a:lnTo>
                      <a:pt x="256" y="81"/>
                    </a:lnTo>
                    <a:lnTo>
                      <a:pt x="237" y="73"/>
                    </a:lnTo>
                    <a:lnTo>
                      <a:pt x="236" y="82"/>
                    </a:lnTo>
                    <a:lnTo>
                      <a:pt x="225" y="78"/>
                    </a:lnTo>
                    <a:lnTo>
                      <a:pt x="220" y="67"/>
                    </a:lnTo>
                    <a:lnTo>
                      <a:pt x="223" y="57"/>
                    </a:lnTo>
                    <a:lnTo>
                      <a:pt x="234" y="48"/>
                    </a:lnTo>
                    <a:lnTo>
                      <a:pt x="230" y="41"/>
                    </a:lnTo>
                    <a:lnTo>
                      <a:pt x="245" y="29"/>
                    </a:lnTo>
                    <a:lnTo>
                      <a:pt x="230" y="17"/>
                    </a:lnTo>
                    <a:lnTo>
                      <a:pt x="223" y="0"/>
                    </a:lnTo>
                    <a:lnTo>
                      <a:pt x="191" y="25"/>
                    </a:lnTo>
                    <a:lnTo>
                      <a:pt x="75" y="54"/>
                    </a:lnTo>
                    <a:lnTo>
                      <a:pt x="0" y="71"/>
                    </a:lnTo>
                  </a:path>
                </a:pathLst>
              </a:custGeom>
              <a:solidFill>
                <a:srgbClr val="FFFF99"/>
              </a:solidFill>
              <a:ln w="12700" cap="rnd">
                <a:solidFill>
                  <a:srgbClr val="969696"/>
                </a:solidFill>
                <a:round/>
                <a:headEnd/>
                <a:tailEnd/>
              </a:ln>
            </p:spPr>
            <p:txBody>
              <a:bodyPr/>
              <a:lstStyle/>
              <a:p>
                <a:endParaRPr lang="it-IT"/>
              </a:p>
            </p:txBody>
          </p:sp>
          <p:sp>
            <p:nvSpPr>
              <p:cNvPr id="123046" name="Freeform 31"/>
              <p:cNvSpPr>
                <a:spLocks/>
              </p:cNvSpPr>
              <p:nvPr/>
            </p:nvSpPr>
            <p:spPr bwMode="auto">
              <a:xfrm>
                <a:off x="5353" y="1444"/>
                <a:ext cx="32" cy="27"/>
              </a:xfrm>
              <a:custGeom>
                <a:avLst/>
                <a:gdLst>
                  <a:gd name="T0" fmla="*/ 0 w 32"/>
                  <a:gd name="T1" fmla="*/ 26 h 27"/>
                  <a:gd name="T2" fmla="*/ 0 w 32"/>
                  <a:gd name="T3" fmla="*/ 26 h 27"/>
                  <a:gd name="T4" fmla="*/ 12 w 32"/>
                  <a:gd name="T5" fmla="*/ 0 h 27"/>
                  <a:gd name="T6" fmla="*/ 31 w 32"/>
                  <a:gd name="T7" fmla="*/ 11 h 27"/>
                  <a:gd name="T8" fmla="*/ 0 w 32"/>
                  <a:gd name="T9" fmla="*/ 26 h 27"/>
                  <a:gd name="T10" fmla="*/ 0 w 32"/>
                  <a:gd name="T11" fmla="*/ 26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0" y="26"/>
                    </a:moveTo>
                    <a:lnTo>
                      <a:pt x="0" y="26"/>
                    </a:lnTo>
                    <a:lnTo>
                      <a:pt x="12" y="0"/>
                    </a:lnTo>
                    <a:lnTo>
                      <a:pt x="31" y="11"/>
                    </a:lnTo>
                    <a:lnTo>
                      <a:pt x="0" y="26"/>
                    </a:lnTo>
                  </a:path>
                </a:pathLst>
              </a:custGeom>
              <a:solidFill>
                <a:srgbClr val="FFFF99"/>
              </a:solidFill>
              <a:ln w="12700" cap="rnd">
                <a:solidFill>
                  <a:srgbClr val="969696"/>
                </a:solidFill>
                <a:round/>
                <a:headEnd/>
                <a:tailEnd/>
              </a:ln>
            </p:spPr>
            <p:txBody>
              <a:bodyPr/>
              <a:lstStyle/>
              <a:p>
                <a:endParaRPr lang="it-IT"/>
              </a:p>
            </p:txBody>
          </p:sp>
          <p:sp>
            <p:nvSpPr>
              <p:cNvPr id="123047" name="Freeform 32"/>
              <p:cNvSpPr>
                <a:spLocks/>
              </p:cNvSpPr>
              <p:nvPr/>
            </p:nvSpPr>
            <p:spPr bwMode="auto">
              <a:xfrm>
                <a:off x="5411" y="1439"/>
                <a:ext cx="26" cy="20"/>
              </a:xfrm>
              <a:custGeom>
                <a:avLst/>
                <a:gdLst>
                  <a:gd name="T0" fmla="*/ 0 w 26"/>
                  <a:gd name="T1" fmla="*/ 19 h 20"/>
                  <a:gd name="T2" fmla="*/ 0 w 26"/>
                  <a:gd name="T3" fmla="*/ 19 h 20"/>
                  <a:gd name="T4" fmla="*/ 14 w 26"/>
                  <a:gd name="T5" fmla="*/ 0 h 20"/>
                  <a:gd name="T6" fmla="*/ 25 w 26"/>
                  <a:gd name="T7" fmla="*/ 16 h 20"/>
                  <a:gd name="T8" fmla="*/ 0 w 26"/>
                  <a:gd name="T9" fmla="*/ 19 h 20"/>
                  <a:gd name="T10" fmla="*/ 0 w 26"/>
                  <a:gd name="T11" fmla="*/ 19 h 20"/>
                  <a:gd name="T12" fmla="*/ 0 60000 65536"/>
                  <a:gd name="T13" fmla="*/ 0 60000 65536"/>
                  <a:gd name="T14" fmla="*/ 0 60000 65536"/>
                  <a:gd name="T15" fmla="*/ 0 60000 65536"/>
                  <a:gd name="T16" fmla="*/ 0 60000 65536"/>
                  <a:gd name="T17" fmla="*/ 0 60000 65536"/>
                  <a:gd name="T18" fmla="*/ 0 w 26"/>
                  <a:gd name="T19" fmla="*/ 0 h 20"/>
                  <a:gd name="T20" fmla="*/ 26 w 2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6" h="20">
                    <a:moveTo>
                      <a:pt x="0" y="19"/>
                    </a:moveTo>
                    <a:lnTo>
                      <a:pt x="0" y="19"/>
                    </a:lnTo>
                    <a:lnTo>
                      <a:pt x="14" y="0"/>
                    </a:lnTo>
                    <a:lnTo>
                      <a:pt x="25" y="16"/>
                    </a:lnTo>
                    <a:lnTo>
                      <a:pt x="0" y="19"/>
                    </a:lnTo>
                  </a:path>
                </a:pathLst>
              </a:custGeom>
              <a:solidFill>
                <a:srgbClr val="FFFF99"/>
              </a:solidFill>
              <a:ln w="12700" cap="rnd">
                <a:solidFill>
                  <a:srgbClr val="969696"/>
                </a:solidFill>
                <a:round/>
                <a:headEnd/>
                <a:tailEnd/>
              </a:ln>
            </p:spPr>
            <p:txBody>
              <a:bodyPr/>
              <a:lstStyle/>
              <a:p>
                <a:endParaRPr lang="it-IT"/>
              </a:p>
            </p:txBody>
          </p:sp>
        </p:grpSp>
        <p:grpSp>
          <p:nvGrpSpPr>
            <p:cNvPr id="123006" name="Group 33"/>
            <p:cNvGrpSpPr>
              <a:grpSpLocks/>
            </p:cNvGrpSpPr>
            <p:nvPr/>
          </p:nvGrpSpPr>
          <p:grpSpPr bwMode="auto">
            <a:xfrm>
              <a:off x="3428" y="948"/>
              <a:ext cx="782" cy="735"/>
              <a:chOff x="3428" y="948"/>
              <a:chExt cx="782" cy="735"/>
            </a:xfrm>
          </p:grpSpPr>
          <p:sp>
            <p:nvSpPr>
              <p:cNvPr id="123043" name="Freeform 34"/>
              <p:cNvSpPr>
                <a:spLocks/>
              </p:cNvSpPr>
              <p:nvPr/>
            </p:nvSpPr>
            <p:spPr bwMode="auto">
              <a:xfrm>
                <a:off x="3428" y="948"/>
                <a:ext cx="595" cy="307"/>
              </a:xfrm>
              <a:custGeom>
                <a:avLst/>
                <a:gdLst>
                  <a:gd name="T0" fmla="*/ 0 w 595"/>
                  <a:gd name="T1" fmla="*/ 132 h 307"/>
                  <a:gd name="T2" fmla="*/ 161 w 595"/>
                  <a:gd name="T3" fmla="*/ 195 h 307"/>
                  <a:gd name="T4" fmla="*/ 220 w 595"/>
                  <a:gd name="T5" fmla="*/ 219 h 307"/>
                  <a:gd name="T6" fmla="*/ 270 w 595"/>
                  <a:gd name="T7" fmla="*/ 306 h 307"/>
                  <a:gd name="T8" fmla="*/ 302 w 595"/>
                  <a:gd name="T9" fmla="*/ 230 h 307"/>
                  <a:gd name="T10" fmla="*/ 309 w 595"/>
                  <a:gd name="T11" fmla="*/ 211 h 307"/>
                  <a:gd name="T12" fmla="*/ 322 w 595"/>
                  <a:gd name="T13" fmla="*/ 195 h 307"/>
                  <a:gd name="T14" fmla="*/ 320 w 595"/>
                  <a:gd name="T15" fmla="*/ 222 h 307"/>
                  <a:gd name="T16" fmla="*/ 336 w 595"/>
                  <a:gd name="T17" fmla="*/ 199 h 307"/>
                  <a:gd name="T18" fmla="*/ 356 w 595"/>
                  <a:gd name="T19" fmla="*/ 192 h 307"/>
                  <a:gd name="T20" fmla="*/ 344 w 595"/>
                  <a:gd name="T21" fmla="*/ 225 h 307"/>
                  <a:gd name="T22" fmla="*/ 363 w 595"/>
                  <a:gd name="T23" fmla="*/ 212 h 307"/>
                  <a:gd name="T24" fmla="*/ 384 w 595"/>
                  <a:gd name="T25" fmla="*/ 184 h 307"/>
                  <a:gd name="T26" fmla="*/ 434 w 595"/>
                  <a:gd name="T27" fmla="*/ 176 h 307"/>
                  <a:gd name="T28" fmla="*/ 498 w 595"/>
                  <a:gd name="T29" fmla="*/ 164 h 307"/>
                  <a:gd name="T30" fmla="*/ 524 w 595"/>
                  <a:gd name="T31" fmla="*/ 158 h 307"/>
                  <a:gd name="T32" fmla="*/ 570 w 595"/>
                  <a:gd name="T33" fmla="*/ 160 h 307"/>
                  <a:gd name="T34" fmla="*/ 561 w 595"/>
                  <a:gd name="T35" fmla="*/ 133 h 307"/>
                  <a:gd name="T36" fmla="*/ 528 w 595"/>
                  <a:gd name="T37" fmla="*/ 106 h 307"/>
                  <a:gd name="T38" fmla="*/ 509 w 595"/>
                  <a:gd name="T39" fmla="*/ 106 h 307"/>
                  <a:gd name="T40" fmla="*/ 486 w 595"/>
                  <a:gd name="T41" fmla="*/ 102 h 307"/>
                  <a:gd name="T42" fmla="*/ 490 w 595"/>
                  <a:gd name="T43" fmla="*/ 65 h 307"/>
                  <a:gd name="T44" fmla="*/ 440 w 595"/>
                  <a:gd name="T45" fmla="*/ 82 h 307"/>
                  <a:gd name="T46" fmla="*/ 342 w 595"/>
                  <a:gd name="T47" fmla="*/ 127 h 307"/>
                  <a:gd name="T48" fmla="*/ 322 w 595"/>
                  <a:gd name="T49" fmla="*/ 125 h 307"/>
                  <a:gd name="T50" fmla="*/ 297 w 595"/>
                  <a:gd name="T51" fmla="*/ 118 h 307"/>
                  <a:gd name="T52" fmla="*/ 246 w 595"/>
                  <a:gd name="T53" fmla="*/ 80 h 307"/>
                  <a:gd name="T54" fmla="*/ 199 w 595"/>
                  <a:gd name="T55" fmla="*/ 75 h 307"/>
                  <a:gd name="T56" fmla="*/ 198 w 595"/>
                  <a:gd name="T57" fmla="*/ 67 h 307"/>
                  <a:gd name="T58" fmla="*/ 174 w 595"/>
                  <a:gd name="T59" fmla="*/ 95 h 307"/>
                  <a:gd name="T60" fmla="*/ 192 w 595"/>
                  <a:gd name="T61" fmla="*/ 37 h 307"/>
                  <a:gd name="T62" fmla="*/ 234 w 595"/>
                  <a:gd name="T63" fmla="*/ 4 h 307"/>
                  <a:gd name="T64" fmla="*/ 196 w 595"/>
                  <a:gd name="T65" fmla="*/ 2 h 307"/>
                  <a:gd name="T66" fmla="*/ 168 w 595"/>
                  <a:gd name="T67" fmla="*/ 26 h 307"/>
                  <a:gd name="T68" fmla="*/ 129 w 595"/>
                  <a:gd name="T69" fmla="*/ 66 h 307"/>
                  <a:gd name="T70" fmla="*/ 103 w 595"/>
                  <a:gd name="T71" fmla="*/ 82 h 307"/>
                  <a:gd name="T72" fmla="*/ 55 w 595"/>
                  <a:gd name="T73" fmla="*/ 95 h 307"/>
                  <a:gd name="T74" fmla="*/ 30 w 595"/>
                  <a:gd name="T75" fmla="*/ 119 h 307"/>
                  <a:gd name="T76" fmla="*/ 0 w 595"/>
                  <a:gd name="T77" fmla="*/ 132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5"/>
                  <a:gd name="T118" fmla="*/ 0 h 307"/>
                  <a:gd name="T119" fmla="*/ 595 w 595"/>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5" h="307">
                    <a:moveTo>
                      <a:pt x="0" y="132"/>
                    </a:moveTo>
                    <a:lnTo>
                      <a:pt x="0" y="132"/>
                    </a:lnTo>
                    <a:lnTo>
                      <a:pt x="46" y="165"/>
                    </a:lnTo>
                    <a:lnTo>
                      <a:pt x="161" y="195"/>
                    </a:lnTo>
                    <a:lnTo>
                      <a:pt x="212" y="201"/>
                    </a:lnTo>
                    <a:lnTo>
                      <a:pt x="220" y="219"/>
                    </a:lnTo>
                    <a:lnTo>
                      <a:pt x="241" y="225"/>
                    </a:lnTo>
                    <a:lnTo>
                      <a:pt x="270" y="306"/>
                    </a:lnTo>
                    <a:lnTo>
                      <a:pt x="296" y="244"/>
                    </a:lnTo>
                    <a:lnTo>
                      <a:pt x="302" y="230"/>
                    </a:lnTo>
                    <a:lnTo>
                      <a:pt x="309" y="220"/>
                    </a:lnTo>
                    <a:lnTo>
                      <a:pt x="309" y="211"/>
                    </a:lnTo>
                    <a:lnTo>
                      <a:pt x="319" y="194"/>
                    </a:lnTo>
                    <a:lnTo>
                      <a:pt x="322" y="195"/>
                    </a:lnTo>
                    <a:lnTo>
                      <a:pt x="318" y="205"/>
                    </a:lnTo>
                    <a:lnTo>
                      <a:pt x="320" y="222"/>
                    </a:lnTo>
                    <a:lnTo>
                      <a:pt x="330" y="218"/>
                    </a:lnTo>
                    <a:lnTo>
                      <a:pt x="336" y="199"/>
                    </a:lnTo>
                    <a:lnTo>
                      <a:pt x="349" y="201"/>
                    </a:lnTo>
                    <a:lnTo>
                      <a:pt x="356" y="192"/>
                    </a:lnTo>
                    <a:lnTo>
                      <a:pt x="358" y="197"/>
                    </a:lnTo>
                    <a:lnTo>
                      <a:pt x="344" y="225"/>
                    </a:lnTo>
                    <a:lnTo>
                      <a:pt x="354" y="230"/>
                    </a:lnTo>
                    <a:lnTo>
                      <a:pt x="363" y="212"/>
                    </a:lnTo>
                    <a:lnTo>
                      <a:pt x="376" y="205"/>
                    </a:lnTo>
                    <a:lnTo>
                      <a:pt x="384" y="184"/>
                    </a:lnTo>
                    <a:lnTo>
                      <a:pt x="417" y="178"/>
                    </a:lnTo>
                    <a:lnTo>
                      <a:pt x="434" y="176"/>
                    </a:lnTo>
                    <a:lnTo>
                      <a:pt x="460" y="157"/>
                    </a:lnTo>
                    <a:lnTo>
                      <a:pt x="498" y="164"/>
                    </a:lnTo>
                    <a:lnTo>
                      <a:pt x="523" y="181"/>
                    </a:lnTo>
                    <a:lnTo>
                      <a:pt x="524" y="158"/>
                    </a:lnTo>
                    <a:lnTo>
                      <a:pt x="538" y="158"/>
                    </a:lnTo>
                    <a:lnTo>
                      <a:pt x="570" y="160"/>
                    </a:lnTo>
                    <a:lnTo>
                      <a:pt x="594" y="154"/>
                    </a:lnTo>
                    <a:lnTo>
                      <a:pt x="561" y="133"/>
                    </a:lnTo>
                    <a:lnTo>
                      <a:pt x="554" y="101"/>
                    </a:lnTo>
                    <a:lnTo>
                      <a:pt x="528" y="106"/>
                    </a:lnTo>
                    <a:lnTo>
                      <a:pt x="520" y="101"/>
                    </a:lnTo>
                    <a:lnTo>
                      <a:pt x="509" y="106"/>
                    </a:lnTo>
                    <a:lnTo>
                      <a:pt x="494" y="103"/>
                    </a:lnTo>
                    <a:lnTo>
                      <a:pt x="486" y="102"/>
                    </a:lnTo>
                    <a:lnTo>
                      <a:pt x="484" y="84"/>
                    </a:lnTo>
                    <a:lnTo>
                      <a:pt x="490" y="65"/>
                    </a:lnTo>
                    <a:lnTo>
                      <a:pt x="463" y="70"/>
                    </a:lnTo>
                    <a:lnTo>
                      <a:pt x="440" y="82"/>
                    </a:lnTo>
                    <a:lnTo>
                      <a:pt x="379" y="90"/>
                    </a:lnTo>
                    <a:lnTo>
                      <a:pt x="342" y="127"/>
                    </a:lnTo>
                    <a:lnTo>
                      <a:pt x="333" y="120"/>
                    </a:lnTo>
                    <a:lnTo>
                      <a:pt x="322" y="125"/>
                    </a:lnTo>
                    <a:lnTo>
                      <a:pt x="306" y="114"/>
                    </a:lnTo>
                    <a:lnTo>
                      <a:pt x="297" y="118"/>
                    </a:lnTo>
                    <a:lnTo>
                      <a:pt x="276" y="122"/>
                    </a:lnTo>
                    <a:lnTo>
                      <a:pt x="246" y="80"/>
                    </a:lnTo>
                    <a:lnTo>
                      <a:pt x="210" y="74"/>
                    </a:lnTo>
                    <a:lnTo>
                      <a:pt x="199" y="75"/>
                    </a:lnTo>
                    <a:lnTo>
                      <a:pt x="192" y="85"/>
                    </a:lnTo>
                    <a:lnTo>
                      <a:pt x="198" y="67"/>
                    </a:lnTo>
                    <a:lnTo>
                      <a:pt x="182" y="81"/>
                    </a:lnTo>
                    <a:lnTo>
                      <a:pt x="174" y="95"/>
                    </a:lnTo>
                    <a:lnTo>
                      <a:pt x="176" y="71"/>
                    </a:lnTo>
                    <a:lnTo>
                      <a:pt x="192" y="37"/>
                    </a:lnTo>
                    <a:lnTo>
                      <a:pt x="214" y="11"/>
                    </a:lnTo>
                    <a:lnTo>
                      <a:pt x="234" y="4"/>
                    </a:lnTo>
                    <a:lnTo>
                      <a:pt x="231" y="0"/>
                    </a:lnTo>
                    <a:lnTo>
                      <a:pt x="196" y="2"/>
                    </a:lnTo>
                    <a:lnTo>
                      <a:pt x="174" y="14"/>
                    </a:lnTo>
                    <a:lnTo>
                      <a:pt x="168" y="26"/>
                    </a:lnTo>
                    <a:lnTo>
                      <a:pt x="141" y="48"/>
                    </a:lnTo>
                    <a:lnTo>
                      <a:pt x="129" y="66"/>
                    </a:lnTo>
                    <a:lnTo>
                      <a:pt x="109" y="71"/>
                    </a:lnTo>
                    <a:lnTo>
                      <a:pt x="103" y="82"/>
                    </a:lnTo>
                    <a:lnTo>
                      <a:pt x="90" y="89"/>
                    </a:lnTo>
                    <a:lnTo>
                      <a:pt x="55" y="95"/>
                    </a:lnTo>
                    <a:lnTo>
                      <a:pt x="46" y="103"/>
                    </a:lnTo>
                    <a:lnTo>
                      <a:pt x="30" y="119"/>
                    </a:lnTo>
                    <a:lnTo>
                      <a:pt x="0" y="132"/>
                    </a:lnTo>
                  </a:path>
                </a:pathLst>
              </a:custGeom>
              <a:solidFill>
                <a:srgbClr val="FFFF99"/>
              </a:solidFill>
              <a:ln w="12700" cap="rnd">
                <a:solidFill>
                  <a:srgbClr val="969696"/>
                </a:solidFill>
                <a:round/>
                <a:headEnd/>
                <a:tailEnd/>
              </a:ln>
            </p:spPr>
            <p:txBody>
              <a:bodyPr/>
              <a:lstStyle/>
              <a:p>
                <a:endParaRPr lang="it-IT"/>
              </a:p>
            </p:txBody>
          </p:sp>
          <p:sp>
            <p:nvSpPr>
              <p:cNvPr id="123044" name="Freeform 35"/>
              <p:cNvSpPr>
                <a:spLocks/>
              </p:cNvSpPr>
              <p:nvPr/>
            </p:nvSpPr>
            <p:spPr bwMode="auto">
              <a:xfrm>
                <a:off x="3810" y="1137"/>
                <a:ext cx="400" cy="546"/>
              </a:xfrm>
              <a:custGeom>
                <a:avLst/>
                <a:gdLst>
                  <a:gd name="T0" fmla="*/ 0 w 400"/>
                  <a:gd name="T1" fmla="*/ 545 h 546"/>
                  <a:gd name="T2" fmla="*/ 44 w 400"/>
                  <a:gd name="T3" fmla="*/ 455 h 546"/>
                  <a:gd name="T4" fmla="*/ 38 w 400"/>
                  <a:gd name="T5" fmla="*/ 363 h 546"/>
                  <a:gd name="T6" fmla="*/ 5 w 400"/>
                  <a:gd name="T7" fmla="*/ 295 h 546"/>
                  <a:gd name="T8" fmla="*/ 2 w 400"/>
                  <a:gd name="T9" fmla="*/ 246 h 546"/>
                  <a:gd name="T10" fmla="*/ 23 w 400"/>
                  <a:gd name="T11" fmla="*/ 180 h 546"/>
                  <a:gd name="T12" fmla="*/ 34 w 400"/>
                  <a:gd name="T13" fmla="*/ 144 h 546"/>
                  <a:gd name="T14" fmla="*/ 56 w 400"/>
                  <a:gd name="T15" fmla="*/ 117 h 546"/>
                  <a:gd name="T16" fmla="*/ 74 w 400"/>
                  <a:gd name="T17" fmla="*/ 139 h 546"/>
                  <a:gd name="T18" fmla="*/ 91 w 400"/>
                  <a:gd name="T19" fmla="*/ 82 h 546"/>
                  <a:gd name="T20" fmla="*/ 128 w 400"/>
                  <a:gd name="T21" fmla="*/ 54 h 546"/>
                  <a:gd name="T22" fmla="*/ 111 w 400"/>
                  <a:gd name="T23" fmla="*/ 30 h 546"/>
                  <a:gd name="T24" fmla="*/ 141 w 400"/>
                  <a:gd name="T25" fmla="*/ 0 h 546"/>
                  <a:gd name="T26" fmla="*/ 205 w 400"/>
                  <a:gd name="T27" fmla="*/ 31 h 546"/>
                  <a:gd name="T28" fmla="*/ 270 w 400"/>
                  <a:gd name="T29" fmla="*/ 60 h 546"/>
                  <a:gd name="T30" fmla="*/ 272 w 400"/>
                  <a:gd name="T31" fmla="*/ 79 h 546"/>
                  <a:gd name="T32" fmla="*/ 287 w 400"/>
                  <a:gd name="T33" fmla="*/ 113 h 546"/>
                  <a:gd name="T34" fmla="*/ 292 w 400"/>
                  <a:gd name="T35" fmla="*/ 173 h 546"/>
                  <a:gd name="T36" fmla="*/ 272 w 400"/>
                  <a:gd name="T37" fmla="*/ 212 h 546"/>
                  <a:gd name="T38" fmla="*/ 246 w 400"/>
                  <a:gd name="T39" fmla="*/ 235 h 546"/>
                  <a:gd name="T40" fmla="*/ 271 w 400"/>
                  <a:gd name="T41" fmla="*/ 276 h 546"/>
                  <a:gd name="T42" fmla="*/ 304 w 400"/>
                  <a:gd name="T43" fmla="*/ 222 h 546"/>
                  <a:gd name="T44" fmla="*/ 358 w 400"/>
                  <a:gd name="T45" fmla="*/ 215 h 546"/>
                  <a:gd name="T46" fmla="*/ 391 w 400"/>
                  <a:gd name="T47" fmla="*/ 314 h 546"/>
                  <a:gd name="T48" fmla="*/ 393 w 400"/>
                  <a:gd name="T49" fmla="*/ 353 h 546"/>
                  <a:gd name="T50" fmla="*/ 390 w 400"/>
                  <a:gd name="T51" fmla="*/ 395 h 546"/>
                  <a:gd name="T52" fmla="*/ 370 w 400"/>
                  <a:gd name="T53" fmla="*/ 386 h 546"/>
                  <a:gd name="T54" fmla="*/ 365 w 400"/>
                  <a:gd name="T55" fmla="*/ 423 h 546"/>
                  <a:gd name="T56" fmla="*/ 346 w 400"/>
                  <a:gd name="T57" fmla="*/ 469 h 546"/>
                  <a:gd name="T58" fmla="*/ 325 w 400"/>
                  <a:gd name="T59" fmla="*/ 513 h 546"/>
                  <a:gd name="T60" fmla="*/ 191 w 400"/>
                  <a:gd name="T61" fmla="*/ 523 h 546"/>
                  <a:gd name="T62" fmla="*/ 0 w 400"/>
                  <a:gd name="T63" fmla="*/ 545 h 5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46"/>
                  <a:gd name="T98" fmla="*/ 400 w 400"/>
                  <a:gd name="T99" fmla="*/ 546 h 5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46">
                    <a:moveTo>
                      <a:pt x="0" y="545"/>
                    </a:moveTo>
                    <a:lnTo>
                      <a:pt x="0" y="545"/>
                    </a:lnTo>
                    <a:lnTo>
                      <a:pt x="37" y="479"/>
                    </a:lnTo>
                    <a:lnTo>
                      <a:pt x="44" y="455"/>
                    </a:lnTo>
                    <a:lnTo>
                      <a:pt x="48" y="407"/>
                    </a:lnTo>
                    <a:lnTo>
                      <a:pt x="38" y="363"/>
                    </a:lnTo>
                    <a:lnTo>
                      <a:pt x="15" y="320"/>
                    </a:lnTo>
                    <a:lnTo>
                      <a:pt x="5" y="295"/>
                    </a:lnTo>
                    <a:lnTo>
                      <a:pt x="12" y="273"/>
                    </a:lnTo>
                    <a:lnTo>
                      <a:pt x="2" y="246"/>
                    </a:lnTo>
                    <a:lnTo>
                      <a:pt x="13" y="227"/>
                    </a:lnTo>
                    <a:lnTo>
                      <a:pt x="23" y="180"/>
                    </a:lnTo>
                    <a:lnTo>
                      <a:pt x="20" y="158"/>
                    </a:lnTo>
                    <a:lnTo>
                      <a:pt x="34" y="144"/>
                    </a:lnTo>
                    <a:lnTo>
                      <a:pt x="33" y="127"/>
                    </a:lnTo>
                    <a:lnTo>
                      <a:pt x="56" y="117"/>
                    </a:lnTo>
                    <a:lnTo>
                      <a:pt x="78" y="84"/>
                    </a:lnTo>
                    <a:lnTo>
                      <a:pt x="74" y="139"/>
                    </a:lnTo>
                    <a:lnTo>
                      <a:pt x="91" y="127"/>
                    </a:lnTo>
                    <a:lnTo>
                      <a:pt x="91" y="82"/>
                    </a:lnTo>
                    <a:lnTo>
                      <a:pt x="113" y="57"/>
                    </a:lnTo>
                    <a:lnTo>
                      <a:pt x="128" y="54"/>
                    </a:lnTo>
                    <a:lnTo>
                      <a:pt x="116" y="46"/>
                    </a:lnTo>
                    <a:lnTo>
                      <a:pt x="111" y="30"/>
                    </a:lnTo>
                    <a:lnTo>
                      <a:pt x="120" y="7"/>
                    </a:lnTo>
                    <a:lnTo>
                      <a:pt x="141" y="0"/>
                    </a:lnTo>
                    <a:lnTo>
                      <a:pt x="188" y="14"/>
                    </a:lnTo>
                    <a:lnTo>
                      <a:pt x="205" y="31"/>
                    </a:lnTo>
                    <a:lnTo>
                      <a:pt x="260" y="44"/>
                    </a:lnTo>
                    <a:lnTo>
                      <a:pt x="270" y="60"/>
                    </a:lnTo>
                    <a:lnTo>
                      <a:pt x="287" y="80"/>
                    </a:lnTo>
                    <a:lnTo>
                      <a:pt x="272" y="79"/>
                    </a:lnTo>
                    <a:lnTo>
                      <a:pt x="270" y="91"/>
                    </a:lnTo>
                    <a:lnTo>
                      <a:pt x="287" y="113"/>
                    </a:lnTo>
                    <a:lnTo>
                      <a:pt x="292" y="149"/>
                    </a:lnTo>
                    <a:lnTo>
                      <a:pt x="292" y="173"/>
                    </a:lnTo>
                    <a:lnTo>
                      <a:pt x="275" y="199"/>
                    </a:lnTo>
                    <a:lnTo>
                      <a:pt x="272" y="212"/>
                    </a:lnTo>
                    <a:lnTo>
                      <a:pt x="250" y="223"/>
                    </a:lnTo>
                    <a:lnTo>
                      <a:pt x="246" y="235"/>
                    </a:lnTo>
                    <a:lnTo>
                      <a:pt x="249" y="263"/>
                    </a:lnTo>
                    <a:lnTo>
                      <a:pt x="271" y="276"/>
                    </a:lnTo>
                    <a:lnTo>
                      <a:pt x="291" y="253"/>
                    </a:lnTo>
                    <a:lnTo>
                      <a:pt x="304" y="222"/>
                    </a:lnTo>
                    <a:lnTo>
                      <a:pt x="336" y="203"/>
                    </a:lnTo>
                    <a:lnTo>
                      <a:pt x="358" y="215"/>
                    </a:lnTo>
                    <a:lnTo>
                      <a:pt x="372" y="249"/>
                    </a:lnTo>
                    <a:lnTo>
                      <a:pt x="391" y="314"/>
                    </a:lnTo>
                    <a:lnTo>
                      <a:pt x="399" y="335"/>
                    </a:lnTo>
                    <a:lnTo>
                      <a:pt x="393" y="353"/>
                    </a:lnTo>
                    <a:lnTo>
                      <a:pt x="397" y="380"/>
                    </a:lnTo>
                    <a:lnTo>
                      <a:pt x="390" y="395"/>
                    </a:lnTo>
                    <a:lnTo>
                      <a:pt x="381" y="380"/>
                    </a:lnTo>
                    <a:lnTo>
                      <a:pt x="370" y="386"/>
                    </a:lnTo>
                    <a:lnTo>
                      <a:pt x="369" y="413"/>
                    </a:lnTo>
                    <a:lnTo>
                      <a:pt x="365" y="423"/>
                    </a:lnTo>
                    <a:lnTo>
                      <a:pt x="347" y="435"/>
                    </a:lnTo>
                    <a:lnTo>
                      <a:pt x="346" y="469"/>
                    </a:lnTo>
                    <a:lnTo>
                      <a:pt x="335" y="484"/>
                    </a:lnTo>
                    <a:lnTo>
                      <a:pt x="325" y="513"/>
                    </a:lnTo>
                    <a:lnTo>
                      <a:pt x="195" y="532"/>
                    </a:lnTo>
                    <a:lnTo>
                      <a:pt x="191" y="523"/>
                    </a:lnTo>
                    <a:lnTo>
                      <a:pt x="0" y="545"/>
                    </a:lnTo>
                  </a:path>
                </a:pathLst>
              </a:custGeom>
              <a:solidFill>
                <a:srgbClr val="FFFF99"/>
              </a:solidFill>
              <a:ln w="12700" cap="rnd">
                <a:solidFill>
                  <a:srgbClr val="969696"/>
                </a:solidFill>
                <a:round/>
                <a:headEnd/>
                <a:tailEnd/>
              </a:ln>
            </p:spPr>
            <p:txBody>
              <a:bodyPr/>
              <a:lstStyle/>
              <a:p>
                <a:endParaRPr lang="it-IT"/>
              </a:p>
            </p:txBody>
          </p:sp>
        </p:grpSp>
        <p:sp>
          <p:nvSpPr>
            <p:cNvPr id="123007" name="Freeform 36"/>
            <p:cNvSpPr>
              <a:spLocks/>
            </p:cNvSpPr>
            <p:nvPr/>
          </p:nvSpPr>
          <p:spPr bwMode="auto">
            <a:xfrm>
              <a:off x="2819" y="726"/>
              <a:ext cx="683" cy="769"/>
            </a:xfrm>
            <a:custGeom>
              <a:avLst/>
              <a:gdLst>
                <a:gd name="T0" fmla="*/ 0 w 683"/>
                <a:gd name="T1" fmla="*/ 47 h 769"/>
                <a:gd name="T2" fmla="*/ 0 w 683"/>
                <a:gd name="T3" fmla="*/ 47 h 769"/>
                <a:gd name="T4" fmla="*/ 4 w 683"/>
                <a:gd name="T5" fmla="*/ 156 h 769"/>
                <a:gd name="T6" fmla="*/ 30 w 683"/>
                <a:gd name="T7" fmla="*/ 243 h 769"/>
                <a:gd name="T8" fmla="*/ 33 w 683"/>
                <a:gd name="T9" fmla="*/ 356 h 769"/>
                <a:gd name="T10" fmla="*/ 53 w 683"/>
                <a:gd name="T11" fmla="*/ 447 h 769"/>
                <a:gd name="T12" fmla="*/ 28 w 683"/>
                <a:gd name="T13" fmla="*/ 493 h 769"/>
                <a:gd name="T14" fmla="*/ 62 w 683"/>
                <a:gd name="T15" fmla="*/ 528 h 769"/>
                <a:gd name="T16" fmla="*/ 61 w 683"/>
                <a:gd name="T17" fmla="*/ 768 h 769"/>
                <a:gd name="T18" fmla="*/ 555 w 683"/>
                <a:gd name="T19" fmla="*/ 758 h 769"/>
                <a:gd name="T20" fmla="*/ 545 w 683"/>
                <a:gd name="T21" fmla="*/ 711 h 769"/>
                <a:gd name="T22" fmla="*/ 531 w 683"/>
                <a:gd name="T23" fmla="*/ 695 h 769"/>
                <a:gd name="T24" fmla="*/ 493 w 683"/>
                <a:gd name="T25" fmla="*/ 670 h 769"/>
                <a:gd name="T26" fmla="*/ 467 w 683"/>
                <a:gd name="T27" fmla="*/ 640 h 769"/>
                <a:gd name="T28" fmla="*/ 400 w 683"/>
                <a:gd name="T29" fmla="*/ 598 h 769"/>
                <a:gd name="T30" fmla="*/ 401 w 683"/>
                <a:gd name="T31" fmla="*/ 528 h 769"/>
                <a:gd name="T32" fmla="*/ 387 w 683"/>
                <a:gd name="T33" fmla="*/ 484 h 769"/>
                <a:gd name="T34" fmla="*/ 441 w 683"/>
                <a:gd name="T35" fmla="*/ 416 h 769"/>
                <a:gd name="T36" fmla="*/ 438 w 683"/>
                <a:gd name="T37" fmla="*/ 349 h 769"/>
                <a:gd name="T38" fmla="*/ 450 w 683"/>
                <a:gd name="T39" fmla="*/ 338 h 769"/>
                <a:gd name="T40" fmla="*/ 517 w 683"/>
                <a:gd name="T41" fmla="*/ 282 h 769"/>
                <a:gd name="T42" fmla="*/ 551 w 683"/>
                <a:gd name="T43" fmla="*/ 241 h 769"/>
                <a:gd name="T44" fmla="*/ 594 w 683"/>
                <a:gd name="T45" fmla="*/ 206 h 769"/>
                <a:gd name="T46" fmla="*/ 682 w 683"/>
                <a:gd name="T47" fmla="*/ 162 h 769"/>
                <a:gd name="T48" fmla="*/ 649 w 683"/>
                <a:gd name="T49" fmla="*/ 164 h 769"/>
                <a:gd name="T50" fmla="*/ 619 w 683"/>
                <a:gd name="T51" fmla="*/ 150 h 769"/>
                <a:gd name="T52" fmla="*/ 571 w 683"/>
                <a:gd name="T53" fmla="*/ 155 h 769"/>
                <a:gd name="T54" fmla="*/ 559 w 683"/>
                <a:gd name="T55" fmla="*/ 136 h 769"/>
                <a:gd name="T56" fmla="*/ 544 w 683"/>
                <a:gd name="T57" fmla="*/ 144 h 769"/>
                <a:gd name="T58" fmla="*/ 511 w 683"/>
                <a:gd name="T59" fmla="*/ 164 h 769"/>
                <a:gd name="T60" fmla="*/ 488 w 683"/>
                <a:gd name="T61" fmla="*/ 157 h 769"/>
                <a:gd name="T62" fmla="*/ 477 w 683"/>
                <a:gd name="T63" fmla="*/ 146 h 769"/>
                <a:gd name="T64" fmla="*/ 459 w 683"/>
                <a:gd name="T65" fmla="*/ 142 h 769"/>
                <a:gd name="T66" fmla="*/ 451 w 683"/>
                <a:gd name="T67" fmla="*/ 127 h 769"/>
                <a:gd name="T68" fmla="*/ 433 w 683"/>
                <a:gd name="T69" fmla="*/ 129 h 769"/>
                <a:gd name="T70" fmla="*/ 433 w 683"/>
                <a:gd name="T71" fmla="*/ 143 h 769"/>
                <a:gd name="T72" fmla="*/ 425 w 683"/>
                <a:gd name="T73" fmla="*/ 145 h 769"/>
                <a:gd name="T74" fmla="*/ 413 w 683"/>
                <a:gd name="T75" fmla="*/ 116 h 769"/>
                <a:gd name="T76" fmla="*/ 396 w 683"/>
                <a:gd name="T77" fmla="*/ 116 h 769"/>
                <a:gd name="T78" fmla="*/ 401 w 683"/>
                <a:gd name="T79" fmla="*/ 104 h 769"/>
                <a:gd name="T80" fmla="*/ 362 w 683"/>
                <a:gd name="T81" fmla="*/ 96 h 769"/>
                <a:gd name="T82" fmla="*/ 348 w 683"/>
                <a:gd name="T83" fmla="*/ 94 h 769"/>
                <a:gd name="T84" fmla="*/ 301 w 683"/>
                <a:gd name="T85" fmla="*/ 112 h 769"/>
                <a:gd name="T86" fmla="*/ 294 w 683"/>
                <a:gd name="T87" fmla="*/ 96 h 769"/>
                <a:gd name="T88" fmla="*/ 222 w 683"/>
                <a:gd name="T89" fmla="*/ 81 h 769"/>
                <a:gd name="T90" fmla="*/ 209 w 683"/>
                <a:gd name="T91" fmla="*/ 6 h 769"/>
                <a:gd name="T92" fmla="*/ 179 w 683"/>
                <a:gd name="T93" fmla="*/ 0 h 769"/>
                <a:gd name="T94" fmla="*/ 179 w 683"/>
                <a:gd name="T95" fmla="*/ 48 h 769"/>
                <a:gd name="T96" fmla="*/ 0 w 683"/>
                <a:gd name="T97" fmla="*/ 47 h 769"/>
                <a:gd name="T98" fmla="*/ 0 w 683"/>
                <a:gd name="T99" fmla="*/ 47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3"/>
                <a:gd name="T151" fmla="*/ 0 h 769"/>
                <a:gd name="T152" fmla="*/ 683 w 683"/>
                <a:gd name="T153" fmla="*/ 769 h 7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3" h="769">
                  <a:moveTo>
                    <a:pt x="0" y="47"/>
                  </a:moveTo>
                  <a:lnTo>
                    <a:pt x="0" y="47"/>
                  </a:lnTo>
                  <a:lnTo>
                    <a:pt x="4" y="156"/>
                  </a:lnTo>
                  <a:lnTo>
                    <a:pt x="30" y="243"/>
                  </a:lnTo>
                  <a:lnTo>
                    <a:pt x="33" y="356"/>
                  </a:lnTo>
                  <a:lnTo>
                    <a:pt x="53" y="447"/>
                  </a:lnTo>
                  <a:lnTo>
                    <a:pt x="28" y="493"/>
                  </a:lnTo>
                  <a:lnTo>
                    <a:pt x="62" y="528"/>
                  </a:lnTo>
                  <a:lnTo>
                    <a:pt x="61" y="768"/>
                  </a:lnTo>
                  <a:lnTo>
                    <a:pt x="555" y="758"/>
                  </a:lnTo>
                  <a:lnTo>
                    <a:pt x="545" y="711"/>
                  </a:lnTo>
                  <a:lnTo>
                    <a:pt x="531" y="695"/>
                  </a:lnTo>
                  <a:lnTo>
                    <a:pt x="493" y="670"/>
                  </a:lnTo>
                  <a:lnTo>
                    <a:pt x="467" y="640"/>
                  </a:lnTo>
                  <a:lnTo>
                    <a:pt x="400" y="598"/>
                  </a:lnTo>
                  <a:lnTo>
                    <a:pt x="401" y="528"/>
                  </a:lnTo>
                  <a:lnTo>
                    <a:pt x="387" y="484"/>
                  </a:lnTo>
                  <a:lnTo>
                    <a:pt x="441" y="416"/>
                  </a:lnTo>
                  <a:lnTo>
                    <a:pt x="438" y="349"/>
                  </a:lnTo>
                  <a:lnTo>
                    <a:pt x="450" y="338"/>
                  </a:lnTo>
                  <a:lnTo>
                    <a:pt x="517" y="282"/>
                  </a:lnTo>
                  <a:lnTo>
                    <a:pt x="551" y="241"/>
                  </a:lnTo>
                  <a:lnTo>
                    <a:pt x="594" y="206"/>
                  </a:lnTo>
                  <a:lnTo>
                    <a:pt x="682" y="162"/>
                  </a:lnTo>
                  <a:lnTo>
                    <a:pt x="649" y="164"/>
                  </a:lnTo>
                  <a:lnTo>
                    <a:pt x="619" y="150"/>
                  </a:lnTo>
                  <a:lnTo>
                    <a:pt x="571" y="155"/>
                  </a:lnTo>
                  <a:lnTo>
                    <a:pt x="559" y="136"/>
                  </a:lnTo>
                  <a:lnTo>
                    <a:pt x="544" y="144"/>
                  </a:lnTo>
                  <a:lnTo>
                    <a:pt x="511" y="164"/>
                  </a:lnTo>
                  <a:lnTo>
                    <a:pt x="488" y="157"/>
                  </a:lnTo>
                  <a:lnTo>
                    <a:pt x="477" y="146"/>
                  </a:lnTo>
                  <a:lnTo>
                    <a:pt x="459" y="142"/>
                  </a:lnTo>
                  <a:lnTo>
                    <a:pt x="451" y="127"/>
                  </a:lnTo>
                  <a:lnTo>
                    <a:pt x="433" y="129"/>
                  </a:lnTo>
                  <a:lnTo>
                    <a:pt x="433" y="143"/>
                  </a:lnTo>
                  <a:lnTo>
                    <a:pt x="425" y="145"/>
                  </a:lnTo>
                  <a:lnTo>
                    <a:pt x="413" y="116"/>
                  </a:lnTo>
                  <a:lnTo>
                    <a:pt x="396" y="116"/>
                  </a:lnTo>
                  <a:lnTo>
                    <a:pt x="401" y="104"/>
                  </a:lnTo>
                  <a:lnTo>
                    <a:pt x="362" y="96"/>
                  </a:lnTo>
                  <a:lnTo>
                    <a:pt x="348" y="94"/>
                  </a:lnTo>
                  <a:lnTo>
                    <a:pt x="301" y="112"/>
                  </a:lnTo>
                  <a:lnTo>
                    <a:pt x="294" y="96"/>
                  </a:lnTo>
                  <a:lnTo>
                    <a:pt x="222" y="81"/>
                  </a:lnTo>
                  <a:lnTo>
                    <a:pt x="209" y="6"/>
                  </a:lnTo>
                  <a:lnTo>
                    <a:pt x="179" y="0"/>
                  </a:lnTo>
                  <a:lnTo>
                    <a:pt x="179" y="48"/>
                  </a:lnTo>
                  <a:lnTo>
                    <a:pt x="0" y="47"/>
                  </a:lnTo>
                </a:path>
              </a:pathLst>
            </a:custGeom>
            <a:solidFill>
              <a:srgbClr val="FFFF99"/>
            </a:solidFill>
            <a:ln w="12700" cap="rnd">
              <a:solidFill>
                <a:srgbClr val="969696"/>
              </a:solidFill>
              <a:round/>
              <a:headEnd/>
              <a:tailEnd/>
            </a:ln>
          </p:spPr>
          <p:txBody>
            <a:bodyPr/>
            <a:lstStyle/>
            <a:p>
              <a:endParaRPr lang="it-IT"/>
            </a:p>
          </p:txBody>
        </p:sp>
        <p:sp>
          <p:nvSpPr>
            <p:cNvPr id="123008" name="Freeform 37"/>
            <p:cNvSpPr>
              <a:spLocks/>
            </p:cNvSpPr>
            <p:nvPr/>
          </p:nvSpPr>
          <p:spPr bwMode="auto">
            <a:xfrm>
              <a:off x="3402" y="2584"/>
              <a:ext cx="369" cy="639"/>
            </a:xfrm>
            <a:custGeom>
              <a:avLst/>
              <a:gdLst>
                <a:gd name="T0" fmla="*/ 0 w 369"/>
                <a:gd name="T1" fmla="*/ 541 h 639"/>
                <a:gd name="T2" fmla="*/ 0 w 369"/>
                <a:gd name="T3" fmla="*/ 541 h 639"/>
                <a:gd name="T4" fmla="*/ 1 w 369"/>
                <a:gd name="T5" fmla="*/ 518 h 639"/>
                <a:gd name="T6" fmla="*/ 24 w 369"/>
                <a:gd name="T7" fmla="*/ 444 h 639"/>
                <a:gd name="T8" fmla="*/ 61 w 369"/>
                <a:gd name="T9" fmla="*/ 396 h 639"/>
                <a:gd name="T10" fmla="*/ 50 w 369"/>
                <a:gd name="T11" fmla="*/ 382 h 639"/>
                <a:gd name="T12" fmla="*/ 54 w 369"/>
                <a:gd name="T13" fmla="*/ 335 h 639"/>
                <a:gd name="T14" fmla="*/ 35 w 369"/>
                <a:gd name="T15" fmla="*/ 281 h 639"/>
                <a:gd name="T16" fmla="*/ 29 w 369"/>
                <a:gd name="T17" fmla="*/ 208 h 639"/>
                <a:gd name="T18" fmla="*/ 56 w 369"/>
                <a:gd name="T19" fmla="*/ 132 h 639"/>
                <a:gd name="T20" fmla="*/ 94 w 369"/>
                <a:gd name="T21" fmla="*/ 76 h 639"/>
                <a:gd name="T22" fmla="*/ 92 w 369"/>
                <a:gd name="T23" fmla="*/ 62 h 639"/>
                <a:gd name="T24" fmla="*/ 122 w 369"/>
                <a:gd name="T25" fmla="*/ 14 h 639"/>
                <a:gd name="T26" fmla="*/ 343 w 369"/>
                <a:gd name="T27" fmla="*/ 0 h 639"/>
                <a:gd name="T28" fmla="*/ 353 w 369"/>
                <a:gd name="T29" fmla="*/ 11 h 639"/>
                <a:gd name="T30" fmla="*/ 343 w 369"/>
                <a:gd name="T31" fmla="*/ 408 h 639"/>
                <a:gd name="T32" fmla="*/ 368 w 369"/>
                <a:gd name="T33" fmla="*/ 600 h 639"/>
                <a:gd name="T34" fmla="*/ 357 w 369"/>
                <a:gd name="T35" fmla="*/ 608 h 639"/>
                <a:gd name="T36" fmla="*/ 344 w 369"/>
                <a:gd name="T37" fmla="*/ 600 h 639"/>
                <a:gd name="T38" fmla="*/ 327 w 369"/>
                <a:gd name="T39" fmla="*/ 608 h 639"/>
                <a:gd name="T40" fmla="*/ 312 w 369"/>
                <a:gd name="T41" fmla="*/ 598 h 639"/>
                <a:gd name="T42" fmla="*/ 310 w 369"/>
                <a:gd name="T43" fmla="*/ 605 h 639"/>
                <a:gd name="T44" fmla="*/ 292 w 369"/>
                <a:gd name="T45" fmla="*/ 607 h 639"/>
                <a:gd name="T46" fmla="*/ 269 w 369"/>
                <a:gd name="T47" fmla="*/ 618 h 639"/>
                <a:gd name="T48" fmla="*/ 262 w 369"/>
                <a:gd name="T49" fmla="*/ 613 h 639"/>
                <a:gd name="T50" fmla="*/ 250 w 369"/>
                <a:gd name="T51" fmla="*/ 634 h 639"/>
                <a:gd name="T52" fmla="*/ 239 w 369"/>
                <a:gd name="T53" fmla="*/ 638 h 639"/>
                <a:gd name="T54" fmla="*/ 202 w 369"/>
                <a:gd name="T55" fmla="*/ 577 h 639"/>
                <a:gd name="T56" fmla="*/ 209 w 369"/>
                <a:gd name="T57" fmla="*/ 533 h 639"/>
                <a:gd name="T58" fmla="*/ 0 w 369"/>
                <a:gd name="T59" fmla="*/ 541 h 639"/>
                <a:gd name="T60" fmla="*/ 0 w 369"/>
                <a:gd name="T61" fmla="*/ 541 h 6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9"/>
                <a:gd name="T94" fmla="*/ 0 h 639"/>
                <a:gd name="T95" fmla="*/ 369 w 369"/>
                <a:gd name="T96" fmla="*/ 639 h 6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9" h="639">
                  <a:moveTo>
                    <a:pt x="0" y="541"/>
                  </a:moveTo>
                  <a:lnTo>
                    <a:pt x="0" y="541"/>
                  </a:lnTo>
                  <a:lnTo>
                    <a:pt x="1" y="518"/>
                  </a:lnTo>
                  <a:lnTo>
                    <a:pt x="24" y="444"/>
                  </a:lnTo>
                  <a:lnTo>
                    <a:pt x="61" y="396"/>
                  </a:lnTo>
                  <a:lnTo>
                    <a:pt x="50" y="382"/>
                  </a:lnTo>
                  <a:lnTo>
                    <a:pt x="54" y="335"/>
                  </a:lnTo>
                  <a:lnTo>
                    <a:pt x="35" y="281"/>
                  </a:lnTo>
                  <a:lnTo>
                    <a:pt x="29" y="208"/>
                  </a:lnTo>
                  <a:lnTo>
                    <a:pt x="56" y="132"/>
                  </a:lnTo>
                  <a:lnTo>
                    <a:pt x="94" y="76"/>
                  </a:lnTo>
                  <a:lnTo>
                    <a:pt x="92" y="62"/>
                  </a:lnTo>
                  <a:lnTo>
                    <a:pt x="122" y="14"/>
                  </a:lnTo>
                  <a:lnTo>
                    <a:pt x="343" y="0"/>
                  </a:lnTo>
                  <a:lnTo>
                    <a:pt x="353" y="11"/>
                  </a:lnTo>
                  <a:lnTo>
                    <a:pt x="343" y="408"/>
                  </a:lnTo>
                  <a:lnTo>
                    <a:pt x="368" y="600"/>
                  </a:lnTo>
                  <a:lnTo>
                    <a:pt x="357" y="608"/>
                  </a:lnTo>
                  <a:lnTo>
                    <a:pt x="344" y="600"/>
                  </a:lnTo>
                  <a:lnTo>
                    <a:pt x="327" y="608"/>
                  </a:lnTo>
                  <a:lnTo>
                    <a:pt x="312" y="598"/>
                  </a:lnTo>
                  <a:lnTo>
                    <a:pt x="310" y="605"/>
                  </a:lnTo>
                  <a:lnTo>
                    <a:pt x="292" y="607"/>
                  </a:lnTo>
                  <a:lnTo>
                    <a:pt x="269" y="618"/>
                  </a:lnTo>
                  <a:lnTo>
                    <a:pt x="262" y="613"/>
                  </a:lnTo>
                  <a:lnTo>
                    <a:pt x="250" y="634"/>
                  </a:lnTo>
                  <a:lnTo>
                    <a:pt x="239" y="638"/>
                  </a:lnTo>
                  <a:lnTo>
                    <a:pt x="202" y="577"/>
                  </a:lnTo>
                  <a:lnTo>
                    <a:pt x="209" y="533"/>
                  </a:lnTo>
                  <a:lnTo>
                    <a:pt x="0" y="541"/>
                  </a:lnTo>
                </a:path>
              </a:pathLst>
            </a:custGeom>
            <a:solidFill>
              <a:srgbClr val="FFFF99"/>
            </a:solidFill>
            <a:ln w="12700" cap="rnd">
              <a:solidFill>
                <a:srgbClr val="969696"/>
              </a:solidFill>
              <a:round/>
              <a:headEnd/>
              <a:tailEnd/>
            </a:ln>
          </p:spPr>
          <p:txBody>
            <a:bodyPr/>
            <a:lstStyle/>
            <a:p>
              <a:endParaRPr lang="it-IT"/>
            </a:p>
          </p:txBody>
        </p:sp>
        <p:sp>
          <p:nvSpPr>
            <p:cNvPr id="123009" name="Freeform 38"/>
            <p:cNvSpPr>
              <a:spLocks/>
            </p:cNvSpPr>
            <p:nvPr/>
          </p:nvSpPr>
          <p:spPr bwMode="auto">
            <a:xfrm>
              <a:off x="2943" y="1865"/>
              <a:ext cx="690" cy="601"/>
            </a:xfrm>
            <a:custGeom>
              <a:avLst/>
              <a:gdLst>
                <a:gd name="T0" fmla="*/ 0 w 690"/>
                <a:gd name="T1" fmla="*/ 8 h 601"/>
                <a:gd name="T2" fmla="*/ 0 w 690"/>
                <a:gd name="T3" fmla="*/ 8 h 601"/>
                <a:gd name="T4" fmla="*/ 42 w 690"/>
                <a:gd name="T5" fmla="*/ 87 h 601"/>
                <a:gd name="T6" fmla="*/ 62 w 690"/>
                <a:gd name="T7" fmla="*/ 104 h 601"/>
                <a:gd name="T8" fmla="*/ 75 w 690"/>
                <a:gd name="T9" fmla="*/ 100 h 601"/>
                <a:gd name="T10" fmla="*/ 87 w 690"/>
                <a:gd name="T11" fmla="*/ 111 h 601"/>
                <a:gd name="T12" fmla="*/ 88 w 690"/>
                <a:gd name="T13" fmla="*/ 121 h 601"/>
                <a:gd name="T14" fmla="*/ 77 w 690"/>
                <a:gd name="T15" fmla="*/ 121 h 601"/>
                <a:gd name="T16" fmla="*/ 64 w 690"/>
                <a:gd name="T17" fmla="*/ 149 h 601"/>
                <a:gd name="T18" fmla="*/ 95 w 690"/>
                <a:gd name="T19" fmla="*/ 191 h 601"/>
                <a:gd name="T20" fmla="*/ 118 w 690"/>
                <a:gd name="T21" fmla="*/ 199 h 601"/>
                <a:gd name="T22" fmla="*/ 114 w 690"/>
                <a:gd name="T23" fmla="*/ 479 h 601"/>
                <a:gd name="T24" fmla="*/ 117 w 690"/>
                <a:gd name="T25" fmla="*/ 548 h 601"/>
                <a:gd name="T26" fmla="*/ 575 w 690"/>
                <a:gd name="T27" fmla="*/ 533 h 601"/>
                <a:gd name="T28" fmla="*/ 581 w 690"/>
                <a:gd name="T29" fmla="*/ 574 h 601"/>
                <a:gd name="T30" fmla="*/ 562 w 690"/>
                <a:gd name="T31" fmla="*/ 600 h 601"/>
                <a:gd name="T32" fmla="*/ 632 w 690"/>
                <a:gd name="T33" fmla="*/ 597 h 601"/>
                <a:gd name="T34" fmla="*/ 643 w 690"/>
                <a:gd name="T35" fmla="*/ 574 h 601"/>
                <a:gd name="T36" fmla="*/ 646 w 690"/>
                <a:gd name="T37" fmla="*/ 548 h 601"/>
                <a:gd name="T38" fmla="*/ 661 w 690"/>
                <a:gd name="T39" fmla="*/ 529 h 601"/>
                <a:gd name="T40" fmla="*/ 668 w 690"/>
                <a:gd name="T41" fmla="*/ 510 h 601"/>
                <a:gd name="T42" fmla="*/ 684 w 690"/>
                <a:gd name="T43" fmla="*/ 508 h 601"/>
                <a:gd name="T44" fmla="*/ 689 w 690"/>
                <a:gd name="T45" fmla="*/ 467 h 601"/>
                <a:gd name="T46" fmla="*/ 680 w 690"/>
                <a:gd name="T47" fmla="*/ 462 h 601"/>
                <a:gd name="T48" fmla="*/ 664 w 690"/>
                <a:gd name="T49" fmla="*/ 461 h 601"/>
                <a:gd name="T50" fmla="*/ 648 w 690"/>
                <a:gd name="T51" fmla="*/ 430 h 601"/>
                <a:gd name="T52" fmla="*/ 639 w 690"/>
                <a:gd name="T53" fmla="*/ 388 h 601"/>
                <a:gd name="T54" fmla="*/ 621 w 690"/>
                <a:gd name="T55" fmla="*/ 360 h 601"/>
                <a:gd name="T56" fmla="*/ 594 w 690"/>
                <a:gd name="T57" fmla="*/ 349 h 601"/>
                <a:gd name="T58" fmla="*/ 561 w 690"/>
                <a:gd name="T59" fmla="*/ 322 h 601"/>
                <a:gd name="T60" fmla="*/ 550 w 690"/>
                <a:gd name="T61" fmla="*/ 284 h 601"/>
                <a:gd name="T62" fmla="*/ 568 w 690"/>
                <a:gd name="T63" fmla="*/ 227 h 601"/>
                <a:gd name="T64" fmla="*/ 551 w 690"/>
                <a:gd name="T65" fmla="*/ 216 h 601"/>
                <a:gd name="T66" fmla="*/ 511 w 690"/>
                <a:gd name="T67" fmla="*/ 217 h 601"/>
                <a:gd name="T68" fmla="*/ 505 w 690"/>
                <a:gd name="T69" fmla="*/ 180 h 601"/>
                <a:gd name="T70" fmla="*/ 438 w 690"/>
                <a:gd name="T71" fmla="*/ 111 h 601"/>
                <a:gd name="T72" fmla="*/ 422 w 690"/>
                <a:gd name="T73" fmla="*/ 53 h 601"/>
                <a:gd name="T74" fmla="*/ 431 w 690"/>
                <a:gd name="T75" fmla="*/ 30 h 601"/>
                <a:gd name="T76" fmla="*/ 399 w 690"/>
                <a:gd name="T77" fmla="*/ 0 h 601"/>
                <a:gd name="T78" fmla="*/ 0 w 690"/>
                <a:gd name="T79" fmla="*/ 8 h 601"/>
                <a:gd name="T80" fmla="*/ 0 w 690"/>
                <a:gd name="T81" fmla="*/ 8 h 6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0"/>
                <a:gd name="T124" fmla="*/ 0 h 601"/>
                <a:gd name="T125" fmla="*/ 690 w 690"/>
                <a:gd name="T126" fmla="*/ 601 h 6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0" h="601">
                  <a:moveTo>
                    <a:pt x="0" y="8"/>
                  </a:moveTo>
                  <a:lnTo>
                    <a:pt x="0" y="8"/>
                  </a:lnTo>
                  <a:lnTo>
                    <a:pt x="42" y="87"/>
                  </a:lnTo>
                  <a:lnTo>
                    <a:pt x="62" y="104"/>
                  </a:lnTo>
                  <a:lnTo>
                    <a:pt x="75" y="100"/>
                  </a:lnTo>
                  <a:lnTo>
                    <a:pt x="87" y="111"/>
                  </a:lnTo>
                  <a:lnTo>
                    <a:pt x="88" y="121"/>
                  </a:lnTo>
                  <a:lnTo>
                    <a:pt x="77" y="121"/>
                  </a:lnTo>
                  <a:lnTo>
                    <a:pt x="64" y="149"/>
                  </a:lnTo>
                  <a:lnTo>
                    <a:pt x="95" y="191"/>
                  </a:lnTo>
                  <a:lnTo>
                    <a:pt x="118" y="199"/>
                  </a:lnTo>
                  <a:lnTo>
                    <a:pt x="114" y="479"/>
                  </a:lnTo>
                  <a:lnTo>
                    <a:pt x="117" y="548"/>
                  </a:lnTo>
                  <a:lnTo>
                    <a:pt x="575" y="533"/>
                  </a:lnTo>
                  <a:lnTo>
                    <a:pt x="581" y="574"/>
                  </a:lnTo>
                  <a:lnTo>
                    <a:pt x="562" y="600"/>
                  </a:lnTo>
                  <a:lnTo>
                    <a:pt x="632" y="597"/>
                  </a:lnTo>
                  <a:lnTo>
                    <a:pt x="643" y="574"/>
                  </a:lnTo>
                  <a:lnTo>
                    <a:pt x="646" y="548"/>
                  </a:lnTo>
                  <a:lnTo>
                    <a:pt x="661" y="529"/>
                  </a:lnTo>
                  <a:lnTo>
                    <a:pt x="668" y="510"/>
                  </a:lnTo>
                  <a:lnTo>
                    <a:pt x="684" y="508"/>
                  </a:lnTo>
                  <a:lnTo>
                    <a:pt x="689" y="467"/>
                  </a:lnTo>
                  <a:lnTo>
                    <a:pt x="680" y="462"/>
                  </a:lnTo>
                  <a:lnTo>
                    <a:pt x="664" y="461"/>
                  </a:lnTo>
                  <a:lnTo>
                    <a:pt x="648" y="430"/>
                  </a:lnTo>
                  <a:lnTo>
                    <a:pt x="639" y="388"/>
                  </a:lnTo>
                  <a:lnTo>
                    <a:pt x="621" y="360"/>
                  </a:lnTo>
                  <a:lnTo>
                    <a:pt x="594" y="349"/>
                  </a:lnTo>
                  <a:lnTo>
                    <a:pt x="561" y="322"/>
                  </a:lnTo>
                  <a:lnTo>
                    <a:pt x="550" y="284"/>
                  </a:lnTo>
                  <a:lnTo>
                    <a:pt x="568" y="227"/>
                  </a:lnTo>
                  <a:lnTo>
                    <a:pt x="551" y="216"/>
                  </a:lnTo>
                  <a:lnTo>
                    <a:pt x="511" y="217"/>
                  </a:lnTo>
                  <a:lnTo>
                    <a:pt x="505" y="180"/>
                  </a:lnTo>
                  <a:lnTo>
                    <a:pt x="438" y="111"/>
                  </a:lnTo>
                  <a:lnTo>
                    <a:pt x="422" y="53"/>
                  </a:lnTo>
                  <a:lnTo>
                    <a:pt x="431" y="30"/>
                  </a:lnTo>
                  <a:lnTo>
                    <a:pt x="399" y="0"/>
                  </a:lnTo>
                  <a:lnTo>
                    <a:pt x="0" y="8"/>
                  </a:lnTo>
                </a:path>
              </a:pathLst>
            </a:custGeom>
            <a:solidFill>
              <a:srgbClr val="FFFF99"/>
            </a:solidFill>
            <a:ln w="12700" cap="rnd">
              <a:solidFill>
                <a:srgbClr val="969696"/>
              </a:solidFill>
              <a:round/>
              <a:headEnd/>
              <a:tailEnd/>
            </a:ln>
          </p:spPr>
          <p:txBody>
            <a:bodyPr/>
            <a:lstStyle/>
            <a:p>
              <a:endParaRPr lang="it-IT"/>
            </a:p>
          </p:txBody>
        </p:sp>
        <p:sp>
          <p:nvSpPr>
            <p:cNvPr id="123010" name="Freeform 39"/>
            <p:cNvSpPr>
              <a:spLocks/>
            </p:cNvSpPr>
            <p:nvPr/>
          </p:nvSpPr>
          <p:spPr bwMode="auto">
            <a:xfrm>
              <a:off x="1164" y="585"/>
              <a:ext cx="1061" cy="676"/>
            </a:xfrm>
            <a:custGeom>
              <a:avLst/>
              <a:gdLst>
                <a:gd name="T0" fmla="*/ 0 w 1061"/>
                <a:gd name="T1" fmla="*/ 126 h 676"/>
                <a:gd name="T2" fmla="*/ 0 w 1061"/>
                <a:gd name="T3" fmla="*/ 126 h 676"/>
                <a:gd name="T4" fmla="*/ 18 w 1061"/>
                <a:gd name="T5" fmla="*/ 170 h 676"/>
                <a:gd name="T6" fmla="*/ 20 w 1061"/>
                <a:gd name="T7" fmla="*/ 199 h 676"/>
                <a:gd name="T8" fmla="*/ 10 w 1061"/>
                <a:gd name="T9" fmla="*/ 203 h 676"/>
                <a:gd name="T10" fmla="*/ 42 w 1061"/>
                <a:gd name="T11" fmla="*/ 234 h 676"/>
                <a:gd name="T12" fmla="*/ 75 w 1061"/>
                <a:gd name="T13" fmla="*/ 314 h 676"/>
                <a:gd name="T14" fmla="*/ 86 w 1061"/>
                <a:gd name="T15" fmla="*/ 311 h 676"/>
                <a:gd name="T16" fmla="*/ 87 w 1061"/>
                <a:gd name="T17" fmla="*/ 323 h 676"/>
                <a:gd name="T18" fmla="*/ 103 w 1061"/>
                <a:gd name="T19" fmla="*/ 327 h 676"/>
                <a:gd name="T20" fmla="*/ 115 w 1061"/>
                <a:gd name="T21" fmla="*/ 329 h 676"/>
                <a:gd name="T22" fmla="*/ 86 w 1061"/>
                <a:gd name="T23" fmla="*/ 387 h 676"/>
                <a:gd name="T24" fmla="*/ 90 w 1061"/>
                <a:gd name="T25" fmla="*/ 427 h 676"/>
                <a:gd name="T26" fmla="*/ 68 w 1061"/>
                <a:gd name="T27" fmla="*/ 464 h 676"/>
                <a:gd name="T28" fmla="*/ 83 w 1061"/>
                <a:gd name="T29" fmla="*/ 481 h 676"/>
                <a:gd name="T30" fmla="*/ 125 w 1061"/>
                <a:gd name="T31" fmla="*/ 457 h 676"/>
                <a:gd name="T32" fmla="*/ 156 w 1061"/>
                <a:gd name="T33" fmla="*/ 585 h 676"/>
                <a:gd name="T34" fmla="*/ 174 w 1061"/>
                <a:gd name="T35" fmla="*/ 589 h 676"/>
                <a:gd name="T36" fmla="*/ 178 w 1061"/>
                <a:gd name="T37" fmla="*/ 629 h 676"/>
                <a:gd name="T38" fmla="*/ 194 w 1061"/>
                <a:gd name="T39" fmla="*/ 646 h 676"/>
                <a:gd name="T40" fmla="*/ 208 w 1061"/>
                <a:gd name="T41" fmla="*/ 631 h 676"/>
                <a:gd name="T42" fmla="*/ 235 w 1061"/>
                <a:gd name="T43" fmla="*/ 643 h 676"/>
                <a:gd name="T44" fmla="*/ 252 w 1061"/>
                <a:gd name="T45" fmla="*/ 629 h 676"/>
                <a:gd name="T46" fmla="*/ 310 w 1061"/>
                <a:gd name="T47" fmla="*/ 642 h 676"/>
                <a:gd name="T48" fmla="*/ 322 w 1061"/>
                <a:gd name="T49" fmla="*/ 644 h 676"/>
                <a:gd name="T50" fmla="*/ 336 w 1061"/>
                <a:gd name="T51" fmla="*/ 619 h 676"/>
                <a:gd name="T52" fmla="*/ 359 w 1061"/>
                <a:gd name="T53" fmla="*/ 659 h 676"/>
                <a:gd name="T54" fmla="*/ 371 w 1061"/>
                <a:gd name="T55" fmla="*/ 595 h 676"/>
                <a:gd name="T56" fmla="*/ 658 w 1061"/>
                <a:gd name="T57" fmla="*/ 638 h 676"/>
                <a:gd name="T58" fmla="*/ 1014 w 1061"/>
                <a:gd name="T59" fmla="*/ 675 h 676"/>
                <a:gd name="T60" fmla="*/ 1024 w 1061"/>
                <a:gd name="T61" fmla="*/ 553 h 676"/>
                <a:gd name="T62" fmla="*/ 1060 w 1061"/>
                <a:gd name="T63" fmla="*/ 157 h 676"/>
                <a:gd name="T64" fmla="*/ 592 w 1061"/>
                <a:gd name="T65" fmla="*/ 102 h 676"/>
                <a:gd name="T66" fmla="*/ 357 w 1061"/>
                <a:gd name="T67" fmla="*/ 63 h 676"/>
                <a:gd name="T68" fmla="*/ 28 w 1061"/>
                <a:gd name="T69" fmla="*/ 0 h 676"/>
                <a:gd name="T70" fmla="*/ 0 w 1061"/>
                <a:gd name="T71" fmla="*/ 126 h 676"/>
                <a:gd name="T72" fmla="*/ 0 w 1061"/>
                <a:gd name="T73" fmla="*/ 126 h 6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1"/>
                <a:gd name="T112" fmla="*/ 0 h 676"/>
                <a:gd name="T113" fmla="*/ 1061 w 1061"/>
                <a:gd name="T114" fmla="*/ 676 h 6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1" h="676">
                  <a:moveTo>
                    <a:pt x="0" y="126"/>
                  </a:moveTo>
                  <a:lnTo>
                    <a:pt x="0" y="126"/>
                  </a:lnTo>
                  <a:lnTo>
                    <a:pt x="18" y="170"/>
                  </a:lnTo>
                  <a:lnTo>
                    <a:pt x="20" y="199"/>
                  </a:lnTo>
                  <a:lnTo>
                    <a:pt x="10" y="203"/>
                  </a:lnTo>
                  <a:lnTo>
                    <a:pt x="42" y="234"/>
                  </a:lnTo>
                  <a:lnTo>
                    <a:pt x="75" y="314"/>
                  </a:lnTo>
                  <a:lnTo>
                    <a:pt x="86" y="311"/>
                  </a:lnTo>
                  <a:lnTo>
                    <a:pt x="87" y="323"/>
                  </a:lnTo>
                  <a:lnTo>
                    <a:pt x="103" y="327"/>
                  </a:lnTo>
                  <a:lnTo>
                    <a:pt x="115" y="329"/>
                  </a:lnTo>
                  <a:lnTo>
                    <a:pt x="86" y="387"/>
                  </a:lnTo>
                  <a:lnTo>
                    <a:pt x="90" y="427"/>
                  </a:lnTo>
                  <a:lnTo>
                    <a:pt x="68" y="464"/>
                  </a:lnTo>
                  <a:lnTo>
                    <a:pt x="83" y="481"/>
                  </a:lnTo>
                  <a:lnTo>
                    <a:pt x="125" y="457"/>
                  </a:lnTo>
                  <a:lnTo>
                    <a:pt x="156" y="585"/>
                  </a:lnTo>
                  <a:lnTo>
                    <a:pt x="174" y="589"/>
                  </a:lnTo>
                  <a:lnTo>
                    <a:pt x="178" y="629"/>
                  </a:lnTo>
                  <a:lnTo>
                    <a:pt x="194" y="646"/>
                  </a:lnTo>
                  <a:lnTo>
                    <a:pt x="208" y="631"/>
                  </a:lnTo>
                  <a:lnTo>
                    <a:pt x="235" y="643"/>
                  </a:lnTo>
                  <a:lnTo>
                    <a:pt x="252" y="629"/>
                  </a:lnTo>
                  <a:lnTo>
                    <a:pt x="310" y="642"/>
                  </a:lnTo>
                  <a:lnTo>
                    <a:pt x="322" y="644"/>
                  </a:lnTo>
                  <a:lnTo>
                    <a:pt x="336" y="619"/>
                  </a:lnTo>
                  <a:lnTo>
                    <a:pt x="359" y="659"/>
                  </a:lnTo>
                  <a:lnTo>
                    <a:pt x="371" y="595"/>
                  </a:lnTo>
                  <a:lnTo>
                    <a:pt x="658" y="638"/>
                  </a:lnTo>
                  <a:lnTo>
                    <a:pt x="1014" y="675"/>
                  </a:lnTo>
                  <a:lnTo>
                    <a:pt x="1024" y="553"/>
                  </a:lnTo>
                  <a:lnTo>
                    <a:pt x="1060" y="157"/>
                  </a:lnTo>
                  <a:lnTo>
                    <a:pt x="592" y="102"/>
                  </a:lnTo>
                  <a:lnTo>
                    <a:pt x="357" y="63"/>
                  </a:lnTo>
                  <a:lnTo>
                    <a:pt x="28" y="0"/>
                  </a:lnTo>
                  <a:lnTo>
                    <a:pt x="0" y="126"/>
                  </a:lnTo>
                </a:path>
              </a:pathLst>
            </a:custGeom>
            <a:solidFill>
              <a:srgbClr val="FFFF99"/>
            </a:solidFill>
            <a:ln w="12700" cap="rnd">
              <a:solidFill>
                <a:srgbClr val="969696"/>
              </a:solidFill>
              <a:round/>
              <a:headEnd/>
              <a:tailEnd/>
            </a:ln>
          </p:spPr>
          <p:txBody>
            <a:bodyPr/>
            <a:lstStyle/>
            <a:p>
              <a:endParaRPr lang="it-IT"/>
            </a:p>
          </p:txBody>
        </p:sp>
        <p:sp>
          <p:nvSpPr>
            <p:cNvPr id="123011" name="Freeform 40"/>
            <p:cNvSpPr>
              <a:spLocks/>
            </p:cNvSpPr>
            <p:nvPr/>
          </p:nvSpPr>
          <p:spPr bwMode="auto">
            <a:xfrm>
              <a:off x="2128" y="1522"/>
              <a:ext cx="858" cy="431"/>
            </a:xfrm>
            <a:custGeom>
              <a:avLst/>
              <a:gdLst>
                <a:gd name="T0" fmla="*/ 0 w 858"/>
                <a:gd name="T1" fmla="*/ 261 h 431"/>
                <a:gd name="T2" fmla="*/ 0 w 858"/>
                <a:gd name="T3" fmla="*/ 261 h 431"/>
                <a:gd name="T4" fmla="*/ 25 w 858"/>
                <a:gd name="T5" fmla="*/ 0 h 431"/>
                <a:gd name="T6" fmla="*/ 554 w 858"/>
                <a:gd name="T7" fmla="*/ 32 h 431"/>
                <a:gd name="T8" fmla="*/ 588 w 858"/>
                <a:gd name="T9" fmla="*/ 59 h 431"/>
                <a:gd name="T10" fmla="*/ 651 w 858"/>
                <a:gd name="T11" fmla="*/ 56 h 431"/>
                <a:gd name="T12" fmla="*/ 680 w 858"/>
                <a:gd name="T13" fmla="*/ 63 h 431"/>
                <a:gd name="T14" fmla="*/ 716 w 858"/>
                <a:gd name="T15" fmla="*/ 78 h 431"/>
                <a:gd name="T16" fmla="*/ 733 w 858"/>
                <a:gd name="T17" fmla="*/ 100 h 431"/>
                <a:gd name="T18" fmla="*/ 750 w 858"/>
                <a:gd name="T19" fmla="*/ 106 h 431"/>
                <a:gd name="T20" fmla="*/ 779 w 858"/>
                <a:gd name="T21" fmla="*/ 186 h 431"/>
                <a:gd name="T22" fmla="*/ 780 w 858"/>
                <a:gd name="T23" fmla="*/ 212 h 431"/>
                <a:gd name="T24" fmla="*/ 799 w 858"/>
                <a:gd name="T25" fmla="*/ 250 h 431"/>
                <a:gd name="T26" fmla="*/ 808 w 858"/>
                <a:gd name="T27" fmla="*/ 312 h 431"/>
                <a:gd name="T28" fmla="*/ 804 w 858"/>
                <a:gd name="T29" fmla="*/ 331 h 431"/>
                <a:gd name="T30" fmla="*/ 815 w 858"/>
                <a:gd name="T31" fmla="*/ 351 h 431"/>
                <a:gd name="T32" fmla="*/ 857 w 858"/>
                <a:gd name="T33" fmla="*/ 430 h 431"/>
                <a:gd name="T34" fmla="*/ 476 w 858"/>
                <a:gd name="T35" fmla="*/ 424 h 431"/>
                <a:gd name="T36" fmla="*/ 188 w 858"/>
                <a:gd name="T37" fmla="*/ 409 h 431"/>
                <a:gd name="T38" fmla="*/ 196 w 858"/>
                <a:gd name="T39" fmla="*/ 278 h 431"/>
                <a:gd name="T40" fmla="*/ 0 w 858"/>
                <a:gd name="T41" fmla="*/ 261 h 431"/>
                <a:gd name="T42" fmla="*/ 0 w 858"/>
                <a:gd name="T43" fmla="*/ 261 h 4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8"/>
                <a:gd name="T67" fmla="*/ 0 h 431"/>
                <a:gd name="T68" fmla="*/ 858 w 858"/>
                <a:gd name="T69" fmla="*/ 431 h 4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8" h="431">
                  <a:moveTo>
                    <a:pt x="0" y="261"/>
                  </a:moveTo>
                  <a:lnTo>
                    <a:pt x="0" y="261"/>
                  </a:lnTo>
                  <a:lnTo>
                    <a:pt x="25" y="0"/>
                  </a:lnTo>
                  <a:lnTo>
                    <a:pt x="554" y="32"/>
                  </a:lnTo>
                  <a:lnTo>
                    <a:pt x="588" y="59"/>
                  </a:lnTo>
                  <a:lnTo>
                    <a:pt x="651" y="56"/>
                  </a:lnTo>
                  <a:lnTo>
                    <a:pt x="680" y="63"/>
                  </a:lnTo>
                  <a:lnTo>
                    <a:pt x="716" y="78"/>
                  </a:lnTo>
                  <a:lnTo>
                    <a:pt x="733" y="100"/>
                  </a:lnTo>
                  <a:lnTo>
                    <a:pt x="750" y="106"/>
                  </a:lnTo>
                  <a:lnTo>
                    <a:pt x="779" y="186"/>
                  </a:lnTo>
                  <a:lnTo>
                    <a:pt x="780" y="212"/>
                  </a:lnTo>
                  <a:lnTo>
                    <a:pt x="799" y="250"/>
                  </a:lnTo>
                  <a:lnTo>
                    <a:pt x="808" y="312"/>
                  </a:lnTo>
                  <a:lnTo>
                    <a:pt x="804" y="331"/>
                  </a:lnTo>
                  <a:lnTo>
                    <a:pt x="815" y="351"/>
                  </a:lnTo>
                  <a:lnTo>
                    <a:pt x="857" y="430"/>
                  </a:lnTo>
                  <a:lnTo>
                    <a:pt x="476" y="424"/>
                  </a:lnTo>
                  <a:lnTo>
                    <a:pt x="188" y="409"/>
                  </a:lnTo>
                  <a:lnTo>
                    <a:pt x="196" y="278"/>
                  </a:lnTo>
                  <a:lnTo>
                    <a:pt x="0" y="261"/>
                  </a:lnTo>
                </a:path>
              </a:pathLst>
            </a:custGeom>
            <a:solidFill>
              <a:srgbClr val="FFFF99"/>
            </a:solidFill>
            <a:ln w="12700" cap="rnd">
              <a:solidFill>
                <a:srgbClr val="969696"/>
              </a:solidFill>
              <a:round/>
              <a:headEnd/>
              <a:tailEnd/>
            </a:ln>
          </p:spPr>
          <p:txBody>
            <a:bodyPr/>
            <a:lstStyle/>
            <a:p>
              <a:endParaRPr lang="it-IT"/>
            </a:p>
          </p:txBody>
        </p:sp>
        <p:sp>
          <p:nvSpPr>
            <p:cNvPr id="123012" name="Freeform 41"/>
            <p:cNvSpPr>
              <a:spLocks/>
            </p:cNvSpPr>
            <p:nvPr/>
          </p:nvSpPr>
          <p:spPr bwMode="auto">
            <a:xfrm>
              <a:off x="526" y="1384"/>
              <a:ext cx="659" cy="1022"/>
            </a:xfrm>
            <a:custGeom>
              <a:avLst/>
              <a:gdLst>
                <a:gd name="T0" fmla="*/ 0 w 659"/>
                <a:gd name="T1" fmla="*/ 375 h 1022"/>
                <a:gd name="T2" fmla="*/ 0 w 659"/>
                <a:gd name="T3" fmla="*/ 375 h 1022"/>
                <a:gd name="T4" fmla="*/ 29 w 659"/>
                <a:gd name="T5" fmla="*/ 434 h 1022"/>
                <a:gd name="T6" fmla="*/ 420 w 659"/>
                <a:gd name="T7" fmla="*/ 1021 h 1022"/>
                <a:gd name="T8" fmla="*/ 434 w 659"/>
                <a:gd name="T9" fmla="*/ 884 h 1022"/>
                <a:gd name="T10" fmla="*/ 458 w 659"/>
                <a:gd name="T11" fmla="*/ 877 h 1022"/>
                <a:gd name="T12" fmla="*/ 498 w 659"/>
                <a:gd name="T13" fmla="*/ 900 h 1022"/>
                <a:gd name="T14" fmla="*/ 532 w 659"/>
                <a:gd name="T15" fmla="*/ 778 h 1022"/>
                <a:gd name="T16" fmla="*/ 658 w 659"/>
                <a:gd name="T17" fmla="*/ 132 h 1022"/>
                <a:gd name="T18" fmla="*/ 377 w 659"/>
                <a:gd name="T19" fmla="*/ 71 h 1022"/>
                <a:gd name="T20" fmla="*/ 97 w 659"/>
                <a:gd name="T21" fmla="*/ 0 h 1022"/>
                <a:gd name="T22" fmla="*/ 0 w 659"/>
                <a:gd name="T23" fmla="*/ 375 h 1022"/>
                <a:gd name="T24" fmla="*/ 0 w 659"/>
                <a:gd name="T25" fmla="*/ 375 h 1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9"/>
                <a:gd name="T40" fmla="*/ 0 h 1022"/>
                <a:gd name="T41" fmla="*/ 659 w 659"/>
                <a:gd name="T42" fmla="*/ 1022 h 10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9" h="1022">
                  <a:moveTo>
                    <a:pt x="0" y="375"/>
                  </a:moveTo>
                  <a:lnTo>
                    <a:pt x="0" y="375"/>
                  </a:lnTo>
                  <a:lnTo>
                    <a:pt x="29" y="434"/>
                  </a:lnTo>
                  <a:lnTo>
                    <a:pt x="420" y="1021"/>
                  </a:lnTo>
                  <a:lnTo>
                    <a:pt x="434" y="884"/>
                  </a:lnTo>
                  <a:lnTo>
                    <a:pt x="458" y="877"/>
                  </a:lnTo>
                  <a:lnTo>
                    <a:pt x="498" y="900"/>
                  </a:lnTo>
                  <a:lnTo>
                    <a:pt x="532" y="778"/>
                  </a:lnTo>
                  <a:lnTo>
                    <a:pt x="658" y="132"/>
                  </a:lnTo>
                  <a:lnTo>
                    <a:pt x="377" y="71"/>
                  </a:lnTo>
                  <a:lnTo>
                    <a:pt x="97" y="0"/>
                  </a:lnTo>
                  <a:lnTo>
                    <a:pt x="0" y="375"/>
                  </a:lnTo>
                </a:path>
              </a:pathLst>
            </a:custGeom>
            <a:solidFill>
              <a:srgbClr val="FFFF99"/>
            </a:solidFill>
            <a:ln w="12700" cap="rnd">
              <a:solidFill>
                <a:srgbClr val="969696"/>
              </a:solidFill>
              <a:round/>
              <a:headEnd/>
              <a:tailEnd/>
            </a:ln>
          </p:spPr>
          <p:txBody>
            <a:bodyPr/>
            <a:lstStyle/>
            <a:p>
              <a:endParaRPr lang="it-IT"/>
            </a:p>
          </p:txBody>
        </p:sp>
        <p:sp>
          <p:nvSpPr>
            <p:cNvPr id="123013" name="Freeform 42"/>
            <p:cNvSpPr>
              <a:spLocks/>
            </p:cNvSpPr>
            <p:nvPr/>
          </p:nvSpPr>
          <p:spPr bwMode="auto">
            <a:xfrm>
              <a:off x="5136" y="967"/>
              <a:ext cx="168" cy="362"/>
            </a:xfrm>
            <a:custGeom>
              <a:avLst/>
              <a:gdLst>
                <a:gd name="T0" fmla="*/ 0 w 168"/>
                <a:gd name="T1" fmla="*/ 248 h 362"/>
                <a:gd name="T2" fmla="*/ 0 w 168"/>
                <a:gd name="T3" fmla="*/ 248 h 362"/>
                <a:gd name="T4" fmla="*/ 8 w 168"/>
                <a:gd name="T5" fmla="*/ 169 h 362"/>
                <a:gd name="T6" fmla="*/ 28 w 168"/>
                <a:gd name="T7" fmla="*/ 132 h 362"/>
                <a:gd name="T8" fmla="*/ 30 w 168"/>
                <a:gd name="T9" fmla="*/ 48 h 362"/>
                <a:gd name="T10" fmla="*/ 29 w 168"/>
                <a:gd name="T11" fmla="*/ 18 h 362"/>
                <a:gd name="T12" fmla="*/ 58 w 168"/>
                <a:gd name="T13" fmla="*/ 0 h 362"/>
                <a:gd name="T14" fmla="*/ 130 w 168"/>
                <a:gd name="T15" fmla="*/ 226 h 362"/>
                <a:gd name="T16" fmla="*/ 164 w 168"/>
                <a:gd name="T17" fmla="*/ 274 h 362"/>
                <a:gd name="T18" fmla="*/ 167 w 168"/>
                <a:gd name="T19" fmla="*/ 285 h 362"/>
                <a:gd name="T20" fmla="*/ 162 w 168"/>
                <a:gd name="T21" fmla="*/ 307 h 362"/>
                <a:gd name="T22" fmla="*/ 130 w 168"/>
                <a:gd name="T23" fmla="*/ 332 h 362"/>
                <a:gd name="T24" fmla="*/ 14 w 168"/>
                <a:gd name="T25" fmla="*/ 361 h 362"/>
                <a:gd name="T26" fmla="*/ 0 w 168"/>
                <a:gd name="T27" fmla="*/ 248 h 362"/>
                <a:gd name="T28" fmla="*/ 0 w 168"/>
                <a:gd name="T29" fmla="*/ 248 h 3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362"/>
                <a:gd name="T47" fmla="*/ 168 w 168"/>
                <a:gd name="T48" fmla="*/ 362 h 3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362">
                  <a:moveTo>
                    <a:pt x="0" y="248"/>
                  </a:moveTo>
                  <a:lnTo>
                    <a:pt x="0" y="248"/>
                  </a:lnTo>
                  <a:lnTo>
                    <a:pt x="8" y="169"/>
                  </a:lnTo>
                  <a:lnTo>
                    <a:pt x="28" y="132"/>
                  </a:lnTo>
                  <a:lnTo>
                    <a:pt x="30" y="48"/>
                  </a:lnTo>
                  <a:lnTo>
                    <a:pt x="29" y="18"/>
                  </a:lnTo>
                  <a:lnTo>
                    <a:pt x="58" y="0"/>
                  </a:lnTo>
                  <a:lnTo>
                    <a:pt x="130" y="226"/>
                  </a:lnTo>
                  <a:lnTo>
                    <a:pt x="164" y="274"/>
                  </a:lnTo>
                  <a:lnTo>
                    <a:pt x="167" y="285"/>
                  </a:lnTo>
                  <a:lnTo>
                    <a:pt x="162" y="307"/>
                  </a:lnTo>
                  <a:lnTo>
                    <a:pt x="130" y="332"/>
                  </a:lnTo>
                  <a:lnTo>
                    <a:pt x="14" y="361"/>
                  </a:lnTo>
                  <a:lnTo>
                    <a:pt x="0" y="248"/>
                  </a:lnTo>
                </a:path>
              </a:pathLst>
            </a:custGeom>
            <a:solidFill>
              <a:srgbClr val="FFFF99"/>
            </a:solidFill>
            <a:ln w="12700" cap="rnd">
              <a:solidFill>
                <a:srgbClr val="969696"/>
              </a:solidFill>
              <a:round/>
              <a:headEnd/>
              <a:tailEnd/>
            </a:ln>
          </p:spPr>
          <p:txBody>
            <a:bodyPr/>
            <a:lstStyle/>
            <a:p>
              <a:endParaRPr lang="it-IT"/>
            </a:p>
          </p:txBody>
        </p:sp>
        <p:sp>
          <p:nvSpPr>
            <p:cNvPr id="123014" name="Freeform 43"/>
            <p:cNvSpPr>
              <a:spLocks/>
            </p:cNvSpPr>
            <p:nvPr/>
          </p:nvSpPr>
          <p:spPr bwMode="auto">
            <a:xfrm>
              <a:off x="4950" y="1552"/>
              <a:ext cx="139" cy="318"/>
            </a:xfrm>
            <a:custGeom>
              <a:avLst/>
              <a:gdLst>
                <a:gd name="T0" fmla="*/ 0 w 139"/>
                <a:gd name="T1" fmla="*/ 235 h 318"/>
                <a:gd name="T2" fmla="*/ 0 w 139"/>
                <a:gd name="T3" fmla="*/ 235 h 318"/>
                <a:gd name="T4" fmla="*/ 6 w 139"/>
                <a:gd name="T5" fmla="*/ 215 h 318"/>
                <a:gd name="T6" fmla="*/ 32 w 139"/>
                <a:gd name="T7" fmla="*/ 200 h 318"/>
                <a:gd name="T8" fmla="*/ 43 w 139"/>
                <a:gd name="T9" fmla="*/ 174 h 318"/>
                <a:gd name="T10" fmla="*/ 63 w 139"/>
                <a:gd name="T11" fmla="*/ 155 h 318"/>
                <a:gd name="T12" fmla="*/ 5 w 139"/>
                <a:gd name="T13" fmla="*/ 108 h 318"/>
                <a:gd name="T14" fmla="*/ 3 w 139"/>
                <a:gd name="T15" fmla="*/ 61 h 318"/>
                <a:gd name="T16" fmla="*/ 31 w 139"/>
                <a:gd name="T17" fmla="*/ 0 h 318"/>
                <a:gd name="T18" fmla="*/ 119 w 139"/>
                <a:gd name="T19" fmla="*/ 31 h 318"/>
                <a:gd name="T20" fmla="*/ 120 w 139"/>
                <a:gd name="T21" fmla="*/ 42 h 318"/>
                <a:gd name="T22" fmla="*/ 110 w 139"/>
                <a:gd name="T23" fmla="*/ 78 h 318"/>
                <a:gd name="T24" fmla="*/ 100 w 139"/>
                <a:gd name="T25" fmla="*/ 87 h 318"/>
                <a:gd name="T26" fmla="*/ 99 w 139"/>
                <a:gd name="T27" fmla="*/ 104 h 318"/>
                <a:gd name="T28" fmla="*/ 108 w 139"/>
                <a:gd name="T29" fmla="*/ 108 h 318"/>
                <a:gd name="T30" fmla="*/ 118 w 139"/>
                <a:gd name="T31" fmla="*/ 108 h 318"/>
                <a:gd name="T32" fmla="*/ 126 w 139"/>
                <a:gd name="T33" fmla="*/ 108 h 318"/>
                <a:gd name="T34" fmla="*/ 124 w 139"/>
                <a:gd name="T35" fmla="*/ 100 h 318"/>
                <a:gd name="T36" fmla="*/ 130 w 139"/>
                <a:gd name="T37" fmla="*/ 104 h 318"/>
                <a:gd name="T38" fmla="*/ 137 w 139"/>
                <a:gd name="T39" fmla="*/ 125 h 318"/>
                <a:gd name="T40" fmla="*/ 138 w 139"/>
                <a:gd name="T41" fmla="*/ 191 h 318"/>
                <a:gd name="T42" fmla="*/ 135 w 139"/>
                <a:gd name="T43" fmla="*/ 174 h 318"/>
                <a:gd name="T44" fmla="*/ 130 w 139"/>
                <a:gd name="T45" fmla="*/ 158 h 318"/>
                <a:gd name="T46" fmla="*/ 129 w 139"/>
                <a:gd name="T47" fmla="*/ 167 h 318"/>
                <a:gd name="T48" fmla="*/ 131 w 139"/>
                <a:gd name="T49" fmla="*/ 183 h 318"/>
                <a:gd name="T50" fmla="*/ 129 w 139"/>
                <a:gd name="T51" fmla="*/ 191 h 318"/>
                <a:gd name="T52" fmla="*/ 130 w 139"/>
                <a:gd name="T53" fmla="*/ 208 h 318"/>
                <a:gd name="T54" fmla="*/ 123 w 139"/>
                <a:gd name="T55" fmla="*/ 228 h 318"/>
                <a:gd name="T56" fmla="*/ 115 w 139"/>
                <a:gd name="T57" fmla="*/ 228 h 318"/>
                <a:gd name="T58" fmla="*/ 118 w 139"/>
                <a:gd name="T59" fmla="*/ 243 h 318"/>
                <a:gd name="T60" fmla="*/ 103 w 139"/>
                <a:gd name="T61" fmla="*/ 266 h 318"/>
                <a:gd name="T62" fmla="*/ 85 w 139"/>
                <a:gd name="T63" fmla="*/ 317 h 318"/>
                <a:gd name="T64" fmla="*/ 76 w 139"/>
                <a:gd name="T65" fmla="*/ 317 h 318"/>
                <a:gd name="T66" fmla="*/ 79 w 139"/>
                <a:gd name="T67" fmla="*/ 297 h 318"/>
                <a:gd name="T68" fmla="*/ 74 w 139"/>
                <a:gd name="T69" fmla="*/ 288 h 318"/>
                <a:gd name="T70" fmla="*/ 51 w 139"/>
                <a:gd name="T71" fmla="*/ 289 h 318"/>
                <a:gd name="T72" fmla="*/ 18 w 139"/>
                <a:gd name="T73" fmla="*/ 269 h 318"/>
                <a:gd name="T74" fmla="*/ 6 w 139"/>
                <a:gd name="T75" fmla="*/ 260 h 318"/>
                <a:gd name="T76" fmla="*/ 0 w 139"/>
                <a:gd name="T77" fmla="*/ 235 h 318"/>
                <a:gd name="T78" fmla="*/ 0 w 139"/>
                <a:gd name="T79" fmla="*/ 235 h 3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9"/>
                <a:gd name="T121" fmla="*/ 0 h 318"/>
                <a:gd name="T122" fmla="*/ 139 w 139"/>
                <a:gd name="T123" fmla="*/ 318 h 3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9" h="318">
                  <a:moveTo>
                    <a:pt x="0" y="235"/>
                  </a:moveTo>
                  <a:lnTo>
                    <a:pt x="0" y="235"/>
                  </a:lnTo>
                  <a:lnTo>
                    <a:pt x="6" y="215"/>
                  </a:lnTo>
                  <a:lnTo>
                    <a:pt x="32" y="200"/>
                  </a:lnTo>
                  <a:lnTo>
                    <a:pt x="43" y="174"/>
                  </a:lnTo>
                  <a:lnTo>
                    <a:pt x="63" y="155"/>
                  </a:lnTo>
                  <a:lnTo>
                    <a:pt x="5" y="108"/>
                  </a:lnTo>
                  <a:lnTo>
                    <a:pt x="3" y="61"/>
                  </a:lnTo>
                  <a:lnTo>
                    <a:pt x="31" y="0"/>
                  </a:lnTo>
                  <a:lnTo>
                    <a:pt x="119" y="31"/>
                  </a:lnTo>
                  <a:lnTo>
                    <a:pt x="120" y="42"/>
                  </a:lnTo>
                  <a:lnTo>
                    <a:pt x="110" y="78"/>
                  </a:lnTo>
                  <a:lnTo>
                    <a:pt x="100" y="87"/>
                  </a:lnTo>
                  <a:lnTo>
                    <a:pt x="99" y="104"/>
                  </a:lnTo>
                  <a:lnTo>
                    <a:pt x="108" y="108"/>
                  </a:lnTo>
                  <a:lnTo>
                    <a:pt x="118" y="108"/>
                  </a:lnTo>
                  <a:lnTo>
                    <a:pt x="126" y="108"/>
                  </a:lnTo>
                  <a:lnTo>
                    <a:pt x="124" y="100"/>
                  </a:lnTo>
                  <a:lnTo>
                    <a:pt x="130" y="104"/>
                  </a:lnTo>
                  <a:lnTo>
                    <a:pt x="137" y="125"/>
                  </a:lnTo>
                  <a:lnTo>
                    <a:pt x="138" y="191"/>
                  </a:lnTo>
                  <a:lnTo>
                    <a:pt x="135" y="174"/>
                  </a:lnTo>
                  <a:lnTo>
                    <a:pt x="130" y="158"/>
                  </a:lnTo>
                  <a:lnTo>
                    <a:pt x="129" y="167"/>
                  </a:lnTo>
                  <a:lnTo>
                    <a:pt x="131" y="183"/>
                  </a:lnTo>
                  <a:lnTo>
                    <a:pt x="129" y="191"/>
                  </a:lnTo>
                  <a:lnTo>
                    <a:pt x="130" y="208"/>
                  </a:lnTo>
                  <a:lnTo>
                    <a:pt x="123" y="228"/>
                  </a:lnTo>
                  <a:lnTo>
                    <a:pt x="115" y="228"/>
                  </a:lnTo>
                  <a:lnTo>
                    <a:pt x="118" y="243"/>
                  </a:lnTo>
                  <a:lnTo>
                    <a:pt x="103" y="266"/>
                  </a:lnTo>
                  <a:lnTo>
                    <a:pt x="85" y="317"/>
                  </a:lnTo>
                  <a:lnTo>
                    <a:pt x="76" y="317"/>
                  </a:lnTo>
                  <a:lnTo>
                    <a:pt x="79" y="297"/>
                  </a:lnTo>
                  <a:lnTo>
                    <a:pt x="74" y="288"/>
                  </a:lnTo>
                  <a:lnTo>
                    <a:pt x="51" y="289"/>
                  </a:lnTo>
                  <a:lnTo>
                    <a:pt x="18" y="269"/>
                  </a:lnTo>
                  <a:lnTo>
                    <a:pt x="6" y="260"/>
                  </a:lnTo>
                  <a:lnTo>
                    <a:pt x="0" y="235"/>
                  </a:lnTo>
                </a:path>
              </a:pathLst>
            </a:custGeom>
            <a:solidFill>
              <a:srgbClr val="FFFF99"/>
            </a:solidFill>
            <a:ln w="12700" cap="rnd">
              <a:solidFill>
                <a:srgbClr val="969696"/>
              </a:solidFill>
              <a:round/>
              <a:headEnd/>
              <a:tailEnd/>
            </a:ln>
          </p:spPr>
          <p:txBody>
            <a:bodyPr/>
            <a:lstStyle/>
            <a:p>
              <a:endParaRPr lang="it-IT"/>
            </a:p>
          </p:txBody>
        </p:sp>
        <p:sp>
          <p:nvSpPr>
            <p:cNvPr id="123015" name="Freeform 44"/>
            <p:cNvSpPr>
              <a:spLocks/>
            </p:cNvSpPr>
            <p:nvPr/>
          </p:nvSpPr>
          <p:spPr bwMode="auto">
            <a:xfrm>
              <a:off x="1462" y="2250"/>
              <a:ext cx="730" cy="748"/>
            </a:xfrm>
            <a:custGeom>
              <a:avLst/>
              <a:gdLst>
                <a:gd name="T0" fmla="*/ 0 w 730"/>
                <a:gd name="T1" fmla="*/ 734 h 748"/>
                <a:gd name="T2" fmla="*/ 0 w 730"/>
                <a:gd name="T3" fmla="*/ 734 h 748"/>
                <a:gd name="T4" fmla="*/ 91 w 730"/>
                <a:gd name="T5" fmla="*/ 747 h 748"/>
                <a:gd name="T6" fmla="*/ 100 w 730"/>
                <a:gd name="T7" fmla="*/ 690 h 748"/>
                <a:gd name="T8" fmla="*/ 284 w 730"/>
                <a:gd name="T9" fmla="*/ 714 h 748"/>
                <a:gd name="T10" fmla="*/ 275 w 730"/>
                <a:gd name="T11" fmla="*/ 687 h 748"/>
                <a:gd name="T12" fmla="*/ 304 w 730"/>
                <a:gd name="T13" fmla="*/ 689 h 748"/>
                <a:gd name="T14" fmla="*/ 669 w 730"/>
                <a:gd name="T15" fmla="*/ 724 h 748"/>
                <a:gd name="T16" fmla="*/ 723 w 730"/>
                <a:gd name="T17" fmla="*/ 137 h 748"/>
                <a:gd name="T18" fmla="*/ 729 w 730"/>
                <a:gd name="T19" fmla="*/ 68 h 748"/>
                <a:gd name="T20" fmla="*/ 418 w 730"/>
                <a:gd name="T21" fmla="*/ 40 h 748"/>
                <a:gd name="T22" fmla="*/ 107 w 730"/>
                <a:gd name="T23" fmla="*/ 0 h 748"/>
                <a:gd name="T24" fmla="*/ 0 w 730"/>
                <a:gd name="T25" fmla="*/ 734 h 748"/>
                <a:gd name="T26" fmla="*/ 0 w 730"/>
                <a:gd name="T27" fmla="*/ 734 h 7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0"/>
                <a:gd name="T43" fmla="*/ 0 h 748"/>
                <a:gd name="T44" fmla="*/ 730 w 730"/>
                <a:gd name="T45" fmla="*/ 748 h 7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0" h="748">
                  <a:moveTo>
                    <a:pt x="0" y="734"/>
                  </a:moveTo>
                  <a:lnTo>
                    <a:pt x="0" y="734"/>
                  </a:lnTo>
                  <a:lnTo>
                    <a:pt x="91" y="747"/>
                  </a:lnTo>
                  <a:lnTo>
                    <a:pt x="100" y="690"/>
                  </a:lnTo>
                  <a:lnTo>
                    <a:pt x="284" y="714"/>
                  </a:lnTo>
                  <a:lnTo>
                    <a:pt x="275" y="687"/>
                  </a:lnTo>
                  <a:lnTo>
                    <a:pt x="304" y="689"/>
                  </a:lnTo>
                  <a:lnTo>
                    <a:pt x="669" y="724"/>
                  </a:lnTo>
                  <a:lnTo>
                    <a:pt x="723" y="137"/>
                  </a:lnTo>
                  <a:lnTo>
                    <a:pt x="729" y="68"/>
                  </a:lnTo>
                  <a:lnTo>
                    <a:pt x="418" y="40"/>
                  </a:lnTo>
                  <a:lnTo>
                    <a:pt x="107" y="0"/>
                  </a:lnTo>
                  <a:lnTo>
                    <a:pt x="0" y="734"/>
                  </a:lnTo>
                </a:path>
              </a:pathLst>
            </a:custGeom>
            <a:solidFill>
              <a:srgbClr val="FFFF99"/>
            </a:solidFill>
            <a:ln w="12700" cap="rnd">
              <a:solidFill>
                <a:srgbClr val="969696"/>
              </a:solidFill>
              <a:round/>
              <a:headEnd/>
              <a:tailEnd/>
            </a:ln>
          </p:spPr>
          <p:txBody>
            <a:bodyPr/>
            <a:lstStyle/>
            <a:p>
              <a:endParaRPr lang="it-IT"/>
            </a:p>
          </p:txBody>
        </p:sp>
        <p:grpSp>
          <p:nvGrpSpPr>
            <p:cNvPr id="123016" name="Group 45"/>
            <p:cNvGrpSpPr>
              <a:grpSpLocks/>
            </p:cNvGrpSpPr>
            <p:nvPr/>
          </p:nvGrpSpPr>
          <p:grpSpPr bwMode="auto">
            <a:xfrm>
              <a:off x="4477" y="1057"/>
              <a:ext cx="784" cy="600"/>
              <a:chOff x="4477" y="1057"/>
              <a:chExt cx="784" cy="600"/>
            </a:xfrm>
          </p:grpSpPr>
          <p:sp>
            <p:nvSpPr>
              <p:cNvPr id="123040" name="Freeform 46"/>
              <p:cNvSpPr>
                <a:spLocks/>
              </p:cNvSpPr>
              <p:nvPr/>
            </p:nvSpPr>
            <p:spPr bwMode="auto">
              <a:xfrm>
                <a:off x="4477" y="1057"/>
                <a:ext cx="615" cy="551"/>
              </a:xfrm>
              <a:custGeom>
                <a:avLst/>
                <a:gdLst>
                  <a:gd name="T0" fmla="*/ 0 w 615"/>
                  <a:gd name="T1" fmla="*/ 473 h 551"/>
                  <a:gd name="T2" fmla="*/ 0 w 615"/>
                  <a:gd name="T3" fmla="*/ 473 h 551"/>
                  <a:gd name="T4" fmla="*/ 21 w 615"/>
                  <a:gd name="T5" fmla="*/ 505 h 551"/>
                  <a:gd name="T6" fmla="*/ 421 w 615"/>
                  <a:gd name="T7" fmla="*/ 428 h 551"/>
                  <a:gd name="T8" fmla="*/ 448 w 615"/>
                  <a:gd name="T9" fmla="*/ 442 h 551"/>
                  <a:gd name="T10" fmla="*/ 464 w 615"/>
                  <a:gd name="T11" fmla="*/ 473 h 551"/>
                  <a:gd name="T12" fmla="*/ 504 w 615"/>
                  <a:gd name="T13" fmla="*/ 495 h 551"/>
                  <a:gd name="T14" fmla="*/ 592 w 615"/>
                  <a:gd name="T15" fmla="*/ 526 h 551"/>
                  <a:gd name="T16" fmla="*/ 593 w 615"/>
                  <a:gd name="T17" fmla="*/ 537 h 551"/>
                  <a:gd name="T18" fmla="*/ 599 w 615"/>
                  <a:gd name="T19" fmla="*/ 550 h 551"/>
                  <a:gd name="T20" fmla="*/ 605 w 615"/>
                  <a:gd name="T21" fmla="*/ 543 h 551"/>
                  <a:gd name="T22" fmla="*/ 613 w 615"/>
                  <a:gd name="T23" fmla="*/ 516 h 551"/>
                  <a:gd name="T24" fmla="*/ 614 w 615"/>
                  <a:gd name="T25" fmla="*/ 470 h 551"/>
                  <a:gd name="T26" fmla="*/ 599 w 615"/>
                  <a:gd name="T27" fmla="*/ 381 h 551"/>
                  <a:gd name="T28" fmla="*/ 598 w 615"/>
                  <a:gd name="T29" fmla="*/ 288 h 551"/>
                  <a:gd name="T30" fmla="*/ 583 w 615"/>
                  <a:gd name="T31" fmla="*/ 214 h 551"/>
                  <a:gd name="T32" fmla="*/ 555 w 615"/>
                  <a:gd name="T33" fmla="*/ 154 h 551"/>
                  <a:gd name="T34" fmla="*/ 549 w 615"/>
                  <a:gd name="T35" fmla="*/ 93 h 551"/>
                  <a:gd name="T36" fmla="*/ 523 w 615"/>
                  <a:gd name="T37" fmla="*/ 0 h 551"/>
                  <a:gd name="T38" fmla="*/ 400 w 615"/>
                  <a:gd name="T39" fmla="*/ 31 h 551"/>
                  <a:gd name="T40" fmla="*/ 391 w 615"/>
                  <a:gd name="T41" fmla="*/ 29 h 551"/>
                  <a:gd name="T42" fmla="*/ 353 w 615"/>
                  <a:gd name="T43" fmla="*/ 60 h 551"/>
                  <a:gd name="T44" fmla="*/ 319 w 615"/>
                  <a:gd name="T45" fmla="*/ 109 h 551"/>
                  <a:gd name="T46" fmla="*/ 316 w 615"/>
                  <a:gd name="T47" fmla="*/ 129 h 551"/>
                  <a:gd name="T48" fmla="*/ 301 w 615"/>
                  <a:gd name="T49" fmla="*/ 151 h 551"/>
                  <a:gd name="T50" fmla="*/ 274 w 615"/>
                  <a:gd name="T51" fmla="*/ 177 h 551"/>
                  <a:gd name="T52" fmla="*/ 285 w 615"/>
                  <a:gd name="T53" fmla="*/ 193 h 551"/>
                  <a:gd name="T54" fmla="*/ 289 w 615"/>
                  <a:gd name="T55" fmla="*/ 180 h 551"/>
                  <a:gd name="T56" fmla="*/ 296 w 615"/>
                  <a:gd name="T57" fmla="*/ 184 h 551"/>
                  <a:gd name="T58" fmla="*/ 292 w 615"/>
                  <a:gd name="T59" fmla="*/ 191 h 551"/>
                  <a:gd name="T60" fmla="*/ 297 w 615"/>
                  <a:gd name="T61" fmla="*/ 193 h 551"/>
                  <a:gd name="T62" fmla="*/ 293 w 615"/>
                  <a:gd name="T63" fmla="*/ 205 h 551"/>
                  <a:gd name="T64" fmla="*/ 289 w 615"/>
                  <a:gd name="T65" fmla="*/ 204 h 551"/>
                  <a:gd name="T66" fmla="*/ 287 w 615"/>
                  <a:gd name="T67" fmla="*/ 210 h 551"/>
                  <a:gd name="T68" fmla="*/ 301 w 615"/>
                  <a:gd name="T69" fmla="*/ 228 h 551"/>
                  <a:gd name="T70" fmla="*/ 301 w 615"/>
                  <a:gd name="T71" fmla="*/ 244 h 551"/>
                  <a:gd name="T72" fmla="*/ 282 w 615"/>
                  <a:gd name="T73" fmla="*/ 253 h 551"/>
                  <a:gd name="T74" fmla="*/ 262 w 615"/>
                  <a:gd name="T75" fmla="*/ 282 h 551"/>
                  <a:gd name="T76" fmla="*/ 241 w 615"/>
                  <a:gd name="T77" fmla="*/ 299 h 551"/>
                  <a:gd name="T78" fmla="*/ 203 w 615"/>
                  <a:gd name="T79" fmla="*/ 300 h 551"/>
                  <a:gd name="T80" fmla="*/ 188 w 615"/>
                  <a:gd name="T81" fmla="*/ 312 h 551"/>
                  <a:gd name="T82" fmla="*/ 166 w 615"/>
                  <a:gd name="T83" fmla="*/ 301 h 551"/>
                  <a:gd name="T84" fmla="*/ 99 w 615"/>
                  <a:gd name="T85" fmla="*/ 309 h 551"/>
                  <a:gd name="T86" fmla="*/ 49 w 615"/>
                  <a:gd name="T87" fmla="*/ 329 h 551"/>
                  <a:gd name="T88" fmla="*/ 52 w 615"/>
                  <a:gd name="T89" fmla="*/ 346 h 551"/>
                  <a:gd name="T90" fmla="*/ 49 w 615"/>
                  <a:gd name="T91" fmla="*/ 355 h 551"/>
                  <a:gd name="T92" fmla="*/ 52 w 615"/>
                  <a:gd name="T93" fmla="*/ 356 h 551"/>
                  <a:gd name="T94" fmla="*/ 60 w 615"/>
                  <a:gd name="T95" fmla="*/ 372 h 551"/>
                  <a:gd name="T96" fmla="*/ 67 w 615"/>
                  <a:gd name="T97" fmla="*/ 371 h 551"/>
                  <a:gd name="T98" fmla="*/ 74 w 615"/>
                  <a:gd name="T99" fmla="*/ 388 h 551"/>
                  <a:gd name="T100" fmla="*/ 73 w 615"/>
                  <a:gd name="T101" fmla="*/ 394 h 551"/>
                  <a:gd name="T102" fmla="*/ 61 w 615"/>
                  <a:gd name="T103" fmla="*/ 403 h 551"/>
                  <a:gd name="T104" fmla="*/ 54 w 615"/>
                  <a:gd name="T105" fmla="*/ 421 h 551"/>
                  <a:gd name="T106" fmla="*/ 0 w 615"/>
                  <a:gd name="T107" fmla="*/ 473 h 551"/>
                  <a:gd name="T108" fmla="*/ 0 w 615"/>
                  <a:gd name="T109" fmla="*/ 473 h 5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551"/>
                  <a:gd name="T167" fmla="*/ 615 w 615"/>
                  <a:gd name="T168" fmla="*/ 551 h 5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551">
                    <a:moveTo>
                      <a:pt x="0" y="473"/>
                    </a:moveTo>
                    <a:lnTo>
                      <a:pt x="0" y="473"/>
                    </a:lnTo>
                    <a:lnTo>
                      <a:pt x="21" y="505"/>
                    </a:lnTo>
                    <a:lnTo>
                      <a:pt x="421" y="428"/>
                    </a:lnTo>
                    <a:lnTo>
                      <a:pt x="448" y="442"/>
                    </a:lnTo>
                    <a:lnTo>
                      <a:pt x="464" y="473"/>
                    </a:lnTo>
                    <a:lnTo>
                      <a:pt x="504" y="495"/>
                    </a:lnTo>
                    <a:lnTo>
                      <a:pt x="592" y="526"/>
                    </a:lnTo>
                    <a:lnTo>
                      <a:pt x="593" y="537"/>
                    </a:lnTo>
                    <a:lnTo>
                      <a:pt x="599" y="550"/>
                    </a:lnTo>
                    <a:lnTo>
                      <a:pt x="605" y="543"/>
                    </a:lnTo>
                    <a:lnTo>
                      <a:pt x="613" y="516"/>
                    </a:lnTo>
                    <a:lnTo>
                      <a:pt x="614" y="470"/>
                    </a:lnTo>
                    <a:lnTo>
                      <a:pt x="599" y="381"/>
                    </a:lnTo>
                    <a:lnTo>
                      <a:pt x="598" y="288"/>
                    </a:lnTo>
                    <a:lnTo>
                      <a:pt x="583" y="214"/>
                    </a:lnTo>
                    <a:lnTo>
                      <a:pt x="555" y="154"/>
                    </a:lnTo>
                    <a:lnTo>
                      <a:pt x="549" y="93"/>
                    </a:lnTo>
                    <a:lnTo>
                      <a:pt x="523" y="0"/>
                    </a:lnTo>
                    <a:lnTo>
                      <a:pt x="400" y="31"/>
                    </a:lnTo>
                    <a:lnTo>
                      <a:pt x="391" y="29"/>
                    </a:lnTo>
                    <a:lnTo>
                      <a:pt x="353" y="60"/>
                    </a:lnTo>
                    <a:lnTo>
                      <a:pt x="319" y="109"/>
                    </a:lnTo>
                    <a:lnTo>
                      <a:pt x="316" y="129"/>
                    </a:lnTo>
                    <a:lnTo>
                      <a:pt x="301" y="151"/>
                    </a:lnTo>
                    <a:lnTo>
                      <a:pt x="274" y="177"/>
                    </a:lnTo>
                    <a:lnTo>
                      <a:pt x="285" y="193"/>
                    </a:lnTo>
                    <a:lnTo>
                      <a:pt x="289" y="180"/>
                    </a:lnTo>
                    <a:lnTo>
                      <a:pt x="296" y="184"/>
                    </a:lnTo>
                    <a:lnTo>
                      <a:pt x="292" y="191"/>
                    </a:lnTo>
                    <a:lnTo>
                      <a:pt x="297" y="193"/>
                    </a:lnTo>
                    <a:lnTo>
                      <a:pt x="293" y="205"/>
                    </a:lnTo>
                    <a:lnTo>
                      <a:pt x="289" y="204"/>
                    </a:lnTo>
                    <a:lnTo>
                      <a:pt x="287" y="210"/>
                    </a:lnTo>
                    <a:lnTo>
                      <a:pt x="301" y="228"/>
                    </a:lnTo>
                    <a:lnTo>
                      <a:pt x="301" y="244"/>
                    </a:lnTo>
                    <a:lnTo>
                      <a:pt x="282" y="253"/>
                    </a:lnTo>
                    <a:lnTo>
                      <a:pt x="262" y="282"/>
                    </a:lnTo>
                    <a:lnTo>
                      <a:pt x="241" y="299"/>
                    </a:lnTo>
                    <a:lnTo>
                      <a:pt x="203" y="300"/>
                    </a:lnTo>
                    <a:lnTo>
                      <a:pt x="188" y="312"/>
                    </a:lnTo>
                    <a:lnTo>
                      <a:pt x="166" y="301"/>
                    </a:lnTo>
                    <a:lnTo>
                      <a:pt x="99" y="309"/>
                    </a:lnTo>
                    <a:lnTo>
                      <a:pt x="49" y="329"/>
                    </a:lnTo>
                    <a:lnTo>
                      <a:pt x="52" y="346"/>
                    </a:lnTo>
                    <a:lnTo>
                      <a:pt x="49" y="355"/>
                    </a:lnTo>
                    <a:lnTo>
                      <a:pt x="52" y="356"/>
                    </a:lnTo>
                    <a:lnTo>
                      <a:pt x="60" y="372"/>
                    </a:lnTo>
                    <a:lnTo>
                      <a:pt x="67" y="371"/>
                    </a:lnTo>
                    <a:lnTo>
                      <a:pt x="74" y="388"/>
                    </a:lnTo>
                    <a:lnTo>
                      <a:pt x="73" y="394"/>
                    </a:lnTo>
                    <a:lnTo>
                      <a:pt x="61" y="403"/>
                    </a:lnTo>
                    <a:lnTo>
                      <a:pt x="54" y="421"/>
                    </a:lnTo>
                    <a:lnTo>
                      <a:pt x="0" y="473"/>
                    </a:lnTo>
                  </a:path>
                </a:pathLst>
              </a:custGeom>
              <a:solidFill>
                <a:srgbClr val="FFFF99"/>
              </a:solidFill>
              <a:ln w="12700" cap="rnd">
                <a:solidFill>
                  <a:srgbClr val="969696"/>
                </a:solidFill>
                <a:round/>
                <a:headEnd/>
                <a:tailEnd/>
              </a:ln>
            </p:spPr>
            <p:txBody>
              <a:bodyPr/>
              <a:lstStyle/>
              <a:p>
                <a:endParaRPr lang="it-IT"/>
              </a:p>
            </p:txBody>
          </p:sp>
          <p:sp>
            <p:nvSpPr>
              <p:cNvPr id="123041" name="Freeform 47"/>
              <p:cNvSpPr>
                <a:spLocks/>
              </p:cNvSpPr>
              <p:nvPr/>
            </p:nvSpPr>
            <p:spPr bwMode="auto">
              <a:xfrm>
                <a:off x="5049" y="1630"/>
                <a:ext cx="19" cy="27"/>
              </a:xfrm>
              <a:custGeom>
                <a:avLst/>
                <a:gdLst>
                  <a:gd name="T0" fmla="*/ 0 w 19"/>
                  <a:gd name="T1" fmla="*/ 26 h 27"/>
                  <a:gd name="T2" fmla="*/ 0 w 19"/>
                  <a:gd name="T3" fmla="*/ 26 h 27"/>
                  <a:gd name="T4" fmla="*/ 1 w 19"/>
                  <a:gd name="T5" fmla="*/ 9 h 27"/>
                  <a:gd name="T6" fmla="*/ 11 w 19"/>
                  <a:gd name="T7" fmla="*/ 0 h 27"/>
                  <a:gd name="T8" fmla="*/ 18 w 19"/>
                  <a:gd name="T9" fmla="*/ 4 h 27"/>
                  <a:gd name="T10" fmla="*/ 7 w 19"/>
                  <a:gd name="T11" fmla="*/ 21 h 27"/>
                  <a:gd name="T12" fmla="*/ 0 w 19"/>
                  <a:gd name="T13" fmla="*/ 26 h 27"/>
                  <a:gd name="T14" fmla="*/ 0 w 19"/>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7"/>
                  <a:gd name="T26" fmla="*/ 19 w 19"/>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7">
                    <a:moveTo>
                      <a:pt x="0" y="26"/>
                    </a:moveTo>
                    <a:lnTo>
                      <a:pt x="0" y="26"/>
                    </a:lnTo>
                    <a:lnTo>
                      <a:pt x="1" y="9"/>
                    </a:lnTo>
                    <a:lnTo>
                      <a:pt x="11" y="0"/>
                    </a:lnTo>
                    <a:lnTo>
                      <a:pt x="18" y="4"/>
                    </a:lnTo>
                    <a:lnTo>
                      <a:pt x="7" y="21"/>
                    </a:lnTo>
                    <a:lnTo>
                      <a:pt x="0" y="26"/>
                    </a:lnTo>
                  </a:path>
                </a:pathLst>
              </a:custGeom>
              <a:solidFill>
                <a:srgbClr val="FFFF99"/>
              </a:solidFill>
              <a:ln w="12700" cap="rnd">
                <a:solidFill>
                  <a:srgbClr val="969696"/>
                </a:solidFill>
                <a:round/>
                <a:headEnd/>
                <a:tailEnd/>
              </a:ln>
            </p:spPr>
            <p:txBody>
              <a:bodyPr/>
              <a:lstStyle/>
              <a:p>
                <a:endParaRPr lang="it-IT"/>
              </a:p>
            </p:txBody>
          </p:sp>
          <p:sp>
            <p:nvSpPr>
              <p:cNvPr id="123042" name="Freeform 48"/>
              <p:cNvSpPr>
                <a:spLocks/>
              </p:cNvSpPr>
              <p:nvPr/>
            </p:nvSpPr>
            <p:spPr bwMode="auto">
              <a:xfrm>
                <a:off x="5068" y="1524"/>
                <a:ext cx="193" cy="116"/>
              </a:xfrm>
              <a:custGeom>
                <a:avLst/>
                <a:gdLst>
                  <a:gd name="T0" fmla="*/ 0 w 193"/>
                  <a:gd name="T1" fmla="*/ 104 h 116"/>
                  <a:gd name="T2" fmla="*/ 0 w 193"/>
                  <a:gd name="T3" fmla="*/ 104 h 116"/>
                  <a:gd name="T4" fmla="*/ 4 w 193"/>
                  <a:gd name="T5" fmla="*/ 114 h 116"/>
                  <a:gd name="T6" fmla="*/ 8 w 193"/>
                  <a:gd name="T7" fmla="*/ 114 h 116"/>
                  <a:gd name="T8" fmla="*/ 15 w 193"/>
                  <a:gd name="T9" fmla="*/ 105 h 116"/>
                  <a:gd name="T10" fmla="*/ 22 w 193"/>
                  <a:gd name="T11" fmla="*/ 102 h 116"/>
                  <a:gd name="T12" fmla="*/ 24 w 193"/>
                  <a:gd name="T13" fmla="*/ 106 h 116"/>
                  <a:gd name="T14" fmla="*/ 13 w 193"/>
                  <a:gd name="T15" fmla="*/ 115 h 116"/>
                  <a:gd name="T16" fmla="*/ 32 w 193"/>
                  <a:gd name="T17" fmla="*/ 108 h 116"/>
                  <a:gd name="T18" fmla="*/ 33 w 193"/>
                  <a:gd name="T19" fmla="*/ 104 h 116"/>
                  <a:gd name="T20" fmla="*/ 60 w 193"/>
                  <a:gd name="T21" fmla="*/ 92 h 116"/>
                  <a:gd name="T22" fmla="*/ 81 w 193"/>
                  <a:gd name="T23" fmla="*/ 76 h 116"/>
                  <a:gd name="T24" fmla="*/ 105 w 193"/>
                  <a:gd name="T25" fmla="*/ 67 h 116"/>
                  <a:gd name="T26" fmla="*/ 126 w 193"/>
                  <a:gd name="T27" fmla="*/ 54 h 116"/>
                  <a:gd name="T28" fmla="*/ 125 w 193"/>
                  <a:gd name="T29" fmla="*/ 57 h 116"/>
                  <a:gd name="T30" fmla="*/ 85 w 193"/>
                  <a:gd name="T31" fmla="*/ 87 h 116"/>
                  <a:gd name="T32" fmla="*/ 78 w 193"/>
                  <a:gd name="T33" fmla="*/ 89 h 116"/>
                  <a:gd name="T34" fmla="*/ 82 w 193"/>
                  <a:gd name="T35" fmla="*/ 90 h 116"/>
                  <a:gd name="T36" fmla="*/ 94 w 193"/>
                  <a:gd name="T37" fmla="*/ 84 h 116"/>
                  <a:gd name="T38" fmla="*/ 154 w 193"/>
                  <a:gd name="T39" fmla="*/ 40 h 116"/>
                  <a:gd name="T40" fmla="*/ 162 w 193"/>
                  <a:gd name="T41" fmla="*/ 32 h 116"/>
                  <a:gd name="T42" fmla="*/ 190 w 193"/>
                  <a:gd name="T43" fmla="*/ 8 h 116"/>
                  <a:gd name="T44" fmla="*/ 192 w 193"/>
                  <a:gd name="T45" fmla="*/ 1 h 116"/>
                  <a:gd name="T46" fmla="*/ 187 w 193"/>
                  <a:gd name="T47" fmla="*/ 2 h 116"/>
                  <a:gd name="T48" fmla="*/ 174 w 193"/>
                  <a:gd name="T49" fmla="*/ 15 h 116"/>
                  <a:gd name="T50" fmla="*/ 166 w 193"/>
                  <a:gd name="T51" fmla="*/ 14 h 116"/>
                  <a:gd name="T52" fmla="*/ 153 w 193"/>
                  <a:gd name="T53" fmla="*/ 20 h 116"/>
                  <a:gd name="T54" fmla="*/ 149 w 193"/>
                  <a:gd name="T55" fmla="*/ 19 h 116"/>
                  <a:gd name="T56" fmla="*/ 139 w 193"/>
                  <a:gd name="T57" fmla="*/ 45 h 116"/>
                  <a:gd name="T58" fmla="*/ 135 w 193"/>
                  <a:gd name="T59" fmla="*/ 40 h 116"/>
                  <a:gd name="T60" fmla="*/ 125 w 193"/>
                  <a:gd name="T61" fmla="*/ 40 h 116"/>
                  <a:gd name="T62" fmla="*/ 142 w 193"/>
                  <a:gd name="T63" fmla="*/ 20 h 116"/>
                  <a:gd name="T64" fmla="*/ 141 w 193"/>
                  <a:gd name="T65" fmla="*/ 15 h 116"/>
                  <a:gd name="T66" fmla="*/ 153 w 193"/>
                  <a:gd name="T67" fmla="*/ 0 h 116"/>
                  <a:gd name="T68" fmla="*/ 148 w 193"/>
                  <a:gd name="T69" fmla="*/ 1 h 116"/>
                  <a:gd name="T70" fmla="*/ 122 w 193"/>
                  <a:gd name="T71" fmla="*/ 31 h 116"/>
                  <a:gd name="T72" fmla="*/ 92 w 193"/>
                  <a:gd name="T73" fmla="*/ 42 h 116"/>
                  <a:gd name="T74" fmla="*/ 75 w 193"/>
                  <a:gd name="T75" fmla="*/ 44 h 116"/>
                  <a:gd name="T76" fmla="*/ 73 w 193"/>
                  <a:gd name="T77" fmla="*/ 52 h 116"/>
                  <a:gd name="T78" fmla="*/ 53 w 193"/>
                  <a:gd name="T79" fmla="*/ 58 h 116"/>
                  <a:gd name="T80" fmla="*/ 45 w 193"/>
                  <a:gd name="T81" fmla="*/ 56 h 116"/>
                  <a:gd name="T82" fmla="*/ 45 w 193"/>
                  <a:gd name="T83" fmla="*/ 62 h 116"/>
                  <a:gd name="T84" fmla="*/ 36 w 193"/>
                  <a:gd name="T85" fmla="*/ 62 h 116"/>
                  <a:gd name="T86" fmla="*/ 32 w 193"/>
                  <a:gd name="T87" fmla="*/ 67 h 116"/>
                  <a:gd name="T88" fmla="*/ 29 w 193"/>
                  <a:gd name="T89" fmla="*/ 76 h 116"/>
                  <a:gd name="T90" fmla="*/ 25 w 193"/>
                  <a:gd name="T91" fmla="*/ 74 h 116"/>
                  <a:gd name="T92" fmla="*/ 22 w 193"/>
                  <a:gd name="T93" fmla="*/ 83 h 116"/>
                  <a:gd name="T94" fmla="*/ 7 w 193"/>
                  <a:gd name="T95" fmla="*/ 88 h 116"/>
                  <a:gd name="T96" fmla="*/ 5 w 193"/>
                  <a:gd name="T97" fmla="*/ 95 h 116"/>
                  <a:gd name="T98" fmla="*/ 0 w 193"/>
                  <a:gd name="T99" fmla="*/ 104 h 116"/>
                  <a:gd name="T100" fmla="*/ 0 w 193"/>
                  <a:gd name="T101" fmla="*/ 104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3"/>
                  <a:gd name="T154" fmla="*/ 0 h 116"/>
                  <a:gd name="T155" fmla="*/ 193 w 19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3" h="116">
                    <a:moveTo>
                      <a:pt x="0" y="104"/>
                    </a:moveTo>
                    <a:lnTo>
                      <a:pt x="0" y="104"/>
                    </a:lnTo>
                    <a:lnTo>
                      <a:pt x="4" y="114"/>
                    </a:lnTo>
                    <a:lnTo>
                      <a:pt x="8" y="114"/>
                    </a:lnTo>
                    <a:lnTo>
                      <a:pt x="15" y="105"/>
                    </a:lnTo>
                    <a:lnTo>
                      <a:pt x="22" y="102"/>
                    </a:lnTo>
                    <a:lnTo>
                      <a:pt x="24" y="106"/>
                    </a:lnTo>
                    <a:lnTo>
                      <a:pt x="13" y="115"/>
                    </a:lnTo>
                    <a:lnTo>
                      <a:pt x="32" y="108"/>
                    </a:lnTo>
                    <a:lnTo>
                      <a:pt x="33" y="104"/>
                    </a:lnTo>
                    <a:lnTo>
                      <a:pt x="60" y="92"/>
                    </a:lnTo>
                    <a:lnTo>
                      <a:pt x="81" y="76"/>
                    </a:lnTo>
                    <a:lnTo>
                      <a:pt x="105" y="67"/>
                    </a:lnTo>
                    <a:lnTo>
                      <a:pt x="126" y="54"/>
                    </a:lnTo>
                    <a:lnTo>
                      <a:pt x="125" y="57"/>
                    </a:lnTo>
                    <a:lnTo>
                      <a:pt x="85" y="87"/>
                    </a:lnTo>
                    <a:lnTo>
                      <a:pt x="78" y="89"/>
                    </a:lnTo>
                    <a:lnTo>
                      <a:pt x="82" y="90"/>
                    </a:lnTo>
                    <a:lnTo>
                      <a:pt x="94" y="84"/>
                    </a:lnTo>
                    <a:lnTo>
                      <a:pt x="154" y="40"/>
                    </a:lnTo>
                    <a:lnTo>
                      <a:pt x="162" y="32"/>
                    </a:lnTo>
                    <a:lnTo>
                      <a:pt x="190" y="8"/>
                    </a:lnTo>
                    <a:lnTo>
                      <a:pt x="192" y="1"/>
                    </a:lnTo>
                    <a:lnTo>
                      <a:pt x="187" y="2"/>
                    </a:lnTo>
                    <a:lnTo>
                      <a:pt x="174" y="15"/>
                    </a:lnTo>
                    <a:lnTo>
                      <a:pt x="166" y="14"/>
                    </a:lnTo>
                    <a:lnTo>
                      <a:pt x="153" y="20"/>
                    </a:lnTo>
                    <a:lnTo>
                      <a:pt x="149" y="19"/>
                    </a:lnTo>
                    <a:lnTo>
                      <a:pt x="139" y="45"/>
                    </a:lnTo>
                    <a:lnTo>
                      <a:pt x="135" y="40"/>
                    </a:lnTo>
                    <a:lnTo>
                      <a:pt x="125" y="40"/>
                    </a:lnTo>
                    <a:lnTo>
                      <a:pt x="142" y="20"/>
                    </a:lnTo>
                    <a:lnTo>
                      <a:pt x="141" y="15"/>
                    </a:lnTo>
                    <a:lnTo>
                      <a:pt x="153" y="0"/>
                    </a:lnTo>
                    <a:lnTo>
                      <a:pt x="148" y="1"/>
                    </a:lnTo>
                    <a:lnTo>
                      <a:pt x="122" y="31"/>
                    </a:lnTo>
                    <a:lnTo>
                      <a:pt x="92" y="42"/>
                    </a:lnTo>
                    <a:lnTo>
                      <a:pt x="75" y="44"/>
                    </a:lnTo>
                    <a:lnTo>
                      <a:pt x="73" y="52"/>
                    </a:lnTo>
                    <a:lnTo>
                      <a:pt x="53" y="58"/>
                    </a:lnTo>
                    <a:lnTo>
                      <a:pt x="45" y="56"/>
                    </a:lnTo>
                    <a:lnTo>
                      <a:pt x="45" y="62"/>
                    </a:lnTo>
                    <a:lnTo>
                      <a:pt x="36" y="62"/>
                    </a:lnTo>
                    <a:lnTo>
                      <a:pt x="32" y="67"/>
                    </a:lnTo>
                    <a:lnTo>
                      <a:pt x="29" y="76"/>
                    </a:lnTo>
                    <a:lnTo>
                      <a:pt x="25" y="74"/>
                    </a:lnTo>
                    <a:lnTo>
                      <a:pt x="22" y="83"/>
                    </a:lnTo>
                    <a:lnTo>
                      <a:pt x="7" y="88"/>
                    </a:lnTo>
                    <a:lnTo>
                      <a:pt x="5" y="95"/>
                    </a:lnTo>
                    <a:lnTo>
                      <a:pt x="0" y="104"/>
                    </a:lnTo>
                  </a:path>
                </a:pathLst>
              </a:custGeom>
              <a:solidFill>
                <a:srgbClr val="FFFF99"/>
              </a:solidFill>
              <a:ln w="12700" cap="rnd">
                <a:solidFill>
                  <a:srgbClr val="969696"/>
                </a:solidFill>
                <a:round/>
                <a:headEnd/>
                <a:tailEnd/>
              </a:ln>
            </p:spPr>
            <p:txBody>
              <a:bodyPr/>
              <a:lstStyle/>
              <a:p>
                <a:endParaRPr lang="it-IT"/>
              </a:p>
            </p:txBody>
          </p:sp>
        </p:grpSp>
        <p:sp>
          <p:nvSpPr>
            <p:cNvPr id="123017" name="Freeform 49"/>
            <p:cNvSpPr>
              <a:spLocks/>
            </p:cNvSpPr>
            <p:nvPr/>
          </p:nvSpPr>
          <p:spPr bwMode="auto">
            <a:xfrm>
              <a:off x="4155" y="2202"/>
              <a:ext cx="886" cy="397"/>
            </a:xfrm>
            <a:custGeom>
              <a:avLst/>
              <a:gdLst>
                <a:gd name="T0" fmla="*/ 0 w 886"/>
                <a:gd name="T1" fmla="*/ 311 h 397"/>
                <a:gd name="T2" fmla="*/ 128 w 886"/>
                <a:gd name="T3" fmla="*/ 325 h 397"/>
                <a:gd name="T4" fmla="*/ 344 w 886"/>
                <a:gd name="T5" fmla="*/ 272 h 397"/>
                <a:gd name="T6" fmla="*/ 495 w 886"/>
                <a:gd name="T7" fmla="*/ 296 h 397"/>
                <a:gd name="T8" fmla="*/ 652 w 886"/>
                <a:gd name="T9" fmla="*/ 384 h 397"/>
                <a:gd name="T10" fmla="*/ 693 w 886"/>
                <a:gd name="T11" fmla="*/ 356 h 397"/>
                <a:gd name="T12" fmla="*/ 710 w 886"/>
                <a:gd name="T13" fmla="*/ 324 h 397"/>
                <a:gd name="T14" fmla="*/ 745 w 886"/>
                <a:gd name="T15" fmla="*/ 287 h 397"/>
                <a:gd name="T16" fmla="*/ 739 w 886"/>
                <a:gd name="T17" fmla="*/ 272 h 397"/>
                <a:gd name="T18" fmla="*/ 744 w 886"/>
                <a:gd name="T19" fmla="*/ 272 h 397"/>
                <a:gd name="T20" fmla="*/ 750 w 886"/>
                <a:gd name="T21" fmla="*/ 282 h 397"/>
                <a:gd name="T22" fmla="*/ 765 w 886"/>
                <a:gd name="T23" fmla="*/ 269 h 397"/>
                <a:gd name="T24" fmla="*/ 765 w 886"/>
                <a:gd name="T25" fmla="*/ 250 h 397"/>
                <a:gd name="T26" fmla="*/ 801 w 886"/>
                <a:gd name="T27" fmla="*/ 246 h 397"/>
                <a:gd name="T28" fmla="*/ 846 w 886"/>
                <a:gd name="T29" fmla="*/ 211 h 397"/>
                <a:gd name="T30" fmla="*/ 829 w 886"/>
                <a:gd name="T31" fmla="*/ 214 h 397"/>
                <a:gd name="T32" fmla="*/ 814 w 886"/>
                <a:gd name="T33" fmla="*/ 209 h 397"/>
                <a:gd name="T34" fmla="*/ 808 w 886"/>
                <a:gd name="T35" fmla="*/ 214 h 397"/>
                <a:gd name="T36" fmla="*/ 779 w 886"/>
                <a:gd name="T37" fmla="*/ 223 h 397"/>
                <a:gd name="T38" fmla="*/ 760 w 886"/>
                <a:gd name="T39" fmla="*/ 200 h 397"/>
                <a:gd name="T40" fmla="*/ 814 w 886"/>
                <a:gd name="T41" fmla="*/ 191 h 397"/>
                <a:gd name="T42" fmla="*/ 816 w 886"/>
                <a:gd name="T43" fmla="*/ 169 h 397"/>
                <a:gd name="T44" fmla="*/ 753 w 886"/>
                <a:gd name="T45" fmla="*/ 156 h 397"/>
                <a:gd name="T46" fmla="*/ 800 w 886"/>
                <a:gd name="T47" fmla="*/ 161 h 397"/>
                <a:gd name="T48" fmla="*/ 791 w 886"/>
                <a:gd name="T49" fmla="*/ 142 h 397"/>
                <a:gd name="T50" fmla="*/ 813 w 886"/>
                <a:gd name="T51" fmla="*/ 136 h 397"/>
                <a:gd name="T52" fmla="*/ 811 w 886"/>
                <a:gd name="T53" fmla="*/ 160 h 397"/>
                <a:gd name="T54" fmla="*/ 828 w 886"/>
                <a:gd name="T55" fmla="*/ 161 h 397"/>
                <a:gd name="T56" fmla="*/ 850 w 886"/>
                <a:gd name="T57" fmla="*/ 158 h 397"/>
                <a:gd name="T58" fmla="*/ 871 w 886"/>
                <a:gd name="T59" fmla="*/ 118 h 397"/>
                <a:gd name="T60" fmla="*/ 885 w 886"/>
                <a:gd name="T61" fmla="*/ 102 h 397"/>
                <a:gd name="T62" fmla="*/ 861 w 886"/>
                <a:gd name="T63" fmla="*/ 80 h 397"/>
                <a:gd name="T64" fmla="*/ 842 w 886"/>
                <a:gd name="T65" fmla="*/ 97 h 397"/>
                <a:gd name="T66" fmla="*/ 811 w 886"/>
                <a:gd name="T67" fmla="*/ 87 h 397"/>
                <a:gd name="T68" fmla="*/ 779 w 886"/>
                <a:gd name="T69" fmla="*/ 78 h 397"/>
                <a:gd name="T70" fmla="*/ 837 w 886"/>
                <a:gd name="T71" fmla="*/ 52 h 397"/>
                <a:gd name="T72" fmla="*/ 850 w 886"/>
                <a:gd name="T73" fmla="*/ 46 h 397"/>
                <a:gd name="T74" fmla="*/ 866 w 886"/>
                <a:gd name="T75" fmla="*/ 52 h 397"/>
                <a:gd name="T76" fmla="*/ 828 w 886"/>
                <a:gd name="T77" fmla="*/ 0 h 397"/>
                <a:gd name="T78" fmla="*/ 253 w 886"/>
                <a:gd name="T79" fmla="*/ 94 h 397"/>
                <a:gd name="T80" fmla="*/ 234 w 886"/>
                <a:gd name="T81" fmla="*/ 134 h 397"/>
                <a:gd name="T82" fmla="*/ 201 w 886"/>
                <a:gd name="T83" fmla="*/ 163 h 397"/>
                <a:gd name="T84" fmla="*/ 174 w 886"/>
                <a:gd name="T85" fmla="*/ 188 h 397"/>
                <a:gd name="T86" fmla="*/ 135 w 886"/>
                <a:gd name="T87" fmla="*/ 199 h 397"/>
                <a:gd name="T88" fmla="*/ 32 w 886"/>
                <a:gd name="T89" fmla="*/ 276 h 397"/>
                <a:gd name="T90" fmla="*/ 0 w 886"/>
                <a:gd name="T91" fmla="*/ 311 h 3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6"/>
                <a:gd name="T139" fmla="*/ 0 h 397"/>
                <a:gd name="T140" fmla="*/ 886 w 886"/>
                <a:gd name="T141" fmla="*/ 397 h 3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6" h="397">
                  <a:moveTo>
                    <a:pt x="0" y="311"/>
                  </a:moveTo>
                  <a:lnTo>
                    <a:pt x="0" y="311"/>
                  </a:lnTo>
                  <a:lnTo>
                    <a:pt x="0" y="340"/>
                  </a:lnTo>
                  <a:lnTo>
                    <a:pt x="128" y="325"/>
                  </a:lnTo>
                  <a:lnTo>
                    <a:pt x="203" y="287"/>
                  </a:lnTo>
                  <a:lnTo>
                    <a:pt x="344" y="272"/>
                  </a:lnTo>
                  <a:lnTo>
                    <a:pt x="403" y="308"/>
                  </a:lnTo>
                  <a:lnTo>
                    <a:pt x="495" y="296"/>
                  </a:lnTo>
                  <a:lnTo>
                    <a:pt x="633" y="396"/>
                  </a:lnTo>
                  <a:lnTo>
                    <a:pt x="652" y="384"/>
                  </a:lnTo>
                  <a:lnTo>
                    <a:pt x="686" y="383"/>
                  </a:lnTo>
                  <a:lnTo>
                    <a:pt x="693" y="356"/>
                  </a:lnTo>
                  <a:lnTo>
                    <a:pt x="701" y="370"/>
                  </a:lnTo>
                  <a:lnTo>
                    <a:pt x="710" y="324"/>
                  </a:lnTo>
                  <a:lnTo>
                    <a:pt x="728" y="300"/>
                  </a:lnTo>
                  <a:lnTo>
                    <a:pt x="745" y="287"/>
                  </a:lnTo>
                  <a:lnTo>
                    <a:pt x="737" y="282"/>
                  </a:lnTo>
                  <a:lnTo>
                    <a:pt x="739" y="272"/>
                  </a:lnTo>
                  <a:lnTo>
                    <a:pt x="731" y="260"/>
                  </a:lnTo>
                  <a:lnTo>
                    <a:pt x="744" y="272"/>
                  </a:lnTo>
                  <a:lnTo>
                    <a:pt x="740" y="277"/>
                  </a:lnTo>
                  <a:lnTo>
                    <a:pt x="750" y="282"/>
                  </a:lnTo>
                  <a:lnTo>
                    <a:pt x="760" y="270"/>
                  </a:lnTo>
                  <a:lnTo>
                    <a:pt x="765" y="269"/>
                  </a:lnTo>
                  <a:lnTo>
                    <a:pt x="760" y="252"/>
                  </a:lnTo>
                  <a:lnTo>
                    <a:pt x="765" y="250"/>
                  </a:lnTo>
                  <a:lnTo>
                    <a:pt x="771" y="262"/>
                  </a:lnTo>
                  <a:lnTo>
                    <a:pt x="801" y="246"/>
                  </a:lnTo>
                  <a:lnTo>
                    <a:pt x="828" y="246"/>
                  </a:lnTo>
                  <a:lnTo>
                    <a:pt x="846" y="211"/>
                  </a:lnTo>
                  <a:lnTo>
                    <a:pt x="839" y="203"/>
                  </a:lnTo>
                  <a:lnTo>
                    <a:pt x="829" y="214"/>
                  </a:lnTo>
                  <a:lnTo>
                    <a:pt x="827" y="199"/>
                  </a:lnTo>
                  <a:lnTo>
                    <a:pt x="814" y="209"/>
                  </a:lnTo>
                  <a:lnTo>
                    <a:pt x="820" y="220"/>
                  </a:lnTo>
                  <a:lnTo>
                    <a:pt x="808" y="214"/>
                  </a:lnTo>
                  <a:lnTo>
                    <a:pt x="807" y="225"/>
                  </a:lnTo>
                  <a:lnTo>
                    <a:pt x="779" y="223"/>
                  </a:lnTo>
                  <a:lnTo>
                    <a:pt x="759" y="208"/>
                  </a:lnTo>
                  <a:lnTo>
                    <a:pt x="760" y="200"/>
                  </a:lnTo>
                  <a:lnTo>
                    <a:pt x="791" y="219"/>
                  </a:lnTo>
                  <a:lnTo>
                    <a:pt x="814" y="191"/>
                  </a:lnTo>
                  <a:lnTo>
                    <a:pt x="801" y="189"/>
                  </a:lnTo>
                  <a:lnTo>
                    <a:pt x="816" y="169"/>
                  </a:lnTo>
                  <a:lnTo>
                    <a:pt x="801" y="174"/>
                  </a:lnTo>
                  <a:lnTo>
                    <a:pt x="753" y="156"/>
                  </a:lnTo>
                  <a:lnTo>
                    <a:pt x="778" y="152"/>
                  </a:lnTo>
                  <a:lnTo>
                    <a:pt x="800" y="161"/>
                  </a:lnTo>
                  <a:lnTo>
                    <a:pt x="801" y="156"/>
                  </a:lnTo>
                  <a:lnTo>
                    <a:pt x="791" y="142"/>
                  </a:lnTo>
                  <a:lnTo>
                    <a:pt x="800" y="142"/>
                  </a:lnTo>
                  <a:lnTo>
                    <a:pt x="813" y="136"/>
                  </a:lnTo>
                  <a:lnTo>
                    <a:pt x="805" y="147"/>
                  </a:lnTo>
                  <a:lnTo>
                    <a:pt x="811" y="160"/>
                  </a:lnTo>
                  <a:lnTo>
                    <a:pt x="821" y="149"/>
                  </a:lnTo>
                  <a:lnTo>
                    <a:pt x="828" y="161"/>
                  </a:lnTo>
                  <a:lnTo>
                    <a:pt x="837" y="160"/>
                  </a:lnTo>
                  <a:lnTo>
                    <a:pt x="850" y="158"/>
                  </a:lnTo>
                  <a:lnTo>
                    <a:pt x="863" y="142"/>
                  </a:lnTo>
                  <a:lnTo>
                    <a:pt x="871" y="118"/>
                  </a:lnTo>
                  <a:lnTo>
                    <a:pt x="885" y="115"/>
                  </a:lnTo>
                  <a:lnTo>
                    <a:pt x="885" y="102"/>
                  </a:lnTo>
                  <a:lnTo>
                    <a:pt x="875" y="80"/>
                  </a:lnTo>
                  <a:lnTo>
                    <a:pt x="861" y="80"/>
                  </a:lnTo>
                  <a:lnTo>
                    <a:pt x="849" y="115"/>
                  </a:lnTo>
                  <a:lnTo>
                    <a:pt x="842" y="97"/>
                  </a:lnTo>
                  <a:lnTo>
                    <a:pt x="839" y="73"/>
                  </a:lnTo>
                  <a:lnTo>
                    <a:pt x="811" y="87"/>
                  </a:lnTo>
                  <a:lnTo>
                    <a:pt x="774" y="94"/>
                  </a:lnTo>
                  <a:lnTo>
                    <a:pt x="779" y="78"/>
                  </a:lnTo>
                  <a:lnTo>
                    <a:pt x="798" y="67"/>
                  </a:lnTo>
                  <a:lnTo>
                    <a:pt x="837" y="52"/>
                  </a:lnTo>
                  <a:lnTo>
                    <a:pt x="823" y="34"/>
                  </a:lnTo>
                  <a:lnTo>
                    <a:pt x="850" y="46"/>
                  </a:lnTo>
                  <a:lnTo>
                    <a:pt x="841" y="31"/>
                  </a:lnTo>
                  <a:lnTo>
                    <a:pt x="866" y="52"/>
                  </a:lnTo>
                  <a:lnTo>
                    <a:pt x="847" y="15"/>
                  </a:lnTo>
                  <a:lnTo>
                    <a:pt x="828" y="0"/>
                  </a:lnTo>
                  <a:lnTo>
                    <a:pt x="512" y="61"/>
                  </a:lnTo>
                  <a:lnTo>
                    <a:pt x="253" y="94"/>
                  </a:lnTo>
                  <a:lnTo>
                    <a:pt x="247" y="124"/>
                  </a:lnTo>
                  <a:lnTo>
                    <a:pt x="234" y="134"/>
                  </a:lnTo>
                  <a:lnTo>
                    <a:pt x="215" y="166"/>
                  </a:lnTo>
                  <a:lnTo>
                    <a:pt x="201" y="163"/>
                  </a:lnTo>
                  <a:lnTo>
                    <a:pt x="186" y="172"/>
                  </a:lnTo>
                  <a:lnTo>
                    <a:pt x="174" y="188"/>
                  </a:lnTo>
                  <a:lnTo>
                    <a:pt x="159" y="179"/>
                  </a:lnTo>
                  <a:lnTo>
                    <a:pt x="135" y="199"/>
                  </a:lnTo>
                  <a:lnTo>
                    <a:pt x="132" y="216"/>
                  </a:lnTo>
                  <a:lnTo>
                    <a:pt x="32" y="276"/>
                  </a:lnTo>
                  <a:lnTo>
                    <a:pt x="26" y="298"/>
                  </a:lnTo>
                  <a:lnTo>
                    <a:pt x="0" y="311"/>
                  </a:lnTo>
                </a:path>
              </a:pathLst>
            </a:custGeom>
            <a:solidFill>
              <a:srgbClr val="FFFF99"/>
            </a:solidFill>
            <a:ln w="12700" cap="rnd">
              <a:solidFill>
                <a:srgbClr val="969696"/>
              </a:solidFill>
              <a:round/>
              <a:headEnd/>
              <a:tailEnd/>
            </a:ln>
          </p:spPr>
          <p:txBody>
            <a:bodyPr/>
            <a:lstStyle/>
            <a:p>
              <a:endParaRPr lang="it-IT"/>
            </a:p>
          </p:txBody>
        </p:sp>
        <p:sp>
          <p:nvSpPr>
            <p:cNvPr id="123018" name="Freeform 50"/>
            <p:cNvSpPr>
              <a:spLocks/>
            </p:cNvSpPr>
            <p:nvPr/>
          </p:nvSpPr>
          <p:spPr bwMode="auto">
            <a:xfrm>
              <a:off x="2188" y="742"/>
              <a:ext cx="685" cy="432"/>
            </a:xfrm>
            <a:custGeom>
              <a:avLst/>
              <a:gdLst>
                <a:gd name="T0" fmla="*/ 0 w 685"/>
                <a:gd name="T1" fmla="*/ 396 h 432"/>
                <a:gd name="T2" fmla="*/ 0 w 685"/>
                <a:gd name="T3" fmla="*/ 396 h 432"/>
                <a:gd name="T4" fmla="*/ 36 w 685"/>
                <a:gd name="T5" fmla="*/ 0 h 432"/>
                <a:gd name="T6" fmla="*/ 373 w 685"/>
                <a:gd name="T7" fmla="*/ 24 h 432"/>
                <a:gd name="T8" fmla="*/ 631 w 685"/>
                <a:gd name="T9" fmla="*/ 31 h 432"/>
                <a:gd name="T10" fmla="*/ 635 w 685"/>
                <a:gd name="T11" fmla="*/ 140 h 432"/>
                <a:gd name="T12" fmla="*/ 661 w 685"/>
                <a:gd name="T13" fmla="*/ 227 h 432"/>
                <a:gd name="T14" fmla="*/ 664 w 685"/>
                <a:gd name="T15" fmla="*/ 340 h 432"/>
                <a:gd name="T16" fmla="*/ 684 w 685"/>
                <a:gd name="T17" fmla="*/ 431 h 432"/>
                <a:gd name="T18" fmla="*/ 324 w 685"/>
                <a:gd name="T19" fmla="*/ 420 h 432"/>
                <a:gd name="T20" fmla="*/ 0 w 685"/>
                <a:gd name="T21" fmla="*/ 396 h 432"/>
                <a:gd name="T22" fmla="*/ 0 w 685"/>
                <a:gd name="T23" fmla="*/ 396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432"/>
                <a:gd name="T38" fmla="*/ 685 w 685"/>
                <a:gd name="T39" fmla="*/ 432 h 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432">
                  <a:moveTo>
                    <a:pt x="0" y="396"/>
                  </a:moveTo>
                  <a:lnTo>
                    <a:pt x="0" y="396"/>
                  </a:lnTo>
                  <a:lnTo>
                    <a:pt x="36" y="0"/>
                  </a:lnTo>
                  <a:lnTo>
                    <a:pt x="373" y="24"/>
                  </a:lnTo>
                  <a:lnTo>
                    <a:pt x="631" y="31"/>
                  </a:lnTo>
                  <a:lnTo>
                    <a:pt x="635" y="140"/>
                  </a:lnTo>
                  <a:lnTo>
                    <a:pt x="661" y="227"/>
                  </a:lnTo>
                  <a:lnTo>
                    <a:pt x="664" y="340"/>
                  </a:lnTo>
                  <a:lnTo>
                    <a:pt x="684" y="431"/>
                  </a:lnTo>
                  <a:lnTo>
                    <a:pt x="324" y="420"/>
                  </a:lnTo>
                  <a:lnTo>
                    <a:pt x="0" y="396"/>
                  </a:lnTo>
                </a:path>
              </a:pathLst>
            </a:custGeom>
            <a:solidFill>
              <a:srgbClr val="FFFF99"/>
            </a:solidFill>
            <a:ln w="12700" cap="rnd">
              <a:solidFill>
                <a:srgbClr val="969696"/>
              </a:solidFill>
              <a:round/>
              <a:headEnd/>
              <a:tailEnd/>
            </a:ln>
          </p:spPr>
          <p:txBody>
            <a:bodyPr/>
            <a:lstStyle/>
            <a:p>
              <a:endParaRPr lang="it-IT"/>
            </a:p>
          </p:txBody>
        </p:sp>
        <p:sp>
          <p:nvSpPr>
            <p:cNvPr id="123019" name="Freeform 51"/>
            <p:cNvSpPr>
              <a:spLocks/>
            </p:cNvSpPr>
            <p:nvPr/>
          </p:nvSpPr>
          <p:spPr bwMode="auto">
            <a:xfrm>
              <a:off x="4005" y="1580"/>
              <a:ext cx="435" cy="492"/>
            </a:xfrm>
            <a:custGeom>
              <a:avLst/>
              <a:gdLst>
                <a:gd name="T0" fmla="*/ 0 w 435"/>
                <a:gd name="T1" fmla="*/ 89 h 492"/>
                <a:gd name="T2" fmla="*/ 0 w 435"/>
                <a:gd name="T3" fmla="*/ 89 h 492"/>
                <a:gd name="T4" fmla="*/ 36 w 435"/>
                <a:gd name="T5" fmla="*/ 429 h 492"/>
                <a:gd name="T6" fmla="*/ 69 w 435"/>
                <a:gd name="T7" fmla="*/ 428 h 492"/>
                <a:gd name="T8" fmla="*/ 90 w 435"/>
                <a:gd name="T9" fmla="*/ 435 h 492"/>
                <a:gd name="T10" fmla="*/ 100 w 435"/>
                <a:gd name="T11" fmla="*/ 459 h 492"/>
                <a:gd name="T12" fmla="*/ 135 w 435"/>
                <a:gd name="T13" fmla="*/ 464 h 492"/>
                <a:gd name="T14" fmla="*/ 155 w 435"/>
                <a:gd name="T15" fmla="*/ 475 h 492"/>
                <a:gd name="T16" fmla="*/ 202 w 435"/>
                <a:gd name="T17" fmla="*/ 473 h 492"/>
                <a:gd name="T18" fmla="*/ 224 w 435"/>
                <a:gd name="T19" fmla="*/ 459 h 492"/>
                <a:gd name="T20" fmla="*/ 274 w 435"/>
                <a:gd name="T21" fmla="*/ 491 h 492"/>
                <a:gd name="T22" fmla="*/ 306 w 435"/>
                <a:gd name="T23" fmla="*/ 464 h 492"/>
                <a:gd name="T24" fmla="*/ 313 w 435"/>
                <a:gd name="T25" fmla="*/ 410 h 492"/>
                <a:gd name="T26" fmla="*/ 333 w 435"/>
                <a:gd name="T27" fmla="*/ 421 h 492"/>
                <a:gd name="T28" fmla="*/ 343 w 435"/>
                <a:gd name="T29" fmla="*/ 376 h 492"/>
                <a:gd name="T30" fmla="*/ 397 w 435"/>
                <a:gd name="T31" fmla="*/ 335 h 492"/>
                <a:gd name="T32" fmla="*/ 416 w 435"/>
                <a:gd name="T33" fmla="*/ 312 h 492"/>
                <a:gd name="T34" fmla="*/ 429 w 435"/>
                <a:gd name="T35" fmla="*/ 205 h 492"/>
                <a:gd name="T36" fmla="*/ 420 w 435"/>
                <a:gd name="T37" fmla="*/ 182 h 492"/>
                <a:gd name="T38" fmla="*/ 434 w 435"/>
                <a:gd name="T39" fmla="*/ 171 h 492"/>
                <a:gd name="T40" fmla="*/ 406 w 435"/>
                <a:gd name="T41" fmla="*/ 0 h 492"/>
                <a:gd name="T42" fmla="*/ 363 w 435"/>
                <a:gd name="T43" fmla="*/ 22 h 492"/>
                <a:gd name="T44" fmla="*/ 333 w 435"/>
                <a:gd name="T45" fmla="*/ 39 h 492"/>
                <a:gd name="T46" fmla="*/ 320 w 435"/>
                <a:gd name="T47" fmla="*/ 57 h 492"/>
                <a:gd name="T48" fmla="*/ 296 w 435"/>
                <a:gd name="T49" fmla="*/ 80 h 492"/>
                <a:gd name="T50" fmla="*/ 269 w 435"/>
                <a:gd name="T51" fmla="*/ 81 h 492"/>
                <a:gd name="T52" fmla="*/ 241 w 435"/>
                <a:gd name="T53" fmla="*/ 96 h 492"/>
                <a:gd name="T54" fmla="*/ 228 w 435"/>
                <a:gd name="T55" fmla="*/ 102 h 492"/>
                <a:gd name="T56" fmla="*/ 209 w 435"/>
                <a:gd name="T57" fmla="*/ 93 h 492"/>
                <a:gd name="T58" fmla="*/ 185 w 435"/>
                <a:gd name="T59" fmla="*/ 104 h 492"/>
                <a:gd name="T60" fmla="*/ 181 w 435"/>
                <a:gd name="T61" fmla="*/ 99 h 492"/>
                <a:gd name="T62" fmla="*/ 204 w 435"/>
                <a:gd name="T63" fmla="*/ 86 h 492"/>
                <a:gd name="T64" fmla="*/ 203 w 435"/>
                <a:gd name="T65" fmla="*/ 86 h 492"/>
                <a:gd name="T66" fmla="*/ 191 w 435"/>
                <a:gd name="T67" fmla="*/ 81 h 492"/>
                <a:gd name="T68" fmla="*/ 182 w 435"/>
                <a:gd name="T69" fmla="*/ 91 h 492"/>
                <a:gd name="T70" fmla="*/ 143 w 435"/>
                <a:gd name="T71" fmla="*/ 72 h 492"/>
                <a:gd name="T72" fmla="*/ 127 w 435"/>
                <a:gd name="T73" fmla="*/ 80 h 492"/>
                <a:gd name="T74" fmla="*/ 130 w 435"/>
                <a:gd name="T75" fmla="*/ 70 h 492"/>
                <a:gd name="T76" fmla="*/ 0 w 435"/>
                <a:gd name="T77" fmla="*/ 89 h 492"/>
                <a:gd name="T78" fmla="*/ 0 w 435"/>
                <a:gd name="T79" fmla="*/ 89 h 4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5"/>
                <a:gd name="T121" fmla="*/ 0 h 492"/>
                <a:gd name="T122" fmla="*/ 435 w 435"/>
                <a:gd name="T123" fmla="*/ 492 h 4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5" h="492">
                  <a:moveTo>
                    <a:pt x="0" y="89"/>
                  </a:moveTo>
                  <a:lnTo>
                    <a:pt x="0" y="89"/>
                  </a:lnTo>
                  <a:lnTo>
                    <a:pt x="36" y="429"/>
                  </a:lnTo>
                  <a:lnTo>
                    <a:pt x="69" y="428"/>
                  </a:lnTo>
                  <a:lnTo>
                    <a:pt x="90" y="435"/>
                  </a:lnTo>
                  <a:lnTo>
                    <a:pt x="100" y="459"/>
                  </a:lnTo>
                  <a:lnTo>
                    <a:pt x="135" y="464"/>
                  </a:lnTo>
                  <a:lnTo>
                    <a:pt x="155" y="475"/>
                  </a:lnTo>
                  <a:lnTo>
                    <a:pt x="202" y="473"/>
                  </a:lnTo>
                  <a:lnTo>
                    <a:pt x="224" y="459"/>
                  </a:lnTo>
                  <a:lnTo>
                    <a:pt x="274" y="491"/>
                  </a:lnTo>
                  <a:lnTo>
                    <a:pt x="306" y="464"/>
                  </a:lnTo>
                  <a:lnTo>
                    <a:pt x="313" y="410"/>
                  </a:lnTo>
                  <a:lnTo>
                    <a:pt x="333" y="421"/>
                  </a:lnTo>
                  <a:lnTo>
                    <a:pt x="343" y="376"/>
                  </a:lnTo>
                  <a:lnTo>
                    <a:pt x="397" y="335"/>
                  </a:lnTo>
                  <a:lnTo>
                    <a:pt x="416" y="312"/>
                  </a:lnTo>
                  <a:lnTo>
                    <a:pt x="429" y="205"/>
                  </a:lnTo>
                  <a:lnTo>
                    <a:pt x="420" y="182"/>
                  </a:lnTo>
                  <a:lnTo>
                    <a:pt x="434" y="171"/>
                  </a:lnTo>
                  <a:lnTo>
                    <a:pt x="406" y="0"/>
                  </a:lnTo>
                  <a:lnTo>
                    <a:pt x="363" y="22"/>
                  </a:lnTo>
                  <a:lnTo>
                    <a:pt x="333" y="39"/>
                  </a:lnTo>
                  <a:lnTo>
                    <a:pt x="320" y="57"/>
                  </a:lnTo>
                  <a:lnTo>
                    <a:pt x="296" y="80"/>
                  </a:lnTo>
                  <a:lnTo>
                    <a:pt x="269" y="81"/>
                  </a:lnTo>
                  <a:lnTo>
                    <a:pt x="241" y="96"/>
                  </a:lnTo>
                  <a:lnTo>
                    <a:pt x="228" y="102"/>
                  </a:lnTo>
                  <a:lnTo>
                    <a:pt x="209" y="93"/>
                  </a:lnTo>
                  <a:lnTo>
                    <a:pt x="185" y="104"/>
                  </a:lnTo>
                  <a:lnTo>
                    <a:pt x="181" y="99"/>
                  </a:lnTo>
                  <a:lnTo>
                    <a:pt x="204" y="86"/>
                  </a:lnTo>
                  <a:lnTo>
                    <a:pt x="203" y="86"/>
                  </a:lnTo>
                  <a:lnTo>
                    <a:pt x="191" y="81"/>
                  </a:lnTo>
                  <a:lnTo>
                    <a:pt x="182" y="91"/>
                  </a:lnTo>
                  <a:lnTo>
                    <a:pt x="143" y="72"/>
                  </a:lnTo>
                  <a:lnTo>
                    <a:pt x="127" y="80"/>
                  </a:lnTo>
                  <a:lnTo>
                    <a:pt x="130" y="70"/>
                  </a:lnTo>
                  <a:lnTo>
                    <a:pt x="0" y="89"/>
                  </a:lnTo>
                </a:path>
              </a:pathLst>
            </a:custGeom>
            <a:solidFill>
              <a:srgbClr val="FFFF99"/>
            </a:solidFill>
            <a:ln w="12700" cap="rnd">
              <a:solidFill>
                <a:srgbClr val="969696"/>
              </a:solidFill>
              <a:round/>
              <a:headEnd/>
              <a:tailEnd/>
            </a:ln>
          </p:spPr>
          <p:txBody>
            <a:bodyPr/>
            <a:lstStyle/>
            <a:p>
              <a:endParaRPr lang="it-IT"/>
            </a:p>
          </p:txBody>
        </p:sp>
        <p:sp>
          <p:nvSpPr>
            <p:cNvPr id="123020" name="Freeform 52"/>
            <p:cNvSpPr>
              <a:spLocks/>
            </p:cNvSpPr>
            <p:nvPr/>
          </p:nvSpPr>
          <p:spPr bwMode="auto">
            <a:xfrm>
              <a:off x="2185" y="2318"/>
              <a:ext cx="897" cy="470"/>
            </a:xfrm>
            <a:custGeom>
              <a:avLst/>
              <a:gdLst>
                <a:gd name="T0" fmla="*/ 0 w 897"/>
                <a:gd name="T1" fmla="*/ 69 h 470"/>
                <a:gd name="T2" fmla="*/ 0 w 897"/>
                <a:gd name="T3" fmla="*/ 69 h 470"/>
                <a:gd name="T4" fmla="*/ 6 w 897"/>
                <a:gd name="T5" fmla="*/ 0 h 470"/>
                <a:gd name="T6" fmla="*/ 105 w 897"/>
                <a:gd name="T7" fmla="*/ 7 h 470"/>
                <a:gd name="T8" fmla="*/ 545 w 897"/>
                <a:gd name="T9" fmla="*/ 29 h 470"/>
                <a:gd name="T10" fmla="*/ 872 w 897"/>
                <a:gd name="T11" fmla="*/ 26 h 470"/>
                <a:gd name="T12" fmla="*/ 875 w 897"/>
                <a:gd name="T13" fmla="*/ 95 h 470"/>
                <a:gd name="T14" fmla="*/ 896 w 897"/>
                <a:gd name="T15" fmla="*/ 241 h 470"/>
                <a:gd name="T16" fmla="*/ 892 w 897"/>
                <a:gd name="T17" fmla="*/ 469 h 470"/>
                <a:gd name="T18" fmla="*/ 864 w 897"/>
                <a:gd name="T19" fmla="*/ 459 h 470"/>
                <a:gd name="T20" fmla="*/ 820 w 897"/>
                <a:gd name="T21" fmla="*/ 428 h 470"/>
                <a:gd name="T22" fmla="*/ 802 w 897"/>
                <a:gd name="T23" fmla="*/ 437 h 470"/>
                <a:gd name="T24" fmla="*/ 744 w 897"/>
                <a:gd name="T25" fmla="*/ 442 h 470"/>
                <a:gd name="T26" fmla="*/ 687 w 897"/>
                <a:gd name="T27" fmla="*/ 462 h 470"/>
                <a:gd name="T28" fmla="*/ 665 w 897"/>
                <a:gd name="T29" fmla="*/ 440 h 470"/>
                <a:gd name="T30" fmla="*/ 635 w 897"/>
                <a:gd name="T31" fmla="*/ 446 h 470"/>
                <a:gd name="T32" fmla="*/ 630 w 897"/>
                <a:gd name="T33" fmla="*/ 429 h 470"/>
                <a:gd name="T34" fmla="*/ 608 w 897"/>
                <a:gd name="T35" fmla="*/ 444 h 470"/>
                <a:gd name="T36" fmla="*/ 606 w 897"/>
                <a:gd name="T37" fmla="*/ 462 h 470"/>
                <a:gd name="T38" fmla="*/ 599 w 897"/>
                <a:gd name="T39" fmla="*/ 437 h 470"/>
                <a:gd name="T40" fmla="*/ 578 w 897"/>
                <a:gd name="T41" fmla="*/ 451 h 470"/>
                <a:gd name="T42" fmla="*/ 546 w 897"/>
                <a:gd name="T43" fmla="*/ 425 h 470"/>
                <a:gd name="T44" fmla="*/ 528 w 897"/>
                <a:gd name="T45" fmla="*/ 444 h 470"/>
                <a:gd name="T46" fmla="*/ 516 w 897"/>
                <a:gd name="T47" fmla="*/ 434 h 470"/>
                <a:gd name="T48" fmla="*/ 501 w 897"/>
                <a:gd name="T49" fmla="*/ 402 h 470"/>
                <a:gd name="T50" fmla="*/ 472 w 897"/>
                <a:gd name="T51" fmla="*/ 399 h 470"/>
                <a:gd name="T52" fmla="*/ 468 w 897"/>
                <a:gd name="T53" fmla="*/ 409 h 470"/>
                <a:gd name="T54" fmla="*/ 449 w 897"/>
                <a:gd name="T55" fmla="*/ 397 h 470"/>
                <a:gd name="T56" fmla="*/ 433 w 897"/>
                <a:gd name="T57" fmla="*/ 402 h 470"/>
                <a:gd name="T58" fmla="*/ 413 w 897"/>
                <a:gd name="T59" fmla="*/ 393 h 470"/>
                <a:gd name="T60" fmla="*/ 385 w 897"/>
                <a:gd name="T61" fmla="*/ 389 h 470"/>
                <a:gd name="T62" fmla="*/ 386 w 897"/>
                <a:gd name="T63" fmla="*/ 373 h 470"/>
                <a:gd name="T64" fmla="*/ 370 w 897"/>
                <a:gd name="T65" fmla="*/ 357 h 470"/>
                <a:gd name="T66" fmla="*/ 363 w 897"/>
                <a:gd name="T67" fmla="*/ 367 h 470"/>
                <a:gd name="T68" fmla="*/ 333 w 897"/>
                <a:gd name="T69" fmla="*/ 366 h 470"/>
                <a:gd name="T70" fmla="*/ 303 w 897"/>
                <a:gd name="T71" fmla="*/ 340 h 470"/>
                <a:gd name="T72" fmla="*/ 312 w 897"/>
                <a:gd name="T73" fmla="*/ 87 h 470"/>
                <a:gd name="T74" fmla="*/ 0 w 897"/>
                <a:gd name="T75" fmla="*/ 69 h 470"/>
                <a:gd name="T76" fmla="*/ 0 w 897"/>
                <a:gd name="T77" fmla="*/ 69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7"/>
                <a:gd name="T118" fmla="*/ 0 h 470"/>
                <a:gd name="T119" fmla="*/ 897 w 897"/>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7" h="470">
                  <a:moveTo>
                    <a:pt x="0" y="69"/>
                  </a:moveTo>
                  <a:lnTo>
                    <a:pt x="0" y="69"/>
                  </a:lnTo>
                  <a:lnTo>
                    <a:pt x="6" y="0"/>
                  </a:lnTo>
                  <a:lnTo>
                    <a:pt x="105" y="7"/>
                  </a:lnTo>
                  <a:lnTo>
                    <a:pt x="545" y="29"/>
                  </a:lnTo>
                  <a:lnTo>
                    <a:pt x="872" y="26"/>
                  </a:lnTo>
                  <a:lnTo>
                    <a:pt x="875" y="95"/>
                  </a:lnTo>
                  <a:lnTo>
                    <a:pt x="896" y="241"/>
                  </a:lnTo>
                  <a:lnTo>
                    <a:pt x="892" y="469"/>
                  </a:lnTo>
                  <a:lnTo>
                    <a:pt x="864" y="459"/>
                  </a:lnTo>
                  <a:lnTo>
                    <a:pt x="820" y="428"/>
                  </a:lnTo>
                  <a:lnTo>
                    <a:pt x="802" y="437"/>
                  </a:lnTo>
                  <a:lnTo>
                    <a:pt x="744" y="442"/>
                  </a:lnTo>
                  <a:lnTo>
                    <a:pt x="687" y="462"/>
                  </a:lnTo>
                  <a:lnTo>
                    <a:pt x="665" y="440"/>
                  </a:lnTo>
                  <a:lnTo>
                    <a:pt x="635" y="446"/>
                  </a:lnTo>
                  <a:lnTo>
                    <a:pt x="630" y="429"/>
                  </a:lnTo>
                  <a:lnTo>
                    <a:pt x="608" y="444"/>
                  </a:lnTo>
                  <a:lnTo>
                    <a:pt x="606" y="462"/>
                  </a:lnTo>
                  <a:lnTo>
                    <a:pt x="599" y="437"/>
                  </a:lnTo>
                  <a:lnTo>
                    <a:pt x="578" y="451"/>
                  </a:lnTo>
                  <a:lnTo>
                    <a:pt x="546" y="425"/>
                  </a:lnTo>
                  <a:lnTo>
                    <a:pt x="528" y="444"/>
                  </a:lnTo>
                  <a:lnTo>
                    <a:pt x="516" y="434"/>
                  </a:lnTo>
                  <a:lnTo>
                    <a:pt x="501" y="402"/>
                  </a:lnTo>
                  <a:lnTo>
                    <a:pt x="472" y="399"/>
                  </a:lnTo>
                  <a:lnTo>
                    <a:pt x="468" y="409"/>
                  </a:lnTo>
                  <a:lnTo>
                    <a:pt x="449" y="397"/>
                  </a:lnTo>
                  <a:lnTo>
                    <a:pt x="433" y="402"/>
                  </a:lnTo>
                  <a:lnTo>
                    <a:pt x="413" y="393"/>
                  </a:lnTo>
                  <a:lnTo>
                    <a:pt x="385" y="389"/>
                  </a:lnTo>
                  <a:lnTo>
                    <a:pt x="386" y="373"/>
                  </a:lnTo>
                  <a:lnTo>
                    <a:pt x="370" y="357"/>
                  </a:lnTo>
                  <a:lnTo>
                    <a:pt x="363" y="367"/>
                  </a:lnTo>
                  <a:lnTo>
                    <a:pt x="333" y="366"/>
                  </a:lnTo>
                  <a:lnTo>
                    <a:pt x="303" y="340"/>
                  </a:lnTo>
                  <a:lnTo>
                    <a:pt x="312" y="87"/>
                  </a:lnTo>
                  <a:lnTo>
                    <a:pt x="0" y="69"/>
                  </a:lnTo>
                </a:path>
              </a:pathLst>
            </a:custGeom>
            <a:solidFill>
              <a:srgbClr val="FFFF99"/>
            </a:solidFill>
            <a:ln w="12700" cap="rnd">
              <a:solidFill>
                <a:srgbClr val="969696"/>
              </a:solidFill>
              <a:round/>
              <a:headEnd/>
              <a:tailEnd/>
            </a:ln>
          </p:spPr>
          <p:txBody>
            <a:bodyPr/>
            <a:lstStyle/>
            <a:p>
              <a:endParaRPr lang="it-IT"/>
            </a:p>
          </p:txBody>
        </p:sp>
        <p:sp>
          <p:nvSpPr>
            <p:cNvPr id="123021" name="Freeform 53"/>
            <p:cNvSpPr>
              <a:spLocks/>
            </p:cNvSpPr>
            <p:nvPr/>
          </p:nvSpPr>
          <p:spPr bwMode="auto">
            <a:xfrm>
              <a:off x="234" y="748"/>
              <a:ext cx="827" cy="708"/>
            </a:xfrm>
            <a:custGeom>
              <a:avLst/>
              <a:gdLst>
                <a:gd name="T0" fmla="*/ 0 w 827"/>
                <a:gd name="T1" fmla="*/ 526 h 708"/>
                <a:gd name="T2" fmla="*/ 0 w 827"/>
                <a:gd name="T3" fmla="*/ 526 h 708"/>
                <a:gd name="T4" fmla="*/ 14 w 827"/>
                <a:gd name="T5" fmla="*/ 400 h 708"/>
                <a:gd name="T6" fmla="*/ 78 w 827"/>
                <a:gd name="T7" fmla="*/ 296 h 708"/>
                <a:gd name="T8" fmla="*/ 179 w 827"/>
                <a:gd name="T9" fmla="*/ 0 h 708"/>
                <a:gd name="T10" fmla="*/ 232 w 827"/>
                <a:gd name="T11" fmla="*/ 18 h 708"/>
                <a:gd name="T12" fmla="*/ 234 w 827"/>
                <a:gd name="T13" fmla="*/ 31 h 708"/>
                <a:gd name="T14" fmla="*/ 247 w 827"/>
                <a:gd name="T15" fmla="*/ 32 h 708"/>
                <a:gd name="T16" fmla="*/ 274 w 827"/>
                <a:gd name="T17" fmla="*/ 83 h 708"/>
                <a:gd name="T18" fmla="*/ 267 w 827"/>
                <a:gd name="T19" fmla="*/ 100 h 708"/>
                <a:gd name="T20" fmla="*/ 309 w 827"/>
                <a:gd name="T21" fmla="*/ 134 h 708"/>
                <a:gd name="T22" fmla="*/ 379 w 827"/>
                <a:gd name="T23" fmla="*/ 132 h 708"/>
                <a:gd name="T24" fmla="*/ 431 w 827"/>
                <a:gd name="T25" fmla="*/ 154 h 708"/>
                <a:gd name="T26" fmla="*/ 456 w 827"/>
                <a:gd name="T27" fmla="*/ 150 h 708"/>
                <a:gd name="T28" fmla="*/ 615 w 827"/>
                <a:gd name="T29" fmla="*/ 154 h 708"/>
                <a:gd name="T30" fmla="*/ 796 w 827"/>
                <a:gd name="T31" fmla="*/ 198 h 708"/>
                <a:gd name="T32" fmla="*/ 805 w 827"/>
                <a:gd name="T33" fmla="*/ 220 h 708"/>
                <a:gd name="T34" fmla="*/ 826 w 827"/>
                <a:gd name="T35" fmla="*/ 252 h 708"/>
                <a:gd name="T36" fmla="*/ 798 w 827"/>
                <a:gd name="T37" fmla="*/ 296 h 708"/>
                <a:gd name="T38" fmla="*/ 766 w 827"/>
                <a:gd name="T39" fmla="*/ 347 h 708"/>
                <a:gd name="T40" fmla="*/ 727 w 827"/>
                <a:gd name="T41" fmla="*/ 384 h 708"/>
                <a:gd name="T42" fmla="*/ 722 w 827"/>
                <a:gd name="T43" fmla="*/ 408 h 708"/>
                <a:gd name="T44" fmla="*/ 743 w 827"/>
                <a:gd name="T45" fmla="*/ 435 h 708"/>
                <a:gd name="T46" fmla="*/ 718 w 827"/>
                <a:gd name="T47" fmla="*/ 492 h 708"/>
                <a:gd name="T48" fmla="*/ 669 w 827"/>
                <a:gd name="T49" fmla="*/ 707 h 708"/>
                <a:gd name="T50" fmla="*/ 389 w 827"/>
                <a:gd name="T51" fmla="*/ 636 h 708"/>
                <a:gd name="T52" fmla="*/ 0 w 827"/>
                <a:gd name="T53" fmla="*/ 526 h 708"/>
                <a:gd name="T54" fmla="*/ 0 w 827"/>
                <a:gd name="T55" fmla="*/ 526 h 7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7"/>
                <a:gd name="T85" fmla="*/ 0 h 708"/>
                <a:gd name="T86" fmla="*/ 827 w 827"/>
                <a:gd name="T87" fmla="*/ 708 h 7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7" h="708">
                  <a:moveTo>
                    <a:pt x="0" y="526"/>
                  </a:moveTo>
                  <a:lnTo>
                    <a:pt x="0" y="526"/>
                  </a:lnTo>
                  <a:lnTo>
                    <a:pt x="14" y="400"/>
                  </a:lnTo>
                  <a:lnTo>
                    <a:pt x="78" y="296"/>
                  </a:lnTo>
                  <a:lnTo>
                    <a:pt x="179" y="0"/>
                  </a:lnTo>
                  <a:lnTo>
                    <a:pt x="232" y="18"/>
                  </a:lnTo>
                  <a:lnTo>
                    <a:pt x="234" y="31"/>
                  </a:lnTo>
                  <a:lnTo>
                    <a:pt x="247" y="32"/>
                  </a:lnTo>
                  <a:lnTo>
                    <a:pt x="274" y="83"/>
                  </a:lnTo>
                  <a:lnTo>
                    <a:pt x="267" y="100"/>
                  </a:lnTo>
                  <a:lnTo>
                    <a:pt x="309" y="134"/>
                  </a:lnTo>
                  <a:lnTo>
                    <a:pt x="379" y="132"/>
                  </a:lnTo>
                  <a:lnTo>
                    <a:pt x="431" y="154"/>
                  </a:lnTo>
                  <a:lnTo>
                    <a:pt x="456" y="150"/>
                  </a:lnTo>
                  <a:lnTo>
                    <a:pt x="615" y="154"/>
                  </a:lnTo>
                  <a:lnTo>
                    <a:pt x="796" y="198"/>
                  </a:lnTo>
                  <a:lnTo>
                    <a:pt x="805" y="220"/>
                  </a:lnTo>
                  <a:lnTo>
                    <a:pt x="826" y="252"/>
                  </a:lnTo>
                  <a:lnTo>
                    <a:pt x="798" y="296"/>
                  </a:lnTo>
                  <a:lnTo>
                    <a:pt x="766" y="347"/>
                  </a:lnTo>
                  <a:lnTo>
                    <a:pt x="727" y="384"/>
                  </a:lnTo>
                  <a:lnTo>
                    <a:pt x="722" y="408"/>
                  </a:lnTo>
                  <a:lnTo>
                    <a:pt x="743" y="435"/>
                  </a:lnTo>
                  <a:lnTo>
                    <a:pt x="718" y="492"/>
                  </a:lnTo>
                  <a:lnTo>
                    <a:pt x="669" y="707"/>
                  </a:lnTo>
                  <a:lnTo>
                    <a:pt x="389" y="636"/>
                  </a:lnTo>
                  <a:lnTo>
                    <a:pt x="0" y="526"/>
                  </a:lnTo>
                </a:path>
              </a:pathLst>
            </a:custGeom>
            <a:solidFill>
              <a:srgbClr val="FFFF99"/>
            </a:solidFill>
            <a:ln w="12700" cap="rnd">
              <a:solidFill>
                <a:srgbClr val="969696"/>
              </a:solidFill>
              <a:round/>
              <a:headEnd/>
              <a:tailEnd/>
            </a:ln>
          </p:spPr>
          <p:txBody>
            <a:bodyPr/>
            <a:lstStyle/>
            <a:p>
              <a:endParaRPr lang="it-IT"/>
            </a:p>
          </p:txBody>
        </p:sp>
        <p:sp>
          <p:nvSpPr>
            <p:cNvPr id="123022" name="Freeform 54"/>
            <p:cNvSpPr>
              <a:spLocks/>
            </p:cNvSpPr>
            <p:nvPr/>
          </p:nvSpPr>
          <p:spPr bwMode="auto">
            <a:xfrm>
              <a:off x="4411" y="1485"/>
              <a:ext cx="603" cy="388"/>
            </a:xfrm>
            <a:custGeom>
              <a:avLst/>
              <a:gdLst>
                <a:gd name="T0" fmla="*/ 0 w 603"/>
                <a:gd name="T1" fmla="*/ 95 h 388"/>
                <a:gd name="T2" fmla="*/ 0 w 603"/>
                <a:gd name="T3" fmla="*/ 95 h 388"/>
                <a:gd name="T4" fmla="*/ 28 w 603"/>
                <a:gd name="T5" fmla="*/ 266 h 388"/>
                <a:gd name="T6" fmla="*/ 48 w 603"/>
                <a:gd name="T7" fmla="*/ 387 h 388"/>
                <a:gd name="T8" fmla="*/ 149 w 603"/>
                <a:gd name="T9" fmla="*/ 370 h 388"/>
                <a:gd name="T10" fmla="*/ 511 w 603"/>
                <a:gd name="T11" fmla="*/ 301 h 388"/>
                <a:gd name="T12" fmla="*/ 525 w 603"/>
                <a:gd name="T13" fmla="*/ 282 h 388"/>
                <a:gd name="T14" fmla="*/ 545 w 603"/>
                <a:gd name="T15" fmla="*/ 282 h 388"/>
                <a:gd name="T16" fmla="*/ 571 w 603"/>
                <a:gd name="T17" fmla="*/ 267 h 388"/>
                <a:gd name="T18" fmla="*/ 582 w 603"/>
                <a:gd name="T19" fmla="*/ 241 h 388"/>
                <a:gd name="T20" fmla="*/ 602 w 603"/>
                <a:gd name="T21" fmla="*/ 222 h 388"/>
                <a:gd name="T22" fmla="*/ 544 w 603"/>
                <a:gd name="T23" fmla="*/ 175 h 388"/>
                <a:gd name="T24" fmla="*/ 542 w 603"/>
                <a:gd name="T25" fmla="*/ 128 h 388"/>
                <a:gd name="T26" fmla="*/ 570 w 603"/>
                <a:gd name="T27" fmla="*/ 67 h 388"/>
                <a:gd name="T28" fmla="*/ 530 w 603"/>
                <a:gd name="T29" fmla="*/ 45 h 388"/>
                <a:gd name="T30" fmla="*/ 514 w 603"/>
                <a:gd name="T31" fmla="*/ 14 h 388"/>
                <a:gd name="T32" fmla="*/ 487 w 603"/>
                <a:gd name="T33" fmla="*/ 0 h 388"/>
                <a:gd name="T34" fmla="*/ 87 w 603"/>
                <a:gd name="T35" fmla="*/ 77 h 388"/>
                <a:gd name="T36" fmla="*/ 66 w 603"/>
                <a:gd name="T37" fmla="*/ 45 h 388"/>
                <a:gd name="T38" fmla="*/ 0 w 603"/>
                <a:gd name="T39" fmla="*/ 95 h 388"/>
                <a:gd name="T40" fmla="*/ 0 w 603"/>
                <a:gd name="T41" fmla="*/ 95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3"/>
                <a:gd name="T64" fmla="*/ 0 h 388"/>
                <a:gd name="T65" fmla="*/ 603 w 603"/>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3" h="388">
                  <a:moveTo>
                    <a:pt x="0" y="95"/>
                  </a:moveTo>
                  <a:lnTo>
                    <a:pt x="0" y="95"/>
                  </a:lnTo>
                  <a:lnTo>
                    <a:pt x="28" y="266"/>
                  </a:lnTo>
                  <a:lnTo>
                    <a:pt x="48" y="387"/>
                  </a:lnTo>
                  <a:lnTo>
                    <a:pt x="149" y="370"/>
                  </a:lnTo>
                  <a:lnTo>
                    <a:pt x="511" y="301"/>
                  </a:lnTo>
                  <a:lnTo>
                    <a:pt x="525" y="282"/>
                  </a:lnTo>
                  <a:lnTo>
                    <a:pt x="545" y="282"/>
                  </a:lnTo>
                  <a:lnTo>
                    <a:pt x="571" y="267"/>
                  </a:lnTo>
                  <a:lnTo>
                    <a:pt x="582" y="241"/>
                  </a:lnTo>
                  <a:lnTo>
                    <a:pt x="602" y="222"/>
                  </a:lnTo>
                  <a:lnTo>
                    <a:pt x="544" y="175"/>
                  </a:lnTo>
                  <a:lnTo>
                    <a:pt x="542" y="128"/>
                  </a:lnTo>
                  <a:lnTo>
                    <a:pt x="570" y="67"/>
                  </a:lnTo>
                  <a:lnTo>
                    <a:pt x="530" y="45"/>
                  </a:lnTo>
                  <a:lnTo>
                    <a:pt x="514" y="14"/>
                  </a:lnTo>
                  <a:lnTo>
                    <a:pt x="487" y="0"/>
                  </a:lnTo>
                  <a:lnTo>
                    <a:pt x="87" y="77"/>
                  </a:lnTo>
                  <a:lnTo>
                    <a:pt x="66" y="45"/>
                  </a:lnTo>
                  <a:lnTo>
                    <a:pt x="0" y="95"/>
                  </a:lnTo>
                </a:path>
              </a:pathLst>
            </a:custGeom>
            <a:solidFill>
              <a:srgbClr val="FFFF99"/>
            </a:solidFill>
            <a:ln w="12700" cap="rnd">
              <a:solidFill>
                <a:srgbClr val="969696"/>
              </a:solidFill>
              <a:round/>
              <a:headEnd/>
              <a:tailEnd/>
            </a:ln>
          </p:spPr>
          <p:txBody>
            <a:bodyPr/>
            <a:lstStyle/>
            <a:p>
              <a:endParaRPr lang="it-IT"/>
            </a:p>
          </p:txBody>
        </p:sp>
        <p:sp>
          <p:nvSpPr>
            <p:cNvPr id="123023" name="Freeform 55"/>
            <p:cNvSpPr>
              <a:spLocks/>
            </p:cNvSpPr>
            <p:nvPr/>
          </p:nvSpPr>
          <p:spPr bwMode="auto">
            <a:xfrm>
              <a:off x="5237" y="1395"/>
              <a:ext cx="81" cy="102"/>
            </a:xfrm>
            <a:custGeom>
              <a:avLst/>
              <a:gdLst>
                <a:gd name="T0" fmla="*/ 0 w 81"/>
                <a:gd name="T1" fmla="*/ 10 h 102"/>
                <a:gd name="T2" fmla="*/ 0 w 81"/>
                <a:gd name="T3" fmla="*/ 10 h 102"/>
                <a:gd name="T4" fmla="*/ 17 w 81"/>
                <a:gd name="T5" fmla="*/ 96 h 102"/>
                <a:gd name="T6" fmla="*/ 20 w 81"/>
                <a:gd name="T7" fmla="*/ 101 h 102"/>
                <a:gd name="T8" fmla="*/ 51 w 81"/>
                <a:gd name="T9" fmla="*/ 82 h 102"/>
                <a:gd name="T10" fmla="*/ 48 w 81"/>
                <a:gd name="T11" fmla="*/ 57 h 102"/>
                <a:gd name="T12" fmla="*/ 53 w 81"/>
                <a:gd name="T13" fmla="*/ 43 h 102"/>
                <a:gd name="T14" fmla="*/ 60 w 81"/>
                <a:gd name="T15" fmla="*/ 53 h 102"/>
                <a:gd name="T16" fmla="*/ 63 w 81"/>
                <a:gd name="T17" fmla="*/ 71 h 102"/>
                <a:gd name="T18" fmla="*/ 71 w 81"/>
                <a:gd name="T19" fmla="*/ 71 h 102"/>
                <a:gd name="T20" fmla="*/ 80 w 81"/>
                <a:gd name="T21" fmla="*/ 53 h 102"/>
                <a:gd name="T22" fmla="*/ 71 w 81"/>
                <a:gd name="T23" fmla="*/ 31 h 102"/>
                <a:gd name="T24" fmla="*/ 52 w 81"/>
                <a:gd name="T25" fmla="*/ 29 h 102"/>
                <a:gd name="T26" fmla="*/ 40 w 81"/>
                <a:gd name="T27" fmla="*/ 1 h 102"/>
                <a:gd name="T28" fmla="*/ 29 w 81"/>
                <a:gd name="T29" fmla="*/ 0 h 102"/>
                <a:gd name="T30" fmla="*/ 0 w 81"/>
                <a:gd name="T31" fmla="*/ 10 h 102"/>
                <a:gd name="T32" fmla="*/ 0 w 81"/>
                <a:gd name="T33" fmla="*/ 1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2"/>
                <a:gd name="T53" fmla="*/ 81 w 81"/>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2">
                  <a:moveTo>
                    <a:pt x="0" y="10"/>
                  </a:moveTo>
                  <a:lnTo>
                    <a:pt x="0" y="10"/>
                  </a:lnTo>
                  <a:lnTo>
                    <a:pt x="17" y="96"/>
                  </a:lnTo>
                  <a:lnTo>
                    <a:pt x="20" y="101"/>
                  </a:lnTo>
                  <a:lnTo>
                    <a:pt x="51" y="82"/>
                  </a:lnTo>
                  <a:lnTo>
                    <a:pt x="48" y="57"/>
                  </a:lnTo>
                  <a:lnTo>
                    <a:pt x="53" y="43"/>
                  </a:lnTo>
                  <a:lnTo>
                    <a:pt x="60" y="53"/>
                  </a:lnTo>
                  <a:lnTo>
                    <a:pt x="63" y="71"/>
                  </a:lnTo>
                  <a:lnTo>
                    <a:pt x="71" y="71"/>
                  </a:lnTo>
                  <a:lnTo>
                    <a:pt x="80" y="53"/>
                  </a:lnTo>
                  <a:lnTo>
                    <a:pt x="71" y="31"/>
                  </a:lnTo>
                  <a:lnTo>
                    <a:pt x="52" y="29"/>
                  </a:lnTo>
                  <a:lnTo>
                    <a:pt x="40" y="1"/>
                  </a:lnTo>
                  <a:lnTo>
                    <a:pt x="29" y="0"/>
                  </a:lnTo>
                  <a:lnTo>
                    <a:pt x="0" y="10"/>
                  </a:lnTo>
                </a:path>
              </a:pathLst>
            </a:custGeom>
            <a:solidFill>
              <a:srgbClr val="FFFF99"/>
            </a:solidFill>
            <a:ln w="12700" cap="rnd">
              <a:solidFill>
                <a:srgbClr val="969696"/>
              </a:solidFill>
              <a:round/>
              <a:headEnd/>
              <a:tailEnd/>
            </a:ln>
          </p:spPr>
          <p:txBody>
            <a:bodyPr/>
            <a:lstStyle/>
            <a:p>
              <a:endParaRPr lang="it-IT"/>
            </a:p>
          </p:txBody>
        </p:sp>
        <p:sp>
          <p:nvSpPr>
            <p:cNvPr id="123024" name="Freeform 56"/>
            <p:cNvSpPr>
              <a:spLocks/>
            </p:cNvSpPr>
            <p:nvPr/>
          </p:nvSpPr>
          <p:spPr bwMode="auto">
            <a:xfrm>
              <a:off x="4261" y="2474"/>
              <a:ext cx="528" cy="403"/>
            </a:xfrm>
            <a:custGeom>
              <a:avLst/>
              <a:gdLst>
                <a:gd name="T0" fmla="*/ 0 w 528"/>
                <a:gd name="T1" fmla="*/ 95 h 403"/>
                <a:gd name="T2" fmla="*/ 0 w 528"/>
                <a:gd name="T3" fmla="*/ 95 h 403"/>
                <a:gd name="T4" fmla="*/ 22 w 528"/>
                <a:gd name="T5" fmla="*/ 53 h 403"/>
                <a:gd name="T6" fmla="*/ 97 w 528"/>
                <a:gd name="T7" fmla="*/ 15 h 403"/>
                <a:gd name="T8" fmla="*/ 238 w 528"/>
                <a:gd name="T9" fmla="*/ 0 h 403"/>
                <a:gd name="T10" fmla="*/ 297 w 528"/>
                <a:gd name="T11" fmla="*/ 36 h 403"/>
                <a:gd name="T12" fmla="*/ 389 w 528"/>
                <a:gd name="T13" fmla="*/ 24 h 403"/>
                <a:gd name="T14" fmla="*/ 527 w 528"/>
                <a:gd name="T15" fmla="*/ 124 h 403"/>
                <a:gd name="T16" fmla="*/ 487 w 528"/>
                <a:gd name="T17" fmla="*/ 171 h 403"/>
                <a:gd name="T18" fmla="*/ 465 w 528"/>
                <a:gd name="T19" fmla="*/ 201 h 403"/>
                <a:gd name="T20" fmla="*/ 468 w 528"/>
                <a:gd name="T21" fmla="*/ 234 h 403"/>
                <a:gd name="T22" fmla="*/ 432 w 528"/>
                <a:gd name="T23" fmla="*/ 264 h 403"/>
                <a:gd name="T24" fmla="*/ 403 w 528"/>
                <a:gd name="T25" fmla="*/ 309 h 403"/>
                <a:gd name="T26" fmla="*/ 364 w 528"/>
                <a:gd name="T27" fmla="*/ 332 h 403"/>
                <a:gd name="T28" fmla="*/ 345 w 528"/>
                <a:gd name="T29" fmla="*/ 337 h 403"/>
                <a:gd name="T30" fmla="*/ 337 w 528"/>
                <a:gd name="T31" fmla="*/ 364 h 403"/>
                <a:gd name="T32" fmla="*/ 315 w 528"/>
                <a:gd name="T33" fmla="*/ 349 h 403"/>
                <a:gd name="T34" fmla="*/ 335 w 528"/>
                <a:gd name="T35" fmla="*/ 376 h 403"/>
                <a:gd name="T36" fmla="*/ 315 w 528"/>
                <a:gd name="T37" fmla="*/ 402 h 403"/>
                <a:gd name="T38" fmla="*/ 297 w 528"/>
                <a:gd name="T39" fmla="*/ 400 h 403"/>
                <a:gd name="T40" fmla="*/ 284 w 528"/>
                <a:gd name="T41" fmla="*/ 383 h 403"/>
                <a:gd name="T42" fmla="*/ 262 w 528"/>
                <a:gd name="T43" fmla="*/ 343 h 403"/>
                <a:gd name="T44" fmla="*/ 249 w 528"/>
                <a:gd name="T45" fmla="*/ 338 h 403"/>
                <a:gd name="T46" fmla="*/ 223 w 528"/>
                <a:gd name="T47" fmla="*/ 285 h 403"/>
                <a:gd name="T48" fmla="*/ 188 w 528"/>
                <a:gd name="T49" fmla="*/ 262 h 403"/>
                <a:gd name="T50" fmla="*/ 162 w 528"/>
                <a:gd name="T51" fmla="*/ 226 h 403"/>
                <a:gd name="T52" fmla="*/ 100 w 528"/>
                <a:gd name="T53" fmla="*/ 180 h 403"/>
                <a:gd name="T54" fmla="*/ 68 w 528"/>
                <a:gd name="T55" fmla="*/ 138 h 403"/>
                <a:gd name="T56" fmla="*/ 0 w 528"/>
                <a:gd name="T57" fmla="*/ 95 h 403"/>
                <a:gd name="T58" fmla="*/ 0 w 528"/>
                <a:gd name="T59" fmla="*/ 95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8"/>
                <a:gd name="T91" fmla="*/ 0 h 403"/>
                <a:gd name="T92" fmla="*/ 528 w 52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8" h="403">
                  <a:moveTo>
                    <a:pt x="0" y="95"/>
                  </a:moveTo>
                  <a:lnTo>
                    <a:pt x="0" y="95"/>
                  </a:lnTo>
                  <a:lnTo>
                    <a:pt x="22" y="53"/>
                  </a:lnTo>
                  <a:lnTo>
                    <a:pt x="97" y="15"/>
                  </a:lnTo>
                  <a:lnTo>
                    <a:pt x="238" y="0"/>
                  </a:lnTo>
                  <a:lnTo>
                    <a:pt x="297" y="36"/>
                  </a:lnTo>
                  <a:lnTo>
                    <a:pt x="389" y="24"/>
                  </a:lnTo>
                  <a:lnTo>
                    <a:pt x="527" y="124"/>
                  </a:lnTo>
                  <a:lnTo>
                    <a:pt x="487" y="171"/>
                  </a:lnTo>
                  <a:lnTo>
                    <a:pt x="465" y="201"/>
                  </a:lnTo>
                  <a:lnTo>
                    <a:pt x="468" y="234"/>
                  </a:lnTo>
                  <a:lnTo>
                    <a:pt x="432" y="264"/>
                  </a:lnTo>
                  <a:lnTo>
                    <a:pt x="403" y="309"/>
                  </a:lnTo>
                  <a:lnTo>
                    <a:pt x="364" y="332"/>
                  </a:lnTo>
                  <a:lnTo>
                    <a:pt x="345" y="337"/>
                  </a:lnTo>
                  <a:lnTo>
                    <a:pt x="337" y="364"/>
                  </a:lnTo>
                  <a:lnTo>
                    <a:pt x="315" y="349"/>
                  </a:lnTo>
                  <a:lnTo>
                    <a:pt x="335" y="376"/>
                  </a:lnTo>
                  <a:lnTo>
                    <a:pt x="315" y="402"/>
                  </a:lnTo>
                  <a:lnTo>
                    <a:pt x="297" y="400"/>
                  </a:lnTo>
                  <a:lnTo>
                    <a:pt x="284" y="383"/>
                  </a:lnTo>
                  <a:lnTo>
                    <a:pt x="262" y="343"/>
                  </a:lnTo>
                  <a:lnTo>
                    <a:pt x="249" y="338"/>
                  </a:lnTo>
                  <a:lnTo>
                    <a:pt x="223" y="285"/>
                  </a:lnTo>
                  <a:lnTo>
                    <a:pt x="188" y="262"/>
                  </a:lnTo>
                  <a:lnTo>
                    <a:pt x="162" y="226"/>
                  </a:lnTo>
                  <a:lnTo>
                    <a:pt x="100" y="180"/>
                  </a:lnTo>
                  <a:lnTo>
                    <a:pt x="68" y="138"/>
                  </a:lnTo>
                  <a:lnTo>
                    <a:pt x="0" y="95"/>
                  </a:lnTo>
                </a:path>
              </a:pathLst>
            </a:custGeom>
            <a:solidFill>
              <a:srgbClr val="FFFF99"/>
            </a:solidFill>
            <a:ln w="12700" cap="rnd">
              <a:solidFill>
                <a:srgbClr val="969696"/>
              </a:solidFill>
              <a:round/>
              <a:headEnd/>
              <a:tailEnd/>
            </a:ln>
          </p:spPr>
          <p:txBody>
            <a:bodyPr/>
            <a:lstStyle/>
            <a:p>
              <a:endParaRPr lang="it-IT"/>
            </a:p>
          </p:txBody>
        </p:sp>
        <p:sp>
          <p:nvSpPr>
            <p:cNvPr id="123025" name="Freeform 57"/>
            <p:cNvSpPr>
              <a:spLocks/>
            </p:cNvSpPr>
            <p:nvPr/>
          </p:nvSpPr>
          <p:spPr bwMode="auto">
            <a:xfrm>
              <a:off x="2153" y="1138"/>
              <a:ext cx="729" cy="491"/>
            </a:xfrm>
            <a:custGeom>
              <a:avLst/>
              <a:gdLst>
                <a:gd name="T0" fmla="*/ 0 w 729"/>
                <a:gd name="T1" fmla="*/ 384 h 491"/>
                <a:gd name="T2" fmla="*/ 0 w 729"/>
                <a:gd name="T3" fmla="*/ 384 h 491"/>
                <a:gd name="T4" fmla="*/ 25 w 729"/>
                <a:gd name="T5" fmla="*/ 122 h 491"/>
                <a:gd name="T6" fmla="*/ 35 w 729"/>
                <a:gd name="T7" fmla="*/ 0 h 491"/>
                <a:gd name="T8" fmla="*/ 359 w 729"/>
                <a:gd name="T9" fmla="*/ 24 h 491"/>
                <a:gd name="T10" fmla="*/ 719 w 729"/>
                <a:gd name="T11" fmla="*/ 35 h 491"/>
                <a:gd name="T12" fmla="*/ 694 w 729"/>
                <a:gd name="T13" fmla="*/ 81 h 491"/>
                <a:gd name="T14" fmla="*/ 728 w 729"/>
                <a:gd name="T15" fmla="*/ 116 h 491"/>
                <a:gd name="T16" fmla="*/ 727 w 729"/>
                <a:gd name="T17" fmla="*/ 356 h 491"/>
                <a:gd name="T18" fmla="*/ 713 w 729"/>
                <a:gd name="T19" fmla="*/ 354 h 491"/>
                <a:gd name="T20" fmla="*/ 714 w 729"/>
                <a:gd name="T21" fmla="*/ 385 h 491"/>
                <a:gd name="T22" fmla="*/ 726 w 729"/>
                <a:gd name="T23" fmla="*/ 410 h 491"/>
                <a:gd name="T24" fmla="*/ 718 w 729"/>
                <a:gd name="T25" fmla="*/ 433 h 491"/>
                <a:gd name="T26" fmla="*/ 725 w 729"/>
                <a:gd name="T27" fmla="*/ 490 h 491"/>
                <a:gd name="T28" fmla="*/ 708 w 729"/>
                <a:gd name="T29" fmla="*/ 484 h 491"/>
                <a:gd name="T30" fmla="*/ 691 w 729"/>
                <a:gd name="T31" fmla="*/ 462 h 491"/>
                <a:gd name="T32" fmla="*/ 655 w 729"/>
                <a:gd name="T33" fmla="*/ 447 h 491"/>
                <a:gd name="T34" fmla="*/ 626 w 729"/>
                <a:gd name="T35" fmla="*/ 440 h 491"/>
                <a:gd name="T36" fmla="*/ 563 w 729"/>
                <a:gd name="T37" fmla="*/ 443 h 491"/>
                <a:gd name="T38" fmla="*/ 529 w 729"/>
                <a:gd name="T39" fmla="*/ 416 h 491"/>
                <a:gd name="T40" fmla="*/ 0 w 729"/>
                <a:gd name="T41" fmla="*/ 384 h 491"/>
                <a:gd name="T42" fmla="*/ 0 w 729"/>
                <a:gd name="T43" fmla="*/ 384 h 4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9"/>
                <a:gd name="T67" fmla="*/ 0 h 491"/>
                <a:gd name="T68" fmla="*/ 729 w 729"/>
                <a:gd name="T69" fmla="*/ 491 h 4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9" h="491">
                  <a:moveTo>
                    <a:pt x="0" y="384"/>
                  </a:moveTo>
                  <a:lnTo>
                    <a:pt x="0" y="384"/>
                  </a:lnTo>
                  <a:lnTo>
                    <a:pt x="25" y="122"/>
                  </a:lnTo>
                  <a:lnTo>
                    <a:pt x="35" y="0"/>
                  </a:lnTo>
                  <a:lnTo>
                    <a:pt x="359" y="24"/>
                  </a:lnTo>
                  <a:lnTo>
                    <a:pt x="719" y="35"/>
                  </a:lnTo>
                  <a:lnTo>
                    <a:pt x="694" y="81"/>
                  </a:lnTo>
                  <a:lnTo>
                    <a:pt x="728" y="116"/>
                  </a:lnTo>
                  <a:lnTo>
                    <a:pt x="727" y="356"/>
                  </a:lnTo>
                  <a:lnTo>
                    <a:pt x="713" y="354"/>
                  </a:lnTo>
                  <a:lnTo>
                    <a:pt x="714" y="385"/>
                  </a:lnTo>
                  <a:lnTo>
                    <a:pt x="726" y="410"/>
                  </a:lnTo>
                  <a:lnTo>
                    <a:pt x="718" y="433"/>
                  </a:lnTo>
                  <a:lnTo>
                    <a:pt x="725" y="490"/>
                  </a:lnTo>
                  <a:lnTo>
                    <a:pt x="708" y="484"/>
                  </a:lnTo>
                  <a:lnTo>
                    <a:pt x="691" y="462"/>
                  </a:lnTo>
                  <a:lnTo>
                    <a:pt x="655" y="447"/>
                  </a:lnTo>
                  <a:lnTo>
                    <a:pt x="626" y="440"/>
                  </a:lnTo>
                  <a:lnTo>
                    <a:pt x="563" y="443"/>
                  </a:lnTo>
                  <a:lnTo>
                    <a:pt x="529" y="416"/>
                  </a:lnTo>
                  <a:lnTo>
                    <a:pt x="0" y="384"/>
                  </a:lnTo>
                </a:path>
              </a:pathLst>
            </a:custGeom>
            <a:solidFill>
              <a:srgbClr val="FFFF99"/>
            </a:solidFill>
            <a:ln w="12700" cap="rnd">
              <a:solidFill>
                <a:srgbClr val="969696"/>
              </a:solidFill>
              <a:round/>
              <a:headEnd/>
              <a:tailEnd/>
            </a:ln>
          </p:spPr>
          <p:txBody>
            <a:bodyPr/>
            <a:lstStyle/>
            <a:p>
              <a:endParaRPr lang="it-IT"/>
            </a:p>
          </p:txBody>
        </p:sp>
        <p:sp>
          <p:nvSpPr>
            <p:cNvPr id="123026" name="Freeform 58"/>
            <p:cNvSpPr>
              <a:spLocks/>
            </p:cNvSpPr>
            <p:nvPr/>
          </p:nvSpPr>
          <p:spPr bwMode="auto">
            <a:xfrm>
              <a:off x="3524" y="2296"/>
              <a:ext cx="885" cy="303"/>
            </a:xfrm>
            <a:custGeom>
              <a:avLst/>
              <a:gdLst>
                <a:gd name="T0" fmla="*/ 0 w 885"/>
                <a:gd name="T1" fmla="*/ 302 h 303"/>
                <a:gd name="T2" fmla="*/ 0 w 885"/>
                <a:gd name="T3" fmla="*/ 302 h 303"/>
                <a:gd name="T4" fmla="*/ 14 w 885"/>
                <a:gd name="T5" fmla="*/ 248 h 303"/>
                <a:gd name="T6" fmla="*/ 8 w 885"/>
                <a:gd name="T7" fmla="*/ 243 h 303"/>
                <a:gd name="T8" fmla="*/ 34 w 885"/>
                <a:gd name="T9" fmla="*/ 223 h 303"/>
                <a:gd name="T10" fmla="*/ 58 w 885"/>
                <a:gd name="T11" fmla="*/ 175 h 303"/>
                <a:gd name="T12" fmla="*/ 51 w 885"/>
                <a:gd name="T13" fmla="*/ 166 h 303"/>
                <a:gd name="T14" fmla="*/ 62 w 885"/>
                <a:gd name="T15" fmla="*/ 143 h 303"/>
                <a:gd name="T16" fmla="*/ 65 w 885"/>
                <a:gd name="T17" fmla="*/ 117 h 303"/>
                <a:gd name="T18" fmla="*/ 80 w 885"/>
                <a:gd name="T19" fmla="*/ 98 h 303"/>
                <a:gd name="T20" fmla="*/ 220 w 885"/>
                <a:gd name="T21" fmla="*/ 88 h 303"/>
                <a:gd name="T22" fmla="*/ 218 w 885"/>
                <a:gd name="T23" fmla="*/ 66 h 303"/>
                <a:gd name="T24" fmla="*/ 261 w 885"/>
                <a:gd name="T25" fmla="*/ 67 h 303"/>
                <a:gd name="T26" fmla="*/ 677 w 885"/>
                <a:gd name="T27" fmla="*/ 28 h 303"/>
                <a:gd name="T28" fmla="*/ 884 w 885"/>
                <a:gd name="T29" fmla="*/ 0 h 303"/>
                <a:gd name="T30" fmla="*/ 878 w 885"/>
                <a:gd name="T31" fmla="*/ 30 h 303"/>
                <a:gd name="T32" fmla="*/ 865 w 885"/>
                <a:gd name="T33" fmla="*/ 40 h 303"/>
                <a:gd name="T34" fmla="*/ 846 w 885"/>
                <a:gd name="T35" fmla="*/ 72 h 303"/>
                <a:gd name="T36" fmla="*/ 832 w 885"/>
                <a:gd name="T37" fmla="*/ 69 h 303"/>
                <a:gd name="T38" fmla="*/ 817 w 885"/>
                <a:gd name="T39" fmla="*/ 78 h 303"/>
                <a:gd name="T40" fmla="*/ 805 w 885"/>
                <a:gd name="T41" fmla="*/ 94 h 303"/>
                <a:gd name="T42" fmla="*/ 790 w 885"/>
                <a:gd name="T43" fmla="*/ 85 h 303"/>
                <a:gd name="T44" fmla="*/ 766 w 885"/>
                <a:gd name="T45" fmla="*/ 105 h 303"/>
                <a:gd name="T46" fmla="*/ 763 w 885"/>
                <a:gd name="T47" fmla="*/ 122 h 303"/>
                <a:gd name="T48" fmla="*/ 663 w 885"/>
                <a:gd name="T49" fmla="*/ 182 h 303"/>
                <a:gd name="T50" fmla="*/ 657 w 885"/>
                <a:gd name="T51" fmla="*/ 204 h 303"/>
                <a:gd name="T52" fmla="*/ 631 w 885"/>
                <a:gd name="T53" fmla="*/ 217 h 303"/>
                <a:gd name="T54" fmla="*/ 631 w 885"/>
                <a:gd name="T55" fmla="*/ 246 h 303"/>
                <a:gd name="T56" fmla="*/ 495 w 885"/>
                <a:gd name="T57" fmla="*/ 264 h 303"/>
                <a:gd name="T58" fmla="*/ 221 w 885"/>
                <a:gd name="T59" fmla="*/ 288 h 303"/>
                <a:gd name="T60" fmla="*/ 0 w 885"/>
                <a:gd name="T61" fmla="*/ 302 h 303"/>
                <a:gd name="T62" fmla="*/ 0 w 885"/>
                <a:gd name="T63" fmla="*/ 302 h 3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5"/>
                <a:gd name="T97" fmla="*/ 0 h 303"/>
                <a:gd name="T98" fmla="*/ 885 w 885"/>
                <a:gd name="T99" fmla="*/ 303 h 3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5" h="303">
                  <a:moveTo>
                    <a:pt x="0" y="302"/>
                  </a:moveTo>
                  <a:lnTo>
                    <a:pt x="0" y="302"/>
                  </a:lnTo>
                  <a:lnTo>
                    <a:pt x="14" y="248"/>
                  </a:lnTo>
                  <a:lnTo>
                    <a:pt x="8" y="243"/>
                  </a:lnTo>
                  <a:lnTo>
                    <a:pt x="34" y="223"/>
                  </a:lnTo>
                  <a:lnTo>
                    <a:pt x="58" y="175"/>
                  </a:lnTo>
                  <a:lnTo>
                    <a:pt x="51" y="166"/>
                  </a:lnTo>
                  <a:lnTo>
                    <a:pt x="62" y="143"/>
                  </a:lnTo>
                  <a:lnTo>
                    <a:pt x="65" y="117"/>
                  </a:lnTo>
                  <a:lnTo>
                    <a:pt x="80" y="98"/>
                  </a:lnTo>
                  <a:lnTo>
                    <a:pt x="220" y="88"/>
                  </a:lnTo>
                  <a:lnTo>
                    <a:pt x="218" y="66"/>
                  </a:lnTo>
                  <a:lnTo>
                    <a:pt x="261" y="67"/>
                  </a:lnTo>
                  <a:lnTo>
                    <a:pt x="677" y="28"/>
                  </a:lnTo>
                  <a:lnTo>
                    <a:pt x="884" y="0"/>
                  </a:lnTo>
                  <a:lnTo>
                    <a:pt x="878" y="30"/>
                  </a:lnTo>
                  <a:lnTo>
                    <a:pt x="865" y="40"/>
                  </a:lnTo>
                  <a:lnTo>
                    <a:pt x="846" y="72"/>
                  </a:lnTo>
                  <a:lnTo>
                    <a:pt x="832" y="69"/>
                  </a:lnTo>
                  <a:lnTo>
                    <a:pt x="817" y="78"/>
                  </a:lnTo>
                  <a:lnTo>
                    <a:pt x="805" y="94"/>
                  </a:lnTo>
                  <a:lnTo>
                    <a:pt x="790" y="85"/>
                  </a:lnTo>
                  <a:lnTo>
                    <a:pt x="766" y="105"/>
                  </a:lnTo>
                  <a:lnTo>
                    <a:pt x="763" y="122"/>
                  </a:lnTo>
                  <a:lnTo>
                    <a:pt x="663" y="182"/>
                  </a:lnTo>
                  <a:lnTo>
                    <a:pt x="657" y="204"/>
                  </a:lnTo>
                  <a:lnTo>
                    <a:pt x="631" y="217"/>
                  </a:lnTo>
                  <a:lnTo>
                    <a:pt x="631" y="246"/>
                  </a:lnTo>
                  <a:lnTo>
                    <a:pt x="495" y="264"/>
                  </a:lnTo>
                  <a:lnTo>
                    <a:pt x="221" y="288"/>
                  </a:lnTo>
                  <a:lnTo>
                    <a:pt x="0" y="302"/>
                  </a:lnTo>
                </a:path>
              </a:pathLst>
            </a:custGeom>
            <a:solidFill>
              <a:srgbClr val="FFFF99"/>
            </a:solidFill>
            <a:ln w="12700" cap="rnd">
              <a:solidFill>
                <a:srgbClr val="969696"/>
              </a:solidFill>
              <a:round/>
              <a:headEnd/>
              <a:tailEnd/>
            </a:ln>
          </p:spPr>
          <p:txBody>
            <a:bodyPr/>
            <a:lstStyle/>
            <a:p>
              <a:endParaRPr lang="it-IT"/>
            </a:p>
          </p:txBody>
        </p:sp>
        <p:sp>
          <p:nvSpPr>
            <p:cNvPr id="123027" name="Freeform 59"/>
            <p:cNvSpPr>
              <a:spLocks/>
            </p:cNvSpPr>
            <p:nvPr/>
          </p:nvSpPr>
          <p:spPr bwMode="auto">
            <a:xfrm>
              <a:off x="1737" y="2387"/>
              <a:ext cx="1450" cy="1406"/>
            </a:xfrm>
            <a:custGeom>
              <a:avLst/>
              <a:gdLst>
                <a:gd name="T0" fmla="*/ 0 w 1450"/>
                <a:gd name="T1" fmla="*/ 550 h 1406"/>
                <a:gd name="T2" fmla="*/ 448 w 1450"/>
                <a:gd name="T3" fmla="*/ 0 h 1406"/>
                <a:gd name="T4" fmla="*/ 781 w 1450"/>
                <a:gd name="T5" fmla="*/ 297 h 1406"/>
                <a:gd name="T6" fmla="*/ 834 w 1450"/>
                <a:gd name="T7" fmla="*/ 304 h 1406"/>
                <a:gd name="T8" fmla="*/ 881 w 1450"/>
                <a:gd name="T9" fmla="*/ 333 h 1406"/>
                <a:gd name="T10" fmla="*/ 920 w 1450"/>
                <a:gd name="T11" fmla="*/ 330 h 1406"/>
                <a:gd name="T12" fmla="*/ 976 w 1450"/>
                <a:gd name="T13" fmla="*/ 375 h 1406"/>
                <a:gd name="T14" fmla="*/ 1047 w 1450"/>
                <a:gd name="T15" fmla="*/ 368 h 1406"/>
                <a:gd name="T16" fmla="*/ 1078 w 1450"/>
                <a:gd name="T17" fmla="*/ 360 h 1406"/>
                <a:gd name="T18" fmla="*/ 1135 w 1450"/>
                <a:gd name="T19" fmla="*/ 393 h 1406"/>
                <a:gd name="T20" fmla="*/ 1268 w 1450"/>
                <a:gd name="T21" fmla="*/ 359 h 1406"/>
                <a:gd name="T22" fmla="*/ 1351 w 1450"/>
                <a:gd name="T23" fmla="*/ 413 h 1406"/>
                <a:gd name="T24" fmla="*/ 1395 w 1450"/>
                <a:gd name="T25" fmla="*/ 620 h 1406"/>
                <a:gd name="T26" fmla="*/ 1449 w 1450"/>
                <a:gd name="T27" fmla="*/ 721 h 1406"/>
                <a:gd name="T28" fmla="*/ 1431 w 1450"/>
                <a:gd name="T29" fmla="*/ 825 h 1406"/>
                <a:gd name="T30" fmla="*/ 1424 w 1450"/>
                <a:gd name="T31" fmla="*/ 883 h 1406"/>
                <a:gd name="T32" fmla="*/ 1361 w 1450"/>
                <a:gd name="T33" fmla="*/ 932 h 1406"/>
                <a:gd name="T34" fmla="*/ 1312 w 1450"/>
                <a:gd name="T35" fmla="*/ 936 h 1406"/>
                <a:gd name="T36" fmla="*/ 1284 w 1450"/>
                <a:gd name="T37" fmla="*/ 914 h 1406"/>
                <a:gd name="T38" fmla="*/ 1297 w 1450"/>
                <a:gd name="T39" fmla="*/ 965 h 1406"/>
                <a:gd name="T40" fmla="*/ 1265 w 1450"/>
                <a:gd name="T41" fmla="*/ 1005 h 1406"/>
                <a:gd name="T42" fmla="*/ 1195 w 1450"/>
                <a:gd name="T43" fmla="*/ 1039 h 1406"/>
                <a:gd name="T44" fmla="*/ 1137 w 1450"/>
                <a:gd name="T45" fmla="*/ 1054 h 1406"/>
                <a:gd name="T46" fmla="*/ 1096 w 1450"/>
                <a:gd name="T47" fmla="*/ 1047 h 1406"/>
                <a:gd name="T48" fmla="*/ 1093 w 1450"/>
                <a:gd name="T49" fmla="*/ 1095 h 1406"/>
                <a:gd name="T50" fmla="*/ 1059 w 1450"/>
                <a:gd name="T51" fmla="*/ 1107 h 1406"/>
                <a:gd name="T52" fmla="*/ 1040 w 1450"/>
                <a:gd name="T53" fmla="*/ 1154 h 1406"/>
                <a:gd name="T54" fmla="*/ 1011 w 1450"/>
                <a:gd name="T55" fmla="*/ 1185 h 1406"/>
                <a:gd name="T56" fmla="*/ 994 w 1450"/>
                <a:gd name="T57" fmla="*/ 1231 h 1406"/>
                <a:gd name="T58" fmla="*/ 963 w 1450"/>
                <a:gd name="T59" fmla="*/ 1207 h 1406"/>
                <a:gd name="T60" fmla="*/ 987 w 1450"/>
                <a:gd name="T61" fmla="*/ 1272 h 1406"/>
                <a:gd name="T62" fmla="*/ 991 w 1450"/>
                <a:gd name="T63" fmla="*/ 1405 h 1406"/>
                <a:gd name="T64" fmla="*/ 865 w 1450"/>
                <a:gd name="T65" fmla="*/ 1360 h 1406"/>
                <a:gd name="T66" fmla="*/ 787 w 1450"/>
                <a:gd name="T67" fmla="*/ 1282 h 1406"/>
                <a:gd name="T68" fmla="*/ 759 w 1450"/>
                <a:gd name="T69" fmla="*/ 1221 h 1406"/>
                <a:gd name="T70" fmla="*/ 687 w 1450"/>
                <a:gd name="T71" fmla="*/ 1102 h 1406"/>
                <a:gd name="T72" fmla="*/ 562 w 1450"/>
                <a:gd name="T73" fmla="*/ 893 h 1406"/>
                <a:gd name="T74" fmla="*/ 457 w 1450"/>
                <a:gd name="T75" fmla="*/ 871 h 1406"/>
                <a:gd name="T76" fmla="*/ 387 w 1450"/>
                <a:gd name="T77" fmla="*/ 951 h 1406"/>
                <a:gd name="T78" fmla="*/ 284 w 1450"/>
                <a:gd name="T79" fmla="*/ 935 h 1406"/>
                <a:gd name="T80" fmla="*/ 193 w 1450"/>
                <a:gd name="T81" fmla="*/ 842 h 1406"/>
                <a:gd name="T82" fmla="*/ 123 w 1450"/>
                <a:gd name="T83" fmla="*/ 712 h 1406"/>
                <a:gd name="T84" fmla="*/ 26 w 1450"/>
                <a:gd name="T85" fmla="*/ 583 h 14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0"/>
                <a:gd name="T130" fmla="*/ 0 h 1406"/>
                <a:gd name="T131" fmla="*/ 1450 w 1450"/>
                <a:gd name="T132" fmla="*/ 1406 h 14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0" h="1406">
                  <a:moveTo>
                    <a:pt x="9" y="577"/>
                  </a:moveTo>
                  <a:lnTo>
                    <a:pt x="9" y="577"/>
                  </a:lnTo>
                  <a:lnTo>
                    <a:pt x="0" y="550"/>
                  </a:lnTo>
                  <a:lnTo>
                    <a:pt x="29" y="552"/>
                  </a:lnTo>
                  <a:lnTo>
                    <a:pt x="394" y="587"/>
                  </a:lnTo>
                  <a:lnTo>
                    <a:pt x="448" y="0"/>
                  </a:lnTo>
                  <a:lnTo>
                    <a:pt x="760" y="18"/>
                  </a:lnTo>
                  <a:lnTo>
                    <a:pt x="751" y="271"/>
                  </a:lnTo>
                  <a:lnTo>
                    <a:pt x="781" y="297"/>
                  </a:lnTo>
                  <a:lnTo>
                    <a:pt x="811" y="298"/>
                  </a:lnTo>
                  <a:lnTo>
                    <a:pt x="818" y="288"/>
                  </a:lnTo>
                  <a:lnTo>
                    <a:pt x="834" y="304"/>
                  </a:lnTo>
                  <a:lnTo>
                    <a:pt x="833" y="320"/>
                  </a:lnTo>
                  <a:lnTo>
                    <a:pt x="861" y="324"/>
                  </a:lnTo>
                  <a:lnTo>
                    <a:pt x="881" y="333"/>
                  </a:lnTo>
                  <a:lnTo>
                    <a:pt x="897" y="328"/>
                  </a:lnTo>
                  <a:lnTo>
                    <a:pt x="916" y="340"/>
                  </a:lnTo>
                  <a:lnTo>
                    <a:pt x="920" y="330"/>
                  </a:lnTo>
                  <a:lnTo>
                    <a:pt x="949" y="333"/>
                  </a:lnTo>
                  <a:lnTo>
                    <a:pt x="964" y="365"/>
                  </a:lnTo>
                  <a:lnTo>
                    <a:pt x="976" y="375"/>
                  </a:lnTo>
                  <a:lnTo>
                    <a:pt x="994" y="356"/>
                  </a:lnTo>
                  <a:lnTo>
                    <a:pt x="1026" y="382"/>
                  </a:lnTo>
                  <a:lnTo>
                    <a:pt x="1047" y="368"/>
                  </a:lnTo>
                  <a:lnTo>
                    <a:pt x="1054" y="393"/>
                  </a:lnTo>
                  <a:lnTo>
                    <a:pt x="1056" y="375"/>
                  </a:lnTo>
                  <a:lnTo>
                    <a:pt x="1078" y="360"/>
                  </a:lnTo>
                  <a:lnTo>
                    <a:pt x="1083" y="377"/>
                  </a:lnTo>
                  <a:lnTo>
                    <a:pt x="1113" y="371"/>
                  </a:lnTo>
                  <a:lnTo>
                    <a:pt x="1135" y="393"/>
                  </a:lnTo>
                  <a:lnTo>
                    <a:pt x="1192" y="373"/>
                  </a:lnTo>
                  <a:lnTo>
                    <a:pt x="1250" y="368"/>
                  </a:lnTo>
                  <a:lnTo>
                    <a:pt x="1268" y="359"/>
                  </a:lnTo>
                  <a:lnTo>
                    <a:pt x="1312" y="390"/>
                  </a:lnTo>
                  <a:lnTo>
                    <a:pt x="1340" y="400"/>
                  </a:lnTo>
                  <a:lnTo>
                    <a:pt x="1351" y="413"/>
                  </a:lnTo>
                  <a:lnTo>
                    <a:pt x="1388" y="412"/>
                  </a:lnTo>
                  <a:lnTo>
                    <a:pt x="1389" y="483"/>
                  </a:lnTo>
                  <a:lnTo>
                    <a:pt x="1395" y="620"/>
                  </a:lnTo>
                  <a:lnTo>
                    <a:pt x="1412" y="637"/>
                  </a:lnTo>
                  <a:lnTo>
                    <a:pt x="1417" y="673"/>
                  </a:lnTo>
                  <a:lnTo>
                    <a:pt x="1449" y="721"/>
                  </a:lnTo>
                  <a:lnTo>
                    <a:pt x="1448" y="763"/>
                  </a:lnTo>
                  <a:lnTo>
                    <a:pt x="1430" y="803"/>
                  </a:lnTo>
                  <a:lnTo>
                    <a:pt x="1431" y="825"/>
                  </a:lnTo>
                  <a:lnTo>
                    <a:pt x="1436" y="847"/>
                  </a:lnTo>
                  <a:lnTo>
                    <a:pt x="1434" y="869"/>
                  </a:lnTo>
                  <a:lnTo>
                    <a:pt x="1424" y="883"/>
                  </a:lnTo>
                  <a:lnTo>
                    <a:pt x="1409" y="902"/>
                  </a:lnTo>
                  <a:lnTo>
                    <a:pt x="1419" y="913"/>
                  </a:lnTo>
                  <a:lnTo>
                    <a:pt x="1361" y="932"/>
                  </a:lnTo>
                  <a:lnTo>
                    <a:pt x="1314" y="959"/>
                  </a:lnTo>
                  <a:lnTo>
                    <a:pt x="1342" y="936"/>
                  </a:lnTo>
                  <a:lnTo>
                    <a:pt x="1312" y="936"/>
                  </a:lnTo>
                  <a:lnTo>
                    <a:pt x="1321" y="901"/>
                  </a:lnTo>
                  <a:lnTo>
                    <a:pt x="1296" y="921"/>
                  </a:lnTo>
                  <a:lnTo>
                    <a:pt x="1284" y="914"/>
                  </a:lnTo>
                  <a:lnTo>
                    <a:pt x="1286" y="939"/>
                  </a:lnTo>
                  <a:lnTo>
                    <a:pt x="1295" y="943"/>
                  </a:lnTo>
                  <a:lnTo>
                    <a:pt x="1297" y="965"/>
                  </a:lnTo>
                  <a:lnTo>
                    <a:pt x="1280" y="981"/>
                  </a:lnTo>
                  <a:lnTo>
                    <a:pt x="1268" y="980"/>
                  </a:lnTo>
                  <a:lnTo>
                    <a:pt x="1265" y="1005"/>
                  </a:lnTo>
                  <a:lnTo>
                    <a:pt x="1130" y="1088"/>
                  </a:lnTo>
                  <a:lnTo>
                    <a:pt x="1132" y="1079"/>
                  </a:lnTo>
                  <a:lnTo>
                    <a:pt x="1195" y="1039"/>
                  </a:lnTo>
                  <a:lnTo>
                    <a:pt x="1147" y="1064"/>
                  </a:lnTo>
                  <a:lnTo>
                    <a:pt x="1150" y="1041"/>
                  </a:lnTo>
                  <a:lnTo>
                    <a:pt x="1137" y="1054"/>
                  </a:lnTo>
                  <a:lnTo>
                    <a:pt x="1123" y="1047"/>
                  </a:lnTo>
                  <a:lnTo>
                    <a:pt x="1117" y="1064"/>
                  </a:lnTo>
                  <a:lnTo>
                    <a:pt x="1096" y="1047"/>
                  </a:lnTo>
                  <a:lnTo>
                    <a:pt x="1098" y="1063"/>
                  </a:lnTo>
                  <a:lnTo>
                    <a:pt x="1123" y="1080"/>
                  </a:lnTo>
                  <a:lnTo>
                    <a:pt x="1093" y="1095"/>
                  </a:lnTo>
                  <a:lnTo>
                    <a:pt x="1082" y="1075"/>
                  </a:lnTo>
                  <a:lnTo>
                    <a:pt x="1071" y="1129"/>
                  </a:lnTo>
                  <a:lnTo>
                    <a:pt x="1059" y="1107"/>
                  </a:lnTo>
                  <a:lnTo>
                    <a:pt x="1033" y="1116"/>
                  </a:lnTo>
                  <a:lnTo>
                    <a:pt x="1028" y="1130"/>
                  </a:lnTo>
                  <a:lnTo>
                    <a:pt x="1040" y="1154"/>
                  </a:lnTo>
                  <a:lnTo>
                    <a:pt x="993" y="1156"/>
                  </a:lnTo>
                  <a:lnTo>
                    <a:pt x="1009" y="1161"/>
                  </a:lnTo>
                  <a:lnTo>
                    <a:pt x="1011" y="1185"/>
                  </a:lnTo>
                  <a:lnTo>
                    <a:pt x="1021" y="1179"/>
                  </a:lnTo>
                  <a:lnTo>
                    <a:pt x="1015" y="1195"/>
                  </a:lnTo>
                  <a:lnTo>
                    <a:pt x="994" y="1231"/>
                  </a:lnTo>
                  <a:lnTo>
                    <a:pt x="995" y="1214"/>
                  </a:lnTo>
                  <a:lnTo>
                    <a:pt x="982" y="1229"/>
                  </a:lnTo>
                  <a:lnTo>
                    <a:pt x="963" y="1207"/>
                  </a:lnTo>
                  <a:lnTo>
                    <a:pt x="967" y="1232"/>
                  </a:lnTo>
                  <a:lnTo>
                    <a:pt x="1003" y="1236"/>
                  </a:lnTo>
                  <a:lnTo>
                    <a:pt x="987" y="1272"/>
                  </a:lnTo>
                  <a:lnTo>
                    <a:pt x="1000" y="1343"/>
                  </a:lnTo>
                  <a:lnTo>
                    <a:pt x="1032" y="1403"/>
                  </a:lnTo>
                  <a:lnTo>
                    <a:pt x="991" y="1405"/>
                  </a:lnTo>
                  <a:lnTo>
                    <a:pt x="950" y="1388"/>
                  </a:lnTo>
                  <a:lnTo>
                    <a:pt x="915" y="1389"/>
                  </a:lnTo>
                  <a:lnTo>
                    <a:pt x="865" y="1360"/>
                  </a:lnTo>
                  <a:lnTo>
                    <a:pt x="806" y="1339"/>
                  </a:lnTo>
                  <a:lnTo>
                    <a:pt x="800" y="1316"/>
                  </a:lnTo>
                  <a:lnTo>
                    <a:pt x="787" y="1282"/>
                  </a:lnTo>
                  <a:lnTo>
                    <a:pt x="767" y="1257"/>
                  </a:lnTo>
                  <a:lnTo>
                    <a:pt x="770" y="1231"/>
                  </a:lnTo>
                  <a:lnTo>
                    <a:pt x="759" y="1221"/>
                  </a:lnTo>
                  <a:lnTo>
                    <a:pt x="759" y="1185"/>
                  </a:lnTo>
                  <a:lnTo>
                    <a:pt x="724" y="1157"/>
                  </a:lnTo>
                  <a:lnTo>
                    <a:pt x="687" y="1102"/>
                  </a:lnTo>
                  <a:lnTo>
                    <a:pt x="625" y="962"/>
                  </a:lnTo>
                  <a:lnTo>
                    <a:pt x="577" y="926"/>
                  </a:lnTo>
                  <a:lnTo>
                    <a:pt x="562" y="893"/>
                  </a:lnTo>
                  <a:lnTo>
                    <a:pt x="521" y="889"/>
                  </a:lnTo>
                  <a:lnTo>
                    <a:pt x="487" y="883"/>
                  </a:lnTo>
                  <a:lnTo>
                    <a:pt x="457" y="871"/>
                  </a:lnTo>
                  <a:lnTo>
                    <a:pt x="448" y="883"/>
                  </a:lnTo>
                  <a:lnTo>
                    <a:pt x="416" y="883"/>
                  </a:lnTo>
                  <a:lnTo>
                    <a:pt x="387" y="951"/>
                  </a:lnTo>
                  <a:lnTo>
                    <a:pt x="357" y="979"/>
                  </a:lnTo>
                  <a:lnTo>
                    <a:pt x="338" y="979"/>
                  </a:lnTo>
                  <a:lnTo>
                    <a:pt x="284" y="935"/>
                  </a:lnTo>
                  <a:lnTo>
                    <a:pt x="259" y="929"/>
                  </a:lnTo>
                  <a:lnTo>
                    <a:pt x="206" y="881"/>
                  </a:lnTo>
                  <a:lnTo>
                    <a:pt x="193" y="842"/>
                  </a:lnTo>
                  <a:lnTo>
                    <a:pt x="193" y="803"/>
                  </a:lnTo>
                  <a:lnTo>
                    <a:pt x="167" y="747"/>
                  </a:lnTo>
                  <a:lnTo>
                    <a:pt x="123" y="712"/>
                  </a:lnTo>
                  <a:lnTo>
                    <a:pt x="62" y="636"/>
                  </a:lnTo>
                  <a:lnTo>
                    <a:pt x="41" y="623"/>
                  </a:lnTo>
                  <a:lnTo>
                    <a:pt x="26" y="583"/>
                  </a:lnTo>
                  <a:lnTo>
                    <a:pt x="9" y="577"/>
                  </a:lnTo>
                </a:path>
              </a:pathLst>
            </a:custGeom>
            <a:solidFill>
              <a:srgbClr val="FFFF99"/>
            </a:solidFill>
            <a:ln w="12700" cap="rnd">
              <a:solidFill>
                <a:srgbClr val="969696"/>
              </a:solidFill>
              <a:round/>
              <a:headEnd/>
              <a:tailEnd/>
            </a:ln>
          </p:spPr>
          <p:txBody>
            <a:bodyPr/>
            <a:lstStyle/>
            <a:p>
              <a:endParaRPr lang="it-IT"/>
            </a:p>
          </p:txBody>
        </p:sp>
        <p:sp>
          <p:nvSpPr>
            <p:cNvPr id="123028" name="Freeform 60"/>
            <p:cNvSpPr>
              <a:spLocks/>
            </p:cNvSpPr>
            <p:nvPr/>
          </p:nvSpPr>
          <p:spPr bwMode="auto">
            <a:xfrm>
              <a:off x="1058" y="1516"/>
              <a:ext cx="585" cy="735"/>
            </a:xfrm>
            <a:custGeom>
              <a:avLst/>
              <a:gdLst>
                <a:gd name="T0" fmla="*/ 0 w 585"/>
                <a:gd name="T1" fmla="*/ 646 h 735"/>
                <a:gd name="T2" fmla="*/ 0 w 585"/>
                <a:gd name="T3" fmla="*/ 646 h 735"/>
                <a:gd name="T4" fmla="*/ 126 w 585"/>
                <a:gd name="T5" fmla="*/ 0 h 735"/>
                <a:gd name="T6" fmla="*/ 412 w 585"/>
                <a:gd name="T7" fmla="*/ 51 h 735"/>
                <a:gd name="T8" fmla="*/ 390 w 585"/>
                <a:gd name="T9" fmla="*/ 182 h 735"/>
                <a:gd name="T10" fmla="*/ 584 w 585"/>
                <a:gd name="T11" fmla="*/ 212 h 735"/>
                <a:gd name="T12" fmla="*/ 511 w 585"/>
                <a:gd name="T13" fmla="*/ 734 h 735"/>
                <a:gd name="T14" fmla="*/ 0 w 585"/>
                <a:gd name="T15" fmla="*/ 646 h 735"/>
                <a:gd name="T16" fmla="*/ 0 w 585"/>
                <a:gd name="T17" fmla="*/ 646 h 7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5"/>
                <a:gd name="T28" fmla="*/ 0 h 735"/>
                <a:gd name="T29" fmla="*/ 585 w 585"/>
                <a:gd name="T30" fmla="*/ 735 h 7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5" h="735">
                  <a:moveTo>
                    <a:pt x="0" y="646"/>
                  </a:moveTo>
                  <a:lnTo>
                    <a:pt x="0" y="646"/>
                  </a:lnTo>
                  <a:lnTo>
                    <a:pt x="126" y="0"/>
                  </a:lnTo>
                  <a:lnTo>
                    <a:pt x="412" y="51"/>
                  </a:lnTo>
                  <a:lnTo>
                    <a:pt x="390" y="182"/>
                  </a:lnTo>
                  <a:lnTo>
                    <a:pt x="584" y="212"/>
                  </a:lnTo>
                  <a:lnTo>
                    <a:pt x="511" y="734"/>
                  </a:lnTo>
                  <a:lnTo>
                    <a:pt x="0" y="646"/>
                  </a:lnTo>
                </a:path>
              </a:pathLst>
            </a:custGeom>
            <a:solidFill>
              <a:srgbClr val="FFFF99"/>
            </a:solidFill>
            <a:ln w="12700" cap="rnd">
              <a:solidFill>
                <a:srgbClr val="969696"/>
              </a:solidFill>
              <a:round/>
              <a:headEnd/>
              <a:tailEnd/>
            </a:ln>
          </p:spPr>
          <p:txBody>
            <a:bodyPr/>
            <a:lstStyle/>
            <a:p>
              <a:endParaRPr lang="it-IT"/>
            </a:p>
          </p:txBody>
        </p:sp>
        <p:sp>
          <p:nvSpPr>
            <p:cNvPr id="123029" name="Freeform 61"/>
            <p:cNvSpPr>
              <a:spLocks/>
            </p:cNvSpPr>
            <p:nvPr/>
          </p:nvSpPr>
          <p:spPr bwMode="auto">
            <a:xfrm>
              <a:off x="5000" y="1015"/>
              <a:ext cx="167" cy="331"/>
            </a:xfrm>
            <a:custGeom>
              <a:avLst/>
              <a:gdLst>
                <a:gd name="T0" fmla="*/ 0 w 167"/>
                <a:gd name="T1" fmla="*/ 42 h 331"/>
                <a:gd name="T2" fmla="*/ 0 w 167"/>
                <a:gd name="T3" fmla="*/ 42 h 331"/>
                <a:gd name="T4" fmla="*/ 26 w 167"/>
                <a:gd name="T5" fmla="*/ 135 h 331"/>
                <a:gd name="T6" fmla="*/ 32 w 167"/>
                <a:gd name="T7" fmla="*/ 196 h 331"/>
                <a:gd name="T8" fmla="*/ 60 w 167"/>
                <a:gd name="T9" fmla="*/ 256 h 331"/>
                <a:gd name="T10" fmla="*/ 75 w 167"/>
                <a:gd name="T11" fmla="*/ 330 h 331"/>
                <a:gd name="T12" fmla="*/ 150 w 167"/>
                <a:gd name="T13" fmla="*/ 313 h 331"/>
                <a:gd name="T14" fmla="*/ 136 w 167"/>
                <a:gd name="T15" fmla="*/ 200 h 331"/>
                <a:gd name="T16" fmla="*/ 144 w 167"/>
                <a:gd name="T17" fmla="*/ 121 h 331"/>
                <a:gd name="T18" fmla="*/ 164 w 167"/>
                <a:gd name="T19" fmla="*/ 84 h 331"/>
                <a:gd name="T20" fmla="*/ 166 w 167"/>
                <a:gd name="T21" fmla="*/ 0 h 331"/>
                <a:gd name="T22" fmla="*/ 0 w 167"/>
                <a:gd name="T23" fmla="*/ 42 h 331"/>
                <a:gd name="T24" fmla="*/ 0 w 167"/>
                <a:gd name="T25" fmla="*/ 42 h 3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331"/>
                <a:gd name="T41" fmla="*/ 167 w 167"/>
                <a:gd name="T42" fmla="*/ 331 h 3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331">
                  <a:moveTo>
                    <a:pt x="0" y="42"/>
                  </a:moveTo>
                  <a:lnTo>
                    <a:pt x="0" y="42"/>
                  </a:lnTo>
                  <a:lnTo>
                    <a:pt x="26" y="135"/>
                  </a:lnTo>
                  <a:lnTo>
                    <a:pt x="32" y="196"/>
                  </a:lnTo>
                  <a:lnTo>
                    <a:pt x="60" y="256"/>
                  </a:lnTo>
                  <a:lnTo>
                    <a:pt x="75" y="330"/>
                  </a:lnTo>
                  <a:lnTo>
                    <a:pt x="150" y="313"/>
                  </a:lnTo>
                  <a:lnTo>
                    <a:pt x="136" y="200"/>
                  </a:lnTo>
                  <a:lnTo>
                    <a:pt x="144" y="121"/>
                  </a:lnTo>
                  <a:lnTo>
                    <a:pt x="164" y="84"/>
                  </a:lnTo>
                  <a:lnTo>
                    <a:pt x="166" y="0"/>
                  </a:lnTo>
                  <a:lnTo>
                    <a:pt x="0" y="42"/>
                  </a:lnTo>
                </a:path>
              </a:pathLst>
            </a:custGeom>
            <a:solidFill>
              <a:srgbClr val="FFFF99"/>
            </a:solidFill>
            <a:ln w="12700" cap="rnd">
              <a:solidFill>
                <a:srgbClr val="969696"/>
              </a:solidFill>
              <a:round/>
              <a:headEnd/>
              <a:tailEnd/>
            </a:ln>
          </p:spPr>
          <p:txBody>
            <a:bodyPr/>
            <a:lstStyle/>
            <a:p>
              <a:endParaRPr lang="it-IT"/>
            </a:p>
          </p:txBody>
        </p:sp>
        <p:grpSp>
          <p:nvGrpSpPr>
            <p:cNvPr id="123030" name="Group 62"/>
            <p:cNvGrpSpPr>
              <a:grpSpLocks/>
            </p:cNvGrpSpPr>
            <p:nvPr/>
          </p:nvGrpSpPr>
          <p:grpSpPr bwMode="auto">
            <a:xfrm>
              <a:off x="4201" y="1870"/>
              <a:ext cx="812" cy="455"/>
              <a:chOff x="4201" y="1870"/>
              <a:chExt cx="812" cy="455"/>
            </a:xfrm>
          </p:grpSpPr>
          <p:sp>
            <p:nvSpPr>
              <p:cNvPr id="123038" name="Freeform 63"/>
              <p:cNvSpPr>
                <a:spLocks/>
              </p:cNvSpPr>
              <p:nvPr/>
            </p:nvSpPr>
            <p:spPr bwMode="auto">
              <a:xfrm>
                <a:off x="4201" y="1870"/>
                <a:ext cx="802" cy="455"/>
              </a:xfrm>
              <a:custGeom>
                <a:avLst/>
                <a:gdLst>
                  <a:gd name="T0" fmla="*/ 0 w 802"/>
                  <a:gd name="T1" fmla="*/ 454 h 455"/>
                  <a:gd name="T2" fmla="*/ 75 w 802"/>
                  <a:gd name="T3" fmla="*/ 395 h 455"/>
                  <a:gd name="T4" fmla="*/ 127 w 802"/>
                  <a:gd name="T5" fmla="*/ 344 h 455"/>
                  <a:gd name="T6" fmla="*/ 184 w 802"/>
                  <a:gd name="T7" fmla="*/ 344 h 455"/>
                  <a:gd name="T8" fmla="*/ 236 w 802"/>
                  <a:gd name="T9" fmla="*/ 337 h 455"/>
                  <a:gd name="T10" fmla="*/ 273 w 802"/>
                  <a:gd name="T11" fmla="*/ 307 h 455"/>
                  <a:gd name="T12" fmla="*/ 334 w 802"/>
                  <a:gd name="T13" fmla="*/ 272 h 455"/>
                  <a:gd name="T14" fmla="*/ 360 w 802"/>
                  <a:gd name="T15" fmla="*/ 178 h 455"/>
                  <a:gd name="T16" fmla="*/ 405 w 802"/>
                  <a:gd name="T17" fmla="*/ 152 h 455"/>
                  <a:gd name="T18" fmla="*/ 442 w 802"/>
                  <a:gd name="T19" fmla="*/ 99 h 455"/>
                  <a:gd name="T20" fmla="*/ 478 w 802"/>
                  <a:gd name="T21" fmla="*/ 0 h 455"/>
                  <a:gd name="T22" fmla="*/ 544 w 802"/>
                  <a:gd name="T23" fmla="*/ 6 h 455"/>
                  <a:gd name="T24" fmla="*/ 586 w 802"/>
                  <a:gd name="T25" fmla="*/ 33 h 455"/>
                  <a:gd name="T26" fmla="*/ 622 w 802"/>
                  <a:gd name="T27" fmla="*/ 61 h 455"/>
                  <a:gd name="T28" fmla="*/ 603 w 802"/>
                  <a:gd name="T29" fmla="*/ 104 h 455"/>
                  <a:gd name="T30" fmla="*/ 631 w 802"/>
                  <a:gd name="T31" fmla="*/ 116 h 455"/>
                  <a:gd name="T32" fmla="*/ 646 w 802"/>
                  <a:gd name="T33" fmla="*/ 137 h 455"/>
                  <a:gd name="T34" fmla="*/ 693 w 802"/>
                  <a:gd name="T35" fmla="*/ 152 h 455"/>
                  <a:gd name="T36" fmla="*/ 717 w 802"/>
                  <a:gd name="T37" fmla="*/ 170 h 455"/>
                  <a:gd name="T38" fmla="*/ 723 w 802"/>
                  <a:gd name="T39" fmla="*/ 199 h 455"/>
                  <a:gd name="T40" fmla="*/ 688 w 802"/>
                  <a:gd name="T41" fmla="*/ 183 h 455"/>
                  <a:gd name="T42" fmla="*/ 702 w 802"/>
                  <a:gd name="T43" fmla="*/ 206 h 455"/>
                  <a:gd name="T44" fmla="*/ 714 w 802"/>
                  <a:gd name="T45" fmla="*/ 214 h 455"/>
                  <a:gd name="T46" fmla="*/ 739 w 802"/>
                  <a:gd name="T47" fmla="*/ 237 h 455"/>
                  <a:gd name="T48" fmla="*/ 719 w 802"/>
                  <a:gd name="T49" fmla="*/ 229 h 455"/>
                  <a:gd name="T50" fmla="*/ 729 w 802"/>
                  <a:gd name="T51" fmla="*/ 245 h 455"/>
                  <a:gd name="T52" fmla="*/ 692 w 802"/>
                  <a:gd name="T53" fmla="*/ 230 h 455"/>
                  <a:gd name="T54" fmla="*/ 687 w 802"/>
                  <a:gd name="T55" fmla="*/ 234 h 455"/>
                  <a:gd name="T56" fmla="*/ 726 w 802"/>
                  <a:gd name="T57" fmla="*/ 254 h 455"/>
                  <a:gd name="T58" fmla="*/ 737 w 802"/>
                  <a:gd name="T59" fmla="*/ 267 h 455"/>
                  <a:gd name="T60" fmla="*/ 745 w 802"/>
                  <a:gd name="T61" fmla="*/ 273 h 455"/>
                  <a:gd name="T62" fmla="*/ 714 w 802"/>
                  <a:gd name="T63" fmla="*/ 273 h 455"/>
                  <a:gd name="T64" fmla="*/ 682 w 802"/>
                  <a:gd name="T65" fmla="*/ 259 h 455"/>
                  <a:gd name="T66" fmla="*/ 667 w 802"/>
                  <a:gd name="T67" fmla="*/ 262 h 455"/>
                  <a:gd name="T68" fmla="*/ 706 w 802"/>
                  <a:gd name="T69" fmla="*/ 280 h 455"/>
                  <a:gd name="T70" fmla="*/ 745 w 802"/>
                  <a:gd name="T71" fmla="*/ 294 h 455"/>
                  <a:gd name="T72" fmla="*/ 759 w 802"/>
                  <a:gd name="T73" fmla="*/ 287 h 455"/>
                  <a:gd name="T74" fmla="*/ 801 w 802"/>
                  <a:gd name="T75" fmla="*/ 326 h 455"/>
                  <a:gd name="T76" fmla="*/ 782 w 802"/>
                  <a:gd name="T77" fmla="*/ 332 h 455"/>
                  <a:gd name="T78" fmla="*/ 207 w 802"/>
                  <a:gd name="T79" fmla="*/ 426 h 455"/>
                  <a:gd name="T80" fmla="*/ 0 w 802"/>
                  <a:gd name="T81" fmla="*/ 454 h 4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2"/>
                  <a:gd name="T124" fmla="*/ 0 h 455"/>
                  <a:gd name="T125" fmla="*/ 802 w 802"/>
                  <a:gd name="T126" fmla="*/ 455 h 4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2" h="455">
                    <a:moveTo>
                      <a:pt x="0" y="454"/>
                    </a:moveTo>
                    <a:lnTo>
                      <a:pt x="0" y="454"/>
                    </a:lnTo>
                    <a:lnTo>
                      <a:pt x="75" y="405"/>
                    </a:lnTo>
                    <a:lnTo>
                      <a:pt x="75" y="395"/>
                    </a:lnTo>
                    <a:lnTo>
                      <a:pt x="101" y="362"/>
                    </a:lnTo>
                    <a:lnTo>
                      <a:pt x="127" y="344"/>
                    </a:lnTo>
                    <a:lnTo>
                      <a:pt x="155" y="310"/>
                    </a:lnTo>
                    <a:lnTo>
                      <a:pt x="184" y="344"/>
                    </a:lnTo>
                    <a:lnTo>
                      <a:pt x="221" y="326"/>
                    </a:lnTo>
                    <a:lnTo>
                      <a:pt x="236" y="337"/>
                    </a:lnTo>
                    <a:lnTo>
                      <a:pt x="259" y="326"/>
                    </a:lnTo>
                    <a:lnTo>
                      <a:pt x="273" y="307"/>
                    </a:lnTo>
                    <a:lnTo>
                      <a:pt x="313" y="300"/>
                    </a:lnTo>
                    <a:lnTo>
                      <a:pt x="334" y="272"/>
                    </a:lnTo>
                    <a:lnTo>
                      <a:pt x="323" y="265"/>
                    </a:lnTo>
                    <a:lnTo>
                      <a:pt x="360" y="178"/>
                    </a:lnTo>
                    <a:lnTo>
                      <a:pt x="369" y="135"/>
                    </a:lnTo>
                    <a:lnTo>
                      <a:pt x="405" y="152"/>
                    </a:lnTo>
                    <a:lnTo>
                      <a:pt x="424" y="102"/>
                    </a:lnTo>
                    <a:lnTo>
                      <a:pt x="442" y="99"/>
                    </a:lnTo>
                    <a:lnTo>
                      <a:pt x="470" y="52"/>
                    </a:lnTo>
                    <a:lnTo>
                      <a:pt x="478" y="0"/>
                    </a:lnTo>
                    <a:lnTo>
                      <a:pt x="534" y="32"/>
                    </a:lnTo>
                    <a:lnTo>
                      <a:pt x="544" y="6"/>
                    </a:lnTo>
                    <a:lnTo>
                      <a:pt x="570" y="12"/>
                    </a:lnTo>
                    <a:lnTo>
                      <a:pt x="586" y="33"/>
                    </a:lnTo>
                    <a:lnTo>
                      <a:pt x="610" y="45"/>
                    </a:lnTo>
                    <a:lnTo>
                      <a:pt x="622" y="61"/>
                    </a:lnTo>
                    <a:lnTo>
                      <a:pt x="620" y="75"/>
                    </a:lnTo>
                    <a:lnTo>
                      <a:pt x="603" y="104"/>
                    </a:lnTo>
                    <a:lnTo>
                      <a:pt x="610" y="124"/>
                    </a:lnTo>
                    <a:lnTo>
                      <a:pt x="631" y="116"/>
                    </a:lnTo>
                    <a:lnTo>
                      <a:pt x="639" y="130"/>
                    </a:lnTo>
                    <a:lnTo>
                      <a:pt x="646" y="137"/>
                    </a:lnTo>
                    <a:lnTo>
                      <a:pt x="682" y="139"/>
                    </a:lnTo>
                    <a:lnTo>
                      <a:pt x="693" y="152"/>
                    </a:lnTo>
                    <a:lnTo>
                      <a:pt x="726" y="160"/>
                    </a:lnTo>
                    <a:lnTo>
                      <a:pt x="717" y="170"/>
                    </a:lnTo>
                    <a:lnTo>
                      <a:pt x="721" y="190"/>
                    </a:lnTo>
                    <a:lnTo>
                      <a:pt x="723" y="199"/>
                    </a:lnTo>
                    <a:lnTo>
                      <a:pt x="710" y="196"/>
                    </a:lnTo>
                    <a:lnTo>
                      <a:pt x="688" y="183"/>
                    </a:lnTo>
                    <a:lnTo>
                      <a:pt x="653" y="159"/>
                    </a:lnTo>
                    <a:lnTo>
                      <a:pt x="702" y="206"/>
                    </a:lnTo>
                    <a:lnTo>
                      <a:pt x="728" y="206"/>
                    </a:lnTo>
                    <a:lnTo>
                      <a:pt x="714" y="214"/>
                    </a:lnTo>
                    <a:lnTo>
                      <a:pt x="739" y="227"/>
                    </a:lnTo>
                    <a:lnTo>
                      <a:pt x="739" y="237"/>
                    </a:lnTo>
                    <a:lnTo>
                      <a:pt x="729" y="229"/>
                    </a:lnTo>
                    <a:lnTo>
                      <a:pt x="719" y="229"/>
                    </a:lnTo>
                    <a:lnTo>
                      <a:pt x="722" y="238"/>
                    </a:lnTo>
                    <a:lnTo>
                      <a:pt x="729" y="245"/>
                    </a:lnTo>
                    <a:lnTo>
                      <a:pt x="719" y="250"/>
                    </a:lnTo>
                    <a:lnTo>
                      <a:pt x="692" y="230"/>
                    </a:lnTo>
                    <a:lnTo>
                      <a:pt x="681" y="220"/>
                    </a:lnTo>
                    <a:lnTo>
                      <a:pt x="687" y="234"/>
                    </a:lnTo>
                    <a:lnTo>
                      <a:pt x="714" y="254"/>
                    </a:lnTo>
                    <a:lnTo>
                      <a:pt x="726" y="254"/>
                    </a:lnTo>
                    <a:lnTo>
                      <a:pt x="738" y="259"/>
                    </a:lnTo>
                    <a:lnTo>
                      <a:pt x="737" y="267"/>
                    </a:lnTo>
                    <a:lnTo>
                      <a:pt x="744" y="267"/>
                    </a:lnTo>
                    <a:lnTo>
                      <a:pt x="745" y="273"/>
                    </a:lnTo>
                    <a:lnTo>
                      <a:pt x="735" y="282"/>
                    </a:lnTo>
                    <a:lnTo>
                      <a:pt x="714" y="273"/>
                    </a:lnTo>
                    <a:lnTo>
                      <a:pt x="707" y="262"/>
                    </a:lnTo>
                    <a:lnTo>
                      <a:pt x="682" y="259"/>
                    </a:lnTo>
                    <a:lnTo>
                      <a:pt x="677" y="251"/>
                    </a:lnTo>
                    <a:lnTo>
                      <a:pt x="667" y="262"/>
                    </a:lnTo>
                    <a:lnTo>
                      <a:pt x="704" y="271"/>
                    </a:lnTo>
                    <a:lnTo>
                      <a:pt x="706" y="280"/>
                    </a:lnTo>
                    <a:lnTo>
                      <a:pt x="735" y="294"/>
                    </a:lnTo>
                    <a:lnTo>
                      <a:pt x="745" y="294"/>
                    </a:lnTo>
                    <a:lnTo>
                      <a:pt x="747" y="283"/>
                    </a:lnTo>
                    <a:lnTo>
                      <a:pt x="759" y="287"/>
                    </a:lnTo>
                    <a:lnTo>
                      <a:pt x="778" y="284"/>
                    </a:lnTo>
                    <a:lnTo>
                      <a:pt x="801" y="326"/>
                    </a:lnTo>
                    <a:lnTo>
                      <a:pt x="787" y="319"/>
                    </a:lnTo>
                    <a:lnTo>
                      <a:pt x="782" y="332"/>
                    </a:lnTo>
                    <a:lnTo>
                      <a:pt x="466" y="393"/>
                    </a:lnTo>
                    <a:lnTo>
                      <a:pt x="207" y="426"/>
                    </a:lnTo>
                    <a:lnTo>
                      <a:pt x="0" y="454"/>
                    </a:lnTo>
                  </a:path>
                </a:pathLst>
              </a:custGeom>
              <a:solidFill>
                <a:srgbClr val="FFFF99"/>
              </a:solidFill>
              <a:ln w="12700" cap="rnd">
                <a:solidFill>
                  <a:srgbClr val="969696"/>
                </a:solidFill>
                <a:round/>
                <a:headEnd/>
                <a:tailEnd/>
              </a:ln>
            </p:spPr>
            <p:txBody>
              <a:bodyPr/>
              <a:lstStyle/>
              <a:p>
                <a:endParaRPr lang="it-IT"/>
              </a:p>
            </p:txBody>
          </p:sp>
          <p:sp>
            <p:nvSpPr>
              <p:cNvPr id="123039" name="Freeform 64"/>
              <p:cNvSpPr>
                <a:spLocks/>
              </p:cNvSpPr>
              <p:nvPr/>
            </p:nvSpPr>
            <p:spPr bwMode="auto">
              <a:xfrm>
                <a:off x="4968" y="1996"/>
                <a:ext cx="45" cy="130"/>
              </a:xfrm>
              <a:custGeom>
                <a:avLst/>
                <a:gdLst>
                  <a:gd name="T0" fmla="*/ 0 w 45"/>
                  <a:gd name="T1" fmla="*/ 73 h 130"/>
                  <a:gd name="T2" fmla="*/ 0 w 45"/>
                  <a:gd name="T3" fmla="*/ 73 h 130"/>
                  <a:gd name="T4" fmla="*/ 0 w 45"/>
                  <a:gd name="T5" fmla="*/ 113 h 130"/>
                  <a:gd name="T6" fmla="*/ 9 w 45"/>
                  <a:gd name="T7" fmla="*/ 129 h 130"/>
                  <a:gd name="T8" fmla="*/ 15 w 45"/>
                  <a:gd name="T9" fmla="*/ 82 h 130"/>
                  <a:gd name="T10" fmla="*/ 32 w 45"/>
                  <a:gd name="T11" fmla="*/ 62 h 130"/>
                  <a:gd name="T12" fmla="*/ 44 w 45"/>
                  <a:gd name="T13" fmla="*/ 0 h 130"/>
                  <a:gd name="T14" fmla="*/ 18 w 45"/>
                  <a:gd name="T15" fmla="*/ 14 h 130"/>
                  <a:gd name="T16" fmla="*/ 0 w 45"/>
                  <a:gd name="T17" fmla="*/ 73 h 130"/>
                  <a:gd name="T18" fmla="*/ 0 w 45"/>
                  <a:gd name="T19" fmla="*/ 73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30"/>
                  <a:gd name="T32" fmla="*/ 45 w 45"/>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30">
                    <a:moveTo>
                      <a:pt x="0" y="73"/>
                    </a:moveTo>
                    <a:lnTo>
                      <a:pt x="0" y="73"/>
                    </a:lnTo>
                    <a:lnTo>
                      <a:pt x="0" y="113"/>
                    </a:lnTo>
                    <a:lnTo>
                      <a:pt x="9" y="129"/>
                    </a:lnTo>
                    <a:lnTo>
                      <a:pt x="15" y="82"/>
                    </a:lnTo>
                    <a:lnTo>
                      <a:pt x="32" y="62"/>
                    </a:lnTo>
                    <a:lnTo>
                      <a:pt x="44" y="0"/>
                    </a:lnTo>
                    <a:lnTo>
                      <a:pt x="18" y="14"/>
                    </a:lnTo>
                    <a:lnTo>
                      <a:pt x="0" y="73"/>
                    </a:lnTo>
                  </a:path>
                </a:pathLst>
              </a:custGeom>
              <a:solidFill>
                <a:srgbClr val="FFFF99"/>
              </a:solidFill>
              <a:ln w="12700" cap="rnd">
                <a:solidFill>
                  <a:srgbClr val="969696"/>
                </a:solidFill>
                <a:round/>
                <a:headEnd/>
                <a:tailEnd/>
              </a:ln>
            </p:spPr>
            <p:txBody>
              <a:bodyPr/>
              <a:lstStyle/>
              <a:p>
                <a:endParaRPr lang="it-IT"/>
              </a:p>
            </p:txBody>
          </p:sp>
        </p:grpSp>
        <p:grpSp>
          <p:nvGrpSpPr>
            <p:cNvPr id="123031" name="Group 65"/>
            <p:cNvGrpSpPr>
              <a:grpSpLocks/>
            </p:cNvGrpSpPr>
            <p:nvPr/>
          </p:nvGrpSpPr>
          <p:grpSpPr bwMode="auto">
            <a:xfrm>
              <a:off x="416" y="441"/>
              <a:ext cx="695" cy="506"/>
              <a:chOff x="416" y="441"/>
              <a:chExt cx="695" cy="506"/>
            </a:xfrm>
          </p:grpSpPr>
          <p:sp>
            <p:nvSpPr>
              <p:cNvPr id="123035" name="Freeform 66"/>
              <p:cNvSpPr>
                <a:spLocks/>
              </p:cNvSpPr>
              <p:nvPr/>
            </p:nvSpPr>
            <p:spPr bwMode="auto">
              <a:xfrm>
                <a:off x="416" y="441"/>
                <a:ext cx="695" cy="506"/>
              </a:xfrm>
              <a:custGeom>
                <a:avLst/>
                <a:gdLst>
                  <a:gd name="T0" fmla="*/ 26 w 695"/>
                  <a:gd name="T1" fmla="*/ 109 h 506"/>
                  <a:gd name="T2" fmla="*/ 26 w 695"/>
                  <a:gd name="T3" fmla="*/ 177 h 506"/>
                  <a:gd name="T4" fmla="*/ 50 w 695"/>
                  <a:gd name="T5" fmla="*/ 223 h 506"/>
                  <a:gd name="T6" fmla="*/ 16 w 695"/>
                  <a:gd name="T7" fmla="*/ 238 h 506"/>
                  <a:gd name="T8" fmla="*/ 35 w 695"/>
                  <a:gd name="T9" fmla="*/ 255 h 506"/>
                  <a:gd name="T10" fmla="*/ 15 w 695"/>
                  <a:gd name="T11" fmla="*/ 293 h 506"/>
                  <a:gd name="T12" fmla="*/ 12 w 695"/>
                  <a:gd name="T13" fmla="*/ 260 h 506"/>
                  <a:gd name="T14" fmla="*/ 50 w 695"/>
                  <a:gd name="T15" fmla="*/ 325 h 506"/>
                  <a:gd name="T16" fmla="*/ 92 w 695"/>
                  <a:gd name="T17" fmla="*/ 390 h 506"/>
                  <a:gd name="T18" fmla="*/ 197 w 695"/>
                  <a:gd name="T19" fmla="*/ 439 h 506"/>
                  <a:gd name="T20" fmla="*/ 433 w 695"/>
                  <a:gd name="T21" fmla="*/ 461 h 506"/>
                  <a:gd name="T22" fmla="*/ 694 w 695"/>
                  <a:gd name="T23" fmla="*/ 125 h 506"/>
                  <a:gd name="T24" fmla="*/ 211 w 695"/>
                  <a:gd name="T25" fmla="*/ 9 h 506"/>
                  <a:gd name="T26" fmla="*/ 210 w 695"/>
                  <a:gd name="T27" fmla="*/ 26 h 506"/>
                  <a:gd name="T28" fmla="*/ 226 w 695"/>
                  <a:gd name="T29" fmla="*/ 35 h 506"/>
                  <a:gd name="T30" fmla="*/ 216 w 695"/>
                  <a:gd name="T31" fmla="*/ 75 h 506"/>
                  <a:gd name="T32" fmla="*/ 201 w 695"/>
                  <a:gd name="T33" fmla="*/ 73 h 506"/>
                  <a:gd name="T34" fmla="*/ 213 w 695"/>
                  <a:gd name="T35" fmla="*/ 122 h 506"/>
                  <a:gd name="T36" fmla="*/ 220 w 695"/>
                  <a:gd name="T37" fmla="*/ 138 h 506"/>
                  <a:gd name="T38" fmla="*/ 201 w 695"/>
                  <a:gd name="T39" fmla="*/ 162 h 506"/>
                  <a:gd name="T40" fmla="*/ 197 w 695"/>
                  <a:gd name="T41" fmla="*/ 180 h 506"/>
                  <a:gd name="T42" fmla="*/ 179 w 695"/>
                  <a:gd name="T43" fmla="*/ 216 h 506"/>
                  <a:gd name="T44" fmla="*/ 170 w 695"/>
                  <a:gd name="T45" fmla="*/ 220 h 506"/>
                  <a:gd name="T46" fmla="*/ 140 w 695"/>
                  <a:gd name="T47" fmla="*/ 226 h 506"/>
                  <a:gd name="T48" fmla="*/ 130 w 695"/>
                  <a:gd name="T49" fmla="*/ 240 h 506"/>
                  <a:gd name="T50" fmla="*/ 122 w 695"/>
                  <a:gd name="T51" fmla="*/ 231 h 506"/>
                  <a:gd name="T52" fmla="*/ 128 w 695"/>
                  <a:gd name="T53" fmla="*/ 217 h 506"/>
                  <a:gd name="T54" fmla="*/ 132 w 695"/>
                  <a:gd name="T55" fmla="*/ 216 h 506"/>
                  <a:gd name="T56" fmla="*/ 143 w 695"/>
                  <a:gd name="T57" fmla="*/ 217 h 506"/>
                  <a:gd name="T58" fmla="*/ 165 w 695"/>
                  <a:gd name="T59" fmla="*/ 202 h 506"/>
                  <a:gd name="T60" fmla="*/ 165 w 695"/>
                  <a:gd name="T61" fmla="*/ 210 h 506"/>
                  <a:gd name="T62" fmla="*/ 178 w 695"/>
                  <a:gd name="T63" fmla="*/ 183 h 506"/>
                  <a:gd name="T64" fmla="*/ 174 w 695"/>
                  <a:gd name="T65" fmla="*/ 177 h 506"/>
                  <a:gd name="T66" fmla="*/ 192 w 695"/>
                  <a:gd name="T67" fmla="*/ 143 h 506"/>
                  <a:gd name="T68" fmla="*/ 181 w 695"/>
                  <a:gd name="T69" fmla="*/ 146 h 506"/>
                  <a:gd name="T70" fmla="*/ 154 w 695"/>
                  <a:gd name="T71" fmla="*/ 165 h 506"/>
                  <a:gd name="T72" fmla="*/ 148 w 695"/>
                  <a:gd name="T73" fmla="*/ 191 h 506"/>
                  <a:gd name="T74" fmla="*/ 138 w 695"/>
                  <a:gd name="T75" fmla="*/ 165 h 506"/>
                  <a:gd name="T76" fmla="*/ 168 w 695"/>
                  <a:gd name="T77" fmla="*/ 150 h 506"/>
                  <a:gd name="T78" fmla="*/ 183 w 695"/>
                  <a:gd name="T79" fmla="*/ 111 h 506"/>
                  <a:gd name="T80" fmla="*/ 180 w 695"/>
                  <a:gd name="T81" fmla="*/ 105 h 506"/>
                  <a:gd name="T82" fmla="*/ 166 w 695"/>
                  <a:gd name="T83" fmla="*/ 122 h 506"/>
                  <a:gd name="T84" fmla="*/ 157 w 695"/>
                  <a:gd name="T85" fmla="*/ 111 h 506"/>
                  <a:gd name="T86" fmla="*/ 72 w 695"/>
                  <a:gd name="T87" fmla="*/ 63 h 506"/>
                  <a:gd name="T88" fmla="*/ 16 w 695"/>
                  <a:gd name="T89" fmla="*/ 86 h 5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5"/>
                  <a:gd name="T136" fmla="*/ 0 h 506"/>
                  <a:gd name="T137" fmla="*/ 695 w 695"/>
                  <a:gd name="T138" fmla="*/ 506 h 5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5" h="506">
                    <a:moveTo>
                      <a:pt x="16" y="86"/>
                    </a:moveTo>
                    <a:lnTo>
                      <a:pt x="16" y="86"/>
                    </a:lnTo>
                    <a:lnTo>
                      <a:pt x="26" y="109"/>
                    </a:lnTo>
                    <a:lnTo>
                      <a:pt x="24" y="139"/>
                    </a:lnTo>
                    <a:lnTo>
                      <a:pt x="22" y="165"/>
                    </a:lnTo>
                    <a:lnTo>
                      <a:pt x="26" y="177"/>
                    </a:lnTo>
                    <a:lnTo>
                      <a:pt x="20" y="215"/>
                    </a:lnTo>
                    <a:lnTo>
                      <a:pt x="32" y="207"/>
                    </a:lnTo>
                    <a:lnTo>
                      <a:pt x="50" y="223"/>
                    </a:lnTo>
                    <a:lnTo>
                      <a:pt x="30" y="224"/>
                    </a:lnTo>
                    <a:lnTo>
                      <a:pt x="18" y="223"/>
                    </a:lnTo>
                    <a:lnTo>
                      <a:pt x="16" y="238"/>
                    </a:lnTo>
                    <a:lnTo>
                      <a:pt x="16" y="249"/>
                    </a:lnTo>
                    <a:lnTo>
                      <a:pt x="32" y="249"/>
                    </a:lnTo>
                    <a:lnTo>
                      <a:pt x="35" y="255"/>
                    </a:lnTo>
                    <a:lnTo>
                      <a:pt x="22" y="261"/>
                    </a:lnTo>
                    <a:lnTo>
                      <a:pt x="24" y="277"/>
                    </a:lnTo>
                    <a:lnTo>
                      <a:pt x="15" y="293"/>
                    </a:lnTo>
                    <a:lnTo>
                      <a:pt x="9" y="292"/>
                    </a:lnTo>
                    <a:lnTo>
                      <a:pt x="15" y="267"/>
                    </a:lnTo>
                    <a:lnTo>
                      <a:pt x="12" y="260"/>
                    </a:lnTo>
                    <a:lnTo>
                      <a:pt x="0" y="298"/>
                    </a:lnTo>
                    <a:lnTo>
                      <a:pt x="18" y="311"/>
                    </a:lnTo>
                    <a:lnTo>
                      <a:pt x="50" y="325"/>
                    </a:lnTo>
                    <a:lnTo>
                      <a:pt x="52" y="338"/>
                    </a:lnTo>
                    <a:lnTo>
                      <a:pt x="65" y="339"/>
                    </a:lnTo>
                    <a:lnTo>
                      <a:pt x="92" y="390"/>
                    </a:lnTo>
                    <a:lnTo>
                      <a:pt x="85" y="407"/>
                    </a:lnTo>
                    <a:lnTo>
                      <a:pt x="127" y="441"/>
                    </a:lnTo>
                    <a:lnTo>
                      <a:pt x="197" y="439"/>
                    </a:lnTo>
                    <a:lnTo>
                      <a:pt x="249" y="461"/>
                    </a:lnTo>
                    <a:lnTo>
                      <a:pt x="274" y="457"/>
                    </a:lnTo>
                    <a:lnTo>
                      <a:pt x="433" y="461"/>
                    </a:lnTo>
                    <a:lnTo>
                      <a:pt x="614" y="505"/>
                    </a:lnTo>
                    <a:lnTo>
                      <a:pt x="617" y="449"/>
                    </a:lnTo>
                    <a:lnTo>
                      <a:pt x="694" y="125"/>
                    </a:lnTo>
                    <a:lnTo>
                      <a:pt x="212" y="0"/>
                    </a:lnTo>
                    <a:lnTo>
                      <a:pt x="208" y="2"/>
                    </a:lnTo>
                    <a:lnTo>
                      <a:pt x="211" y="9"/>
                    </a:lnTo>
                    <a:lnTo>
                      <a:pt x="206" y="11"/>
                    </a:lnTo>
                    <a:lnTo>
                      <a:pt x="211" y="19"/>
                    </a:lnTo>
                    <a:lnTo>
                      <a:pt x="210" y="26"/>
                    </a:lnTo>
                    <a:lnTo>
                      <a:pt x="211" y="35"/>
                    </a:lnTo>
                    <a:lnTo>
                      <a:pt x="218" y="31"/>
                    </a:lnTo>
                    <a:lnTo>
                      <a:pt x="226" y="35"/>
                    </a:lnTo>
                    <a:lnTo>
                      <a:pt x="224" y="49"/>
                    </a:lnTo>
                    <a:lnTo>
                      <a:pt x="225" y="56"/>
                    </a:lnTo>
                    <a:lnTo>
                      <a:pt x="216" y="75"/>
                    </a:lnTo>
                    <a:lnTo>
                      <a:pt x="204" y="63"/>
                    </a:lnTo>
                    <a:lnTo>
                      <a:pt x="201" y="64"/>
                    </a:lnTo>
                    <a:lnTo>
                      <a:pt x="201" y="73"/>
                    </a:lnTo>
                    <a:lnTo>
                      <a:pt x="209" y="75"/>
                    </a:lnTo>
                    <a:lnTo>
                      <a:pt x="218" y="96"/>
                    </a:lnTo>
                    <a:lnTo>
                      <a:pt x="213" y="122"/>
                    </a:lnTo>
                    <a:lnTo>
                      <a:pt x="218" y="130"/>
                    </a:lnTo>
                    <a:lnTo>
                      <a:pt x="224" y="131"/>
                    </a:lnTo>
                    <a:lnTo>
                      <a:pt x="220" y="138"/>
                    </a:lnTo>
                    <a:lnTo>
                      <a:pt x="213" y="139"/>
                    </a:lnTo>
                    <a:lnTo>
                      <a:pt x="201" y="156"/>
                    </a:lnTo>
                    <a:lnTo>
                      <a:pt x="201" y="162"/>
                    </a:lnTo>
                    <a:lnTo>
                      <a:pt x="197" y="171"/>
                    </a:lnTo>
                    <a:lnTo>
                      <a:pt x="192" y="173"/>
                    </a:lnTo>
                    <a:lnTo>
                      <a:pt x="197" y="180"/>
                    </a:lnTo>
                    <a:lnTo>
                      <a:pt x="191" y="184"/>
                    </a:lnTo>
                    <a:lnTo>
                      <a:pt x="191" y="213"/>
                    </a:lnTo>
                    <a:lnTo>
                      <a:pt x="179" y="216"/>
                    </a:lnTo>
                    <a:lnTo>
                      <a:pt x="179" y="224"/>
                    </a:lnTo>
                    <a:lnTo>
                      <a:pt x="171" y="215"/>
                    </a:lnTo>
                    <a:lnTo>
                      <a:pt x="170" y="220"/>
                    </a:lnTo>
                    <a:lnTo>
                      <a:pt x="150" y="237"/>
                    </a:lnTo>
                    <a:lnTo>
                      <a:pt x="144" y="236"/>
                    </a:lnTo>
                    <a:lnTo>
                      <a:pt x="140" y="226"/>
                    </a:lnTo>
                    <a:lnTo>
                      <a:pt x="138" y="232"/>
                    </a:lnTo>
                    <a:lnTo>
                      <a:pt x="133" y="227"/>
                    </a:lnTo>
                    <a:lnTo>
                      <a:pt x="130" y="240"/>
                    </a:lnTo>
                    <a:lnTo>
                      <a:pt x="128" y="239"/>
                    </a:lnTo>
                    <a:lnTo>
                      <a:pt x="128" y="230"/>
                    </a:lnTo>
                    <a:lnTo>
                      <a:pt x="122" y="231"/>
                    </a:lnTo>
                    <a:lnTo>
                      <a:pt x="130" y="223"/>
                    </a:lnTo>
                    <a:lnTo>
                      <a:pt x="120" y="223"/>
                    </a:lnTo>
                    <a:lnTo>
                      <a:pt x="128" y="217"/>
                    </a:lnTo>
                    <a:lnTo>
                      <a:pt x="118" y="216"/>
                    </a:lnTo>
                    <a:lnTo>
                      <a:pt x="123" y="209"/>
                    </a:lnTo>
                    <a:lnTo>
                      <a:pt x="132" y="216"/>
                    </a:lnTo>
                    <a:lnTo>
                      <a:pt x="136" y="207"/>
                    </a:lnTo>
                    <a:lnTo>
                      <a:pt x="150" y="199"/>
                    </a:lnTo>
                    <a:lnTo>
                      <a:pt x="143" y="217"/>
                    </a:lnTo>
                    <a:lnTo>
                      <a:pt x="146" y="226"/>
                    </a:lnTo>
                    <a:lnTo>
                      <a:pt x="151" y="209"/>
                    </a:lnTo>
                    <a:lnTo>
                      <a:pt x="165" y="202"/>
                    </a:lnTo>
                    <a:lnTo>
                      <a:pt x="158" y="213"/>
                    </a:lnTo>
                    <a:lnTo>
                      <a:pt x="165" y="219"/>
                    </a:lnTo>
                    <a:lnTo>
                      <a:pt x="165" y="210"/>
                    </a:lnTo>
                    <a:lnTo>
                      <a:pt x="172" y="203"/>
                    </a:lnTo>
                    <a:lnTo>
                      <a:pt x="180" y="191"/>
                    </a:lnTo>
                    <a:lnTo>
                      <a:pt x="178" y="183"/>
                    </a:lnTo>
                    <a:lnTo>
                      <a:pt x="165" y="183"/>
                    </a:lnTo>
                    <a:lnTo>
                      <a:pt x="168" y="171"/>
                    </a:lnTo>
                    <a:lnTo>
                      <a:pt x="174" y="177"/>
                    </a:lnTo>
                    <a:lnTo>
                      <a:pt x="175" y="159"/>
                    </a:lnTo>
                    <a:lnTo>
                      <a:pt x="191" y="160"/>
                    </a:lnTo>
                    <a:lnTo>
                      <a:pt x="192" y="143"/>
                    </a:lnTo>
                    <a:lnTo>
                      <a:pt x="186" y="132"/>
                    </a:lnTo>
                    <a:lnTo>
                      <a:pt x="186" y="149"/>
                    </a:lnTo>
                    <a:lnTo>
                      <a:pt x="181" y="146"/>
                    </a:lnTo>
                    <a:lnTo>
                      <a:pt x="171" y="153"/>
                    </a:lnTo>
                    <a:lnTo>
                      <a:pt x="164" y="165"/>
                    </a:lnTo>
                    <a:lnTo>
                      <a:pt x="154" y="165"/>
                    </a:lnTo>
                    <a:lnTo>
                      <a:pt x="138" y="176"/>
                    </a:lnTo>
                    <a:lnTo>
                      <a:pt x="125" y="191"/>
                    </a:lnTo>
                    <a:lnTo>
                      <a:pt x="148" y="191"/>
                    </a:lnTo>
                    <a:lnTo>
                      <a:pt x="128" y="196"/>
                    </a:lnTo>
                    <a:lnTo>
                      <a:pt x="118" y="193"/>
                    </a:lnTo>
                    <a:lnTo>
                      <a:pt x="138" y="165"/>
                    </a:lnTo>
                    <a:lnTo>
                      <a:pt x="151" y="159"/>
                    </a:lnTo>
                    <a:lnTo>
                      <a:pt x="166" y="141"/>
                    </a:lnTo>
                    <a:lnTo>
                      <a:pt x="168" y="150"/>
                    </a:lnTo>
                    <a:lnTo>
                      <a:pt x="178" y="143"/>
                    </a:lnTo>
                    <a:lnTo>
                      <a:pt x="186" y="124"/>
                    </a:lnTo>
                    <a:lnTo>
                      <a:pt x="183" y="111"/>
                    </a:lnTo>
                    <a:lnTo>
                      <a:pt x="181" y="120"/>
                    </a:lnTo>
                    <a:lnTo>
                      <a:pt x="175" y="119"/>
                    </a:lnTo>
                    <a:lnTo>
                      <a:pt x="180" y="105"/>
                    </a:lnTo>
                    <a:lnTo>
                      <a:pt x="173" y="105"/>
                    </a:lnTo>
                    <a:lnTo>
                      <a:pt x="172" y="118"/>
                    </a:lnTo>
                    <a:lnTo>
                      <a:pt x="166" y="122"/>
                    </a:lnTo>
                    <a:lnTo>
                      <a:pt x="166" y="108"/>
                    </a:lnTo>
                    <a:lnTo>
                      <a:pt x="161" y="105"/>
                    </a:lnTo>
                    <a:lnTo>
                      <a:pt x="157" y="111"/>
                    </a:lnTo>
                    <a:lnTo>
                      <a:pt x="150" y="95"/>
                    </a:lnTo>
                    <a:lnTo>
                      <a:pt x="133" y="93"/>
                    </a:lnTo>
                    <a:lnTo>
                      <a:pt x="72" y="63"/>
                    </a:lnTo>
                    <a:lnTo>
                      <a:pt x="30" y="24"/>
                    </a:lnTo>
                    <a:lnTo>
                      <a:pt x="16" y="51"/>
                    </a:lnTo>
                    <a:lnTo>
                      <a:pt x="16" y="86"/>
                    </a:lnTo>
                  </a:path>
                </a:pathLst>
              </a:custGeom>
              <a:solidFill>
                <a:srgbClr val="FFFF99"/>
              </a:solidFill>
              <a:ln w="12700" cap="rnd">
                <a:solidFill>
                  <a:srgbClr val="969696"/>
                </a:solidFill>
                <a:round/>
                <a:headEnd/>
                <a:tailEnd/>
              </a:ln>
            </p:spPr>
            <p:txBody>
              <a:bodyPr/>
              <a:lstStyle/>
              <a:p>
                <a:endParaRPr lang="it-IT"/>
              </a:p>
            </p:txBody>
          </p:sp>
          <p:sp>
            <p:nvSpPr>
              <p:cNvPr id="123036" name="Freeform 67"/>
              <p:cNvSpPr>
                <a:spLocks/>
              </p:cNvSpPr>
              <p:nvPr/>
            </p:nvSpPr>
            <p:spPr bwMode="auto">
              <a:xfrm>
                <a:off x="579" y="470"/>
                <a:ext cx="32" cy="38"/>
              </a:xfrm>
              <a:custGeom>
                <a:avLst/>
                <a:gdLst>
                  <a:gd name="T0" fmla="*/ 0 w 32"/>
                  <a:gd name="T1" fmla="*/ 16 h 38"/>
                  <a:gd name="T2" fmla="*/ 0 w 32"/>
                  <a:gd name="T3" fmla="*/ 16 h 38"/>
                  <a:gd name="T4" fmla="*/ 26 w 32"/>
                  <a:gd name="T5" fmla="*/ 0 h 38"/>
                  <a:gd name="T6" fmla="*/ 31 w 32"/>
                  <a:gd name="T7" fmla="*/ 15 h 38"/>
                  <a:gd name="T8" fmla="*/ 27 w 32"/>
                  <a:gd name="T9" fmla="*/ 37 h 38"/>
                  <a:gd name="T10" fmla="*/ 0 w 32"/>
                  <a:gd name="T11" fmla="*/ 16 h 38"/>
                  <a:gd name="T12" fmla="*/ 0 w 32"/>
                  <a:gd name="T13" fmla="*/ 16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0" y="16"/>
                    </a:moveTo>
                    <a:lnTo>
                      <a:pt x="0" y="16"/>
                    </a:lnTo>
                    <a:lnTo>
                      <a:pt x="26" y="0"/>
                    </a:lnTo>
                    <a:lnTo>
                      <a:pt x="31" y="15"/>
                    </a:lnTo>
                    <a:lnTo>
                      <a:pt x="27" y="37"/>
                    </a:lnTo>
                    <a:lnTo>
                      <a:pt x="0" y="16"/>
                    </a:lnTo>
                  </a:path>
                </a:pathLst>
              </a:custGeom>
              <a:solidFill>
                <a:srgbClr val="FFFF99"/>
              </a:solidFill>
              <a:ln w="12700" cap="rnd">
                <a:solidFill>
                  <a:srgbClr val="969696"/>
                </a:solidFill>
                <a:round/>
                <a:headEnd/>
                <a:tailEnd/>
              </a:ln>
            </p:spPr>
            <p:txBody>
              <a:bodyPr/>
              <a:lstStyle/>
              <a:p>
                <a:endParaRPr lang="it-IT"/>
              </a:p>
            </p:txBody>
          </p:sp>
          <p:sp>
            <p:nvSpPr>
              <p:cNvPr id="123037" name="Freeform 68"/>
              <p:cNvSpPr>
                <a:spLocks/>
              </p:cNvSpPr>
              <p:nvPr/>
            </p:nvSpPr>
            <p:spPr bwMode="auto">
              <a:xfrm>
                <a:off x="600" y="519"/>
                <a:ext cx="24" cy="54"/>
              </a:xfrm>
              <a:custGeom>
                <a:avLst/>
                <a:gdLst>
                  <a:gd name="T0" fmla="*/ 0 w 24"/>
                  <a:gd name="T1" fmla="*/ 15 h 54"/>
                  <a:gd name="T2" fmla="*/ 0 w 24"/>
                  <a:gd name="T3" fmla="*/ 15 h 54"/>
                  <a:gd name="T4" fmla="*/ 14 w 24"/>
                  <a:gd name="T5" fmla="*/ 0 h 54"/>
                  <a:gd name="T6" fmla="*/ 23 w 24"/>
                  <a:gd name="T7" fmla="*/ 8 h 54"/>
                  <a:gd name="T8" fmla="*/ 18 w 24"/>
                  <a:gd name="T9" fmla="*/ 53 h 54"/>
                  <a:gd name="T10" fmla="*/ 0 w 24"/>
                  <a:gd name="T11" fmla="*/ 15 h 54"/>
                  <a:gd name="T12" fmla="*/ 0 w 24"/>
                  <a:gd name="T13" fmla="*/ 15 h 54"/>
                  <a:gd name="T14" fmla="*/ 0 60000 65536"/>
                  <a:gd name="T15" fmla="*/ 0 60000 65536"/>
                  <a:gd name="T16" fmla="*/ 0 60000 65536"/>
                  <a:gd name="T17" fmla="*/ 0 60000 65536"/>
                  <a:gd name="T18" fmla="*/ 0 60000 65536"/>
                  <a:gd name="T19" fmla="*/ 0 60000 65536"/>
                  <a:gd name="T20" fmla="*/ 0 60000 65536"/>
                  <a:gd name="T21" fmla="*/ 0 w 24"/>
                  <a:gd name="T22" fmla="*/ 0 h 54"/>
                  <a:gd name="T23" fmla="*/ 24 w 2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4">
                    <a:moveTo>
                      <a:pt x="0" y="15"/>
                    </a:moveTo>
                    <a:lnTo>
                      <a:pt x="0" y="15"/>
                    </a:lnTo>
                    <a:lnTo>
                      <a:pt x="14" y="0"/>
                    </a:lnTo>
                    <a:lnTo>
                      <a:pt x="23" y="8"/>
                    </a:lnTo>
                    <a:lnTo>
                      <a:pt x="18" y="53"/>
                    </a:lnTo>
                    <a:lnTo>
                      <a:pt x="0" y="15"/>
                    </a:lnTo>
                  </a:path>
                </a:pathLst>
              </a:custGeom>
              <a:solidFill>
                <a:srgbClr val="FFFF99"/>
              </a:solidFill>
              <a:ln w="12700" cap="rnd">
                <a:solidFill>
                  <a:srgbClr val="969696"/>
                </a:solidFill>
                <a:round/>
                <a:headEnd/>
                <a:tailEnd/>
              </a:ln>
            </p:spPr>
            <p:txBody>
              <a:bodyPr/>
              <a:lstStyle/>
              <a:p>
                <a:endParaRPr lang="it-IT"/>
              </a:p>
            </p:txBody>
          </p:sp>
        </p:grpSp>
        <p:sp>
          <p:nvSpPr>
            <p:cNvPr id="123032" name="Freeform 69"/>
            <p:cNvSpPr>
              <a:spLocks/>
            </p:cNvSpPr>
            <p:nvPr/>
          </p:nvSpPr>
          <p:spPr bwMode="auto">
            <a:xfrm>
              <a:off x="4279" y="1751"/>
              <a:ext cx="467" cy="464"/>
            </a:xfrm>
            <a:custGeom>
              <a:avLst/>
              <a:gdLst>
                <a:gd name="T0" fmla="*/ 0 w 467"/>
                <a:gd name="T1" fmla="*/ 320 h 464"/>
                <a:gd name="T2" fmla="*/ 0 w 467"/>
                <a:gd name="T3" fmla="*/ 320 h 464"/>
                <a:gd name="T4" fmla="*/ 19 w 467"/>
                <a:gd name="T5" fmla="*/ 384 h 464"/>
                <a:gd name="T6" fmla="*/ 39 w 467"/>
                <a:gd name="T7" fmla="*/ 406 h 464"/>
                <a:gd name="T8" fmla="*/ 77 w 467"/>
                <a:gd name="T9" fmla="*/ 429 h 464"/>
                <a:gd name="T10" fmla="*/ 106 w 467"/>
                <a:gd name="T11" fmla="*/ 463 h 464"/>
                <a:gd name="T12" fmla="*/ 143 w 467"/>
                <a:gd name="T13" fmla="*/ 445 h 464"/>
                <a:gd name="T14" fmla="*/ 158 w 467"/>
                <a:gd name="T15" fmla="*/ 456 h 464"/>
                <a:gd name="T16" fmla="*/ 181 w 467"/>
                <a:gd name="T17" fmla="*/ 445 h 464"/>
                <a:gd name="T18" fmla="*/ 195 w 467"/>
                <a:gd name="T19" fmla="*/ 426 h 464"/>
                <a:gd name="T20" fmla="*/ 235 w 467"/>
                <a:gd name="T21" fmla="*/ 419 h 464"/>
                <a:gd name="T22" fmla="*/ 256 w 467"/>
                <a:gd name="T23" fmla="*/ 391 h 464"/>
                <a:gd name="T24" fmla="*/ 245 w 467"/>
                <a:gd name="T25" fmla="*/ 384 h 464"/>
                <a:gd name="T26" fmla="*/ 282 w 467"/>
                <a:gd name="T27" fmla="*/ 297 h 464"/>
                <a:gd name="T28" fmla="*/ 291 w 467"/>
                <a:gd name="T29" fmla="*/ 254 h 464"/>
                <a:gd name="T30" fmla="*/ 327 w 467"/>
                <a:gd name="T31" fmla="*/ 271 h 464"/>
                <a:gd name="T32" fmla="*/ 346 w 467"/>
                <a:gd name="T33" fmla="*/ 221 h 464"/>
                <a:gd name="T34" fmla="*/ 364 w 467"/>
                <a:gd name="T35" fmla="*/ 218 h 464"/>
                <a:gd name="T36" fmla="*/ 392 w 467"/>
                <a:gd name="T37" fmla="*/ 171 h 464"/>
                <a:gd name="T38" fmla="*/ 400 w 467"/>
                <a:gd name="T39" fmla="*/ 119 h 464"/>
                <a:gd name="T40" fmla="*/ 456 w 467"/>
                <a:gd name="T41" fmla="*/ 151 h 464"/>
                <a:gd name="T42" fmla="*/ 466 w 467"/>
                <a:gd name="T43" fmla="*/ 125 h 464"/>
                <a:gd name="T44" fmla="*/ 451 w 467"/>
                <a:gd name="T45" fmla="*/ 104 h 464"/>
                <a:gd name="T46" fmla="*/ 425 w 467"/>
                <a:gd name="T47" fmla="*/ 93 h 464"/>
                <a:gd name="T48" fmla="*/ 394 w 467"/>
                <a:gd name="T49" fmla="*/ 96 h 464"/>
                <a:gd name="T50" fmla="*/ 384 w 467"/>
                <a:gd name="T51" fmla="*/ 114 h 464"/>
                <a:gd name="T52" fmla="*/ 327 w 467"/>
                <a:gd name="T53" fmla="*/ 129 h 464"/>
                <a:gd name="T54" fmla="*/ 293 w 467"/>
                <a:gd name="T55" fmla="*/ 172 h 464"/>
                <a:gd name="T56" fmla="*/ 281 w 467"/>
                <a:gd name="T57" fmla="*/ 104 h 464"/>
                <a:gd name="T58" fmla="*/ 180 w 467"/>
                <a:gd name="T59" fmla="*/ 121 h 464"/>
                <a:gd name="T60" fmla="*/ 160 w 467"/>
                <a:gd name="T61" fmla="*/ 0 h 464"/>
                <a:gd name="T62" fmla="*/ 146 w 467"/>
                <a:gd name="T63" fmla="*/ 11 h 464"/>
                <a:gd name="T64" fmla="*/ 155 w 467"/>
                <a:gd name="T65" fmla="*/ 34 h 464"/>
                <a:gd name="T66" fmla="*/ 142 w 467"/>
                <a:gd name="T67" fmla="*/ 141 h 464"/>
                <a:gd name="T68" fmla="*/ 123 w 467"/>
                <a:gd name="T69" fmla="*/ 164 h 464"/>
                <a:gd name="T70" fmla="*/ 69 w 467"/>
                <a:gd name="T71" fmla="*/ 205 h 464"/>
                <a:gd name="T72" fmla="*/ 59 w 467"/>
                <a:gd name="T73" fmla="*/ 250 h 464"/>
                <a:gd name="T74" fmla="*/ 39 w 467"/>
                <a:gd name="T75" fmla="*/ 239 h 464"/>
                <a:gd name="T76" fmla="*/ 32 w 467"/>
                <a:gd name="T77" fmla="*/ 293 h 464"/>
                <a:gd name="T78" fmla="*/ 0 w 467"/>
                <a:gd name="T79" fmla="*/ 320 h 464"/>
                <a:gd name="T80" fmla="*/ 0 w 467"/>
                <a:gd name="T81" fmla="*/ 320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4"/>
                <a:gd name="T125" fmla="*/ 467 w 467"/>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4">
                  <a:moveTo>
                    <a:pt x="0" y="320"/>
                  </a:moveTo>
                  <a:lnTo>
                    <a:pt x="0" y="320"/>
                  </a:lnTo>
                  <a:lnTo>
                    <a:pt x="19" y="384"/>
                  </a:lnTo>
                  <a:lnTo>
                    <a:pt x="39" y="406"/>
                  </a:lnTo>
                  <a:lnTo>
                    <a:pt x="77" y="429"/>
                  </a:lnTo>
                  <a:lnTo>
                    <a:pt x="106" y="463"/>
                  </a:lnTo>
                  <a:lnTo>
                    <a:pt x="143" y="445"/>
                  </a:lnTo>
                  <a:lnTo>
                    <a:pt x="158" y="456"/>
                  </a:lnTo>
                  <a:lnTo>
                    <a:pt x="181" y="445"/>
                  </a:lnTo>
                  <a:lnTo>
                    <a:pt x="195" y="426"/>
                  </a:lnTo>
                  <a:lnTo>
                    <a:pt x="235" y="419"/>
                  </a:lnTo>
                  <a:lnTo>
                    <a:pt x="256" y="391"/>
                  </a:lnTo>
                  <a:lnTo>
                    <a:pt x="245" y="384"/>
                  </a:lnTo>
                  <a:lnTo>
                    <a:pt x="282" y="297"/>
                  </a:lnTo>
                  <a:lnTo>
                    <a:pt x="291" y="254"/>
                  </a:lnTo>
                  <a:lnTo>
                    <a:pt x="327" y="271"/>
                  </a:lnTo>
                  <a:lnTo>
                    <a:pt x="346" y="221"/>
                  </a:lnTo>
                  <a:lnTo>
                    <a:pt x="364" y="218"/>
                  </a:lnTo>
                  <a:lnTo>
                    <a:pt x="392" y="171"/>
                  </a:lnTo>
                  <a:lnTo>
                    <a:pt x="400" y="119"/>
                  </a:lnTo>
                  <a:lnTo>
                    <a:pt x="456" y="151"/>
                  </a:lnTo>
                  <a:lnTo>
                    <a:pt x="466" y="125"/>
                  </a:lnTo>
                  <a:lnTo>
                    <a:pt x="451" y="104"/>
                  </a:lnTo>
                  <a:lnTo>
                    <a:pt x="425" y="93"/>
                  </a:lnTo>
                  <a:lnTo>
                    <a:pt x="394" y="96"/>
                  </a:lnTo>
                  <a:lnTo>
                    <a:pt x="384" y="114"/>
                  </a:lnTo>
                  <a:lnTo>
                    <a:pt x="327" y="129"/>
                  </a:lnTo>
                  <a:lnTo>
                    <a:pt x="293" y="172"/>
                  </a:lnTo>
                  <a:lnTo>
                    <a:pt x="281" y="104"/>
                  </a:lnTo>
                  <a:lnTo>
                    <a:pt x="180" y="121"/>
                  </a:lnTo>
                  <a:lnTo>
                    <a:pt x="160" y="0"/>
                  </a:lnTo>
                  <a:lnTo>
                    <a:pt x="146" y="11"/>
                  </a:lnTo>
                  <a:lnTo>
                    <a:pt x="155" y="34"/>
                  </a:lnTo>
                  <a:lnTo>
                    <a:pt x="142" y="141"/>
                  </a:lnTo>
                  <a:lnTo>
                    <a:pt x="123" y="164"/>
                  </a:lnTo>
                  <a:lnTo>
                    <a:pt x="69" y="205"/>
                  </a:lnTo>
                  <a:lnTo>
                    <a:pt x="59" y="250"/>
                  </a:lnTo>
                  <a:lnTo>
                    <a:pt x="39" y="239"/>
                  </a:lnTo>
                  <a:lnTo>
                    <a:pt x="32" y="293"/>
                  </a:lnTo>
                  <a:lnTo>
                    <a:pt x="0" y="320"/>
                  </a:lnTo>
                </a:path>
              </a:pathLst>
            </a:custGeom>
            <a:solidFill>
              <a:srgbClr val="FFFF99"/>
            </a:solidFill>
            <a:ln w="12700" cap="rnd">
              <a:solidFill>
                <a:srgbClr val="969696"/>
              </a:solidFill>
              <a:round/>
              <a:headEnd/>
              <a:tailEnd/>
            </a:ln>
          </p:spPr>
          <p:txBody>
            <a:bodyPr/>
            <a:lstStyle/>
            <a:p>
              <a:endParaRPr lang="it-IT"/>
            </a:p>
          </p:txBody>
        </p:sp>
        <p:sp>
          <p:nvSpPr>
            <p:cNvPr id="123033" name="Freeform 70"/>
            <p:cNvSpPr>
              <a:spLocks/>
            </p:cNvSpPr>
            <p:nvPr/>
          </p:nvSpPr>
          <p:spPr bwMode="auto">
            <a:xfrm>
              <a:off x="3206" y="1034"/>
              <a:ext cx="550" cy="579"/>
            </a:xfrm>
            <a:custGeom>
              <a:avLst/>
              <a:gdLst>
                <a:gd name="T0" fmla="*/ 0 w 550"/>
                <a:gd name="T1" fmla="*/ 176 h 579"/>
                <a:gd name="T2" fmla="*/ 0 w 550"/>
                <a:gd name="T3" fmla="*/ 176 h 579"/>
                <a:gd name="T4" fmla="*/ 14 w 550"/>
                <a:gd name="T5" fmla="*/ 220 h 579"/>
                <a:gd name="T6" fmla="*/ 13 w 550"/>
                <a:gd name="T7" fmla="*/ 290 h 579"/>
                <a:gd name="T8" fmla="*/ 80 w 550"/>
                <a:gd name="T9" fmla="*/ 332 h 579"/>
                <a:gd name="T10" fmla="*/ 106 w 550"/>
                <a:gd name="T11" fmla="*/ 362 h 579"/>
                <a:gd name="T12" fmla="*/ 144 w 550"/>
                <a:gd name="T13" fmla="*/ 387 h 579"/>
                <a:gd name="T14" fmla="*/ 158 w 550"/>
                <a:gd name="T15" fmla="*/ 403 h 579"/>
                <a:gd name="T16" fmla="*/ 168 w 550"/>
                <a:gd name="T17" fmla="*/ 450 h 579"/>
                <a:gd name="T18" fmla="*/ 177 w 550"/>
                <a:gd name="T19" fmla="*/ 516 h 579"/>
                <a:gd name="T20" fmla="*/ 228 w 550"/>
                <a:gd name="T21" fmla="*/ 578 h 579"/>
                <a:gd name="T22" fmla="*/ 501 w 550"/>
                <a:gd name="T23" fmla="*/ 559 h 579"/>
                <a:gd name="T24" fmla="*/ 485 w 550"/>
                <a:gd name="T25" fmla="*/ 470 h 579"/>
                <a:gd name="T26" fmla="*/ 494 w 550"/>
                <a:gd name="T27" fmla="*/ 378 h 579"/>
                <a:gd name="T28" fmla="*/ 511 w 550"/>
                <a:gd name="T29" fmla="*/ 336 h 579"/>
                <a:gd name="T30" fmla="*/ 509 w 550"/>
                <a:gd name="T31" fmla="*/ 299 h 579"/>
                <a:gd name="T32" fmla="*/ 543 w 550"/>
                <a:gd name="T33" fmla="*/ 216 h 579"/>
                <a:gd name="T34" fmla="*/ 549 w 550"/>
                <a:gd name="T35" fmla="*/ 194 h 579"/>
                <a:gd name="T36" fmla="*/ 539 w 550"/>
                <a:gd name="T37" fmla="*/ 190 h 579"/>
                <a:gd name="T38" fmla="*/ 525 w 550"/>
                <a:gd name="T39" fmla="*/ 207 h 579"/>
                <a:gd name="T40" fmla="*/ 514 w 550"/>
                <a:gd name="T41" fmla="*/ 250 h 579"/>
                <a:gd name="T42" fmla="*/ 492 w 550"/>
                <a:gd name="T43" fmla="*/ 255 h 579"/>
                <a:gd name="T44" fmla="*/ 481 w 550"/>
                <a:gd name="T45" fmla="*/ 280 h 579"/>
                <a:gd name="T46" fmla="*/ 458 w 550"/>
                <a:gd name="T47" fmla="*/ 297 h 579"/>
                <a:gd name="T48" fmla="*/ 460 w 550"/>
                <a:gd name="T49" fmla="*/ 269 h 579"/>
                <a:gd name="T50" fmla="*/ 474 w 550"/>
                <a:gd name="T51" fmla="*/ 240 h 579"/>
                <a:gd name="T52" fmla="*/ 490 w 550"/>
                <a:gd name="T53" fmla="*/ 230 h 579"/>
                <a:gd name="T54" fmla="*/ 492 w 550"/>
                <a:gd name="T55" fmla="*/ 220 h 579"/>
                <a:gd name="T56" fmla="*/ 463 w 550"/>
                <a:gd name="T57" fmla="*/ 139 h 579"/>
                <a:gd name="T58" fmla="*/ 442 w 550"/>
                <a:gd name="T59" fmla="*/ 133 h 579"/>
                <a:gd name="T60" fmla="*/ 434 w 550"/>
                <a:gd name="T61" fmla="*/ 115 h 579"/>
                <a:gd name="T62" fmla="*/ 383 w 550"/>
                <a:gd name="T63" fmla="*/ 109 h 579"/>
                <a:gd name="T64" fmla="*/ 268 w 550"/>
                <a:gd name="T65" fmla="*/ 79 h 579"/>
                <a:gd name="T66" fmla="*/ 222 w 550"/>
                <a:gd name="T67" fmla="*/ 46 h 579"/>
                <a:gd name="T68" fmla="*/ 196 w 550"/>
                <a:gd name="T69" fmla="*/ 35 h 579"/>
                <a:gd name="T70" fmla="*/ 180 w 550"/>
                <a:gd name="T71" fmla="*/ 46 h 579"/>
                <a:gd name="T72" fmla="*/ 175 w 550"/>
                <a:gd name="T73" fmla="*/ 42 h 579"/>
                <a:gd name="T74" fmla="*/ 184 w 550"/>
                <a:gd name="T75" fmla="*/ 35 h 579"/>
                <a:gd name="T76" fmla="*/ 184 w 550"/>
                <a:gd name="T77" fmla="*/ 20 h 579"/>
                <a:gd name="T78" fmla="*/ 189 w 550"/>
                <a:gd name="T79" fmla="*/ 15 h 579"/>
                <a:gd name="T80" fmla="*/ 189 w 550"/>
                <a:gd name="T81" fmla="*/ 4 h 579"/>
                <a:gd name="T82" fmla="*/ 182 w 550"/>
                <a:gd name="T83" fmla="*/ 0 h 579"/>
                <a:gd name="T84" fmla="*/ 118 w 550"/>
                <a:gd name="T85" fmla="*/ 28 h 579"/>
                <a:gd name="T86" fmla="*/ 94 w 550"/>
                <a:gd name="T87" fmla="*/ 38 h 579"/>
                <a:gd name="T88" fmla="*/ 84 w 550"/>
                <a:gd name="T89" fmla="*/ 39 h 579"/>
                <a:gd name="T90" fmla="*/ 68 w 550"/>
                <a:gd name="T91" fmla="*/ 30 h 579"/>
                <a:gd name="T92" fmla="*/ 66 w 550"/>
                <a:gd name="T93" fmla="*/ 38 h 579"/>
                <a:gd name="T94" fmla="*/ 63 w 550"/>
                <a:gd name="T95" fmla="*/ 30 h 579"/>
                <a:gd name="T96" fmla="*/ 51 w 550"/>
                <a:gd name="T97" fmla="*/ 41 h 579"/>
                <a:gd name="T98" fmla="*/ 54 w 550"/>
                <a:gd name="T99" fmla="*/ 108 h 579"/>
                <a:gd name="T100" fmla="*/ 0 w 550"/>
                <a:gd name="T101" fmla="*/ 176 h 579"/>
                <a:gd name="T102" fmla="*/ 0 w 550"/>
                <a:gd name="T103" fmla="*/ 176 h 5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0"/>
                <a:gd name="T157" fmla="*/ 0 h 579"/>
                <a:gd name="T158" fmla="*/ 550 w 550"/>
                <a:gd name="T159" fmla="*/ 579 h 5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0" h="579">
                  <a:moveTo>
                    <a:pt x="0" y="176"/>
                  </a:moveTo>
                  <a:lnTo>
                    <a:pt x="0" y="176"/>
                  </a:lnTo>
                  <a:lnTo>
                    <a:pt x="14" y="220"/>
                  </a:lnTo>
                  <a:lnTo>
                    <a:pt x="13" y="290"/>
                  </a:lnTo>
                  <a:lnTo>
                    <a:pt x="80" y="332"/>
                  </a:lnTo>
                  <a:lnTo>
                    <a:pt x="106" y="362"/>
                  </a:lnTo>
                  <a:lnTo>
                    <a:pt x="144" y="387"/>
                  </a:lnTo>
                  <a:lnTo>
                    <a:pt x="158" y="403"/>
                  </a:lnTo>
                  <a:lnTo>
                    <a:pt x="168" y="450"/>
                  </a:lnTo>
                  <a:lnTo>
                    <a:pt x="177" y="516"/>
                  </a:lnTo>
                  <a:lnTo>
                    <a:pt x="228" y="578"/>
                  </a:lnTo>
                  <a:lnTo>
                    <a:pt x="501" y="559"/>
                  </a:lnTo>
                  <a:lnTo>
                    <a:pt x="485" y="470"/>
                  </a:lnTo>
                  <a:lnTo>
                    <a:pt x="494" y="378"/>
                  </a:lnTo>
                  <a:lnTo>
                    <a:pt x="511" y="336"/>
                  </a:lnTo>
                  <a:lnTo>
                    <a:pt x="509" y="299"/>
                  </a:lnTo>
                  <a:lnTo>
                    <a:pt x="543" y="216"/>
                  </a:lnTo>
                  <a:lnTo>
                    <a:pt x="549" y="194"/>
                  </a:lnTo>
                  <a:lnTo>
                    <a:pt x="539" y="190"/>
                  </a:lnTo>
                  <a:lnTo>
                    <a:pt x="525" y="207"/>
                  </a:lnTo>
                  <a:lnTo>
                    <a:pt x="514" y="250"/>
                  </a:lnTo>
                  <a:lnTo>
                    <a:pt x="492" y="255"/>
                  </a:lnTo>
                  <a:lnTo>
                    <a:pt x="481" y="280"/>
                  </a:lnTo>
                  <a:lnTo>
                    <a:pt x="458" y="297"/>
                  </a:lnTo>
                  <a:lnTo>
                    <a:pt x="460" y="269"/>
                  </a:lnTo>
                  <a:lnTo>
                    <a:pt x="474" y="240"/>
                  </a:lnTo>
                  <a:lnTo>
                    <a:pt x="490" y="230"/>
                  </a:lnTo>
                  <a:lnTo>
                    <a:pt x="492" y="220"/>
                  </a:lnTo>
                  <a:lnTo>
                    <a:pt x="463" y="139"/>
                  </a:lnTo>
                  <a:lnTo>
                    <a:pt x="442" y="133"/>
                  </a:lnTo>
                  <a:lnTo>
                    <a:pt x="434" y="115"/>
                  </a:lnTo>
                  <a:lnTo>
                    <a:pt x="383" y="109"/>
                  </a:lnTo>
                  <a:lnTo>
                    <a:pt x="268" y="79"/>
                  </a:lnTo>
                  <a:lnTo>
                    <a:pt x="222" y="46"/>
                  </a:lnTo>
                  <a:lnTo>
                    <a:pt x="196" y="35"/>
                  </a:lnTo>
                  <a:lnTo>
                    <a:pt x="180" y="46"/>
                  </a:lnTo>
                  <a:lnTo>
                    <a:pt x="175" y="42"/>
                  </a:lnTo>
                  <a:lnTo>
                    <a:pt x="184" y="35"/>
                  </a:lnTo>
                  <a:lnTo>
                    <a:pt x="184" y="20"/>
                  </a:lnTo>
                  <a:lnTo>
                    <a:pt x="189" y="15"/>
                  </a:lnTo>
                  <a:lnTo>
                    <a:pt x="189" y="4"/>
                  </a:lnTo>
                  <a:lnTo>
                    <a:pt x="182" y="0"/>
                  </a:lnTo>
                  <a:lnTo>
                    <a:pt x="118" y="28"/>
                  </a:lnTo>
                  <a:lnTo>
                    <a:pt x="94" y="38"/>
                  </a:lnTo>
                  <a:lnTo>
                    <a:pt x="84" y="39"/>
                  </a:lnTo>
                  <a:lnTo>
                    <a:pt x="68" y="30"/>
                  </a:lnTo>
                  <a:lnTo>
                    <a:pt x="66" y="38"/>
                  </a:lnTo>
                  <a:lnTo>
                    <a:pt x="63" y="30"/>
                  </a:lnTo>
                  <a:lnTo>
                    <a:pt x="51" y="41"/>
                  </a:lnTo>
                  <a:lnTo>
                    <a:pt x="54" y="108"/>
                  </a:lnTo>
                  <a:lnTo>
                    <a:pt x="0" y="176"/>
                  </a:lnTo>
                </a:path>
              </a:pathLst>
            </a:custGeom>
            <a:solidFill>
              <a:srgbClr val="FFFF99"/>
            </a:solidFill>
            <a:ln w="12700" cap="rnd">
              <a:solidFill>
                <a:srgbClr val="969696"/>
              </a:solidFill>
              <a:round/>
              <a:headEnd/>
              <a:tailEnd/>
            </a:ln>
          </p:spPr>
          <p:txBody>
            <a:bodyPr/>
            <a:lstStyle/>
            <a:p>
              <a:endParaRPr lang="it-IT"/>
            </a:p>
          </p:txBody>
        </p:sp>
        <p:sp>
          <p:nvSpPr>
            <p:cNvPr id="123034" name="Freeform 71"/>
            <p:cNvSpPr>
              <a:spLocks/>
            </p:cNvSpPr>
            <p:nvPr/>
          </p:nvSpPr>
          <p:spPr bwMode="auto">
            <a:xfrm>
              <a:off x="1448" y="1180"/>
              <a:ext cx="731" cy="604"/>
            </a:xfrm>
            <a:custGeom>
              <a:avLst/>
              <a:gdLst>
                <a:gd name="T0" fmla="*/ 0 w 731"/>
                <a:gd name="T1" fmla="*/ 518 h 604"/>
                <a:gd name="T2" fmla="*/ 0 w 731"/>
                <a:gd name="T3" fmla="*/ 518 h 604"/>
                <a:gd name="T4" fmla="*/ 22 w 731"/>
                <a:gd name="T5" fmla="*/ 387 h 604"/>
                <a:gd name="T6" fmla="*/ 75 w 731"/>
                <a:gd name="T7" fmla="*/ 64 h 604"/>
                <a:gd name="T8" fmla="*/ 87 w 731"/>
                <a:gd name="T9" fmla="*/ 0 h 604"/>
                <a:gd name="T10" fmla="*/ 374 w 731"/>
                <a:gd name="T11" fmla="*/ 43 h 604"/>
                <a:gd name="T12" fmla="*/ 730 w 731"/>
                <a:gd name="T13" fmla="*/ 80 h 604"/>
                <a:gd name="T14" fmla="*/ 705 w 731"/>
                <a:gd name="T15" fmla="*/ 342 h 604"/>
                <a:gd name="T16" fmla="*/ 680 w 731"/>
                <a:gd name="T17" fmla="*/ 603 h 604"/>
                <a:gd name="T18" fmla="*/ 194 w 731"/>
                <a:gd name="T19" fmla="*/ 548 h 604"/>
                <a:gd name="T20" fmla="*/ 0 w 731"/>
                <a:gd name="T21" fmla="*/ 518 h 604"/>
                <a:gd name="T22" fmla="*/ 0 w 731"/>
                <a:gd name="T23" fmla="*/ 518 h 6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1"/>
                <a:gd name="T37" fmla="*/ 0 h 604"/>
                <a:gd name="T38" fmla="*/ 731 w 731"/>
                <a:gd name="T39" fmla="*/ 604 h 6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1" h="604">
                  <a:moveTo>
                    <a:pt x="0" y="518"/>
                  </a:moveTo>
                  <a:lnTo>
                    <a:pt x="0" y="518"/>
                  </a:lnTo>
                  <a:lnTo>
                    <a:pt x="22" y="387"/>
                  </a:lnTo>
                  <a:lnTo>
                    <a:pt x="75" y="64"/>
                  </a:lnTo>
                  <a:lnTo>
                    <a:pt x="87" y="0"/>
                  </a:lnTo>
                  <a:lnTo>
                    <a:pt x="374" y="43"/>
                  </a:lnTo>
                  <a:lnTo>
                    <a:pt x="730" y="80"/>
                  </a:lnTo>
                  <a:lnTo>
                    <a:pt x="705" y="342"/>
                  </a:lnTo>
                  <a:lnTo>
                    <a:pt x="680" y="603"/>
                  </a:lnTo>
                  <a:lnTo>
                    <a:pt x="194" y="548"/>
                  </a:lnTo>
                  <a:lnTo>
                    <a:pt x="0" y="518"/>
                  </a:lnTo>
                </a:path>
              </a:pathLst>
            </a:custGeom>
            <a:solidFill>
              <a:srgbClr val="FFFF99"/>
            </a:solidFill>
            <a:ln w="12700" cap="rnd">
              <a:solidFill>
                <a:srgbClr val="969696"/>
              </a:solidFill>
              <a:round/>
              <a:headEnd/>
              <a:tailEnd/>
            </a:ln>
          </p:spPr>
          <p:txBody>
            <a:bodyPr/>
            <a:lstStyle/>
            <a:p>
              <a:endParaRPr lang="it-IT"/>
            </a:p>
          </p:txBody>
        </p:sp>
      </p:grpSp>
      <p:sp>
        <p:nvSpPr>
          <p:cNvPr id="122885" name="Freeform 72"/>
          <p:cNvSpPr>
            <a:spLocks/>
          </p:cNvSpPr>
          <p:nvPr/>
        </p:nvSpPr>
        <p:spPr bwMode="auto">
          <a:xfrm>
            <a:off x="860425" y="2243138"/>
            <a:ext cx="242888" cy="1906587"/>
          </a:xfrm>
          <a:custGeom>
            <a:avLst/>
            <a:gdLst>
              <a:gd name="T0" fmla="*/ 2147483647 w 153"/>
              <a:gd name="T1" fmla="*/ 2147483647 h 1201"/>
              <a:gd name="T2" fmla="*/ 2147483647 w 153"/>
              <a:gd name="T3" fmla="*/ 2147483647 h 1201"/>
              <a:gd name="T4" fmla="*/ 2147483647 w 153"/>
              <a:gd name="T5" fmla="*/ 2147483647 h 1201"/>
              <a:gd name="T6" fmla="*/ 2147483647 w 153"/>
              <a:gd name="T7" fmla="*/ 0 h 1201"/>
              <a:gd name="T8" fmla="*/ 0 60000 65536"/>
              <a:gd name="T9" fmla="*/ 0 60000 65536"/>
              <a:gd name="T10" fmla="*/ 0 60000 65536"/>
              <a:gd name="T11" fmla="*/ 0 60000 65536"/>
              <a:gd name="T12" fmla="*/ 0 w 153"/>
              <a:gd name="T13" fmla="*/ 0 h 1201"/>
              <a:gd name="T14" fmla="*/ 153 w 153"/>
              <a:gd name="T15" fmla="*/ 1201 h 1201"/>
            </a:gdLst>
            <a:ahLst/>
            <a:cxnLst>
              <a:cxn ang="T8">
                <a:pos x="T0" y="T1"/>
              </a:cxn>
              <a:cxn ang="T9">
                <a:pos x="T2" y="T3"/>
              </a:cxn>
              <a:cxn ang="T10">
                <a:pos x="T4" y="T5"/>
              </a:cxn>
              <a:cxn ang="T11">
                <a:pos x="T6" y="T7"/>
              </a:cxn>
            </a:cxnLst>
            <a:rect l="T12" t="T13" r="T14" b="T15"/>
            <a:pathLst>
              <a:path w="153" h="1201">
                <a:moveTo>
                  <a:pt x="118" y="1201"/>
                </a:moveTo>
                <a:cubicBezTo>
                  <a:pt x="84" y="1106"/>
                  <a:pt x="50" y="1011"/>
                  <a:pt x="34" y="878"/>
                </a:cubicBezTo>
                <a:cubicBezTo>
                  <a:pt x="18" y="745"/>
                  <a:pt x="0" y="546"/>
                  <a:pt x="20" y="400"/>
                </a:cubicBezTo>
                <a:cubicBezTo>
                  <a:pt x="40" y="254"/>
                  <a:pt x="96" y="127"/>
                  <a:pt x="153" y="0"/>
                </a:cubicBezTo>
              </a:path>
            </a:pathLst>
          </a:custGeom>
          <a:noFill/>
          <a:ln w="38100">
            <a:solidFill>
              <a:srgbClr val="808080"/>
            </a:solidFill>
            <a:round/>
            <a:headEnd/>
            <a:tailEnd/>
          </a:ln>
        </p:spPr>
        <p:txBody>
          <a:bodyPr/>
          <a:lstStyle/>
          <a:p>
            <a:endParaRPr lang="it-IT"/>
          </a:p>
        </p:txBody>
      </p:sp>
      <p:sp>
        <p:nvSpPr>
          <p:cNvPr id="122886" name="Freeform 73"/>
          <p:cNvSpPr>
            <a:spLocks/>
          </p:cNvSpPr>
          <p:nvPr/>
        </p:nvSpPr>
        <p:spPr bwMode="auto">
          <a:xfrm>
            <a:off x="1719263" y="2376488"/>
            <a:ext cx="677862" cy="2341562"/>
          </a:xfrm>
          <a:custGeom>
            <a:avLst/>
            <a:gdLst>
              <a:gd name="T0" fmla="*/ 2147483647 w 427"/>
              <a:gd name="T1" fmla="*/ 2147483647 h 1475"/>
              <a:gd name="T2" fmla="*/ 2147483647 w 427"/>
              <a:gd name="T3" fmla="*/ 2147483647 h 1475"/>
              <a:gd name="T4" fmla="*/ 2147483647 w 427"/>
              <a:gd name="T5" fmla="*/ 2147483647 h 1475"/>
              <a:gd name="T6" fmla="*/ 2147483647 w 427"/>
              <a:gd name="T7" fmla="*/ 0 h 1475"/>
              <a:gd name="T8" fmla="*/ 0 60000 65536"/>
              <a:gd name="T9" fmla="*/ 0 60000 65536"/>
              <a:gd name="T10" fmla="*/ 0 60000 65536"/>
              <a:gd name="T11" fmla="*/ 0 60000 65536"/>
              <a:gd name="T12" fmla="*/ 0 w 427"/>
              <a:gd name="T13" fmla="*/ 0 h 1475"/>
              <a:gd name="T14" fmla="*/ 427 w 427"/>
              <a:gd name="T15" fmla="*/ 1475 h 1475"/>
            </a:gdLst>
            <a:ahLst/>
            <a:cxnLst>
              <a:cxn ang="T8">
                <a:pos x="T0" y="T1"/>
              </a:cxn>
              <a:cxn ang="T9">
                <a:pos x="T2" y="T3"/>
              </a:cxn>
              <a:cxn ang="T10">
                <a:pos x="T4" y="T5"/>
              </a:cxn>
              <a:cxn ang="T11">
                <a:pos x="T6" y="T7"/>
              </a:cxn>
            </a:cxnLst>
            <a:rect l="T12" t="T13" r="T14" b="T15"/>
            <a:pathLst>
              <a:path w="427" h="1475">
                <a:moveTo>
                  <a:pt x="427" y="1475"/>
                </a:moveTo>
                <a:cubicBezTo>
                  <a:pt x="367" y="1384"/>
                  <a:pt x="138" y="1106"/>
                  <a:pt x="69" y="927"/>
                </a:cubicBezTo>
                <a:cubicBezTo>
                  <a:pt x="0" y="748"/>
                  <a:pt x="12" y="554"/>
                  <a:pt x="13" y="400"/>
                </a:cubicBezTo>
                <a:cubicBezTo>
                  <a:pt x="14" y="246"/>
                  <a:pt x="63" y="83"/>
                  <a:pt x="76" y="0"/>
                </a:cubicBezTo>
              </a:path>
            </a:pathLst>
          </a:custGeom>
          <a:noFill/>
          <a:ln w="38100">
            <a:solidFill>
              <a:srgbClr val="808080"/>
            </a:solidFill>
            <a:round/>
            <a:headEnd/>
            <a:tailEnd/>
          </a:ln>
        </p:spPr>
        <p:txBody>
          <a:bodyPr/>
          <a:lstStyle/>
          <a:p>
            <a:endParaRPr lang="it-IT"/>
          </a:p>
        </p:txBody>
      </p:sp>
      <p:sp>
        <p:nvSpPr>
          <p:cNvPr id="122887" name="Freeform 74"/>
          <p:cNvSpPr>
            <a:spLocks/>
          </p:cNvSpPr>
          <p:nvPr/>
        </p:nvSpPr>
        <p:spPr bwMode="auto">
          <a:xfrm>
            <a:off x="2384425" y="2409825"/>
            <a:ext cx="693738" cy="2028825"/>
          </a:xfrm>
          <a:custGeom>
            <a:avLst/>
            <a:gdLst>
              <a:gd name="T0" fmla="*/ 2147483647 w 437"/>
              <a:gd name="T1" fmla="*/ 2147483647 h 1278"/>
              <a:gd name="T2" fmla="*/ 2147483647 w 437"/>
              <a:gd name="T3" fmla="*/ 2147483647 h 1278"/>
              <a:gd name="T4" fmla="*/ 2147483647 w 437"/>
              <a:gd name="T5" fmla="*/ 2147483647 h 1278"/>
              <a:gd name="T6" fmla="*/ 2147483647 w 437"/>
              <a:gd name="T7" fmla="*/ 2147483647 h 1278"/>
              <a:gd name="T8" fmla="*/ 2147483647 w 437"/>
              <a:gd name="T9" fmla="*/ 0 h 1278"/>
              <a:gd name="T10" fmla="*/ 0 60000 65536"/>
              <a:gd name="T11" fmla="*/ 0 60000 65536"/>
              <a:gd name="T12" fmla="*/ 0 60000 65536"/>
              <a:gd name="T13" fmla="*/ 0 60000 65536"/>
              <a:gd name="T14" fmla="*/ 0 60000 65536"/>
              <a:gd name="T15" fmla="*/ 0 w 437"/>
              <a:gd name="T16" fmla="*/ 0 h 1278"/>
              <a:gd name="T17" fmla="*/ 437 w 437"/>
              <a:gd name="T18" fmla="*/ 1278 h 1278"/>
            </a:gdLst>
            <a:ahLst/>
            <a:cxnLst>
              <a:cxn ang="T10">
                <a:pos x="T0" y="T1"/>
              </a:cxn>
              <a:cxn ang="T11">
                <a:pos x="T2" y="T3"/>
              </a:cxn>
              <a:cxn ang="T12">
                <a:pos x="T4" y="T5"/>
              </a:cxn>
              <a:cxn ang="T13">
                <a:pos x="T6" y="T7"/>
              </a:cxn>
              <a:cxn ang="T14">
                <a:pos x="T8" y="T9"/>
              </a:cxn>
            </a:cxnLst>
            <a:rect l="T15" t="T16" r="T17" b="T18"/>
            <a:pathLst>
              <a:path w="437" h="1278">
                <a:moveTo>
                  <a:pt x="437" y="1278"/>
                </a:moveTo>
                <a:cubicBezTo>
                  <a:pt x="382" y="1236"/>
                  <a:pt x="324" y="1194"/>
                  <a:pt x="261" y="1110"/>
                </a:cubicBezTo>
                <a:cubicBezTo>
                  <a:pt x="198" y="1026"/>
                  <a:pt x="99" y="908"/>
                  <a:pt x="57" y="773"/>
                </a:cubicBezTo>
                <a:cubicBezTo>
                  <a:pt x="15" y="638"/>
                  <a:pt x="0" y="431"/>
                  <a:pt x="8" y="302"/>
                </a:cubicBezTo>
                <a:cubicBezTo>
                  <a:pt x="16" y="173"/>
                  <a:pt x="63" y="87"/>
                  <a:pt x="107" y="0"/>
                </a:cubicBezTo>
              </a:path>
            </a:pathLst>
          </a:custGeom>
          <a:noFill/>
          <a:ln w="38100">
            <a:solidFill>
              <a:srgbClr val="808080"/>
            </a:solidFill>
            <a:round/>
            <a:headEnd/>
            <a:tailEnd/>
          </a:ln>
        </p:spPr>
        <p:txBody>
          <a:bodyPr/>
          <a:lstStyle/>
          <a:p>
            <a:endParaRPr lang="it-IT"/>
          </a:p>
        </p:txBody>
      </p:sp>
      <p:sp>
        <p:nvSpPr>
          <p:cNvPr id="122888" name="Freeform 75"/>
          <p:cNvSpPr>
            <a:spLocks/>
          </p:cNvSpPr>
          <p:nvPr/>
        </p:nvSpPr>
        <p:spPr bwMode="auto">
          <a:xfrm>
            <a:off x="2943225" y="2598738"/>
            <a:ext cx="781050" cy="1584325"/>
          </a:xfrm>
          <a:custGeom>
            <a:avLst/>
            <a:gdLst>
              <a:gd name="T0" fmla="*/ 2147483647 w 492"/>
              <a:gd name="T1" fmla="*/ 2147483647 h 998"/>
              <a:gd name="T2" fmla="*/ 2147483647 w 492"/>
              <a:gd name="T3" fmla="*/ 2147483647 h 998"/>
              <a:gd name="T4" fmla="*/ 2147483647 w 492"/>
              <a:gd name="T5" fmla="*/ 2147483647 h 998"/>
              <a:gd name="T6" fmla="*/ 2147483647 w 492"/>
              <a:gd name="T7" fmla="*/ 2147483647 h 998"/>
              <a:gd name="T8" fmla="*/ 2147483647 w 492"/>
              <a:gd name="T9" fmla="*/ 0 h 998"/>
              <a:gd name="T10" fmla="*/ 0 60000 65536"/>
              <a:gd name="T11" fmla="*/ 0 60000 65536"/>
              <a:gd name="T12" fmla="*/ 0 60000 65536"/>
              <a:gd name="T13" fmla="*/ 0 60000 65536"/>
              <a:gd name="T14" fmla="*/ 0 60000 65536"/>
              <a:gd name="T15" fmla="*/ 0 w 492"/>
              <a:gd name="T16" fmla="*/ 0 h 998"/>
              <a:gd name="T17" fmla="*/ 492 w 492"/>
              <a:gd name="T18" fmla="*/ 998 h 998"/>
            </a:gdLst>
            <a:ahLst/>
            <a:cxnLst>
              <a:cxn ang="T10">
                <a:pos x="T0" y="T1"/>
              </a:cxn>
              <a:cxn ang="T11">
                <a:pos x="T2" y="T3"/>
              </a:cxn>
              <a:cxn ang="T12">
                <a:pos x="T4" y="T5"/>
              </a:cxn>
              <a:cxn ang="T13">
                <a:pos x="T6" y="T7"/>
              </a:cxn>
              <a:cxn ang="T14">
                <a:pos x="T8" y="T9"/>
              </a:cxn>
            </a:cxnLst>
            <a:rect l="T15" t="T16" r="T17" b="T18"/>
            <a:pathLst>
              <a:path w="492" h="998">
                <a:moveTo>
                  <a:pt x="492" y="998"/>
                </a:moveTo>
                <a:cubicBezTo>
                  <a:pt x="377" y="931"/>
                  <a:pt x="267" y="882"/>
                  <a:pt x="190" y="801"/>
                </a:cubicBezTo>
                <a:cubicBezTo>
                  <a:pt x="113" y="720"/>
                  <a:pt x="58" y="612"/>
                  <a:pt x="29" y="513"/>
                </a:cubicBezTo>
                <a:cubicBezTo>
                  <a:pt x="0" y="414"/>
                  <a:pt x="2" y="289"/>
                  <a:pt x="14" y="204"/>
                </a:cubicBezTo>
                <a:cubicBezTo>
                  <a:pt x="26" y="119"/>
                  <a:pt x="60" y="50"/>
                  <a:pt x="99" y="0"/>
                </a:cubicBezTo>
              </a:path>
            </a:pathLst>
          </a:custGeom>
          <a:noFill/>
          <a:ln w="38100">
            <a:solidFill>
              <a:srgbClr val="808080"/>
            </a:solidFill>
            <a:round/>
            <a:headEnd/>
            <a:tailEnd/>
          </a:ln>
        </p:spPr>
        <p:txBody>
          <a:bodyPr/>
          <a:lstStyle/>
          <a:p>
            <a:endParaRPr lang="it-IT"/>
          </a:p>
        </p:txBody>
      </p:sp>
      <p:sp>
        <p:nvSpPr>
          <p:cNvPr id="122889" name="Freeform 76"/>
          <p:cNvSpPr>
            <a:spLocks/>
          </p:cNvSpPr>
          <p:nvPr/>
        </p:nvSpPr>
        <p:spPr bwMode="auto">
          <a:xfrm>
            <a:off x="3478213" y="2822575"/>
            <a:ext cx="614362" cy="847725"/>
          </a:xfrm>
          <a:custGeom>
            <a:avLst/>
            <a:gdLst>
              <a:gd name="T0" fmla="*/ 2147483647 w 387"/>
              <a:gd name="T1" fmla="*/ 2147483647 h 534"/>
              <a:gd name="T2" fmla="*/ 2147483647 w 387"/>
              <a:gd name="T3" fmla="*/ 2147483647 h 534"/>
              <a:gd name="T4" fmla="*/ 2147483647 w 387"/>
              <a:gd name="T5" fmla="*/ 2147483647 h 534"/>
              <a:gd name="T6" fmla="*/ 2147483647 w 387"/>
              <a:gd name="T7" fmla="*/ 0 h 534"/>
              <a:gd name="T8" fmla="*/ 0 60000 65536"/>
              <a:gd name="T9" fmla="*/ 0 60000 65536"/>
              <a:gd name="T10" fmla="*/ 0 60000 65536"/>
              <a:gd name="T11" fmla="*/ 0 60000 65536"/>
              <a:gd name="T12" fmla="*/ 0 w 387"/>
              <a:gd name="T13" fmla="*/ 0 h 534"/>
              <a:gd name="T14" fmla="*/ 387 w 387"/>
              <a:gd name="T15" fmla="*/ 534 h 534"/>
            </a:gdLst>
            <a:ahLst/>
            <a:cxnLst>
              <a:cxn ang="T8">
                <a:pos x="T0" y="T1"/>
              </a:cxn>
              <a:cxn ang="T9">
                <a:pos x="T2" y="T3"/>
              </a:cxn>
              <a:cxn ang="T10">
                <a:pos x="T4" y="T5"/>
              </a:cxn>
              <a:cxn ang="T11">
                <a:pos x="T6" y="T7"/>
              </a:cxn>
            </a:cxnLst>
            <a:rect l="T12" t="T13" r="T14" b="T15"/>
            <a:pathLst>
              <a:path w="387" h="534">
                <a:moveTo>
                  <a:pt x="387" y="534"/>
                </a:moveTo>
                <a:cubicBezTo>
                  <a:pt x="295" y="512"/>
                  <a:pt x="203" y="491"/>
                  <a:pt x="141" y="435"/>
                </a:cubicBezTo>
                <a:cubicBezTo>
                  <a:pt x="79" y="379"/>
                  <a:pt x="30" y="268"/>
                  <a:pt x="15" y="196"/>
                </a:cubicBezTo>
                <a:cubicBezTo>
                  <a:pt x="0" y="124"/>
                  <a:pt x="25" y="62"/>
                  <a:pt x="50" y="0"/>
                </a:cubicBezTo>
              </a:path>
            </a:pathLst>
          </a:custGeom>
          <a:noFill/>
          <a:ln w="38100">
            <a:solidFill>
              <a:srgbClr val="808080"/>
            </a:solidFill>
            <a:round/>
            <a:headEnd/>
            <a:tailEnd/>
          </a:ln>
        </p:spPr>
        <p:txBody>
          <a:bodyPr/>
          <a:lstStyle/>
          <a:p>
            <a:endParaRPr lang="it-IT"/>
          </a:p>
        </p:txBody>
      </p:sp>
      <p:sp>
        <p:nvSpPr>
          <p:cNvPr id="122890" name="Freeform 77"/>
          <p:cNvSpPr>
            <a:spLocks/>
          </p:cNvSpPr>
          <p:nvPr/>
        </p:nvSpPr>
        <p:spPr bwMode="auto">
          <a:xfrm>
            <a:off x="3871913" y="2930525"/>
            <a:ext cx="431800" cy="460375"/>
          </a:xfrm>
          <a:custGeom>
            <a:avLst/>
            <a:gdLst>
              <a:gd name="T0" fmla="*/ 2147483647 w 272"/>
              <a:gd name="T1" fmla="*/ 2147483647 h 290"/>
              <a:gd name="T2" fmla="*/ 2147483647 w 272"/>
              <a:gd name="T3" fmla="*/ 2147483647 h 290"/>
              <a:gd name="T4" fmla="*/ 2147483647 w 272"/>
              <a:gd name="T5" fmla="*/ 2147483647 h 290"/>
              <a:gd name="T6" fmla="*/ 2147483647 w 272"/>
              <a:gd name="T7" fmla="*/ 2147483647 h 290"/>
              <a:gd name="T8" fmla="*/ 2147483647 w 272"/>
              <a:gd name="T9" fmla="*/ 2147483647 h 290"/>
              <a:gd name="T10" fmla="*/ 0 60000 65536"/>
              <a:gd name="T11" fmla="*/ 0 60000 65536"/>
              <a:gd name="T12" fmla="*/ 0 60000 65536"/>
              <a:gd name="T13" fmla="*/ 0 60000 65536"/>
              <a:gd name="T14" fmla="*/ 0 60000 65536"/>
              <a:gd name="T15" fmla="*/ 0 w 272"/>
              <a:gd name="T16" fmla="*/ 0 h 290"/>
              <a:gd name="T17" fmla="*/ 272 w 272"/>
              <a:gd name="T18" fmla="*/ 290 h 290"/>
            </a:gdLst>
            <a:ahLst/>
            <a:cxnLst>
              <a:cxn ang="T10">
                <a:pos x="T0" y="T1"/>
              </a:cxn>
              <a:cxn ang="T11">
                <a:pos x="T2" y="T3"/>
              </a:cxn>
              <a:cxn ang="T12">
                <a:pos x="T4" y="T5"/>
              </a:cxn>
              <a:cxn ang="T13">
                <a:pos x="T6" y="T7"/>
              </a:cxn>
              <a:cxn ang="T14">
                <a:pos x="T8" y="T9"/>
              </a:cxn>
            </a:cxnLst>
            <a:rect l="T15" t="T16" r="T17" b="T18"/>
            <a:pathLst>
              <a:path w="272" h="290">
                <a:moveTo>
                  <a:pt x="111" y="290"/>
                </a:moveTo>
                <a:cubicBezTo>
                  <a:pt x="68" y="267"/>
                  <a:pt x="26" y="245"/>
                  <a:pt x="13" y="206"/>
                </a:cubicBezTo>
                <a:cubicBezTo>
                  <a:pt x="0" y="167"/>
                  <a:pt x="6" y="91"/>
                  <a:pt x="34" y="58"/>
                </a:cubicBezTo>
                <a:cubicBezTo>
                  <a:pt x="62" y="25"/>
                  <a:pt x="141" y="0"/>
                  <a:pt x="181" y="9"/>
                </a:cubicBezTo>
                <a:cubicBezTo>
                  <a:pt x="221" y="18"/>
                  <a:pt x="246" y="66"/>
                  <a:pt x="272" y="114"/>
                </a:cubicBezTo>
              </a:path>
            </a:pathLst>
          </a:custGeom>
          <a:noFill/>
          <a:ln w="38100">
            <a:solidFill>
              <a:srgbClr val="808080"/>
            </a:solidFill>
            <a:round/>
            <a:headEnd/>
            <a:tailEnd/>
          </a:ln>
        </p:spPr>
        <p:txBody>
          <a:bodyPr/>
          <a:lstStyle/>
          <a:p>
            <a:endParaRPr lang="it-IT"/>
          </a:p>
        </p:txBody>
      </p:sp>
      <p:sp>
        <p:nvSpPr>
          <p:cNvPr id="122891" name="Text Box 78"/>
          <p:cNvSpPr txBox="1">
            <a:spLocks noChangeArrowheads="1"/>
          </p:cNvSpPr>
          <p:nvPr/>
        </p:nvSpPr>
        <p:spPr bwMode="auto">
          <a:xfrm>
            <a:off x="3878263" y="3074988"/>
            <a:ext cx="73025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Vegetables</a:t>
            </a:r>
          </a:p>
        </p:txBody>
      </p:sp>
      <p:sp>
        <p:nvSpPr>
          <p:cNvPr id="122892" name="Text Box 79"/>
          <p:cNvSpPr txBox="1">
            <a:spLocks noChangeArrowheads="1"/>
          </p:cNvSpPr>
          <p:nvPr/>
        </p:nvSpPr>
        <p:spPr bwMode="auto">
          <a:xfrm>
            <a:off x="3584575" y="2736850"/>
            <a:ext cx="442913"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Dairy</a:t>
            </a:r>
          </a:p>
        </p:txBody>
      </p:sp>
      <p:sp>
        <p:nvSpPr>
          <p:cNvPr id="122893" name="Text Box 80"/>
          <p:cNvSpPr txBox="1">
            <a:spLocks noChangeArrowheads="1"/>
          </p:cNvSpPr>
          <p:nvPr/>
        </p:nvSpPr>
        <p:spPr bwMode="auto">
          <a:xfrm>
            <a:off x="3257550" y="3617913"/>
            <a:ext cx="731838"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Cotton and</a:t>
            </a:r>
          </a:p>
          <a:p>
            <a:pPr eaLnBrk="0" hangingPunct="0">
              <a:lnSpc>
                <a:spcPct val="80000"/>
              </a:lnSpc>
            </a:pPr>
            <a:r>
              <a:rPr lang="en-US" sz="1000" b="1">
                <a:latin typeface="Arial Narrow" pitchFamily="34" charset="0"/>
              </a:rPr>
              <a:t>Tobacco</a:t>
            </a:r>
          </a:p>
        </p:txBody>
      </p:sp>
      <p:sp>
        <p:nvSpPr>
          <p:cNvPr id="122894" name="Text Box 81"/>
          <p:cNvSpPr txBox="1">
            <a:spLocks noChangeArrowheads="1"/>
          </p:cNvSpPr>
          <p:nvPr/>
        </p:nvSpPr>
        <p:spPr bwMode="auto">
          <a:xfrm>
            <a:off x="2347913" y="3060700"/>
            <a:ext cx="673100"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Corn and</a:t>
            </a:r>
          </a:p>
          <a:p>
            <a:pPr eaLnBrk="0" hangingPunct="0">
              <a:lnSpc>
                <a:spcPct val="80000"/>
              </a:lnSpc>
            </a:pPr>
            <a:r>
              <a:rPr lang="en-US" sz="1000" b="1">
                <a:latin typeface="Arial Narrow" pitchFamily="34" charset="0"/>
              </a:rPr>
              <a:t>Soybeans</a:t>
            </a:r>
          </a:p>
        </p:txBody>
      </p:sp>
      <p:sp>
        <p:nvSpPr>
          <p:cNvPr id="122895" name="Text Box 82"/>
          <p:cNvSpPr txBox="1">
            <a:spLocks noChangeArrowheads="1"/>
          </p:cNvSpPr>
          <p:nvPr/>
        </p:nvSpPr>
        <p:spPr bwMode="auto">
          <a:xfrm>
            <a:off x="1855788" y="3087688"/>
            <a:ext cx="49530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Wheat</a:t>
            </a:r>
          </a:p>
        </p:txBody>
      </p:sp>
      <p:sp>
        <p:nvSpPr>
          <p:cNvPr id="122896" name="Text Box 83"/>
          <p:cNvSpPr txBox="1">
            <a:spLocks noChangeArrowheads="1"/>
          </p:cNvSpPr>
          <p:nvPr/>
        </p:nvSpPr>
        <p:spPr bwMode="auto">
          <a:xfrm>
            <a:off x="1027113" y="3265488"/>
            <a:ext cx="723900"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Beef Cattle</a:t>
            </a:r>
          </a:p>
          <a:p>
            <a:pPr eaLnBrk="0" hangingPunct="0">
              <a:lnSpc>
                <a:spcPct val="80000"/>
              </a:lnSpc>
            </a:pPr>
            <a:r>
              <a:rPr lang="en-US" sz="1000" b="1">
                <a:latin typeface="Arial Narrow" pitchFamily="34" charset="0"/>
              </a:rPr>
              <a:t>and Sheep</a:t>
            </a:r>
          </a:p>
        </p:txBody>
      </p:sp>
      <p:sp>
        <p:nvSpPr>
          <p:cNvPr id="122897" name="Text Box 84"/>
          <p:cNvSpPr txBox="1">
            <a:spLocks noChangeArrowheads="1"/>
          </p:cNvSpPr>
          <p:nvPr/>
        </p:nvSpPr>
        <p:spPr bwMode="auto">
          <a:xfrm>
            <a:off x="355600" y="3057525"/>
            <a:ext cx="50165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Forest</a:t>
            </a:r>
          </a:p>
        </p:txBody>
      </p:sp>
      <p:grpSp>
        <p:nvGrpSpPr>
          <p:cNvPr id="122898" name="Group 85"/>
          <p:cNvGrpSpPr>
            <a:grpSpLocks/>
          </p:cNvGrpSpPr>
          <p:nvPr/>
        </p:nvGrpSpPr>
        <p:grpSpPr bwMode="auto">
          <a:xfrm>
            <a:off x="4713288" y="2247900"/>
            <a:ext cx="4103687" cy="2584450"/>
            <a:chOff x="156" y="441"/>
            <a:chExt cx="5419" cy="3412"/>
          </a:xfrm>
        </p:grpSpPr>
        <p:sp>
          <p:nvSpPr>
            <p:cNvPr id="122920" name="Freeform 86"/>
            <p:cNvSpPr>
              <a:spLocks/>
            </p:cNvSpPr>
            <p:nvPr/>
          </p:nvSpPr>
          <p:spPr bwMode="auto">
            <a:xfrm>
              <a:off x="3745" y="2560"/>
              <a:ext cx="396" cy="643"/>
            </a:xfrm>
            <a:custGeom>
              <a:avLst/>
              <a:gdLst>
                <a:gd name="T0" fmla="*/ 0 w 396"/>
                <a:gd name="T1" fmla="*/ 24 h 643"/>
                <a:gd name="T2" fmla="*/ 0 w 396"/>
                <a:gd name="T3" fmla="*/ 24 h 643"/>
                <a:gd name="T4" fmla="*/ 10 w 396"/>
                <a:gd name="T5" fmla="*/ 35 h 643"/>
                <a:gd name="T6" fmla="*/ 0 w 396"/>
                <a:gd name="T7" fmla="*/ 432 h 643"/>
                <a:gd name="T8" fmla="*/ 25 w 396"/>
                <a:gd name="T9" fmla="*/ 624 h 643"/>
                <a:gd name="T10" fmla="*/ 53 w 396"/>
                <a:gd name="T11" fmla="*/ 631 h 643"/>
                <a:gd name="T12" fmla="*/ 63 w 396"/>
                <a:gd name="T13" fmla="*/ 572 h 643"/>
                <a:gd name="T14" fmla="*/ 74 w 396"/>
                <a:gd name="T15" fmla="*/ 586 h 643"/>
                <a:gd name="T16" fmla="*/ 76 w 396"/>
                <a:gd name="T17" fmla="*/ 616 h 643"/>
                <a:gd name="T18" fmla="*/ 92 w 396"/>
                <a:gd name="T19" fmla="*/ 630 h 643"/>
                <a:gd name="T20" fmla="*/ 69 w 396"/>
                <a:gd name="T21" fmla="*/ 642 h 643"/>
                <a:gd name="T22" fmla="*/ 125 w 396"/>
                <a:gd name="T23" fmla="*/ 629 h 643"/>
                <a:gd name="T24" fmla="*/ 135 w 396"/>
                <a:gd name="T25" fmla="*/ 610 h 643"/>
                <a:gd name="T26" fmla="*/ 127 w 396"/>
                <a:gd name="T27" fmla="*/ 600 h 643"/>
                <a:gd name="T28" fmla="*/ 132 w 396"/>
                <a:gd name="T29" fmla="*/ 584 h 643"/>
                <a:gd name="T30" fmla="*/ 105 w 396"/>
                <a:gd name="T31" fmla="*/ 558 h 643"/>
                <a:gd name="T32" fmla="*/ 107 w 396"/>
                <a:gd name="T33" fmla="*/ 539 h 643"/>
                <a:gd name="T34" fmla="*/ 395 w 396"/>
                <a:gd name="T35" fmla="*/ 513 h 643"/>
                <a:gd name="T36" fmla="*/ 370 w 396"/>
                <a:gd name="T37" fmla="*/ 411 h 643"/>
                <a:gd name="T38" fmla="*/ 375 w 396"/>
                <a:gd name="T39" fmla="*/ 374 h 643"/>
                <a:gd name="T40" fmla="*/ 386 w 396"/>
                <a:gd name="T41" fmla="*/ 351 h 643"/>
                <a:gd name="T42" fmla="*/ 376 w 396"/>
                <a:gd name="T43" fmla="*/ 316 h 643"/>
                <a:gd name="T44" fmla="*/ 349 w 396"/>
                <a:gd name="T45" fmla="*/ 272 h 643"/>
                <a:gd name="T46" fmla="*/ 274 w 396"/>
                <a:gd name="T47" fmla="*/ 0 h 643"/>
                <a:gd name="T48" fmla="*/ 0 w 396"/>
                <a:gd name="T49" fmla="*/ 24 h 643"/>
                <a:gd name="T50" fmla="*/ 0 w 396"/>
                <a:gd name="T51" fmla="*/ 24 h 6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6"/>
                <a:gd name="T79" fmla="*/ 0 h 643"/>
                <a:gd name="T80" fmla="*/ 396 w 396"/>
                <a:gd name="T81" fmla="*/ 643 h 6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6" h="643">
                  <a:moveTo>
                    <a:pt x="0" y="24"/>
                  </a:moveTo>
                  <a:lnTo>
                    <a:pt x="0" y="24"/>
                  </a:lnTo>
                  <a:lnTo>
                    <a:pt x="10" y="35"/>
                  </a:lnTo>
                  <a:lnTo>
                    <a:pt x="0" y="432"/>
                  </a:lnTo>
                  <a:lnTo>
                    <a:pt x="25" y="624"/>
                  </a:lnTo>
                  <a:lnTo>
                    <a:pt x="53" y="631"/>
                  </a:lnTo>
                  <a:lnTo>
                    <a:pt x="63" y="572"/>
                  </a:lnTo>
                  <a:lnTo>
                    <a:pt x="74" y="586"/>
                  </a:lnTo>
                  <a:lnTo>
                    <a:pt x="76" y="616"/>
                  </a:lnTo>
                  <a:lnTo>
                    <a:pt x="92" y="630"/>
                  </a:lnTo>
                  <a:lnTo>
                    <a:pt x="69" y="642"/>
                  </a:lnTo>
                  <a:lnTo>
                    <a:pt x="125" y="629"/>
                  </a:lnTo>
                  <a:lnTo>
                    <a:pt x="135" y="610"/>
                  </a:lnTo>
                  <a:lnTo>
                    <a:pt x="127" y="600"/>
                  </a:lnTo>
                  <a:lnTo>
                    <a:pt x="132" y="584"/>
                  </a:lnTo>
                  <a:lnTo>
                    <a:pt x="105" y="558"/>
                  </a:lnTo>
                  <a:lnTo>
                    <a:pt x="107" y="539"/>
                  </a:lnTo>
                  <a:lnTo>
                    <a:pt x="395" y="513"/>
                  </a:lnTo>
                  <a:lnTo>
                    <a:pt x="370" y="411"/>
                  </a:lnTo>
                  <a:lnTo>
                    <a:pt x="375" y="374"/>
                  </a:lnTo>
                  <a:lnTo>
                    <a:pt x="386" y="351"/>
                  </a:lnTo>
                  <a:lnTo>
                    <a:pt x="376" y="316"/>
                  </a:lnTo>
                  <a:lnTo>
                    <a:pt x="349" y="272"/>
                  </a:lnTo>
                  <a:lnTo>
                    <a:pt x="274" y="0"/>
                  </a:lnTo>
                  <a:lnTo>
                    <a:pt x="0" y="24"/>
                  </a:lnTo>
                </a:path>
              </a:pathLst>
            </a:custGeom>
            <a:solidFill>
              <a:srgbClr val="FFFF99"/>
            </a:solidFill>
            <a:ln w="12700" cap="rnd">
              <a:solidFill>
                <a:srgbClr val="969696"/>
              </a:solidFill>
              <a:round/>
              <a:headEnd/>
              <a:tailEnd/>
            </a:ln>
          </p:spPr>
          <p:txBody>
            <a:bodyPr/>
            <a:lstStyle/>
            <a:p>
              <a:endParaRPr lang="it-IT"/>
            </a:p>
          </p:txBody>
        </p:sp>
        <p:sp>
          <p:nvSpPr>
            <p:cNvPr id="122921" name="Freeform 87"/>
            <p:cNvSpPr>
              <a:spLocks/>
            </p:cNvSpPr>
            <p:nvPr/>
          </p:nvSpPr>
          <p:spPr bwMode="auto">
            <a:xfrm>
              <a:off x="861" y="2162"/>
              <a:ext cx="709" cy="823"/>
            </a:xfrm>
            <a:custGeom>
              <a:avLst/>
              <a:gdLst>
                <a:gd name="T0" fmla="*/ 0 w 709"/>
                <a:gd name="T1" fmla="*/ 562 h 823"/>
                <a:gd name="T2" fmla="*/ 0 w 709"/>
                <a:gd name="T3" fmla="*/ 562 h 823"/>
                <a:gd name="T4" fmla="*/ 45 w 709"/>
                <a:gd name="T5" fmla="*/ 523 h 823"/>
                <a:gd name="T6" fmla="*/ 27 w 709"/>
                <a:gd name="T7" fmla="*/ 491 h 823"/>
                <a:gd name="T8" fmla="*/ 37 w 709"/>
                <a:gd name="T9" fmla="*/ 446 h 823"/>
                <a:gd name="T10" fmla="*/ 83 w 709"/>
                <a:gd name="T11" fmla="*/ 369 h 823"/>
                <a:gd name="T12" fmla="*/ 117 w 709"/>
                <a:gd name="T13" fmla="*/ 347 h 823"/>
                <a:gd name="T14" fmla="*/ 97 w 709"/>
                <a:gd name="T15" fmla="*/ 320 h 823"/>
                <a:gd name="T16" fmla="*/ 85 w 709"/>
                <a:gd name="T17" fmla="*/ 243 h 823"/>
                <a:gd name="T18" fmla="*/ 99 w 709"/>
                <a:gd name="T19" fmla="*/ 106 h 823"/>
                <a:gd name="T20" fmla="*/ 123 w 709"/>
                <a:gd name="T21" fmla="*/ 99 h 823"/>
                <a:gd name="T22" fmla="*/ 163 w 709"/>
                <a:gd name="T23" fmla="*/ 122 h 823"/>
                <a:gd name="T24" fmla="*/ 197 w 709"/>
                <a:gd name="T25" fmla="*/ 0 h 823"/>
                <a:gd name="T26" fmla="*/ 708 w 709"/>
                <a:gd name="T27" fmla="*/ 88 h 823"/>
                <a:gd name="T28" fmla="*/ 601 w 709"/>
                <a:gd name="T29" fmla="*/ 822 h 823"/>
                <a:gd name="T30" fmla="*/ 444 w 709"/>
                <a:gd name="T31" fmla="*/ 797 h 823"/>
                <a:gd name="T32" fmla="*/ 345 w 709"/>
                <a:gd name="T33" fmla="*/ 770 h 823"/>
                <a:gd name="T34" fmla="*/ 146 w 709"/>
                <a:gd name="T35" fmla="*/ 651 h 823"/>
                <a:gd name="T36" fmla="*/ 0 w 709"/>
                <a:gd name="T37" fmla="*/ 562 h 823"/>
                <a:gd name="T38" fmla="*/ 0 w 709"/>
                <a:gd name="T39" fmla="*/ 562 h 8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9"/>
                <a:gd name="T61" fmla="*/ 0 h 823"/>
                <a:gd name="T62" fmla="*/ 709 w 709"/>
                <a:gd name="T63" fmla="*/ 823 h 8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9" h="823">
                  <a:moveTo>
                    <a:pt x="0" y="562"/>
                  </a:moveTo>
                  <a:lnTo>
                    <a:pt x="0" y="562"/>
                  </a:lnTo>
                  <a:lnTo>
                    <a:pt x="45" y="523"/>
                  </a:lnTo>
                  <a:lnTo>
                    <a:pt x="27" y="491"/>
                  </a:lnTo>
                  <a:lnTo>
                    <a:pt x="37" y="446"/>
                  </a:lnTo>
                  <a:lnTo>
                    <a:pt x="83" y="369"/>
                  </a:lnTo>
                  <a:lnTo>
                    <a:pt x="117" y="347"/>
                  </a:lnTo>
                  <a:lnTo>
                    <a:pt x="97" y="320"/>
                  </a:lnTo>
                  <a:lnTo>
                    <a:pt x="85" y="243"/>
                  </a:lnTo>
                  <a:lnTo>
                    <a:pt x="99" y="106"/>
                  </a:lnTo>
                  <a:lnTo>
                    <a:pt x="123" y="99"/>
                  </a:lnTo>
                  <a:lnTo>
                    <a:pt x="163" y="122"/>
                  </a:lnTo>
                  <a:lnTo>
                    <a:pt x="197" y="0"/>
                  </a:lnTo>
                  <a:lnTo>
                    <a:pt x="708" y="88"/>
                  </a:lnTo>
                  <a:lnTo>
                    <a:pt x="601" y="822"/>
                  </a:lnTo>
                  <a:lnTo>
                    <a:pt x="444" y="797"/>
                  </a:lnTo>
                  <a:lnTo>
                    <a:pt x="345" y="770"/>
                  </a:lnTo>
                  <a:lnTo>
                    <a:pt x="146" y="651"/>
                  </a:lnTo>
                  <a:lnTo>
                    <a:pt x="0" y="562"/>
                  </a:lnTo>
                </a:path>
              </a:pathLst>
            </a:custGeom>
            <a:solidFill>
              <a:srgbClr val="FFFF99"/>
            </a:solidFill>
            <a:ln w="12700" cap="rnd">
              <a:solidFill>
                <a:srgbClr val="969696"/>
              </a:solidFill>
              <a:round/>
              <a:headEnd/>
              <a:tailEnd/>
            </a:ln>
          </p:spPr>
          <p:txBody>
            <a:bodyPr/>
            <a:lstStyle/>
            <a:p>
              <a:endParaRPr lang="it-IT"/>
            </a:p>
          </p:txBody>
        </p:sp>
        <p:sp>
          <p:nvSpPr>
            <p:cNvPr id="122922" name="Freeform 88"/>
            <p:cNvSpPr>
              <a:spLocks/>
            </p:cNvSpPr>
            <p:nvPr/>
          </p:nvSpPr>
          <p:spPr bwMode="auto">
            <a:xfrm>
              <a:off x="3060" y="2398"/>
              <a:ext cx="523" cy="473"/>
            </a:xfrm>
            <a:custGeom>
              <a:avLst/>
              <a:gdLst>
                <a:gd name="T0" fmla="*/ 0 w 523"/>
                <a:gd name="T1" fmla="*/ 15 h 473"/>
                <a:gd name="T2" fmla="*/ 0 w 523"/>
                <a:gd name="T3" fmla="*/ 15 h 473"/>
                <a:gd name="T4" fmla="*/ 21 w 523"/>
                <a:gd name="T5" fmla="*/ 161 h 473"/>
                <a:gd name="T6" fmla="*/ 17 w 523"/>
                <a:gd name="T7" fmla="*/ 389 h 473"/>
                <a:gd name="T8" fmla="*/ 28 w 523"/>
                <a:gd name="T9" fmla="*/ 402 h 473"/>
                <a:gd name="T10" fmla="*/ 65 w 523"/>
                <a:gd name="T11" fmla="*/ 401 h 473"/>
                <a:gd name="T12" fmla="*/ 66 w 523"/>
                <a:gd name="T13" fmla="*/ 472 h 473"/>
                <a:gd name="T14" fmla="*/ 377 w 523"/>
                <a:gd name="T15" fmla="*/ 467 h 473"/>
                <a:gd name="T16" fmla="*/ 371 w 523"/>
                <a:gd name="T17" fmla="*/ 394 h 473"/>
                <a:gd name="T18" fmla="*/ 398 w 523"/>
                <a:gd name="T19" fmla="*/ 318 h 473"/>
                <a:gd name="T20" fmla="*/ 436 w 523"/>
                <a:gd name="T21" fmla="*/ 262 h 473"/>
                <a:gd name="T22" fmla="*/ 434 w 523"/>
                <a:gd name="T23" fmla="*/ 248 h 473"/>
                <a:gd name="T24" fmla="*/ 464 w 523"/>
                <a:gd name="T25" fmla="*/ 200 h 473"/>
                <a:gd name="T26" fmla="*/ 478 w 523"/>
                <a:gd name="T27" fmla="*/ 146 h 473"/>
                <a:gd name="T28" fmla="*/ 472 w 523"/>
                <a:gd name="T29" fmla="*/ 141 h 473"/>
                <a:gd name="T30" fmla="*/ 498 w 523"/>
                <a:gd name="T31" fmla="*/ 121 h 473"/>
                <a:gd name="T32" fmla="*/ 522 w 523"/>
                <a:gd name="T33" fmla="*/ 73 h 473"/>
                <a:gd name="T34" fmla="*/ 515 w 523"/>
                <a:gd name="T35" fmla="*/ 64 h 473"/>
                <a:gd name="T36" fmla="*/ 445 w 523"/>
                <a:gd name="T37" fmla="*/ 67 h 473"/>
                <a:gd name="T38" fmla="*/ 464 w 523"/>
                <a:gd name="T39" fmla="*/ 41 h 473"/>
                <a:gd name="T40" fmla="*/ 458 w 523"/>
                <a:gd name="T41" fmla="*/ 0 h 473"/>
                <a:gd name="T42" fmla="*/ 0 w 523"/>
                <a:gd name="T43" fmla="*/ 15 h 473"/>
                <a:gd name="T44" fmla="*/ 0 w 523"/>
                <a:gd name="T45" fmla="*/ 15 h 4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3"/>
                <a:gd name="T70" fmla="*/ 0 h 473"/>
                <a:gd name="T71" fmla="*/ 523 w 523"/>
                <a:gd name="T72" fmla="*/ 473 h 4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3" h="473">
                  <a:moveTo>
                    <a:pt x="0" y="15"/>
                  </a:moveTo>
                  <a:lnTo>
                    <a:pt x="0" y="15"/>
                  </a:lnTo>
                  <a:lnTo>
                    <a:pt x="21" y="161"/>
                  </a:lnTo>
                  <a:lnTo>
                    <a:pt x="17" y="389"/>
                  </a:lnTo>
                  <a:lnTo>
                    <a:pt x="28" y="402"/>
                  </a:lnTo>
                  <a:lnTo>
                    <a:pt x="65" y="401"/>
                  </a:lnTo>
                  <a:lnTo>
                    <a:pt x="66" y="472"/>
                  </a:lnTo>
                  <a:lnTo>
                    <a:pt x="377" y="467"/>
                  </a:lnTo>
                  <a:lnTo>
                    <a:pt x="371" y="394"/>
                  </a:lnTo>
                  <a:lnTo>
                    <a:pt x="398" y="318"/>
                  </a:lnTo>
                  <a:lnTo>
                    <a:pt x="436" y="262"/>
                  </a:lnTo>
                  <a:lnTo>
                    <a:pt x="434" y="248"/>
                  </a:lnTo>
                  <a:lnTo>
                    <a:pt x="464" y="200"/>
                  </a:lnTo>
                  <a:lnTo>
                    <a:pt x="478" y="146"/>
                  </a:lnTo>
                  <a:lnTo>
                    <a:pt x="472" y="141"/>
                  </a:lnTo>
                  <a:lnTo>
                    <a:pt x="498" y="121"/>
                  </a:lnTo>
                  <a:lnTo>
                    <a:pt x="522" y="73"/>
                  </a:lnTo>
                  <a:lnTo>
                    <a:pt x="515" y="64"/>
                  </a:lnTo>
                  <a:lnTo>
                    <a:pt x="445" y="67"/>
                  </a:lnTo>
                  <a:lnTo>
                    <a:pt x="464" y="41"/>
                  </a:lnTo>
                  <a:lnTo>
                    <a:pt x="458" y="0"/>
                  </a:lnTo>
                  <a:lnTo>
                    <a:pt x="0" y="15"/>
                  </a:lnTo>
                </a:path>
              </a:pathLst>
            </a:custGeom>
            <a:solidFill>
              <a:srgbClr val="FFFF99"/>
            </a:solidFill>
            <a:ln w="12700" cap="rnd">
              <a:solidFill>
                <a:srgbClr val="969696"/>
              </a:solidFill>
              <a:round/>
              <a:headEnd/>
              <a:tailEnd/>
            </a:ln>
          </p:spPr>
          <p:txBody>
            <a:bodyPr/>
            <a:lstStyle/>
            <a:p>
              <a:endParaRPr lang="it-IT"/>
            </a:p>
          </p:txBody>
        </p:sp>
        <p:sp>
          <p:nvSpPr>
            <p:cNvPr id="122923" name="Freeform 89"/>
            <p:cNvSpPr>
              <a:spLocks/>
            </p:cNvSpPr>
            <p:nvPr/>
          </p:nvSpPr>
          <p:spPr bwMode="auto">
            <a:xfrm>
              <a:off x="156" y="1274"/>
              <a:ext cx="823" cy="1412"/>
            </a:xfrm>
            <a:custGeom>
              <a:avLst/>
              <a:gdLst>
                <a:gd name="T0" fmla="*/ 18 w 823"/>
                <a:gd name="T1" fmla="*/ 256 h 1412"/>
                <a:gd name="T2" fmla="*/ 18 w 823"/>
                <a:gd name="T3" fmla="*/ 256 h 1412"/>
                <a:gd name="T4" fmla="*/ 29 w 823"/>
                <a:gd name="T5" fmla="*/ 286 h 1412"/>
                <a:gd name="T6" fmla="*/ 5 w 823"/>
                <a:gd name="T7" fmla="*/ 397 h 1412"/>
                <a:gd name="T8" fmla="*/ 21 w 823"/>
                <a:gd name="T9" fmla="*/ 429 h 1412"/>
                <a:gd name="T10" fmla="*/ 85 w 823"/>
                <a:gd name="T11" fmla="*/ 574 h 1412"/>
                <a:gd name="T12" fmla="*/ 92 w 823"/>
                <a:gd name="T13" fmla="*/ 571 h 1412"/>
                <a:gd name="T14" fmla="*/ 95 w 823"/>
                <a:gd name="T15" fmla="*/ 539 h 1412"/>
                <a:gd name="T16" fmla="*/ 106 w 823"/>
                <a:gd name="T17" fmla="*/ 534 h 1412"/>
                <a:gd name="T18" fmla="*/ 117 w 823"/>
                <a:gd name="T19" fmla="*/ 543 h 1412"/>
                <a:gd name="T20" fmla="*/ 98 w 823"/>
                <a:gd name="T21" fmla="*/ 561 h 1412"/>
                <a:gd name="T22" fmla="*/ 106 w 823"/>
                <a:gd name="T23" fmla="*/ 573 h 1412"/>
                <a:gd name="T24" fmla="*/ 122 w 823"/>
                <a:gd name="T25" fmla="*/ 635 h 1412"/>
                <a:gd name="T26" fmla="*/ 112 w 823"/>
                <a:gd name="T27" fmla="*/ 631 h 1412"/>
                <a:gd name="T28" fmla="*/ 89 w 823"/>
                <a:gd name="T29" fmla="*/ 607 h 1412"/>
                <a:gd name="T30" fmla="*/ 95 w 823"/>
                <a:gd name="T31" fmla="*/ 582 h 1412"/>
                <a:gd name="T32" fmla="*/ 84 w 823"/>
                <a:gd name="T33" fmla="*/ 584 h 1412"/>
                <a:gd name="T34" fmla="*/ 71 w 823"/>
                <a:gd name="T35" fmla="*/ 610 h 1412"/>
                <a:gd name="T36" fmla="*/ 76 w 823"/>
                <a:gd name="T37" fmla="*/ 667 h 1412"/>
                <a:gd name="T38" fmla="*/ 89 w 823"/>
                <a:gd name="T39" fmla="*/ 693 h 1412"/>
                <a:gd name="T40" fmla="*/ 118 w 823"/>
                <a:gd name="T41" fmla="*/ 716 h 1412"/>
                <a:gd name="T42" fmla="*/ 109 w 823"/>
                <a:gd name="T43" fmla="*/ 744 h 1412"/>
                <a:gd name="T44" fmla="*/ 92 w 823"/>
                <a:gd name="T45" fmla="*/ 748 h 1412"/>
                <a:gd name="T46" fmla="*/ 89 w 823"/>
                <a:gd name="T47" fmla="*/ 785 h 1412"/>
                <a:gd name="T48" fmla="*/ 129 w 823"/>
                <a:gd name="T49" fmla="*/ 869 h 1412"/>
                <a:gd name="T50" fmla="*/ 161 w 823"/>
                <a:gd name="T51" fmla="*/ 921 h 1412"/>
                <a:gd name="T52" fmla="*/ 157 w 823"/>
                <a:gd name="T53" fmla="*/ 952 h 1412"/>
                <a:gd name="T54" fmla="*/ 176 w 823"/>
                <a:gd name="T55" fmla="*/ 972 h 1412"/>
                <a:gd name="T56" fmla="*/ 168 w 823"/>
                <a:gd name="T57" fmla="*/ 992 h 1412"/>
                <a:gd name="T58" fmla="*/ 156 w 823"/>
                <a:gd name="T59" fmla="*/ 1041 h 1412"/>
                <a:gd name="T60" fmla="*/ 170 w 823"/>
                <a:gd name="T61" fmla="*/ 1059 h 1412"/>
                <a:gd name="T62" fmla="*/ 271 w 823"/>
                <a:gd name="T63" fmla="*/ 1094 h 1412"/>
                <a:gd name="T64" fmla="*/ 312 w 823"/>
                <a:gd name="T65" fmla="*/ 1150 h 1412"/>
                <a:gd name="T66" fmla="*/ 359 w 823"/>
                <a:gd name="T67" fmla="*/ 1168 h 1412"/>
                <a:gd name="T68" fmla="*/ 360 w 823"/>
                <a:gd name="T69" fmla="*/ 1202 h 1412"/>
                <a:gd name="T70" fmla="*/ 392 w 823"/>
                <a:gd name="T71" fmla="*/ 1210 h 1412"/>
                <a:gd name="T72" fmla="*/ 434 w 823"/>
                <a:gd name="T73" fmla="*/ 1267 h 1412"/>
                <a:gd name="T74" fmla="*/ 457 w 823"/>
                <a:gd name="T75" fmla="*/ 1316 h 1412"/>
                <a:gd name="T76" fmla="*/ 458 w 823"/>
                <a:gd name="T77" fmla="*/ 1392 h 1412"/>
                <a:gd name="T78" fmla="*/ 750 w 823"/>
                <a:gd name="T79" fmla="*/ 1411 h 1412"/>
                <a:gd name="T80" fmla="*/ 732 w 823"/>
                <a:gd name="T81" fmla="*/ 1379 h 1412"/>
                <a:gd name="T82" fmla="*/ 742 w 823"/>
                <a:gd name="T83" fmla="*/ 1334 h 1412"/>
                <a:gd name="T84" fmla="*/ 788 w 823"/>
                <a:gd name="T85" fmla="*/ 1257 h 1412"/>
                <a:gd name="T86" fmla="*/ 822 w 823"/>
                <a:gd name="T87" fmla="*/ 1235 h 1412"/>
                <a:gd name="T88" fmla="*/ 802 w 823"/>
                <a:gd name="T89" fmla="*/ 1208 h 1412"/>
                <a:gd name="T90" fmla="*/ 790 w 823"/>
                <a:gd name="T91" fmla="*/ 1131 h 1412"/>
                <a:gd name="T92" fmla="*/ 399 w 823"/>
                <a:gd name="T93" fmla="*/ 544 h 1412"/>
                <a:gd name="T94" fmla="*/ 370 w 823"/>
                <a:gd name="T95" fmla="*/ 485 h 1412"/>
                <a:gd name="T96" fmla="*/ 467 w 823"/>
                <a:gd name="T97" fmla="*/ 110 h 1412"/>
                <a:gd name="T98" fmla="*/ 78 w 823"/>
                <a:gd name="T99" fmla="*/ 0 h 1412"/>
                <a:gd name="T100" fmla="*/ 68 w 823"/>
                <a:gd name="T101" fmla="*/ 22 h 1412"/>
                <a:gd name="T102" fmla="*/ 71 w 823"/>
                <a:gd name="T103" fmla="*/ 72 h 1412"/>
                <a:gd name="T104" fmla="*/ 0 w 823"/>
                <a:gd name="T105" fmla="*/ 188 h 1412"/>
                <a:gd name="T106" fmla="*/ 18 w 823"/>
                <a:gd name="T107" fmla="*/ 256 h 1412"/>
                <a:gd name="T108" fmla="*/ 18 w 823"/>
                <a:gd name="T109" fmla="*/ 256 h 14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3"/>
                <a:gd name="T166" fmla="*/ 0 h 1412"/>
                <a:gd name="T167" fmla="*/ 823 w 823"/>
                <a:gd name="T168" fmla="*/ 1412 h 14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3" h="1412">
                  <a:moveTo>
                    <a:pt x="18" y="256"/>
                  </a:moveTo>
                  <a:lnTo>
                    <a:pt x="18" y="256"/>
                  </a:lnTo>
                  <a:lnTo>
                    <a:pt x="29" y="286"/>
                  </a:lnTo>
                  <a:lnTo>
                    <a:pt x="5" y="397"/>
                  </a:lnTo>
                  <a:lnTo>
                    <a:pt x="21" y="429"/>
                  </a:lnTo>
                  <a:lnTo>
                    <a:pt x="85" y="574"/>
                  </a:lnTo>
                  <a:lnTo>
                    <a:pt x="92" y="571"/>
                  </a:lnTo>
                  <a:lnTo>
                    <a:pt x="95" y="539"/>
                  </a:lnTo>
                  <a:lnTo>
                    <a:pt x="106" y="534"/>
                  </a:lnTo>
                  <a:lnTo>
                    <a:pt x="117" y="543"/>
                  </a:lnTo>
                  <a:lnTo>
                    <a:pt x="98" y="561"/>
                  </a:lnTo>
                  <a:lnTo>
                    <a:pt x="106" y="573"/>
                  </a:lnTo>
                  <a:lnTo>
                    <a:pt x="122" y="635"/>
                  </a:lnTo>
                  <a:lnTo>
                    <a:pt x="112" y="631"/>
                  </a:lnTo>
                  <a:lnTo>
                    <a:pt x="89" y="607"/>
                  </a:lnTo>
                  <a:lnTo>
                    <a:pt x="95" y="582"/>
                  </a:lnTo>
                  <a:lnTo>
                    <a:pt x="84" y="584"/>
                  </a:lnTo>
                  <a:lnTo>
                    <a:pt x="71" y="610"/>
                  </a:lnTo>
                  <a:lnTo>
                    <a:pt x="76" y="667"/>
                  </a:lnTo>
                  <a:lnTo>
                    <a:pt x="89" y="693"/>
                  </a:lnTo>
                  <a:lnTo>
                    <a:pt x="118" y="716"/>
                  </a:lnTo>
                  <a:lnTo>
                    <a:pt x="109" y="744"/>
                  </a:lnTo>
                  <a:lnTo>
                    <a:pt x="92" y="748"/>
                  </a:lnTo>
                  <a:lnTo>
                    <a:pt x="89" y="785"/>
                  </a:lnTo>
                  <a:lnTo>
                    <a:pt x="129" y="869"/>
                  </a:lnTo>
                  <a:lnTo>
                    <a:pt x="161" y="921"/>
                  </a:lnTo>
                  <a:lnTo>
                    <a:pt x="157" y="952"/>
                  </a:lnTo>
                  <a:lnTo>
                    <a:pt x="176" y="972"/>
                  </a:lnTo>
                  <a:lnTo>
                    <a:pt x="168" y="992"/>
                  </a:lnTo>
                  <a:lnTo>
                    <a:pt x="156" y="1041"/>
                  </a:lnTo>
                  <a:lnTo>
                    <a:pt x="170" y="1059"/>
                  </a:lnTo>
                  <a:lnTo>
                    <a:pt x="271" y="1094"/>
                  </a:lnTo>
                  <a:lnTo>
                    <a:pt x="312" y="1150"/>
                  </a:lnTo>
                  <a:lnTo>
                    <a:pt x="359" y="1168"/>
                  </a:lnTo>
                  <a:lnTo>
                    <a:pt x="360" y="1202"/>
                  </a:lnTo>
                  <a:lnTo>
                    <a:pt x="392" y="1210"/>
                  </a:lnTo>
                  <a:lnTo>
                    <a:pt x="434" y="1267"/>
                  </a:lnTo>
                  <a:lnTo>
                    <a:pt x="457" y="1316"/>
                  </a:lnTo>
                  <a:lnTo>
                    <a:pt x="458" y="1392"/>
                  </a:lnTo>
                  <a:lnTo>
                    <a:pt x="750" y="1411"/>
                  </a:lnTo>
                  <a:lnTo>
                    <a:pt x="732" y="1379"/>
                  </a:lnTo>
                  <a:lnTo>
                    <a:pt x="742" y="1334"/>
                  </a:lnTo>
                  <a:lnTo>
                    <a:pt x="788" y="1257"/>
                  </a:lnTo>
                  <a:lnTo>
                    <a:pt x="822" y="1235"/>
                  </a:lnTo>
                  <a:lnTo>
                    <a:pt x="802" y="1208"/>
                  </a:lnTo>
                  <a:lnTo>
                    <a:pt x="790" y="1131"/>
                  </a:lnTo>
                  <a:lnTo>
                    <a:pt x="399" y="544"/>
                  </a:lnTo>
                  <a:lnTo>
                    <a:pt x="370" y="485"/>
                  </a:lnTo>
                  <a:lnTo>
                    <a:pt x="467" y="110"/>
                  </a:lnTo>
                  <a:lnTo>
                    <a:pt x="78" y="0"/>
                  </a:lnTo>
                  <a:lnTo>
                    <a:pt x="68" y="22"/>
                  </a:lnTo>
                  <a:lnTo>
                    <a:pt x="71" y="72"/>
                  </a:lnTo>
                  <a:lnTo>
                    <a:pt x="0" y="188"/>
                  </a:lnTo>
                  <a:lnTo>
                    <a:pt x="18" y="256"/>
                  </a:lnTo>
                </a:path>
              </a:pathLst>
            </a:custGeom>
            <a:solidFill>
              <a:srgbClr val="FFFF99"/>
            </a:solidFill>
            <a:ln w="12700" cap="rnd">
              <a:solidFill>
                <a:srgbClr val="969696"/>
              </a:solidFill>
              <a:round/>
              <a:headEnd/>
              <a:tailEnd/>
            </a:ln>
          </p:spPr>
          <p:txBody>
            <a:bodyPr/>
            <a:lstStyle/>
            <a:p>
              <a:endParaRPr lang="it-IT"/>
            </a:p>
          </p:txBody>
        </p:sp>
        <p:sp>
          <p:nvSpPr>
            <p:cNvPr id="122924" name="Freeform 90"/>
            <p:cNvSpPr>
              <a:spLocks/>
            </p:cNvSpPr>
            <p:nvPr/>
          </p:nvSpPr>
          <p:spPr bwMode="auto">
            <a:xfrm>
              <a:off x="1569" y="1728"/>
              <a:ext cx="756" cy="598"/>
            </a:xfrm>
            <a:custGeom>
              <a:avLst/>
              <a:gdLst>
                <a:gd name="T0" fmla="*/ 0 w 756"/>
                <a:gd name="T1" fmla="*/ 522 h 598"/>
                <a:gd name="T2" fmla="*/ 0 w 756"/>
                <a:gd name="T3" fmla="*/ 522 h 598"/>
                <a:gd name="T4" fmla="*/ 73 w 756"/>
                <a:gd name="T5" fmla="*/ 0 h 598"/>
                <a:gd name="T6" fmla="*/ 559 w 756"/>
                <a:gd name="T7" fmla="*/ 55 h 598"/>
                <a:gd name="T8" fmla="*/ 755 w 756"/>
                <a:gd name="T9" fmla="*/ 72 h 598"/>
                <a:gd name="T10" fmla="*/ 747 w 756"/>
                <a:gd name="T11" fmla="*/ 203 h 598"/>
                <a:gd name="T12" fmla="*/ 721 w 756"/>
                <a:gd name="T13" fmla="*/ 597 h 598"/>
                <a:gd name="T14" fmla="*/ 622 w 756"/>
                <a:gd name="T15" fmla="*/ 590 h 598"/>
                <a:gd name="T16" fmla="*/ 311 w 756"/>
                <a:gd name="T17" fmla="*/ 562 h 598"/>
                <a:gd name="T18" fmla="*/ 0 w 756"/>
                <a:gd name="T19" fmla="*/ 522 h 598"/>
                <a:gd name="T20" fmla="*/ 0 w 756"/>
                <a:gd name="T21" fmla="*/ 522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6"/>
                <a:gd name="T34" fmla="*/ 0 h 598"/>
                <a:gd name="T35" fmla="*/ 756 w 756"/>
                <a:gd name="T36" fmla="*/ 598 h 5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6" h="598">
                  <a:moveTo>
                    <a:pt x="0" y="522"/>
                  </a:moveTo>
                  <a:lnTo>
                    <a:pt x="0" y="522"/>
                  </a:lnTo>
                  <a:lnTo>
                    <a:pt x="73" y="0"/>
                  </a:lnTo>
                  <a:lnTo>
                    <a:pt x="559" y="55"/>
                  </a:lnTo>
                  <a:lnTo>
                    <a:pt x="755" y="72"/>
                  </a:lnTo>
                  <a:lnTo>
                    <a:pt x="747" y="203"/>
                  </a:lnTo>
                  <a:lnTo>
                    <a:pt x="721" y="597"/>
                  </a:lnTo>
                  <a:lnTo>
                    <a:pt x="622" y="590"/>
                  </a:lnTo>
                  <a:lnTo>
                    <a:pt x="311" y="562"/>
                  </a:lnTo>
                  <a:lnTo>
                    <a:pt x="0" y="522"/>
                  </a:lnTo>
                </a:path>
              </a:pathLst>
            </a:custGeom>
            <a:solidFill>
              <a:srgbClr val="FFFF99"/>
            </a:solidFill>
            <a:ln w="12700" cap="rnd">
              <a:solidFill>
                <a:srgbClr val="969696"/>
              </a:solidFill>
              <a:round/>
              <a:headEnd/>
              <a:tailEnd/>
            </a:ln>
          </p:spPr>
          <p:txBody>
            <a:bodyPr/>
            <a:lstStyle/>
            <a:p>
              <a:endParaRPr lang="it-IT"/>
            </a:p>
          </p:txBody>
        </p:sp>
        <p:sp>
          <p:nvSpPr>
            <p:cNvPr id="122925" name="Freeform 91"/>
            <p:cNvSpPr>
              <a:spLocks/>
            </p:cNvSpPr>
            <p:nvPr/>
          </p:nvSpPr>
          <p:spPr bwMode="auto">
            <a:xfrm>
              <a:off x="5076" y="1405"/>
              <a:ext cx="179" cy="169"/>
            </a:xfrm>
            <a:custGeom>
              <a:avLst/>
              <a:gdLst>
                <a:gd name="T0" fmla="*/ 0 w 179"/>
                <a:gd name="T1" fmla="*/ 33 h 169"/>
                <a:gd name="T2" fmla="*/ 0 w 179"/>
                <a:gd name="T3" fmla="*/ 33 h 169"/>
                <a:gd name="T4" fmla="*/ 15 w 179"/>
                <a:gd name="T5" fmla="*/ 122 h 169"/>
                <a:gd name="T6" fmla="*/ 14 w 179"/>
                <a:gd name="T7" fmla="*/ 168 h 169"/>
                <a:gd name="T8" fmla="*/ 28 w 179"/>
                <a:gd name="T9" fmla="*/ 165 h 169"/>
                <a:gd name="T10" fmla="*/ 37 w 179"/>
                <a:gd name="T11" fmla="*/ 152 h 169"/>
                <a:gd name="T12" fmla="*/ 62 w 179"/>
                <a:gd name="T13" fmla="*/ 140 h 169"/>
                <a:gd name="T14" fmla="*/ 74 w 179"/>
                <a:gd name="T15" fmla="*/ 118 h 169"/>
                <a:gd name="T16" fmla="*/ 82 w 179"/>
                <a:gd name="T17" fmla="*/ 122 h 169"/>
                <a:gd name="T18" fmla="*/ 102 w 179"/>
                <a:gd name="T19" fmla="*/ 114 h 169"/>
                <a:gd name="T20" fmla="*/ 128 w 179"/>
                <a:gd name="T21" fmla="*/ 109 h 169"/>
                <a:gd name="T22" fmla="*/ 129 w 179"/>
                <a:gd name="T23" fmla="*/ 100 h 169"/>
                <a:gd name="T24" fmla="*/ 137 w 179"/>
                <a:gd name="T25" fmla="*/ 105 h 169"/>
                <a:gd name="T26" fmla="*/ 146 w 179"/>
                <a:gd name="T27" fmla="*/ 97 h 169"/>
                <a:gd name="T28" fmla="*/ 160 w 179"/>
                <a:gd name="T29" fmla="*/ 94 h 169"/>
                <a:gd name="T30" fmla="*/ 178 w 179"/>
                <a:gd name="T31" fmla="*/ 86 h 169"/>
                <a:gd name="T32" fmla="*/ 161 w 179"/>
                <a:gd name="T33" fmla="*/ 0 h 169"/>
                <a:gd name="T34" fmla="*/ 0 w 179"/>
                <a:gd name="T35" fmla="*/ 33 h 169"/>
                <a:gd name="T36" fmla="*/ 0 w 179"/>
                <a:gd name="T37" fmla="*/ 33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169"/>
                <a:gd name="T59" fmla="*/ 179 w 179"/>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169">
                  <a:moveTo>
                    <a:pt x="0" y="33"/>
                  </a:moveTo>
                  <a:lnTo>
                    <a:pt x="0" y="33"/>
                  </a:lnTo>
                  <a:lnTo>
                    <a:pt x="15" y="122"/>
                  </a:lnTo>
                  <a:lnTo>
                    <a:pt x="14" y="168"/>
                  </a:lnTo>
                  <a:lnTo>
                    <a:pt x="28" y="165"/>
                  </a:lnTo>
                  <a:lnTo>
                    <a:pt x="37" y="152"/>
                  </a:lnTo>
                  <a:lnTo>
                    <a:pt x="62" y="140"/>
                  </a:lnTo>
                  <a:lnTo>
                    <a:pt x="74" y="118"/>
                  </a:lnTo>
                  <a:lnTo>
                    <a:pt x="82" y="122"/>
                  </a:lnTo>
                  <a:lnTo>
                    <a:pt x="102" y="114"/>
                  </a:lnTo>
                  <a:lnTo>
                    <a:pt x="128" y="109"/>
                  </a:lnTo>
                  <a:lnTo>
                    <a:pt x="129" y="100"/>
                  </a:lnTo>
                  <a:lnTo>
                    <a:pt x="137" y="105"/>
                  </a:lnTo>
                  <a:lnTo>
                    <a:pt x="146" y="97"/>
                  </a:lnTo>
                  <a:lnTo>
                    <a:pt x="160" y="94"/>
                  </a:lnTo>
                  <a:lnTo>
                    <a:pt x="178" y="86"/>
                  </a:lnTo>
                  <a:lnTo>
                    <a:pt x="161" y="0"/>
                  </a:lnTo>
                  <a:lnTo>
                    <a:pt x="0" y="33"/>
                  </a:lnTo>
                </a:path>
              </a:pathLst>
            </a:custGeom>
            <a:solidFill>
              <a:srgbClr val="FFFF99"/>
            </a:solidFill>
            <a:ln w="12700" cap="rnd">
              <a:solidFill>
                <a:srgbClr val="969696"/>
              </a:solidFill>
              <a:round/>
              <a:headEnd/>
              <a:tailEnd/>
            </a:ln>
          </p:spPr>
          <p:txBody>
            <a:bodyPr/>
            <a:lstStyle/>
            <a:p>
              <a:endParaRPr lang="it-IT"/>
            </a:p>
          </p:txBody>
        </p:sp>
        <p:sp>
          <p:nvSpPr>
            <p:cNvPr id="122926" name="Freeform 92"/>
            <p:cNvSpPr>
              <a:spLocks/>
            </p:cNvSpPr>
            <p:nvPr/>
          </p:nvSpPr>
          <p:spPr bwMode="auto">
            <a:xfrm>
              <a:off x="4922" y="1767"/>
              <a:ext cx="109" cy="181"/>
            </a:xfrm>
            <a:custGeom>
              <a:avLst/>
              <a:gdLst>
                <a:gd name="T0" fmla="*/ 0 w 109"/>
                <a:gd name="T1" fmla="*/ 19 h 181"/>
                <a:gd name="T2" fmla="*/ 0 w 109"/>
                <a:gd name="T3" fmla="*/ 19 h 181"/>
                <a:gd name="T4" fmla="*/ 14 w 109"/>
                <a:gd name="T5" fmla="*/ 0 h 181"/>
                <a:gd name="T6" fmla="*/ 34 w 109"/>
                <a:gd name="T7" fmla="*/ 0 h 181"/>
                <a:gd name="T8" fmla="*/ 28 w 109"/>
                <a:gd name="T9" fmla="*/ 20 h 181"/>
                <a:gd name="T10" fmla="*/ 23 w 109"/>
                <a:gd name="T11" fmla="*/ 26 h 181"/>
                <a:gd name="T12" fmla="*/ 26 w 109"/>
                <a:gd name="T13" fmla="*/ 47 h 181"/>
                <a:gd name="T14" fmla="*/ 38 w 109"/>
                <a:gd name="T15" fmla="*/ 60 h 181"/>
                <a:gd name="T16" fmla="*/ 53 w 109"/>
                <a:gd name="T17" fmla="*/ 74 h 181"/>
                <a:gd name="T18" fmla="*/ 58 w 109"/>
                <a:gd name="T19" fmla="*/ 95 h 181"/>
                <a:gd name="T20" fmla="*/ 68 w 109"/>
                <a:gd name="T21" fmla="*/ 111 h 181"/>
                <a:gd name="T22" fmla="*/ 79 w 109"/>
                <a:gd name="T23" fmla="*/ 121 h 181"/>
                <a:gd name="T24" fmla="*/ 96 w 109"/>
                <a:gd name="T25" fmla="*/ 127 h 181"/>
                <a:gd name="T26" fmla="*/ 104 w 109"/>
                <a:gd name="T27" fmla="*/ 143 h 181"/>
                <a:gd name="T28" fmla="*/ 90 w 109"/>
                <a:gd name="T29" fmla="*/ 157 h 181"/>
                <a:gd name="T30" fmla="*/ 104 w 109"/>
                <a:gd name="T31" fmla="*/ 154 h 181"/>
                <a:gd name="T32" fmla="*/ 108 w 109"/>
                <a:gd name="T33" fmla="*/ 167 h 181"/>
                <a:gd name="T34" fmla="*/ 80 w 109"/>
                <a:gd name="T35" fmla="*/ 174 h 181"/>
                <a:gd name="T36" fmla="*/ 43 w 109"/>
                <a:gd name="T37" fmla="*/ 180 h 181"/>
                <a:gd name="T38" fmla="*/ 40 w 109"/>
                <a:gd name="T39" fmla="*/ 168 h 181"/>
                <a:gd name="T40" fmla="*/ 0 w 109"/>
                <a:gd name="T41" fmla="*/ 19 h 181"/>
                <a:gd name="T42" fmla="*/ 0 w 109"/>
                <a:gd name="T43" fmla="*/ 19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9"/>
                <a:gd name="T67" fmla="*/ 0 h 181"/>
                <a:gd name="T68" fmla="*/ 109 w 109"/>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9" h="181">
                  <a:moveTo>
                    <a:pt x="0" y="19"/>
                  </a:moveTo>
                  <a:lnTo>
                    <a:pt x="0" y="19"/>
                  </a:lnTo>
                  <a:lnTo>
                    <a:pt x="14" y="0"/>
                  </a:lnTo>
                  <a:lnTo>
                    <a:pt x="34" y="0"/>
                  </a:lnTo>
                  <a:lnTo>
                    <a:pt x="28" y="20"/>
                  </a:lnTo>
                  <a:lnTo>
                    <a:pt x="23" y="26"/>
                  </a:lnTo>
                  <a:lnTo>
                    <a:pt x="26" y="47"/>
                  </a:lnTo>
                  <a:lnTo>
                    <a:pt x="38" y="60"/>
                  </a:lnTo>
                  <a:lnTo>
                    <a:pt x="53" y="74"/>
                  </a:lnTo>
                  <a:lnTo>
                    <a:pt x="58" y="95"/>
                  </a:lnTo>
                  <a:lnTo>
                    <a:pt x="68" y="111"/>
                  </a:lnTo>
                  <a:lnTo>
                    <a:pt x="79" y="121"/>
                  </a:lnTo>
                  <a:lnTo>
                    <a:pt x="96" y="127"/>
                  </a:lnTo>
                  <a:lnTo>
                    <a:pt x="104" y="143"/>
                  </a:lnTo>
                  <a:lnTo>
                    <a:pt x="90" y="157"/>
                  </a:lnTo>
                  <a:lnTo>
                    <a:pt x="104" y="154"/>
                  </a:lnTo>
                  <a:lnTo>
                    <a:pt x="108" y="167"/>
                  </a:lnTo>
                  <a:lnTo>
                    <a:pt x="80" y="174"/>
                  </a:lnTo>
                  <a:lnTo>
                    <a:pt x="43" y="180"/>
                  </a:lnTo>
                  <a:lnTo>
                    <a:pt x="40" y="168"/>
                  </a:lnTo>
                  <a:lnTo>
                    <a:pt x="0" y="19"/>
                  </a:lnTo>
                </a:path>
              </a:pathLst>
            </a:custGeom>
            <a:solidFill>
              <a:srgbClr val="FFFF99"/>
            </a:solidFill>
            <a:ln w="12700" cap="rnd">
              <a:solidFill>
                <a:srgbClr val="969696"/>
              </a:solidFill>
              <a:round/>
              <a:headEnd/>
              <a:tailEnd/>
            </a:ln>
          </p:spPr>
          <p:txBody>
            <a:bodyPr/>
            <a:lstStyle/>
            <a:p>
              <a:endParaRPr lang="it-IT"/>
            </a:p>
          </p:txBody>
        </p:sp>
        <p:sp>
          <p:nvSpPr>
            <p:cNvPr id="122927" name="Freeform 93"/>
            <p:cNvSpPr>
              <a:spLocks/>
            </p:cNvSpPr>
            <p:nvPr/>
          </p:nvSpPr>
          <p:spPr bwMode="auto">
            <a:xfrm>
              <a:off x="4811" y="1908"/>
              <a:ext cx="17" cy="24"/>
            </a:xfrm>
            <a:custGeom>
              <a:avLst/>
              <a:gdLst>
                <a:gd name="T0" fmla="*/ 0 w 17"/>
                <a:gd name="T1" fmla="*/ 7 h 24"/>
                <a:gd name="T2" fmla="*/ 0 w 17"/>
                <a:gd name="T3" fmla="*/ 7 h 24"/>
                <a:gd name="T4" fmla="*/ 11 w 17"/>
                <a:gd name="T5" fmla="*/ 0 h 24"/>
                <a:gd name="T6" fmla="*/ 16 w 17"/>
                <a:gd name="T7" fmla="*/ 13 h 24"/>
                <a:gd name="T8" fmla="*/ 12 w 17"/>
                <a:gd name="T9" fmla="*/ 23 h 24"/>
                <a:gd name="T10" fmla="*/ 0 w 17"/>
                <a:gd name="T11" fmla="*/ 7 h 24"/>
                <a:gd name="T12" fmla="*/ 0 w 17"/>
                <a:gd name="T13" fmla="*/ 7 h 24"/>
                <a:gd name="T14" fmla="*/ 0 60000 65536"/>
                <a:gd name="T15" fmla="*/ 0 60000 65536"/>
                <a:gd name="T16" fmla="*/ 0 60000 65536"/>
                <a:gd name="T17" fmla="*/ 0 60000 65536"/>
                <a:gd name="T18" fmla="*/ 0 60000 65536"/>
                <a:gd name="T19" fmla="*/ 0 60000 65536"/>
                <a:gd name="T20" fmla="*/ 0 60000 65536"/>
                <a:gd name="T21" fmla="*/ 0 w 17"/>
                <a:gd name="T22" fmla="*/ 0 h 24"/>
                <a:gd name="T23" fmla="*/ 17 w 1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4">
                  <a:moveTo>
                    <a:pt x="0" y="7"/>
                  </a:moveTo>
                  <a:lnTo>
                    <a:pt x="0" y="7"/>
                  </a:lnTo>
                  <a:lnTo>
                    <a:pt x="11" y="0"/>
                  </a:lnTo>
                  <a:lnTo>
                    <a:pt x="16" y="13"/>
                  </a:lnTo>
                  <a:lnTo>
                    <a:pt x="12" y="23"/>
                  </a:lnTo>
                  <a:lnTo>
                    <a:pt x="0" y="7"/>
                  </a:lnTo>
                </a:path>
              </a:pathLst>
            </a:custGeom>
            <a:solidFill>
              <a:srgbClr val="FFFF99"/>
            </a:solidFill>
            <a:ln w="12700" cap="rnd">
              <a:solidFill>
                <a:srgbClr val="969696"/>
              </a:solidFill>
              <a:round/>
              <a:headEnd/>
              <a:tailEnd/>
            </a:ln>
          </p:spPr>
          <p:txBody>
            <a:bodyPr/>
            <a:lstStyle/>
            <a:p>
              <a:endParaRPr lang="it-IT"/>
            </a:p>
          </p:txBody>
        </p:sp>
        <p:grpSp>
          <p:nvGrpSpPr>
            <p:cNvPr id="122928" name="Group 94"/>
            <p:cNvGrpSpPr>
              <a:grpSpLocks/>
            </p:cNvGrpSpPr>
            <p:nvPr/>
          </p:nvGrpSpPr>
          <p:grpSpPr bwMode="auto">
            <a:xfrm>
              <a:off x="3850" y="3052"/>
              <a:ext cx="942" cy="801"/>
              <a:chOff x="3850" y="3052"/>
              <a:chExt cx="942" cy="801"/>
            </a:xfrm>
          </p:grpSpPr>
          <p:sp>
            <p:nvSpPr>
              <p:cNvPr id="122982" name="Freeform 95"/>
              <p:cNvSpPr>
                <a:spLocks/>
              </p:cNvSpPr>
              <p:nvPr/>
            </p:nvSpPr>
            <p:spPr bwMode="auto">
              <a:xfrm>
                <a:off x="3850" y="3052"/>
                <a:ext cx="942" cy="714"/>
              </a:xfrm>
              <a:custGeom>
                <a:avLst/>
                <a:gdLst>
                  <a:gd name="T0" fmla="*/ 2 w 942"/>
                  <a:gd name="T1" fmla="*/ 47 h 714"/>
                  <a:gd name="T2" fmla="*/ 27 w 942"/>
                  <a:gd name="T3" fmla="*/ 92 h 714"/>
                  <a:gd name="T4" fmla="*/ 30 w 942"/>
                  <a:gd name="T5" fmla="*/ 118 h 714"/>
                  <a:gd name="T6" fmla="*/ 40 w 942"/>
                  <a:gd name="T7" fmla="*/ 128 h 714"/>
                  <a:gd name="T8" fmla="*/ 51 w 942"/>
                  <a:gd name="T9" fmla="*/ 101 h 714"/>
                  <a:gd name="T10" fmla="*/ 70 w 942"/>
                  <a:gd name="T11" fmla="*/ 97 h 714"/>
                  <a:gd name="T12" fmla="*/ 56 w 942"/>
                  <a:gd name="T13" fmla="*/ 125 h 714"/>
                  <a:gd name="T14" fmla="*/ 129 w 942"/>
                  <a:gd name="T15" fmla="*/ 98 h 714"/>
                  <a:gd name="T16" fmla="*/ 161 w 942"/>
                  <a:gd name="T17" fmla="*/ 97 h 714"/>
                  <a:gd name="T18" fmla="*/ 130 w 942"/>
                  <a:gd name="T19" fmla="*/ 109 h 714"/>
                  <a:gd name="T20" fmla="*/ 190 w 942"/>
                  <a:gd name="T21" fmla="*/ 124 h 714"/>
                  <a:gd name="T22" fmla="*/ 210 w 942"/>
                  <a:gd name="T23" fmla="*/ 118 h 714"/>
                  <a:gd name="T24" fmla="*/ 245 w 942"/>
                  <a:gd name="T25" fmla="*/ 138 h 714"/>
                  <a:gd name="T26" fmla="*/ 259 w 942"/>
                  <a:gd name="T27" fmla="*/ 160 h 714"/>
                  <a:gd name="T28" fmla="*/ 270 w 942"/>
                  <a:gd name="T29" fmla="*/ 190 h 714"/>
                  <a:gd name="T30" fmla="*/ 265 w 942"/>
                  <a:gd name="T31" fmla="*/ 196 h 714"/>
                  <a:gd name="T32" fmla="*/ 306 w 942"/>
                  <a:gd name="T33" fmla="*/ 184 h 714"/>
                  <a:gd name="T34" fmla="*/ 322 w 942"/>
                  <a:gd name="T35" fmla="*/ 180 h 714"/>
                  <a:gd name="T36" fmla="*/ 379 w 942"/>
                  <a:gd name="T37" fmla="*/ 154 h 714"/>
                  <a:gd name="T38" fmla="*/ 385 w 942"/>
                  <a:gd name="T39" fmla="*/ 126 h 714"/>
                  <a:gd name="T40" fmla="*/ 452 w 942"/>
                  <a:gd name="T41" fmla="*/ 140 h 714"/>
                  <a:gd name="T42" fmla="*/ 491 w 942"/>
                  <a:gd name="T43" fmla="*/ 171 h 714"/>
                  <a:gd name="T44" fmla="*/ 517 w 942"/>
                  <a:gd name="T45" fmla="*/ 201 h 714"/>
                  <a:gd name="T46" fmla="*/ 537 w 942"/>
                  <a:gd name="T47" fmla="*/ 226 h 714"/>
                  <a:gd name="T48" fmla="*/ 579 w 942"/>
                  <a:gd name="T49" fmla="*/ 247 h 714"/>
                  <a:gd name="T50" fmla="*/ 586 w 942"/>
                  <a:gd name="T51" fmla="*/ 355 h 714"/>
                  <a:gd name="T52" fmla="*/ 607 w 942"/>
                  <a:gd name="T53" fmla="*/ 412 h 714"/>
                  <a:gd name="T54" fmla="*/ 597 w 942"/>
                  <a:gd name="T55" fmla="*/ 384 h 714"/>
                  <a:gd name="T56" fmla="*/ 605 w 942"/>
                  <a:gd name="T57" fmla="*/ 374 h 714"/>
                  <a:gd name="T58" fmla="*/ 622 w 942"/>
                  <a:gd name="T59" fmla="*/ 393 h 714"/>
                  <a:gd name="T60" fmla="*/ 638 w 942"/>
                  <a:gd name="T61" fmla="*/ 391 h 714"/>
                  <a:gd name="T62" fmla="*/ 611 w 942"/>
                  <a:gd name="T63" fmla="*/ 444 h 714"/>
                  <a:gd name="T64" fmla="*/ 641 w 942"/>
                  <a:gd name="T65" fmla="*/ 489 h 714"/>
                  <a:gd name="T66" fmla="*/ 669 w 942"/>
                  <a:gd name="T67" fmla="*/ 520 h 714"/>
                  <a:gd name="T68" fmla="*/ 668 w 942"/>
                  <a:gd name="T69" fmla="*/ 499 h 714"/>
                  <a:gd name="T70" fmla="*/ 694 w 942"/>
                  <a:gd name="T71" fmla="*/ 498 h 714"/>
                  <a:gd name="T72" fmla="*/ 694 w 942"/>
                  <a:gd name="T73" fmla="*/ 526 h 714"/>
                  <a:gd name="T74" fmla="*/ 722 w 942"/>
                  <a:gd name="T75" fmla="*/ 560 h 714"/>
                  <a:gd name="T76" fmla="*/ 748 w 942"/>
                  <a:gd name="T77" fmla="*/ 626 h 714"/>
                  <a:gd name="T78" fmla="*/ 793 w 942"/>
                  <a:gd name="T79" fmla="*/ 637 h 714"/>
                  <a:gd name="T80" fmla="*/ 857 w 942"/>
                  <a:gd name="T81" fmla="*/ 688 h 714"/>
                  <a:gd name="T82" fmla="*/ 851 w 942"/>
                  <a:gd name="T83" fmla="*/ 704 h 714"/>
                  <a:gd name="T84" fmla="*/ 836 w 942"/>
                  <a:gd name="T85" fmla="*/ 713 h 714"/>
                  <a:gd name="T86" fmla="*/ 885 w 942"/>
                  <a:gd name="T87" fmla="*/ 706 h 714"/>
                  <a:gd name="T88" fmla="*/ 916 w 942"/>
                  <a:gd name="T89" fmla="*/ 692 h 714"/>
                  <a:gd name="T90" fmla="*/ 922 w 942"/>
                  <a:gd name="T91" fmla="*/ 643 h 714"/>
                  <a:gd name="T92" fmla="*/ 941 w 942"/>
                  <a:gd name="T93" fmla="*/ 614 h 714"/>
                  <a:gd name="T94" fmla="*/ 922 w 942"/>
                  <a:gd name="T95" fmla="*/ 465 h 714"/>
                  <a:gd name="T96" fmla="*/ 796 w 942"/>
                  <a:gd name="T97" fmla="*/ 246 h 714"/>
                  <a:gd name="T98" fmla="*/ 740 w 942"/>
                  <a:gd name="T99" fmla="*/ 140 h 714"/>
                  <a:gd name="T100" fmla="*/ 692 w 942"/>
                  <a:gd name="T101" fmla="*/ 10 h 714"/>
                  <a:gd name="T102" fmla="*/ 636 w 942"/>
                  <a:gd name="T103" fmla="*/ 0 h 714"/>
                  <a:gd name="T104" fmla="*/ 632 w 942"/>
                  <a:gd name="T105" fmla="*/ 62 h 714"/>
                  <a:gd name="T106" fmla="*/ 609 w 942"/>
                  <a:gd name="T107" fmla="*/ 38 h 714"/>
                  <a:gd name="T108" fmla="*/ 290 w 942"/>
                  <a:gd name="T109" fmla="*/ 21 h 714"/>
                  <a:gd name="T110" fmla="*/ 2 w 942"/>
                  <a:gd name="T111" fmla="*/ 47 h 7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2"/>
                  <a:gd name="T169" fmla="*/ 0 h 714"/>
                  <a:gd name="T170" fmla="*/ 942 w 942"/>
                  <a:gd name="T171" fmla="*/ 714 h 7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2" h="714">
                    <a:moveTo>
                      <a:pt x="2" y="47"/>
                    </a:moveTo>
                    <a:lnTo>
                      <a:pt x="2" y="47"/>
                    </a:lnTo>
                    <a:lnTo>
                      <a:pt x="0" y="66"/>
                    </a:lnTo>
                    <a:lnTo>
                      <a:pt x="27" y="92"/>
                    </a:lnTo>
                    <a:lnTo>
                      <a:pt x="22" y="108"/>
                    </a:lnTo>
                    <a:lnTo>
                      <a:pt x="30" y="118"/>
                    </a:lnTo>
                    <a:lnTo>
                      <a:pt x="20" y="137"/>
                    </a:lnTo>
                    <a:lnTo>
                      <a:pt x="40" y="128"/>
                    </a:lnTo>
                    <a:lnTo>
                      <a:pt x="51" y="115"/>
                    </a:lnTo>
                    <a:lnTo>
                      <a:pt x="51" y="101"/>
                    </a:lnTo>
                    <a:lnTo>
                      <a:pt x="61" y="109"/>
                    </a:lnTo>
                    <a:lnTo>
                      <a:pt x="70" y="97"/>
                    </a:lnTo>
                    <a:lnTo>
                      <a:pt x="78" y="108"/>
                    </a:lnTo>
                    <a:lnTo>
                      <a:pt x="56" y="125"/>
                    </a:lnTo>
                    <a:lnTo>
                      <a:pt x="117" y="111"/>
                    </a:lnTo>
                    <a:lnTo>
                      <a:pt x="129" y="98"/>
                    </a:lnTo>
                    <a:lnTo>
                      <a:pt x="138" y="103"/>
                    </a:lnTo>
                    <a:lnTo>
                      <a:pt x="161" y="97"/>
                    </a:lnTo>
                    <a:lnTo>
                      <a:pt x="171" y="105"/>
                    </a:lnTo>
                    <a:lnTo>
                      <a:pt x="130" y="109"/>
                    </a:lnTo>
                    <a:lnTo>
                      <a:pt x="142" y="113"/>
                    </a:lnTo>
                    <a:lnTo>
                      <a:pt x="190" y="124"/>
                    </a:lnTo>
                    <a:lnTo>
                      <a:pt x="218" y="140"/>
                    </a:lnTo>
                    <a:lnTo>
                      <a:pt x="210" y="118"/>
                    </a:lnTo>
                    <a:lnTo>
                      <a:pt x="224" y="134"/>
                    </a:lnTo>
                    <a:lnTo>
                      <a:pt x="245" y="138"/>
                    </a:lnTo>
                    <a:lnTo>
                      <a:pt x="227" y="143"/>
                    </a:lnTo>
                    <a:lnTo>
                      <a:pt x="259" y="160"/>
                    </a:lnTo>
                    <a:lnTo>
                      <a:pt x="271" y="175"/>
                    </a:lnTo>
                    <a:lnTo>
                      <a:pt x="270" y="190"/>
                    </a:lnTo>
                    <a:lnTo>
                      <a:pt x="258" y="170"/>
                    </a:lnTo>
                    <a:lnTo>
                      <a:pt x="265" y="196"/>
                    </a:lnTo>
                    <a:lnTo>
                      <a:pt x="290" y="186"/>
                    </a:lnTo>
                    <a:lnTo>
                      <a:pt x="306" y="184"/>
                    </a:lnTo>
                    <a:lnTo>
                      <a:pt x="317" y="173"/>
                    </a:lnTo>
                    <a:lnTo>
                      <a:pt x="322" y="180"/>
                    </a:lnTo>
                    <a:lnTo>
                      <a:pt x="356" y="155"/>
                    </a:lnTo>
                    <a:lnTo>
                      <a:pt x="379" y="154"/>
                    </a:lnTo>
                    <a:lnTo>
                      <a:pt x="370" y="146"/>
                    </a:lnTo>
                    <a:lnTo>
                      <a:pt x="385" y="126"/>
                    </a:lnTo>
                    <a:lnTo>
                      <a:pt x="418" y="124"/>
                    </a:lnTo>
                    <a:lnTo>
                      <a:pt x="452" y="140"/>
                    </a:lnTo>
                    <a:lnTo>
                      <a:pt x="473" y="166"/>
                    </a:lnTo>
                    <a:lnTo>
                      <a:pt x="491" y="171"/>
                    </a:lnTo>
                    <a:lnTo>
                      <a:pt x="494" y="190"/>
                    </a:lnTo>
                    <a:lnTo>
                      <a:pt x="517" y="201"/>
                    </a:lnTo>
                    <a:lnTo>
                      <a:pt x="526" y="215"/>
                    </a:lnTo>
                    <a:lnTo>
                      <a:pt x="537" y="226"/>
                    </a:lnTo>
                    <a:lnTo>
                      <a:pt x="567" y="227"/>
                    </a:lnTo>
                    <a:lnTo>
                      <a:pt x="579" y="247"/>
                    </a:lnTo>
                    <a:lnTo>
                      <a:pt x="594" y="285"/>
                    </a:lnTo>
                    <a:lnTo>
                      <a:pt x="586" y="355"/>
                    </a:lnTo>
                    <a:lnTo>
                      <a:pt x="588" y="398"/>
                    </a:lnTo>
                    <a:lnTo>
                      <a:pt x="607" y="412"/>
                    </a:lnTo>
                    <a:lnTo>
                      <a:pt x="610" y="392"/>
                    </a:lnTo>
                    <a:lnTo>
                      <a:pt x="597" y="384"/>
                    </a:lnTo>
                    <a:lnTo>
                      <a:pt x="600" y="370"/>
                    </a:lnTo>
                    <a:lnTo>
                      <a:pt x="605" y="374"/>
                    </a:lnTo>
                    <a:lnTo>
                      <a:pt x="618" y="378"/>
                    </a:lnTo>
                    <a:lnTo>
                      <a:pt x="622" y="393"/>
                    </a:lnTo>
                    <a:lnTo>
                      <a:pt x="630" y="377"/>
                    </a:lnTo>
                    <a:lnTo>
                      <a:pt x="638" y="391"/>
                    </a:lnTo>
                    <a:lnTo>
                      <a:pt x="612" y="436"/>
                    </a:lnTo>
                    <a:lnTo>
                      <a:pt x="611" y="444"/>
                    </a:lnTo>
                    <a:lnTo>
                      <a:pt x="627" y="452"/>
                    </a:lnTo>
                    <a:lnTo>
                      <a:pt x="641" y="489"/>
                    </a:lnTo>
                    <a:lnTo>
                      <a:pt x="658" y="506"/>
                    </a:lnTo>
                    <a:lnTo>
                      <a:pt x="669" y="520"/>
                    </a:lnTo>
                    <a:lnTo>
                      <a:pt x="683" y="520"/>
                    </a:lnTo>
                    <a:lnTo>
                      <a:pt x="668" y="499"/>
                    </a:lnTo>
                    <a:lnTo>
                      <a:pt x="679" y="502"/>
                    </a:lnTo>
                    <a:lnTo>
                      <a:pt x="694" y="498"/>
                    </a:lnTo>
                    <a:lnTo>
                      <a:pt x="687" y="506"/>
                    </a:lnTo>
                    <a:lnTo>
                      <a:pt x="694" y="526"/>
                    </a:lnTo>
                    <a:lnTo>
                      <a:pt x="700" y="550"/>
                    </a:lnTo>
                    <a:lnTo>
                      <a:pt x="722" y="560"/>
                    </a:lnTo>
                    <a:lnTo>
                      <a:pt x="728" y="577"/>
                    </a:lnTo>
                    <a:lnTo>
                      <a:pt x="748" y="626"/>
                    </a:lnTo>
                    <a:lnTo>
                      <a:pt x="772" y="626"/>
                    </a:lnTo>
                    <a:lnTo>
                      <a:pt x="793" y="637"/>
                    </a:lnTo>
                    <a:lnTo>
                      <a:pt x="828" y="684"/>
                    </a:lnTo>
                    <a:lnTo>
                      <a:pt x="857" y="688"/>
                    </a:lnTo>
                    <a:lnTo>
                      <a:pt x="858" y="698"/>
                    </a:lnTo>
                    <a:lnTo>
                      <a:pt x="851" y="704"/>
                    </a:lnTo>
                    <a:lnTo>
                      <a:pt x="828" y="694"/>
                    </a:lnTo>
                    <a:lnTo>
                      <a:pt x="836" y="713"/>
                    </a:lnTo>
                    <a:lnTo>
                      <a:pt x="862" y="706"/>
                    </a:lnTo>
                    <a:lnTo>
                      <a:pt x="885" y="706"/>
                    </a:lnTo>
                    <a:lnTo>
                      <a:pt x="896" y="694"/>
                    </a:lnTo>
                    <a:lnTo>
                      <a:pt x="916" y="692"/>
                    </a:lnTo>
                    <a:lnTo>
                      <a:pt x="927" y="672"/>
                    </a:lnTo>
                    <a:lnTo>
                      <a:pt x="922" y="643"/>
                    </a:lnTo>
                    <a:lnTo>
                      <a:pt x="932" y="610"/>
                    </a:lnTo>
                    <a:lnTo>
                      <a:pt x="941" y="614"/>
                    </a:lnTo>
                    <a:lnTo>
                      <a:pt x="933" y="499"/>
                    </a:lnTo>
                    <a:lnTo>
                      <a:pt x="922" y="465"/>
                    </a:lnTo>
                    <a:lnTo>
                      <a:pt x="821" y="299"/>
                    </a:lnTo>
                    <a:lnTo>
                      <a:pt x="796" y="246"/>
                    </a:lnTo>
                    <a:lnTo>
                      <a:pt x="807" y="246"/>
                    </a:lnTo>
                    <a:lnTo>
                      <a:pt x="740" y="140"/>
                    </a:lnTo>
                    <a:lnTo>
                      <a:pt x="694" y="29"/>
                    </a:lnTo>
                    <a:lnTo>
                      <a:pt x="692" y="10"/>
                    </a:lnTo>
                    <a:lnTo>
                      <a:pt x="679" y="8"/>
                    </a:lnTo>
                    <a:lnTo>
                      <a:pt x="636" y="0"/>
                    </a:lnTo>
                    <a:lnTo>
                      <a:pt x="624" y="13"/>
                    </a:lnTo>
                    <a:lnTo>
                      <a:pt x="632" y="62"/>
                    </a:lnTo>
                    <a:lnTo>
                      <a:pt x="612" y="61"/>
                    </a:lnTo>
                    <a:lnTo>
                      <a:pt x="609" y="38"/>
                    </a:lnTo>
                    <a:lnTo>
                      <a:pt x="311" y="56"/>
                    </a:lnTo>
                    <a:lnTo>
                      <a:pt x="290" y="21"/>
                    </a:lnTo>
                    <a:lnTo>
                      <a:pt x="2" y="47"/>
                    </a:lnTo>
                  </a:path>
                </a:pathLst>
              </a:custGeom>
              <a:solidFill>
                <a:srgbClr val="FFFF99"/>
              </a:solidFill>
              <a:ln w="12700" cap="rnd">
                <a:solidFill>
                  <a:srgbClr val="969696"/>
                </a:solidFill>
                <a:round/>
                <a:headEnd/>
                <a:tailEnd/>
              </a:ln>
            </p:spPr>
            <p:txBody>
              <a:bodyPr/>
              <a:lstStyle/>
              <a:p>
                <a:endParaRPr lang="it-IT"/>
              </a:p>
            </p:txBody>
          </p:sp>
          <p:sp>
            <p:nvSpPr>
              <p:cNvPr id="122983" name="Freeform 96"/>
              <p:cNvSpPr>
                <a:spLocks/>
              </p:cNvSpPr>
              <p:nvPr/>
            </p:nvSpPr>
            <p:spPr bwMode="auto">
              <a:xfrm>
                <a:off x="4627" y="3820"/>
                <a:ext cx="48" cy="33"/>
              </a:xfrm>
              <a:custGeom>
                <a:avLst/>
                <a:gdLst>
                  <a:gd name="T0" fmla="*/ 0 w 48"/>
                  <a:gd name="T1" fmla="*/ 32 h 33"/>
                  <a:gd name="T2" fmla="*/ 0 w 48"/>
                  <a:gd name="T3" fmla="*/ 32 h 33"/>
                  <a:gd name="T4" fmla="*/ 3 w 48"/>
                  <a:gd name="T5" fmla="*/ 14 h 33"/>
                  <a:gd name="T6" fmla="*/ 19 w 48"/>
                  <a:gd name="T7" fmla="*/ 11 h 33"/>
                  <a:gd name="T8" fmla="*/ 22 w 48"/>
                  <a:gd name="T9" fmla="*/ 0 h 33"/>
                  <a:gd name="T10" fmla="*/ 47 w 48"/>
                  <a:gd name="T11" fmla="*/ 12 h 33"/>
                  <a:gd name="T12" fmla="*/ 23 w 48"/>
                  <a:gd name="T13" fmla="*/ 22 h 33"/>
                  <a:gd name="T14" fmla="*/ 9 w 48"/>
                  <a:gd name="T15" fmla="*/ 17 h 33"/>
                  <a:gd name="T16" fmla="*/ 13 w 48"/>
                  <a:gd name="T17" fmla="*/ 26 h 33"/>
                  <a:gd name="T18" fmla="*/ 0 w 48"/>
                  <a:gd name="T19" fmla="*/ 32 h 33"/>
                  <a:gd name="T20" fmla="*/ 0 w 48"/>
                  <a:gd name="T21" fmla="*/ 3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3"/>
                  <a:gd name="T35" fmla="*/ 48 w 4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3">
                    <a:moveTo>
                      <a:pt x="0" y="32"/>
                    </a:moveTo>
                    <a:lnTo>
                      <a:pt x="0" y="32"/>
                    </a:lnTo>
                    <a:lnTo>
                      <a:pt x="3" y="14"/>
                    </a:lnTo>
                    <a:lnTo>
                      <a:pt x="19" y="11"/>
                    </a:lnTo>
                    <a:lnTo>
                      <a:pt x="22" y="0"/>
                    </a:lnTo>
                    <a:lnTo>
                      <a:pt x="47" y="12"/>
                    </a:lnTo>
                    <a:lnTo>
                      <a:pt x="23" y="22"/>
                    </a:lnTo>
                    <a:lnTo>
                      <a:pt x="9" y="17"/>
                    </a:lnTo>
                    <a:lnTo>
                      <a:pt x="13" y="26"/>
                    </a:lnTo>
                    <a:lnTo>
                      <a:pt x="0" y="32"/>
                    </a:lnTo>
                  </a:path>
                </a:pathLst>
              </a:custGeom>
              <a:solidFill>
                <a:srgbClr val="FFFF99"/>
              </a:solidFill>
              <a:ln w="12700" cap="rnd">
                <a:solidFill>
                  <a:srgbClr val="969696"/>
                </a:solidFill>
                <a:round/>
                <a:headEnd/>
                <a:tailEnd/>
              </a:ln>
            </p:spPr>
            <p:txBody>
              <a:bodyPr/>
              <a:lstStyle/>
              <a:p>
                <a:endParaRPr lang="it-IT"/>
              </a:p>
            </p:txBody>
          </p:sp>
          <p:sp>
            <p:nvSpPr>
              <p:cNvPr id="122984" name="Freeform 97"/>
              <p:cNvSpPr>
                <a:spLocks/>
              </p:cNvSpPr>
              <p:nvPr/>
            </p:nvSpPr>
            <p:spPr bwMode="auto">
              <a:xfrm>
                <a:off x="4694" y="3800"/>
                <a:ext cx="39" cy="26"/>
              </a:xfrm>
              <a:custGeom>
                <a:avLst/>
                <a:gdLst>
                  <a:gd name="T0" fmla="*/ 0 w 39"/>
                  <a:gd name="T1" fmla="*/ 24 h 26"/>
                  <a:gd name="T2" fmla="*/ 0 w 39"/>
                  <a:gd name="T3" fmla="*/ 24 h 26"/>
                  <a:gd name="T4" fmla="*/ 7 w 39"/>
                  <a:gd name="T5" fmla="*/ 25 h 26"/>
                  <a:gd name="T6" fmla="*/ 38 w 39"/>
                  <a:gd name="T7" fmla="*/ 0 h 26"/>
                  <a:gd name="T8" fmla="*/ 10 w 39"/>
                  <a:gd name="T9" fmla="*/ 17 h 26"/>
                  <a:gd name="T10" fmla="*/ 0 w 39"/>
                  <a:gd name="T11" fmla="*/ 24 h 26"/>
                  <a:gd name="T12" fmla="*/ 0 w 39"/>
                  <a:gd name="T13" fmla="*/ 24 h 26"/>
                  <a:gd name="T14" fmla="*/ 0 60000 65536"/>
                  <a:gd name="T15" fmla="*/ 0 60000 65536"/>
                  <a:gd name="T16" fmla="*/ 0 60000 65536"/>
                  <a:gd name="T17" fmla="*/ 0 60000 65536"/>
                  <a:gd name="T18" fmla="*/ 0 60000 65536"/>
                  <a:gd name="T19" fmla="*/ 0 60000 65536"/>
                  <a:gd name="T20" fmla="*/ 0 60000 65536"/>
                  <a:gd name="T21" fmla="*/ 0 w 39"/>
                  <a:gd name="T22" fmla="*/ 0 h 26"/>
                  <a:gd name="T23" fmla="*/ 39 w 3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6">
                    <a:moveTo>
                      <a:pt x="0" y="24"/>
                    </a:moveTo>
                    <a:lnTo>
                      <a:pt x="0" y="24"/>
                    </a:lnTo>
                    <a:lnTo>
                      <a:pt x="7" y="25"/>
                    </a:lnTo>
                    <a:lnTo>
                      <a:pt x="38" y="0"/>
                    </a:lnTo>
                    <a:lnTo>
                      <a:pt x="10" y="17"/>
                    </a:lnTo>
                    <a:lnTo>
                      <a:pt x="0" y="24"/>
                    </a:lnTo>
                  </a:path>
                </a:pathLst>
              </a:custGeom>
              <a:solidFill>
                <a:srgbClr val="FFFF99"/>
              </a:solidFill>
              <a:ln w="12700" cap="rnd">
                <a:solidFill>
                  <a:srgbClr val="969696"/>
                </a:solidFill>
                <a:round/>
                <a:headEnd/>
                <a:tailEnd/>
              </a:ln>
            </p:spPr>
            <p:txBody>
              <a:bodyPr/>
              <a:lstStyle/>
              <a:p>
                <a:endParaRPr lang="it-IT"/>
              </a:p>
            </p:txBody>
          </p:sp>
          <p:sp>
            <p:nvSpPr>
              <p:cNvPr id="122985" name="Freeform 98"/>
              <p:cNvSpPr>
                <a:spLocks/>
              </p:cNvSpPr>
              <p:nvPr/>
            </p:nvSpPr>
            <p:spPr bwMode="auto">
              <a:xfrm>
                <a:off x="4760" y="3725"/>
                <a:ext cx="27" cy="51"/>
              </a:xfrm>
              <a:custGeom>
                <a:avLst/>
                <a:gdLst>
                  <a:gd name="T0" fmla="*/ 0 w 27"/>
                  <a:gd name="T1" fmla="*/ 50 h 51"/>
                  <a:gd name="T2" fmla="*/ 0 w 27"/>
                  <a:gd name="T3" fmla="*/ 50 h 51"/>
                  <a:gd name="T4" fmla="*/ 12 w 27"/>
                  <a:gd name="T5" fmla="*/ 34 h 51"/>
                  <a:gd name="T6" fmla="*/ 26 w 27"/>
                  <a:gd name="T7" fmla="*/ 0 h 51"/>
                  <a:gd name="T8" fmla="*/ 18 w 27"/>
                  <a:gd name="T9" fmla="*/ 15 h 51"/>
                  <a:gd name="T10" fmla="*/ 0 w 27"/>
                  <a:gd name="T11" fmla="*/ 50 h 51"/>
                  <a:gd name="T12" fmla="*/ 0 w 27"/>
                  <a:gd name="T13" fmla="*/ 50 h 51"/>
                  <a:gd name="T14" fmla="*/ 0 60000 65536"/>
                  <a:gd name="T15" fmla="*/ 0 60000 65536"/>
                  <a:gd name="T16" fmla="*/ 0 60000 65536"/>
                  <a:gd name="T17" fmla="*/ 0 60000 65536"/>
                  <a:gd name="T18" fmla="*/ 0 60000 65536"/>
                  <a:gd name="T19" fmla="*/ 0 60000 65536"/>
                  <a:gd name="T20" fmla="*/ 0 60000 65536"/>
                  <a:gd name="T21" fmla="*/ 0 w 27"/>
                  <a:gd name="T22" fmla="*/ 0 h 51"/>
                  <a:gd name="T23" fmla="*/ 27 w 2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1">
                    <a:moveTo>
                      <a:pt x="0" y="50"/>
                    </a:moveTo>
                    <a:lnTo>
                      <a:pt x="0" y="50"/>
                    </a:lnTo>
                    <a:lnTo>
                      <a:pt x="12" y="34"/>
                    </a:lnTo>
                    <a:lnTo>
                      <a:pt x="26" y="0"/>
                    </a:lnTo>
                    <a:lnTo>
                      <a:pt x="18" y="15"/>
                    </a:lnTo>
                    <a:lnTo>
                      <a:pt x="0" y="50"/>
                    </a:lnTo>
                  </a:path>
                </a:pathLst>
              </a:custGeom>
              <a:solidFill>
                <a:srgbClr val="FFFF99"/>
              </a:solidFill>
              <a:ln w="12700" cap="rnd">
                <a:solidFill>
                  <a:srgbClr val="969696"/>
                </a:solidFill>
                <a:round/>
                <a:headEnd/>
                <a:tailEnd/>
              </a:ln>
            </p:spPr>
            <p:txBody>
              <a:bodyPr/>
              <a:lstStyle/>
              <a:p>
                <a:endParaRPr lang="it-IT"/>
              </a:p>
            </p:txBody>
          </p:sp>
        </p:grpSp>
        <p:sp>
          <p:nvSpPr>
            <p:cNvPr id="122929" name="Freeform 99"/>
            <p:cNvSpPr>
              <a:spLocks/>
            </p:cNvSpPr>
            <p:nvPr/>
          </p:nvSpPr>
          <p:spPr bwMode="auto">
            <a:xfrm>
              <a:off x="4019" y="2527"/>
              <a:ext cx="565" cy="588"/>
            </a:xfrm>
            <a:custGeom>
              <a:avLst/>
              <a:gdLst>
                <a:gd name="T0" fmla="*/ 0 w 565"/>
                <a:gd name="T1" fmla="*/ 33 h 588"/>
                <a:gd name="T2" fmla="*/ 0 w 565"/>
                <a:gd name="T3" fmla="*/ 33 h 588"/>
                <a:gd name="T4" fmla="*/ 75 w 565"/>
                <a:gd name="T5" fmla="*/ 305 h 588"/>
                <a:gd name="T6" fmla="*/ 102 w 565"/>
                <a:gd name="T7" fmla="*/ 349 h 588"/>
                <a:gd name="T8" fmla="*/ 112 w 565"/>
                <a:gd name="T9" fmla="*/ 384 h 588"/>
                <a:gd name="T10" fmla="*/ 101 w 565"/>
                <a:gd name="T11" fmla="*/ 407 h 588"/>
                <a:gd name="T12" fmla="*/ 96 w 565"/>
                <a:gd name="T13" fmla="*/ 444 h 588"/>
                <a:gd name="T14" fmla="*/ 121 w 565"/>
                <a:gd name="T15" fmla="*/ 546 h 588"/>
                <a:gd name="T16" fmla="*/ 142 w 565"/>
                <a:gd name="T17" fmla="*/ 581 h 588"/>
                <a:gd name="T18" fmla="*/ 440 w 565"/>
                <a:gd name="T19" fmla="*/ 563 h 588"/>
                <a:gd name="T20" fmla="*/ 443 w 565"/>
                <a:gd name="T21" fmla="*/ 586 h 588"/>
                <a:gd name="T22" fmla="*/ 463 w 565"/>
                <a:gd name="T23" fmla="*/ 587 h 588"/>
                <a:gd name="T24" fmla="*/ 455 w 565"/>
                <a:gd name="T25" fmla="*/ 538 h 588"/>
                <a:gd name="T26" fmla="*/ 467 w 565"/>
                <a:gd name="T27" fmla="*/ 525 h 588"/>
                <a:gd name="T28" fmla="*/ 510 w 565"/>
                <a:gd name="T29" fmla="*/ 533 h 588"/>
                <a:gd name="T30" fmla="*/ 517 w 565"/>
                <a:gd name="T31" fmla="*/ 499 h 588"/>
                <a:gd name="T32" fmla="*/ 510 w 565"/>
                <a:gd name="T33" fmla="*/ 496 h 588"/>
                <a:gd name="T34" fmla="*/ 521 w 565"/>
                <a:gd name="T35" fmla="*/ 488 h 588"/>
                <a:gd name="T36" fmla="*/ 505 w 565"/>
                <a:gd name="T37" fmla="*/ 480 h 588"/>
                <a:gd name="T38" fmla="*/ 513 w 565"/>
                <a:gd name="T39" fmla="*/ 468 h 588"/>
                <a:gd name="T40" fmla="*/ 511 w 565"/>
                <a:gd name="T41" fmla="*/ 452 h 588"/>
                <a:gd name="T42" fmla="*/ 531 w 565"/>
                <a:gd name="T43" fmla="*/ 439 h 588"/>
                <a:gd name="T44" fmla="*/ 525 w 565"/>
                <a:gd name="T45" fmla="*/ 421 h 588"/>
                <a:gd name="T46" fmla="*/ 533 w 565"/>
                <a:gd name="T47" fmla="*/ 416 h 588"/>
                <a:gd name="T48" fmla="*/ 539 w 565"/>
                <a:gd name="T49" fmla="*/ 400 h 588"/>
                <a:gd name="T50" fmla="*/ 531 w 565"/>
                <a:gd name="T51" fmla="*/ 395 h 588"/>
                <a:gd name="T52" fmla="*/ 546 w 565"/>
                <a:gd name="T53" fmla="*/ 384 h 588"/>
                <a:gd name="T54" fmla="*/ 537 w 565"/>
                <a:gd name="T55" fmla="*/ 372 h 588"/>
                <a:gd name="T56" fmla="*/ 550 w 565"/>
                <a:gd name="T57" fmla="*/ 372 h 588"/>
                <a:gd name="T58" fmla="*/ 564 w 565"/>
                <a:gd name="T59" fmla="*/ 355 h 588"/>
                <a:gd name="T60" fmla="*/ 557 w 565"/>
                <a:gd name="T61" fmla="*/ 349 h 588"/>
                <a:gd name="T62" fmla="*/ 539 w 565"/>
                <a:gd name="T63" fmla="*/ 347 h 588"/>
                <a:gd name="T64" fmla="*/ 526 w 565"/>
                <a:gd name="T65" fmla="*/ 330 h 588"/>
                <a:gd name="T66" fmla="*/ 504 w 565"/>
                <a:gd name="T67" fmla="*/ 290 h 588"/>
                <a:gd name="T68" fmla="*/ 491 w 565"/>
                <a:gd name="T69" fmla="*/ 285 h 588"/>
                <a:gd name="T70" fmla="*/ 465 w 565"/>
                <a:gd name="T71" fmla="*/ 232 h 588"/>
                <a:gd name="T72" fmla="*/ 430 w 565"/>
                <a:gd name="T73" fmla="*/ 209 h 588"/>
                <a:gd name="T74" fmla="*/ 404 w 565"/>
                <a:gd name="T75" fmla="*/ 173 h 588"/>
                <a:gd name="T76" fmla="*/ 342 w 565"/>
                <a:gd name="T77" fmla="*/ 127 h 588"/>
                <a:gd name="T78" fmla="*/ 310 w 565"/>
                <a:gd name="T79" fmla="*/ 85 h 588"/>
                <a:gd name="T80" fmla="*/ 242 w 565"/>
                <a:gd name="T81" fmla="*/ 42 h 588"/>
                <a:gd name="T82" fmla="*/ 264 w 565"/>
                <a:gd name="T83" fmla="*/ 0 h 588"/>
                <a:gd name="T84" fmla="*/ 136 w 565"/>
                <a:gd name="T85" fmla="*/ 15 h 588"/>
                <a:gd name="T86" fmla="*/ 0 w 565"/>
                <a:gd name="T87" fmla="*/ 33 h 588"/>
                <a:gd name="T88" fmla="*/ 0 w 565"/>
                <a:gd name="T89" fmla="*/ 33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5"/>
                <a:gd name="T136" fmla="*/ 0 h 588"/>
                <a:gd name="T137" fmla="*/ 565 w 565"/>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5" h="588">
                  <a:moveTo>
                    <a:pt x="0" y="33"/>
                  </a:moveTo>
                  <a:lnTo>
                    <a:pt x="0" y="33"/>
                  </a:lnTo>
                  <a:lnTo>
                    <a:pt x="75" y="305"/>
                  </a:lnTo>
                  <a:lnTo>
                    <a:pt x="102" y="349"/>
                  </a:lnTo>
                  <a:lnTo>
                    <a:pt x="112" y="384"/>
                  </a:lnTo>
                  <a:lnTo>
                    <a:pt x="101" y="407"/>
                  </a:lnTo>
                  <a:lnTo>
                    <a:pt x="96" y="444"/>
                  </a:lnTo>
                  <a:lnTo>
                    <a:pt x="121" y="546"/>
                  </a:lnTo>
                  <a:lnTo>
                    <a:pt x="142" y="581"/>
                  </a:lnTo>
                  <a:lnTo>
                    <a:pt x="440" y="563"/>
                  </a:lnTo>
                  <a:lnTo>
                    <a:pt x="443" y="586"/>
                  </a:lnTo>
                  <a:lnTo>
                    <a:pt x="463" y="587"/>
                  </a:lnTo>
                  <a:lnTo>
                    <a:pt x="455" y="538"/>
                  </a:lnTo>
                  <a:lnTo>
                    <a:pt x="467" y="525"/>
                  </a:lnTo>
                  <a:lnTo>
                    <a:pt x="510" y="533"/>
                  </a:lnTo>
                  <a:lnTo>
                    <a:pt x="517" y="499"/>
                  </a:lnTo>
                  <a:lnTo>
                    <a:pt x="510" y="496"/>
                  </a:lnTo>
                  <a:lnTo>
                    <a:pt x="521" y="488"/>
                  </a:lnTo>
                  <a:lnTo>
                    <a:pt x="505" y="480"/>
                  </a:lnTo>
                  <a:lnTo>
                    <a:pt x="513" y="468"/>
                  </a:lnTo>
                  <a:lnTo>
                    <a:pt x="511" y="452"/>
                  </a:lnTo>
                  <a:lnTo>
                    <a:pt x="531" y="439"/>
                  </a:lnTo>
                  <a:lnTo>
                    <a:pt x="525" y="421"/>
                  </a:lnTo>
                  <a:lnTo>
                    <a:pt x="533" y="416"/>
                  </a:lnTo>
                  <a:lnTo>
                    <a:pt x="539" y="400"/>
                  </a:lnTo>
                  <a:lnTo>
                    <a:pt x="531" y="395"/>
                  </a:lnTo>
                  <a:lnTo>
                    <a:pt x="546" y="384"/>
                  </a:lnTo>
                  <a:lnTo>
                    <a:pt x="537" y="372"/>
                  </a:lnTo>
                  <a:lnTo>
                    <a:pt x="550" y="372"/>
                  </a:lnTo>
                  <a:lnTo>
                    <a:pt x="564" y="355"/>
                  </a:lnTo>
                  <a:lnTo>
                    <a:pt x="557" y="349"/>
                  </a:lnTo>
                  <a:lnTo>
                    <a:pt x="539" y="347"/>
                  </a:lnTo>
                  <a:lnTo>
                    <a:pt x="526" y="330"/>
                  </a:lnTo>
                  <a:lnTo>
                    <a:pt x="504" y="290"/>
                  </a:lnTo>
                  <a:lnTo>
                    <a:pt x="491" y="285"/>
                  </a:lnTo>
                  <a:lnTo>
                    <a:pt x="465" y="232"/>
                  </a:lnTo>
                  <a:lnTo>
                    <a:pt x="430" y="209"/>
                  </a:lnTo>
                  <a:lnTo>
                    <a:pt x="404" y="173"/>
                  </a:lnTo>
                  <a:lnTo>
                    <a:pt x="342" y="127"/>
                  </a:lnTo>
                  <a:lnTo>
                    <a:pt x="310" y="85"/>
                  </a:lnTo>
                  <a:lnTo>
                    <a:pt x="242" y="42"/>
                  </a:lnTo>
                  <a:lnTo>
                    <a:pt x="264" y="0"/>
                  </a:lnTo>
                  <a:lnTo>
                    <a:pt x="136" y="15"/>
                  </a:lnTo>
                  <a:lnTo>
                    <a:pt x="0" y="33"/>
                  </a:lnTo>
                </a:path>
              </a:pathLst>
            </a:custGeom>
            <a:solidFill>
              <a:srgbClr val="FFFF99"/>
            </a:solidFill>
            <a:ln w="12700" cap="rnd">
              <a:solidFill>
                <a:srgbClr val="969696"/>
              </a:solidFill>
              <a:round/>
              <a:headEnd/>
              <a:tailEnd/>
            </a:ln>
          </p:spPr>
          <p:txBody>
            <a:bodyPr/>
            <a:lstStyle/>
            <a:p>
              <a:endParaRPr lang="it-IT"/>
            </a:p>
          </p:txBody>
        </p:sp>
        <p:sp>
          <p:nvSpPr>
            <p:cNvPr id="122930" name="Freeform 100"/>
            <p:cNvSpPr>
              <a:spLocks/>
            </p:cNvSpPr>
            <p:nvPr/>
          </p:nvSpPr>
          <p:spPr bwMode="auto">
            <a:xfrm>
              <a:off x="903" y="566"/>
              <a:ext cx="621" cy="1002"/>
            </a:xfrm>
            <a:custGeom>
              <a:avLst/>
              <a:gdLst>
                <a:gd name="T0" fmla="*/ 0 w 621"/>
                <a:gd name="T1" fmla="*/ 889 h 1002"/>
                <a:gd name="T2" fmla="*/ 0 w 621"/>
                <a:gd name="T3" fmla="*/ 889 h 1002"/>
                <a:gd name="T4" fmla="*/ 49 w 621"/>
                <a:gd name="T5" fmla="*/ 674 h 1002"/>
                <a:gd name="T6" fmla="*/ 74 w 621"/>
                <a:gd name="T7" fmla="*/ 617 h 1002"/>
                <a:gd name="T8" fmla="*/ 53 w 621"/>
                <a:gd name="T9" fmla="*/ 590 h 1002"/>
                <a:gd name="T10" fmla="*/ 58 w 621"/>
                <a:gd name="T11" fmla="*/ 566 h 1002"/>
                <a:gd name="T12" fmla="*/ 97 w 621"/>
                <a:gd name="T13" fmla="*/ 529 h 1002"/>
                <a:gd name="T14" fmla="*/ 129 w 621"/>
                <a:gd name="T15" fmla="*/ 478 h 1002"/>
                <a:gd name="T16" fmla="*/ 157 w 621"/>
                <a:gd name="T17" fmla="*/ 434 h 1002"/>
                <a:gd name="T18" fmla="*/ 136 w 621"/>
                <a:gd name="T19" fmla="*/ 402 h 1002"/>
                <a:gd name="T20" fmla="*/ 127 w 621"/>
                <a:gd name="T21" fmla="*/ 380 h 1002"/>
                <a:gd name="T22" fmla="*/ 130 w 621"/>
                <a:gd name="T23" fmla="*/ 324 h 1002"/>
                <a:gd name="T24" fmla="*/ 207 w 621"/>
                <a:gd name="T25" fmla="*/ 0 h 1002"/>
                <a:gd name="T26" fmla="*/ 289 w 621"/>
                <a:gd name="T27" fmla="*/ 19 h 1002"/>
                <a:gd name="T28" fmla="*/ 261 w 621"/>
                <a:gd name="T29" fmla="*/ 145 h 1002"/>
                <a:gd name="T30" fmla="*/ 279 w 621"/>
                <a:gd name="T31" fmla="*/ 189 h 1002"/>
                <a:gd name="T32" fmla="*/ 281 w 621"/>
                <a:gd name="T33" fmla="*/ 218 h 1002"/>
                <a:gd name="T34" fmla="*/ 271 w 621"/>
                <a:gd name="T35" fmla="*/ 222 h 1002"/>
                <a:gd name="T36" fmla="*/ 303 w 621"/>
                <a:gd name="T37" fmla="*/ 253 h 1002"/>
                <a:gd name="T38" fmla="*/ 336 w 621"/>
                <a:gd name="T39" fmla="*/ 333 h 1002"/>
                <a:gd name="T40" fmla="*/ 347 w 621"/>
                <a:gd name="T41" fmla="*/ 330 h 1002"/>
                <a:gd name="T42" fmla="*/ 348 w 621"/>
                <a:gd name="T43" fmla="*/ 342 h 1002"/>
                <a:gd name="T44" fmla="*/ 364 w 621"/>
                <a:gd name="T45" fmla="*/ 346 h 1002"/>
                <a:gd name="T46" fmla="*/ 376 w 621"/>
                <a:gd name="T47" fmla="*/ 348 h 1002"/>
                <a:gd name="T48" fmla="*/ 347 w 621"/>
                <a:gd name="T49" fmla="*/ 406 h 1002"/>
                <a:gd name="T50" fmla="*/ 351 w 621"/>
                <a:gd name="T51" fmla="*/ 446 h 1002"/>
                <a:gd name="T52" fmla="*/ 329 w 621"/>
                <a:gd name="T53" fmla="*/ 483 h 1002"/>
                <a:gd name="T54" fmla="*/ 344 w 621"/>
                <a:gd name="T55" fmla="*/ 500 h 1002"/>
                <a:gd name="T56" fmla="*/ 386 w 621"/>
                <a:gd name="T57" fmla="*/ 476 h 1002"/>
                <a:gd name="T58" fmla="*/ 417 w 621"/>
                <a:gd name="T59" fmla="*/ 604 h 1002"/>
                <a:gd name="T60" fmla="*/ 435 w 621"/>
                <a:gd name="T61" fmla="*/ 608 h 1002"/>
                <a:gd name="T62" fmla="*/ 439 w 621"/>
                <a:gd name="T63" fmla="*/ 648 h 1002"/>
                <a:gd name="T64" fmla="*/ 455 w 621"/>
                <a:gd name="T65" fmla="*/ 665 h 1002"/>
                <a:gd name="T66" fmla="*/ 469 w 621"/>
                <a:gd name="T67" fmla="*/ 650 h 1002"/>
                <a:gd name="T68" fmla="*/ 496 w 621"/>
                <a:gd name="T69" fmla="*/ 662 h 1002"/>
                <a:gd name="T70" fmla="*/ 513 w 621"/>
                <a:gd name="T71" fmla="*/ 648 h 1002"/>
                <a:gd name="T72" fmla="*/ 571 w 621"/>
                <a:gd name="T73" fmla="*/ 661 h 1002"/>
                <a:gd name="T74" fmla="*/ 583 w 621"/>
                <a:gd name="T75" fmla="*/ 663 h 1002"/>
                <a:gd name="T76" fmla="*/ 597 w 621"/>
                <a:gd name="T77" fmla="*/ 638 h 1002"/>
                <a:gd name="T78" fmla="*/ 620 w 621"/>
                <a:gd name="T79" fmla="*/ 678 h 1002"/>
                <a:gd name="T80" fmla="*/ 567 w 621"/>
                <a:gd name="T81" fmla="*/ 1001 h 1002"/>
                <a:gd name="T82" fmla="*/ 281 w 621"/>
                <a:gd name="T83" fmla="*/ 950 h 1002"/>
                <a:gd name="T84" fmla="*/ 0 w 621"/>
                <a:gd name="T85" fmla="*/ 889 h 1002"/>
                <a:gd name="T86" fmla="*/ 0 w 621"/>
                <a:gd name="T87" fmla="*/ 889 h 10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1"/>
                <a:gd name="T133" fmla="*/ 0 h 1002"/>
                <a:gd name="T134" fmla="*/ 621 w 621"/>
                <a:gd name="T135" fmla="*/ 1002 h 10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1" h="1002">
                  <a:moveTo>
                    <a:pt x="0" y="889"/>
                  </a:moveTo>
                  <a:lnTo>
                    <a:pt x="0" y="889"/>
                  </a:lnTo>
                  <a:lnTo>
                    <a:pt x="49" y="674"/>
                  </a:lnTo>
                  <a:lnTo>
                    <a:pt x="74" y="617"/>
                  </a:lnTo>
                  <a:lnTo>
                    <a:pt x="53" y="590"/>
                  </a:lnTo>
                  <a:lnTo>
                    <a:pt x="58" y="566"/>
                  </a:lnTo>
                  <a:lnTo>
                    <a:pt x="97" y="529"/>
                  </a:lnTo>
                  <a:lnTo>
                    <a:pt x="129" y="478"/>
                  </a:lnTo>
                  <a:lnTo>
                    <a:pt x="157" y="434"/>
                  </a:lnTo>
                  <a:lnTo>
                    <a:pt x="136" y="402"/>
                  </a:lnTo>
                  <a:lnTo>
                    <a:pt x="127" y="380"/>
                  </a:lnTo>
                  <a:lnTo>
                    <a:pt x="130" y="324"/>
                  </a:lnTo>
                  <a:lnTo>
                    <a:pt x="207" y="0"/>
                  </a:lnTo>
                  <a:lnTo>
                    <a:pt x="289" y="19"/>
                  </a:lnTo>
                  <a:lnTo>
                    <a:pt x="261" y="145"/>
                  </a:lnTo>
                  <a:lnTo>
                    <a:pt x="279" y="189"/>
                  </a:lnTo>
                  <a:lnTo>
                    <a:pt x="281" y="218"/>
                  </a:lnTo>
                  <a:lnTo>
                    <a:pt x="271" y="222"/>
                  </a:lnTo>
                  <a:lnTo>
                    <a:pt x="303" y="253"/>
                  </a:lnTo>
                  <a:lnTo>
                    <a:pt x="336" y="333"/>
                  </a:lnTo>
                  <a:lnTo>
                    <a:pt x="347" y="330"/>
                  </a:lnTo>
                  <a:lnTo>
                    <a:pt x="348" y="342"/>
                  </a:lnTo>
                  <a:lnTo>
                    <a:pt x="364" y="346"/>
                  </a:lnTo>
                  <a:lnTo>
                    <a:pt x="376" y="348"/>
                  </a:lnTo>
                  <a:lnTo>
                    <a:pt x="347" y="406"/>
                  </a:lnTo>
                  <a:lnTo>
                    <a:pt x="351" y="446"/>
                  </a:lnTo>
                  <a:lnTo>
                    <a:pt x="329" y="483"/>
                  </a:lnTo>
                  <a:lnTo>
                    <a:pt x="344" y="500"/>
                  </a:lnTo>
                  <a:lnTo>
                    <a:pt x="386" y="476"/>
                  </a:lnTo>
                  <a:lnTo>
                    <a:pt x="417" y="604"/>
                  </a:lnTo>
                  <a:lnTo>
                    <a:pt x="435" y="608"/>
                  </a:lnTo>
                  <a:lnTo>
                    <a:pt x="439" y="648"/>
                  </a:lnTo>
                  <a:lnTo>
                    <a:pt x="455" y="665"/>
                  </a:lnTo>
                  <a:lnTo>
                    <a:pt x="469" y="650"/>
                  </a:lnTo>
                  <a:lnTo>
                    <a:pt x="496" y="662"/>
                  </a:lnTo>
                  <a:lnTo>
                    <a:pt x="513" y="648"/>
                  </a:lnTo>
                  <a:lnTo>
                    <a:pt x="571" y="661"/>
                  </a:lnTo>
                  <a:lnTo>
                    <a:pt x="583" y="663"/>
                  </a:lnTo>
                  <a:lnTo>
                    <a:pt x="597" y="638"/>
                  </a:lnTo>
                  <a:lnTo>
                    <a:pt x="620" y="678"/>
                  </a:lnTo>
                  <a:lnTo>
                    <a:pt x="567" y="1001"/>
                  </a:lnTo>
                  <a:lnTo>
                    <a:pt x="281" y="950"/>
                  </a:lnTo>
                  <a:lnTo>
                    <a:pt x="0" y="889"/>
                  </a:lnTo>
                </a:path>
              </a:pathLst>
            </a:custGeom>
            <a:solidFill>
              <a:srgbClr val="FFFF99"/>
            </a:solidFill>
            <a:ln w="12700" cap="rnd">
              <a:solidFill>
                <a:srgbClr val="969696"/>
              </a:solidFill>
              <a:round/>
              <a:headEnd/>
              <a:tailEnd/>
            </a:ln>
          </p:spPr>
          <p:txBody>
            <a:bodyPr/>
            <a:lstStyle/>
            <a:p>
              <a:endParaRPr lang="it-IT"/>
            </a:p>
          </p:txBody>
        </p:sp>
        <p:sp>
          <p:nvSpPr>
            <p:cNvPr id="122931" name="Freeform 101"/>
            <p:cNvSpPr>
              <a:spLocks/>
            </p:cNvSpPr>
            <p:nvPr/>
          </p:nvSpPr>
          <p:spPr bwMode="auto">
            <a:xfrm>
              <a:off x="3365" y="1593"/>
              <a:ext cx="408" cy="735"/>
            </a:xfrm>
            <a:custGeom>
              <a:avLst/>
              <a:gdLst>
                <a:gd name="T0" fmla="*/ 0 w 408"/>
                <a:gd name="T1" fmla="*/ 325 h 735"/>
                <a:gd name="T2" fmla="*/ 0 w 408"/>
                <a:gd name="T3" fmla="*/ 325 h 735"/>
                <a:gd name="T4" fmla="*/ 9 w 408"/>
                <a:gd name="T5" fmla="*/ 302 h 735"/>
                <a:gd name="T6" fmla="*/ 35 w 408"/>
                <a:gd name="T7" fmla="*/ 257 h 735"/>
                <a:gd name="T8" fmla="*/ 50 w 408"/>
                <a:gd name="T9" fmla="*/ 209 h 735"/>
                <a:gd name="T10" fmla="*/ 35 w 408"/>
                <a:gd name="T11" fmla="*/ 173 h 735"/>
                <a:gd name="T12" fmla="*/ 106 w 408"/>
                <a:gd name="T13" fmla="*/ 119 h 735"/>
                <a:gd name="T14" fmla="*/ 120 w 408"/>
                <a:gd name="T15" fmla="*/ 91 h 735"/>
                <a:gd name="T16" fmla="*/ 120 w 408"/>
                <a:gd name="T17" fmla="*/ 78 h 735"/>
                <a:gd name="T18" fmla="*/ 69 w 408"/>
                <a:gd name="T19" fmla="*/ 19 h 735"/>
                <a:gd name="T20" fmla="*/ 342 w 408"/>
                <a:gd name="T21" fmla="*/ 0 h 735"/>
                <a:gd name="T22" fmla="*/ 349 w 408"/>
                <a:gd name="T23" fmla="*/ 46 h 735"/>
                <a:gd name="T24" fmla="*/ 375 w 408"/>
                <a:gd name="T25" fmla="*/ 99 h 735"/>
                <a:gd name="T26" fmla="*/ 399 w 408"/>
                <a:gd name="T27" fmla="*/ 379 h 735"/>
                <a:gd name="T28" fmla="*/ 393 w 408"/>
                <a:gd name="T29" fmla="*/ 437 h 735"/>
                <a:gd name="T30" fmla="*/ 407 w 408"/>
                <a:gd name="T31" fmla="*/ 470 h 735"/>
                <a:gd name="T32" fmla="*/ 391 w 408"/>
                <a:gd name="T33" fmla="*/ 534 h 735"/>
                <a:gd name="T34" fmla="*/ 371 w 408"/>
                <a:gd name="T35" fmla="*/ 563 h 735"/>
                <a:gd name="T36" fmla="*/ 360 w 408"/>
                <a:gd name="T37" fmla="*/ 607 h 735"/>
                <a:gd name="T38" fmla="*/ 369 w 408"/>
                <a:gd name="T39" fmla="*/ 621 h 735"/>
                <a:gd name="T40" fmla="*/ 361 w 408"/>
                <a:gd name="T41" fmla="*/ 649 h 735"/>
                <a:gd name="T42" fmla="*/ 367 w 408"/>
                <a:gd name="T43" fmla="*/ 659 h 735"/>
                <a:gd name="T44" fmla="*/ 334 w 408"/>
                <a:gd name="T45" fmla="*/ 672 h 735"/>
                <a:gd name="T46" fmla="*/ 327 w 408"/>
                <a:gd name="T47" fmla="*/ 718 h 735"/>
                <a:gd name="T48" fmla="*/ 281 w 408"/>
                <a:gd name="T49" fmla="*/ 702 h 735"/>
                <a:gd name="T50" fmla="*/ 257 w 408"/>
                <a:gd name="T51" fmla="*/ 725 h 735"/>
                <a:gd name="T52" fmla="*/ 258 w 408"/>
                <a:gd name="T53" fmla="*/ 734 h 735"/>
                <a:gd name="T54" fmla="*/ 242 w 408"/>
                <a:gd name="T55" fmla="*/ 733 h 735"/>
                <a:gd name="T56" fmla="*/ 226 w 408"/>
                <a:gd name="T57" fmla="*/ 702 h 735"/>
                <a:gd name="T58" fmla="*/ 217 w 408"/>
                <a:gd name="T59" fmla="*/ 660 h 735"/>
                <a:gd name="T60" fmla="*/ 199 w 408"/>
                <a:gd name="T61" fmla="*/ 632 h 735"/>
                <a:gd name="T62" fmla="*/ 172 w 408"/>
                <a:gd name="T63" fmla="*/ 621 h 735"/>
                <a:gd name="T64" fmla="*/ 139 w 408"/>
                <a:gd name="T65" fmla="*/ 594 h 735"/>
                <a:gd name="T66" fmla="*/ 128 w 408"/>
                <a:gd name="T67" fmla="*/ 556 h 735"/>
                <a:gd name="T68" fmla="*/ 146 w 408"/>
                <a:gd name="T69" fmla="*/ 499 h 735"/>
                <a:gd name="T70" fmla="*/ 129 w 408"/>
                <a:gd name="T71" fmla="*/ 488 h 735"/>
                <a:gd name="T72" fmla="*/ 89 w 408"/>
                <a:gd name="T73" fmla="*/ 489 h 735"/>
                <a:gd name="T74" fmla="*/ 83 w 408"/>
                <a:gd name="T75" fmla="*/ 452 h 735"/>
                <a:gd name="T76" fmla="*/ 16 w 408"/>
                <a:gd name="T77" fmla="*/ 383 h 735"/>
                <a:gd name="T78" fmla="*/ 0 w 408"/>
                <a:gd name="T79" fmla="*/ 325 h 735"/>
                <a:gd name="T80" fmla="*/ 0 w 408"/>
                <a:gd name="T81" fmla="*/ 325 h 7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8"/>
                <a:gd name="T124" fmla="*/ 0 h 735"/>
                <a:gd name="T125" fmla="*/ 408 w 408"/>
                <a:gd name="T126" fmla="*/ 735 h 7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8" h="735">
                  <a:moveTo>
                    <a:pt x="0" y="325"/>
                  </a:moveTo>
                  <a:lnTo>
                    <a:pt x="0" y="325"/>
                  </a:lnTo>
                  <a:lnTo>
                    <a:pt x="9" y="302"/>
                  </a:lnTo>
                  <a:lnTo>
                    <a:pt x="35" y="257"/>
                  </a:lnTo>
                  <a:lnTo>
                    <a:pt x="50" y="209"/>
                  </a:lnTo>
                  <a:lnTo>
                    <a:pt x="35" y="173"/>
                  </a:lnTo>
                  <a:lnTo>
                    <a:pt x="106" y="119"/>
                  </a:lnTo>
                  <a:lnTo>
                    <a:pt x="120" y="91"/>
                  </a:lnTo>
                  <a:lnTo>
                    <a:pt x="120" y="78"/>
                  </a:lnTo>
                  <a:lnTo>
                    <a:pt x="69" y="19"/>
                  </a:lnTo>
                  <a:lnTo>
                    <a:pt x="342" y="0"/>
                  </a:lnTo>
                  <a:lnTo>
                    <a:pt x="349" y="46"/>
                  </a:lnTo>
                  <a:lnTo>
                    <a:pt x="375" y="99"/>
                  </a:lnTo>
                  <a:lnTo>
                    <a:pt x="399" y="379"/>
                  </a:lnTo>
                  <a:lnTo>
                    <a:pt x="393" y="437"/>
                  </a:lnTo>
                  <a:lnTo>
                    <a:pt x="407" y="470"/>
                  </a:lnTo>
                  <a:lnTo>
                    <a:pt x="391" y="534"/>
                  </a:lnTo>
                  <a:lnTo>
                    <a:pt x="371" y="563"/>
                  </a:lnTo>
                  <a:lnTo>
                    <a:pt x="360" y="607"/>
                  </a:lnTo>
                  <a:lnTo>
                    <a:pt x="369" y="621"/>
                  </a:lnTo>
                  <a:lnTo>
                    <a:pt x="361" y="649"/>
                  </a:lnTo>
                  <a:lnTo>
                    <a:pt x="367" y="659"/>
                  </a:lnTo>
                  <a:lnTo>
                    <a:pt x="334" y="672"/>
                  </a:lnTo>
                  <a:lnTo>
                    <a:pt x="327" y="718"/>
                  </a:lnTo>
                  <a:lnTo>
                    <a:pt x="281" y="702"/>
                  </a:lnTo>
                  <a:lnTo>
                    <a:pt x="257" y="725"/>
                  </a:lnTo>
                  <a:lnTo>
                    <a:pt x="258" y="734"/>
                  </a:lnTo>
                  <a:lnTo>
                    <a:pt x="242" y="733"/>
                  </a:lnTo>
                  <a:lnTo>
                    <a:pt x="226" y="702"/>
                  </a:lnTo>
                  <a:lnTo>
                    <a:pt x="217" y="660"/>
                  </a:lnTo>
                  <a:lnTo>
                    <a:pt x="199" y="632"/>
                  </a:lnTo>
                  <a:lnTo>
                    <a:pt x="172" y="621"/>
                  </a:lnTo>
                  <a:lnTo>
                    <a:pt x="139" y="594"/>
                  </a:lnTo>
                  <a:lnTo>
                    <a:pt x="128" y="556"/>
                  </a:lnTo>
                  <a:lnTo>
                    <a:pt x="146" y="499"/>
                  </a:lnTo>
                  <a:lnTo>
                    <a:pt x="129" y="488"/>
                  </a:lnTo>
                  <a:lnTo>
                    <a:pt x="89" y="489"/>
                  </a:lnTo>
                  <a:lnTo>
                    <a:pt x="83" y="452"/>
                  </a:lnTo>
                  <a:lnTo>
                    <a:pt x="16" y="383"/>
                  </a:lnTo>
                  <a:lnTo>
                    <a:pt x="0" y="325"/>
                  </a:lnTo>
                </a:path>
              </a:pathLst>
            </a:custGeom>
            <a:solidFill>
              <a:srgbClr val="FFFF99"/>
            </a:solidFill>
            <a:ln w="12700" cap="rnd">
              <a:solidFill>
                <a:srgbClr val="969696"/>
              </a:solidFill>
              <a:round/>
              <a:headEnd/>
              <a:tailEnd/>
            </a:ln>
          </p:spPr>
          <p:txBody>
            <a:bodyPr/>
            <a:lstStyle/>
            <a:p>
              <a:endParaRPr lang="it-IT"/>
            </a:p>
          </p:txBody>
        </p:sp>
        <p:sp>
          <p:nvSpPr>
            <p:cNvPr id="122932" name="Freeform 102"/>
            <p:cNvSpPr>
              <a:spLocks/>
            </p:cNvSpPr>
            <p:nvPr/>
          </p:nvSpPr>
          <p:spPr bwMode="auto">
            <a:xfrm>
              <a:off x="3725" y="1660"/>
              <a:ext cx="322" cy="555"/>
            </a:xfrm>
            <a:custGeom>
              <a:avLst/>
              <a:gdLst>
                <a:gd name="T0" fmla="*/ 0 w 322"/>
                <a:gd name="T1" fmla="*/ 540 h 555"/>
                <a:gd name="T2" fmla="*/ 0 w 322"/>
                <a:gd name="T3" fmla="*/ 540 h 555"/>
                <a:gd name="T4" fmla="*/ 9 w 322"/>
                <a:gd name="T5" fmla="*/ 554 h 555"/>
                <a:gd name="T6" fmla="*/ 19 w 322"/>
                <a:gd name="T7" fmla="*/ 539 h 555"/>
                <a:gd name="T8" fmla="*/ 66 w 322"/>
                <a:gd name="T9" fmla="*/ 530 h 555"/>
                <a:gd name="T10" fmla="*/ 81 w 322"/>
                <a:gd name="T11" fmla="*/ 534 h 555"/>
                <a:gd name="T12" fmla="*/ 132 w 322"/>
                <a:gd name="T13" fmla="*/ 517 h 555"/>
                <a:gd name="T14" fmla="*/ 149 w 322"/>
                <a:gd name="T15" fmla="*/ 533 h 555"/>
                <a:gd name="T16" fmla="*/ 165 w 322"/>
                <a:gd name="T17" fmla="*/ 496 h 555"/>
                <a:gd name="T18" fmla="*/ 181 w 322"/>
                <a:gd name="T19" fmla="*/ 486 h 555"/>
                <a:gd name="T20" fmla="*/ 217 w 322"/>
                <a:gd name="T21" fmla="*/ 507 h 555"/>
                <a:gd name="T22" fmla="*/ 222 w 322"/>
                <a:gd name="T23" fmla="*/ 484 h 555"/>
                <a:gd name="T24" fmla="*/ 262 w 322"/>
                <a:gd name="T25" fmla="*/ 434 h 555"/>
                <a:gd name="T26" fmla="*/ 271 w 322"/>
                <a:gd name="T27" fmla="*/ 404 h 555"/>
                <a:gd name="T28" fmla="*/ 285 w 322"/>
                <a:gd name="T29" fmla="*/ 409 h 555"/>
                <a:gd name="T30" fmla="*/ 321 w 322"/>
                <a:gd name="T31" fmla="*/ 383 h 555"/>
                <a:gd name="T32" fmla="*/ 311 w 322"/>
                <a:gd name="T33" fmla="*/ 362 h 555"/>
                <a:gd name="T34" fmla="*/ 316 w 322"/>
                <a:gd name="T35" fmla="*/ 349 h 555"/>
                <a:gd name="T36" fmla="*/ 280 w 322"/>
                <a:gd name="T37" fmla="*/ 9 h 555"/>
                <a:gd name="T38" fmla="*/ 276 w 322"/>
                <a:gd name="T39" fmla="*/ 0 h 555"/>
                <a:gd name="T40" fmla="*/ 85 w 322"/>
                <a:gd name="T41" fmla="*/ 22 h 555"/>
                <a:gd name="T42" fmla="*/ 47 w 322"/>
                <a:gd name="T43" fmla="*/ 43 h 555"/>
                <a:gd name="T44" fmla="*/ 15 w 322"/>
                <a:gd name="T45" fmla="*/ 32 h 555"/>
                <a:gd name="T46" fmla="*/ 39 w 322"/>
                <a:gd name="T47" fmla="*/ 312 h 555"/>
                <a:gd name="T48" fmla="*/ 33 w 322"/>
                <a:gd name="T49" fmla="*/ 370 h 555"/>
                <a:gd name="T50" fmla="*/ 47 w 322"/>
                <a:gd name="T51" fmla="*/ 403 h 555"/>
                <a:gd name="T52" fmla="*/ 31 w 322"/>
                <a:gd name="T53" fmla="*/ 467 h 555"/>
                <a:gd name="T54" fmla="*/ 11 w 322"/>
                <a:gd name="T55" fmla="*/ 496 h 555"/>
                <a:gd name="T56" fmla="*/ 0 w 322"/>
                <a:gd name="T57" fmla="*/ 540 h 555"/>
                <a:gd name="T58" fmla="*/ 0 w 322"/>
                <a:gd name="T59" fmla="*/ 540 h 5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2"/>
                <a:gd name="T91" fmla="*/ 0 h 555"/>
                <a:gd name="T92" fmla="*/ 322 w 322"/>
                <a:gd name="T93" fmla="*/ 555 h 5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2" h="555">
                  <a:moveTo>
                    <a:pt x="0" y="540"/>
                  </a:moveTo>
                  <a:lnTo>
                    <a:pt x="0" y="540"/>
                  </a:lnTo>
                  <a:lnTo>
                    <a:pt x="9" y="554"/>
                  </a:lnTo>
                  <a:lnTo>
                    <a:pt x="19" y="539"/>
                  </a:lnTo>
                  <a:lnTo>
                    <a:pt x="66" y="530"/>
                  </a:lnTo>
                  <a:lnTo>
                    <a:pt x="81" y="534"/>
                  </a:lnTo>
                  <a:lnTo>
                    <a:pt x="132" y="517"/>
                  </a:lnTo>
                  <a:lnTo>
                    <a:pt x="149" y="533"/>
                  </a:lnTo>
                  <a:lnTo>
                    <a:pt x="165" y="496"/>
                  </a:lnTo>
                  <a:lnTo>
                    <a:pt x="181" y="486"/>
                  </a:lnTo>
                  <a:lnTo>
                    <a:pt x="217" y="507"/>
                  </a:lnTo>
                  <a:lnTo>
                    <a:pt x="222" y="484"/>
                  </a:lnTo>
                  <a:lnTo>
                    <a:pt x="262" y="434"/>
                  </a:lnTo>
                  <a:lnTo>
                    <a:pt x="271" y="404"/>
                  </a:lnTo>
                  <a:lnTo>
                    <a:pt x="285" y="409"/>
                  </a:lnTo>
                  <a:lnTo>
                    <a:pt x="321" y="383"/>
                  </a:lnTo>
                  <a:lnTo>
                    <a:pt x="311" y="362"/>
                  </a:lnTo>
                  <a:lnTo>
                    <a:pt x="316" y="349"/>
                  </a:lnTo>
                  <a:lnTo>
                    <a:pt x="280" y="9"/>
                  </a:lnTo>
                  <a:lnTo>
                    <a:pt x="276" y="0"/>
                  </a:lnTo>
                  <a:lnTo>
                    <a:pt x="85" y="22"/>
                  </a:lnTo>
                  <a:lnTo>
                    <a:pt x="47" y="43"/>
                  </a:lnTo>
                  <a:lnTo>
                    <a:pt x="15" y="32"/>
                  </a:lnTo>
                  <a:lnTo>
                    <a:pt x="39" y="312"/>
                  </a:lnTo>
                  <a:lnTo>
                    <a:pt x="33" y="370"/>
                  </a:lnTo>
                  <a:lnTo>
                    <a:pt x="47" y="403"/>
                  </a:lnTo>
                  <a:lnTo>
                    <a:pt x="31" y="467"/>
                  </a:lnTo>
                  <a:lnTo>
                    <a:pt x="11" y="496"/>
                  </a:lnTo>
                  <a:lnTo>
                    <a:pt x="0" y="540"/>
                  </a:lnTo>
                </a:path>
              </a:pathLst>
            </a:custGeom>
            <a:solidFill>
              <a:srgbClr val="FFFF99"/>
            </a:solidFill>
            <a:ln w="12700" cap="rnd">
              <a:solidFill>
                <a:srgbClr val="969696"/>
              </a:solidFill>
              <a:round/>
              <a:headEnd/>
              <a:tailEnd/>
            </a:ln>
          </p:spPr>
          <p:txBody>
            <a:bodyPr/>
            <a:lstStyle/>
            <a:p>
              <a:endParaRPr lang="it-IT"/>
            </a:p>
          </p:txBody>
        </p:sp>
        <p:sp>
          <p:nvSpPr>
            <p:cNvPr id="122933" name="Freeform 103"/>
            <p:cNvSpPr>
              <a:spLocks/>
            </p:cNvSpPr>
            <p:nvPr/>
          </p:nvSpPr>
          <p:spPr bwMode="auto">
            <a:xfrm>
              <a:off x="2866" y="1484"/>
              <a:ext cx="620" cy="412"/>
            </a:xfrm>
            <a:custGeom>
              <a:avLst/>
              <a:gdLst>
                <a:gd name="T0" fmla="*/ 0 w 620"/>
                <a:gd name="T1" fmla="*/ 8 h 412"/>
                <a:gd name="T2" fmla="*/ 0 w 620"/>
                <a:gd name="T3" fmla="*/ 8 h 412"/>
                <a:gd name="T4" fmla="*/ 1 w 620"/>
                <a:gd name="T5" fmla="*/ 39 h 412"/>
                <a:gd name="T6" fmla="*/ 13 w 620"/>
                <a:gd name="T7" fmla="*/ 64 h 412"/>
                <a:gd name="T8" fmla="*/ 5 w 620"/>
                <a:gd name="T9" fmla="*/ 87 h 412"/>
                <a:gd name="T10" fmla="*/ 12 w 620"/>
                <a:gd name="T11" fmla="*/ 144 h 412"/>
                <a:gd name="T12" fmla="*/ 41 w 620"/>
                <a:gd name="T13" fmla="*/ 224 h 412"/>
                <a:gd name="T14" fmla="*/ 42 w 620"/>
                <a:gd name="T15" fmla="*/ 250 h 412"/>
                <a:gd name="T16" fmla="*/ 61 w 620"/>
                <a:gd name="T17" fmla="*/ 288 h 412"/>
                <a:gd name="T18" fmla="*/ 70 w 620"/>
                <a:gd name="T19" fmla="*/ 350 h 412"/>
                <a:gd name="T20" fmla="*/ 66 w 620"/>
                <a:gd name="T21" fmla="*/ 369 h 412"/>
                <a:gd name="T22" fmla="*/ 77 w 620"/>
                <a:gd name="T23" fmla="*/ 389 h 412"/>
                <a:gd name="T24" fmla="*/ 476 w 620"/>
                <a:gd name="T25" fmla="*/ 381 h 412"/>
                <a:gd name="T26" fmla="*/ 508 w 620"/>
                <a:gd name="T27" fmla="*/ 411 h 412"/>
                <a:gd name="T28" fmla="*/ 534 w 620"/>
                <a:gd name="T29" fmla="*/ 366 h 412"/>
                <a:gd name="T30" fmla="*/ 549 w 620"/>
                <a:gd name="T31" fmla="*/ 318 h 412"/>
                <a:gd name="T32" fmla="*/ 534 w 620"/>
                <a:gd name="T33" fmla="*/ 282 h 412"/>
                <a:gd name="T34" fmla="*/ 605 w 620"/>
                <a:gd name="T35" fmla="*/ 228 h 412"/>
                <a:gd name="T36" fmla="*/ 619 w 620"/>
                <a:gd name="T37" fmla="*/ 200 h 412"/>
                <a:gd name="T38" fmla="*/ 619 w 620"/>
                <a:gd name="T39" fmla="*/ 187 h 412"/>
                <a:gd name="T40" fmla="*/ 568 w 620"/>
                <a:gd name="T41" fmla="*/ 128 h 412"/>
                <a:gd name="T42" fmla="*/ 517 w 620"/>
                <a:gd name="T43" fmla="*/ 66 h 412"/>
                <a:gd name="T44" fmla="*/ 508 w 620"/>
                <a:gd name="T45" fmla="*/ 0 h 412"/>
                <a:gd name="T46" fmla="*/ 14 w 620"/>
                <a:gd name="T47" fmla="*/ 10 h 412"/>
                <a:gd name="T48" fmla="*/ 0 w 620"/>
                <a:gd name="T49" fmla="*/ 8 h 412"/>
                <a:gd name="T50" fmla="*/ 0 w 620"/>
                <a:gd name="T51" fmla="*/ 8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0"/>
                <a:gd name="T79" fmla="*/ 0 h 412"/>
                <a:gd name="T80" fmla="*/ 620 w 620"/>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0" h="412">
                  <a:moveTo>
                    <a:pt x="0" y="8"/>
                  </a:moveTo>
                  <a:lnTo>
                    <a:pt x="0" y="8"/>
                  </a:lnTo>
                  <a:lnTo>
                    <a:pt x="1" y="39"/>
                  </a:lnTo>
                  <a:lnTo>
                    <a:pt x="13" y="64"/>
                  </a:lnTo>
                  <a:lnTo>
                    <a:pt x="5" y="87"/>
                  </a:lnTo>
                  <a:lnTo>
                    <a:pt x="12" y="144"/>
                  </a:lnTo>
                  <a:lnTo>
                    <a:pt x="41" y="224"/>
                  </a:lnTo>
                  <a:lnTo>
                    <a:pt x="42" y="250"/>
                  </a:lnTo>
                  <a:lnTo>
                    <a:pt x="61" y="288"/>
                  </a:lnTo>
                  <a:lnTo>
                    <a:pt x="70" y="350"/>
                  </a:lnTo>
                  <a:lnTo>
                    <a:pt x="66" y="369"/>
                  </a:lnTo>
                  <a:lnTo>
                    <a:pt x="77" y="389"/>
                  </a:lnTo>
                  <a:lnTo>
                    <a:pt x="476" y="381"/>
                  </a:lnTo>
                  <a:lnTo>
                    <a:pt x="508" y="411"/>
                  </a:lnTo>
                  <a:lnTo>
                    <a:pt x="534" y="366"/>
                  </a:lnTo>
                  <a:lnTo>
                    <a:pt x="549" y="318"/>
                  </a:lnTo>
                  <a:lnTo>
                    <a:pt x="534" y="282"/>
                  </a:lnTo>
                  <a:lnTo>
                    <a:pt x="605" y="228"/>
                  </a:lnTo>
                  <a:lnTo>
                    <a:pt x="619" y="200"/>
                  </a:lnTo>
                  <a:lnTo>
                    <a:pt x="619" y="187"/>
                  </a:lnTo>
                  <a:lnTo>
                    <a:pt x="568" y="128"/>
                  </a:lnTo>
                  <a:lnTo>
                    <a:pt x="517" y="66"/>
                  </a:lnTo>
                  <a:lnTo>
                    <a:pt x="508" y="0"/>
                  </a:lnTo>
                  <a:lnTo>
                    <a:pt x="14" y="10"/>
                  </a:lnTo>
                  <a:lnTo>
                    <a:pt x="0" y="8"/>
                  </a:lnTo>
                </a:path>
              </a:pathLst>
            </a:custGeom>
            <a:solidFill>
              <a:srgbClr val="FFFF99"/>
            </a:solidFill>
            <a:ln w="12700" cap="rnd">
              <a:solidFill>
                <a:srgbClr val="969696"/>
              </a:solidFill>
              <a:round/>
              <a:headEnd/>
              <a:tailEnd/>
            </a:ln>
          </p:spPr>
          <p:txBody>
            <a:bodyPr/>
            <a:lstStyle/>
            <a:p>
              <a:endParaRPr lang="it-IT"/>
            </a:p>
          </p:txBody>
        </p:sp>
        <p:sp>
          <p:nvSpPr>
            <p:cNvPr id="122934" name="Freeform 104"/>
            <p:cNvSpPr>
              <a:spLocks/>
            </p:cNvSpPr>
            <p:nvPr/>
          </p:nvSpPr>
          <p:spPr bwMode="auto">
            <a:xfrm>
              <a:off x="2290" y="1931"/>
              <a:ext cx="772" cy="417"/>
            </a:xfrm>
            <a:custGeom>
              <a:avLst/>
              <a:gdLst>
                <a:gd name="T0" fmla="*/ 0 w 772"/>
                <a:gd name="T1" fmla="*/ 394 h 417"/>
                <a:gd name="T2" fmla="*/ 0 w 772"/>
                <a:gd name="T3" fmla="*/ 394 h 417"/>
                <a:gd name="T4" fmla="*/ 26 w 772"/>
                <a:gd name="T5" fmla="*/ 0 h 417"/>
                <a:gd name="T6" fmla="*/ 314 w 772"/>
                <a:gd name="T7" fmla="*/ 15 h 417"/>
                <a:gd name="T8" fmla="*/ 695 w 772"/>
                <a:gd name="T9" fmla="*/ 21 h 417"/>
                <a:gd name="T10" fmla="*/ 715 w 772"/>
                <a:gd name="T11" fmla="*/ 38 h 417"/>
                <a:gd name="T12" fmla="*/ 728 w 772"/>
                <a:gd name="T13" fmla="*/ 34 h 417"/>
                <a:gd name="T14" fmla="*/ 740 w 772"/>
                <a:gd name="T15" fmla="*/ 45 h 417"/>
                <a:gd name="T16" fmla="*/ 741 w 772"/>
                <a:gd name="T17" fmla="*/ 55 h 417"/>
                <a:gd name="T18" fmla="*/ 730 w 772"/>
                <a:gd name="T19" fmla="*/ 55 h 417"/>
                <a:gd name="T20" fmla="*/ 717 w 772"/>
                <a:gd name="T21" fmla="*/ 83 h 417"/>
                <a:gd name="T22" fmla="*/ 748 w 772"/>
                <a:gd name="T23" fmla="*/ 125 h 417"/>
                <a:gd name="T24" fmla="*/ 771 w 772"/>
                <a:gd name="T25" fmla="*/ 133 h 417"/>
                <a:gd name="T26" fmla="*/ 767 w 772"/>
                <a:gd name="T27" fmla="*/ 413 h 417"/>
                <a:gd name="T28" fmla="*/ 440 w 772"/>
                <a:gd name="T29" fmla="*/ 416 h 417"/>
                <a:gd name="T30" fmla="*/ 0 w 772"/>
                <a:gd name="T31" fmla="*/ 394 h 417"/>
                <a:gd name="T32" fmla="*/ 0 w 772"/>
                <a:gd name="T33" fmla="*/ 394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2"/>
                <a:gd name="T52" fmla="*/ 0 h 417"/>
                <a:gd name="T53" fmla="*/ 772 w 772"/>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2" h="417">
                  <a:moveTo>
                    <a:pt x="0" y="394"/>
                  </a:moveTo>
                  <a:lnTo>
                    <a:pt x="0" y="394"/>
                  </a:lnTo>
                  <a:lnTo>
                    <a:pt x="26" y="0"/>
                  </a:lnTo>
                  <a:lnTo>
                    <a:pt x="314" y="15"/>
                  </a:lnTo>
                  <a:lnTo>
                    <a:pt x="695" y="21"/>
                  </a:lnTo>
                  <a:lnTo>
                    <a:pt x="715" y="38"/>
                  </a:lnTo>
                  <a:lnTo>
                    <a:pt x="728" y="34"/>
                  </a:lnTo>
                  <a:lnTo>
                    <a:pt x="740" y="45"/>
                  </a:lnTo>
                  <a:lnTo>
                    <a:pt x="741" y="55"/>
                  </a:lnTo>
                  <a:lnTo>
                    <a:pt x="730" y="55"/>
                  </a:lnTo>
                  <a:lnTo>
                    <a:pt x="717" y="83"/>
                  </a:lnTo>
                  <a:lnTo>
                    <a:pt x="748" y="125"/>
                  </a:lnTo>
                  <a:lnTo>
                    <a:pt x="771" y="133"/>
                  </a:lnTo>
                  <a:lnTo>
                    <a:pt x="767" y="413"/>
                  </a:lnTo>
                  <a:lnTo>
                    <a:pt x="440" y="416"/>
                  </a:lnTo>
                  <a:lnTo>
                    <a:pt x="0" y="394"/>
                  </a:lnTo>
                </a:path>
              </a:pathLst>
            </a:custGeom>
            <a:solidFill>
              <a:srgbClr val="FFFF99"/>
            </a:solidFill>
            <a:ln w="12700" cap="rnd">
              <a:solidFill>
                <a:srgbClr val="969696"/>
              </a:solidFill>
              <a:round/>
              <a:headEnd/>
              <a:tailEnd/>
            </a:ln>
          </p:spPr>
          <p:txBody>
            <a:bodyPr/>
            <a:lstStyle/>
            <a:p>
              <a:endParaRPr lang="it-IT"/>
            </a:p>
          </p:txBody>
        </p:sp>
        <p:sp>
          <p:nvSpPr>
            <p:cNvPr id="122935" name="Freeform 105"/>
            <p:cNvSpPr>
              <a:spLocks/>
            </p:cNvSpPr>
            <p:nvPr/>
          </p:nvSpPr>
          <p:spPr bwMode="auto">
            <a:xfrm>
              <a:off x="3604" y="2008"/>
              <a:ext cx="753" cy="387"/>
            </a:xfrm>
            <a:custGeom>
              <a:avLst/>
              <a:gdLst>
                <a:gd name="T0" fmla="*/ 0 w 753"/>
                <a:gd name="T1" fmla="*/ 386 h 387"/>
                <a:gd name="T2" fmla="*/ 0 w 753"/>
                <a:gd name="T3" fmla="*/ 386 h 387"/>
                <a:gd name="T4" fmla="*/ 7 w 753"/>
                <a:gd name="T5" fmla="*/ 367 h 387"/>
                <a:gd name="T6" fmla="*/ 23 w 753"/>
                <a:gd name="T7" fmla="*/ 365 h 387"/>
                <a:gd name="T8" fmla="*/ 28 w 753"/>
                <a:gd name="T9" fmla="*/ 324 h 387"/>
                <a:gd name="T10" fmla="*/ 19 w 753"/>
                <a:gd name="T11" fmla="*/ 319 h 387"/>
                <a:gd name="T12" fmla="*/ 18 w 753"/>
                <a:gd name="T13" fmla="*/ 310 h 387"/>
                <a:gd name="T14" fmla="*/ 42 w 753"/>
                <a:gd name="T15" fmla="*/ 287 h 387"/>
                <a:gd name="T16" fmla="*/ 88 w 753"/>
                <a:gd name="T17" fmla="*/ 303 h 387"/>
                <a:gd name="T18" fmla="*/ 95 w 753"/>
                <a:gd name="T19" fmla="*/ 257 h 387"/>
                <a:gd name="T20" fmla="*/ 128 w 753"/>
                <a:gd name="T21" fmla="*/ 244 h 387"/>
                <a:gd name="T22" fmla="*/ 122 w 753"/>
                <a:gd name="T23" fmla="*/ 234 h 387"/>
                <a:gd name="T24" fmla="*/ 130 w 753"/>
                <a:gd name="T25" fmla="*/ 206 h 387"/>
                <a:gd name="T26" fmla="*/ 140 w 753"/>
                <a:gd name="T27" fmla="*/ 191 h 387"/>
                <a:gd name="T28" fmla="*/ 187 w 753"/>
                <a:gd name="T29" fmla="*/ 182 h 387"/>
                <a:gd name="T30" fmla="*/ 202 w 753"/>
                <a:gd name="T31" fmla="*/ 186 h 387"/>
                <a:gd name="T32" fmla="*/ 253 w 753"/>
                <a:gd name="T33" fmla="*/ 169 h 387"/>
                <a:gd name="T34" fmla="*/ 270 w 753"/>
                <a:gd name="T35" fmla="*/ 185 h 387"/>
                <a:gd name="T36" fmla="*/ 286 w 753"/>
                <a:gd name="T37" fmla="*/ 148 h 387"/>
                <a:gd name="T38" fmla="*/ 302 w 753"/>
                <a:gd name="T39" fmla="*/ 138 h 387"/>
                <a:gd name="T40" fmla="*/ 338 w 753"/>
                <a:gd name="T41" fmla="*/ 159 h 387"/>
                <a:gd name="T42" fmla="*/ 343 w 753"/>
                <a:gd name="T43" fmla="*/ 136 h 387"/>
                <a:gd name="T44" fmla="*/ 383 w 753"/>
                <a:gd name="T45" fmla="*/ 86 h 387"/>
                <a:gd name="T46" fmla="*/ 392 w 753"/>
                <a:gd name="T47" fmla="*/ 56 h 387"/>
                <a:gd name="T48" fmla="*/ 406 w 753"/>
                <a:gd name="T49" fmla="*/ 61 h 387"/>
                <a:gd name="T50" fmla="*/ 442 w 753"/>
                <a:gd name="T51" fmla="*/ 35 h 387"/>
                <a:gd name="T52" fmla="*/ 432 w 753"/>
                <a:gd name="T53" fmla="*/ 14 h 387"/>
                <a:gd name="T54" fmla="*/ 437 w 753"/>
                <a:gd name="T55" fmla="*/ 1 h 387"/>
                <a:gd name="T56" fmla="*/ 470 w 753"/>
                <a:gd name="T57" fmla="*/ 0 h 387"/>
                <a:gd name="T58" fmla="*/ 491 w 753"/>
                <a:gd name="T59" fmla="*/ 7 h 387"/>
                <a:gd name="T60" fmla="*/ 501 w 753"/>
                <a:gd name="T61" fmla="*/ 31 h 387"/>
                <a:gd name="T62" fmla="*/ 536 w 753"/>
                <a:gd name="T63" fmla="*/ 36 h 387"/>
                <a:gd name="T64" fmla="*/ 556 w 753"/>
                <a:gd name="T65" fmla="*/ 47 h 387"/>
                <a:gd name="T66" fmla="*/ 603 w 753"/>
                <a:gd name="T67" fmla="*/ 45 h 387"/>
                <a:gd name="T68" fmla="*/ 625 w 753"/>
                <a:gd name="T69" fmla="*/ 31 h 387"/>
                <a:gd name="T70" fmla="*/ 675 w 753"/>
                <a:gd name="T71" fmla="*/ 63 h 387"/>
                <a:gd name="T72" fmla="*/ 694 w 753"/>
                <a:gd name="T73" fmla="*/ 127 h 387"/>
                <a:gd name="T74" fmla="*/ 714 w 753"/>
                <a:gd name="T75" fmla="*/ 149 h 387"/>
                <a:gd name="T76" fmla="*/ 752 w 753"/>
                <a:gd name="T77" fmla="*/ 172 h 387"/>
                <a:gd name="T78" fmla="*/ 724 w 753"/>
                <a:gd name="T79" fmla="*/ 206 h 387"/>
                <a:gd name="T80" fmla="*/ 698 w 753"/>
                <a:gd name="T81" fmla="*/ 224 h 387"/>
                <a:gd name="T82" fmla="*/ 672 w 753"/>
                <a:gd name="T83" fmla="*/ 257 h 387"/>
                <a:gd name="T84" fmla="*/ 672 w 753"/>
                <a:gd name="T85" fmla="*/ 267 h 387"/>
                <a:gd name="T86" fmla="*/ 597 w 753"/>
                <a:gd name="T87" fmla="*/ 316 h 387"/>
                <a:gd name="T88" fmla="*/ 181 w 753"/>
                <a:gd name="T89" fmla="*/ 355 h 387"/>
                <a:gd name="T90" fmla="*/ 138 w 753"/>
                <a:gd name="T91" fmla="*/ 354 h 387"/>
                <a:gd name="T92" fmla="*/ 140 w 753"/>
                <a:gd name="T93" fmla="*/ 376 h 387"/>
                <a:gd name="T94" fmla="*/ 0 w 753"/>
                <a:gd name="T95" fmla="*/ 386 h 387"/>
                <a:gd name="T96" fmla="*/ 0 w 753"/>
                <a:gd name="T97" fmla="*/ 386 h 3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3"/>
                <a:gd name="T148" fmla="*/ 0 h 387"/>
                <a:gd name="T149" fmla="*/ 753 w 753"/>
                <a:gd name="T150" fmla="*/ 387 h 3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3" h="387">
                  <a:moveTo>
                    <a:pt x="0" y="386"/>
                  </a:moveTo>
                  <a:lnTo>
                    <a:pt x="0" y="386"/>
                  </a:lnTo>
                  <a:lnTo>
                    <a:pt x="7" y="367"/>
                  </a:lnTo>
                  <a:lnTo>
                    <a:pt x="23" y="365"/>
                  </a:lnTo>
                  <a:lnTo>
                    <a:pt x="28" y="324"/>
                  </a:lnTo>
                  <a:lnTo>
                    <a:pt x="19" y="319"/>
                  </a:lnTo>
                  <a:lnTo>
                    <a:pt x="18" y="310"/>
                  </a:lnTo>
                  <a:lnTo>
                    <a:pt x="42" y="287"/>
                  </a:lnTo>
                  <a:lnTo>
                    <a:pt x="88" y="303"/>
                  </a:lnTo>
                  <a:lnTo>
                    <a:pt x="95" y="257"/>
                  </a:lnTo>
                  <a:lnTo>
                    <a:pt x="128" y="244"/>
                  </a:lnTo>
                  <a:lnTo>
                    <a:pt x="122" y="234"/>
                  </a:lnTo>
                  <a:lnTo>
                    <a:pt x="130" y="206"/>
                  </a:lnTo>
                  <a:lnTo>
                    <a:pt x="140" y="191"/>
                  </a:lnTo>
                  <a:lnTo>
                    <a:pt x="187" y="182"/>
                  </a:lnTo>
                  <a:lnTo>
                    <a:pt x="202" y="186"/>
                  </a:lnTo>
                  <a:lnTo>
                    <a:pt x="253" y="169"/>
                  </a:lnTo>
                  <a:lnTo>
                    <a:pt x="270" y="185"/>
                  </a:lnTo>
                  <a:lnTo>
                    <a:pt x="286" y="148"/>
                  </a:lnTo>
                  <a:lnTo>
                    <a:pt x="302" y="138"/>
                  </a:lnTo>
                  <a:lnTo>
                    <a:pt x="338" y="159"/>
                  </a:lnTo>
                  <a:lnTo>
                    <a:pt x="343" y="136"/>
                  </a:lnTo>
                  <a:lnTo>
                    <a:pt x="383" y="86"/>
                  </a:lnTo>
                  <a:lnTo>
                    <a:pt x="392" y="56"/>
                  </a:lnTo>
                  <a:lnTo>
                    <a:pt x="406" y="61"/>
                  </a:lnTo>
                  <a:lnTo>
                    <a:pt x="442" y="35"/>
                  </a:lnTo>
                  <a:lnTo>
                    <a:pt x="432" y="14"/>
                  </a:lnTo>
                  <a:lnTo>
                    <a:pt x="437" y="1"/>
                  </a:lnTo>
                  <a:lnTo>
                    <a:pt x="470" y="0"/>
                  </a:lnTo>
                  <a:lnTo>
                    <a:pt x="491" y="7"/>
                  </a:lnTo>
                  <a:lnTo>
                    <a:pt x="501" y="31"/>
                  </a:lnTo>
                  <a:lnTo>
                    <a:pt x="536" y="36"/>
                  </a:lnTo>
                  <a:lnTo>
                    <a:pt x="556" y="47"/>
                  </a:lnTo>
                  <a:lnTo>
                    <a:pt x="603" y="45"/>
                  </a:lnTo>
                  <a:lnTo>
                    <a:pt x="625" y="31"/>
                  </a:lnTo>
                  <a:lnTo>
                    <a:pt x="675" y="63"/>
                  </a:lnTo>
                  <a:lnTo>
                    <a:pt x="694" y="127"/>
                  </a:lnTo>
                  <a:lnTo>
                    <a:pt x="714" y="149"/>
                  </a:lnTo>
                  <a:lnTo>
                    <a:pt x="752" y="172"/>
                  </a:lnTo>
                  <a:lnTo>
                    <a:pt x="724" y="206"/>
                  </a:lnTo>
                  <a:lnTo>
                    <a:pt x="698" y="224"/>
                  </a:lnTo>
                  <a:lnTo>
                    <a:pt x="672" y="257"/>
                  </a:lnTo>
                  <a:lnTo>
                    <a:pt x="672" y="267"/>
                  </a:lnTo>
                  <a:lnTo>
                    <a:pt x="597" y="316"/>
                  </a:lnTo>
                  <a:lnTo>
                    <a:pt x="181" y="355"/>
                  </a:lnTo>
                  <a:lnTo>
                    <a:pt x="138" y="354"/>
                  </a:lnTo>
                  <a:lnTo>
                    <a:pt x="140" y="376"/>
                  </a:lnTo>
                  <a:lnTo>
                    <a:pt x="0" y="386"/>
                  </a:lnTo>
                </a:path>
              </a:pathLst>
            </a:custGeom>
            <a:solidFill>
              <a:srgbClr val="FFFF99"/>
            </a:solidFill>
            <a:ln w="12700" cap="rnd">
              <a:solidFill>
                <a:srgbClr val="969696"/>
              </a:solidFill>
              <a:round/>
              <a:headEnd/>
              <a:tailEnd/>
            </a:ln>
          </p:spPr>
          <p:txBody>
            <a:bodyPr/>
            <a:lstStyle/>
            <a:p>
              <a:endParaRPr lang="it-IT"/>
            </a:p>
          </p:txBody>
        </p:sp>
        <p:sp>
          <p:nvSpPr>
            <p:cNvPr id="122936" name="Freeform 106"/>
            <p:cNvSpPr>
              <a:spLocks/>
            </p:cNvSpPr>
            <p:nvPr/>
          </p:nvSpPr>
          <p:spPr bwMode="auto">
            <a:xfrm>
              <a:off x="3126" y="2865"/>
              <a:ext cx="583" cy="516"/>
            </a:xfrm>
            <a:custGeom>
              <a:avLst/>
              <a:gdLst>
                <a:gd name="T0" fmla="*/ 0 w 583"/>
                <a:gd name="T1" fmla="*/ 5 h 516"/>
                <a:gd name="T2" fmla="*/ 23 w 583"/>
                <a:gd name="T3" fmla="*/ 159 h 516"/>
                <a:gd name="T4" fmla="*/ 60 w 583"/>
                <a:gd name="T5" fmla="*/ 243 h 516"/>
                <a:gd name="T6" fmla="*/ 41 w 583"/>
                <a:gd name="T7" fmla="*/ 325 h 516"/>
                <a:gd name="T8" fmla="*/ 47 w 583"/>
                <a:gd name="T9" fmla="*/ 369 h 516"/>
                <a:gd name="T10" fmla="*/ 35 w 583"/>
                <a:gd name="T11" fmla="*/ 405 h 516"/>
                <a:gd name="T12" fmla="*/ 30 w 583"/>
                <a:gd name="T13" fmla="*/ 435 h 516"/>
                <a:gd name="T14" fmla="*/ 171 w 583"/>
                <a:gd name="T15" fmla="*/ 451 h 516"/>
                <a:gd name="T16" fmla="*/ 224 w 583"/>
                <a:gd name="T17" fmla="*/ 431 h 516"/>
                <a:gd name="T18" fmla="*/ 286 w 583"/>
                <a:gd name="T19" fmla="*/ 424 h 516"/>
                <a:gd name="T20" fmla="*/ 304 w 583"/>
                <a:gd name="T21" fmla="*/ 450 h 516"/>
                <a:gd name="T22" fmla="*/ 340 w 583"/>
                <a:gd name="T23" fmla="*/ 475 h 516"/>
                <a:gd name="T24" fmla="*/ 362 w 583"/>
                <a:gd name="T25" fmla="*/ 495 h 516"/>
                <a:gd name="T26" fmla="*/ 393 w 583"/>
                <a:gd name="T27" fmla="*/ 501 h 516"/>
                <a:gd name="T28" fmla="*/ 405 w 583"/>
                <a:gd name="T29" fmla="*/ 475 h 516"/>
                <a:gd name="T30" fmla="*/ 431 w 583"/>
                <a:gd name="T31" fmla="*/ 477 h 516"/>
                <a:gd name="T32" fmla="*/ 463 w 583"/>
                <a:gd name="T33" fmla="*/ 491 h 516"/>
                <a:gd name="T34" fmla="*/ 463 w 583"/>
                <a:gd name="T35" fmla="*/ 475 h 516"/>
                <a:gd name="T36" fmla="*/ 470 w 583"/>
                <a:gd name="T37" fmla="*/ 452 h 516"/>
                <a:gd name="T38" fmla="*/ 490 w 583"/>
                <a:gd name="T39" fmla="*/ 470 h 516"/>
                <a:gd name="T40" fmla="*/ 524 w 583"/>
                <a:gd name="T41" fmla="*/ 479 h 516"/>
                <a:gd name="T42" fmla="*/ 534 w 583"/>
                <a:gd name="T43" fmla="*/ 489 h 516"/>
                <a:gd name="T44" fmla="*/ 541 w 583"/>
                <a:gd name="T45" fmla="*/ 515 h 516"/>
                <a:gd name="T46" fmla="*/ 568 w 583"/>
                <a:gd name="T47" fmla="*/ 508 h 516"/>
                <a:gd name="T48" fmla="*/ 582 w 583"/>
                <a:gd name="T49" fmla="*/ 491 h 516"/>
                <a:gd name="T50" fmla="*/ 568 w 583"/>
                <a:gd name="T51" fmla="*/ 479 h 516"/>
                <a:gd name="T52" fmla="*/ 546 w 583"/>
                <a:gd name="T53" fmla="*/ 472 h 516"/>
                <a:gd name="T54" fmla="*/ 524 w 583"/>
                <a:gd name="T55" fmla="*/ 458 h 516"/>
                <a:gd name="T56" fmla="*/ 520 w 583"/>
                <a:gd name="T57" fmla="*/ 426 h 516"/>
                <a:gd name="T58" fmla="*/ 534 w 583"/>
                <a:gd name="T59" fmla="*/ 405 h 516"/>
                <a:gd name="T60" fmla="*/ 559 w 583"/>
                <a:gd name="T61" fmla="*/ 390 h 516"/>
                <a:gd name="T62" fmla="*/ 554 w 583"/>
                <a:gd name="T63" fmla="*/ 358 h 516"/>
                <a:gd name="T64" fmla="*/ 520 w 583"/>
                <a:gd name="T65" fmla="*/ 374 h 516"/>
                <a:gd name="T66" fmla="*/ 482 w 583"/>
                <a:gd name="T67" fmla="*/ 385 h 516"/>
                <a:gd name="T68" fmla="*/ 496 w 583"/>
                <a:gd name="T69" fmla="*/ 372 h 516"/>
                <a:gd name="T70" fmla="*/ 504 w 583"/>
                <a:gd name="T71" fmla="*/ 363 h 516"/>
                <a:gd name="T72" fmla="*/ 490 w 583"/>
                <a:gd name="T73" fmla="*/ 361 h 516"/>
                <a:gd name="T74" fmla="*/ 476 w 583"/>
                <a:gd name="T75" fmla="*/ 363 h 516"/>
                <a:gd name="T76" fmla="*/ 449 w 583"/>
                <a:gd name="T77" fmla="*/ 380 h 516"/>
                <a:gd name="T78" fmla="*/ 415 w 583"/>
                <a:gd name="T79" fmla="*/ 364 h 516"/>
                <a:gd name="T80" fmla="*/ 453 w 583"/>
                <a:gd name="T81" fmla="*/ 336 h 516"/>
                <a:gd name="T82" fmla="*/ 515 w 583"/>
                <a:gd name="T83" fmla="*/ 357 h 516"/>
                <a:gd name="T84" fmla="*/ 485 w 583"/>
                <a:gd name="T85" fmla="*/ 252 h 516"/>
                <a:gd name="T86" fmla="*/ 277 w 583"/>
                <a:gd name="T87" fmla="*/ 237 h 516"/>
                <a:gd name="T88" fmla="*/ 337 w 583"/>
                <a:gd name="T89" fmla="*/ 115 h 516"/>
                <a:gd name="T90" fmla="*/ 330 w 583"/>
                <a:gd name="T91" fmla="*/ 54 h 516"/>
                <a:gd name="T92" fmla="*/ 0 w 583"/>
                <a:gd name="T93" fmla="*/ 5 h 5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3"/>
                <a:gd name="T142" fmla="*/ 0 h 516"/>
                <a:gd name="T143" fmla="*/ 583 w 583"/>
                <a:gd name="T144" fmla="*/ 516 h 5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3" h="516">
                  <a:moveTo>
                    <a:pt x="0" y="5"/>
                  </a:moveTo>
                  <a:lnTo>
                    <a:pt x="0" y="5"/>
                  </a:lnTo>
                  <a:lnTo>
                    <a:pt x="6" y="142"/>
                  </a:lnTo>
                  <a:lnTo>
                    <a:pt x="23" y="159"/>
                  </a:lnTo>
                  <a:lnTo>
                    <a:pt x="28" y="195"/>
                  </a:lnTo>
                  <a:lnTo>
                    <a:pt x="60" y="243"/>
                  </a:lnTo>
                  <a:lnTo>
                    <a:pt x="59" y="285"/>
                  </a:lnTo>
                  <a:lnTo>
                    <a:pt x="41" y="325"/>
                  </a:lnTo>
                  <a:lnTo>
                    <a:pt x="42" y="347"/>
                  </a:lnTo>
                  <a:lnTo>
                    <a:pt x="47" y="369"/>
                  </a:lnTo>
                  <a:lnTo>
                    <a:pt x="45" y="391"/>
                  </a:lnTo>
                  <a:lnTo>
                    <a:pt x="35" y="405"/>
                  </a:lnTo>
                  <a:lnTo>
                    <a:pt x="20" y="424"/>
                  </a:lnTo>
                  <a:lnTo>
                    <a:pt x="30" y="435"/>
                  </a:lnTo>
                  <a:lnTo>
                    <a:pt x="108" y="425"/>
                  </a:lnTo>
                  <a:lnTo>
                    <a:pt x="171" y="451"/>
                  </a:lnTo>
                  <a:lnTo>
                    <a:pt x="231" y="448"/>
                  </a:lnTo>
                  <a:lnTo>
                    <a:pt x="224" y="431"/>
                  </a:lnTo>
                  <a:lnTo>
                    <a:pt x="244" y="415"/>
                  </a:lnTo>
                  <a:lnTo>
                    <a:pt x="286" y="424"/>
                  </a:lnTo>
                  <a:lnTo>
                    <a:pt x="292" y="454"/>
                  </a:lnTo>
                  <a:lnTo>
                    <a:pt x="304" y="450"/>
                  </a:lnTo>
                  <a:lnTo>
                    <a:pt x="322" y="457"/>
                  </a:lnTo>
                  <a:lnTo>
                    <a:pt x="340" y="475"/>
                  </a:lnTo>
                  <a:lnTo>
                    <a:pt x="344" y="492"/>
                  </a:lnTo>
                  <a:lnTo>
                    <a:pt x="362" y="495"/>
                  </a:lnTo>
                  <a:lnTo>
                    <a:pt x="379" y="506"/>
                  </a:lnTo>
                  <a:lnTo>
                    <a:pt x="393" y="501"/>
                  </a:lnTo>
                  <a:lnTo>
                    <a:pt x="406" y="487"/>
                  </a:lnTo>
                  <a:lnTo>
                    <a:pt x="405" y="475"/>
                  </a:lnTo>
                  <a:lnTo>
                    <a:pt x="422" y="491"/>
                  </a:lnTo>
                  <a:lnTo>
                    <a:pt x="431" y="477"/>
                  </a:lnTo>
                  <a:lnTo>
                    <a:pt x="444" y="503"/>
                  </a:lnTo>
                  <a:lnTo>
                    <a:pt x="463" y="491"/>
                  </a:lnTo>
                  <a:lnTo>
                    <a:pt x="470" y="482"/>
                  </a:lnTo>
                  <a:lnTo>
                    <a:pt x="463" y="475"/>
                  </a:lnTo>
                  <a:lnTo>
                    <a:pt x="464" y="452"/>
                  </a:lnTo>
                  <a:lnTo>
                    <a:pt x="470" y="452"/>
                  </a:lnTo>
                  <a:lnTo>
                    <a:pt x="486" y="454"/>
                  </a:lnTo>
                  <a:lnTo>
                    <a:pt x="490" y="470"/>
                  </a:lnTo>
                  <a:lnTo>
                    <a:pt x="509" y="469"/>
                  </a:lnTo>
                  <a:lnTo>
                    <a:pt x="524" y="479"/>
                  </a:lnTo>
                  <a:lnTo>
                    <a:pt x="528" y="477"/>
                  </a:lnTo>
                  <a:lnTo>
                    <a:pt x="534" y="489"/>
                  </a:lnTo>
                  <a:lnTo>
                    <a:pt x="547" y="495"/>
                  </a:lnTo>
                  <a:lnTo>
                    <a:pt x="541" y="515"/>
                  </a:lnTo>
                  <a:lnTo>
                    <a:pt x="558" y="496"/>
                  </a:lnTo>
                  <a:lnTo>
                    <a:pt x="568" y="508"/>
                  </a:lnTo>
                  <a:lnTo>
                    <a:pt x="568" y="495"/>
                  </a:lnTo>
                  <a:lnTo>
                    <a:pt x="582" y="491"/>
                  </a:lnTo>
                  <a:lnTo>
                    <a:pt x="582" y="481"/>
                  </a:lnTo>
                  <a:lnTo>
                    <a:pt x="568" y="479"/>
                  </a:lnTo>
                  <a:lnTo>
                    <a:pt x="559" y="470"/>
                  </a:lnTo>
                  <a:lnTo>
                    <a:pt x="546" y="472"/>
                  </a:lnTo>
                  <a:lnTo>
                    <a:pt x="540" y="458"/>
                  </a:lnTo>
                  <a:lnTo>
                    <a:pt x="524" y="458"/>
                  </a:lnTo>
                  <a:lnTo>
                    <a:pt x="511" y="433"/>
                  </a:lnTo>
                  <a:lnTo>
                    <a:pt x="520" y="426"/>
                  </a:lnTo>
                  <a:lnTo>
                    <a:pt x="531" y="419"/>
                  </a:lnTo>
                  <a:lnTo>
                    <a:pt x="534" y="405"/>
                  </a:lnTo>
                  <a:lnTo>
                    <a:pt x="544" y="404"/>
                  </a:lnTo>
                  <a:lnTo>
                    <a:pt x="559" y="390"/>
                  </a:lnTo>
                  <a:lnTo>
                    <a:pt x="554" y="385"/>
                  </a:lnTo>
                  <a:lnTo>
                    <a:pt x="554" y="358"/>
                  </a:lnTo>
                  <a:lnTo>
                    <a:pt x="538" y="371"/>
                  </a:lnTo>
                  <a:lnTo>
                    <a:pt x="520" y="374"/>
                  </a:lnTo>
                  <a:lnTo>
                    <a:pt x="506" y="397"/>
                  </a:lnTo>
                  <a:lnTo>
                    <a:pt x="482" y="385"/>
                  </a:lnTo>
                  <a:lnTo>
                    <a:pt x="486" y="376"/>
                  </a:lnTo>
                  <a:lnTo>
                    <a:pt x="496" y="372"/>
                  </a:lnTo>
                  <a:lnTo>
                    <a:pt x="497" y="376"/>
                  </a:lnTo>
                  <a:lnTo>
                    <a:pt x="504" y="363"/>
                  </a:lnTo>
                  <a:lnTo>
                    <a:pt x="494" y="367"/>
                  </a:lnTo>
                  <a:lnTo>
                    <a:pt x="490" y="361"/>
                  </a:lnTo>
                  <a:lnTo>
                    <a:pt x="488" y="367"/>
                  </a:lnTo>
                  <a:lnTo>
                    <a:pt x="476" y="363"/>
                  </a:lnTo>
                  <a:lnTo>
                    <a:pt x="466" y="376"/>
                  </a:lnTo>
                  <a:lnTo>
                    <a:pt x="449" y="380"/>
                  </a:lnTo>
                  <a:lnTo>
                    <a:pt x="416" y="372"/>
                  </a:lnTo>
                  <a:lnTo>
                    <a:pt x="415" y="364"/>
                  </a:lnTo>
                  <a:lnTo>
                    <a:pt x="434" y="335"/>
                  </a:lnTo>
                  <a:lnTo>
                    <a:pt x="453" y="336"/>
                  </a:lnTo>
                  <a:lnTo>
                    <a:pt x="466" y="348"/>
                  </a:lnTo>
                  <a:lnTo>
                    <a:pt x="515" y="357"/>
                  </a:lnTo>
                  <a:lnTo>
                    <a:pt x="478" y="296"/>
                  </a:lnTo>
                  <a:lnTo>
                    <a:pt x="485" y="252"/>
                  </a:lnTo>
                  <a:lnTo>
                    <a:pt x="276" y="260"/>
                  </a:lnTo>
                  <a:lnTo>
                    <a:pt x="277" y="237"/>
                  </a:lnTo>
                  <a:lnTo>
                    <a:pt x="300" y="163"/>
                  </a:lnTo>
                  <a:lnTo>
                    <a:pt x="337" y="115"/>
                  </a:lnTo>
                  <a:lnTo>
                    <a:pt x="326" y="101"/>
                  </a:lnTo>
                  <a:lnTo>
                    <a:pt x="330" y="54"/>
                  </a:lnTo>
                  <a:lnTo>
                    <a:pt x="311" y="0"/>
                  </a:lnTo>
                  <a:lnTo>
                    <a:pt x="0" y="5"/>
                  </a:lnTo>
                </a:path>
              </a:pathLst>
            </a:custGeom>
            <a:solidFill>
              <a:srgbClr val="FFFF99"/>
            </a:solidFill>
            <a:ln w="12700" cap="rnd">
              <a:solidFill>
                <a:srgbClr val="969696"/>
              </a:solidFill>
              <a:round/>
              <a:headEnd/>
              <a:tailEnd/>
            </a:ln>
          </p:spPr>
          <p:txBody>
            <a:bodyPr/>
            <a:lstStyle/>
            <a:p>
              <a:endParaRPr lang="it-IT"/>
            </a:p>
          </p:txBody>
        </p:sp>
        <p:sp>
          <p:nvSpPr>
            <p:cNvPr id="122937" name="Freeform 107"/>
            <p:cNvSpPr>
              <a:spLocks/>
            </p:cNvSpPr>
            <p:nvPr/>
          </p:nvSpPr>
          <p:spPr bwMode="auto">
            <a:xfrm>
              <a:off x="5194" y="641"/>
              <a:ext cx="381" cy="601"/>
            </a:xfrm>
            <a:custGeom>
              <a:avLst/>
              <a:gdLst>
                <a:gd name="T0" fmla="*/ 0 w 381"/>
                <a:gd name="T1" fmla="*/ 326 h 601"/>
                <a:gd name="T2" fmla="*/ 0 w 381"/>
                <a:gd name="T3" fmla="*/ 326 h 601"/>
                <a:gd name="T4" fmla="*/ 23 w 381"/>
                <a:gd name="T5" fmla="*/ 328 h 601"/>
                <a:gd name="T6" fmla="*/ 25 w 381"/>
                <a:gd name="T7" fmla="*/ 289 h 601"/>
                <a:gd name="T8" fmla="*/ 52 w 381"/>
                <a:gd name="T9" fmla="*/ 235 h 601"/>
                <a:gd name="T10" fmla="*/ 39 w 381"/>
                <a:gd name="T11" fmla="*/ 197 h 601"/>
                <a:gd name="T12" fmla="*/ 50 w 381"/>
                <a:gd name="T13" fmla="*/ 145 h 601"/>
                <a:gd name="T14" fmla="*/ 49 w 381"/>
                <a:gd name="T15" fmla="*/ 125 h 601"/>
                <a:gd name="T16" fmla="*/ 93 w 381"/>
                <a:gd name="T17" fmla="*/ 10 h 601"/>
                <a:gd name="T18" fmla="*/ 104 w 381"/>
                <a:gd name="T19" fmla="*/ 10 h 601"/>
                <a:gd name="T20" fmla="*/ 110 w 381"/>
                <a:gd name="T21" fmla="*/ 33 h 601"/>
                <a:gd name="T22" fmla="*/ 164 w 381"/>
                <a:gd name="T23" fmla="*/ 13 h 601"/>
                <a:gd name="T24" fmla="*/ 164 w 381"/>
                <a:gd name="T25" fmla="*/ 5 h 601"/>
                <a:gd name="T26" fmla="*/ 180 w 381"/>
                <a:gd name="T27" fmla="*/ 0 h 601"/>
                <a:gd name="T28" fmla="*/ 209 w 381"/>
                <a:gd name="T29" fmla="*/ 14 h 601"/>
                <a:gd name="T30" fmla="*/ 230 w 381"/>
                <a:gd name="T31" fmla="*/ 33 h 601"/>
                <a:gd name="T32" fmla="*/ 278 w 381"/>
                <a:gd name="T33" fmla="*/ 199 h 601"/>
                <a:gd name="T34" fmla="*/ 312 w 381"/>
                <a:gd name="T35" fmla="*/ 199 h 601"/>
                <a:gd name="T36" fmla="*/ 318 w 381"/>
                <a:gd name="T37" fmla="*/ 209 h 601"/>
                <a:gd name="T38" fmla="*/ 313 w 381"/>
                <a:gd name="T39" fmla="*/ 215 h 601"/>
                <a:gd name="T40" fmla="*/ 338 w 381"/>
                <a:gd name="T41" fmla="*/ 253 h 601"/>
                <a:gd name="T42" fmla="*/ 344 w 381"/>
                <a:gd name="T43" fmla="*/ 245 h 601"/>
                <a:gd name="T44" fmla="*/ 370 w 381"/>
                <a:gd name="T45" fmla="*/ 271 h 601"/>
                <a:gd name="T46" fmla="*/ 360 w 381"/>
                <a:gd name="T47" fmla="*/ 277 h 601"/>
                <a:gd name="T48" fmla="*/ 362 w 381"/>
                <a:gd name="T49" fmla="*/ 283 h 601"/>
                <a:gd name="T50" fmla="*/ 380 w 381"/>
                <a:gd name="T51" fmla="*/ 283 h 601"/>
                <a:gd name="T52" fmla="*/ 366 w 381"/>
                <a:gd name="T53" fmla="*/ 315 h 601"/>
                <a:gd name="T54" fmla="*/ 351 w 381"/>
                <a:gd name="T55" fmla="*/ 311 h 601"/>
                <a:gd name="T56" fmla="*/ 338 w 381"/>
                <a:gd name="T57" fmla="*/ 323 h 601"/>
                <a:gd name="T58" fmla="*/ 338 w 381"/>
                <a:gd name="T59" fmla="*/ 336 h 601"/>
                <a:gd name="T60" fmla="*/ 328 w 381"/>
                <a:gd name="T61" fmla="*/ 344 h 601"/>
                <a:gd name="T62" fmla="*/ 315 w 381"/>
                <a:gd name="T63" fmla="*/ 339 h 601"/>
                <a:gd name="T64" fmla="*/ 315 w 381"/>
                <a:gd name="T65" fmla="*/ 359 h 601"/>
                <a:gd name="T66" fmla="*/ 306 w 381"/>
                <a:gd name="T67" fmla="*/ 353 h 601"/>
                <a:gd name="T68" fmla="*/ 301 w 381"/>
                <a:gd name="T69" fmla="*/ 375 h 601"/>
                <a:gd name="T70" fmla="*/ 284 w 381"/>
                <a:gd name="T71" fmla="*/ 356 h 601"/>
                <a:gd name="T72" fmla="*/ 270 w 381"/>
                <a:gd name="T73" fmla="*/ 374 h 601"/>
                <a:gd name="T74" fmla="*/ 255 w 381"/>
                <a:gd name="T75" fmla="*/ 381 h 601"/>
                <a:gd name="T76" fmla="*/ 252 w 381"/>
                <a:gd name="T77" fmla="*/ 401 h 601"/>
                <a:gd name="T78" fmla="*/ 236 w 381"/>
                <a:gd name="T79" fmla="*/ 396 h 601"/>
                <a:gd name="T80" fmla="*/ 242 w 381"/>
                <a:gd name="T81" fmla="*/ 381 h 601"/>
                <a:gd name="T82" fmla="*/ 230 w 381"/>
                <a:gd name="T83" fmla="*/ 366 h 601"/>
                <a:gd name="T84" fmla="*/ 217 w 381"/>
                <a:gd name="T85" fmla="*/ 389 h 601"/>
                <a:gd name="T86" fmla="*/ 222 w 381"/>
                <a:gd name="T87" fmla="*/ 436 h 601"/>
                <a:gd name="T88" fmla="*/ 214 w 381"/>
                <a:gd name="T89" fmla="*/ 449 h 601"/>
                <a:gd name="T90" fmla="*/ 204 w 381"/>
                <a:gd name="T91" fmla="*/ 450 h 601"/>
                <a:gd name="T92" fmla="*/ 194 w 381"/>
                <a:gd name="T93" fmla="*/ 449 h 601"/>
                <a:gd name="T94" fmla="*/ 182 w 381"/>
                <a:gd name="T95" fmla="*/ 477 h 601"/>
                <a:gd name="T96" fmla="*/ 164 w 381"/>
                <a:gd name="T97" fmla="*/ 476 h 601"/>
                <a:gd name="T98" fmla="*/ 168 w 381"/>
                <a:gd name="T99" fmla="*/ 501 h 601"/>
                <a:gd name="T100" fmla="*/ 156 w 381"/>
                <a:gd name="T101" fmla="*/ 482 h 601"/>
                <a:gd name="T102" fmla="*/ 131 w 381"/>
                <a:gd name="T103" fmla="*/ 502 h 601"/>
                <a:gd name="T104" fmla="*/ 128 w 381"/>
                <a:gd name="T105" fmla="*/ 518 h 601"/>
                <a:gd name="T106" fmla="*/ 136 w 381"/>
                <a:gd name="T107" fmla="*/ 527 h 601"/>
                <a:gd name="T108" fmla="*/ 124 w 381"/>
                <a:gd name="T109" fmla="*/ 533 h 601"/>
                <a:gd name="T110" fmla="*/ 128 w 381"/>
                <a:gd name="T111" fmla="*/ 551 h 601"/>
                <a:gd name="T112" fmla="*/ 116 w 381"/>
                <a:gd name="T113" fmla="*/ 564 h 601"/>
                <a:gd name="T114" fmla="*/ 114 w 381"/>
                <a:gd name="T115" fmla="*/ 600 h 601"/>
                <a:gd name="T116" fmla="*/ 106 w 381"/>
                <a:gd name="T117" fmla="*/ 600 h 601"/>
                <a:gd name="T118" fmla="*/ 72 w 381"/>
                <a:gd name="T119" fmla="*/ 552 h 601"/>
                <a:gd name="T120" fmla="*/ 0 w 381"/>
                <a:gd name="T121" fmla="*/ 326 h 601"/>
                <a:gd name="T122" fmla="*/ 0 w 381"/>
                <a:gd name="T123" fmla="*/ 326 h 6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
                <a:gd name="T187" fmla="*/ 0 h 601"/>
                <a:gd name="T188" fmla="*/ 381 w 381"/>
                <a:gd name="T189" fmla="*/ 601 h 6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 h="601">
                  <a:moveTo>
                    <a:pt x="0" y="326"/>
                  </a:moveTo>
                  <a:lnTo>
                    <a:pt x="0" y="326"/>
                  </a:lnTo>
                  <a:lnTo>
                    <a:pt x="23" y="328"/>
                  </a:lnTo>
                  <a:lnTo>
                    <a:pt x="25" y="289"/>
                  </a:lnTo>
                  <a:lnTo>
                    <a:pt x="52" y="235"/>
                  </a:lnTo>
                  <a:lnTo>
                    <a:pt x="39" y="197"/>
                  </a:lnTo>
                  <a:lnTo>
                    <a:pt x="50" y="145"/>
                  </a:lnTo>
                  <a:lnTo>
                    <a:pt x="49" y="125"/>
                  </a:lnTo>
                  <a:lnTo>
                    <a:pt x="93" y="10"/>
                  </a:lnTo>
                  <a:lnTo>
                    <a:pt x="104" y="10"/>
                  </a:lnTo>
                  <a:lnTo>
                    <a:pt x="110" y="33"/>
                  </a:lnTo>
                  <a:lnTo>
                    <a:pt x="164" y="13"/>
                  </a:lnTo>
                  <a:lnTo>
                    <a:pt x="164" y="5"/>
                  </a:lnTo>
                  <a:lnTo>
                    <a:pt x="180" y="0"/>
                  </a:lnTo>
                  <a:lnTo>
                    <a:pt x="209" y="14"/>
                  </a:lnTo>
                  <a:lnTo>
                    <a:pt x="230" y="33"/>
                  </a:lnTo>
                  <a:lnTo>
                    <a:pt x="278" y="199"/>
                  </a:lnTo>
                  <a:lnTo>
                    <a:pt x="312" y="199"/>
                  </a:lnTo>
                  <a:lnTo>
                    <a:pt x="318" y="209"/>
                  </a:lnTo>
                  <a:lnTo>
                    <a:pt x="313" y="215"/>
                  </a:lnTo>
                  <a:lnTo>
                    <a:pt x="338" y="253"/>
                  </a:lnTo>
                  <a:lnTo>
                    <a:pt x="344" y="245"/>
                  </a:lnTo>
                  <a:lnTo>
                    <a:pt x="370" y="271"/>
                  </a:lnTo>
                  <a:lnTo>
                    <a:pt x="360" y="277"/>
                  </a:lnTo>
                  <a:lnTo>
                    <a:pt x="362" y="283"/>
                  </a:lnTo>
                  <a:lnTo>
                    <a:pt x="380" y="283"/>
                  </a:lnTo>
                  <a:lnTo>
                    <a:pt x="366" y="315"/>
                  </a:lnTo>
                  <a:lnTo>
                    <a:pt x="351" y="311"/>
                  </a:lnTo>
                  <a:lnTo>
                    <a:pt x="338" y="323"/>
                  </a:lnTo>
                  <a:lnTo>
                    <a:pt x="338" y="336"/>
                  </a:lnTo>
                  <a:lnTo>
                    <a:pt x="328" y="344"/>
                  </a:lnTo>
                  <a:lnTo>
                    <a:pt x="315" y="339"/>
                  </a:lnTo>
                  <a:lnTo>
                    <a:pt x="315" y="359"/>
                  </a:lnTo>
                  <a:lnTo>
                    <a:pt x="306" y="353"/>
                  </a:lnTo>
                  <a:lnTo>
                    <a:pt x="301" y="375"/>
                  </a:lnTo>
                  <a:lnTo>
                    <a:pt x="284" y="356"/>
                  </a:lnTo>
                  <a:lnTo>
                    <a:pt x="270" y="374"/>
                  </a:lnTo>
                  <a:lnTo>
                    <a:pt x="255" y="381"/>
                  </a:lnTo>
                  <a:lnTo>
                    <a:pt x="252" y="401"/>
                  </a:lnTo>
                  <a:lnTo>
                    <a:pt x="236" y="396"/>
                  </a:lnTo>
                  <a:lnTo>
                    <a:pt x="242" y="381"/>
                  </a:lnTo>
                  <a:lnTo>
                    <a:pt x="230" y="366"/>
                  </a:lnTo>
                  <a:lnTo>
                    <a:pt x="217" y="389"/>
                  </a:lnTo>
                  <a:lnTo>
                    <a:pt x="222" y="436"/>
                  </a:lnTo>
                  <a:lnTo>
                    <a:pt x="214" y="449"/>
                  </a:lnTo>
                  <a:lnTo>
                    <a:pt x="204" y="450"/>
                  </a:lnTo>
                  <a:lnTo>
                    <a:pt x="194" y="449"/>
                  </a:lnTo>
                  <a:lnTo>
                    <a:pt x="182" y="477"/>
                  </a:lnTo>
                  <a:lnTo>
                    <a:pt x="164" y="476"/>
                  </a:lnTo>
                  <a:lnTo>
                    <a:pt x="168" y="501"/>
                  </a:lnTo>
                  <a:lnTo>
                    <a:pt x="156" y="482"/>
                  </a:lnTo>
                  <a:lnTo>
                    <a:pt x="131" y="502"/>
                  </a:lnTo>
                  <a:lnTo>
                    <a:pt x="128" y="518"/>
                  </a:lnTo>
                  <a:lnTo>
                    <a:pt x="136" y="527"/>
                  </a:lnTo>
                  <a:lnTo>
                    <a:pt x="124" y="533"/>
                  </a:lnTo>
                  <a:lnTo>
                    <a:pt x="128" y="551"/>
                  </a:lnTo>
                  <a:lnTo>
                    <a:pt x="116" y="564"/>
                  </a:lnTo>
                  <a:lnTo>
                    <a:pt x="114" y="600"/>
                  </a:lnTo>
                  <a:lnTo>
                    <a:pt x="106" y="600"/>
                  </a:lnTo>
                  <a:lnTo>
                    <a:pt x="72" y="552"/>
                  </a:lnTo>
                  <a:lnTo>
                    <a:pt x="0" y="326"/>
                  </a:lnTo>
                </a:path>
              </a:pathLst>
            </a:custGeom>
            <a:solidFill>
              <a:srgbClr val="FFFF99"/>
            </a:solidFill>
            <a:ln w="12700" cap="rnd">
              <a:solidFill>
                <a:srgbClr val="969696"/>
              </a:solidFill>
              <a:round/>
              <a:headEnd/>
              <a:tailEnd/>
            </a:ln>
          </p:spPr>
          <p:txBody>
            <a:bodyPr/>
            <a:lstStyle/>
            <a:p>
              <a:endParaRPr lang="it-IT"/>
            </a:p>
          </p:txBody>
        </p:sp>
        <p:sp>
          <p:nvSpPr>
            <p:cNvPr id="122938" name="Freeform 108"/>
            <p:cNvSpPr>
              <a:spLocks/>
            </p:cNvSpPr>
            <p:nvPr/>
          </p:nvSpPr>
          <p:spPr bwMode="auto">
            <a:xfrm>
              <a:off x="4560" y="1786"/>
              <a:ext cx="471" cy="236"/>
            </a:xfrm>
            <a:custGeom>
              <a:avLst/>
              <a:gdLst>
                <a:gd name="T0" fmla="*/ 0 w 471"/>
                <a:gd name="T1" fmla="*/ 69 h 236"/>
                <a:gd name="T2" fmla="*/ 46 w 471"/>
                <a:gd name="T3" fmla="*/ 94 h 236"/>
                <a:gd name="T4" fmla="*/ 113 w 471"/>
                <a:gd name="T5" fmla="*/ 61 h 236"/>
                <a:gd name="T6" fmla="*/ 170 w 471"/>
                <a:gd name="T7" fmla="*/ 69 h 236"/>
                <a:gd name="T8" fmla="*/ 211 w 471"/>
                <a:gd name="T9" fmla="*/ 96 h 236"/>
                <a:gd name="T10" fmla="*/ 251 w 471"/>
                <a:gd name="T11" fmla="*/ 129 h 236"/>
                <a:gd name="T12" fmla="*/ 267 w 471"/>
                <a:gd name="T13" fmla="*/ 135 h 236"/>
                <a:gd name="T14" fmla="*/ 261 w 471"/>
                <a:gd name="T15" fmla="*/ 159 h 236"/>
                <a:gd name="T16" fmla="*/ 251 w 471"/>
                <a:gd name="T17" fmla="*/ 208 h 236"/>
                <a:gd name="T18" fmla="*/ 272 w 471"/>
                <a:gd name="T19" fmla="*/ 190 h 236"/>
                <a:gd name="T20" fmla="*/ 293 w 471"/>
                <a:gd name="T21" fmla="*/ 200 h 236"/>
                <a:gd name="T22" fmla="*/ 308 w 471"/>
                <a:gd name="T23" fmla="*/ 207 h 236"/>
                <a:gd name="T24" fmla="*/ 338 w 471"/>
                <a:gd name="T25" fmla="*/ 212 h 236"/>
                <a:gd name="T26" fmla="*/ 341 w 471"/>
                <a:gd name="T27" fmla="*/ 202 h 236"/>
                <a:gd name="T28" fmla="*/ 339 w 471"/>
                <a:gd name="T29" fmla="*/ 194 h 236"/>
                <a:gd name="T30" fmla="*/ 315 w 471"/>
                <a:gd name="T31" fmla="*/ 146 h 236"/>
                <a:gd name="T32" fmla="*/ 298 w 471"/>
                <a:gd name="T33" fmla="*/ 83 h 236"/>
                <a:gd name="T34" fmla="*/ 339 w 471"/>
                <a:gd name="T35" fmla="*/ 28 h 236"/>
                <a:gd name="T36" fmla="*/ 355 w 471"/>
                <a:gd name="T37" fmla="*/ 49 h 236"/>
                <a:gd name="T38" fmla="*/ 333 w 471"/>
                <a:gd name="T39" fmla="*/ 76 h 236"/>
                <a:gd name="T40" fmla="*/ 347 w 471"/>
                <a:gd name="T41" fmla="*/ 86 h 236"/>
                <a:gd name="T42" fmla="*/ 347 w 471"/>
                <a:gd name="T43" fmla="*/ 118 h 236"/>
                <a:gd name="T44" fmla="*/ 339 w 471"/>
                <a:gd name="T45" fmla="*/ 124 h 236"/>
                <a:gd name="T46" fmla="*/ 358 w 471"/>
                <a:gd name="T47" fmla="*/ 136 h 236"/>
                <a:gd name="T48" fmla="*/ 368 w 471"/>
                <a:gd name="T49" fmla="*/ 154 h 236"/>
                <a:gd name="T50" fmla="*/ 353 w 471"/>
                <a:gd name="T51" fmla="*/ 186 h 236"/>
                <a:gd name="T52" fmla="*/ 388 w 471"/>
                <a:gd name="T53" fmla="*/ 182 h 236"/>
                <a:gd name="T54" fmla="*/ 407 w 471"/>
                <a:gd name="T55" fmla="*/ 204 h 236"/>
                <a:gd name="T56" fmla="*/ 409 w 471"/>
                <a:gd name="T57" fmla="*/ 215 h 236"/>
                <a:gd name="T58" fmla="*/ 405 w 471"/>
                <a:gd name="T59" fmla="*/ 235 h 236"/>
                <a:gd name="T60" fmla="*/ 452 w 471"/>
                <a:gd name="T61" fmla="*/ 210 h 236"/>
                <a:gd name="T62" fmla="*/ 463 w 471"/>
                <a:gd name="T63" fmla="*/ 198 h 236"/>
                <a:gd name="T64" fmla="*/ 454 w 471"/>
                <a:gd name="T65" fmla="*/ 222 h 236"/>
                <a:gd name="T66" fmla="*/ 466 w 471"/>
                <a:gd name="T67" fmla="*/ 207 h 236"/>
                <a:gd name="T68" fmla="*/ 442 w 471"/>
                <a:gd name="T69" fmla="*/ 155 h 236"/>
                <a:gd name="T70" fmla="*/ 402 w 471"/>
                <a:gd name="T71" fmla="*/ 149 h 236"/>
                <a:gd name="T72" fmla="*/ 0 w 471"/>
                <a:gd name="T73" fmla="*/ 69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236"/>
                <a:gd name="T113" fmla="*/ 471 w 471"/>
                <a:gd name="T114" fmla="*/ 236 h 2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236">
                  <a:moveTo>
                    <a:pt x="0" y="69"/>
                  </a:moveTo>
                  <a:lnTo>
                    <a:pt x="0" y="69"/>
                  </a:lnTo>
                  <a:lnTo>
                    <a:pt x="12" y="137"/>
                  </a:lnTo>
                  <a:lnTo>
                    <a:pt x="46" y="94"/>
                  </a:lnTo>
                  <a:lnTo>
                    <a:pt x="103" y="79"/>
                  </a:lnTo>
                  <a:lnTo>
                    <a:pt x="113" y="61"/>
                  </a:lnTo>
                  <a:lnTo>
                    <a:pt x="144" y="58"/>
                  </a:lnTo>
                  <a:lnTo>
                    <a:pt x="170" y="69"/>
                  </a:lnTo>
                  <a:lnTo>
                    <a:pt x="185" y="90"/>
                  </a:lnTo>
                  <a:lnTo>
                    <a:pt x="211" y="96"/>
                  </a:lnTo>
                  <a:lnTo>
                    <a:pt x="227" y="117"/>
                  </a:lnTo>
                  <a:lnTo>
                    <a:pt x="251" y="129"/>
                  </a:lnTo>
                  <a:lnTo>
                    <a:pt x="262" y="122"/>
                  </a:lnTo>
                  <a:lnTo>
                    <a:pt x="267" y="135"/>
                  </a:lnTo>
                  <a:lnTo>
                    <a:pt x="263" y="145"/>
                  </a:lnTo>
                  <a:lnTo>
                    <a:pt x="261" y="159"/>
                  </a:lnTo>
                  <a:lnTo>
                    <a:pt x="244" y="188"/>
                  </a:lnTo>
                  <a:lnTo>
                    <a:pt x="251" y="208"/>
                  </a:lnTo>
                  <a:lnTo>
                    <a:pt x="272" y="200"/>
                  </a:lnTo>
                  <a:lnTo>
                    <a:pt x="272" y="190"/>
                  </a:lnTo>
                  <a:lnTo>
                    <a:pt x="288" y="209"/>
                  </a:lnTo>
                  <a:lnTo>
                    <a:pt x="293" y="200"/>
                  </a:lnTo>
                  <a:lnTo>
                    <a:pt x="304" y="215"/>
                  </a:lnTo>
                  <a:lnTo>
                    <a:pt x="308" y="207"/>
                  </a:lnTo>
                  <a:lnTo>
                    <a:pt x="327" y="215"/>
                  </a:lnTo>
                  <a:lnTo>
                    <a:pt x="338" y="212"/>
                  </a:lnTo>
                  <a:lnTo>
                    <a:pt x="354" y="228"/>
                  </a:lnTo>
                  <a:lnTo>
                    <a:pt x="341" y="202"/>
                  </a:lnTo>
                  <a:lnTo>
                    <a:pt x="308" y="178"/>
                  </a:lnTo>
                  <a:lnTo>
                    <a:pt x="339" y="194"/>
                  </a:lnTo>
                  <a:lnTo>
                    <a:pt x="320" y="168"/>
                  </a:lnTo>
                  <a:lnTo>
                    <a:pt x="315" y="146"/>
                  </a:lnTo>
                  <a:lnTo>
                    <a:pt x="318" y="94"/>
                  </a:lnTo>
                  <a:lnTo>
                    <a:pt x="298" y="83"/>
                  </a:lnTo>
                  <a:lnTo>
                    <a:pt x="338" y="49"/>
                  </a:lnTo>
                  <a:lnTo>
                    <a:pt x="339" y="28"/>
                  </a:lnTo>
                  <a:lnTo>
                    <a:pt x="360" y="30"/>
                  </a:lnTo>
                  <a:lnTo>
                    <a:pt x="355" y="49"/>
                  </a:lnTo>
                  <a:lnTo>
                    <a:pt x="340" y="55"/>
                  </a:lnTo>
                  <a:lnTo>
                    <a:pt x="333" y="76"/>
                  </a:lnTo>
                  <a:lnTo>
                    <a:pt x="338" y="94"/>
                  </a:lnTo>
                  <a:lnTo>
                    <a:pt x="347" y="86"/>
                  </a:lnTo>
                  <a:lnTo>
                    <a:pt x="342" y="108"/>
                  </a:lnTo>
                  <a:lnTo>
                    <a:pt x="347" y="118"/>
                  </a:lnTo>
                  <a:lnTo>
                    <a:pt x="348" y="130"/>
                  </a:lnTo>
                  <a:lnTo>
                    <a:pt x="339" y="124"/>
                  </a:lnTo>
                  <a:lnTo>
                    <a:pt x="335" y="139"/>
                  </a:lnTo>
                  <a:lnTo>
                    <a:pt x="358" y="136"/>
                  </a:lnTo>
                  <a:lnTo>
                    <a:pt x="355" y="146"/>
                  </a:lnTo>
                  <a:lnTo>
                    <a:pt x="368" y="154"/>
                  </a:lnTo>
                  <a:lnTo>
                    <a:pt x="346" y="154"/>
                  </a:lnTo>
                  <a:lnTo>
                    <a:pt x="353" y="186"/>
                  </a:lnTo>
                  <a:lnTo>
                    <a:pt x="376" y="198"/>
                  </a:lnTo>
                  <a:lnTo>
                    <a:pt x="388" y="182"/>
                  </a:lnTo>
                  <a:lnTo>
                    <a:pt x="391" y="208"/>
                  </a:lnTo>
                  <a:lnTo>
                    <a:pt x="407" y="204"/>
                  </a:lnTo>
                  <a:lnTo>
                    <a:pt x="399" y="215"/>
                  </a:lnTo>
                  <a:lnTo>
                    <a:pt x="409" y="215"/>
                  </a:lnTo>
                  <a:lnTo>
                    <a:pt x="401" y="229"/>
                  </a:lnTo>
                  <a:lnTo>
                    <a:pt x="405" y="235"/>
                  </a:lnTo>
                  <a:lnTo>
                    <a:pt x="426" y="224"/>
                  </a:lnTo>
                  <a:lnTo>
                    <a:pt x="452" y="210"/>
                  </a:lnTo>
                  <a:lnTo>
                    <a:pt x="461" y="179"/>
                  </a:lnTo>
                  <a:lnTo>
                    <a:pt x="463" y="198"/>
                  </a:lnTo>
                  <a:lnTo>
                    <a:pt x="461" y="207"/>
                  </a:lnTo>
                  <a:lnTo>
                    <a:pt x="454" y="222"/>
                  </a:lnTo>
                  <a:lnTo>
                    <a:pt x="456" y="232"/>
                  </a:lnTo>
                  <a:lnTo>
                    <a:pt x="466" y="207"/>
                  </a:lnTo>
                  <a:lnTo>
                    <a:pt x="470" y="148"/>
                  </a:lnTo>
                  <a:lnTo>
                    <a:pt x="442" y="155"/>
                  </a:lnTo>
                  <a:lnTo>
                    <a:pt x="405" y="161"/>
                  </a:lnTo>
                  <a:lnTo>
                    <a:pt x="402" y="149"/>
                  </a:lnTo>
                  <a:lnTo>
                    <a:pt x="362" y="0"/>
                  </a:lnTo>
                  <a:lnTo>
                    <a:pt x="0" y="69"/>
                  </a:lnTo>
                </a:path>
              </a:pathLst>
            </a:custGeom>
            <a:solidFill>
              <a:srgbClr val="FFFF99"/>
            </a:solidFill>
            <a:ln w="12700" cap="rnd">
              <a:solidFill>
                <a:srgbClr val="969696"/>
              </a:solidFill>
              <a:round/>
              <a:headEnd/>
              <a:tailEnd/>
            </a:ln>
          </p:spPr>
          <p:txBody>
            <a:bodyPr/>
            <a:lstStyle/>
            <a:p>
              <a:endParaRPr lang="it-IT"/>
            </a:p>
          </p:txBody>
        </p:sp>
        <p:grpSp>
          <p:nvGrpSpPr>
            <p:cNvPr id="122939" name="Group 109"/>
            <p:cNvGrpSpPr>
              <a:grpSpLocks/>
            </p:cNvGrpSpPr>
            <p:nvPr/>
          </p:nvGrpSpPr>
          <p:grpSpPr bwMode="auto">
            <a:xfrm>
              <a:off x="5075" y="1274"/>
              <a:ext cx="362" cy="197"/>
              <a:chOff x="5075" y="1274"/>
              <a:chExt cx="362" cy="197"/>
            </a:xfrm>
          </p:grpSpPr>
          <p:sp>
            <p:nvSpPr>
              <p:cNvPr id="122979" name="Freeform 110"/>
              <p:cNvSpPr>
                <a:spLocks/>
              </p:cNvSpPr>
              <p:nvPr/>
            </p:nvSpPr>
            <p:spPr bwMode="auto">
              <a:xfrm>
                <a:off x="5075" y="1274"/>
                <a:ext cx="348" cy="177"/>
              </a:xfrm>
              <a:custGeom>
                <a:avLst/>
                <a:gdLst>
                  <a:gd name="T0" fmla="*/ 0 w 348"/>
                  <a:gd name="T1" fmla="*/ 71 h 177"/>
                  <a:gd name="T2" fmla="*/ 0 w 348"/>
                  <a:gd name="T3" fmla="*/ 71 h 177"/>
                  <a:gd name="T4" fmla="*/ 1 w 348"/>
                  <a:gd name="T5" fmla="*/ 164 h 177"/>
                  <a:gd name="T6" fmla="*/ 162 w 348"/>
                  <a:gd name="T7" fmla="*/ 131 h 177"/>
                  <a:gd name="T8" fmla="*/ 191 w 348"/>
                  <a:gd name="T9" fmla="*/ 121 h 177"/>
                  <a:gd name="T10" fmla="*/ 202 w 348"/>
                  <a:gd name="T11" fmla="*/ 122 h 177"/>
                  <a:gd name="T12" fmla="*/ 214 w 348"/>
                  <a:gd name="T13" fmla="*/ 150 h 177"/>
                  <a:gd name="T14" fmla="*/ 233 w 348"/>
                  <a:gd name="T15" fmla="*/ 152 h 177"/>
                  <a:gd name="T16" fmla="*/ 242 w 348"/>
                  <a:gd name="T17" fmla="*/ 174 h 177"/>
                  <a:gd name="T18" fmla="*/ 255 w 348"/>
                  <a:gd name="T19" fmla="*/ 176 h 177"/>
                  <a:gd name="T20" fmla="*/ 258 w 348"/>
                  <a:gd name="T21" fmla="*/ 160 h 177"/>
                  <a:gd name="T22" fmla="*/ 267 w 348"/>
                  <a:gd name="T23" fmla="*/ 155 h 177"/>
                  <a:gd name="T24" fmla="*/ 271 w 348"/>
                  <a:gd name="T25" fmla="*/ 139 h 177"/>
                  <a:gd name="T26" fmla="*/ 277 w 348"/>
                  <a:gd name="T27" fmla="*/ 137 h 177"/>
                  <a:gd name="T28" fmla="*/ 283 w 348"/>
                  <a:gd name="T29" fmla="*/ 162 h 177"/>
                  <a:gd name="T30" fmla="*/ 300 w 348"/>
                  <a:gd name="T31" fmla="*/ 156 h 177"/>
                  <a:gd name="T32" fmla="*/ 303 w 348"/>
                  <a:gd name="T33" fmla="*/ 144 h 177"/>
                  <a:gd name="T34" fmla="*/ 325 w 348"/>
                  <a:gd name="T35" fmla="*/ 134 h 177"/>
                  <a:gd name="T36" fmla="*/ 338 w 348"/>
                  <a:gd name="T37" fmla="*/ 132 h 177"/>
                  <a:gd name="T38" fmla="*/ 347 w 348"/>
                  <a:gd name="T39" fmla="*/ 140 h 177"/>
                  <a:gd name="T40" fmla="*/ 343 w 348"/>
                  <a:gd name="T41" fmla="*/ 116 h 177"/>
                  <a:gd name="T42" fmla="*/ 327 w 348"/>
                  <a:gd name="T43" fmla="*/ 86 h 177"/>
                  <a:gd name="T44" fmla="*/ 317 w 348"/>
                  <a:gd name="T45" fmla="*/ 82 h 177"/>
                  <a:gd name="T46" fmla="*/ 306 w 348"/>
                  <a:gd name="T47" fmla="*/ 82 h 177"/>
                  <a:gd name="T48" fmla="*/ 308 w 348"/>
                  <a:gd name="T49" fmla="*/ 89 h 177"/>
                  <a:gd name="T50" fmla="*/ 315 w 348"/>
                  <a:gd name="T51" fmla="*/ 89 h 177"/>
                  <a:gd name="T52" fmla="*/ 323 w 348"/>
                  <a:gd name="T53" fmla="*/ 90 h 177"/>
                  <a:gd name="T54" fmla="*/ 331 w 348"/>
                  <a:gd name="T55" fmla="*/ 98 h 177"/>
                  <a:gd name="T56" fmla="*/ 335 w 348"/>
                  <a:gd name="T57" fmla="*/ 110 h 177"/>
                  <a:gd name="T58" fmla="*/ 329 w 348"/>
                  <a:gd name="T59" fmla="*/ 120 h 177"/>
                  <a:gd name="T60" fmla="*/ 302 w 348"/>
                  <a:gd name="T61" fmla="*/ 132 h 177"/>
                  <a:gd name="T62" fmla="*/ 288 w 348"/>
                  <a:gd name="T63" fmla="*/ 126 h 177"/>
                  <a:gd name="T64" fmla="*/ 280 w 348"/>
                  <a:gd name="T65" fmla="*/ 110 h 177"/>
                  <a:gd name="T66" fmla="*/ 267 w 348"/>
                  <a:gd name="T67" fmla="*/ 107 h 177"/>
                  <a:gd name="T68" fmla="*/ 270 w 348"/>
                  <a:gd name="T69" fmla="*/ 98 h 177"/>
                  <a:gd name="T70" fmla="*/ 256 w 348"/>
                  <a:gd name="T71" fmla="*/ 81 h 177"/>
                  <a:gd name="T72" fmla="*/ 237 w 348"/>
                  <a:gd name="T73" fmla="*/ 73 h 177"/>
                  <a:gd name="T74" fmla="*/ 236 w 348"/>
                  <a:gd name="T75" fmla="*/ 82 h 177"/>
                  <a:gd name="T76" fmla="*/ 225 w 348"/>
                  <a:gd name="T77" fmla="*/ 78 h 177"/>
                  <a:gd name="T78" fmla="*/ 220 w 348"/>
                  <a:gd name="T79" fmla="*/ 67 h 177"/>
                  <a:gd name="T80" fmla="*/ 223 w 348"/>
                  <a:gd name="T81" fmla="*/ 57 h 177"/>
                  <a:gd name="T82" fmla="*/ 234 w 348"/>
                  <a:gd name="T83" fmla="*/ 48 h 177"/>
                  <a:gd name="T84" fmla="*/ 230 w 348"/>
                  <a:gd name="T85" fmla="*/ 41 h 177"/>
                  <a:gd name="T86" fmla="*/ 245 w 348"/>
                  <a:gd name="T87" fmla="*/ 29 h 177"/>
                  <a:gd name="T88" fmla="*/ 230 w 348"/>
                  <a:gd name="T89" fmla="*/ 17 h 177"/>
                  <a:gd name="T90" fmla="*/ 223 w 348"/>
                  <a:gd name="T91" fmla="*/ 0 h 177"/>
                  <a:gd name="T92" fmla="*/ 191 w 348"/>
                  <a:gd name="T93" fmla="*/ 25 h 177"/>
                  <a:gd name="T94" fmla="*/ 75 w 348"/>
                  <a:gd name="T95" fmla="*/ 54 h 177"/>
                  <a:gd name="T96" fmla="*/ 0 w 348"/>
                  <a:gd name="T97" fmla="*/ 71 h 177"/>
                  <a:gd name="T98" fmla="*/ 0 w 348"/>
                  <a:gd name="T99" fmla="*/ 71 h 1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8"/>
                  <a:gd name="T151" fmla="*/ 0 h 177"/>
                  <a:gd name="T152" fmla="*/ 348 w 348"/>
                  <a:gd name="T153" fmla="*/ 177 h 1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8" h="177">
                    <a:moveTo>
                      <a:pt x="0" y="71"/>
                    </a:moveTo>
                    <a:lnTo>
                      <a:pt x="0" y="71"/>
                    </a:lnTo>
                    <a:lnTo>
                      <a:pt x="1" y="164"/>
                    </a:lnTo>
                    <a:lnTo>
                      <a:pt x="162" y="131"/>
                    </a:lnTo>
                    <a:lnTo>
                      <a:pt x="191" y="121"/>
                    </a:lnTo>
                    <a:lnTo>
                      <a:pt x="202" y="122"/>
                    </a:lnTo>
                    <a:lnTo>
                      <a:pt x="214" y="150"/>
                    </a:lnTo>
                    <a:lnTo>
                      <a:pt x="233" y="152"/>
                    </a:lnTo>
                    <a:lnTo>
                      <a:pt x="242" y="174"/>
                    </a:lnTo>
                    <a:lnTo>
                      <a:pt x="255" y="176"/>
                    </a:lnTo>
                    <a:lnTo>
                      <a:pt x="258" y="160"/>
                    </a:lnTo>
                    <a:lnTo>
                      <a:pt x="267" y="155"/>
                    </a:lnTo>
                    <a:lnTo>
                      <a:pt x="271" y="139"/>
                    </a:lnTo>
                    <a:lnTo>
                      <a:pt x="277" y="137"/>
                    </a:lnTo>
                    <a:lnTo>
                      <a:pt x="283" y="162"/>
                    </a:lnTo>
                    <a:lnTo>
                      <a:pt x="300" y="156"/>
                    </a:lnTo>
                    <a:lnTo>
                      <a:pt x="303" y="144"/>
                    </a:lnTo>
                    <a:lnTo>
                      <a:pt x="325" y="134"/>
                    </a:lnTo>
                    <a:lnTo>
                      <a:pt x="338" y="132"/>
                    </a:lnTo>
                    <a:lnTo>
                      <a:pt x="347" y="140"/>
                    </a:lnTo>
                    <a:lnTo>
                      <a:pt x="343" y="116"/>
                    </a:lnTo>
                    <a:lnTo>
                      <a:pt x="327" y="86"/>
                    </a:lnTo>
                    <a:lnTo>
                      <a:pt x="317" y="82"/>
                    </a:lnTo>
                    <a:lnTo>
                      <a:pt x="306" y="82"/>
                    </a:lnTo>
                    <a:lnTo>
                      <a:pt x="308" y="89"/>
                    </a:lnTo>
                    <a:lnTo>
                      <a:pt x="315" y="89"/>
                    </a:lnTo>
                    <a:lnTo>
                      <a:pt x="323" y="90"/>
                    </a:lnTo>
                    <a:lnTo>
                      <a:pt x="331" y="98"/>
                    </a:lnTo>
                    <a:lnTo>
                      <a:pt x="335" y="110"/>
                    </a:lnTo>
                    <a:lnTo>
                      <a:pt x="329" y="120"/>
                    </a:lnTo>
                    <a:lnTo>
                      <a:pt x="302" y="132"/>
                    </a:lnTo>
                    <a:lnTo>
                      <a:pt x="288" y="126"/>
                    </a:lnTo>
                    <a:lnTo>
                      <a:pt x="280" y="110"/>
                    </a:lnTo>
                    <a:lnTo>
                      <a:pt x="267" y="107"/>
                    </a:lnTo>
                    <a:lnTo>
                      <a:pt x="270" y="98"/>
                    </a:lnTo>
                    <a:lnTo>
                      <a:pt x="256" y="81"/>
                    </a:lnTo>
                    <a:lnTo>
                      <a:pt x="237" y="73"/>
                    </a:lnTo>
                    <a:lnTo>
                      <a:pt x="236" y="82"/>
                    </a:lnTo>
                    <a:lnTo>
                      <a:pt x="225" y="78"/>
                    </a:lnTo>
                    <a:lnTo>
                      <a:pt x="220" y="67"/>
                    </a:lnTo>
                    <a:lnTo>
                      <a:pt x="223" y="57"/>
                    </a:lnTo>
                    <a:lnTo>
                      <a:pt x="234" y="48"/>
                    </a:lnTo>
                    <a:lnTo>
                      <a:pt x="230" y="41"/>
                    </a:lnTo>
                    <a:lnTo>
                      <a:pt x="245" y="29"/>
                    </a:lnTo>
                    <a:lnTo>
                      <a:pt x="230" y="17"/>
                    </a:lnTo>
                    <a:lnTo>
                      <a:pt x="223" y="0"/>
                    </a:lnTo>
                    <a:lnTo>
                      <a:pt x="191" y="25"/>
                    </a:lnTo>
                    <a:lnTo>
                      <a:pt x="75" y="54"/>
                    </a:lnTo>
                    <a:lnTo>
                      <a:pt x="0" y="71"/>
                    </a:lnTo>
                  </a:path>
                </a:pathLst>
              </a:custGeom>
              <a:solidFill>
                <a:srgbClr val="FFFF99"/>
              </a:solidFill>
              <a:ln w="12700" cap="rnd">
                <a:solidFill>
                  <a:srgbClr val="969696"/>
                </a:solidFill>
                <a:round/>
                <a:headEnd/>
                <a:tailEnd/>
              </a:ln>
            </p:spPr>
            <p:txBody>
              <a:bodyPr/>
              <a:lstStyle/>
              <a:p>
                <a:endParaRPr lang="it-IT"/>
              </a:p>
            </p:txBody>
          </p:sp>
          <p:sp>
            <p:nvSpPr>
              <p:cNvPr id="122980" name="Freeform 111"/>
              <p:cNvSpPr>
                <a:spLocks/>
              </p:cNvSpPr>
              <p:nvPr/>
            </p:nvSpPr>
            <p:spPr bwMode="auto">
              <a:xfrm>
                <a:off x="5353" y="1444"/>
                <a:ext cx="32" cy="27"/>
              </a:xfrm>
              <a:custGeom>
                <a:avLst/>
                <a:gdLst>
                  <a:gd name="T0" fmla="*/ 0 w 32"/>
                  <a:gd name="T1" fmla="*/ 26 h 27"/>
                  <a:gd name="T2" fmla="*/ 0 w 32"/>
                  <a:gd name="T3" fmla="*/ 26 h 27"/>
                  <a:gd name="T4" fmla="*/ 12 w 32"/>
                  <a:gd name="T5" fmla="*/ 0 h 27"/>
                  <a:gd name="T6" fmla="*/ 31 w 32"/>
                  <a:gd name="T7" fmla="*/ 11 h 27"/>
                  <a:gd name="T8" fmla="*/ 0 w 32"/>
                  <a:gd name="T9" fmla="*/ 26 h 27"/>
                  <a:gd name="T10" fmla="*/ 0 w 32"/>
                  <a:gd name="T11" fmla="*/ 26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0" y="26"/>
                    </a:moveTo>
                    <a:lnTo>
                      <a:pt x="0" y="26"/>
                    </a:lnTo>
                    <a:lnTo>
                      <a:pt x="12" y="0"/>
                    </a:lnTo>
                    <a:lnTo>
                      <a:pt x="31" y="11"/>
                    </a:lnTo>
                    <a:lnTo>
                      <a:pt x="0" y="26"/>
                    </a:lnTo>
                  </a:path>
                </a:pathLst>
              </a:custGeom>
              <a:solidFill>
                <a:srgbClr val="FFFF99"/>
              </a:solidFill>
              <a:ln w="12700" cap="rnd">
                <a:solidFill>
                  <a:srgbClr val="969696"/>
                </a:solidFill>
                <a:round/>
                <a:headEnd/>
                <a:tailEnd/>
              </a:ln>
            </p:spPr>
            <p:txBody>
              <a:bodyPr/>
              <a:lstStyle/>
              <a:p>
                <a:endParaRPr lang="it-IT"/>
              </a:p>
            </p:txBody>
          </p:sp>
          <p:sp>
            <p:nvSpPr>
              <p:cNvPr id="122981" name="Freeform 112"/>
              <p:cNvSpPr>
                <a:spLocks/>
              </p:cNvSpPr>
              <p:nvPr/>
            </p:nvSpPr>
            <p:spPr bwMode="auto">
              <a:xfrm>
                <a:off x="5411" y="1439"/>
                <a:ext cx="26" cy="20"/>
              </a:xfrm>
              <a:custGeom>
                <a:avLst/>
                <a:gdLst>
                  <a:gd name="T0" fmla="*/ 0 w 26"/>
                  <a:gd name="T1" fmla="*/ 19 h 20"/>
                  <a:gd name="T2" fmla="*/ 0 w 26"/>
                  <a:gd name="T3" fmla="*/ 19 h 20"/>
                  <a:gd name="T4" fmla="*/ 14 w 26"/>
                  <a:gd name="T5" fmla="*/ 0 h 20"/>
                  <a:gd name="T6" fmla="*/ 25 w 26"/>
                  <a:gd name="T7" fmla="*/ 16 h 20"/>
                  <a:gd name="T8" fmla="*/ 0 w 26"/>
                  <a:gd name="T9" fmla="*/ 19 h 20"/>
                  <a:gd name="T10" fmla="*/ 0 w 26"/>
                  <a:gd name="T11" fmla="*/ 19 h 20"/>
                  <a:gd name="T12" fmla="*/ 0 60000 65536"/>
                  <a:gd name="T13" fmla="*/ 0 60000 65536"/>
                  <a:gd name="T14" fmla="*/ 0 60000 65536"/>
                  <a:gd name="T15" fmla="*/ 0 60000 65536"/>
                  <a:gd name="T16" fmla="*/ 0 60000 65536"/>
                  <a:gd name="T17" fmla="*/ 0 60000 65536"/>
                  <a:gd name="T18" fmla="*/ 0 w 26"/>
                  <a:gd name="T19" fmla="*/ 0 h 20"/>
                  <a:gd name="T20" fmla="*/ 26 w 2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6" h="20">
                    <a:moveTo>
                      <a:pt x="0" y="19"/>
                    </a:moveTo>
                    <a:lnTo>
                      <a:pt x="0" y="19"/>
                    </a:lnTo>
                    <a:lnTo>
                      <a:pt x="14" y="0"/>
                    </a:lnTo>
                    <a:lnTo>
                      <a:pt x="25" y="16"/>
                    </a:lnTo>
                    <a:lnTo>
                      <a:pt x="0" y="19"/>
                    </a:lnTo>
                  </a:path>
                </a:pathLst>
              </a:custGeom>
              <a:solidFill>
                <a:srgbClr val="FFFF99"/>
              </a:solidFill>
              <a:ln w="12700" cap="rnd">
                <a:solidFill>
                  <a:srgbClr val="969696"/>
                </a:solidFill>
                <a:round/>
                <a:headEnd/>
                <a:tailEnd/>
              </a:ln>
            </p:spPr>
            <p:txBody>
              <a:bodyPr/>
              <a:lstStyle/>
              <a:p>
                <a:endParaRPr lang="it-IT"/>
              </a:p>
            </p:txBody>
          </p:sp>
        </p:grpSp>
        <p:grpSp>
          <p:nvGrpSpPr>
            <p:cNvPr id="122940" name="Group 113"/>
            <p:cNvGrpSpPr>
              <a:grpSpLocks/>
            </p:cNvGrpSpPr>
            <p:nvPr/>
          </p:nvGrpSpPr>
          <p:grpSpPr bwMode="auto">
            <a:xfrm>
              <a:off x="3428" y="948"/>
              <a:ext cx="782" cy="735"/>
              <a:chOff x="3428" y="948"/>
              <a:chExt cx="782" cy="735"/>
            </a:xfrm>
          </p:grpSpPr>
          <p:sp>
            <p:nvSpPr>
              <p:cNvPr id="122977" name="Freeform 114"/>
              <p:cNvSpPr>
                <a:spLocks/>
              </p:cNvSpPr>
              <p:nvPr/>
            </p:nvSpPr>
            <p:spPr bwMode="auto">
              <a:xfrm>
                <a:off x="3428" y="948"/>
                <a:ext cx="595" cy="307"/>
              </a:xfrm>
              <a:custGeom>
                <a:avLst/>
                <a:gdLst>
                  <a:gd name="T0" fmla="*/ 0 w 595"/>
                  <a:gd name="T1" fmla="*/ 132 h 307"/>
                  <a:gd name="T2" fmla="*/ 161 w 595"/>
                  <a:gd name="T3" fmla="*/ 195 h 307"/>
                  <a:gd name="T4" fmla="*/ 220 w 595"/>
                  <a:gd name="T5" fmla="*/ 219 h 307"/>
                  <a:gd name="T6" fmla="*/ 270 w 595"/>
                  <a:gd name="T7" fmla="*/ 306 h 307"/>
                  <a:gd name="T8" fmla="*/ 302 w 595"/>
                  <a:gd name="T9" fmla="*/ 230 h 307"/>
                  <a:gd name="T10" fmla="*/ 309 w 595"/>
                  <a:gd name="T11" fmla="*/ 211 h 307"/>
                  <a:gd name="T12" fmla="*/ 322 w 595"/>
                  <a:gd name="T13" fmla="*/ 195 h 307"/>
                  <a:gd name="T14" fmla="*/ 320 w 595"/>
                  <a:gd name="T15" fmla="*/ 222 h 307"/>
                  <a:gd name="T16" fmla="*/ 336 w 595"/>
                  <a:gd name="T17" fmla="*/ 199 h 307"/>
                  <a:gd name="T18" fmla="*/ 356 w 595"/>
                  <a:gd name="T19" fmla="*/ 192 h 307"/>
                  <a:gd name="T20" fmla="*/ 344 w 595"/>
                  <a:gd name="T21" fmla="*/ 225 h 307"/>
                  <a:gd name="T22" fmla="*/ 363 w 595"/>
                  <a:gd name="T23" fmla="*/ 212 h 307"/>
                  <a:gd name="T24" fmla="*/ 384 w 595"/>
                  <a:gd name="T25" fmla="*/ 184 h 307"/>
                  <a:gd name="T26" fmla="*/ 434 w 595"/>
                  <a:gd name="T27" fmla="*/ 176 h 307"/>
                  <a:gd name="T28" fmla="*/ 498 w 595"/>
                  <a:gd name="T29" fmla="*/ 164 h 307"/>
                  <a:gd name="T30" fmla="*/ 524 w 595"/>
                  <a:gd name="T31" fmla="*/ 158 h 307"/>
                  <a:gd name="T32" fmla="*/ 570 w 595"/>
                  <a:gd name="T33" fmla="*/ 160 h 307"/>
                  <a:gd name="T34" fmla="*/ 561 w 595"/>
                  <a:gd name="T35" fmla="*/ 133 h 307"/>
                  <a:gd name="T36" fmla="*/ 528 w 595"/>
                  <a:gd name="T37" fmla="*/ 106 h 307"/>
                  <a:gd name="T38" fmla="*/ 509 w 595"/>
                  <a:gd name="T39" fmla="*/ 106 h 307"/>
                  <a:gd name="T40" fmla="*/ 486 w 595"/>
                  <a:gd name="T41" fmla="*/ 102 h 307"/>
                  <a:gd name="T42" fmla="*/ 490 w 595"/>
                  <a:gd name="T43" fmla="*/ 65 h 307"/>
                  <a:gd name="T44" fmla="*/ 440 w 595"/>
                  <a:gd name="T45" fmla="*/ 82 h 307"/>
                  <a:gd name="T46" fmla="*/ 342 w 595"/>
                  <a:gd name="T47" fmla="*/ 127 h 307"/>
                  <a:gd name="T48" fmla="*/ 322 w 595"/>
                  <a:gd name="T49" fmla="*/ 125 h 307"/>
                  <a:gd name="T50" fmla="*/ 297 w 595"/>
                  <a:gd name="T51" fmla="*/ 118 h 307"/>
                  <a:gd name="T52" fmla="*/ 246 w 595"/>
                  <a:gd name="T53" fmla="*/ 80 h 307"/>
                  <a:gd name="T54" fmla="*/ 199 w 595"/>
                  <a:gd name="T55" fmla="*/ 75 h 307"/>
                  <a:gd name="T56" fmla="*/ 198 w 595"/>
                  <a:gd name="T57" fmla="*/ 67 h 307"/>
                  <a:gd name="T58" fmla="*/ 174 w 595"/>
                  <a:gd name="T59" fmla="*/ 95 h 307"/>
                  <a:gd name="T60" fmla="*/ 192 w 595"/>
                  <a:gd name="T61" fmla="*/ 37 h 307"/>
                  <a:gd name="T62" fmla="*/ 234 w 595"/>
                  <a:gd name="T63" fmla="*/ 4 h 307"/>
                  <a:gd name="T64" fmla="*/ 196 w 595"/>
                  <a:gd name="T65" fmla="*/ 2 h 307"/>
                  <a:gd name="T66" fmla="*/ 168 w 595"/>
                  <a:gd name="T67" fmla="*/ 26 h 307"/>
                  <a:gd name="T68" fmla="*/ 129 w 595"/>
                  <a:gd name="T69" fmla="*/ 66 h 307"/>
                  <a:gd name="T70" fmla="*/ 103 w 595"/>
                  <a:gd name="T71" fmla="*/ 82 h 307"/>
                  <a:gd name="T72" fmla="*/ 55 w 595"/>
                  <a:gd name="T73" fmla="*/ 95 h 307"/>
                  <a:gd name="T74" fmla="*/ 30 w 595"/>
                  <a:gd name="T75" fmla="*/ 119 h 307"/>
                  <a:gd name="T76" fmla="*/ 0 w 595"/>
                  <a:gd name="T77" fmla="*/ 132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95"/>
                  <a:gd name="T118" fmla="*/ 0 h 307"/>
                  <a:gd name="T119" fmla="*/ 595 w 595"/>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95" h="307">
                    <a:moveTo>
                      <a:pt x="0" y="132"/>
                    </a:moveTo>
                    <a:lnTo>
                      <a:pt x="0" y="132"/>
                    </a:lnTo>
                    <a:lnTo>
                      <a:pt x="46" y="165"/>
                    </a:lnTo>
                    <a:lnTo>
                      <a:pt x="161" y="195"/>
                    </a:lnTo>
                    <a:lnTo>
                      <a:pt x="212" y="201"/>
                    </a:lnTo>
                    <a:lnTo>
                      <a:pt x="220" y="219"/>
                    </a:lnTo>
                    <a:lnTo>
                      <a:pt x="241" y="225"/>
                    </a:lnTo>
                    <a:lnTo>
                      <a:pt x="270" y="306"/>
                    </a:lnTo>
                    <a:lnTo>
                      <a:pt x="296" y="244"/>
                    </a:lnTo>
                    <a:lnTo>
                      <a:pt x="302" y="230"/>
                    </a:lnTo>
                    <a:lnTo>
                      <a:pt x="309" y="220"/>
                    </a:lnTo>
                    <a:lnTo>
                      <a:pt x="309" y="211"/>
                    </a:lnTo>
                    <a:lnTo>
                      <a:pt x="319" y="194"/>
                    </a:lnTo>
                    <a:lnTo>
                      <a:pt x="322" y="195"/>
                    </a:lnTo>
                    <a:lnTo>
                      <a:pt x="318" y="205"/>
                    </a:lnTo>
                    <a:lnTo>
                      <a:pt x="320" y="222"/>
                    </a:lnTo>
                    <a:lnTo>
                      <a:pt x="330" y="218"/>
                    </a:lnTo>
                    <a:lnTo>
                      <a:pt x="336" y="199"/>
                    </a:lnTo>
                    <a:lnTo>
                      <a:pt x="349" y="201"/>
                    </a:lnTo>
                    <a:lnTo>
                      <a:pt x="356" y="192"/>
                    </a:lnTo>
                    <a:lnTo>
                      <a:pt x="358" y="197"/>
                    </a:lnTo>
                    <a:lnTo>
                      <a:pt x="344" y="225"/>
                    </a:lnTo>
                    <a:lnTo>
                      <a:pt x="354" y="230"/>
                    </a:lnTo>
                    <a:lnTo>
                      <a:pt x="363" y="212"/>
                    </a:lnTo>
                    <a:lnTo>
                      <a:pt x="376" y="205"/>
                    </a:lnTo>
                    <a:lnTo>
                      <a:pt x="384" y="184"/>
                    </a:lnTo>
                    <a:lnTo>
                      <a:pt x="417" y="178"/>
                    </a:lnTo>
                    <a:lnTo>
                      <a:pt x="434" y="176"/>
                    </a:lnTo>
                    <a:lnTo>
                      <a:pt x="460" y="157"/>
                    </a:lnTo>
                    <a:lnTo>
                      <a:pt x="498" y="164"/>
                    </a:lnTo>
                    <a:lnTo>
                      <a:pt x="523" y="181"/>
                    </a:lnTo>
                    <a:lnTo>
                      <a:pt x="524" y="158"/>
                    </a:lnTo>
                    <a:lnTo>
                      <a:pt x="538" y="158"/>
                    </a:lnTo>
                    <a:lnTo>
                      <a:pt x="570" y="160"/>
                    </a:lnTo>
                    <a:lnTo>
                      <a:pt x="594" y="154"/>
                    </a:lnTo>
                    <a:lnTo>
                      <a:pt x="561" y="133"/>
                    </a:lnTo>
                    <a:lnTo>
                      <a:pt x="554" y="101"/>
                    </a:lnTo>
                    <a:lnTo>
                      <a:pt x="528" y="106"/>
                    </a:lnTo>
                    <a:lnTo>
                      <a:pt x="520" y="101"/>
                    </a:lnTo>
                    <a:lnTo>
                      <a:pt x="509" y="106"/>
                    </a:lnTo>
                    <a:lnTo>
                      <a:pt x="494" y="103"/>
                    </a:lnTo>
                    <a:lnTo>
                      <a:pt x="486" y="102"/>
                    </a:lnTo>
                    <a:lnTo>
                      <a:pt x="484" y="84"/>
                    </a:lnTo>
                    <a:lnTo>
                      <a:pt x="490" y="65"/>
                    </a:lnTo>
                    <a:lnTo>
                      <a:pt x="463" y="70"/>
                    </a:lnTo>
                    <a:lnTo>
                      <a:pt x="440" y="82"/>
                    </a:lnTo>
                    <a:lnTo>
                      <a:pt x="379" y="90"/>
                    </a:lnTo>
                    <a:lnTo>
                      <a:pt x="342" y="127"/>
                    </a:lnTo>
                    <a:lnTo>
                      <a:pt x="333" y="120"/>
                    </a:lnTo>
                    <a:lnTo>
                      <a:pt x="322" y="125"/>
                    </a:lnTo>
                    <a:lnTo>
                      <a:pt x="306" y="114"/>
                    </a:lnTo>
                    <a:lnTo>
                      <a:pt x="297" y="118"/>
                    </a:lnTo>
                    <a:lnTo>
                      <a:pt x="276" y="122"/>
                    </a:lnTo>
                    <a:lnTo>
                      <a:pt x="246" y="80"/>
                    </a:lnTo>
                    <a:lnTo>
                      <a:pt x="210" y="74"/>
                    </a:lnTo>
                    <a:lnTo>
                      <a:pt x="199" y="75"/>
                    </a:lnTo>
                    <a:lnTo>
                      <a:pt x="192" y="85"/>
                    </a:lnTo>
                    <a:lnTo>
                      <a:pt x="198" y="67"/>
                    </a:lnTo>
                    <a:lnTo>
                      <a:pt x="182" y="81"/>
                    </a:lnTo>
                    <a:lnTo>
                      <a:pt x="174" y="95"/>
                    </a:lnTo>
                    <a:lnTo>
                      <a:pt x="176" y="71"/>
                    </a:lnTo>
                    <a:lnTo>
                      <a:pt x="192" y="37"/>
                    </a:lnTo>
                    <a:lnTo>
                      <a:pt x="214" y="11"/>
                    </a:lnTo>
                    <a:lnTo>
                      <a:pt x="234" y="4"/>
                    </a:lnTo>
                    <a:lnTo>
                      <a:pt x="231" y="0"/>
                    </a:lnTo>
                    <a:lnTo>
                      <a:pt x="196" y="2"/>
                    </a:lnTo>
                    <a:lnTo>
                      <a:pt x="174" y="14"/>
                    </a:lnTo>
                    <a:lnTo>
                      <a:pt x="168" y="26"/>
                    </a:lnTo>
                    <a:lnTo>
                      <a:pt x="141" y="48"/>
                    </a:lnTo>
                    <a:lnTo>
                      <a:pt x="129" y="66"/>
                    </a:lnTo>
                    <a:lnTo>
                      <a:pt x="109" y="71"/>
                    </a:lnTo>
                    <a:lnTo>
                      <a:pt x="103" y="82"/>
                    </a:lnTo>
                    <a:lnTo>
                      <a:pt x="90" y="89"/>
                    </a:lnTo>
                    <a:lnTo>
                      <a:pt x="55" y="95"/>
                    </a:lnTo>
                    <a:lnTo>
                      <a:pt x="46" y="103"/>
                    </a:lnTo>
                    <a:lnTo>
                      <a:pt x="30" y="119"/>
                    </a:lnTo>
                    <a:lnTo>
                      <a:pt x="0" y="132"/>
                    </a:lnTo>
                  </a:path>
                </a:pathLst>
              </a:custGeom>
              <a:solidFill>
                <a:srgbClr val="FFFF99"/>
              </a:solidFill>
              <a:ln w="12700" cap="rnd">
                <a:solidFill>
                  <a:srgbClr val="969696"/>
                </a:solidFill>
                <a:round/>
                <a:headEnd/>
                <a:tailEnd/>
              </a:ln>
            </p:spPr>
            <p:txBody>
              <a:bodyPr/>
              <a:lstStyle/>
              <a:p>
                <a:endParaRPr lang="it-IT"/>
              </a:p>
            </p:txBody>
          </p:sp>
          <p:sp>
            <p:nvSpPr>
              <p:cNvPr id="122978" name="Freeform 115"/>
              <p:cNvSpPr>
                <a:spLocks/>
              </p:cNvSpPr>
              <p:nvPr/>
            </p:nvSpPr>
            <p:spPr bwMode="auto">
              <a:xfrm>
                <a:off x="3810" y="1137"/>
                <a:ext cx="400" cy="546"/>
              </a:xfrm>
              <a:custGeom>
                <a:avLst/>
                <a:gdLst>
                  <a:gd name="T0" fmla="*/ 0 w 400"/>
                  <a:gd name="T1" fmla="*/ 545 h 546"/>
                  <a:gd name="T2" fmla="*/ 44 w 400"/>
                  <a:gd name="T3" fmla="*/ 455 h 546"/>
                  <a:gd name="T4" fmla="*/ 38 w 400"/>
                  <a:gd name="T5" fmla="*/ 363 h 546"/>
                  <a:gd name="T6" fmla="*/ 5 w 400"/>
                  <a:gd name="T7" fmla="*/ 295 h 546"/>
                  <a:gd name="T8" fmla="*/ 2 w 400"/>
                  <a:gd name="T9" fmla="*/ 246 h 546"/>
                  <a:gd name="T10" fmla="*/ 23 w 400"/>
                  <a:gd name="T11" fmla="*/ 180 h 546"/>
                  <a:gd name="T12" fmla="*/ 34 w 400"/>
                  <a:gd name="T13" fmla="*/ 144 h 546"/>
                  <a:gd name="T14" fmla="*/ 56 w 400"/>
                  <a:gd name="T15" fmla="*/ 117 h 546"/>
                  <a:gd name="T16" fmla="*/ 74 w 400"/>
                  <a:gd name="T17" fmla="*/ 139 h 546"/>
                  <a:gd name="T18" fmla="*/ 91 w 400"/>
                  <a:gd name="T19" fmla="*/ 82 h 546"/>
                  <a:gd name="T20" fmla="*/ 128 w 400"/>
                  <a:gd name="T21" fmla="*/ 54 h 546"/>
                  <a:gd name="T22" fmla="*/ 111 w 400"/>
                  <a:gd name="T23" fmla="*/ 30 h 546"/>
                  <a:gd name="T24" fmla="*/ 141 w 400"/>
                  <a:gd name="T25" fmla="*/ 0 h 546"/>
                  <a:gd name="T26" fmla="*/ 205 w 400"/>
                  <a:gd name="T27" fmla="*/ 31 h 546"/>
                  <a:gd name="T28" fmla="*/ 270 w 400"/>
                  <a:gd name="T29" fmla="*/ 60 h 546"/>
                  <a:gd name="T30" fmla="*/ 272 w 400"/>
                  <a:gd name="T31" fmla="*/ 79 h 546"/>
                  <a:gd name="T32" fmla="*/ 287 w 400"/>
                  <a:gd name="T33" fmla="*/ 113 h 546"/>
                  <a:gd name="T34" fmla="*/ 292 w 400"/>
                  <a:gd name="T35" fmla="*/ 173 h 546"/>
                  <a:gd name="T36" fmla="*/ 272 w 400"/>
                  <a:gd name="T37" fmla="*/ 212 h 546"/>
                  <a:gd name="T38" fmla="*/ 246 w 400"/>
                  <a:gd name="T39" fmla="*/ 235 h 546"/>
                  <a:gd name="T40" fmla="*/ 271 w 400"/>
                  <a:gd name="T41" fmla="*/ 276 h 546"/>
                  <a:gd name="T42" fmla="*/ 304 w 400"/>
                  <a:gd name="T43" fmla="*/ 222 h 546"/>
                  <a:gd name="T44" fmla="*/ 358 w 400"/>
                  <a:gd name="T45" fmla="*/ 215 h 546"/>
                  <a:gd name="T46" fmla="*/ 391 w 400"/>
                  <a:gd name="T47" fmla="*/ 314 h 546"/>
                  <a:gd name="T48" fmla="*/ 393 w 400"/>
                  <a:gd name="T49" fmla="*/ 353 h 546"/>
                  <a:gd name="T50" fmla="*/ 390 w 400"/>
                  <a:gd name="T51" fmla="*/ 395 h 546"/>
                  <a:gd name="T52" fmla="*/ 370 w 400"/>
                  <a:gd name="T53" fmla="*/ 386 h 546"/>
                  <a:gd name="T54" fmla="*/ 365 w 400"/>
                  <a:gd name="T55" fmla="*/ 423 h 546"/>
                  <a:gd name="T56" fmla="*/ 346 w 400"/>
                  <a:gd name="T57" fmla="*/ 469 h 546"/>
                  <a:gd name="T58" fmla="*/ 325 w 400"/>
                  <a:gd name="T59" fmla="*/ 513 h 546"/>
                  <a:gd name="T60" fmla="*/ 191 w 400"/>
                  <a:gd name="T61" fmla="*/ 523 h 546"/>
                  <a:gd name="T62" fmla="*/ 0 w 400"/>
                  <a:gd name="T63" fmla="*/ 545 h 5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546"/>
                  <a:gd name="T98" fmla="*/ 400 w 400"/>
                  <a:gd name="T99" fmla="*/ 546 h 5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546">
                    <a:moveTo>
                      <a:pt x="0" y="545"/>
                    </a:moveTo>
                    <a:lnTo>
                      <a:pt x="0" y="545"/>
                    </a:lnTo>
                    <a:lnTo>
                      <a:pt x="37" y="479"/>
                    </a:lnTo>
                    <a:lnTo>
                      <a:pt x="44" y="455"/>
                    </a:lnTo>
                    <a:lnTo>
                      <a:pt x="48" y="407"/>
                    </a:lnTo>
                    <a:lnTo>
                      <a:pt x="38" y="363"/>
                    </a:lnTo>
                    <a:lnTo>
                      <a:pt x="15" y="320"/>
                    </a:lnTo>
                    <a:lnTo>
                      <a:pt x="5" y="295"/>
                    </a:lnTo>
                    <a:lnTo>
                      <a:pt x="12" y="273"/>
                    </a:lnTo>
                    <a:lnTo>
                      <a:pt x="2" y="246"/>
                    </a:lnTo>
                    <a:lnTo>
                      <a:pt x="13" y="227"/>
                    </a:lnTo>
                    <a:lnTo>
                      <a:pt x="23" y="180"/>
                    </a:lnTo>
                    <a:lnTo>
                      <a:pt x="20" y="158"/>
                    </a:lnTo>
                    <a:lnTo>
                      <a:pt x="34" y="144"/>
                    </a:lnTo>
                    <a:lnTo>
                      <a:pt x="33" y="127"/>
                    </a:lnTo>
                    <a:lnTo>
                      <a:pt x="56" y="117"/>
                    </a:lnTo>
                    <a:lnTo>
                      <a:pt x="78" y="84"/>
                    </a:lnTo>
                    <a:lnTo>
                      <a:pt x="74" y="139"/>
                    </a:lnTo>
                    <a:lnTo>
                      <a:pt x="91" y="127"/>
                    </a:lnTo>
                    <a:lnTo>
                      <a:pt x="91" y="82"/>
                    </a:lnTo>
                    <a:lnTo>
                      <a:pt x="113" y="57"/>
                    </a:lnTo>
                    <a:lnTo>
                      <a:pt x="128" y="54"/>
                    </a:lnTo>
                    <a:lnTo>
                      <a:pt x="116" y="46"/>
                    </a:lnTo>
                    <a:lnTo>
                      <a:pt x="111" y="30"/>
                    </a:lnTo>
                    <a:lnTo>
                      <a:pt x="120" y="7"/>
                    </a:lnTo>
                    <a:lnTo>
                      <a:pt x="141" y="0"/>
                    </a:lnTo>
                    <a:lnTo>
                      <a:pt x="188" y="14"/>
                    </a:lnTo>
                    <a:lnTo>
                      <a:pt x="205" y="31"/>
                    </a:lnTo>
                    <a:lnTo>
                      <a:pt x="260" y="44"/>
                    </a:lnTo>
                    <a:lnTo>
                      <a:pt x="270" y="60"/>
                    </a:lnTo>
                    <a:lnTo>
                      <a:pt x="287" y="80"/>
                    </a:lnTo>
                    <a:lnTo>
                      <a:pt x="272" y="79"/>
                    </a:lnTo>
                    <a:lnTo>
                      <a:pt x="270" y="91"/>
                    </a:lnTo>
                    <a:lnTo>
                      <a:pt x="287" y="113"/>
                    </a:lnTo>
                    <a:lnTo>
                      <a:pt x="292" y="149"/>
                    </a:lnTo>
                    <a:lnTo>
                      <a:pt x="292" y="173"/>
                    </a:lnTo>
                    <a:lnTo>
                      <a:pt x="275" y="199"/>
                    </a:lnTo>
                    <a:lnTo>
                      <a:pt x="272" y="212"/>
                    </a:lnTo>
                    <a:lnTo>
                      <a:pt x="250" y="223"/>
                    </a:lnTo>
                    <a:lnTo>
                      <a:pt x="246" y="235"/>
                    </a:lnTo>
                    <a:lnTo>
                      <a:pt x="249" y="263"/>
                    </a:lnTo>
                    <a:lnTo>
                      <a:pt x="271" y="276"/>
                    </a:lnTo>
                    <a:lnTo>
                      <a:pt x="291" y="253"/>
                    </a:lnTo>
                    <a:lnTo>
                      <a:pt x="304" y="222"/>
                    </a:lnTo>
                    <a:lnTo>
                      <a:pt x="336" y="203"/>
                    </a:lnTo>
                    <a:lnTo>
                      <a:pt x="358" y="215"/>
                    </a:lnTo>
                    <a:lnTo>
                      <a:pt x="372" y="249"/>
                    </a:lnTo>
                    <a:lnTo>
                      <a:pt x="391" y="314"/>
                    </a:lnTo>
                    <a:lnTo>
                      <a:pt x="399" y="335"/>
                    </a:lnTo>
                    <a:lnTo>
                      <a:pt x="393" y="353"/>
                    </a:lnTo>
                    <a:lnTo>
                      <a:pt x="397" y="380"/>
                    </a:lnTo>
                    <a:lnTo>
                      <a:pt x="390" y="395"/>
                    </a:lnTo>
                    <a:lnTo>
                      <a:pt x="381" y="380"/>
                    </a:lnTo>
                    <a:lnTo>
                      <a:pt x="370" y="386"/>
                    </a:lnTo>
                    <a:lnTo>
                      <a:pt x="369" y="413"/>
                    </a:lnTo>
                    <a:lnTo>
                      <a:pt x="365" y="423"/>
                    </a:lnTo>
                    <a:lnTo>
                      <a:pt x="347" y="435"/>
                    </a:lnTo>
                    <a:lnTo>
                      <a:pt x="346" y="469"/>
                    </a:lnTo>
                    <a:lnTo>
                      <a:pt x="335" y="484"/>
                    </a:lnTo>
                    <a:lnTo>
                      <a:pt x="325" y="513"/>
                    </a:lnTo>
                    <a:lnTo>
                      <a:pt x="195" y="532"/>
                    </a:lnTo>
                    <a:lnTo>
                      <a:pt x="191" y="523"/>
                    </a:lnTo>
                    <a:lnTo>
                      <a:pt x="0" y="545"/>
                    </a:lnTo>
                  </a:path>
                </a:pathLst>
              </a:custGeom>
              <a:solidFill>
                <a:srgbClr val="FFFF99"/>
              </a:solidFill>
              <a:ln w="12700" cap="rnd">
                <a:solidFill>
                  <a:srgbClr val="969696"/>
                </a:solidFill>
                <a:round/>
                <a:headEnd/>
                <a:tailEnd/>
              </a:ln>
            </p:spPr>
            <p:txBody>
              <a:bodyPr/>
              <a:lstStyle/>
              <a:p>
                <a:endParaRPr lang="it-IT"/>
              </a:p>
            </p:txBody>
          </p:sp>
        </p:grpSp>
        <p:sp>
          <p:nvSpPr>
            <p:cNvPr id="122941" name="Freeform 116"/>
            <p:cNvSpPr>
              <a:spLocks/>
            </p:cNvSpPr>
            <p:nvPr/>
          </p:nvSpPr>
          <p:spPr bwMode="auto">
            <a:xfrm>
              <a:off x="2819" y="726"/>
              <a:ext cx="683" cy="769"/>
            </a:xfrm>
            <a:custGeom>
              <a:avLst/>
              <a:gdLst>
                <a:gd name="T0" fmla="*/ 0 w 683"/>
                <a:gd name="T1" fmla="*/ 47 h 769"/>
                <a:gd name="T2" fmla="*/ 0 w 683"/>
                <a:gd name="T3" fmla="*/ 47 h 769"/>
                <a:gd name="T4" fmla="*/ 4 w 683"/>
                <a:gd name="T5" fmla="*/ 156 h 769"/>
                <a:gd name="T6" fmla="*/ 30 w 683"/>
                <a:gd name="T7" fmla="*/ 243 h 769"/>
                <a:gd name="T8" fmla="*/ 33 w 683"/>
                <a:gd name="T9" fmla="*/ 356 h 769"/>
                <a:gd name="T10" fmla="*/ 53 w 683"/>
                <a:gd name="T11" fmla="*/ 447 h 769"/>
                <a:gd name="T12" fmla="*/ 28 w 683"/>
                <a:gd name="T13" fmla="*/ 493 h 769"/>
                <a:gd name="T14" fmla="*/ 62 w 683"/>
                <a:gd name="T15" fmla="*/ 528 h 769"/>
                <a:gd name="T16" fmla="*/ 61 w 683"/>
                <a:gd name="T17" fmla="*/ 768 h 769"/>
                <a:gd name="T18" fmla="*/ 555 w 683"/>
                <a:gd name="T19" fmla="*/ 758 h 769"/>
                <a:gd name="T20" fmla="*/ 545 w 683"/>
                <a:gd name="T21" fmla="*/ 711 h 769"/>
                <a:gd name="T22" fmla="*/ 531 w 683"/>
                <a:gd name="T23" fmla="*/ 695 h 769"/>
                <a:gd name="T24" fmla="*/ 493 w 683"/>
                <a:gd name="T25" fmla="*/ 670 h 769"/>
                <a:gd name="T26" fmla="*/ 467 w 683"/>
                <a:gd name="T27" fmla="*/ 640 h 769"/>
                <a:gd name="T28" fmla="*/ 400 w 683"/>
                <a:gd name="T29" fmla="*/ 598 h 769"/>
                <a:gd name="T30" fmla="*/ 401 w 683"/>
                <a:gd name="T31" fmla="*/ 528 h 769"/>
                <a:gd name="T32" fmla="*/ 387 w 683"/>
                <a:gd name="T33" fmla="*/ 484 h 769"/>
                <a:gd name="T34" fmla="*/ 441 w 683"/>
                <a:gd name="T35" fmla="*/ 416 h 769"/>
                <a:gd name="T36" fmla="*/ 438 w 683"/>
                <a:gd name="T37" fmla="*/ 349 h 769"/>
                <a:gd name="T38" fmla="*/ 450 w 683"/>
                <a:gd name="T39" fmla="*/ 338 h 769"/>
                <a:gd name="T40" fmla="*/ 517 w 683"/>
                <a:gd name="T41" fmla="*/ 282 h 769"/>
                <a:gd name="T42" fmla="*/ 551 w 683"/>
                <a:gd name="T43" fmla="*/ 241 h 769"/>
                <a:gd name="T44" fmla="*/ 594 w 683"/>
                <a:gd name="T45" fmla="*/ 206 h 769"/>
                <a:gd name="T46" fmla="*/ 682 w 683"/>
                <a:gd name="T47" fmla="*/ 162 h 769"/>
                <a:gd name="T48" fmla="*/ 649 w 683"/>
                <a:gd name="T49" fmla="*/ 164 h 769"/>
                <a:gd name="T50" fmla="*/ 619 w 683"/>
                <a:gd name="T51" fmla="*/ 150 h 769"/>
                <a:gd name="T52" fmla="*/ 571 w 683"/>
                <a:gd name="T53" fmla="*/ 155 h 769"/>
                <a:gd name="T54" fmla="*/ 559 w 683"/>
                <a:gd name="T55" fmla="*/ 136 h 769"/>
                <a:gd name="T56" fmla="*/ 544 w 683"/>
                <a:gd name="T57" fmla="*/ 144 h 769"/>
                <a:gd name="T58" fmla="*/ 511 w 683"/>
                <a:gd name="T59" fmla="*/ 164 h 769"/>
                <a:gd name="T60" fmla="*/ 488 w 683"/>
                <a:gd name="T61" fmla="*/ 157 h 769"/>
                <a:gd name="T62" fmla="*/ 477 w 683"/>
                <a:gd name="T63" fmla="*/ 146 h 769"/>
                <a:gd name="T64" fmla="*/ 459 w 683"/>
                <a:gd name="T65" fmla="*/ 142 h 769"/>
                <a:gd name="T66" fmla="*/ 451 w 683"/>
                <a:gd name="T67" fmla="*/ 127 h 769"/>
                <a:gd name="T68" fmla="*/ 433 w 683"/>
                <a:gd name="T69" fmla="*/ 129 h 769"/>
                <a:gd name="T70" fmla="*/ 433 w 683"/>
                <a:gd name="T71" fmla="*/ 143 h 769"/>
                <a:gd name="T72" fmla="*/ 425 w 683"/>
                <a:gd name="T73" fmla="*/ 145 h 769"/>
                <a:gd name="T74" fmla="*/ 413 w 683"/>
                <a:gd name="T75" fmla="*/ 116 h 769"/>
                <a:gd name="T76" fmla="*/ 396 w 683"/>
                <a:gd name="T77" fmla="*/ 116 h 769"/>
                <a:gd name="T78" fmla="*/ 401 w 683"/>
                <a:gd name="T79" fmla="*/ 104 h 769"/>
                <a:gd name="T80" fmla="*/ 362 w 683"/>
                <a:gd name="T81" fmla="*/ 96 h 769"/>
                <a:gd name="T82" fmla="*/ 348 w 683"/>
                <a:gd name="T83" fmla="*/ 94 h 769"/>
                <a:gd name="T84" fmla="*/ 301 w 683"/>
                <a:gd name="T85" fmla="*/ 112 h 769"/>
                <a:gd name="T86" fmla="*/ 294 w 683"/>
                <a:gd name="T87" fmla="*/ 96 h 769"/>
                <a:gd name="T88" fmla="*/ 222 w 683"/>
                <a:gd name="T89" fmla="*/ 81 h 769"/>
                <a:gd name="T90" fmla="*/ 209 w 683"/>
                <a:gd name="T91" fmla="*/ 6 h 769"/>
                <a:gd name="T92" fmla="*/ 179 w 683"/>
                <a:gd name="T93" fmla="*/ 0 h 769"/>
                <a:gd name="T94" fmla="*/ 179 w 683"/>
                <a:gd name="T95" fmla="*/ 48 h 769"/>
                <a:gd name="T96" fmla="*/ 0 w 683"/>
                <a:gd name="T97" fmla="*/ 47 h 769"/>
                <a:gd name="T98" fmla="*/ 0 w 683"/>
                <a:gd name="T99" fmla="*/ 47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3"/>
                <a:gd name="T151" fmla="*/ 0 h 769"/>
                <a:gd name="T152" fmla="*/ 683 w 683"/>
                <a:gd name="T153" fmla="*/ 769 h 7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3" h="769">
                  <a:moveTo>
                    <a:pt x="0" y="47"/>
                  </a:moveTo>
                  <a:lnTo>
                    <a:pt x="0" y="47"/>
                  </a:lnTo>
                  <a:lnTo>
                    <a:pt x="4" y="156"/>
                  </a:lnTo>
                  <a:lnTo>
                    <a:pt x="30" y="243"/>
                  </a:lnTo>
                  <a:lnTo>
                    <a:pt x="33" y="356"/>
                  </a:lnTo>
                  <a:lnTo>
                    <a:pt x="53" y="447"/>
                  </a:lnTo>
                  <a:lnTo>
                    <a:pt x="28" y="493"/>
                  </a:lnTo>
                  <a:lnTo>
                    <a:pt x="62" y="528"/>
                  </a:lnTo>
                  <a:lnTo>
                    <a:pt x="61" y="768"/>
                  </a:lnTo>
                  <a:lnTo>
                    <a:pt x="555" y="758"/>
                  </a:lnTo>
                  <a:lnTo>
                    <a:pt x="545" y="711"/>
                  </a:lnTo>
                  <a:lnTo>
                    <a:pt x="531" y="695"/>
                  </a:lnTo>
                  <a:lnTo>
                    <a:pt x="493" y="670"/>
                  </a:lnTo>
                  <a:lnTo>
                    <a:pt x="467" y="640"/>
                  </a:lnTo>
                  <a:lnTo>
                    <a:pt x="400" y="598"/>
                  </a:lnTo>
                  <a:lnTo>
                    <a:pt x="401" y="528"/>
                  </a:lnTo>
                  <a:lnTo>
                    <a:pt x="387" y="484"/>
                  </a:lnTo>
                  <a:lnTo>
                    <a:pt x="441" y="416"/>
                  </a:lnTo>
                  <a:lnTo>
                    <a:pt x="438" y="349"/>
                  </a:lnTo>
                  <a:lnTo>
                    <a:pt x="450" y="338"/>
                  </a:lnTo>
                  <a:lnTo>
                    <a:pt x="517" y="282"/>
                  </a:lnTo>
                  <a:lnTo>
                    <a:pt x="551" y="241"/>
                  </a:lnTo>
                  <a:lnTo>
                    <a:pt x="594" y="206"/>
                  </a:lnTo>
                  <a:lnTo>
                    <a:pt x="682" y="162"/>
                  </a:lnTo>
                  <a:lnTo>
                    <a:pt x="649" y="164"/>
                  </a:lnTo>
                  <a:lnTo>
                    <a:pt x="619" y="150"/>
                  </a:lnTo>
                  <a:lnTo>
                    <a:pt x="571" y="155"/>
                  </a:lnTo>
                  <a:lnTo>
                    <a:pt x="559" y="136"/>
                  </a:lnTo>
                  <a:lnTo>
                    <a:pt x="544" y="144"/>
                  </a:lnTo>
                  <a:lnTo>
                    <a:pt x="511" y="164"/>
                  </a:lnTo>
                  <a:lnTo>
                    <a:pt x="488" y="157"/>
                  </a:lnTo>
                  <a:lnTo>
                    <a:pt x="477" y="146"/>
                  </a:lnTo>
                  <a:lnTo>
                    <a:pt x="459" y="142"/>
                  </a:lnTo>
                  <a:lnTo>
                    <a:pt x="451" y="127"/>
                  </a:lnTo>
                  <a:lnTo>
                    <a:pt x="433" y="129"/>
                  </a:lnTo>
                  <a:lnTo>
                    <a:pt x="433" y="143"/>
                  </a:lnTo>
                  <a:lnTo>
                    <a:pt x="425" y="145"/>
                  </a:lnTo>
                  <a:lnTo>
                    <a:pt x="413" y="116"/>
                  </a:lnTo>
                  <a:lnTo>
                    <a:pt x="396" y="116"/>
                  </a:lnTo>
                  <a:lnTo>
                    <a:pt x="401" y="104"/>
                  </a:lnTo>
                  <a:lnTo>
                    <a:pt x="362" y="96"/>
                  </a:lnTo>
                  <a:lnTo>
                    <a:pt x="348" y="94"/>
                  </a:lnTo>
                  <a:lnTo>
                    <a:pt x="301" y="112"/>
                  </a:lnTo>
                  <a:lnTo>
                    <a:pt x="294" y="96"/>
                  </a:lnTo>
                  <a:lnTo>
                    <a:pt x="222" y="81"/>
                  </a:lnTo>
                  <a:lnTo>
                    <a:pt x="209" y="6"/>
                  </a:lnTo>
                  <a:lnTo>
                    <a:pt x="179" y="0"/>
                  </a:lnTo>
                  <a:lnTo>
                    <a:pt x="179" y="48"/>
                  </a:lnTo>
                  <a:lnTo>
                    <a:pt x="0" y="47"/>
                  </a:lnTo>
                </a:path>
              </a:pathLst>
            </a:custGeom>
            <a:solidFill>
              <a:srgbClr val="FFFF99"/>
            </a:solidFill>
            <a:ln w="12700" cap="rnd">
              <a:solidFill>
                <a:srgbClr val="969696"/>
              </a:solidFill>
              <a:round/>
              <a:headEnd/>
              <a:tailEnd/>
            </a:ln>
          </p:spPr>
          <p:txBody>
            <a:bodyPr/>
            <a:lstStyle/>
            <a:p>
              <a:endParaRPr lang="it-IT"/>
            </a:p>
          </p:txBody>
        </p:sp>
        <p:sp>
          <p:nvSpPr>
            <p:cNvPr id="122942" name="Freeform 117"/>
            <p:cNvSpPr>
              <a:spLocks/>
            </p:cNvSpPr>
            <p:nvPr/>
          </p:nvSpPr>
          <p:spPr bwMode="auto">
            <a:xfrm>
              <a:off x="3402" y="2584"/>
              <a:ext cx="369" cy="639"/>
            </a:xfrm>
            <a:custGeom>
              <a:avLst/>
              <a:gdLst>
                <a:gd name="T0" fmla="*/ 0 w 369"/>
                <a:gd name="T1" fmla="*/ 541 h 639"/>
                <a:gd name="T2" fmla="*/ 0 w 369"/>
                <a:gd name="T3" fmla="*/ 541 h 639"/>
                <a:gd name="T4" fmla="*/ 1 w 369"/>
                <a:gd name="T5" fmla="*/ 518 h 639"/>
                <a:gd name="T6" fmla="*/ 24 w 369"/>
                <a:gd name="T7" fmla="*/ 444 h 639"/>
                <a:gd name="T8" fmla="*/ 61 w 369"/>
                <a:gd name="T9" fmla="*/ 396 h 639"/>
                <a:gd name="T10" fmla="*/ 50 w 369"/>
                <a:gd name="T11" fmla="*/ 382 h 639"/>
                <a:gd name="T12" fmla="*/ 54 w 369"/>
                <a:gd name="T13" fmla="*/ 335 h 639"/>
                <a:gd name="T14" fmla="*/ 35 w 369"/>
                <a:gd name="T15" fmla="*/ 281 h 639"/>
                <a:gd name="T16" fmla="*/ 29 w 369"/>
                <a:gd name="T17" fmla="*/ 208 h 639"/>
                <a:gd name="T18" fmla="*/ 56 w 369"/>
                <a:gd name="T19" fmla="*/ 132 h 639"/>
                <a:gd name="T20" fmla="*/ 94 w 369"/>
                <a:gd name="T21" fmla="*/ 76 h 639"/>
                <a:gd name="T22" fmla="*/ 92 w 369"/>
                <a:gd name="T23" fmla="*/ 62 h 639"/>
                <a:gd name="T24" fmla="*/ 122 w 369"/>
                <a:gd name="T25" fmla="*/ 14 h 639"/>
                <a:gd name="T26" fmla="*/ 343 w 369"/>
                <a:gd name="T27" fmla="*/ 0 h 639"/>
                <a:gd name="T28" fmla="*/ 353 w 369"/>
                <a:gd name="T29" fmla="*/ 11 h 639"/>
                <a:gd name="T30" fmla="*/ 343 w 369"/>
                <a:gd name="T31" fmla="*/ 408 h 639"/>
                <a:gd name="T32" fmla="*/ 368 w 369"/>
                <a:gd name="T33" fmla="*/ 600 h 639"/>
                <a:gd name="T34" fmla="*/ 357 w 369"/>
                <a:gd name="T35" fmla="*/ 608 h 639"/>
                <a:gd name="T36" fmla="*/ 344 w 369"/>
                <a:gd name="T37" fmla="*/ 600 h 639"/>
                <a:gd name="T38" fmla="*/ 327 w 369"/>
                <a:gd name="T39" fmla="*/ 608 h 639"/>
                <a:gd name="T40" fmla="*/ 312 w 369"/>
                <a:gd name="T41" fmla="*/ 598 h 639"/>
                <a:gd name="T42" fmla="*/ 310 w 369"/>
                <a:gd name="T43" fmla="*/ 605 h 639"/>
                <a:gd name="T44" fmla="*/ 292 w 369"/>
                <a:gd name="T45" fmla="*/ 607 h 639"/>
                <a:gd name="T46" fmla="*/ 269 w 369"/>
                <a:gd name="T47" fmla="*/ 618 h 639"/>
                <a:gd name="T48" fmla="*/ 262 w 369"/>
                <a:gd name="T49" fmla="*/ 613 h 639"/>
                <a:gd name="T50" fmla="*/ 250 w 369"/>
                <a:gd name="T51" fmla="*/ 634 h 639"/>
                <a:gd name="T52" fmla="*/ 239 w 369"/>
                <a:gd name="T53" fmla="*/ 638 h 639"/>
                <a:gd name="T54" fmla="*/ 202 w 369"/>
                <a:gd name="T55" fmla="*/ 577 h 639"/>
                <a:gd name="T56" fmla="*/ 209 w 369"/>
                <a:gd name="T57" fmla="*/ 533 h 639"/>
                <a:gd name="T58" fmla="*/ 0 w 369"/>
                <a:gd name="T59" fmla="*/ 541 h 639"/>
                <a:gd name="T60" fmla="*/ 0 w 369"/>
                <a:gd name="T61" fmla="*/ 541 h 6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9"/>
                <a:gd name="T94" fmla="*/ 0 h 639"/>
                <a:gd name="T95" fmla="*/ 369 w 369"/>
                <a:gd name="T96" fmla="*/ 639 h 6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9" h="639">
                  <a:moveTo>
                    <a:pt x="0" y="541"/>
                  </a:moveTo>
                  <a:lnTo>
                    <a:pt x="0" y="541"/>
                  </a:lnTo>
                  <a:lnTo>
                    <a:pt x="1" y="518"/>
                  </a:lnTo>
                  <a:lnTo>
                    <a:pt x="24" y="444"/>
                  </a:lnTo>
                  <a:lnTo>
                    <a:pt x="61" y="396"/>
                  </a:lnTo>
                  <a:lnTo>
                    <a:pt x="50" y="382"/>
                  </a:lnTo>
                  <a:lnTo>
                    <a:pt x="54" y="335"/>
                  </a:lnTo>
                  <a:lnTo>
                    <a:pt x="35" y="281"/>
                  </a:lnTo>
                  <a:lnTo>
                    <a:pt x="29" y="208"/>
                  </a:lnTo>
                  <a:lnTo>
                    <a:pt x="56" y="132"/>
                  </a:lnTo>
                  <a:lnTo>
                    <a:pt x="94" y="76"/>
                  </a:lnTo>
                  <a:lnTo>
                    <a:pt x="92" y="62"/>
                  </a:lnTo>
                  <a:lnTo>
                    <a:pt x="122" y="14"/>
                  </a:lnTo>
                  <a:lnTo>
                    <a:pt x="343" y="0"/>
                  </a:lnTo>
                  <a:lnTo>
                    <a:pt x="353" y="11"/>
                  </a:lnTo>
                  <a:lnTo>
                    <a:pt x="343" y="408"/>
                  </a:lnTo>
                  <a:lnTo>
                    <a:pt x="368" y="600"/>
                  </a:lnTo>
                  <a:lnTo>
                    <a:pt x="357" y="608"/>
                  </a:lnTo>
                  <a:lnTo>
                    <a:pt x="344" y="600"/>
                  </a:lnTo>
                  <a:lnTo>
                    <a:pt x="327" y="608"/>
                  </a:lnTo>
                  <a:lnTo>
                    <a:pt x="312" y="598"/>
                  </a:lnTo>
                  <a:lnTo>
                    <a:pt x="310" y="605"/>
                  </a:lnTo>
                  <a:lnTo>
                    <a:pt x="292" y="607"/>
                  </a:lnTo>
                  <a:lnTo>
                    <a:pt x="269" y="618"/>
                  </a:lnTo>
                  <a:lnTo>
                    <a:pt x="262" y="613"/>
                  </a:lnTo>
                  <a:lnTo>
                    <a:pt x="250" y="634"/>
                  </a:lnTo>
                  <a:lnTo>
                    <a:pt x="239" y="638"/>
                  </a:lnTo>
                  <a:lnTo>
                    <a:pt x="202" y="577"/>
                  </a:lnTo>
                  <a:lnTo>
                    <a:pt x="209" y="533"/>
                  </a:lnTo>
                  <a:lnTo>
                    <a:pt x="0" y="541"/>
                  </a:lnTo>
                </a:path>
              </a:pathLst>
            </a:custGeom>
            <a:solidFill>
              <a:srgbClr val="FFFF99"/>
            </a:solidFill>
            <a:ln w="12700" cap="rnd">
              <a:solidFill>
                <a:srgbClr val="969696"/>
              </a:solidFill>
              <a:round/>
              <a:headEnd/>
              <a:tailEnd/>
            </a:ln>
          </p:spPr>
          <p:txBody>
            <a:bodyPr/>
            <a:lstStyle/>
            <a:p>
              <a:endParaRPr lang="it-IT"/>
            </a:p>
          </p:txBody>
        </p:sp>
        <p:sp>
          <p:nvSpPr>
            <p:cNvPr id="122943" name="Freeform 118"/>
            <p:cNvSpPr>
              <a:spLocks/>
            </p:cNvSpPr>
            <p:nvPr/>
          </p:nvSpPr>
          <p:spPr bwMode="auto">
            <a:xfrm>
              <a:off x="2943" y="1865"/>
              <a:ext cx="690" cy="601"/>
            </a:xfrm>
            <a:custGeom>
              <a:avLst/>
              <a:gdLst>
                <a:gd name="T0" fmla="*/ 0 w 690"/>
                <a:gd name="T1" fmla="*/ 8 h 601"/>
                <a:gd name="T2" fmla="*/ 0 w 690"/>
                <a:gd name="T3" fmla="*/ 8 h 601"/>
                <a:gd name="T4" fmla="*/ 42 w 690"/>
                <a:gd name="T5" fmla="*/ 87 h 601"/>
                <a:gd name="T6" fmla="*/ 62 w 690"/>
                <a:gd name="T7" fmla="*/ 104 h 601"/>
                <a:gd name="T8" fmla="*/ 75 w 690"/>
                <a:gd name="T9" fmla="*/ 100 h 601"/>
                <a:gd name="T10" fmla="*/ 87 w 690"/>
                <a:gd name="T11" fmla="*/ 111 h 601"/>
                <a:gd name="T12" fmla="*/ 88 w 690"/>
                <a:gd name="T13" fmla="*/ 121 h 601"/>
                <a:gd name="T14" fmla="*/ 77 w 690"/>
                <a:gd name="T15" fmla="*/ 121 h 601"/>
                <a:gd name="T16" fmla="*/ 64 w 690"/>
                <a:gd name="T17" fmla="*/ 149 h 601"/>
                <a:gd name="T18" fmla="*/ 95 w 690"/>
                <a:gd name="T19" fmla="*/ 191 h 601"/>
                <a:gd name="T20" fmla="*/ 118 w 690"/>
                <a:gd name="T21" fmla="*/ 199 h 601"/>
                <a:gd name="T22" fmla="*/ 114 w 690"/>
                <a:gd name="T23" fmla="*/ 479 h 601"/>
                <a:gd name="T24" fmla="*/ 117 w 690"/>
                <a:gd name="T25" fmla="*/ 548 h 601"/>
                <a:gd name="T26" fmla="*/ 575 w 690"/>
                <a:gd name="T27" fmla="*/ 533 h 601"/>
                <a:gd name="T28" fmla="*/ 581 w 690"/>
                <a:gd name="T29" fmla="*/ 574 h 601"/>
                <a:gd name="T30" fmla="*/ 562 w 690"/>
                <a:gd name="T31" fmla="*/ 600 h 601"/>
                <a:gd name="T32" fmla="*/ 632 w 690"/>
                <a:gd name="T33" fmla="*/ 597 h 601"/>
                <a:gd name="T34" fmla="*/ 643 w 690"/>
                <a:gd name="T35" fmla="*/ 574 h 601"/>
                <a:gd name="T36" fmla="*/ 646 w 690"/>
                <a:gd name="T37" fmla="*/ 548 h 601"/>
                <a:gd name="T38" fmla="*/ 661 w 690"/>
                <a:gd name="T39" fmla="*/ 529 h 601"/>
                <a:gd name="T40" fmla="*/ 668 w 690"/>
                <a:gd name="T41" fmla="*/ 510 h 601"/>
                <a:gd name="T42" fmla="*/ 684 w 690"/>
                <a:gd name="T43" fmla="*/ 508 h 601"/>
                <a:gd name="T44" fmla="*/ 689 w 690"/>
                <a:gd name="T45" fmla="*/ 467 h 601"/>
                <a:gd name="T46" fmla="*/ 680 w 690"/>
                <a:gd name="T47" fmla="*/ 462 h 601"/>
                <a:gd name="T48" fmla="*/ 664 w 690"/>
                <a:gd name="T49" fmla="*/ 461 h 601"/>
                <a:gd name="T50" fmla="*/ 648 w 690"/>
                <a:gd name="T51" fmla="*/ 430 h 601"/>
                <a:gd name="T52" fmla="*/ 639 w 690"/>
                <a:gd name="T53" fmla="*/ 388 h 601"/>
                <a:gd name="T54" fmla="*/ 621 w 690"/>
                <a:gd name="T55" fmla="*/ 360 h 601"/>
                <a:gd name="T56" fmla="*/ 594 w 690"/>
                <a:gd name="T57" fmla="*/ 349 h 601"/>
                <a:gd name="T58" fmla="*/ 561 w 690"/>
                <a:gd name="T59" fmla="*/ 322 h 601"/>
                <a:gd name="T60" fmla="*/ 550 w 690"/>
                <a:gd name="T61" fmla="*/ 284 h 601"/>
                <a:gd name="T62" fmla="*/ 568 w 690"/>
                <a:gd name="T63" fmla="*/ 227 h 601"/>
                <a:gd name="T64" fmla="*/ 551 w 690"/>
                <a:gd name="T65" fmla="*/ 216 h 601"/>
                <a:gd name="T66" fmla="*/ 511 w 690"/>
                <a:gd name="T67" fmla="*/ 217 h 601"/>
                <a:gd name="T68" fmla="*/ 505 w 690"/>
                <a:gd name="T69" fmla="*/ 180 h 601"/>
                <a:gd name="T70" fmla="*/ 438 w 690"/>
                <a:gd name="T71" fmla="*/ 111 h 601"/>
                <a:gd name="T72" fmla="*/ 422 w 690"/>
                <a:gd name="T73" fmla="*/ 53 h 601"/>
                <a:gd name="T74" fmla="*/ 431 w 690"/>
                <a:gd name="T75" fmla="*/ 30 h 601"/>
                <a:gd name="T76" fmla="*/ 399 w 690"/>
                <a:gd name="T77" fmla="*/ 0 h 601"/>
                <a:gd name="T78" fmla="*/ 0 w 690"/>
                <a:gd name="T79" fmla="*/ 8 h 601"/>
                <a:gd name="T80" fmla="*/ 0 w 690"/>
                <a:gd name="T81" fmla="*/ 8 h 6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90"/>
                <a:gd name="T124" fmla="*/ 0 h 601"/>
                <a:gd name="T125" fmla="*/ 690 w 690"/>
                <a:gd name="T126" fmla="*/ 601 h 6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90" h="601">
                  <a:moveTo>
                    <a:pt x="0" y="8"/>
                  </a:moveTo>
                  <a:lnTo>
                    <a:pt x="0" y="8"/>
                  </a:lnTo>
                  <a:lnTo>
                    <a:pt x="42" y="87"/>
                  </a:lnTo>
                  <a:lnTo>
                    <a:pt x="62" y="104"/>
                  </a:lnTo>
                  <a:lnTo>
                    <a:pt x="75" y="100"/>
                  </a:lnTo>
                  <a:lnTo>
                    <a:pt x="87" y="111"/>
                  </a:lnTo>
                  <a:lnTo>
                    <a:pt x="88" y="121"/>
                  </a:lnTo>
                  <a:lnTo>
                    <a:pt x="77" y="121"/>
                  </a:lnTo>
                  <a:lnTo>
                    <a:pt x="64" y="149"/>
                  </a:lnTo>
                  <a:lnTo>
                    <a:pt x="95" y="191"/>
                  </a:lnTo>
                  <a:lnTo>
                    <a:pt x="118" y="199"/>
                  </a:lnTo>
                  <a:lnTo>
                    <a:pt x="114" y="479"/>
                  </a:lnTo>
                  <a:lnTo>
                    <a:pt x="117" y="548"/>
                  </a:lnTo>
                  <a:lnTo>
                    <a:pt x="575" y="533"/>
                  </a:lnTo>
                  <a:lnTo>
                    <a:pt x="581" y="574"/>
                  </a:lnTo>
                  <a:lnTo>
                    <a:pt x="562" y="600"/>
                  </a:lnTo>
                  <a:lnTo>
                    <a:pt x="632" y="597"/>
                  </a:lnTo>
                  <a:lnTo>
                    <a:pt x="643" y="574"/>
                  </a:lnTo>
                  <a:lnTo>
                    <a:pt x="646" y="548"/>
                  </a:lnTo>
                  <a:lnTo>
                    <a:pt x="661" y="529"/>
                  </a:lnTo>
                  <a:lnTo>
                    <a:pt x="668" y="510"/>
                  </a:lnTo>
                  <a:lnTo>
                    <a:pt x="684" y="508"/>
                  </a:lnTo>
                  <a:lnTo>
                    <a:pt x="689" y="467"/>
                  </a:lnTo>
                  <a:lnTo>
                    <a:pt x="680" y="462"/>
                  </a:lnTo>
                  <a:lnTo>
                    <a:pt x="664" y="461"/>
                  </a:lnTo>
                  <a:lnTo>
                    <a:pt x="648" y="430"/>
                  </a:lnTo>
                  <a:lnTo>
                    <a:pt x="639" y="388"/>
                  </a:lnTo>
                  <a:lnTo>
                    <a:pt x="621" y="360"/>
                  </a:lnTo>
                  <a:lnTo>
                    <a:pt x="594" y="349"/>
                  </a:lnTo>
                  <a:lnTo>
                    <a:pt x="561" y="322"/>
                  </a:lnTo>
                  <a:lnTo>
                    <a:pt x="550" y="284"/>
                  </a:lnTo>
                  <a:lnTo>
                    <a:pt x="568" y="227"/>
                  </a:lnTo>
                  <a:lnTo>
                    <a:pt x="551" y="216"/>
                  </a:lnTo>
                  <a:lnTo>
                    <a:pt x="511" y="217"/>
                  </a:lnTo>
                  <a:lnTo>
                    <a:pt x="505" y="180"/>
                  </a:lnTo>
                  <a:lnTo>
                    <a:pt x="438" y="111"/>
                  </a:lnTo>
                  <a:lnTo>
                    <a:pt x="422" y="53"/>
                  </a:lnTo>
                  <a:lnTo>
                    <a:pt x="431" y="30"/>
                  </a:lnTo>
                  <a:lnTo>
                    <a:pt x="399" y="0"/>
                  </a:lnTo>
                  <a:lnTo>
                    <a:pt x="0" y="8"/>
                  </a:lnTo>
                </a:path>
              </a:pathLst>
            </a:custGeom>
            <a:solidFill>
              <a:srgbClr val="FFFF99"/>
            </a:solidFill>
            <a:ln w="12700" cap="rnd">
              <a:solidFill>
                <a:srgbClr val="969696"/>
              </a:solidFill>
              <a:round/>
              <a:headEnd/>
              <a:tailEnd/>
            </a:ln>
          </p:spPr>
          <p:txBody>
            <a:bodyPr/>
            <a:lstStyle/>
            <a:p>
              <a:endParaRPr lang="it-IT"/>
            </a:p>
          </p:txBody>
        </p:sp>
        <p:sp>
          <p:nvSpPr>
            <p:cNvPr id="122944" name="Freeform 119"/>
            <p:cNvSpPr>
              <a:spLocks/>
            </p:cNvSpPr>
            <p:nvPr/>
          </p:nvSpPr>
          <p:spPr bwMode="auto">
            <a:xfrm>
              <a:off x="1164" y="585"/>
              <a:ext cx="1061" cy="676"/>
            </a:xfrm>
            <a:custGeom>
              <a:avLst/>
              <a:gdLst>
                <a:gd name="T0" fmla="*/ 0 w 1061"/>
                <a:gd name="T1" fmla="*/ 126 h 676"/>
                <a:gd name="T2" fmla="*/ 0 w 1061"/>
                <a:gd name="T3" fmla="*/ 126 h 676"/>
                <a:gd name="T4" fmla="*/ 18 w 1061"/>
                <a:gd name="T5" fmla="*/ 170 h 676"/>
                <a:gd name="T6" fmla="*/ 20 w 1061"/>
                <a:gd name="T7" fmla="*/ 199 h 676"/>
                <a:gd name="T8" fmla="*/ 10 w 1061"/>
                <a:gd name="T9" fmla="*/ 203 h 676"/>
                <a:gd name="T10" fmla="*/ 42 w 1061"/>
                <a:gd name="T11" fmla="*/ 234 h 676"/>
                <a:gd name="T12" fmla="*/ 75 w 1061"/>
                <a:gd name="T13" fmla="*/ 314 h 676"/>
                <a:gd name="T14" fmla="*/ 86 w 1061"/>
                <a:gd name="T15" fmla="*/ 311 h 676"/>
                <a:gd name="T16" fmla="*/ 87 w 1061"/>
                <a:gd name="T17" fmla="*/ 323 h 676"/>
                <a:gd name="T18" fmla="*/ 103 w 1061"/>
                <a:gd name="T19" fmla="*/ 327 h 676"/>
                <a:gd name="T20" fmla="*/ 115 w 1061"/>
                <a:gd name="T21" fmla="*/ 329 h 676"/>
                <a:gd name="T22" fmla="*/ 86 w 1061"/>
                <a:gd name="T23" fmla="*/ 387 h 676"/>
                <a:gd name="T24" fmla="*/ 90 w 1061"/>
                <a:gd name="T25" fmla="*/ 427 h 676"/>
                <a:gd name="T26" fmla="*/ 68 w 1061"/>
                <a:gd name="T27" fmla="*/ 464 h 676"/>
                <a:gd name="T28" fmla="*/ 83 w 1061"/>
                <a:gd name="T29" fmla="*/ 481 h 676"/>
                <a:gd name="T30" fmla="*/ 125 w 1061"/>
                <a:gd name="T31" fmla="*/ 457 h 676"/>
                <a:gd name="T32" fmla="*/ 156 w 1061"/>
                <a:gd name="T33" fmla="*/ 585 h 676"/>
                <a:gd name="T34" fmla="*/ 174 w 1061"/>
                <a:gd name="T35" fmla="*/ 589 h 676"/>
                <a:gd name="T36" fmla="*/ 178 w 1061"/>
                <a:gd name="T37" fmla="*/ 629 h 676"/>
                <a:gd name="T38" fmla="*/ 194 w 1061"/>
                <a:gd name="T39" fmla="*/ 646 h 676"/>
                <a:gd name="T40" fmla="*/ 208 w 1061"/>
                <a:gd name="T41" fmla="*/ 631 h 676"/>
                <a:gd name="T42" fmla="*/ 235 w 1061"/>
                <a:gd name="T43" fmla="*/ 643 h 676"/>
                <a:gd name="T44" fmla="*/ 252 w 1061"/>
                <a:gd name="T45" fmla="*/ 629 h 676"/>
                <a:gd name="T46" fmla="*/ 310 w 1061"/>
                <a:gd name="T47" fmla="*/ 642 h 676"/>
                <a:gd name="T48" fmla="*/ 322 w 1061"/>
                <a:gd name="T49" fmla="*/ 644 h 676"/>
                <a:gd name="T50" fmla="*/ 336 w 1061"/>
                <a:gd name="T51" fmla="*/ 619 h 676"/>
                <a:gd name="T52" fmla="*/ 359 w 1061"/>
                <a:gd name="T53" fmla="*/ 659 h 676"/>
                <a:gd name="T54" fmla="*/ 371 w 1061"/>
                <a:gd name="T55" fmla="*/ 595 h 676"/>
                <a:gd name="T56" fmla="*/ 658 w 1061"/>
                <a:gd name="T57" fmla="*/ 638 h 676"/>
                <a:gd name="T58" fmla="*/ 1014 w 1061"/>
                <a:gd name="T59" fmla="*/ 675 h 676"/>
                <a:gd name="T60" fmla="*/ 1024 w 1061"/>
                <a:gd name="T61" fmla="*/ 553 h 676"/>
                <a:gd name="T62" fmla="*/ 1060 w 1061"/>
                <a:gd name="T63" fmla="*/ 157 h 676"/>
                <a:gd name="T64" fmla="*/ 592 w 1061"/>
                <a:gd name="T65" fmla="*/ 102 h 676"/>
                <a:gd name="T66" fmla="*/ 357 w 1061"/>
                <a:gd name="T67" fmla="*/ 63 h 676"/>
                <a:gd name="T68" fmla="*/ 28 w 1061"/>
                <a:gd name="T69" fmla="*/ 0 h 676"/>
                <a:gd name="T70" fmla="*/ 0 w 1061"/>
                <a:gd name="T71" fmla="*/ 126 h 676"/>
                <a:gd name="T72" fmla="*/ 0 w 1061"/>
                <a:gd name="T73" fmla="*/ 126 h 6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61"/>
                <a:gd name="T112" fmla="*/ 0 h 676"/>
                <a:gd name="T113" fmla="*/ 1061 w 1061"/>
                <a:gd name="T114" fmla="*/ 676 h 6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61" h="676">
                  <a:moveTo>
                    <a:pt x="0" y="126"/>
                  </a:moveTo>
                  <a:lnTo>
                    <a:pt x="0" y="126"/>
                  </a:lnTo>
                  <a:lnTo>
                    <a:pt x="18" y="170"/>
                  </a:lnTo>
                  <a:lnTo>
                    <a:pt x="20" y="199"/>
                  </a:lnTo>
                  <a:lnTo>
                    <a:pt x="10" y="203"/>
                  </a:lnTo>
                  <a:lnTo>
                    <a:pt x="42" y="234"/>
                  </a:lnTo>
                  <a:lnTo>
                    <a:pt x="75" y="314"/>
                  </a:lnTo>
                  <a:lnTo>
                    <a:pt x="86" y="311"/>
                  </a:lnTo>
                  <a:lnTo>
                    <a:pt x="87" y="323"/>
                  </a:lnTo>
                  <a:lnTo>
                    <a:pt x="103" y="327"/>
                  </a:lnTo>
                  <a:lnTo>
                    <a:pt x="115" y="329"/>
                  </a:lnTo>
                  <a:lnTo>
                    <a:pt x="86" y="387"/>
                  </a:lnTo>
                  <a:lnTo>
                    <a:pt x="90" y="427"/>
                  </a:lnTo>
                  <a:lnTo>
                    <a:pt x="68" y="464"/>
                  </a:lnTo>
                  <a:lnTo>
                    <a:pt x="83" y="481"/>
                  </a:lnTo>
                  <a:lnTo>
                    <a:pt x="125" y="457"/>
                  </a:lnTo>
                  <a:lnTo>
                    <a:pt x="156" y="585"/>
                  </a:lnTo>
                  <a:lnTo>
                    <a:pt x="174" y="589"/>
                  </a:lnTo>
                  <a:lnTo>
                    <a:pt x="178" y="629"/>
                  </a:lnTo>
                  <a:lnTo>
                    <a:pt x="194" y="646"/>
                  </a:lnTo>
                  <a:lnTo>
                    <a:pt x="208" y="631"/>
                  </a:lnTo>
                  <a:lnTo>
                    <a:pt x="235" y="643"/>
                  </a:lnTo>
                  <a:lnTo>
                    <a:pt x="252" y="629"/>
                  </a:lnTo>
                  <a:lnTo>
                    <a:pt x="310" y="642"/>
                  </a:lnTo>
                  <a:lnTo>
                    <a:pt x="322" y="644"/>
                  </a:lnTo>
                  <a:lnTo>
                    <a:pt x="336" y="619"/>
                  </a:lnTo>
                  <a:lnTo>
                    <a:pt x="359" y="659"/>
                  </a:lnTo>
                  <a:lnTo>
                    <a:pt x="371" y="595"/>
                  </a:lnTo>
                  <a:lnTo>
                    <a:pt x="658" y="638"/>
                  </a:lnTo>
                  <a:lnTo>
                    <a:pt x="1014" y="675"/>
                  </a:lnTo>
                  <a:lnTo>
                    <a:pt x="1024" y="553"/>
                  </a:lnTo>
                  <a:lnTo>
                    <a:pt x="1060" y="157"/>
                  </a:lnTo>
                  <a:lnTo>
                    <a:pt x="592" y="102"/>
                  </a:lnTo>
                  <a:lnTo>
                    <a:pt x="357" y="63"/>
                  </a:lnTo>
                  <a:lnTo>
                    <a:pt x="28" y="0"/>
                  </a:lnTo>
                  <a:lnTo>
                    <a:pt x="0" y="126"/>
                  </a:lnTo>
                </a:path>
              </a:pathLst>
            </a:custGeom>
            <a:solidFill>
              <a:srgbClr val="FFFF99"/>
            </a:solidFill>
            <a:ln w="12700" cap="rnd">
              <a:solidFill>
                <a:srgbClr val="969696"/>
              </a:solidFill>
              <a:round/>
              <a:headEnd/>
              <a:tailEnd/>
            </a:ln>
          </p:spPr>
          <p:txBody>
            <a:bodyPr/>
            <a:lstStyle/>
            <a:p>
              <a:endParaRPr lang="it-IT"/>
            </a:p>
          </p:txBody>
        </p:sp>
        <p:sp>
          <p:nvSpPr>
            <p:cNvPr id="122945" name="Freeform 120"/>
            <p:cNvSpPr>
              <a:spLocks/>
            </p:cNvSpPr>
            <p:nvPr/>
          </p:nvSpPr>
          <p:spPr bwMode="auto">
            <a:xfrm>
              <a:off x="2128" y="1522"/>
              <a:ext cx="858" cy="431"/>
            </a:xfrm>
            <a:custGeom>
              <a:avLst/>
              <a:gdLst>
                <a:gd name="T0" fmla="*/ 0 w 858"/>
                <a:gd name="T1" fmla="*/ 261 h 431"/>
                <a:gd name="T2" fmla="*/ 0 w 858"/>
                <a:gd name="T3" fmla="*/ 261 h 431"/>
                <a:gd name="T4" fmla="*/ 25 w 858"/>
                <a:gd name="T5" fmla="*/ 0 h 431"/>
                <a:gd name="T6" fmla="*/ 554 w 858"/>
                <a:gd name="T7" fmla="*/ 32 h 431"/>
                <a:gd name="T8" fmla="*/ 588 w 858"/>
                <a:gd name="T9" fmla="*/ 59 h 431"/>
                <a:gd name="T10" fmla="*/ 651 w 858"/>
                <a:gd name="T11" fmla="*/ 56 h 431"/>
                <a:gd name="T12" fmla="*/ 680 w 858"/>
                <a:gd name="T13" fmla="*/ 63 h 431"/>
                <a:gd name="T14" fmla="*/ 716 w 858"/>
                <a:gd name="T15" fmla="*/ 78 h 431"/>
                <a:gd name="T16" fmla="*/ 733 w 858"/>
                <a:gd name="T17" fmla="*/ 100 h 431"/>
                <a:gd name="T18" fmla="*/ 750 w 858"/>
                <a:gd name="T19" fmla="*/ 106 h 431"/>
                <a:gd name="T20" fmla="*/ 779 w 858"/>
                <a:gd name="T21" fmla="*/ 186 h 431"/>
                <a:gd name="T22" fmla="*/ 780 w 858"/>
                <a:gd name="T23" fmla="*/ 212 h 431"/>
                <a:gd name="T24" fmla="*/ 799 w 858"/>
                <a:gd name="T25" fmla="*/ 250 h 431"/>
                <a:gd name="T26" fmla="*/ 808 w 858"/>
                <a:gd name="T27" fmla="*/ 312 h 431"/>
                <a:gd name="T28" fmla="*/ 804 w 858"/>
                <a:gd name="T29" fmla="*/ 331 h 431"/>
                <a:gd name="T30" fmla="*/ 815 w 858"/>
                <a:gd name="T31" fmla="*/ 351 h 431"/>
                <a:gd name="T32" fmla="*/ 857 w 858"/>
                <a:gd name="T33" fmla="*/ 430 h 431"/>
                <a:gd name="T34" fmla="*/ 476 w 858"/>
                <a:gd name="T35" fmla="*/ 424 h 431"/>
                <a:gd name="T36" fmla="*/ 188 w 858"/>
                <a:gd name="T37" fmla="*/ 409 h 431"/>
                <a:gd name="T38" fmla="*/ 196 w 858"/>
                <a:gd name="T39" fmla="*/ 278 h 431"/>
                <a:gd name="T40" fmla="*/ 0 w 858"/>
                <a:gd name="T41" fmla="*/ 261 h 431"/>
                <a:gd name="T42" fmla="*/ 0 w 858"/>
                <a:gd name="T43" fmla="*/ 261 h 4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8"/>
                <a:gd name="T67" fmla="*/ 0 h 431"/>
                <a:gd name="T68" fmla="*/ 858 w 858"/>
                <a:gd name="T69" fmla="*/ 431 h 4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8" h="431">
                  <a:moveTo>
                    <a:pt x="0" y="261"/>
                  </a:moveTo>
                  <a:lnTo>
                    <a:pt x="0" y="261"/>
                  </a:lnTo>
                  <a:lnTo>
                    <a:pt x="25" y="0"/>
                  </a:lnTo>
                  <a:lnTo>
                    <a:pt x="554" y="32"/>
                  </a:lnTo>
                  <a:lnTo>
                    <a:pt x="588" y="59"/>
                  </a:lnTo>
                  <a:lnTo>
                    <a:pt x="651" y="56"/>
                  </a:lnTo>
                  <a:lnTo>
                    <a:pt x="680" y="63"/>
                  </a:lnTo>
                  <a:lnTo>
                    <a:pt x="716" y="78"/>
                  </a:lnTo>
                  <a:lnTo>
                    <a:pt x="733" y="100"/>
                  </a:lnTo>
                  <a:lnTo>
                    <a:pt x="750" y="106"/>
                  </a:lnTo>
                  <a:lnTo>
                    <a:pt x="779" y="186"/>
                  </a:lnTo>
                  <a:lnTo>
                    <a:pt x="780" y="212"/>
                  </a:lnTo>
                  <a:lnTo>
                    <a:pt x="799" y="250"/>
                  </a:lnTo>
                  <a:lnTo>
                    <a:pt x="808" y="312"/>
                  </a:lnTo>
                  <a:lnTo>
                    <a:pt x="804" y="331"/>
                  </a:lnTo>
                  <a:lnTo>
                    <a:pt x="815" y="351"/>
                  </a:lnTo>
                  <a:lnTo>
                    <a:pt x="857" y="430"/>
                  </a:lnTo>
                  <a:lnTo>
                    <a:pt x="476" y="424"/>
                  </a:lnTo>
                  <a:lnTo>
                    <a:pt x="188" y="409"/>
                  </a:lnTo>
                  <a:lnTo>
                    <a:pt x="196" y="278"/>
                  </a:lnTo>
                  <a:lnTo>
                    <a:pt x="0" y="261"/>
                  </a:lnTo>
                </a:path>
              </a:pathLst>
            </a:custGeom>
            <a:solidFill>
              <a:srgbClr val="FFFF99"/>
            </a:solidFill>
            <a:ln w="12700" cap="rnd">
              <a:solidFill>
                <a:srgbClr val="969696"/>
              </a:solidFill>
              <a:round/>
              <a:headEnd/>
              <a:tailEnd/>
            </a:ln>
          </p:spPr>
          <p:txBody>
            <a:bodyPr/>
            <a:lstStyle/>
            <a:p>
              <a:endParaRPr lang="it-IT"/>
            </a:p>
          </p:txBody>
        </p:sp>
        <p:sp>
          <p:nvSpPr>
            <p:cNvPr id="122946" name="Freeform 121"/>
            <p:cNvSpPr>
              <a:spLocks/>
            </p:cNvSpPr>
            <p:nvPr/>
          </p:nvSpPr>
          <p:spPr bwMode="auto">
            <a:xfrm>
              <a:off x="526" y="1384"/>
              <a:ext cx="659" cy="1022"/>
            </a:xfrm>
            <a:custGeom>
              <a:avLst/>
              <a:gdLst>
                <a:gd name="T0" fmla="*/ 0 w 659"/>
                <a:gd name="T1" fmla="*/ 375 h 1022"/>
                <a:gd name="T2" fmla="*/ 0 w 659"/>
                <a:gd name="T3" fmla="*/ 375 h 1022"/>
                <a:gd name="T4" fmla="*/ 29 w 659"/>
                <a:gd name="T5" fmla="*/ 434 h 1022"/>
                <a:gd name="T6" fmla="*/ 420 w 659"/>
                <a:gd name="T7" fmla="*/ 1021 h 1022"/>
                <a:gd name="T8" fmla="*/ 434 w 659"/>
                <a:gd name="T9" fmla="*/ 884 h 1022"/>
                <a:gd name="T10" fmla="*/ 458 w 659"/>
                <a:gd name="T11" fmla="*/ 877 h 1022"/>
                <a:gd name="T12" fmla="*/ 498 w 659"/>
                <a:gd name="T13" fmla="*/ 900 h 1022"/>
                <a:gd name="T14" fmla="*/ 532 w 659"/>
                <a:gd name="T15" fmla="*/ 778 h 1022"/>
                <a:gd name="T16" fmla="*/ 658 w 659"/>
                <a:gd name="T17" fmla="*/ 132 h 1022"/>
                <a:gd name="T18" fmla="*/ 377 w 659"/>
                <a:gd name="T19" fmla="*/ 71 h 1022"/>
                <a:gd name="T20" fmla="*/ 97 w 659"/>
                <a:gd name="T21" fmla="*/ 0 h 1022"/>
                <a:gd name="T22" fmla="*/ 0 w 659"/>
                <a:gd name="T23" fmla="*/ 375 h 1022"/>
                <a:gd name="T24" fmla="*/ 0 w 659"/>
                <a:gd name="T25" fmla="*/ 375 h 1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9"/>
                <a:gd name="T40" fmla="*/ 0 h 1022"/>
                <a:gd name="T41" fmla="*/ 659 w 659"/>
                <a:gd name="T42" fmla="*/ 1022 h 10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9" h="1022">
                  <a:moveTo>
                    <a:pt x="0" y="375"/>
                  </a:moveTo>
                  <a:lnTo>
                    <a:pt x="0" y="375"/>
                  </a:lnTo>
                  <a:lnTo>
                    <a:pt x="29" y="434"/>
                  </a:lnTo>
                  <a:lnTo>
                    <a:pt x="420" y="1021"/>
                  </a:lnTo>
                  <a:lnTo>
                    <a:pt x="434" y="884"/>
                  </a:lnTo>
                  <a:lnTo>
                    <a:pt x="458" y="877"/>
                  </a:lnTo>
                  <a:lnTo>
                    <a:pt x="498" y="900"/>
                  </a:lnTo>
                  <a:lnTo>
                    <a:pt x="532" y="778"/>
                  </a:lnTo>
                  <a:lnTo>
                    <a:pt x="658" y="132"/>
                  </a:lnTo>
                  <a:lnTo>
                    <a:pt x="377" y="71"/>
                  </a:lnTo>
                  <a:lnTo>
                    <a:pt x="97" y="0"/>
                  </a:lnTo>
                  <a:lnTo>
                    <a:pt x="0" y="375"/>
                  </a:lnTo>
                </a:path>
              </a:pathLst>
            </a:custGeom>
            <a:solidFill>
              <a:srgbClr val="FFFF99"/>
            </a:solidFill>
            <a:ln w="12700" cap="rnd">
              <a:solidFill>
                <a:srgbClr val="969696"/>
              </a:solidFill>
              <a:round/>
              <a:headEnd/>
              <a:tailEnd/>
            </a:ln>
          </p:spPr>
          <p:txBody>
            <a:bodyPr/>
            <a:lstStyle/>
            <a:p>
              <a:endParaRPr lang="it-IT"/>
            </a:p>
          </p:txBody>
        </p:sp>
        <p:sp>
          <p:nvSpPr>
            <p:cNvPr id="122947" name="Freeform 122"/>
            <p:cNvSpPr>
              <a:spLocks/>
            </p:cNvSpPr>
            <p:nvPr/>
          </p:nvSpPr>
          <p:spPr bwMode="auto">
            <a:xfrm>
              <a:off x="5136" y="967"/>
              <a:ext cx="168" cy="362"/>
            </a:xfrm>
            <a:custGeom>
              <a:avLst/>
              <a:gdLst>
                <a:gd name="T0" fmla="*/ 0 w 168"/>
                <a:gd name="T1" fmla="*/ 248 h 362"/>
                <a:gd name="T2" fmla="*/ 0 w 168"/>
                <a:gd name="T3" fmla="*/ 248 h 362"/>
                <a:gd name="T4" fmla="*/ 8 w 168"/>
                <a:gd name="T5" fmla="*/ 169 h 362"/>
                <a:gd name="T6" fmla="*/ 28 w 168"/>
                <a:gd name="T7" fmla="*/ 132 h 362"/>
                <a:gd name="T8" fmla="*/ 30 w 168"/>
                <a:gd name="T9" fmla="*/ 48 h 362"/>
                <a:gd name="T10" fmla="*/ 29 w 168"/>
                <a:gd name="T11" fmla="*/ 18 h 362"/>
                <a:gd name="T12" fmla="*/ 58 w 168"/>
                <a:gd name="T13" fmla="*/ 0 h 362"/>
                <a:gd name="T14" fmla="*/ 130 w 168"/>
                <a:gd name="T15" fmla="*/ 226 h 362"/>
                <a:gd name="T16" fmla="*/ 164 w 168"/>
                <a:gd name="T17" fmla="*/ 274 h 362"/>
                <a:gd name="T18" fmla="*/ 167 w 168"/>
                <a:gd name="T19" fmla="*/ 285 h 362"/>
                <a:gd name="T20" fmla="*/ 162 w 168"/>
                <a:gd name="T21" fmla="*/ 307 h 362"/>
                <a:gd name="T22" fmla="*/ 130 w 168"/>
                <a:gd name="T23" fmla="*/ 332 h 362"/>
                <a:gd name="T24" fmla="*/ 14 w 168"/>
                <a:gd name="T25" fmla="*/ 361 h 362"/>
                <a:gd name="T26" fmla="*/ 0 w 168"/>
                <a:gd name="T27" fmla="*/ 248 h 362"/>
                <a:gd name="T28" fmla="*/ 0 w 168"/>
                <a:gd name="T29" fmla="*/ 248 h 3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
                <a:gd name="T46" fmla="*/ 0 h 362"/>
                <a:gd name="T47" fmla="*/ 168 w 168"/>
                <a:gd name="T48" fmla="*/ 362 h 3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 h="362">
                  <a:moveTo>
                    <a:pt x="0" y="248"/>
                  </a:moveTo>
                  <a:lnTo>
                    <a:pt x="0" y="248"/>
                  </a:lnTo>
                  <a:lnTo>
                    <a:pt x="8" y="169"/>
                  </a:lnTo>
                  <a:lnTo>
                    <a:pt x="28" y="132"/>
                  </a:lnTo>
                  <a:lnTo>
                    <a:pt x="30" y="48"/>
                  </a:lnTo>
                  <a:lnTo>
                    <a:pt x="29" y="18"/>
                  </a:lnTo>
                  <a:lnTo>
                    <a:pt x="58" y="0"/>
                  </a:lnTo>
                  <a:lnTo>
                    <a:pt x="130" y="226"/>
                  </a:lnTo>
                  <a:lnTo>
                    <a:pt x="164" y="274"/>
                  </a:lnTo>
                  <a:lnTo>
                    <a:pt x="167" y="285"/>
                  </a:lnTo>
                  <a:lnTo>
                    <a:pt x="162" y="307"/>
                  </a:lnTo>
                  <a:lnTo>
                    <a:pt x="130" y="332"/>
                  </a:lnTo>
                  <a:lnTo>
                    <a:pt x="14" y="361"/>
                  </a:lnTo>
                  <a:lnTo>
                    <a:pt x="0" y="248"/>
                  </a:lnTo>
                </a:path>
              </a:pathLst>
            </a:custGeom>
            <a:solidFill>
              <a:srgbClr val="FFFF99"/>
            </a:solidFill>
            <a:ln w="12700" cap="rnd">
              <a:solidFill>
                <a:srgbClr val="969696"/>
              </a:solidFill>
              <a:round/>
              <a:headEnd/>
              <a:tailEnd/>
            </a:ln>
          </p:spPr>
          <p:txBody>
            <a:bodyPr/>
            <a:lstStyle/>
            <a:p>
              <a:endParaRPr lang="it-IT"/>
            </a:p>
          </p:txBody>
        </p:sp>
        <p:sp>
          <p:nvSpPr>
            <p:cNvPr id="122948" name="Freeform 123"/>
            <p:cNvSpPr>
              <a:spLocks/>
            </p:cNvSpPr>
            <p:nvPr/>
          </p:nvSpPr>
          <p:spPr bwMode="auto">
            <a:xfrm>
              <a:off x="4950" y="1552"/>
              <a:ext cx="139" cy="318"/>
            </a:xfrm>
            <a:custGeom>
              <a:avLst/>
              <a:gdLst>
                <a:gd name="T0" fmla="*/ 0 w 139"/>
                <a:gd name="T1" fmla="*/ 235 h 318"/>
                <a:gd name="T2" fmla="*/ 0 w 139"/>
                <a:gd name="T3" fmla="*/ 235 h 318"/>
                <a:gd name="T4" fmla="*/ 6 w 139"/>
                <a:gd name="T5" fmla="*/ 215 h 318"/>
                <a:gd name="T6" fmla="*/ 32 w 139"/>
                <a:gd name="T7" fmla="*/ 200 h 318"/>
                <a:gd name="T8" fmla="*/ 43 w 139"/>
                <a:gd name="T9" fmla="*/ 174 h 318"/>
                <a:gd name="T10" fmla="*/ 63 w 139"/>
                <a:gd name="T11" fmla="*/ 155 h 318"/>
                <a:gd name="T12" fmla="*/ 5 w 139"/>
                <a:gd name="T13" fmla="*/ 108 h 318"/>
                <a:gd name="T14" fmla="*/ 3 w 139"/>
                <a:gd name="T15" fmla="*/ 61 h 318"/>
                <a:gd name="T16" fmla="*/ 31 w 139"/>
                <a:gd name="T17" fmla="*/ 0 h 318"/>
                <a:gd name="T18" fmla="*/ 119 w 139"/>
                <a:gd name="T19" fmla="*/ 31 h 318"/>
                <a:gd name="T20" fmla="*/ 120 w 139"/>
                <a:gd name="T21" fmla="*/ 42 h 318"/>
                <a:gd name="T22" fmla="*/ 110 w 139"/>
                <a:gd name="T23" fmla="*/ 78 h 318"/>
                <a:gd name="T24" fmla="*/ 100 w 139"/>
                <a:gd name="T25" fmla="*/ 87 h 318"/>
                <a:gd name="T26" fmla="*/ 99 w 139"/>
                <a:gd name="T27" fmla="*/ 104 h 318"/>
                <a:gd name="T28" fmla="*/ 108 w 139"/>
                <a:gd name="T29" fmla="*/ 108 h 318"/>
                <a:gd name="T30" fmla="*/ 118 w 139"/>
                <a:gd name="T31" fmla="*/ 108 h 318"/>
                <a:gd name="T32" fmla="*/ 126 w 139"/>
                <a:gd name="T33" fmla="*/ 108 h 318"/>
                <a:gd name="T34" fmla="*/ 124 w 139"/>
                <a:gd name="T35" fmla="*/ 100 h 318"/>
                <a:gd name="T36" fmla="*/ 130 w 139"/>
                <a:gd name="T37" fmla="*/ 104 h 318"/>
                <a:gd name="T38" fmla="*/ 137 w 139"/>
                <a:gd name="T39" fmla="*/ 125 h 318"/>
                <a:gd name="T40" fmla="*/ 138 w 139"/>
                <a:gd name="T41" fmla="*/ 191 h 318"/>
                <a:gd name="T42" fmla="*/ 135 w 139"/>
                <a:gd name="T43" fmla="*/ 174 h 318"/>
                <a:gd name="T44" fmla="*/ 130 w 139"/>
                <a:gd name="T45" fmla="*/ 158 h 318"/>
                <a:gd name="T46" fmla="*/ 129 w 139"/>
                <a:gd name="T47" fmla="*/ 167 h 318"/>
                <a:gd name="T48" fmla="*/ 131 w 139"/>
                <a:gd name="T49" fmla="*/ 183 h 318"/>
                <a:gd name="T50" fmla="*/ 129 w 139"/>
                <a:gd name="T51" fmla="*/ 191 h 318"/>
                <a:gd name="T52" fmla="*/ 130 w 139"/>
                <a:gd name="T53" fmla="*/ 208 h 318"/>
                <a:gd name="T54" fmla="*/ 123 w 139"/>
                <a:gd name="T55" fmla="*/ 228 h 318"/>
                <a:gd name="T56" fmla="*/ 115 w 139"/>
                <a:gd name="T57" fmla="*/ 228 h 318"/>
                <a:gd name="T58" fmla="*/ 118 w 139"/>
                <a:gd name="T59" fmla="*/ 243 h 318"/>
                <a:gd name="T60" fmla="*/ 103 w 139"/>
                <a:gd name="T61" fmla="*/ 266 h 318"/>
                <a:gd name="T62" fmla="*/ 85 w 139"/>
                <a:gd name="T63" fmla="*/ 317 h 318"/>
                <a:gd name="T64" fmla="*/ 76 w 139"/>
                <a:gd name="T65" fmla="*/ 317 h 318"/>
                <a:gd name="T66" fmla="*/ 79 w 139"/>
                <a:gd name="T67" fmla="*/ 297 h 318"/>
                <a:gd name="T68" fmla="*/ 74 w 139"/>
                <a:gd name="T69" fmla="*/ 288 h 318"/>
                <a:gd name="T70" fmla="*/ 51 w 139"/>
                <a:gd name="T71" fmla="*/ 289 h 318"/>
                <a:gd name="T72" fmla="*/ 18 w 139"/>
                <a:gd name="T73" fmla="*/ 269 h 318"/>
                <a:gd name="T74" fmla="*/ 6 w 139"/>
                <a:gd name="T75" fmla="*/ 260 h 318"/>
                <a:gd name="T76" fmla="*/ 0 w 139"/>
                <a:gd name="T77" fmla="*/ 235 h 318"/>
                <a:gd name="T78" fmla="*/ 0 w 139"/>
                <a:gd name="T79" fmla="*/ 235 h 3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9"/>
                <a:gd name="T121" fmla="*/ 0 h 318"/>
                <a:gd name="T122" fmla="*/ 139 w 139"/>
                <a:gd name="T123" fmla="*/ 318 h 3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9" h="318">
                  <a:moveTo>
                    <a:pt x="0" y="235"/>
                  </a:moveTo>
                  <a:lnTo>
                    <a:pt x="0" y="235"/>
                  </a:lnTo>
                  <a:lnTo>
                    <a:pt x="6" y="215"/>
                  </a:lnTo>
                  <a:lnTo>
                    <a:pt x="32" y="200"/>
                  </a:lnTo>
                  <a:lnTo>
                    <a:pt x="43" y="174"/>
                  </a:lnTo>
                  <a:lnTo>
                    <a:pt x="63" y="155"/>
                  </a:lnTo>
                  <a:lnTo>
                    <a:pt x="5" y="108"/>
                  </a:lnTo>
                  <a:lnTo>
                    <a:pt x="3" y="61"/>
                  </a:lnTo>
                  <a:lnTo>
                    <a:pt x="31" y="0"/>
                  </a:lnTo>
                  <a:lnTo>
                    <a:pt x="119" y="31"/>
                  </a:lnTo>
                  <a:lnTo>
                    <a:pt x="120" y="42"/>
                  </a:lnTo>
                  <a:lnTo>
                    <a:pt x="110" y="78"/>
                  </a:lnTo>
                  <a:lnTo>
                    <a:pt x="100" y="87"/>
                  </a:lnTo>
                  <a:lnTo>
                    <a:pt x="99" y="104"/>
                  </a:lnTo>
                  <a:lnTo>
                    <a:pt x="108" y="108"/>
                  </a:lnTo>
                  <a:lnTo>
                    <a:pt x="118" y="108"/>
                  </a:lnTo>
                  <a:lnTo>
                    <a:pt x="126" y="108"/>
                  </a:lnTo>
                  <a:lnTo>
                    <a:pt x="124" y="100"/>
                  </a:lnTo>
                  <a:lnTo>
                    <a:pt x="130" y="104"/>
                  </a:lnTo>
                  <a:lnTo>
                    <a:pt x="137" y="125"/>
                  </a:lnTo>
                  <a:lnTo>
                    <a:pt x="138" y="191"/>
                  </a:lnTo>
                  <a:lnTo>
                    <a:pt x="135" y="174"/>
                  </a:lnTo>
                  <a:lnTo>
                    <a:pt x="130" y="158"/>
                  </a:lnTo>
                  <a:lnTo>
                    <a:pt x="129" y="167"/>
                  </a:lnTo>
                  <a:lnTo>
                    <a:pt x="131" y="183"/>
                  </a:lnTo>
                  <a:lnTo>
                    <a:pt x="129" y="191"/>
                  </a:lnTo>
                  <a:lnTo>
                    <a:pt x="130" y="208"/>
                  </a:lnTo>
                  <a:lnTo>
                    <a:pt x="123" y="228"/>
                  </a:lnTo>
                  <a:lnTo>
                    <a:pt x="115" y="228"/>
                  </a:lnTo>
                  <a:lnTo>
                    <a:pt x="118" y="243"/>
                  </a:lnTo>
                  <a:lnTo>
                    <a:pt x="103" y="266"/>
                  </a:lnTo>
                  <a:lnTo>
                    <a:pt x="85" y="317"/>
                  </a:lnTo>
                  <a:lnTo>
                    <a:pt x="76" y="317"/>
                  </a:lnTo>
                  <a:lnTo>
                    <a:pt x="79" y="297"/>
                  </a:lnTo>
                  <a:lnTo>
                    <a:pt x="74" y="288"/>
                  </a:lnTo>
                  <a:lnTo>
                    <a:pt x="51" y="289"/>
                  </a:lnTo>
                  <a:lnTo>
                    <a:pt x="18" y="269"/>
                  </a:lnTo>
                  <a:lnTo>
                    <a:pt x="6" y="260"/>
                  </a:lnTo>
                  <a:lnTo>
                    <a:pt x="0" y="235"/>
                  </a:lnTo>
                </a:path>
              </a:pathLst>
            </a:custGeom>
            <a:solidFill>
              <a:srgbClr val="FFFF99"/>
            </a:solidFill>
            <a:ln w="12700" cap="rnd">
              <a:solidFill>
                <a:srgbClr val="969696"/>
              </a:solidFill>
              <a:round/>
              <a:headEnd/>
              <a:tailEnd/>
            </a:ln>
          </p:spPr>
          <p:txBody>
            <a:bodyPr/>
            <a:lstStyle/>
            <a:p>
              <a:endParaRPr lang="it-IT"/>
            </a:p>
          </p:txBody>
        </p:sp>
        <p:sp>
          <p:nvSpPr>
            <p:cNvPr id="122949" name="Freeform 124"/>
            <p:cNvSpPr>
              <a:spLocks/>
            </p:cNvSpPr>
            <p:nvPr/>
          </p:nvSpPr>
          <p:spPr bwMode="auto">
            <a:xfrm>
              <a:off x="1462" y="2250"/>
              <a:ext cx="730" cy="748"/>
            </a:xfrm>
            <a:custGeom>
              <a:avLst/>
              <a:gdLst>
                <a:gd name="T0" fmla="*/ 0 w 730"/>
                <a:gd name="T1" fmla="*/ 734 h 748"/>
                <a:gd name="T2" fmla="*/ 0 w 730"/>
                <a:gd name="T3" fmla="*/ 734 h 748"/>
                <a:gd name="T4" fmla="*/ 91 w 730"/>
                <a:gd name="T5" fmla="*/ 747 h 748"/>
                <a:gd name="T6" fmla="*/ 100 w 730"/>
                <a:gd name="T7" fmla="*/ 690 h 748"/>
                <a:gd name="T8" fmla="*/ 284 w 730"/>
                <a:gd name="T9" fmla="*/ 714 h 748"/>
                <a:gd name="T10" fmla="*/ 275 w 730"/>
                <a:gd name="T11" fmla="*/ 687 h 748"/>
                <a:gd name="T12" fmla="*/ 304 w 730"/>
                <a:gd name="T13" fmla="*/ 689 h 748"/>
                <a:gd name="T14" fmla="*/ 669 w 730"/>
                <a:gd name="T15" fmla="*/ 724 h 748"/>
                <a:gd name="T16" fmla="*/ 723 w 730"/>
                <a:gd name="T17" fmla="*/ 137 h 748"/>
                <a:gd name="T18" fmla="*/ 729 w 730"/>
                <a:gd name="T19" fmla="*/ 68 h 748"/>
                <a:gd name="T20" fmla="*/ 418 w 730"/>
                <a:gd name="T21" fmla="*/ 40 h 748"/>
                <a:gd name="T22" fmla="*/ 107 w 730"/>
                <a:gd name="T23" fmla="*/ 0 h 748"/>
                <a:gd name="T24" fmla="*/ 0 w 730"/>
                <a:gd name="T25" fmla="*/ 734 h 748"/>
                <a:gd name="T26" fmla="*/ 0 w 730"/>
                <a:gd name="T27" fmla="*/ 734 h 7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0"/>
                <a:gd name="T43" fmla="*/ 0 h 748"/>
                <a:gd name="T44" fmla="*/ 730 w 730"/>
                <a:gd name="T45" fmla="*/ 748 h 7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0" h="748">
                  <a:moveTo>
                    <a:pt x="0" y="734"/>
                  </a:moveTo>
                  <a:lnTo>
                    <a:pt x="0" y="734"/>
                  </a:lnTo>
                  <a:lnTo>
                    <a:pt x="91" y="747"/>
                  </a:lnTo>
                  <a:lnTo>
                    <a:pt x="100" y="690"/>
                  </a:lnTo>
                  <a:lnTo>
                    <a:pt x="284" y="714"/>
                  </a:lnTo>
                  <a:lnTo>
                    <a:pt x="275" y="687"/>
                  </a:lnTo>
                  <a:lnTo>
                    <a:pt x="304" y="689"/>
                  </a:lnTo>
                  <a:lnTo>
                    <a:pt x="669" y="724"/>
                  </a:lnTo>
                  <a:lnTo>
                    <a:pt x="723" y="137"/>
                  </a:lnTo>
                  <a:lnTo>
                    <a:pt x="729" y="68"/>
                  </a:lnTo>
                  <a:lnTo>
                    <a:pt x="418" y="40"/>
                  </a:lnTo>
                  <a:lnTo>
                    <a:pt x="107" y="0"/>
                  </a:lnTo>
                  <a:lnTo>
                    <a:pt x="0" y="734"/>
                  </a:lnTo>
                </a:path>
              </a:pathLst>
            </a:custGeom>
            <a:solidFill>
              <a:srgbClr val="FFFF99"/>
            </a:solidFill>
            <a:ln w="12700" cap="rnd">
              <a:solidFill>
                <a:srgbClr val="969696"/>
              </a:solidFill>
              <a:round/>
              <a:headEnd/>
              <a:tailEnd/>
            </a:ln>
          </p:spPr>
          <p:txBody>
            <a:bodyPr/>
            <a:lstStyle/>
            <a:p>
              <a:endParaRPr lang="it-IT"/>
            </a:p>
          </p:txBody>
        </p:sp>
        <p:grpSp>
          <p:nvGrpSpPr>
            <p:cNvPr id="122950" name="Group 125"/>
            <p:cNvGrpSpPr>
              <a:grpSpLocks/>
            </p:cNvGrpSpPr>
            <p:nvPr/>
          </p:nvGrpSpPr>
          <p:grpSpPr bwMode="auto">
            <a:xfrm>
              <a:off x="4477" y="1057"/>
              <a:ext cx="784" cy="600"/>
              <a:chOff x="4477" y="1057"/>
              <a:chExt cx="784" cy="600"/>
            </a:xfrm>
          </p:grpSpPr>
          <p:sp>
            <p:nvSpPr>
              <p:cNvPr id="122974" name="Freeform 126"/>
              <p:cNvSpPr>
                <a:spLocks/>
              </p:cNvSpPr>
              <p:nvPr/>
            </p:nvSpPr>
            <p:spPr bwMode="auto">
              <a:xfrm>
                <a:off x="4477" y="1057"/>
                <a:ext cx="615" cy="551"/>
              </a:xfrm>
              <a:custGeom>
                <a:avLst/>
                <a:gdLst>
                  <a:gd name="T0" fmla="*/ 0 w 615"/>
                  <a:gd name="T1" fmla="*/ 473 h 551"/>
                  <a:gd name="T2" fmla="*/ 0 w 615"/>
                  <a:gd name="T3" fmla="*/ 473 h 551"/>
                  <a:gd name="T4" fmla="*/ 21 w 615"/>
                  <a:gd name="T5" fmla="*/ 505 h 551"/>
                  <a:gd name="T6" fmla="*/ 421 w 615"/>
                  <a:gd name="T7" fmla="*/ 428 h 551"/>
                  <a:gd name="T8" fmla="*/ 448 w 615"/>
                  <a:gd name="T9" fmla="*/ 442 h 551"/>
                  <a:gd name="T10" fmla="*/ 464 w 615"/>
                  <a:gd name="T11" fmla="*/ 473 h 551"/>
                  <a:gd name="T12" fmla="*/ 504 w 615"/>
                  <a:gd name="T13" fmla="*/ 495 h 551"/>
                  <a:gd name="T14" fmla="*/ 592 w 615"/>
                  <a:gd name="T15" fmla="*/ 526 h 551"/>
                  <a:gd name="T16" fmla="*/ 593 w 615"/>
                  <a:gd name="T17" fmla="*/ 537 h 551"/>
                  <a:gd name="T18" fmla="*/ 599 w 615"/>
                  <a:gd name="T19" fmla="*/ 550 h 551"/>
                  <a:gd name="T20" fmla="*/ 605 w 615"/>
                  <a:gd name="T21" fmla="*/ 543 h 551"/>
                  <a:gd name="T22" fmla="*/ 613 w 615"/>
                  <a:gd name="T23" fmla="*/ 516 h 551"/>
                  <a:gd name="T24" fmla="*/ 614 w 615"/>
                  <a:gd name="T25" fmla="*/ 470 h 551"/>
                  <a:gd name="T26" fmla="*/ 599 w 615"/>
                  <a:gd name="T27" fmla="*/ 381 h 551"/>
                  <a:gd name="T28" fmla="*/ 598 w 615"/>
                  <a:gd name="T29" fmla="*/ 288 h 551"/>
                  <a:gd name="T30" fmla="*/ 583 w 615"/>
                  <a:gd name="T31" fmla="*/ 214 h 551"/>
                  <a:gd name="T32" fmla="*/ 555 w 615"/>
                  <a:gd name="T33" fmla="*/ 154 h 551"/>
                  <a:gd name="T34" fmla="*/ 549 w 615"/>
                  <a:gd name="T35" fmla="*/ 93 h 551"/>
                  <a:gd name="T36" fmla="*/ 523 w 615"/>
                  <a:gd name="T37" fmla="*/ 0 h 551"/>
                  <a:gd name="T38" fmla="*/ 400 w 615"/>
                  <a:gd name="T39" fmla="*/ 31 h 551"/>
                  <a:gd name="T40" fmla="*/ 391 w 615"/>
                  <a:gd name="T41" fmla="*/ 29 h 551"/>
                  <a:gd name="T42" fmla="*/ 353 w 615"/>
                  <a:gd name="T43" fmla="*/ 60 h 551"/>
                  <a:gd name="T44" fmla="*/ 319 w 615"/>
                  <a:gd name="T45" fmla="*/ 109 h 551"/>
                  <a:gd name="T46" fmla="*/ 316 w 615"/>
                  <a:gd name="T47" fmla="*/ 129 h 551"/>
                  <a:gd name="T48" fmla="*/ 301 w 615"/>
                  <a:gd name="T49" fmla="*/ 151 h 551"/>
                  <a:gd name="T50" fmla="*/ 274 w 615"/>
                  <a:gd name="T51" fmla="*/ 177 h 551"/>
                  <a:gd name="T52" fmla="*/ 285 w 615"/>
                  <a:gd name="T53" fmla="*/ 193 h 551"/>
                  <a:gd name="T54" fmla="*/ 289 w 615"/>
                  <a:gd name="T55" fmla="*/ 180 h 551"/>
                  <a:gd name="T56" fmla="*/ 296 w 615"/>
                  <a:gd name="T57" fmla="*/ 184 h 551"/>
                  <a:gd name="T58" fmla="*/ 292 w 615"/>
                  <a:gd name="T59" fmla="*/ 191 h 551"/>
                  <a:gd name="T60" fmla="*/ 297 w 615"/>
                  <a:gd name="T61" fmla="*/ 193 h 551"/>
                  <a:gd name="T62" fmla="*/ 293 w 615"/>
                  <a:gd name="T63" fmla="*/ 205 h 551"/>
                  <a:gd name="T64" fmla="*/ 289 w 615"/>
                  <a:gd name="T65" fmla="*/ 204 h 551"/>
                  <a:gd name="T66" fmla="*/ 287 w 615"/>
                  <a:gd name="T67" fmla="*/ 210 h 551"/>
                  <a:gd name="T68" fmla="*/ 301 w 615"/>
                  <a:gd name="T69" fmla="*/ 228 h 551"/>
                  <a:gd name="T70" fmla="*/ 301 w 615"/>
                  <a:gd name="T71" fmla="*/ 244 h 551"/>
                  <a:gd name="T72" fmla="*/ 282 w 615"/>
                  <a:gd name="T73" fmla="*/ 253 h 551"/>
                  <a:gd name="T74" fmla="*/ 262 w 615"/>
                  <a:gd name="T75" fmla="*/ 282 h 551"/>
                  <a:gd name="T76" fmla="*/ 241 w 615"/>
                  <a:gd name="T77" fmla="*/ 299 h 551"/>
                  <a:gd name="T78" fmla="*/ 203 w 615"/>
                  <a:gd name="T79" fmla="*/ 300 h 551"/>
                  <a:gd name="T80" fmla="*/ 188 w 615"/>
                  <a:gd name="T81" fmla="*/ 312 h 551"/>
                  <a:gd name="T82" fmla="*/ 166 w 615"/>
                  <a:gd name="T83" fmla="*/ 301 h 551"/>
                  <a:gd name="T84" fmla="*/ 99 w 615"/>
                  <a:gd name="T85" fmla="*/ 309 h 551"/>
                  <a:gd name="T86" fmla="*/ 49 w 615"/>
                  <a:gd name="T87" fmla="*/ 329 h 551"/>
                  <a:gd name="T88" fmla="*/ 52 w 615"/>
                  <a:gd name="T89" fmla="*/ 346 h 551"/>
                  <a:gd name="T90" fmla="*/ 49 w 615"/>
                  <a:gd name="T91" fmla="*/ 355 h 551"/>
                  <a:gd name="T92" fmla="*/ 52 w 615"/>
                  <a:gd name="T93" fmla="*/ 356 h 551"/>
                  <a:gd name="T94" fmla="*/ 60 w 615"/>
                  <a:gd name="T95" fmla="*/ 372 h 551"/>
                  <a:gd name="T96" fmla="*/ 67 w 615"/>
                  <a:gd name="T97" fmla="*/ 371 h 551"/>
                  <a:gd name="T98" fmla="*/ 74 w 615"/>
                  <a:gd name="T99" fmla="*/ 388 h 551"/>
                  <a:gd name="T100" fmla="*/ 73 w 615"/>
                  <a:gd name="T101" fmla="*/ 394 h 551"/>
                  <a:gd name="T102" fmla="*/ 61 w 615"/>
                  <a:gd name="T103" fmla="*/ 403 h 551"/>
                  <a:gd name="T104" fmla="*/ 54 w 615"/>
                  <a:gd name="T105" fmla="*/ 421 h 551"/>
                  <a:gd name="T106" fmla="*/ 0 w 615"/>
                  <a:gd name="T107" fmla="*/ 473 h 551"/>
                  <a:gd name="T108" fmla="*/ 0 w 615"/>
                  <a:gd name="T109" fmla="*/ 473 h 5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5"/>
                  <a:gd name="T166" fmla="*/ 0 h 551"/>
                  <a:gd name="T167" fmla="*/ 615 w 615"/>
                  <a:gd name="T168" fmla="*/ 551 h 5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5" h="551">
                    <a:moveTo>
                      <a:pt x="0" y="473"/>
                    </a:moveTo>
                    <a:lnTo>
                      <a:pt x="0" y="473"/>
                    </a:lnTo>
                    <a:lnTo>
                      <a:pt x="21" y="505"/>
                    </a:lnTo>
                    <a:lnTo>
                      <a:pt x="421" y="428"/>
                    </a:lnTo>
                    <a:lnTo>
                      <a:pt x="448" y="442"/>
                    </a:lnTo>
                    <a:lnTo>
                      <a:pt x="464" y="473"/>
                    </a:lnTo>
                    <a:lnTo>
                      <a:pt x="504" y="495"/>
                    </a:lnTo>
                    <a:lnTo>
                      <a:pt x="592" y="526"/>
                    </a:lnTo>
                    <a:lnTo>
                      <a:pt x="593" y="537"/>
                    </a:lnTo>
                    <a:lnTo>
                      <a:pt x="599" y="550"/>
                    </a:lnTo>
                    <a:lnTo>
                      <a:pt x="605" y="543"/>
                    </a:lnTo>
                    <a:lnTo>
                      <a:pt x="613" y="516"/>
                    </a:lnTo>
                    <a:lnTo>
                      <a:pt x="614" y="470"/>
                    </a:lnTo>
                    <a:lnTo>
                      <a:pt x="599" y="381"/>
                    </a:lnTo>
                    <a:lnTo>
                      <a:pt x="598" y="288"/>
                    </a:lnTo>
                    <a:lnTo>
                      <a:pt x="583" y="214"/>
                    </a:lnTo>
                    <a:lnTo>
                      <a:pt x="555" y="154"/>
                    </a:lnTo>
                    <a:lnTo>
                      <a:pt x="549" y="93"/>
                    </a:lnTo>
                    <a:lnTo>
                      <a:pt x="523" y="0"/>
                    </a:lnTo>
                    <a:lnTo>
                      <a:pt x="400" y="31"/>
                    </a:lnTo>
                    <a:lnTo>
                      <a:pt x="391" y="29"/>
                    </a:lnTo>
                    <a:lnTo>
                      <a:pt x="353" y="60"/>
                    </a:lnTo>
                    <a:lnTo>
                      <a:pt x="319" y="109"/>
                    </a:lnTo>
                    <a:lnTo>
                      <a:pt x="316" y="129"/>
                    </a:lnTo>
                    <a:lnTo>
                      <a:pt x="301" y="151"/>
                    </a:lnTo>
                    <a:lnTo>
                      <a:pt x="274" y="177"/>
                    </a:lnTo>
                    <a:lnTo>
                      <a:pt x="285" y="193"/>
                    </a:lnTo>
                    <a:lnTo>
                      <a:pt x="289" y="180"/>
                    </a:lnTo>
                    <a:lnTo>
                      <a:pt x="296" y="184"/>
                    </a:lnTo>
                    <a:lnTo>
                      <a:pt x="292" y="191"/>
                    </a:lnTo>
                    <a:lnTo>
                      <a:pt x="297" y="193"/>
                    </a:lnTo>
                    <a:lnTo>
                      <a:pt x="293" y="205"/>
                    </a:lnTo>
                    <a:lnTo>
                      <a:pt x="289" y="204"/>
                    </a:lnTo>
                    <a:lnTo>
                      <a:pt x="287" y="210"/>
                    </a:lnTo>
                    <a:lnTo>
                      <a:pt x="301" y="228"/>
                    </a:lnTo>
                    <a:lnTo>
                      <a:pt x="301" y="244"/>
                    </a:lnTo>
                    <a:lnTo>
                      <a:pt x="282" y="253"/>
                    </a:lnTo>
                    <a:lnTo>
                      <a:pt x="262" y="282"/>
                    </a:lnTo>
                    <a:lnTo>
                      <a:pt x="241" y="299"/>
                    </a:lnTo>
                    <a:lnTo>
                      <a:pt x="203" y="300"/>
                    </a:lnTo>
                    <a:lnTo>
                      <a:pt x="188" y="312"/>
                    </a:lnTo>
                    <a:lnTo>
                      <a:pt x="166" y="301"/>
                    </a:lnTo>
                    <a:lnTo>
                      <a:pt x="99" y="309"/>
                    </a:lnTo>
                    <a:lnTo>
                      <a:pt x="49" y="329"/>
                    </a:lnTo>
                    <a:lnTo>
                      <a:pt x="52" y="346"/>
                    </a:lnTo>
                    <a:lnTo>
                      <a:pt x="49" y="355"/>
                    </a:lnTo>
                    <a:lnTo>
                      <a:pt x="52" y="356"/>
                    </a:lnTo>
                    <a:lnTo>
                      <a:pt x="60" y="372"/>
                    </a:lnTo>
                    <a:lnTo>
                      <a:pt x="67" y="371"/>
                    </a:lnTo>
                    <a:lnTo>
                      <a:pt x="74" y="388"/>
                    </a:lnTo>
                    <a:lnTo>
                      <a:pt x="73" y="394"/>
                    </a:lnTo>
                    <a:lnTo>
                      <a:pt x="61" y="403"/>
                    </a:lnTo>
                    <a:lnTo>
                      <a:pt x="54" y="421"/>
                    </a:lnTo>
                    <a:lnTo>
                      <a:pt x="0" y="473"/>
                    </a:lnTo>
                  </a:path>
                </a:pathLst>
              </a:custGeom>
              <a:solidFill>
                <a:srgbClr val="FFFF99"/>
              </a:solidFill>
              <a:ln w="12700" cap="rnd">
                <a:solidFill>
                  <a:srgbClr val="969696"/>
                </a:solidFill>
                <a:round/>
                <a:headEnd/>
                <a:tailEnd/>
              </a:ln>
            </p:spPr>
            <p:txBody>
              <a:bodyPr/>
              <a:lstStyle/>
              <a:p>
                <a:endParaRPr lang="it-IT"/>
              </a:p>
            </p:txBody>
          </p:sp>
          <p:sp>
            <p:nvSpPr>
              <p:cNvPr id="122975" name="Freeform 127"/>
              <p:cNvSpPr>
                <a:spLocks/>
              </p:cNvSpPr>
              <p:nvPr/>
            </p:nvSpPr>
            <p:spPr bwMode="auto">
              <a:xfrm>
                <a:off x="5049" y="1630"/>
                <a:ext cx="19" cy="27"/>
              </a:xfrm>
              <a:custGeom>
                <a:avLst/>
                <a:gdLst>
                  <a:gd name="T0" fmla="*/ 0 w 19"/>
                  <a:gd name="T1" fmla="*/ 26 h 27"/>
                  <a:gd name="T2" fmla="*/ 0 w 19"/>
                  <a:gd name="T3" fmla="*/ 26 h 27"/>
                  <a:gd name="T4" fmla="*/ 1 w 19"/>
                  <a:gd name="T5" fmla="*/ 9 h 27"/>
                  <a:gd name="T6" fmla="*/ 11 w 19"/>
                  <a:gd name="T7" fmla="*/ 0 h 27"/>
                  <a:gd name="T8" fmla="*/ 18 w 19"/>
                  <a:gd name="T9" fmla="*/ 4 h 27"/>
                  <a:gd name="T10" fmla="*/ 7 w 19"/>
                  <a:gd name="T11" fmla="*/ 21 h 27"/>
                  <a:gd name="T12" fmla="*/ 0 w 19"/>
                  <a:gd name="T13" fmla="*/ 26 h 27"/>
                  <a:gd name="T14" fmla="*/ 0 w 19"/>
                  <a:gd name="T15" fmla="*/ 26 h 2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7"/>
                  <a:gd name="T26" fmla="*/ 19 w 19"/>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7">
                    <a:moveTo>
                      <a:pt x="0" y="26"/>
                    </a:moveTo>
                    <a:lnTo>
                      <a:pt x="0" y="26"/>
                    </a:lnTo>
                    <a:lnTo>
                      <a:pt x="1" y="9"/>
                    </a:lnTo>
                    <a:lnTo>
                      <a:pt x="11" y="0"/>
                    </a:lnTo>
                    <a:lnTo>
                      <a:pt x="18" y="4"/>
                    </a:lnTo>
                    <a:lnTo>
                      <a:pt x="7" y="21"/>
                    </a:lnTo>
                    <a:lnTo>
                      <a:pt x="0" y="26"/>
                    </a:lnTo>
                  </a:path>
                </a:pathLst>
              </a:custGeom>
              <a:solidFill>
                <a:srgbClr val="FFFF99"/>
              </a:solidFill>
              <a:ln w="12700" cap="rnd">
                <a:solidFill>
                  <a:srgbClr val="969696"/>
                </a:solidFill>
                <a:round/>
                <a:headEnd/>
                <a:tailEnd/>
              </a:ln>
            </p:spPr>
            <p:txBody>
              <a:bodyPr/>
              <a:lstStyle/>
              <a:p>
                <a:endParaRPr lang="it-IT"/>
              </a:p>
            </p:txBody>
          </p:sp>
          <p:sp>
            <p:nvSpPr>
              <p:cNvPr id="122976" name="Freeform 128"/>
              <p:cNvSpPr>
                <a:spLocks/>
              </p:cNvSpPr>
              <p:nvPr/>
            </p:nvSpPr>
            <p:spPr bwMode="auto">
              <a:xfrm>
                <a:off x="5068" y="1524"/>
                <a:ext cx="193" cy="116"/>
              </a:xfrm>
              <a:custGeom>
                <a:avLst/>
                <a:gdLst>
                  <a:gd name="T0" fmla="*/ 0 w 193"/>
                  <a:gd name="T1" fmla="*/ 104 h 116"/>
                  <a:gd name="T2" fmla="*/ 0 w 193"/>
                  <a:gd name="T3" fmla="*/ 104 h 116"/>
                  <a:gd name="T4" fmla="*/ 4 w 193"/>
                  <a:gd name="T5" fmla="*/ 114 h 116"/>
                  <a:gd name="T6" fmla="*/ 8 w 193"/>
                  <a:gd name="T7" fmla="*/ 114 h 116"/>
                  <a:gd name="T8" fmla="*/ 15 w 193"/>
                  <a:gd name="T9" fmla="*/ 105 h 116"/>
                  <a:gd name="T10" fmla="*/ 22 w 193"/>
                  <a:gd name="T11" fmla="*/ 102 h 116"/>
                  <a:gd name="T12" fmla="*/ 24 w 193"/>
                  <a:gd name="T13" fmla="*/ 106 h 116"/>
                  <a:gd name="T14" fmla="*/ 13 w 193"/>
                  <a:gd name="T15" fmla="*/ 115 h 116"/>
                  <a:gd name="T16" fmla="*/ 32 w 193"/>
                  <a:gd name="T17" fmla="*/ 108 h 116"/>
                  <a:gd name="T18" fmla="*/ 33 w 193"/>
                  <a:gd name="T19" fmla="*/ 104 h 116"/>
                  <a:gd name="T20" fmla="*/ 60 w 193"/>
                  <a:gd name="T21" fmla="*/ 92 h 116"/>
                  <a:gd name="T22" fmla="*/ 81 w 193"/>
                  <a:gd name="T23" fmla="*/ 76 h 116"/>
                  <a:gd name="T24" fmla="*/ 105 w 193"/>
                  <a:gd name="T25" fmla="*/ 67 h 116"/>
                  <a:gd name="T26" fmla="*/ 126 w 193"/>
                  <a:gd name="T27" fmla="*/ 54 h 116"/>
                  <a:gd name="T28" fmla="*/ 125 w 193"/>
                  <a:gd name="T29" fmla="*/ 57 h 116"/>
                  <a:gd name="T30" fmla="*/ 85 w 193"/>
                  <a:gd name="T31" fmla="*/ 87 h 116"/>
                  <a:gd name="T32" fmla="*/ 78 w 193"/>
                  <a:gd name="T33" fmla="*/ 89 h 116"/>
                  <a:gd name="T34" fmla="*/ 82 w 193"/>
                  <a:gd name="T35" fmla="*/ 90 h 116"/>
                  <a:gd name="T36" fmla="*/ 94 w 193"/>
                  <a:gd name="T37" fmla="*/ 84 h 116"/>
                  <a:gd name="T38" fmla="*/ 154 w 193"/>
                  <a:gd name="T39" fmla="*/ 40 h 116"/>
                  <a:gd name="T40" fmla="*/ 162 w 193"/>
                  <a:gd name="T41" fmla="*/ 32 h 116"/>
                  <a:gd name="T42" fmla="*/ 190 w 193"/>
                  <a:gd name="T43" fmla="*/ 8 h 116"/>
                  <a:gd name="T44" fmla="*/ 192 w 193"/>
                  <a:gd name="T45" fmla="*/ 1 h 116"/>
                  <a:gd name="T46" fmla="*/ 187 w 193"/>
                  <a:gd name="T47" fmla="*/ 2 h 116"/>
                  <a:gd name="T48" fmla="*/ 174 w 193"/>
                  <a:gd name="T49" fmla="*/ 15 h 116"/>
                  <a:gd name="T50" fmla="*/ 166 w 193"/>
                  <a:gd name="T51" fmla="*/ 14 h 116"/>
                  <a:gd name="T52" fmla="*/ 153 w 193"/>
                  <a:gd name="T53" fmla="*/ 20 h 116"/>
                  <a:gd name="T54" fmla="*/ 149 w 193"/>
                  <a:gd name="T55" fmla="*/ 19 h 116"/>
                  <a:gd name="T56" fmla="*/ 139 w 193"/>
                  <a:gd name="T57" fmla="*/ 45 h 116"/>
                  <a:gd name="T58" fmla="*/ 135 w 193"/>
                  <a:gd name="T59" fmla="*/ 40 h 116"/>
                  <a:gd name="T60" fmla="*/ 125 w 193"/>
                  <a:gd name="T61" fmla="*/ 40 h 116"/>
                  <a:gd name="T62" fmla="*/ 142 w 193"/>
                  <a:gd name="T63" fmla="*/ 20 h 116"/>
                  <a:gd name="T64" fmla="*/ 141 w 193"/>
                  <a:gd name="T65" fmla="*/ 15 h 116"/>
                  <a:gd name="T66" fmla="*/ 153 w 193"/>
                  <a:gd name="T67" fmla="*/ 0 h 116"/>
                  <a:gd name="T68" fmla="*/ 148 w 193"/>
                  <a:gd name="T69" fmla="*/ 1 h 116"/>
                  <a:gd name="T70" fmla="*/ 122 w 193"/>
                  <a:gd name="T71" fmla="*/ 31 h 116"/>
                  <a:gd name="T72" fmla="*/ 92 w 193"/>
                  <a:gd name="T73" fmla="*/ 42 h 116"/>
                  <a:gd name="T74" fmla="*/ 75 w 193"/>
                  <a:gd name="T75" fmla="*/ 44 h 116"/>
                  <a:gd name="T76" fmla="*/ 73 w 193"/>
                  <a:gd name="T77" fmla="*/ 52 h 116"/>
                  <a:gd name="T78" fmla="*/ 53 w 193"/>
                  <a:gd name="T79" fmla="*/ 58 h 116"/>
                  <a:gd name="T80" fmla="*/ 45 w 193"/>
                  <a:gd name="T81" fmla="*/ 56 h 116"/>
                  <a:gd name="T82" fmla="*/ 45 w 193"/>
                  <a:gd name="T83" fmla="*/ 62 h 116"/>
                  <a:gd name="T84" fmla="*/ 36 w 193"/>
                  <a:gd name="T85" fmla="*/ 62 h 116"/>
                  <a:gd name="T86" fmla="*/ 32 w 193"/>
                  <a:gd name="T87" fmla="*/ 67 h 116"/>
                  <a:gd name="T88" fmla="*/ 29 w 193"/>
                  <a:gd name="T89" fmla="*/ 76 h 116"/>
                  <a:gd name="T90" fmla="*/ 25 w 193"/>
                  <a:gd name="T91" fmla="*/ 74 h 116"/>
                  <a:gd name="T92" fmla="*/ 22 w 193"/>
                  <a:gd name="T93" fmla="*/ 83 h 116"/>
                  <a:gd name="T94" fmla="*/ 7 w 193"/>
                  <a:gd name="T95" fmla="*/ 88 h 116"/>
                  <a:gd name="T96" fmla="*/ 5 w 193"/>
                  <a:gd name="T97" fmla="*/ 95 h 116"/>
                  <a:gd name="T98" fmla="*/ 0 w 193"/>
                  <a:gd name="T99" fmla="*/ 104 h 116"/>
                  <a:gd name="T100" fmla="*/ 0 w 193"/>
                  <a:gd name="T101" fmla="*/ 104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3"/>
                  <a:gd name="T154" fmla="*/ 0 h 116"/>
                  <a:gd name="T155" fmla="*/ 193 w 19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3" h="116">
                    <a:moveTo>
                      <a:pt x="0" y="104"/>
                    </a:moveTo>
                    <a:lnTo>
                      <a:pt x="0" y="104"/>
                    </a:lnTo>
                    <a:lnTo>
                      <a:pt x="4" y="114"/>
                    </a:lnTo>
                    <a:lnTo>
                      <a:pt x="8" y="114"/>
                    </a:lnTo>
                    <a:lnTo>
                      <a:pt x="15" y="105"/>
                    </a:lnTo>
                    <a:lnTo>
                      <a:pt x="22" y="102"/>
                    </a:lnTo>
                    <a:lnTo>
                      <a:pt x="24" y="106"/>
                    </a:lnTo>
                    <a:lnTo>
                      <a:pt x="13" y="115"/>
                    </a:lnTo>
                    <a:lnTo>
                      <a:pt x="32" y="108"/>
                    </a:lnTo>
                    <a:lnTo>
                      <a:pt x="33" y="104"/>
                    </a:lnTo>
                    <a:lnTo>
                      <a:pt x="60" y="92"/>
                    </a:lnTo>
                    <a:lnTo>
                      <a:pt x="81" y="76"/>
                    </a:lnTo>
                    <a:lnTo>
                      <a:pt x="105" y="67"/>
                    </a:lnTo>
                    <a:lnTo>
                      <a:pt x="126" y="54"/>
                    </a:lnTo>
                    <a:lnTo>
                      <a:pt x="125" y="57"/>
                    </a:lnTo>
                    <a:lnTo>
                      <a:pt x="85" y="87"/>
                    </a:lnTo>
                    <a:lnTo>
                      <a:pt x="78" y="89"/>
                    </a:lnTo>
                    <a:lnTo>
                      <a:pt x="82" y="90"/>
                    </a:lnTo>
                    <a:lnTo>
                      <a:pt x="94" y="84"/>
                    </a:lnTo>
                    <a:lnTo>
                      <a:pt x="154" y="40"/>
                    </a:lnTo>
                    <a:lnTo>
                      <a:pt x="162" y="32"/>
                    </a:lnTo>
                    <a:lnTo>
                      <a:pt x="190" y="8"/>
                    </a:lnTo>
                    <a:lnTo>
                      <a:pt x="192" y="1"/>
                    </a:lnTo>
                    <a:lnTo>
                      <a:pt x="187" y="2"/>
                    </a:lnTo>
                    <a:lnTo>
                      <a:pt x="174" y="15"/>
                    </a:lnTo>
                    <a:lnTo>
                      <a:pt x="166" y="14"/>
                    </a:lnTo>
                    <a:lnTo>
                      <a:pt x="153" y="20"/>
                    </a:lnTo>
                    <a:lnTo>
                      <a:pt x="149" y="19"/>
                    </a:lnTo>
                    <a:lnTo>
                      <a:pt x="139" y="45"/>
                    </a:lnTo>
                    <a:lnTo>
                      <a:pt x="135" y="40"/>
                    </a:lnTo>
                    <a:lnTo>
                      <a:pt x="125" y="40"/>
                    </a:lnTo>
                    <a:lnTo>
                      <a:pt x="142" y="20"/>
                    </a:lnTo>
                    <a:lnTo>
                      <a:pt x="141" y="15"/>
                    </a:lnTo>
                    <a:lnTo>
                      <a:pt x="153" y="0"/>
                    </a:lnTo>
                    <a:lnTo>
                      <a:pt x="148" y="1"/>
                    </a:lnTo>
                    <a:lnTo>
                      <a:pt x="122" y="31"/>
                    </a:lnTo>
                    <a:lnTo>
                      <a:pt x="92" y="42"/>
                    </a:lnTo>
                    <a:lnTo>
                      <a:pt x="75" y="44"/>
                    </a:lnTo>
                    <a:lnTo>
                      <a:pt x="73" y="52"/>
                    </a:lnTo>
                    <a:lnTo>
                      <a:pt x="53" y="58"/>
                    </a:lnTo>
                    <a:lnTo>
                      <a:pt x="45" y="56"/>
                    </a:lnTo>
                    <a:lnTo>
                      <a:pt x="45" y="62"/>
                    </a:lnTo>
                    <a:lnTo>
                      <a:pt x="36" y="62"/>
                    </a:lnTo>
                    <a:lnTo>
                      <a:pt x="32" y="67"/>
                    </a:lnTo>
                    <a:lnTo>
                      <a:pt x="29" y="76"/>
                    </a:lnTo>
                    <a:lnTo>
                      <a:pt x="25" y="74"/>
                    </a:lnTo>
                    <a:lnTo>
                      <a:pt x="22" y="83"/>
                    </a:lnTo>
                    <a:lnTo>
                      <a:pt x="7" y="88"/>
                    </a:lnTo>
                    <a:lnTo>
                      <a:pt x="5" y="95"/>
                    </a:lnTo>
                    <a:lnTo>
                      <a:pt x="0" y="104"/>
                    </a:lnTo>
                  </a:path>
                </a:pathLst>
              </a:custGeom>
              <a:solidFill>
                <a:srgbClr val="FFFF99"/>
              </a:solidFill>
              <a:ln w="12700" cap="rnd">
                <a:solidFill>
                  <a:srgbClr val="969696"/>
                </a:solidFill>
                <a:round/>
                <a:headEnd/>
                <a:tailEnd/>
              </a:ln>
            </p:spPr>
            <p:txBody>
              <a:bodyPr/>
              <a:lstStyle/>
              <a:p>
                <a:endParaRPr lang="it-IT"/>
              </a:p>
            </p:txBody>
          </p:sp>
        </p:grpSp>
        <p:sp>
          <p:nvSpPr>
            <p:cNvPr id="122951" name="Freeform 129"/>
            <p:cNvSpPr>
              <a:spLocks/>
            </p:cNvSpPr>
            <p:nvPr/>
          </p:nvSpPr>
          <p:spPr bwMode="auto">
            <a:xfrm>
              <a:off x="4155" y="2202"/>
              <a:ext cx="886" cy="397"/>
            </a:xfrm>
            <a:custGeom>
              <a:avLst/>
              <a:gdLst>
                <a:gd name="T0" fmla="*/ 0 w 886"/>
                <a:gd name="T1" fmla="*/ 311 h 397"/>
                <a:gd name="T2" fmla="*/ 128 w 886"/>
                <a:gd name="T3" fmla="*/ 325 h 397"/>
                <a:gd name="T4" fmla="*/ 344 w 886"/>
                <a:gd name="T5" fmla="*/ 272 h 397"/>
                <a:gd name="T6" fmla="*/ 495 w 886"/>
                <a:gd name="T7" fmla="*/ 296 h 397"/>
                <a:gd name="T8" fmla="*/ 652 w 886"/>
                <a:gd name="T9" fmla="*/ 384 h 397"/>
                <a:gd name="T10" fmla="*/ 693 w 886"/>
                <a:gd name="T11" fmla="*/ 356 h 397"/>
                <a:gd name="T12" fmla="*/ 710 w 886"/>
                <a:gd name="T13" fmla="*/ 324 h 397"/>
                <a:gd name="T14" fmla="*/ 745 w 886"/>
                <a:gd name="T15" fmla="*/ 287 h 397"/>
                <a:gd name="T16" fmla="*/ 739 w 886"/>
                <a:gd name="T17" fmla="*/ 272 h 397"/>
                <a:gd name="T18" fmla="*/ 744 w 886"/>
                <a:gd name="T19" fmla="*/ 272 h 397"/>
                <a:gd name="T20" fmla="*/ 750 w 886"/>
                <a:gd name="T21" fmla="*/ 282 h 397"/>
                <a:gd name="T22" fmla="*/ 765 w 886"/>
                <a:gd name="T23" fmla="*/ 269 h 397"/>
                <a:gd name="T24" fmla="*/ 765 w 886"/>
                <a:gd name="T25" fmla="*/ 250 h 397"/>
                <a:gd name="T26" fmla="*/ 801 w 886"/>
                <a:gd name="T27" fmla="*/ 246 h 397"/>
                <a:gd name="T28" fmla="*/ 846 w 886"/>
                <a:gd name="T29" fmla="*/ 211 h 397"/>
                <a:gd name="T30" fmla="*/ 829 w 886"/>
                <a:gd name="T31" fmla="*/ 214 h 397"/>
                <a:gd name="T32" fmla="*/ 814 w 886"/>
                <a:gd name="T33" fmla="*/ 209 h 397"/>
                <a:gd name="T34" fmla="*/ 808 w 886"/>
                <a:gd name="T35" fmla="*/ 214 h 397"/>
                <a:gd name="T36" fmla="*/ 779 w 886"/>
                <a:gd name="T37" fmla="*/ 223 h 397"/>
                <a:gd name="T38" fmla="*/ 760 w 886"/>
                <a:gd name="T39" fmla="*/ 200 h 397"/>
                <a:gd name="T40" fmla="*/ 814 w 886"/>
                <a:gd name="T41" fmla="*/ 191 h 397"/>
                <a:gd name="T42" fmla="*/ 816 w 886"/>
                <a:gd name="T43" fmla="*/ 169 h 397"/>
                <a:gd name="T44" fmla="*/ 753 w 886"/>
                <a:gd name="T45" fmla="*/ 156 h 397"/>
                <a:gd name="T46" fmla="*/ 800 w 886"/>
                <a:gd name="T47" fmla="*/ 161 h 397"/>
                <a:gd name="T48" fmla="*/ 791 w 886"/>
                <a:gd name="T49" fmla="*/ 142 h 397"/>
                <a:gd name="T50" fmla="*/ 813 w 886"/>
                <a:gd name="T51" fmla="*/ 136 h 397"/>
                <a:gd name="T52" fmla="*/ 811 w 886"/>
                <a:gd name="T53" fmla="*/ 160 h 397"/>
                <a:gd name="T54" fmla="*/ 828 w 886"/>
                <a:gd name="T55" fmla="*/ 161 h 397"/>
                <a:gd name="T56" fmla="*/ 850 w 886"/>
                <a:gd name="T57" fmla="*/ 158 h 397"/>
                <a:gd name="T58" fmla="*/ 871 w 886"/>
                <a:gd name="T59" fmla="*/ 118 h 397"/>
                <a:gd name="T60" fmla="*/ 885 w 886"/>
                <a:gd name="T61" fmla="*/ 102 h 397"/>
                <a:gd name="T62" fmla="*/ 861 w 886"/>
                <a:gd name="T63" fmla="*/ 80 h 397"/>
                <a:gd name="T64" fmla="*/ 842 w 886"/>
                <a:gd name="T65" fmla="*/ 97 h 397"/>
                <a:gd name="T66" fmla="*/ 811 w 886"/>
                <a:gd name="T67" fmla="*/ 87 h 397"/>
                <a:gd name="T68" fmla="*/ 779 w 886"/>
                <a:gd name="T69" fmla="*/ 78 h 397"/>
                <a:gd name="T70" fmla="*/ 837 w 886"/>
                <a:gd name="T71" fmla="*/ 52 h 397"/>
                <a:gd name="T72" fmla="*/ 850 w 886"/>
                <a:gd name="T73" fmla="*/ 46 h 397"/>
                <a:gd name="T74" fmla="*/ 866 w 886"/>
                <a:gd name="T75" fmla="*/ 52 h 397"/>
                <a:gd name="T76" fmla="*/ 828 w 886"/>
                <a:gd name="T77" fmla="*/ 0 h 397"/>
                <a:gd name="T78" fmla="*/ 253 w 886"/>
                <a:gd name="T79" fmla="*/ 94 h 397"/>
                <a:gd name="T80" fmla="*/ 234 w 886"/>
                <a:gd name="T81" fmla="*/ 134 h 397"/>
                <a:gd name="T82" fmla="*/ 201 w 886"/>
                <a:gd name="T83" fmla="*/ 163 h 397"/>
                <a:gd name="T84" fmla="*/ 174 w 886"/>
                <a:gd name="T85" fmla="*/ 188 h 397"/>
                <a:gd name="T86" fmla="*/ 135 w 886"/>
                <a:gd name="T87" fmla="*/ 199 h 397"/>
                <a:gd name="T88" fmla="*/ 32 w 886"/>
                <a:gd name="T89" fmla="*/ 276 h 397"/>
                <a:gd name="T90" fmla="*/ 0 w 886"/>
                <a:gd name="T91" fmla="*/ 311 h 3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6"/>
                <a:gd name="T139" fmla="*/ 0 h 397"/>
                <a:gd name="T140" fmla="*/ 886 w 886"/>
                <a:gd name="T141" fmla="*/ 397 h 3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6" h="397">
                  <a:moveTo>
                    <a:pt x="0" y="311"/>
                  </a:moveTo>
                  <a:lnTo>
                    <a:pt x="0" y="311"/>
                  </a:lnTo>
                  <a:lnTo>
                    <a:pt x="0" y="340"/>
                  </a:lnTo>
                  <a:lnTo>
                    <a:pt x="128" y="325"/>
                  </a:lnTo>
                  <a:lnTo>
                    <a:pt x="203" y="287"/>
                  </a:lnTo>
                  <a:lnTo>
                    <a:pt x="344" y="272"/>
                  </a:lnTo>
                  <a:lnTo>
                    <a:pt x="403" y="308"/>
                  </a:lnTo>
                  <a:lnTo>
                    <a:pt x="495" y="296"/>
                  </a:lnTo>
                  <a:lnTo>
                    <a:pt x="633" y="396"/>
                  </a:lnTo>
                  <a:lnTo>
                    <a:pt x="652" y="384"/>
                  </a:lnTo>
                  <a:lnTo>
                    <a:pt x="686" y="383"/>
                  </a:lnTo>
                  <a:lnTo>
                    <a:pt x="693" y="356"/>
                  </a:lnTo>
                  <a:lnTo>
                    <a:pt x="701" y="370"/>
                  </a:lnTo>
                  <a:lnTo>
                    <a:pt x="710" y="324"/>
                  </a:lnTo>
                  <a:lnTo>
                    <a:pt x="728" y="300"/>
                  </a:lnTo>
                  <a:lnTo>
                    <a:pt x="745" y="287"/>
                  </a:lnTo>
                  <a:lnTo>
                    <a:pt x="737" y="282"/>
                  </a:lnTo>
                  <a:lnTo>
                    <a:pt x="739" y="272"/>
                  </a:lnTo>
                  <a:lnTo>
                    <a:pt x="731" y="260"/>
                  </a:lnTo>
                  <a:lnTo>
                    <a:pt x="744" y="272"/>
                  </a:lnTo>
                  <a:lnTo>
                    <a:pt x="740" y="277"/>
                  </a:lnTo>
                  <a:lnTo>
                    <a:pt x="750" y="282"/>
                  </a:lnTo>
                  <a:lnTo>
                    <a:pt x="760" y="270"/>
                  </a:lnTo>
                  <a:lnTo>
                    <a:pt x="765" y="269"/>
                  </a:lnTo>
                  <a:lnTo>
                    <a:pt x="760" y="252"/>
                  </a:lnTo>
                  <a:lnTo>
                    <a:pt x="765" y="250"/>
                  </a:lnTo>
                  <a:lnTo>
                    <a:pt x="771" y="262"/>
                  </a:lnTo>
                  <a:lnTo>
                    <a:pt x="801" y="246"/>
                  </a:lnTo>
                  <a:lnTo>
                    <a:pt x="828" y="246"/>
                  </a:lnTo>
                  <a:lnTo>
                    <a:pt x="846" y="211"/>
                  </a:lnTo>
                  <a:lnTo>
                    <a:pt x="839" y="203"/>
                  </a:lnTo>
                  <a:lnTo>
                    <a:pt x="829" y="214"/>
                  </a:lnTo>
                  <a:lnTo>
                    <a:pt x="827" y="199"/>
                  </a:lnTo>
                  <a:lnTo>
                    <a:pt x="814" y="209"/>
                  </a:lnTo>
                  <a:lnTo>
                    <a:pt x="820" y="220"/>
                  </a:lnTo>
                  <a:lnTo>
                    <a:pt x="808" y="214"/>
                  </a:lnTo>
                  <a:lnTo>
                    <a:pt x="807" y="225"/>
                  </a:lnTo>
                  <a:lnTo>
                    <a:pt x="779" y="223"/>
                  </a:lnTo>
                  <a:lnTo>
                    <a:pt x="759" y="208"/>
                  </a:lnTo>
                  <a:lnTo>
                    <a:pt x="760" y="200"/>
                  </a:lnTo>
                  <a:lnTo>
                    <a:pt x="791" y="219"/>
                  </a:lnTo>
                  <a:lnTo>
                    <a:pt x="814" y="191"/>
                  </a:lnTo>
                  <a:lnTo>
                    <a:pt x="801" y="189"/>
                  </a:lnTo>
                  <a:lnTo>
                    <a:pt x="816" y="169"/>
                  </a:lnTo>
                  <a:lnTo>
                    <a:pt x="801" y="174"/>
                  </a:lnTo>
                  <a:lnTo>
                    <a:pt x="753" y="156"/>
                  </a:lnTo>
                  <a:lnTo>
                    <a:pt x="778" y="152"/>
                  </a:lnTo>
                  <a:lnTo>
                    <a:pt x="800" y="161"/>
                  </a:lnTo>
                  <a:lnTo>
                    <a:pt x="801" y="156"/>
                  </a:lnTo>
                  <a:lnTo>
                    <a:pt x="791" y="142"/>
                  </a:lnTo>
                  <a:lnTo>
                    <a:pt x="800" y="142"/>
                  </a:lnTo>
                  <a:lnTo>
                    <a:pt x="813" y="136"/>
                  </a:lnTo>
                  <a:lnTo>
                    <a:pt x="805" y="147"/>
                  </a:lnTo>
                  <a:lnTo>
                    <a:pt x="811" y="160"/>
                  </a:lnTo>
                  <a:lnTo>
                    <a:pt x="821" y="149"/>
                  </a:lnTo>
                  <a:lnTo>
                    <a:pt x="828" y="161"/>
                  </a:lnTo>
                  <a:lnTo>
                    <a:pt x="837" y="160"/>
                  </a:lnTo>
                  <a:lnTo>
                    <a:pt x="850" y="158"/>
                  </a:lnTo>
                  <a:lnTo>
                    <a:pt x="863" y="142"/>
                  </a:lnTo>
                  <a:lnTo>
                    <a:pt x="871" y="118"/>
                  </a:lnTo>
                  <a:lnTo>
                    <a:pt x="885" y="115"/>
                  </a:lnTo>
                  <a:lnTo>
                    <a:pt x="885" y="102"/>
                  </a:lnTo>
                  <a:lnTo>
                    <a:pt x="875" y="80"/>
                  </a:lnTo>
                  <a:lnTo>
                    <a:pt x="861" y="80"/>
                  </a:lnTo>
                  <a:lnTo>
                    <a:pt x="849" y="115"/>
                  </a:lnTo>
                  <a:lnTo>
                    <a:pt x="842" y="97"/>
                  </a:lnTo>
                  <a:lnTo>
                    <a:pt x="839" y="73"/>
                  </a:lnTo>
                  <a:lnTo>
                    <a:pt x="811" y="87"/>
                  </a:lnTo>
                  <a:lnTo>
                    <a:pt x="774" y="94"/>
                  </a:lnTo>
                  <a:lnTo>
                    <a:pt x="779" y="78"/>
                  </a:lnTo>
                  <a:lnTo>
                    <a:pt x="798" y="67"/>
                  </a:lnTo>
                  <a:lnTo>
                    <a:pt x="837" y="52"/>
                  </a:lnTo>
                  <a:lnTo>
                    <a:pt x="823" y="34"/>
                  </a:lnTo>
                  <a:lnTo>
                    <a:pt x="850" y="46"/>
                  </a:lnTo>
                  <a:lnTo>
                    <a:pt x="841" y="31"/>
                  </a:lnTo>
                  <a:lnTo>
                    <a:pt x="866" y="52"/>
                  </a:lnTo>
                  <a:lnTo>
                    <a:pt x="847" y="15"/>
                  </a:lnTo>
                  <a:lnTo>
                    <a:pt x="828" y="0"/>
                  </a:lnTo>
                  <a:lnTo>
                    <a:pt x="512" y="61"/>
                  </a:lnTo>
                  <a:lnTo>
                    <a:pt x="253" y="94"/>
                  </a:lnTo>
                  <a:lnTo>
                    <a:pt x="247" y="124"/>
                  </a:lnTo>
                  <a:lnTo>
                    <a:pt x="234" y="134"/>
                  </a:lnTo>
                  <a:lnTo>
                    <a:pt x="215" y="166"/>
                  </a:lnTo>
                  <a:lnTo>
                    <a:pt x="201" y="163"/>
                  </a:lnTo>
                  <a:lnTo>
                    <a:pt x="186" y="172"/>
                  </a:lnTo>
                  <a:lnTo>
                    <a:pt x="174" y="188"/>
                  </a:lnTo>
                  <a:lnTo>
                    <a:pt x="159" y="179"/>
                  </a:lnTo>
                  <a:lnTo>
                    <a:pt x="135" y="199"/>
                  </a:lnTo>
                  <a:lnTo>
                    <a:pt x="132" y="216"/>
                  </a:lnTo>
                  <a:lnTo>
                    <a:pt x="32" y="276"/>
                  </a:lnTo>
                  <a:lnTo>
                    <a:pt x="26" y="298"/>
                  </a:lnTo>
                  <a:lnTo>
                    <a:pt x="0" y="311"/>
                  </a:lnTo>
                </a:path>
              </a:pathLst>
            </a:custGeom>
            <a:solidFill>
              <a:srgbClr val="FFFF99"/>
            </a:solidFill>
            <a:ln w="12700" cap="rnd">
              <a:solidFill>
                <a:srgbClr val="969696"/>
              </a:solidFill>
              <a:round/>
              <a:headEnd/>
              <a:tailEnd/>
            </a:ln>
          </p:spPr>
          <p:txBody>
            <a:bodyPr/>
            <a:lstStyle/>
            <a:p>
              <a:endParaRPr lang="it-IT"/>
            </a:p>
          </p:txBody>
        </p:sp>
        <p:sp>
          <p:nvSpPr>
            <p:cNvPr id="122952" name="Freeform 130"/>
            <p:cNvSpPr>
              <a:spLocks/>
            </p:cNvSpPr>
            <p:nvPr/>
          </p:nvSpPr>
          <p:spPr bwMode="auto">
            <a:xfrm>
              <a:off x="2188" y="742"/>
              <a:ext cx="685" cy="432"/>
            </a:xfrm>
            <a:custGeom>
              <a:avLst/>
              <a:gdLst>
                <a:gd name="T0" fmla="*/ 0 w 685"/>
                <a:gd name="T1" fmla="*/ 396 h 432"/>
                <a:gd name="T2" fmla="*/ 0 w 685"/>
                <a:gd name="T3" fmla="*/ 396 h 432"/>
                <a:gd name="T4" fmla="*/ 36 w 685"/>
                <a:gd name="T5" fmla="*/ 0 h 432"/>
                <a:gd name="T6" fmla="*/ 373 w 685"/>
                <a:gd name="T7" fmla="*/ 24 h 432"/>
                <a:gd name="T8" fmla="*/ 631 w 685"/>
                <a:gd name="T9" fmla="*/ 31 h 432"/>
                <a:gd name="T10" fmla="*/ 635 w 685"/>
                <a:gd name="T11" fmla="*/ 140 h 432"/>
                <a:gd name="T12" fmla="*/ 661 w 685"/>
                <a:gd name="T13" fmla="*/ 227 h 432"/>
                <a:gd name="T14" fmla="*/ 664 w 685"/>
                <a:gd name="T15" fmla="*/ 340 h 432"/>
                <a:gd name="T16" fmla="*/ 684 w 685"/>
                <a:gd name="T17" fmla="*/ 431 h 432"/>
                <a:gd name="T18" fmla="*/ 324 w 685"/>
                <a:gd name="T19" fmla="*/ 420 h 432"/>
                <a:gd name="T20" fmla="*/ 0 w 685"/>
                <a:gd name="T21" fmla="*/ 396 h 432"/>
                <a:gd name="T22" fmla="*/ 0 w 685"/>
                <a:gd name="T23" fmla="*/ 396 h 4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432"/>
                <a:gd name="T38" fmla="*/ 685 w 685"/>
                <a:gd name="T39" fmla="*/ 432 h 4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432">
                  <a:moveTo>
                    <a:pt x="0" y="396"/>
                  </a:moveTo>
                  <a:lnTo>
                    <a:pt x="0" y="396"/>
                  </a:lnTo>
                  <a:lnTo>
                    <a:pt x="36" y="0"/>
                  </a:lnTo>
                  <a:lnTo>
                    <a:pt x="373" y="24"/>
                  </a:lnTo>
                  <a:lnTo>
                    <a:pt x="631" y="31"/>
                  </a:lnTo>
                  <a:lnTo>
                    <a:pt x="635" y="140"/>
                  </a:lnTo>
                  <a:lnTo>
                    <a:pt x="661" y="227"/>
                  </a:lnTo>
                  <a:lnTo>
                    <a:pt x="664" y="340"/>
                  </a:lnTo>
                  <a:lnTo>
                    <a:pt x="684" y="431"/>
                  </a:lnTo>
                  <a:lnTo>
                    <a:pt x="324" y="420"/>
                  </a:lnTo>
                  <a:lnTo>
                    <a:pt x="0" y="396"/>
                  </a:lnTo>
                </a:path>
              </a:pathLst>
            </a:custGeom>
            <a:solidFill>
              <a:srgbClr val="FFFF99"/>
            </a:solidFill>
            <a:ln w="12700" cap="rnd">
              <a:solidFill>
                <a:srgbClr val="969696"/>
              </a:solidFill>
              <a:round/>
              <a:headEnd/>
              <a:tailEnd/>
            </a:ln>
          </p:spPr>
          <p:txBody>
            <a:bodyPr/>
            <a:lstStyle/>
            <a:p>
              <a:endParaRPr lang="it-IT"/>
            </a:p>
          </p:txBody>
        </p:sp>
        <p:sp>
          <p:nvSpPr>
            <p:cNvPr id="122953" name="Freeform 131"/>
            <p:cNvSpPr>
              <a:spLocks/>
            </p:cNvSpPr>
            <p:nvPr/>
          </p:nvSpPr>
          <p:spPr bwMode="auto">
            <a:xfrm>
              <a:off x="4005" y="1580"/>
              <a:ext cx="435" cy="492"/>
            </a:xfrm>
            <a:custGeom>
              <a:avLst/>
              <a:gdLst>
                <a:gd name="T0" fmla="*/ 0 w 435"/>
                <a:gd name="T1" fmla="*/ 89 h 492"/>
                <a:gd name="T2" fmla="*/ 0 w 435"/>
                <a:gd name="T3" fmla="*/ 89 h 492"/>
                <a:gd name="T4" fmla="*/ 36 w 435"/>
                <a:gd name="T5" fmla="*/ 429 h 492"/>
                <a:gd name="T6" fmla="*/ 69 w 435"/>
                <a:gd name="T7" fmla="*/ 428 h 492"/>
                <a:gd name="T8" fmla="*/ 90 w 435"/>
                <a:gd name="T9" fmla="*/ 435 h 492"/>
                <a:gd name="T10" fmla="*/ 100 w 435"/>
                <a:gd name="T11" fmla="*/ 459 h 492"/>
                <a:gd name="T12" fmla="*/ 135 w 435"/>
                <a:gd name="T13" fmla="*/ 464 h 492"/>
                <a:gd name="T14" fmla="*/ 155 w 435"/>
                <a:gd name="T15" fmla="*/ 475 h 492"/>
                <a:gd name="T16" fmla="*/ 202 w 435"/>
                <a:gd name="T17" fmla="*/ 473 h 492"/>
                <a:gd name="T18" fmla="*/ 224 w 435"/>
                <a:gd name="T19" fmla="*/ 459 h 492"/>
                <a:gd name="T20" fmla="*/ 274 w 435"/>
                <a:gd name="T21" fmla="*/ 491 h 492"/>
                <a:gd name="T22" fmla="*/ 306 w 435"/>
                <a:gd name="T23" fmla="*/ 464 h 492"/>
                <a:gd name="T24" fmla="*/ 313 w 435"/>
                <a:gd name="T25" fmla="*/ 410 h 492"/>
                <a:gd name="T26" fmla="*/ 333 w 435"/>
                <a:gd name="T27" fmla="*/ 421 h 492"/>
                <a:gd name="T28" fmla="*/ 343 w 435"/>
                <a:gd name="T29" fmla="*/ 376 h 492"/>
                <a:gd name="T30" fmla="*/ 397 w 435"/>
                <a:gd name="T31" fmla="*/ 335 h 492"/>
                <a:gd name="T32" fmla="*/ 416 w 435"/>
                <a:gd name="T33" fmla="*/ 312 h 492"/>
                <a:gd name="T34" fmla="*/ 429 w 435"/>
                <a:gd name="T35" fmla="*/ 205 h 492"/>
                <a:gd name="T36" fmla="*/ 420 w 435"/>
                <a:gd name="T37" fmla="*/ 182 h 492"/>
                <a:gd name="T38" fmla="*/ 434 w 435"/>
                <a:gd name="T39" fmla="*/ 171 h 492"/>
                <a:gd name="T40" fmla="*/ 406 w 435"/>
                <a:gd name="T41" fmla="*/ 0 h 492"/>
                <a:gd name="T42" fmla="*/ 363 w 435"/>
                <a:gd name="T43" fmla="*/ 22 h 492"/>
                <a:gd name="T44" fmla="*/ 333 w 435"/>
                <a:gd name="T45" fmla="*/ 39 h 492"/>
                <a:gd name="T46" fmla="*/ 320 w 435"/>
                <a:gd name="T47" fmla="*/ 57 h 492"/>
                <a:gd name="T48" fmla="*/ 296 w 435"/>
                <a:gd name="T49" fmla="*/ 80 h 492"/>
                <a:gd name="T50" fmla="*/ 269 w 435"/>
                <a:gd name="T51" fmla="*/ 81 h 492"/>
                <a:gd name="T52" fmla="*/ 241 w 435"/>
                <a:gd name="T53" fmla="*/ 96 h 492"/>
                <a:gd name="T54" fmla="*/ 228 w 435"/>
                <a:gd name="T55" fmla="*/ 102 h 492"/>
                <a:gd name="T56" fmla="*/ 209 w 435"/>
                <a:gd name="T57" fmla="*/ 93 h 492"/>
                <a:gd name="T58" fmla="*/ 185 w 435"/>
                <a:gd name="T59" fmla="*/ 104 h 492"/>
                <a:gd name="T60" fmla="*/ 181 w 435"/>
                <a:gd name="T61" fmla="*/ 99 h 492"/>
                <a:gd name="T62" fmla="*/ 204 w 435"/>
                <a:gd name="T63" fmla="*/ 86 h 492"/>
                <a:gd name="T64" fmla="*/ 203 w 435"/>
                <a:gd name="T65" fmla="*/ 86 h 492"/>
                <a:gd name="T66" fmla="*/ 191 w 435"/>
                <a:gd name="T67" fmla="*/ 81 h 492"/>
                <a:gd name="T68" fmla="*/ 182 w 435"/>
                <a:gd name="T69" fmla="*/ 91 h 492"/>
                <a:gd name="T70" fmla="*/ 143 w 435"/>
                <a:gd name="T71" fmla="*/ 72 h 492"/>
                <a:gd name="T72" fmla="*/ 127 w 435"/>
                <a:gd name="T73" fmla="*/ 80 h 492"/>
                <a:gd name="T74" fmla="*/ 130 w 435"/>
                <a:gd name="T75" fmla="*/ 70 h 492"/>
                <a:gd name="T76" fmla="*/ 0 w 435"/>
                <a:gd name="T77" fmla="*/ 89 h 492"/>
                <a:gd name="T78" fmla="*/ 0 w 435"/>
                <a:gd name="T79" fmla="*/ 89 h 4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5"/>
                <a:gd name="T121" fmla="*/ 0 h 492"/>
                <a:gd name="T122" fmla="*/ 435 w 435"/>
                <a:gd name="T123" fmla="*/ 492 h 4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5" h="492">
                  <a:moveTo>
                    <a:pt x="0" y="89"/>
                  </a:moveTo>
                  <a:lnTo>
                    <a:pt x="0" y="89"/>
                  </a:lnTo>
                  <a:lnTo>
                    <a:pt x="36" y="429"/>
                  </a:lnTo>
                  <a:lnTo>
                    <a:pt x="69" y="428"/>
                  </a:lnTo>
                  <a:lnTo>
                    <a:pt x="90" y="435"/>
                  </a:lnTo>
                  <a:lnTo>
                    <a:pt x="100" y="459"/>
                  </a:lnTo>
                  <a:lnTo>
                    <a:pt x="135" y="464"/>
                  </a:lnTo>
                  <a:lnTo>
                    <a:pt x="155" y="475"/>
                  </a:lnTo>
                  <a:lnTo>
                    <a:pt x="202" y="473"/>
                  </a:lnTo>
                  <a:lnTo>
                    <a:pt x="224" y="459"/>
                  </a:lnTo>
                  <a:lnTo>
                    <a:pt x="274" y="491"/>
                  </a:lnTo>
                  <a:lnTo>
                    <a:pt x="306" y="464"/>
                  </a:lnTo>
                  <a:lnTo>
                    <a:pt x="313" y="410"/>
                  </a:lnTo>
                  <a:lnTo>
                    <a:pt x="333" y="421"/>
                  </a:lnTo>
                  <a:lnTo>
                    <a:pt x="343" y="376"/>
                  </a:lnTo>
                  <a:lnTo>
                    <a:pt x="397" y="335"/>
                  </a:lnTo>
                  <a:lnTo>
                    <a:pt x="416" y="312"/>
                  </a:lnTo>
                  <a:lnTo>
                    <a:pt x="429" y="205"/>
                  </a:lnTo>
                  <a:lnTo>
                    <a:pt x="420" y="182"/>
                  </a:lnTo>
                  <a:lnTo>
                    <a:pt x="434" y="171"/>
                  </a:lnTo>
                  <a:lnTo>
                    <a:pt x="406" y="0"/>
                  </a:lnTo>
                  <a:lnTo>
                    <a:pt x="363" y="22"/>
                  </a:lnTo>
                  <a:lnTo>
                    <a:pt x="333" y="39"/>
                  </a:lnTo>
                  <a:lnTo>
                    <a:pt x="320" y="57"/>
                  </a:lnTo>
                  <a:lnTo>
                    <a:pt x="296" y="80"/>
                  </a:lnTo>
                  <a:lnTo>
                    <a:pt x="269" y="81"/>
                  </a:lnTo>
                  <a:lnTo>
                    <a:pt x="241" y="96"/>
                  </a:lnTo>
                  <a:lnTo>
                    <a:pt x="228" y="102"/>
                  </a:lnTo>
                  <a:lnTo>
                    <a:pt x="209" y="93"/>
                  </a:lnTo>
                  <a:lnTo>
                    <a:pt x="185" y="104"/>
                  </a:lnTo>
                  <a:lnTo>
                    <a:pt x="181" y="99"/>
                  </a:lnTo>
                  <a:lnTo>
                    <a:pt x="204" y="86"/>
                  </a:lnTo>
                  <a:lnTo>
                    <a:pt x="203" y="86"/>
                  </a:lnTo>
                  <a:lnTo>
                    <a:pt x="191" y="81"/>
                  </a:lnTo>
                  <a:lnTo>
                    <a:pt x="182" y="91"/>
                  </a:lnTo>
                  <a:lnTo>
                    <a:pt x="143" y="72"/>
                  </a:lnTo>
                  <a:lnTo>
                    <a:pt x="127" y="80"/>
                  </a:lnTo>
                  <a:lnTo>
                    <a:pt x="130" y="70"/>
                  </a:lnTo>
                  <a:lnTo>
                    <a:pt x="0" y="89"/>
                  </a:lnTo>
                </a:path>
              </a:pathLst>
            </a:custGeom>
            <a:solidFill>
              <a:srgbClr val="FFFF99"/>
            </a:solidFill>
            <a:ln w="12700" cap="rnd">
              <a:solidFill>
                <a:srgbClr val="969696"/>
              </a:solidFill>
              <a:round/>
              <a:headEnd/>
              <a:tailEnd/>
            </a:ln>
          </p:spPr>
          <p:txBody>
            <a:bodyPr/>
            <a:lstStyle/>
            <a:p>
              <a:endParaRPr lang="it-IT"/>
            </a:p>
          </p:txBody>
        </p:sp>
        <p:sp>
          <p:nvSpPr>
            <p:cNvPr id="122954" name="Freeform 132"/>
            <p:cNvSpPr>
              <a:spLocks/>
            </p:cNvSpPr>
            <p:nvPr/>
          </p:nvSpPr>
          <p:spPr bwMode="auto">
            <a:xfrm>
              <a:off x="2185" y="2318"/>
              <a:ext cx="897" cy="470"/>
            </a:xfrm>
            <a:custGeom>
              <a:avLst/>
              <a:gdLst>
                <a:gd name="T0" fmla="*/ 0 w 897"/>
                <a:gd name="T1" fmla="*/ 69 h 470"/>
                <a:gd name="T2" fmla="*/ 0 w 897"/>
                <a:gd name="T3" fmla="*/ 69 h 470"/>
                <a:gd name="T4" fmla="*/ 6 w 897"/>
                <a:gd name="T5" fmla="*/ 0 h 470"/>
                <a:gd name="T6" fmla="*/ 105 w 897"/>
                <a:gd name="T7" fmla="*/ 7 h 470"/>
                <a:gd name="T8" fmla="*/ 545 w 897"/>
                <a:gd name="T9" fmla="*/ 29 h 470"/>
                <a:gd name="T10" fmla="*/ 872 w 897"/>
                <a:gd name="T11" fmla="*/ 26 h 470"/>
                <a:gd name="T12" fmla="*/ 875 w 897"/>
                <a:gd name="T13" fmla="*/ 95 h 470"/>
                <a:gd name="T14" fmla="*/ 896 w 897"/>
                <a:gd name="T15" fmla="*/ 241 h 470"/>
                <a:gd name="T16" fmla="*/ 892 w 897"/>
                <a:gd name="T17" fmla="*/ 469 h 470"/>
                <a:gd name="T18" fmla="*/ 864 w 897"/>
                <a:gd name="T19" fmla="*/ 459 h 470"/>
                <a:gd name="T20" fmla="*/ 820 w 897"/>
                <a:gd name="T21" fmla="*/ 428 h 470"/>
                <a:gd name="T22" fmla="*/ 802 w 897"/>
                <a:gd name="T23" fmla="*/ 437 h 470"/>
                <a:gd name="T24" fmla="*/ 744 w 897"/>
                <a:gd name="T25" fmla="*/ 442 h 470"/>
                <a:gd name="T26" fmla="*/ 687 w 897"/>
                <a:gd name="T27" fmla="*/ 462 h 470"/>
                <a:gd name="T28" fmla="*/ 665 w 897"/>
                <a:gd name="T29" fmla="*/ 440 h 470"/>
                <a:gd name="T30" fmla="*/ 635 w 897"/>
                <a:gd name="T31" fmla="*/ 446 h 470"/>
                <a:gd name="T32" fmla="*/ 630 w 897"/>
                <a:gd name="T33" fmla="*/ 429 h 470"/>
                <a:gd name="T34" fmla="*/ 608 w 897"/>
                <a:gd name="T35" fmla="*/ 444 h 470"/>
                <a:gd name="T36" fmla="*/ 606 w 897"/>
                <a:gd name="T37" fmla="*/ 462 h 470"/>
                <a:gd name="T38" fmla="*/ 599 w 897"/>
                <a:gd name="T39" fmla="*/ 437 h 470"/>
                <a:gd name="T40" fmla="*/ 578 w 897"/>
                <a:gd name="T41" fmla="*/ 451 h 470"/>
                <a:gd name="T42" fmla="*/ 546 w 897"/>
                <a:gd name="T43" fmla="*/ 425 h 470"/>
                <a:gd name="T44" fmla="*/ 528 w 897"/>
                <a:gd name="T45" fmla="*/ 444 h 470"/>
                <a:gd name="T46" fmla="*/ 516 w 897"/>
                <a:gd name="T47" fmla="*/ 434 h 470"/>
                <a:gd name="T48" fmla="*/ 501 w 897"/>
                <a:gd name="T49" fmla="*/ 402 h 470"/>
                <a:gd name="T50" fmla="*/ 472 w 897"/>
                <a:gd name="T51" fmla="*/ 399 h 470"/>
                <a:gd name="T52" fmla="*/ 468 w 897"/>
                <a:gd name="T53" fmla="*/ 409 h 470"/>
                <a:gd name="T54" fmla="*/ 449 w 897"/>
                <a:gd name="T55" fmla="*/ 397 h 470"/>
                <a:gd name="T56" fmla="*/ 433 w 897"/>
                <a:gd name="T57" fmla="*/ 402 h 470"/>
                <a:gd name="T58" fmla="*/ 413 w 897"/>
                <a:gd name="T59" fmla="*/ 393 h 470"/>
                <a:gd name="T60" fmla="*/ 385 w 897"/>
                <a:gd name="T61" fmla="*/ 389 h 470"/>
                <a:gd name="T62" fmla="*/ 386 w 897"/>
                <a:gd name="T63" fmla="*/ 373 h 470"/>
                <a:gd name="T64" fmla="*/ 370 w 897"/>
                <a:gd name="T65" fmla="*/ 357 h 470"/>
                <a:gd name="T66" fmla="*/ 363 w 897"/>
                <a:gd name="T67" fmla="*/ 367 h 470"/>
                <a:gd name="T68" fmla="*/ 333 w 897"/>
                <a:gd name="T69" fmla="*/ 366 h 470"/>
                <a:gd name="T70" fmla="*/ 303 w 897"/>
                <a:gd name="T71" fmla="*/ 340 h 470"/>
                <a:gd name="T72" fmla="*/ 312 w 897"/>
                <a:gd name="T73" fmla="*/ 87 h 470"/>
                <a:gd name="T74" fmla="*/ 0 w 897"/>
                <a:gd name="T75" fmla="*/ 69 h 470"/>
                <a:gd name="T76" fmla="*/ 0 w 897"/>
                <a:gd name="T77" fmla="*/ 69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7"/>
                <a:gd name="T118" fmla="*/ 0 h 470"/>
                <a:gd name="T119" fmla="*/ 897 w 897"/>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7" h="470">
                  <a:moveTo>
                    <a:pt x="0" y="69"/>
                  </a:moveTo>
                  <a:lnTo>
                    <a:pt x="0" y="69"/>
                  </a:lnTo>
                  <a:lnTo>
                    <a:pt x="6" y="0"/>
                  </a:lnTo>
                  <a:lnTo>
                    <a:pt x="105" y="7"/>
                  </a:lnTo>
                  <a:lnTo>
                    <a:pt x="545" y="29"/>
                  </a:lnTo>
                  <a:lnTo>
                    <a:pt x="872" y="26"/>
                  </a:lnTo>
                  <a:lnTo>
                    <a:pt x="875" y="95"/>
                  </a:lnTo>
                  <a:lnTo>
                    <a:pt x="896" y="241"/>
                  </a:lnTo>
                  <a:lnTo>
                    <a:pt x="892" y="469"/>
                  </a:lnTo>
                  <a:lnTo>
                    <a:pt x="864" y="459"/>
                  </a:lnTo>
                  <a:lnTo>
                    <a:pt x="820" y="428"/>
                  </a:lnTo>
                  <a:lnTo>
                    <a:pt x="802" y="437"/>
                  </a:lnTo>
                  <a:lnTo>
                    <a:pt x="744" y="442"/>
                  </a:lnTo>
                  <a:lnTo>
                    <a:pt x="687" y="462"/>
                  </a:lnTo>
                  <a:lnTo>
                    <a:pt x="665" y="440"/>
                  </a:lnTo>
                  <a:lnTo>
                    <a:pt x="635" y="446"/>
                  </a:lnTo>
                  <a:lnTo>
                    <a:pt x="630" y="429"/>
                  </a:lnTo>
                  <a:lnTo>
                    <a:pt x="608" y="444"/>
                  </a:lnTo>
                  <a:lnTo>
                    <a:pt x="606" y="462"/>
                  </a:lnTo>
                  <a:lnTo>
                    <a:pt x="599" y="437"/>
                  </a:lnTo>
                  <a:lnTo>
                    <a:pt x="578" y="451"/>
                  </a:lnTo>
                  <a:lnTo>
                    <a:pt x="546" y="425"/>
                  </a:lnTo>
                  <a:lnTo>
                    <a:pt x="528" y="444"/>
                  </a:lnTo>
                  <a:lnTo>
                    <a:pt x="516" y="434"/>
                  </a:lnTo>
                  <a:lnTo>
                    <a:pt x="501" y="402"/>
                  </a:lnTo>
                  <a:lnTo>
                    <a:pt x="472" y="399"/>
                  </a:lnTo>
                  <a:lnTo>
                    <a:pt x="468" y="409"/>
                  </a:lnTo>
                  <a:lnTo>
                    <a:pt x="449" y="397"/>
                  </a:lnTo>
                  <a:lnTo>
                    <a:pt x="433" y="402"/>
                  </a:lnTo>
                  <a:lnTo>
                    <a:pt x="413" y="393"/>
                  </a:lnTo>
                  <a:lnTo>
                    <a:pt x="385" y="389"/>
                  </a:lnTo>
                  <a:lnTo>
                    <a:pt x="386" y="373"/>
                  </a:lnTo>
                  <a:lnTo>
                    <a:pt x="370" y="357"/>
                  </a:lnTo>
                  <a:lnTo>
                    <a:pt x="363" y="367"/>
                  </a:lnTo>
                  <a:lnTo>
                    <a:pt x="333" y="366"/>
                  </a:lnTo>
                  <a:lnTo>
                    <a:pt x="303" y="340"/>
                  </a:lnTo>
                  <a:lnTo>
                    <a:pt x="312" y="87"/>
                  </a:lnTo>
                  <a:lnTo>
                    <a:pt x="0" y="69"/>
                  </a:lnTo>
                </a:path>
              </a:pathLst>
            </a:custGeom>
            <a:solidFill>
              <a:srgbClr val="FFFF99"/>
            </a:solidFill>
            <a:ln w="12700" cap="rnd">
              <a:solidFill>
                <a:srgbClr val="969696"/>
              </a:solidFill>
              <a:round/>
              <a:headEnd/>
              <a:tailEnd/>
            </a:ln>
          </p:spPr>
          <p:txBody>
            <a:bodyPr/>
            <a:lstStyle/>
            <a:p>
              <a:endParaRPr lang="it-IT"/>
            </a:p>
          </p:txBody>
        </p:sp>
        <p:sp>
          <p:nvSpPr>
            <p:cNvPr id="122955" name="Freeform 133"/>
            <p:cNvSpPr>
              <a:spLocks/>
            </p:cNvSpPr>
            <p:nvPr/>
          </p:nvSpPr>
          <p:spPr bwMode="auto">
            <a:xfrm>
              <a:off x="234" y="748"/>
              <a:ext cx="827" cy="708"/>
            </a:xfrm>
            <a:custGeom>
              <a:avLst/>
              <a:gdLst>
                <a:gd name="T0" fmla="*/ 0 w 827"/>
                <a:gd name="T1" fmla="*/ 526 h 708"/>
                <a:gd name="T2" fmla="*/ 0 w 827"/>
                <a:gd name="T3" fmla="*/ 526 h 708"/>
                <a:gd name="T4" fmla="*/ 14 w 827"/>
                <a:gd name="T5" fmla="*/ 400 h 708"/>
                <a:gd name="T6" fmla="*/ 78 w 827"/>
                <a:gd name="T7" fmla="*/ 296 h 708"/>
                <a:gd name="T8" fmla="*/ 179 w 827"/>
                <a:gd name="T9" fmla="*/ 0 h 708"/>
                <a:gd name="T10" fmla="*/ 232 w 827"/>
                <a:gd name="T11" fmla="*/ 18 h 708"/>
                <a:gd name="T12" fmla="*/ 234 w 827"/>
                <a:gd name="T13" fmla="*/ 31 h 708"/>
                <a:gd name="T14" fmla="*/ 247 w 827"/>
                <a:gd name="T15" fmla="*/ 32 h 708"/>
                <a:gd name="T16" fmla="*/ 274 w 827"/>
                <a:gd name="T17" fmla="*/ 83 h 708"/>
                <a:gd name="T18" fmla="*/ 267 w 827"/>
                <a:gd name="T19" fmla="*/ 100 h 708"/>
                <a:gd name="T20" fmla="*/ 309 w 827"/>
                <a:gd name="T21" fmla="*/ 134 h 708"/>
                <a:gd name="T22" fmla="*/ 379 w 827"/>
                <a:gd name="T23" fmla="*/ 132 h 708"/>
                <a:gd name="T24" fmla="*/ 431 w 827"/>
                <a:gd name="T25" fmla="*/ 154 h 708"/>
                <a:gd name="T26" fmla="*/ 456 w 827"/>
                <a:gd name="T27" fmla="*/ 150 h 708"/>
                <a:gd name="T28" fmla="*/ 615 w 827"/>
                <a:gd name="T29" fmla="*/ 154 h 708"/>
                <a:gd name="T30" fmla="*/ 796 w 827"/>
                <a:gd name="T31" fmla="*/ 198 h 708"/>
                <a:gd name="T32" fmla="*/ 805 w 827"/>
                <a:gd name="T33" fmla="*/ 220 h 708"/>
                <a:gd name="T34" fmla="*/ 826 w 827"/>
                <a:gd name="T35" fmla="*/ 252 h 708"/>
                <a:gd name="T36" fmla="*/ 798 w 827"/>
                <a:gd name="T37" fmla="*/ 296 h 708"/>
                <a:gd name="T38" fmla="*/ 766 w 827"/>
                <a:gd name="T39" fmla="*/ 347 h 708"/>
                <a:gd name="T40" fmla="*/ 727 w 827"/>
                <a:gd name="T41" fmla="*/ 384 h 708"/>
                <a:gd name="T42" fmla="*/ 722 w 827"/>
                <a:gd name="T43" fmla="*/ 408 h 708"/>
                <a:gd name="T44" fmla="*/ 743 w 827"/>
                <a:gd name="T45" fmla="*/ 435 h 708"/>
                <a:gd name="T46" fmla="*/ 718 w 827"/>
                <a:gd name="T47" fmla="*/ 492 h 708"/>
                <a:gd name="T48" fmla="*/ 669 w 827"/>
                <a:gd name="T49" fmla="*/ 707 h 708"/>
                <a:gd name="T50" fmla="*/ 389 w 827"/>
                <a:gd name="T51" fmla="*/ 636 h 708"/>
                <a:gd name="T52" fmla="*/ 0 w 827"/>
                <a:gd name="T53" fmla="*/ 526 h 708"/>
                <a:gd name="T54" fmla="*/ 0 w 827"/>
                <a:gd name="T55" fmla="*/ 526 h 7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7"/>
                <a:gd name="T85" fmla="*/ 0 h 708"/>
                <a:gd name="T86" fmla="*/ 827 w 827"/>
                <a:gd name="T87" fmla="*/ 708 h 7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7" h="708">
                  <a:moveTo>
                    <a:pt x="0" y="526"/>
                  </a:moveTo>
                  <a:lnTo>
                    <a:pt x="0" y="526"/>
                  </a:lnTo>
                  <a:lnTo>
                    <a:pt x="14" y="400"/>
                  </a:lnTo>
                  <a:lnTo>
                    <a:pt x="78" y="296"/>
                  </a:lnTo>
                  <a:lnTo>
                    <a:pt x="179" y="0"/>
                  </a:lnTo>
                  <a:lnTo>
                    <a:pt x="232" y="18"/>
                  </a:lnTo>
                  <a:lnTo>
                    <a:pt x="234" y="31"/>
                  </a:lnTo>
                  <a:lnTo>
                    <a:pt x="247" y="32"/>
                  </a:lnTo>
                  <a:lnTo>
                    <a:pt x="274" y="83"/>
                  </a:lnTo>
                  <a:lnTo>
                    <a:pt x="267" y="100"/>
                  </a:lnTo>
                  <a:lnTo>
                    <a:pt x="309" y="134"/>
                  </a:lnTo>
                  <a:lnTo>
                    <a:pt x="379" y="132"/>
                  </a:lnTo>
                  <a:lnTo>
                    <a:pt x="431" y="154"/>
                  </a:lnTo>
                  <a:lnTo>
                    <a:pt x="456" y="150"/>
                  </a:lnTo>
                  <a:lnTo>
                    <a:pt x="615" y="154"/>
                  </a:lnTo>
                  <a:lnTo>
                    <a:pt x="796" y="198"/>
                  </a:lnTo>
                  <a:lnTo>
                    <a:pt x="805" y="220"/>
                  </a:lnTo>
                  <a:lnTo>
                    <a:pt x="826" y="252"/>
                  </a:lnTo>
                  <a:lnTo>
                    <a:pt x="798" y="296"/>
                  </a:lnTo>
                  <a:lnTo>
                    <a:pt x="766" y="347"/>
                  </a:lnTo>
                  <a:lnTo>
                    <a:pt x="727" y="384"/>
                  </a:lnTo>
                  <a:lnTo>
                    <a:pt x="722" y="408"/>
                  </a:lnTo>
                  <a:lnTo>
                    <a:pt x="743" y="435"/>
                  </a:lnTo>
                  <a:lnTo>
                    <a:pt x="718" y="492"/>
                  </a:lnTo>
                  <a:lnTo>
                    <a:pt x="669" y="707"/>
                  </a:lnTo>
                  <a:lnTo>
                    <a:pt x="389" y="636"/>
                  </a:lnTo>
                  <a:lnTo>
                    <a:pt x="0" y="526"/>
                  </a:lnTo>
                </a:path>
              </a:pathLst>
            </a:custGeom>
            <a:solidFill>
              <a:srgbClr val="FFFF99"/>
            </a:solidFill>
            <a:ln w="12700" cap="rnd">
              <a:solidFill>
                <a:srgbClr val="969696"/>
              </a:solidFill>
              <a:round/>
              <a:headEnd/>
              <a:tailEnd/>
            </a:ln>
          </p:spPr>
          <p:txBody>
            <a:bodyPr/>
            <a:lstStyle/>
            <a:p>
              <a:endParaRPr lang="it-IT"/>
            </a:p>
          </p:txBody>
        </p:sp>
        <p:sp>
          <p:nvSpPr>
            <p:cNvPr id="122956" name="Freeform 134"/>
            <p:cNvSpPr>
              <a:spLocks/>
            </p:cNvSpPr>
            <p:nvPr/>
          </p:nvSpPr>
          <p:spPr bwMode="auto">
            <a:xfrm>
              <a:off x="4411" y="1485"/>
              <a:ext cx="603" cy="388"/>
            </a:xfrm>
            <a:custGeom>
              <a:avLst/>
              <a:gdLst>
                <a:gd name="T0" fmla="*/ 0 w 603"/>
                <a:gd name="T1" fmla="*/ 95 h 388"/>
                <a:gd name="T2" fmla="*/ 0 w 603"/>
                <a:gd name="T3" fmla="*/ 95 h 388"/>
                <a:gd name="T4" fmla="*/ 28 w 603"/>
                <a:gd name="T5" fmla="*/ 266 h 388"/>
                <a:gd name="T6" fmla="*/ 48 w 603"/>
                <a:gd name="T7" fmla="*/ 387 h 388"/>
                <a:gd name="T8" fmla="*/ 149 w 603"/>
                <a:gd name="T9" fmla="*/ 370 h 388"/>
                <a:gd name="T10" fmla="*/ 511 w 603"/>
                <a:gd name="T11" fmla="*/ 301 h 388"/>
                <a:gd name="T12" fmla="*/ 525 w 603"/>
                <a:gd name="T13" fmla="*/ 282 h 388"/>
                <a:gd name="T14" fmla="*/ 545 w 603"/>
                <a:gd name="T15" fmla="*/ 282 h 388"/>
                <a:gd name="T16" fmla="*/ 571 w 603"/>
                <a:gd name="T17" fmla="*/ 267 h 388"/>
                <a:gd name="T18" fmla="*/ 582 w 603"/>
                <a:gd name="T19" fmla="*/ 241 h 388"/>
                <a:gd name="T20" fmla="*/ 602 w 603"/>
                <a:gd name="T21" fmla="*/ 222 h 388"/>
                <a:gd name="T22" fmla="*/ 544 w 603"/>
                <a:gd name="T23" fmla="*/ 175 h 388"/>
                <a:gd name="T24" fmla="*/ 542 w 603"/>
                <a:gd name="T25" fmla="*/ 128 h 388"/>
                <a:gd name="T26" fmla="*/ 570 w 603"/>
                <a:gd name="T27" fmla="*/ 67 h 388"/>
                <a:gd name="T28" fmla="*/ 530 w 603"/>
                <a:gd name="T29" fmla="*/ 45 h 388"/>
                <a:gd name="T30" fmla="*/ 514 w 603"/>
                <a:gd name="T31" fmla="*/ 14 h 388"/>
                <a:gd name="T32" fmla="*/ 487 w 603"/>
                <a:gd name="T33" fmla="*/ 0 h 388"/>
                <a:gd name="T34" fmla="*/ 87 w 603"/>
                <a:gd name="T35" fmla="*/ 77 h 388"/>
                <a:gd name="T36" fmla="*/ 66 w 603"/>
                <a:gd name="T37" fmla="*/ 45 h 388"/>
                <a:gd name="T38" fmla="*/ 0 w 603"/>
                <a:gd name="T39" fmla="*/ 95 h 388"/>
                <a:gd name="T40" fmla="*/ 0 w 603"/>
                <a:gd name="T41" fmla="*/ 95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3"/>
                <a:gd name="T64" fmla="*/ 0 h 388"/>
                <a:gd name="T65" fmla="*/ 603 w 603"/>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3" h="388">
                  <a:moveTo>
                    <a:pt x="0" y="95"/>
                  </a:moveTo>
                  <a:lnTo>
                    <a:pt x="0" y="95"/>
                  </a:lnTo>
                  <a:lnTo>
                    <a:pt x="28" y="266"/>
                  </a:lnTo>
                  <a:lnTo>
                    <a:pt x="48" y="387"/>
                  </a:lnTo>
                  <a:lnTo>
                    <a:pt x="149" y="370"/>
                  </a:lnTo>
                  <a:lnTo>
                    <a:pt x="511" y="301"/>
                  </a:lnTo>
                  <a:lnTo>
                    <a:pt x="525" y="282"/>
                  </a:lnTo>
                  <a:lnTo>
                    <a:pt x="545" y="282"/>
                  </a:lnTo>
                  <a:lnTo>
                    <a:pt x="571" y="267"/>
                  </a:lnTo>
                  <a:lnTo>
                    <a:pt x="582" y="241"/>
                  </a:lnTo>
                  <a:lnTo>
                    <a:pt x="602" y="222"/>
                  </a:lnTo>
                  <a:lnTo>
                    <a:pt x="544" y="175"/>
                  </a:lnTo>
                  <a:lnTo>
                    <a:pt x="542" y="128"/>
                  </a:lnTo>
                  <a:lnTo>
                    <a:pt x="570" y="67"/>
                  </a:lnTo>
                  <a:lnTo>
                    <a:pt x="530" y="45"/>
                  </a:lnTo>
                  <a:lnTo>
                    <a:pt x="514" y="14"/>
                  </a:lnTo>
                  <a:lnTo>
                    <a:pt x="487" y="0"/>
                  </a:lnTo>
                  <a:lnTo>
                    <a:pt x="87" y="77"/>
                  </a:lnTo>
                  <a:lnTo>
                    <a:pt x="66" y="45"/>
                  </a:lnTo>
                  <a:lnTo>
                    <a:pt x="0" y="95"/>
                  </a:lnTo>
                </a:path>
              </a:pathLst>
            </a:custGeom>
            <a:solidFill>
              <a:srgbClr val="FFFF99"/>
            </a:solidFill>
            <a:ln w="12700" cap="rnd">
              <a:solidFill>
                <a:srgbClr val="969696"/>
              </a:solidFill>
              <a:round/>
              <a:headEnd/>
              <a:tailEnd/>
            </a:ln>
          </p:spPr>
          <p:txBody>
            <a:bodyPr/>
            <a:lstStyle/>
            <a:p>
              <a:endParaRPr lang="it-IT"/>
            </a:p>
          </p:txBody>
        </p:sp>
        <p:sp>
          <p:nvSpPr>
            <p:cNvPr id="122957" name="Freeform 135"/>
            <p:cNvSpPr>
              <a:spLocks/>
            </p:cNvSpPr>
            <p:nvPr/>
          </p:nvSpPr>
          <p:spPr bwMode="auto">
            <a:xfrm>
              <a:off x="5237" y="1395"/>
              <a:ext cx="81" cy="102"/>
            </a:xfrm>
            <a:custGeom>
              <a:avLst/>
              <a:gdLst>
                <a:gd name="T0" fmla="*/ 0 w 81"/>
                <a:gd name="T1" fmla="*/ 10 h 102"/>
                <a:gd name="T2" fmla="*/ 0 w 81"/>
                <a:gd name="T3" fmla="*/ 10 h 102"/>
                <a:gd name="T4" fmla="*/ 17 w 81"/>
                <a:gd name="T5" fmla="*/ 96 h 102"/>
                <a:gd name="T6" fmla="*/ 20 w 81"/>
                <a:gd name="T7" fmla="*/ 101 h 102"/>
                <a:gd name="T8" fmla="*/ 51 w 81"/>
                <a:gd name="T9" fmla="*/ 82 h 102"/>
                <a:gd name="T10" fmla="*/ 48 w 81"/>
                <a:gd name="T11" fmla="*/ 57 h 102"/>
                <a:gd name="T12" fmla="*/ 53 w 81"/>
                <a:gd name="T13" fmla="*/ 43 h 102"/>
                <a:gd name="T14" fmla="*/ 60 w 81"/>
                <a:gd name="T15" fmla="*/ 53 h 102"/>
                <a:gd name="T16" fmla="*/ 63 w 81"/>
                <a:gd name="T17" fmla="*/ 71 h 102"/>
                <a:gd name="T18" fmla="*/ 71 w 81"/>
                <a:gd name="T19" fmla="*/ 71 h 102"/>
                <a:gd name="T20" fmla="*/ 80 w 81"/>
                <a:gd name="T21" fmla="*/ 53 h 102"/>
                <a:gd name="T22" fmla="*/ 71 w 81"/>
                <a:gd name="T23" fmla="*/ 31 h 102"/>
                <a:gd name="T24" fmla="*/ 52 w 81"/>
                <a:gd name="T25" fmla="*/ 29 h 102"/>
                <a:gd name="T26" fmla="*/ 40 w 81"/>
                <a:gd name="T27" fmla="*/ 1 h 102"/>
                <a:gd name="T28" fmla="*/ 29 w 81"/>
                <a:gd name="T29" fmla="*/ 0 h 102"/>
                <a:gd name="T30" fmla="*/ 0 w 81"/>
                <a:gd name="T31" fmla="*/ 10 h 102"/>
                <a:gd name="T32" fmla="*/ 0 w 81"/>
                <a:gd name="T33" fmla="*/ 1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02"/>
                <a:gd name="T53" fmla="*/ 81 w 81"/>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02">
                  <a:moveTo>
                    <a:pt x="0" y="10"/>
                  </a:moveTo>
                  <a:lnTo>
                    <a:pt x="0" y="10"/>
                  </a:lnTo>
                  <a:lnTo>
                    <a:pt x="17" y="96"/>
                  </a:lnTo>
                  <a:lnTo>
                    <a:pt x="20" y="101"/>
                  </a:lnTo>
                  <a:lnTo>
                    <a:pt x="51" y="82"/>
                  </a:lnTo>
                  <a:lnTo>
                    <a:pt x="48" y="57"/>
                  </a:lnTo>
                  <a:lnTo>
                    <a:pt x="53" y="43"/>
                  </a:lnTo>
                  <a:lnTo>
                    <a:pt x="60" y="53"/>
                  </a:lnTo>
                  <a:lnTo>
                    <a:pt x="63" y="71"/>
                  </a:lnTo>
                  <a:lnTo>
                    <a:pt x="71" y="71"/>
                  </a:lnTo>
                  <a:lnTo>
                    <a:pt x="80" y="53"/>
                  </a:lnTo>
                  <a:lnTo>
                    <a:pt x="71" y="31"/>
                  </a:lnTo>
                  <a:lnTo>
                    <a:pt x="52" y="29"/>
                  </a:lnTo>
                  <a:lnTo>
                    <a:pt x="40" y="1"/>
                  </a:lnTo>
                  <a:lnTo>
                    <a:pt x="29" y="0"/>
                  </a:lnTo>
                  <a:lnTo>
                    <a:pt x="0" y="10"/>
                  </a:lnTo>
                </a:path>
              </a:pathLst>
            </a:custGeom>
            <a:solidFill>
              <a:srgbClr val="FFFF99"/>
            </a:solidFill>
            <a:ln w="12700" cap="rnd">
              <a:solidFill>
                <a:srgbClr val="969696"/>
              </a:solidFill>
              <a:round/>
              <a:headEnd/>
              <a:tailEnd/>
            </a:ln>
          </p:spPr>
          <p:txBody>
            <a:bodyPr/>
            <a:lstStyle/>
            <a:p>
              <a:endParaRPr lang="it-IT"/>
            </a:p>
          </p:txBody>
        </p:sp>
        <p:sp>
          <p:nvSpPr>
            <p:cNvPr id="122958" name="Freeform 136"/>
            <p:cNvSpPr>
              <a:spLocks/>
            </p:cNvSpPr>
            <p:nvPr/>
          </p:nvSpPr>
          <p:spPr bwMode="auto">
            <a:xfrm>
              <a:off x="4261" y="2474"/>
              <a:ext cx="528" cy="403"/>
            </a:xfrm>
            <a:custGeom>
              <a:avLst/>
              <a:gdLst>
                <a:gd name="T0" fmla="*/ 0 w 528"/>
                <a:gd name="T1" fmla="*/ 95 h 403"/>
                <a:gd name="T2" fmla="*/ 0 w 528"/>
                <a:gd name="T3" fmla="*/ 95 h 403"/>
                <a:gd name="T4" fmla="*/ 22 w 528"/>
                <a:gd name="T5" fmla="*/ 53 h 403"/>
                <a:gd name="T6" fmla="*/ 97 w 528"/>
                <a:gd name="T7" fmla="*/ 15 h 403"/>
                <a:gd name="T8" fmla="*/ 238 w 528"/>
                <a:gd name="T9" fmla="*/ 0 h 403"/>
                <a:gd name="T10" fmla="*/ 297 w 528"/>
                <a:gd name="T11" fmla="*/ 36 h 403"/>
                <a:gd name="T12" fmla="*/ 389 w 528"/>
                <a:gd name="T13" fmla="*/ 24 h 403"/>
                <a:gd name="T14" fmla="*/ 527 w 528"/>
                <a:gd name="T15" fmla="*/ 124 h 403"/>
                <a:gd name="T16" fmla="*/ 487 w 528"/>
                <a:gd name="T17" fmla="*/ 171 h 403"/>
                <a:gd name="T18" fmla="*/ 465 w 528"/>
                <a:gd name="T19" fmla="*/ 201 h 403"/>
                <a:gd name="T20" fmla="*/ 468 w 528"/>
                <a:gd name="T21" fmla="*/ 234 h 403"/>
                <a:gd name="T22" fmla="*/ 432 w 528"/>
                <a:gd name="T23" fmla="*/ 264 h 403"/>
                <a:gd name="T24" fmla="*/ 403 w 528"/>
                <a:gd name="T25" fmla="*/ 309 h 403"/>
                <a:gd name="T26" fmla="*/ 364 w 528"/>
                <a:gd name="T27" fmla="*/ 332 h 403"/>
                <a:gd name="T28" fmla="*/ 345 w 528"/>
                <a:gd name="T29" fmla="*/ 337 h 403"/>
                <a:gd name="T30" fmla="*/ 337 w 528"/>
                <a:gd name="T31" fmla="*/ 364 h 403"/>
                <a:gd name="T32" fmla="*/ 315 w 528"/>
                <a:gd name="T33" fmla="*/ 349 h 403"/>
                <a:gd name="T34" fmla="*/ 335 w 528"/>
                <a:gd name="T35" fmla="*/ 376 h 403"/>
                <a:gd name="T36" fmla="*/ 315 w 528"/>
                <a:gd name="T37" fmla="*/ 402 h 403"/>
                <a:gd name="T38" fmla="*/ 297 w 528"/>
                <a:gd name="T39" fmla="*/ 400 h 403"/>
                <a:gd name="T40" fmla="*/ 284 w 528"/>
                <a:gd name="T41" fmla="*/ 383 h 403"/>
                <a:gd name="T42" fmla="*/ 262 w 528"/>
                <a:gd name="T43" fmla="*/ 343 h 403"/>
                <a:gd name="T44" fmla="*/ 249 w 528"/>
                <a:gd name="T45" fmla="*/ 338 h 403"/>
                <a:gd name="T46" fmla="*/ 223 w 528"/>
                <a:gd name="T47" fmla="*/ 285 h 403"/>
                <a:gd name="T48" fmla="*/ 188 w 528"/>
                <a:gd name="T49" fmla="*/ 262 h 403"/>
                <a:gd name="T50" fmla="*/ 162 w 528"/>
                <a:gd name="T51" fmla="*/ 226 h 403"/>
                <a:gd name="T52" fmla="*/ 100 w 528"/>
                <a:gd name="T53" fmla="*/ 180 h 403"/>
                <a:gd name="T54" fmla="*/ 68 w 528"/>
                <a:gd name="T55" fmla="*/ 138 h 403"/>
                <a:gd name="T56" fmla="*/ 0 w 528"/>
                <a:gd name="T57" fmla="*/ 95 h 403"/>
                <a:gd name="T58" fmla="*/ 0 w 528"/>
                <a:gd name="T59" fmla="*/ 95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8"/>
                <a:gd name="T91" fmla="*/ 0 h 403"/>
                <a:gd name="T92" fmla="*/ 528 w 52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8" h="403">
                  <a:moveTo>
                    <a:pt x="0" y="95"/>
                  </a:moveTo>
                  <a:lnTo>
                    <a:pt x="0" y="95"/>
                  </a:lnTo>
                  <a:lnTo>
                    <a:pt x="22" y="53"/>
                  </a:lnTo>
                  <a:lnTo>
                    <a:pt x="97" y="15"/>
                  </a:lnTo>
                  <a:lnTo>
                    <a:pt x="238" y="0"/>
                  </a:lnTo>
                  <a:lnTo>
                    <a:pt x="297" y="36"/>
                  </a:lnTo>
                  <a:lnTo>
                    <a:pt x="389" y="24"/>
                  </a:lnTo>
                  <a:lnTo>
                    <a:pt x="527" y="124"/>
                  </a:lnTo>
                  <a:lnTo>
                    <a:pt x="487" y="171"/>
                  </a:lnTo>
                  <a:lnTo>
                    <a:pt x="465" y="201"/>
                  </a:lnTo>
                  <a:lnTo>
                    <a:pt x="468" y="234"/>
                  </a:lnTo>
                  <a:lnTo>
                    <a:pt x="432" y="264"/>
                  </a:lnTo>
                  <a:lnTo>
                    <a:pt x="403" y="309"/>
                  </a:lnTo>
                  <a:lnTo>
                    <a:pt x="364" y="332"/>
                  </a:lnTo>
                  <a:lnTo>
                    <a:pt x="345" y="337"/>
                  </a:lnTo>
                  <a:lnTo>
                    <a:pt x="337" y="364"/>
                  </a:lnTo>
                  <a:lnTo>
                    <a:pt x="315" y="349"/>
                  </a:lnTo>
                  <a:lnTo>
                    <a:pt x="335" y="376"/>
                  </a:lnTo>
                  <a:lnTo>
                    <a:pt x="315" y="402"/>
                  </a:lnTo>
                  <a:lnTo>
                    <a:pt x="297" y="400"/>
                  </a:lnTo>
                  <a:lnTo>
                    <a:pt x="284" y="383"/>
                  </a:lnTo>
                  <a:lnTo>
                    <a:pt x="262" y="343"/>
                  </a:lnTo>
                  <a:lnTo>
                    <a:pt x="249" y="338"/>
                  </a:lnTo>
                  <a:lnTo>
                    <a:pt x="223" y="285"/>
                  </a:lnTo>
                  <a:lnTo>
                    <a:pt x="188" y="262"/>
                  </a:lnTo>
                  <a:lnTo>
                    <a:pt x="162" y="226"/>
                  </a:lnTo>
                  <a:lnTo>
                    <a:pt x="100" y="180"/>
                  </a:lnTo>
                  <a:lnTo>
                    <a:pt x="68" y="138"/>
                  </a:lnTo>
                  <a:lnTo>
                    <a:pt x="0" y="95"/>
                  </a:lnTo>
                </a:path>
              </a:pathLst>
            </a:custGeom>
            <a:solidFill>
              <a:srgbClr val="FFFF99"/>
            </a:solidFill>
            <a:ln w="12700" cap="rnd">
              <a:solidFill>
                <a:srgbClr val="969696"/>
              </a:solidFill>
              <a:round/>
              <a:headEnd/>
              <a:tailEnd/>
            </a:ln>
          </p:spPr>
          <p:txBody>
            <a:bodyPr/>
            <a:lstStyle/>
            <a:p>
              <a:endParaRPr lang="it-IT"/>
            </a:p>
          </p:txBody>
        </p:sp>
        <p:sp>
          <p:nvSpPr>
            <p:cNvPr id="122959" name="Freeform 137"/>
            <p:cNvSpPr>
              <a:spLocks/>
            </p:cNvSpPr>
            <p:nvPr/>
          </p:nvSpPr>
          <p:spPr bwMode="auto">
            <a:xfrm>
              <a:off x="2153" y="1138"/>
              <a:ext cx="729" cy="491"/>
            </a:xfrm>
            <a:custGeom>
              <a:avLst/>
              <a:gdLst>
                <a:gd name="T0" fmla="*/ 0 w 729"/>
                <a:gd name="T1" fmla="*/ 384 h 491"/>
                <a:gd name="T2" fmla="*/ 0 w 729"/>
                <a:gd name="T3" fmla="*/ 384 h 491"/>
                <a:gd name="T4" fmla="*/ 25 w 729"/>
                <a:gd name="T5" fmla="*/ 122 h 491"/>
                <a:gd name="T6" fmla="*/ 35 w 729"/>
                <a:gd name="T7" fmla="*/ 0 h 491"/>
                <a:gd name="T8" fmla="*/ 359 w 729"/>
                <a:gd name="T9" fmla="*/ 24 h 491"/>
                <a:gd name="T10" fmla="*/ 719 w 729"/>
                <a:gd name="T11" fmla="*/ 35 h 491"/>
                <a:gd name="T12" fmla="*/ 694 w 729"/>
                <a:gd name="T13" fmla="*/ 81 h 491"/>
                <a:gd name="T14" fmla="*/ 728 w 729"/>
                <a:gd name="T15" fmla="*/ 116 h 491"/>
                <a:gd name="T16" fmla="*/ 727 w 729"/>
                <a:gd name="T17" fmla="*/ 356 h 491"/>
                <a:gd name="T18" fmla="*/ 713 w 729"/>
                <a:gd name="T19" fmla="*/ 354 h 491"/>
                <a:gd name="T20" fmla="*/ 714 w 729"/>
                <a:gd name="T21" fmla="*/ 385 h 491"/>
                <a:gd name="T22" fmla="*/ 726 w 729"/>
                <a:gd name="T23" fmla="*/ 410 h 491"/>
                <a:gd name="T24" fmla="*/ 718 w 729"/>
                <a:gd name="T25" fmla="*/ 433 h 491"/>
                <a:gd name="T26" fmla="*/ 725 w 729"/>
                <a:gd name="T27" fmla="*/ 490 h 491"/>
                <a:gd name="T28" fmla="*/ 708 w 729"/>
                <a:gd name="T29" fmla="*/ 484 h 491"/>
                <a:gd name="T30" fmla="*/ 691 w 729"/>
                <a:gd name="T31" fmla="*/ 462 h 491"/>
                <a:gd name="T32" fmla="*/ 655 w 729"/>
                <a:gd name="T33" fmla="*/ 447 h 491"/>
                <a:gd name="T34" fmla="*/ 626 w 729"/>
                <a:gd name="T35" fmla="*/ 440 h 491"/>
                <a:gd name="T36" fmla="*/ 563 w 729"/>
                <a:gd name="T37" fmla="*/ 443 h 491"/>
                <a:gd name="T38" fmla="*/ 529 w 729"/>
                <a:gd name="T39" fmla="*/ 416 h 491"/>
                <a:gd name="T40" fmla="*/ 0 w 729"/>
                <a:gd name="T41" fmla="*/ 384 h 491"/>
                <a:gd name="T42" fmla="*/ 0 w 729"/>
                <a:gd name="T43" fmla="*/ 384 h 4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9"/>
                <a:gd name="T67" fmla="*/ 0 h 491"/>
                <a:gd name="T68" fmla="*/ 729 w 729"/>
                <a:gd name="T69" fmla="*/ 491 h 4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9" h="491">
                  <a:moveTo>
                    <a:pt x="0" y="384"/>
                  </a:moveTo>
                  <a:lnTo>
                    <a:pt x="0" y="384"/>
                  </a:lnTo>
                  <a:lnTo>
                    <a:pt x="25" y="122"/>
                  </a:lnTo>
                  <a:lnTo>
                    <a:pt x="35" y="0"/>
                  </a:lnTo>
                  <a:lnTo>
                    <a:pt x="359" y="24"/>
                  </a:lnTo>
                  <a:lnTo>
                    <a:pt x="719" y="35"/>
                  </a:lnTo>
                  <a:lnTo>
                    <a:pt x="694" y="81"/>
                  </a:lnTo>
                  <a:lnTo>
                    <a:pt x="728" y="116"/>
                  </a:lnTo>
                  <a:lnTo>
                    <a:pt x="727" y="356"/>
                  </a:lnTo>
                  <a:lnTo>
                    <a:pt x="713" y="354"/>
                  </a:lnTo>
                  <a:lnTo>
                    <a:pt x="714" y="385"/>
                  </a:lnTo>
                  <a:lnTo>
                    <a:pt x="726" y="410"/>
                  </a:lnTo>
                  <a:lnTo>
                    <a:pt x="718" y="433"/>
                  </a:lnTo>
                  <a:lnTo>
                    <a:pt x="725" y="490"/>
                  </a:lnTo>
                  <a:lnTo>
                    <a:pt x="708" y="484"/>
                  </a:lnTo>
                  <a:lnTo>
                    <a:pt x="691" y="462"/>
                  </a:lnTo>
                  <a:lnTo>
                    <a:pt x="655" y="447"/>
                  </a:lnTo>
                  <a:lnTo>
                    <a:pt x="626" y="440"/>
                  </a:lnTo>
                  <a:lnTo>
                    <a:pt x="563" y="443"/>
                  </a:lnTo>
                  <a:lnTo>
                    <a:pt x="529" y="416"/>
                  </a:lnTo>
                  <a:lnTo>
                    <a:pt x="0" y="384"/>
                  </a:lnTo>
                </a:path>
              </a:pathLst>
            </a:custGeom>
            <a:solidFill>
              <a:srgbClr val="FFFF99"/>
            </a:solidFill>
            <a:ln w="12700" cap="rnd">
              <a:solidFill>
                <a:srgbClr val="969696"/>
              </a:solidFill>
              <a:round/>
              <a:headEnd/>
              <a:tailEnd/>
            </a:ln>
          </p:spPr>
          <p:txBody>
            <a:bodyPr/>
            <a:lstStyle/>
            <a:p>
              <a:endParaRPr lang="it-IT"/>
            </a:p>
          </p:txBody>
        </p:sp>
        <p:sp>
          <p:nvSpPr>
            <p:cNvPr id="122960" name="Freeform 138"/>
            <p:cNvSpPr>
              <a:spLocks/>
            </p:cNvSpPr>
            <p:nvPr/>
          </p:nvSpPr>
          <p:spPr bwMode="auto">
            <a:xfrm>
              <a:off x="3524" y="2296"/>
              <a:ext cx="885" cy="303"/>
            </a:xfrm>
            <a:custGeom>
              <a:avLst/>
              <a:gdLst>
                <a:gd name="T0" fmla="*/ 0 w 885"/>
                <a:gd name="T1" fmla="*/ 302 h 303"/>
                <a:gd name="T2" fmla="*/ 0 w 885"/>
                <a:gd name="T3" fmla="*/ 302 h 303"/>
                <a:gd name="T4" fmla="*/ 14 w 885"/>
                <a:gd name="T5" fmla="*/ 248 h 303"/>
                <a:gd name="T6" fmla="*/ 8 w 885"/>
                <a:gd name="T7" fmla="*/ 243 h 303"/>
                <a:gd name="T8" fmla="*/ 34 w 885"/>
                <a:gd name="T9" fmla="*/ 223 h 303"/>
                <a:gd name="T10" fmla="*/ 58 w 885"/>
                <a:gd name="T11" fmla="*/ 175 h 303"/>
                <a:gd name="T12" fmla="*/ 51 w 885"/>
                <a:gd name="T13" fmla="*/ 166 h 303"/>
                <a:gd name="T14" fmla="*/ 62 w 885"/>
                <a:gd name="T15" fmla="*/ 143 h 303"/>
                <a:gd name="T16" fmla="*/ 65 w 885"/>
                <a:gd name="T17" fmla="*/ 117 h 303"/>
                <a:gd name="T18" fmla="*/ 80 w 885"/>
                <a:gd name="T19" fmla="*/ 98 h 303"/>
                <a:gd name="T20" fmla="*/ 220 w 885"/>
                <a:gd name="T21" fmla="*/ 88 h 303"/>
                <a:gd name="T22" fmla="*/ 218 w 885"/>
                <a:gd name="T23" fmla="*/ 66 h 303"/>
                <a:gd name="T24" fmla="*/ 261 w 885"/>
                <a:gd name="T25" fmla="*/ 67 h 303"/>
                <a:gd name="T26" fmla="*/ 677 w 885"/>
                <a:gd name="T27" fmla="*/ 28 h 303"/>
                <a:gd name="T28" fmla="*/ 884 w 885"/>
                <a:gd name="T29" fmla="*/ 0 h 303"/>
                <a:gd name="T30" fmla="*/ 878 w 885"/>
                <a:gd name="T31" fmla="*/ 30 h 303"/>
                <a:gd name="T32" fmla="*/ 865 w 885"/>
                <a:gd name="T33" fmla="*/ 40 h 303"/>
                <a:gd name="T34" fmla="*/ 846 w 885"/>
                <a:gd name="T35" fmla="*/ 72 h 303"/>
                <a:gd name="T36" fmla="*/ 832 w 885"/>
                <a:gd name="T37" fmla="*/ 69 h 303"/>
                <a:gd name="T38" fmla="*/ 817 w 885"/>
                <a:gd name="T39" fmla="*/ 78 h 303"/>
                <a:gd name="T40" fmla="*/ 805 w 885"/>
                <a:gd name="T41" fmla="*/ 94 h 303"/>
                <a:gd name="T42" fmla="*/ 790 w 885"/>
                <a:gd name="T43" fmla="*/ 85 h 303"/>
                <a:gd name="T44" fmla="*/ 766 w 885"/>
                <a:gd name="T45" fmla="*/ 105 h 303"/>
                <a:gd name="T46" fmla="*/ 763 w 885"/>
                <a:gd name="T47" fmla="*/ 122 h 303"/>
                <a:gd name="T48" fmla="*/ 663 w 885"/>
                <a:gd name="T49" fmla="*/ 182 h 303"/>
                <a:gd name="T50" fmla="*/ 657 w 885"/>
                <a:gd name="T51" fmla="*/ 204 h 303"/>
                <a:gd name="T52" fmla="*/ 631 w 885"/>
                <a:gd name="T53" fmla="*/ 217 h 303"/>
                <a:gd name="T54" fmla="*/ 631 w 885"/>
                <a:gd name="T55" fmla="*/ 246 h 303"/>
                <a:gd name="T56" fmla="*/ 495 w 885"/>
                <a:gd name="T57" fmla="*/ 264 h 303"/>
                <a:gd name="T58" fmla="*/ 221 w 885"/>
                <a:gd name="T59" fmla="*/ 288 h 303"/>
                <a:gd name="T60" fmla="*/ 0 w 885"/>
                <a:gd name="T61" fmla="*/ 302 h 303"/>
                <a:gd name="T62" fmla="*/ 0 w 885"/>
                <a:gd name="T63" fmla="*/ 302 h 3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5"/>
                <a:gd name="T97" fmla="*/ 0 h 303"/>
                <a:gd name="T98" fmla="*/ 885 w 885"/>
                <a:gd name="T99" fmla="*/ 303 h 3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5" h="303">
                  <a:moveTo>
                    <a:pt x="0" y="302"/>
                  </a:moveTo>
                  <a:lnTo>
                    <a:pt x="0" y="302"/>
                  </a:lnTo>
                  <a:lnTo>
                    <a:pt x="14" y="248"/>
                  </a:lnTo>
                  <a:lnTo>
                    <a:pt x="8" y="243"/>
                  </a:lnTo>
                  <a:lnTo>
                    <a:pt x="34" y="223"/>
                  </a:lnTo>
                  <a:lnTo>
                    <a:pt x="58" y="175"/>
                  </a:lnTo>
                  <a:lnTo>
                    <a:pt x="51" y="166"/>
                  </a:lnTo>
                  <a:lnTo>
                    <a:pt x="62" y="143"/>
                  </a:lnTo>
                  <a:lnTo>
                    <a:pt x="65" y="117"/>
                  </a:lnTo>
                  <a:lnTo>
                    <a:pt x="80" y="98"/>
                  </a:lnTo>
                  <a:lnTo>
                    <a:pt x="220" y="88"/>
                  </a:lnTo>
                  <a:lnTo>
                    <a:pt x="218" y="66"/>
                  </a:lnTo>
                  <a:lnTo>
                    <a:pt x="261" y="67"/>
                  </a:lnTo>
                  <a:lnTo>
                    <a:pt x="677" y="28"/>
                  </a:lnTo>
                  <a:lnTo>
                    <a:pt x="884" y="0"/>
                  </a:lnTo>
                  <a:lnTo>
                    <a:pt x="878" y="30"/>
                  </a:lnTo>
                  <a:lnTo>
                    <a:pt x="865" y="40"/>
                  </a:lnTo>
                  <a:lnTo>
                    <a:pt x="846" y="72"/>
                  </a:lnTo>
                  <a:lnTo>
                    <a:pt x="832" y="69"/>
                  </a:lnTo>
                  <a:lnTo>
                    <a:pt x="817" y="78"/>
                  </a:lnTo>
                  <a:lnTo>
                    <a:pt x="805" y="94"/>
                  </a:lnTo>
                  <a:lnTo>
                    <a:pt x="790" y="85"/>
                  </a:lnTo>
                  <a:lnTo>
                    <a:pt x="766" y="105"/>
                  </a:lnTo>
                  <a:lnTo>
                    <a:pt x="763" y="122"/>
                  </a:lnTo>
                  <a:lnTo>
                    <a:pt x="663" y="182"/>
                  </a:lnTo>
                  <a:lnTo>
                    <a:pt x="657" y="204"/>
                  </a:lnTo>
                  <a:lnTo>
                    <a:pt x="631" y="217"/>
                  </a:lnTo>
                  <a:lnTo>
                    <a:pt x="631" y="246"/>
                  </a:lnTo>
                  <a:lnTo>
                    <a:pt x="495" y="264"/>
                  </a:lnTo>
                  <a:lnTo>
                    <a:pt x="221" y="288"/>
                  </a:lnTo>
                  <a:lnTo>
                    <a:pt x="0" y="302"/>
                  </a:lnTo>
                </a:path>
              </a:pathLst>
            </a:custGeom>
            <a:solidFill>
              <a:srgbClr val="FFFF99"/>
            </a:solidFill>
            <a:ln w="12700" cap="rnd">
              <a:solidFill>
                <a:srgbClr val="969696"/>
              </a:solidFill>
              <a:round/>
              <a:headEnd/>
              <a:tailEnd/>
            </a:ln>
          </p:spPr>
          <p:txBody>
            <a:bodyPr/>
            <a:lstStyle/>
            <a:p>
              <a:endParaRPr lang="it-IT"/>
            </a:p>
          </p:txBody>
        </p:sp>
        <p:sp>
          <p:nvSpPr>
            <p:cNvPr id="122961" name="Freeform 139"/>
            <p:cNvSpPr>
              <a:spLocks/>
            </p:cNvSpPr>
            <p:nvPr/>
          </p:nvSpPr>
          <p:spPr bwMode="auto">
            <a:xfrm>
              <a:off x="1737" y="2387"/>
              <a:ext cx="1450" cy="1406"/>
            </a:xfrm>
            <a:custGeom>
              <a:avLst/>
              <a:gdLst>
                <a:gd name="T0" fmla="*/ 0 w 1450"/>
                <a:gd name="T1" fmla="*/ 550 h 1406"/>
                <a:gd name="T2" fmla="*/ 448 w 1450"/>
                <a:gd name="T3" fmla="*/ 0 h 1406"/>
                <a:gd name="T4" fmla="*/ 781 w 1450"/>
                <a:gd name="T5" fmla="*/ 297 h 1406"/>
                <a:gd name="T6" fmla="*/ 834 w 1450"/>
                <a:gd name="T7" fmla="*/ 304 h 1406"/>
                <a:gd name="T8" fmla="*/ 881 w 1450"/>
                <a:gd name="T9" fmla="*/ 333 h 1406"/>
                <a:gd name="T10" fmla="*/ 920 w 1450"/>
                <a:gd name="T11" fmla="*/ 330 h 1406"/>
                <a:gd name="T12" fmla="*/ 976 w 1450"/>
                <a:gd name="T13" fmla="*/ 375 h 1406"/>
                <a:gd name="T14" fmla="*/ 1047 w 1450"/>
                <a:gd name="T15" fmla="*/ 368 h 1406"/>
                <a:gd name="T16" fmla="*/ 1078 w 1450"/>
                <a:gd name="T17" fmla="*/ 360 h 1406"/>
                <a:gd name="T18" fmla="*/ 1135 w 1450"/>
                <a:gd name="T19" fmla="*/ 393 h 1406"/>
                <a:gd name="T20" fmla="*/ 1268 w 1450"/>
                <a:gd name="T21" fmla="*/ 359 h 1406"/>
                <a:gd name="T22" fmla="*/ 1351 w 1450"/>
                <a:gd name="T23" fmla="*/ 413 h 1406"/>
                <a:gd name="T24" fmla="*/ 1395 w 1450"/>
                <a:gd name="T25" fmla="*/ 620 h 1406"/>
                <a:gd name="T26" fmla="*/ 1449 w 1450"/>
                <a:gd name="T27" fmla="*/ 721 h 1406"/>
                <a:gd name="T28" fmla="*/ 1431 w 1450"/>
                <a:gd name="T29" fmla="*/ 825 h 1406"/>
                <a:gd name="T30" fmla="*/ 1424 w 1450"/>
                <a:gd name="T31" fmla="*/ 883 h 1406"/>
                <a:gd name="T32" fmla="*/ 1361 w 1450"/>
                <a:gd name="T33" fmla="*/ 932 h 1406"/>
                <a:gd name="T34" fmla="*/ 1312 w 1450"/>
                <a:gd name="T35" fmla="*/ 936 h 1406"/>
                <a:gd name="T36" fmla="*/ 1284 w 1450"/>
                <a:gd name="T37" fmla="*/ 914 h 1406"/>
                <a:gd name="T38" fmla="*/ 1297 w 1450"/>
                <a:gd name="T39" fmla="*/ 965 h 1406"/>
                <a:gd name="T40" fmla="*/ 1265 w 1450"/>
                <a:gd name="T41" fmla="*/ 1005 h 1406"/>
                <a:gd name="T42" fmla="*/ 1195 w 1450"/>
                <a:gd name="T43" fmla="*/ 1039 h 1406"/>
                <a:gd name="T44" fmla="*/ 1137 w 1450"/>
                <a:gd name="T45" fmla="*/ 1054 h 1406"/>
                <a:gd name="T46" fmla="*/ 1096 w 1450"/>
                <a:gd name="T47" fmla="*/ 1047 h 1406"/>
                <a:gd name="T48" fmla="*/ 1093 w 1450"/>
                <a:gd name="T49" fmla="*/ 1095 h 1406"/>
                <a:gd name="T50" fmla="*/ 1059 w 1450"/>
                <a:gd name="T51" fmla="*/ 1107 h 1406"/>
                <a:gd name="T52" fmla="*/ 1040 w 1450"/>
                <a:gd name="T53" fmla="*/ 1154 h 1406"/>
                <a:gd name="T54" fmla="*/ 1011 w 1450"/>
                <a:gd name="T55" fmla="*/ 1185 h 1406"/>
                <a:gd name="T56" fmla="*/ 994 w 1450"/>
                <a:gd name="T57" fmla="*/ 1231 h 1406"/>
                <a:gd name="T58" fmla="*/ 963 w 1450"/>
                <a:gd name="T59" fmla="*/ 1207 h 1406"/>
                <a:gd name="T60" fmla="*/ 987 w 1450"/>
                <a:gd name="T61" fmla="*/ 1272 h 1406"/>
                <a:gd name="T62" fmla="*/ 991 w 1450"/>
                <a:gd name="T63" fmla="*/ 1405 h 1406"/>
                <a:gd name="T64" fmla="*/ 865 w 1450"/>
                <a:gd name="T65" fmla="*/ 1360 h 1406"/>
                <a:gd name="T66" fmla="*/ 787 w 1450"/>
                <a:gd name="T67" fmla="*/ 1282 h 1406"/>
                <a:gd name="T68" fmla="*/ 759 w 1450"/>
                <a:gd name="T69" fmla="*/ 1221 h 1406"/>
                <a:gd name="T70" fmla="*/ 687 w 1450"/>
                <a:gd name="T71" fmla="*/ 1102 h 1406"/>
                <a:gd name="T72" fmla="*/ 562 w 1450"/>
                <a:gd name="T73" fmla="*/ 893 h 1406"/>
                <a:gd name="T74" fmla="*/ 457 w 1450"/>
                <a:gd name="T75" fmla="*/ 871 h 1406"/>
                <a:gd name="T76" fmla="*/ 387 w 1450"/>
                <a:gd name="T77" fmla="*/ 951 h 1406"/>
                <a:gd name="T78" fmla="*/ 284 w 1450"/>
                <a:gd name="T79" fmla="*/ 935 h 1406"/>
                <a:gd name="T80" fmla="*/ 193 w 1450"/>
                <a:gd name="T81" fmla="*/ 842 h 1406"/>
                <a:gd name="T82" fmla="*/ 123 w 1450"/>
                <a:gd name="T83" fmla="*/ 712 h 1406"/>
                <a:gd name="T84" fmla="*/ 26 w 1450"/>
                <a:gd name="T85" fmla="*/ 583 h 14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0"/>
                <a:gd name="T130" fmla="*/ 0 h 1406"/>
                <a:gd name="T131" fmla="*/ 1450 w 1450"/>
                <a:gd name="T132" fmla="*/ 1406 h 14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0" h="1406">
                  <a:moveTo>
                    <a:pt x="9" y="577"/>
                  </a:moveTo>
                  <a:lnTo>
                    <a:pt x="9" y="577"/>
                  </a:lnTo>
                  <a:lnTo>
                    <a:pt x="0" y="550"/>
                  </a:lnTo>
                  <a:lnTo>
                    <a:pt x="29" y="552"/>
                  </a:lnTo>
                  <a:lnTo>
                    <a:pt x="394" y="587"/>
                  </a:lnTo>
                  <a:lnTo>
                    <a:pt x="448" y="0"/>
                  </a:lnTo>
                  <a:lnTo>
                    <a:pt x="760" y="18"/>
                  </a:lnTo>
                  <a:lnTo>
                    <a:pt x="751" y="271"/>
                  </a:lnTo>
                  <a:lnTo>
                    <a:pt x="781" y="297"/>
                  </a:lnTo>
                  <a:lnTo>
                    <a:pt x="811" y="298"/>
                  </a:lnTo>
                  <a:lnTo>
                    <a:pt x="818" y="288"/>
                  </a:lnTo>
                  <a:lnTo>
                    <a:pt x="834" y="304"/>
                  </a:lnTo>
                  <a:lnTo>
                    <a:pt x="833" y="320"/>
                  </a:lnTo>
                  <a:lnTo>
                    <a:pt x="861" y="324"/>
                  </a:lnTo>
                  <a:lnTo>
                    <a:pt x="881" y="333"/>
                  </a:lnTo>
                  <a:lnTo>
                    <a:pt x="897" y="328"/>
                  </a:lnTo>
                  <a:lnTo>
                    <a:pt x="916" y="340"/>
                  </a:lnTo>
                  <a:lnTo>
                    <a:pt x="920" y="330"/>
                  </a:lnTo>
                  <a:lnTo>
                    <a:pt x="949" y="333"/>
                  </a:lnTo>
                  <a:lnTo>
                    <a:pt x="964" y="365"/>
                  </a:lnTo>
                  <a:lnTo>
                    <a:pt x="976" y="375"/>
                  </a:lnTo>
                  <a:lnTo>
                    <a:pt x="994" y="356"/>
                  </a:lnTo>
                  <a:lnTo>
                    <a:pt x="1026" y="382"/>
                  </a:lnTo>
                  <a:lnTo>
                    <a:pt x="1047" y="368"/>
                  </a:lnTo>
                  <a:lnTo>
                    <a:pt x="1054" y="393"/>
                  </a:lnTo>
                  <a:lnTo>
                    <a:pt x="1056" y="375"/>
                  </a:lnTo>
                  <a:lnTo>
                    <a:pt x="1078" y="360"/>
                  </a:lnTo>
                  <a:lnTo>
                    <a:pt x="1083" y="377"/>
                  </a:lnTo>
                  <a:lnTo>
                    <a:pt x="1113" y="371"/>
                  </a:lnTo>
                  <a:lnTo>
                    <a:pt x="1135" y="393"/>
                  </a:lnTo>
                  <a:lnTo>
                    <a:pt x="1192" y="373"/>
                  </a:lnTo>
                  <a:lnTo>
                    <a:pt x="1250" y="368"/>
                  </a:lnTo>
                  <a:lnTo>
                    <a:pt x="1268" y="359"/>
                  </a:lnTo>
                  <a:lnTo>
                    <a:pt x="1312" y="390"/>
                  </a:lnTo>
                  <a:lnTo>
                    <a:pt x="1340" y="400"/>
                  </a:lnTo>
                  <a:lnTo>
                    <a:pt x="1351" y="413"/>
                  </a:lnTo>
                  <a:lnTo>
                    <a:pt x="1388" y="412"/>
                  </a:lnTo>
                  <a:lnTo>
                    <a:pt x="1389" y="483"/>
                  </a:lnTo>
                  <a:lnTo>
                    <a:pt x="1395" y="620"/>
                  </a:lnTo>
                  <a:lnTo>
                    <a:pt x="1412" y="637"/>
                  </a:lnTo>
                  <a:lnTo>
                    <a:pt x="1417" y="673"/>
                  </a:lnTo>
                  <a:lnTo>
                    <a:pt x="1449" y="721"/>
                  </a:lnTo>
                  <a:lnTo>
                    <a:pt x="1448" y="763"/>
                  </a:lnTo>
                  <a:lnTo>
                    <a:pt x="1430" y="803"/>
                  </a:lnTo>
                  <a:lnTo>
                    <a:pt x="1431" y="825"/>
                  </a:lnTo>
                  <a:lnTo>
                    <a:pt x="1436" y="847"/>
                  </a:lnTo>
                  <a:lnTo>
                    <a:pt x="1434" y="869"/>
                  </a:lnTo>
                  <a:lnTo>
                    <a:pt x="1424" y="883"/>
                  </a:lnTo>
                  <a:lnTo>
                    <a:pt x="1409" y="902"/>
                  </a:lnTo>
                  <a:lnTo>
                    <a:pt x="1419" y="913"/>
                  </a:lnTo>
                  <a:lnTo>
                    <a:pt x="1361" y="932"/>
                  </a:lnTo>
                  <a:lnTo>
                    <a:pt x="1314" y="959"/>
                  </a:lnTo>
                  <a:lnTo>
                    <a:pt x="1342" y="936"/>
                  </a:lnTo>
                  <a:lnTo>
                    <a:pt x="1312" y="936"/>
                  </a:lnTo>
                  <a:lnTo>
                    <a:pt x="1321" y="901"/>
                  </a:lnTo>
                  <a:lnTo>
                    <a:pt x="1296" y="921"/>
                  </a:lnTo>
                  <a:lnTo>
                    <a:pt x="1284" y="914"/>
                  </a:lnTo>
                  <a:lnTo>
                    <a:pt x="1286" y="939"/>
                  </a:lnTo>
                  <a:lnTo>
                    <a:pt x="1295" y="943"/>
                  </a:lnTo>
                  <a:lnTo>
                    <a:pt x="1297" y="965"/>
                  </a:lnTo>
                  <a:lnTo>
                    <a:pt x="1280" y="981"/>
                  </a:lnTo>
                  <a:lnTo>
                    <a:pt x="1268" y="980"/>
                  </a:lnTo>
                  <a:lnTo>
                    <a:pt x="1265" y="1005"/>
                  </a:lnTo>
                  <a:lnTo>
                    <a:pt x="1130" y="1088"/>
                  </a:lnTo>
                  <a:lnTo>
                    <a:pt x="1132" y="1079"/>
                  </a:lnTo>
                  <a:lnTo>
                    <a:pt x="1195" y="1039"/>
                  </a:lnTo>
                  <a:lnTo>
                    <a:pt x="1147" y="1064"/>
                  </a:lnTo>
                  <a:lnTo>
                    <a:pt x="1150" y="1041"/>
                  </a:lnTo>
                  <a:lnTo>
                    <a:pt x="1137" y="1054"/>
                  </a:lnTo>
                  <a:lnTo>
                    <a:pt x="1123" y="1047"/>
                  </a:lnTo>
                  <a:lnTo>
                    <a:pt x="1117" y="1064"/>
                  </a:lnTo>
                  <a:lnTo>
                    <a:pt x="1096" y="1047"/>
                  </a:lnTo>
                  <a:lnTo>
                    <a:pt x="1098" y="1063"/>
                  </a:lnTo>
                  <a:lnTo>
                    <a:pt x="1123" y="1080"/>
                  </a:lnTo>
                  <a:lnTo>
                    <a:pt x="1093" y="1095"/>
                  </a:lnTo>
                  <a:lnTo>
                    <a:pt x="1082" y="1075"/>
                  </a:lnTo>
                  <a:lnTo>
                    <a:pt x="1071" y="1129"/>
                  </a:lnTo>
                  <a:lnTo>
                    <a:pt x="1059" y="1107"/>
                  </a:lnTo>
                  <a:lnTo>
                    <a:pt x="1033" y="1116"/>
                  </a:lnTo>
                  <a:lnTo>
                    <a:pt x="1028" y="1130"/>
                  </a:lnTo>
                  <a:lnTo>
                    <a:pt x="1040" y="1154"/>
                  </a:lnTo>
                  <a:lnTo>
                    <a:pt x="993" y="1156"/>
                  </a:lnTo>
                  <a:lnTo>
                    <a:pt x="1009" y="1161"/>
                  </a:lnTo>
                  <a:lnTo>
                    <a:pt x="1011" y="1185"/>
                  </a:lnTo>
                  <a:lnTo>
                    <a:pt x="1021" y="1179"/>
                  </a:lnTo>
                  <a:lnTo>
                    <a:pt x="1015" y="1195"/>
                  </a:lnTo>
                  <a:lnTo>
                    <a:pt x="994" y="1231"/>
                  </a:lnTo>
                  <a:lnTo>
                    <a:pt x="995" y="1214"/>
                  </a:lnTo>
                  <a:lnTo>
                    <a:pt x="982" y="1229"/>
                  </a:lnTo>
                  <a:lnTo>
                    <a:pt x="963" y="1207"/>
                  </a:lnTo>
                  <a:lnTo>
                    <a:pt x="967" y="1232"/>
                  </a:lnTo>
                  <a:lnTo>
                    <a:pt x="1003" y="1236"/>
                  </a:lnTo>
                  <a:lnTo>
                    <a:pt x="987" y="1272"/>
                  </a:lnTo>
                  <a:lnTo>
                    <a:pt x="1000" y="1343"/>
                  </a:lnTo>
                  <a:lnTo>
                    <a:pt x="1032" y="1403"/>
                  </a:lnTo>
                  <a:lnTo>
                    <a:pt x="991" y="1405"/>
                  </a:lnTo>
                  <a:lnTo>
                    <a:pt x="950" y="1388"/>
                  </a:lnTo>
                  <a:lnTo>
                    <a:pt x="915" y="1389"/>
                  </a:lnTo>
                  <a:lnTo>
                    <a:pt x="865" y="1360"/>
                  </a:lnTo>
                  <a:lnTo>
                    <a:pt x="806" y="1339"/>
                  </a:lnTo>
                  <a:lnTo>
                    <a:pt x="800" y="1316"/>
                  </a:lnTo>
                  <a:lnTo>
                    <a:pt x="787" y="1282"/>
                  </a:lnTo>
                  <a:lnTo>
                    <a:pt x="767" y="1257"/>
                  </a:lnTo>
                  <a:lnTo>
                    <a:pt x="770" y="1231"/>
                  </a:lnTo>
                  <a:lnTo>
                    <a:pt x="759" y="1221"/>
                  </a:lnTo>
                  <a:lnTo>
                    <a:pt x="759" y="1185"/>
                  </a:lnTo>
                  <a:lnTo>
                    <a:pt x="724" y="1157"/>
                  </a:lnTo>
                  <a:lnTo>
                    <a:pt x="687" y="1102"/>
                  </a:lnTo>
                  <a:lnTo>
                    <a:pt x="625" y="962"/>
                  </a:lnTo>
                  <a:lnTo>
                    <a:pt x="577" y="926"/>
                  </a:lnTo>
                  <a:lnTo>
                    <a:pt x="562" y="893"/>
                  </a:lnTo>
                  <a:lnTo>
                    <a:pt x="521" y="889"/>
                  </a:lnTo>
                  <a:lnTo>
                    <a:pt x="487" y="883"/>
                  </a:lnTo>
                  <a:lnTo>
                    <a:pt x="457" y="871"/>
                  </a:lnTo>
                  <a:lnTo>
                    <a:pt x="448" y="883"/>
                  </a:lnTo>
                  <a:lnTo>
                    <a:pt x="416" y="883"/>
                  </a:lnTo>
                  <a:lnTo>
                    <a:pt x="387" y="951"/>
                  </a:lnTo>
                  <a:lnTo>
                    <a:pt x="357" y="979"/>
                  </a:lnTo>
                  <a:lnTo>
                    <a:pt x="338" y="979"/>
                  </a:lnTo>
                  <a:lnTo>
                    <a:pt x="284" y="935"/>
                  </a:lnTo>
                  <a:lnTo>
                    <a:pt x="259" y="929"/>
                  </a:lnTo>
                  <a:lnTo>
                    <a:pt x="206" y="881"/>
                  </a:lnTo>
                  <a:lnTo>
                    <a:pt x="193" y="842"/>
                  </a:lnTo>
                  <a:lnTo>
                    <a:pt x="193" y="803"/>
                  </a:lnTo>
                  <a:lnTo>
                    <a:pt x="167" y="747"/>
                  </a:lnTo>
                  <a:lnTo>
                    <a:pt x="123" y="712"/>
                  </a:lnTo>
                  <a:lnTo>
                    <a:pt x="62" y="636"/>
                  </a:lnTo>
                  <a:lnTo>
                    <a:pt x="41" y="623"/>
                  </a:lnTo>
                  <a:lnTo>
                    <a:pt x="26" y="583"/>
                  </a:lnTo>
                  <a:lnTo>
                    <a:pt x="9" y="577"/>
                  </a:lnTo>
                </a:path>
              </a:pathLst>
            </a:custGeom>
            <a:solidFill>
              <a:srgbClr val="FFFF99"/>
            </a:solidFill>
            <a:ln w="12700" cap="rnd">
              <a:solidFill>
                <a:srgbClr val="969696"/>
              </a:solidFill>
              <a:round/>
              <a:headEnd/>
              <a:tailEnd/>
            </a:ln>
          </p:spPr>
          <p:txBody>
            <a:bodyPr/>
            <a:lstStyle/>
            <a:p>
              <a:endParaRPr lang="it-IT"/>
            </a:p>
          </p:txBody>
        </p:sp>
        <p:sp>
          <p:nvSpPr>
            <p:cNvPr id="122962" name="Freeform 140"/>
            <p:cNvSpPr>
              <a:spLocks/>
            </p:cNvSpPr>
            <p:nvPr/>
          </p:nvSpPr>
          <p:spPr bwMode="auto">
            <a:xfrm>
              <a:off x="1058" y="1516"/>
              <a:ext cx="585" cy="735"/>
            </a:xfrm>
            <a:custGeom>
              <a:avLst/>
              <a:gdLst>
                <a:gd name="T0" fmla="*/ 0 w 585"/>
                <a:gd name="T1" fmla="*/ 646 h 735"/>
                <a:gd name="T2" fmla="*/ 0 w 585"/>
                <a:gd name="T3" fmla="*/ 646 h 735"/>
                <a:gd name="T4" fmla="*/ 126 w 585"/>
                <a:gd name="T5" fmla="*/ 0 h 735"/>
                <a:gd name="T6" fmla="*/ 412 w 585"/>
                <a:gd name="T7" fmla="*/ 51 h 735"/>
                <a:gd name="T8" fmla="*/ 390 w 585"/>
                <a:gd name="T9" fmla="*/ 182 h 735"/>
                <a:gd name="T10" fmla="*/ 584 w 585"/>
                <a:gd name="T11" fmla="*/ 212 h 735"/>
                <a:gd name="T12" fmla="*/ 511 w 585"/>
                <a:gd name="T13" fmla="*/ 734 h 735"/>
                <a:gd name="T14" fmla="*/ 0 w 585"/>
                <a:gd name="T15" fmla="*/ 646 h 735"/>
                <a:gd name="T16" fmla="*/ 0 w 585"/>
                <a:gd name="T17" fmla="*/ 646 h 7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5"/>
                <a:gd name="T28" fmla="*/ 0 h 735"/>
                <a:gd name="T29" fmla="*/ 585 w 585"/>
                <a:gd name="T30" fmla="*/ 735 h 7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5" h="735">
                  <a:moveTo>
                    <a:pt x="0" y="646"/>
                  </a:moveTo>
                  <a:lnTo>
                    <a:pt x="0" y="646"/>
                  </a:lnTo>
                  <a:lnTo>
                    <a:pt x="126" y="0"/>
                  </a:lnTo>
                  <a:lnTo>
                    <a:pt x="412" y="51"/>
                  </a:lnTo>
                  <a:lnTo>
                    <a:pt x="390" y="182"/>
                  </a:lnTo>
                  <a:lnTo>
                    <a:pt x="584" y="212"/>
                  </a:lnTo>
                  <a:lnTo>
                    <a:pt x="511" y="734"/>
                  </a:lnTo>
                  <a:lnTo>
                    <a:pt x="0" y="646"/>
                  </a:lnTo>
                </a:path>
              </a:pathLst>
            </a:custGeom>
            <a:solidFill>
              <a:srgbClr val="FFFF99"/>
            </a:solidFill>
            <a:ln w="12700" cap="rnd">
              <a:solidFill>
                <a:srgbClr val="969696"/>
              </a:solidFill>
              <a:round/>
              <a:headEnd/>
              <a:tailEnd/>
            </a:ln>
          </p:spPr>
          <p:txBody>
            <a:bodyPr/>
            <a:lstStyle/>
            <a:p>
              <a:endParaRPr lang="it-IT"/>
            </a:p>
          </p:txBody>
        </p:sp>
        <p:sp>
          <p:nvSpPr>
            <p:cNvPr id="122963" name="Freeform 141"/>
            <p:cNvSpPr>
              <a:spLocks/>
            </p:cNvSpPr>
            <p:nvPr/>
          </p:nvSpPr>
          <p:spPr bwMode="auto">
            <a:xfrm>
              <a:off x="5000" y="1015"/>
              <a:ext cx="167" cy="331"/>
            </a:xfrm>
            <a:custGeom>
              <a:avLst/>
              <a:gdLst>
                <a:gd name="T0" fmla="*/ 0 w 167"/>
                <a:gd name="T1" fmla="*/ 42 h 331"/>
                <a:gd name="T2" fmla="*/ 0 w 167"/>
                <a:gd name="T3" fmla="*/ 42 h 331"/>
                <a:gd name="T4" fmla="*/ 26 w 167"/>
                <a:gd name="T5" fmla="*/ 135 h 331"/>
                <a:gd name="T6" fmla="*/ 32 w 167"/>
                <a:gd name="T7" fmla="*/ 196 h 331"/>
                <a:gd name="T8" fmla="*/ 60 w 167"/>
                <a:gd name="T9" fmla="*/ 256 h 331"/>
                <a:gd name="T10" fmla="*/ 75 w 167"/>
                <a:gd name="T11" fmla="*/ 330 h 331"/>
                <a:gd name="T12" fmla="*/ 150 w 167"/>
                <a:gd name="T13" fmla="*/ 313 h 331"/>
                <a:gd name="T14" fmla="*/ 136 w 167"/>
                <a:gd name="T15" fmla="*/ 200 h 331"/>
                <a:gd name="T16" fmla="*/ 144 w 167"/>
                <a:gd name="T17" fmla="*/ 121 h 331"/>
                <a:gd name="T18" fmla="*/ 164 w 167"/>
                <a:gd name="T19" fmla="*/ 84 h 331"/>
                <a:gd name="T20" fmla="*/ 166 w 167"/>
                <a:gd name="T21" fmla="*/ 0 h 331"/>
                <a:gd name="T22" fmla="*/ 0 w 167"/>
                <a:gd name="T23" fmla="*/ 42 h 331"/>
                <a:gd name="T24" fmla="*/ 0 w 167"/>
                <a:gd name="T25" fmla="*/ 42 h 3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331"/>
                <a:gd name="T41" fmla="*/ 167 w 167"/>
                <a:gd name="T42" fmla="*/ 331 h 3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331">
                  <a:moveTo>
                    <a:pt x="0" y="42"/>
                  </a:moveTo>
                  <a:lnTo>
                    <a:pt x="0" y="42"/>
                  </a:lnTo>
                  <a:lnTo>
                    <a:pt x="26" y="135"/>
                  </a:lnTo>
                  <a:lnTo>
                    <a:pt x="32" y="196"/>
                  </a:lnTo>
                  <a:lnTo>
                    <a:pt x="60" y="256"/>
                  </a:lnTo>
                  <a:lnTo>
                    <a:pt x="75" y="330"/>
                  </a:lnTo>
                  <a:lnTo>
                    <a:pt x="150" y="313"/>
                  </a:lnTo>
                  <a:lnTo>
                    <a:pt x="136" y="200"/>
                  </a:lnTo>
                  <a:lnTo>
                    <a:pt x="144" y="121"/>
                  </a:lnTo>
                  <a:lnTo>
                    <a:pt x="164" y="84"/>
                  </a:lnTo>
                  <a:lnTo>
                    <a:pt x="166" y="0"/>
                  </a:lnTo>
                  <a:lnTo>
                    <a:pt x="0" y="42"/>
                  </a:lnTo>
                </a:path>
              </a:pathLst>
            </a:custGeom>
            <a:solidFill>
              <a:srgbClr val="FFFF99"/>
            </a:solidFill>
            <a:ln w="12700" cap="rnd">
              <a:solidFill>
                <a:srgbClr val="969696"/>
              </a:solidFill>
              <a:round/>
              <a:headEnd/>
              <a:tailEnd/>
            </a:ln>
          </p:spPr>
          <p:txBody>
            <a:bodyPr/>
            <a:lstStyle/>
            <a:p>
              <a:endParaRPr lang="it-IT"/>
            </a:p>
          </p:txBody>
        </p:sp>
        <p:grpSp>
          <p:nvGrpSpPr>
            <p:cNvPr id="122964" name="Group 142"/>
            <p:cNvGrpSpPr>
              <a:grpSpLocks/>
            </p:cNvGrpSpPr>
            <p:nvPr/>
          </p:nvGrpSpPr>
          <p:grpSpPr bwMode="auto">
            <a:xfrm>
              <a:off x="4201" y="1870"/>
              <a:ext cx="812" cy="455"/>
              <a:chOff x="4201" y="1870"/>
              <a:chExt cx="812" cy="455"/>
            </a:xfrm>
          </p:grpSpPr>
          <p:sp>
            <p:nvSpPr>
              <p:cNvPr id="122972" name="Freeform 143"/>
              <p:cNvSpPr>
                <a:spLocks/>
              </p:cNvSpPr>
              <p:nvPr/>
            </p:nvSpPr>
            <p:spPr bwMode="auto">
              <a:xfrm>
                <a:off x="4201" y="1870"/>
                <a:ext cx="802" cy="455"/>
              </a:xfrm>
              <a:custGeom>
                <a:avLst/>
                <a:gdLst>
                  <a:gd name="T0" fmla="*/ 0 w 802"/>
                  <a:gd name="T1" fmla="*/ 454 h 455"/>
                  <a:gd name="T2" fmla="*/ 75 w 802"/>
                  <a:gd name="T3" fmla="*/ 395 h 455"/>
                  <a:gd name="T4" fmla="*/ 127 w 802"/>
                  <a:gd name="T5" fmla="*/ 344 h 455"/>
                  <a:gd name="T6" fmla="*/ 184 w 802"/>
                  <a:gd name="T7" fmla="*/ 344 h 455"/>
                  <a:gd name="T8" fmla="*/ 236 w 802"/>
                  <a:gd name="T9" fmla="*/ 337 h 455"/>
                  <a:gd name="T10" fmla="*/ 273 w 802"/>
                  <a:gd name="T11" fmla="*/ 307 h 455"/>
                  <a:gd name="T12" fmla="*/ 334 w 802"/>
                  <a:gd name="T13" fmla="*/ 272 h 455"/>
                  <a:gd name="T14" fmla="*/ 360 w 802"/>
                  <a:gd name="T15" fmla="*/ 178 h 455"/>
                  <a:gd name="T16" fmla="*/ 405 w 802"/>
                  <a:gd name="T17" fmla="*/ 152 h 455"/>
                  <a:gd name="T18" fmla="*/ 442 w 802"/>
                  <a:gd name="T19" fmla="*/ 99 h 455"/>
                  <a:gd name="T20" fmla="*/ 478 w 802"/>
                  <a:gd name="T21" fmla="*/ 0 h 455"/>
                  <a:gd name="T22" fmla="*/ 544 w 802"/>
                  <a:gd name="T23" fmla="*/ 6 h 455"/>
                  <a:gd name="T24" fmla="*/ 586 w 802"/>
                  <a:gd name="T25" fmla="*/ 33 h 455"/>
                  <a:gd name="T26" fmla="*/ 622 w 802"/>
                  <a:gd name="T27" fmla="*/ 61 h 455"/>
                  <a:gd name="T28" fmla="*/ 603 w 802"/>
                  <a:gd name="T29" fmla="*/ 104 h 455"/>
                  <a:gd name="T30" fmla="*/ 631 w 802"/>
                  <a:gd name="T31" fmla="*/ 116 h 455"/>
                  <a:gd name="T32" fmla="*/ 646 w 802"/>
                  <a:gd name="T33" fmla="*/ 137 h 455"/>
                  <a:gd name="T34" fmla="*/ 693 w 802"/>
                  <a:gd name="T35" fmla="*/ 152 h 455"/>
                  <a:gd name="T36" fmla="*/ 717 w 802"/>
                  <a:gd name="T37" fmla="*/ 170 h 455"/>
                  <a:gd name="T38" fmla="*/ 723 w 802"/>
                  <a:gd name="T39" fmla="*/ 199 h 455"/>
                  <a:gd name="T40" fmla="*/ 688 w 802"/>
                  <a:gd name="T41" fmla="*/ 183 h 455"/>
                  <a:gd name="T42" fmla="*/ 702 w 802"/>
                  <a:gd name="T43" fmla="*/ 206 h 455"/>
                  <a:gd name="T44" fmla="*/ 714 w 802"/>
                  <a:gd name="T45" fmla="*/ 214 h 455"/>
                  <a:gd name="T46" fmla="*/ 739 w 802"/>
                  <a:gd name="T47" fmla="*/ 237 h 455"/>
                  <a:gd name="T48" fmla="*/ 719 w 802"/>
                  <a:gd name="T49" fmla="*/ 229 h 455"/>
                  <a:gd name="T50" fmla="*/ 729 w 802"/>
                  <a:gd name="T51" fmla="*/ 245 h 455"/>
                  <a:gd name="T52" fmla="*/ 692 w 802"/>
                  <a:gd name="T53" fmla="*/ 230 h 455"/>
                  <a:gd name="T54" fmla="*/ 687 w 802"/>
                  <a:gd name="T55" fmla="*/ 234 h 455"/>
                  <a:gd name="T56" fmla="*/ 726 w 802"/>
                  <a:gd name="T57" fmla="*/ 254 h 455"/>
                  <a:gd name="T58" fmla="*/ 737 w 802"/>
                  <a:gd name="T59" fmla="*/ 267 h 455"/>
                  <a:gd name="T60" fmla="*/ 745 w 802"/>
                  <a:gd name="T61" fmla="*/ 273 h 455"/>
                  <a:gd name="T62" fmla="*/ 714 w 802"/>
                  <a:gd name="T63" fmla="*/ 273 h 455"/>
                  <a:gd name="T64" fmla="*/ 682 w 802"/>
                  <a:gd name="T65" fmla="*/ 259 h 455"/>
                  <a:gd name="T66" fmla="*/ 667 w 802"/>
                  <a:gd name="T67" fmla="*/ 262 h 455"/>
                  <a:gd name="T68" fmla="*/ 706 w 802"/>
                  <a:gd name="T69" fmla="*/ 280 h 455"/>
                  <a:gd name="T70" fmla="*/ 745 w 802"/>
                  <a:gd name="T71" fmla="*/ 294 h 455"/>
                  <a:gd name="T72" fmla="*/ 759 w 802"/>
                  <a:gd name="T73" fmla="*/ 287 h 455"/>
                  <a:gd name="T74" fmla="*/ 801 w 802"/>
                  <a:gd name="T75" fmla="*/ 326 h 455"/>
                  <a:gd name="T76" fmla="*/ 782 w 802"/>
                  <a:gd name="T77" fmla="*/ 332 h 455"/>
                  <a:gd name="T78" fmla="*/ 207 w 802"/>
                  <a:gd name="T79" fmla="*/ 426 h 455"/>
                  <a:gd name="T80" fmla="*/ 0 w 802"/>
                  <a:gd name="T81" fmla="*/ 454 h 4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2"/>
                  <a:gd name="T124" fmla="*/ 0 h 455"/>
                  <a:gd name="T125" fmla="*/ 802 w 802"/>
                  <a:gd name="T126" fmla="*/ 455 h 4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2" h="455">
                    <a:moveTo>
                      <a:pt x="0" y="454"/>
                    </a:moveTo>
                    <a:lnTo>
                      <a:pt x="0" y="454"/>
                    </a:lnTo>
                    <a:lnTo>
                      <a:pt x="75" y="405"/>
                    </a:lnTo>
                    <a:lnTo>
                      <a:pt x="75" y="395"/>
                    </a:lnTo>
                    <a:lnTo>
                      <a:pt x="101" y="362"/>
                    </a:lnTo>
                    <a:lnTo>
                      <a:pt x="127" y="344"/>
                    </a:lnTo>
                    <a:lnTo>
                      <a:pt x="155" y="310"/>
                    </a:lnTo>
                    <a:lnTo>
                      <a:pt x="184" y="344"/>
                    </a:lnTo>
                    <a:lnTo>
                      <a:pt x="221" y="326"/>
                    </a:lnTo>
                    <a:lnTo>
                      <a:pt x="236" y="337"/>
                    </a:lnTo>
                    <a:lnTo>
                      <a:pt x="259" y="326"/>
                    </a:lnTo>
                    <a:lnTo>
                      <a:pt x="273" y="307"/>
                    </a:lnTo>
                    <a:lnTo>
                      <a:pt x="313" y="300"/>
                    </a:lnTo>
                    <a:lnTo>
                      <a:pt x="334" y="272"/>
                    </a:lnTo>
                    <a:lnTo>
                      <a:pt x="323" y="265"/>
                    </a:lnTo>
                    <a:lnTo>
                      <a:pt x="360" y="178"/>
                    </a:lnTo>
                    <a:lnTo>
                      <a:pt x="369" y="135"/>
                    </a:lnTo>
                    <a:lnTo>
                      <a:pt x="405" y="152"/>
                    </a:lnTo>
                    <a:lnTo>
                      <a:pt x="424" y="102"/>
                    </a:lnTo>
                    <a:lnTo>
                      <a:pt x="442" y="99"/>
                    </a:lnTo>
                    <a:lnTo>
                      <a:pt x="470" y="52"/>
                    </a:lnTo>
                    <a:lnTo>
                      <a:pt x="478" y="0"/>
                    </a:lnTo>
                    <a:lnTo>
                      <a:pt x="534" y="32"/>
                    </a:lnTo>
                    <a:lnTo>
                      <a:pt x="544" y="6"/>
                    </a:lnTo>
                    <a:lnTo>
                      <a:pt x="570" y="12"/>
                    </a:lnTo>
                    <a:lnTo>
                      <a:pt x="586" y="33"/>
                    </a:lnTo>
                    <a:lnTo>
                      <a:pt x="610" y="45"/>
                    </a:lnTo>
                    <a:lnTo>
                      <a:pt x="622" y="61"/>
                    </a:lnTo>
                    <a:lnTo>
                      <a:pt x="620" y="75"/>
                    </a:lnTo>
                    <a:lnTo>
                      <a:pt x="603" y="104"/>
                    </a:lnTo>
                    <a:lnTo>
                      <a:pt x="610" y="124"/>
                    </a:lnTo>
                    <a:lnTo>
                      <a:pt x="631" y="116"/>
                    </a:lnTo>
                    <a:lnTo>
                      <a:pt x="639" y="130"/>
                    </a:lnTo>
                    <a:lnTo>
                      <a:pt x="646" y="137"/>
                    </a:lnTo>
                    <a:lnTo>
                      <a:pt x="682" y="139"/>
                    </a:lnTo>
                    <a:lnTo>
                      <a:pt x="693" y="152"/>
                    </a:lnTo>
                    <a:lnTo>
                      <a:pt x="726" y="160"/>
                    </a:lnTo>
                    <a:lnTo>
                      <a:pt x="717" y="170"/>
                    </a:lnTo>
                    <a:lnTo>
                      <a:pt x="721" y="190"/>
                    </a:lnTo>
                    <a:lnTo>
                      <a:pt x="723" y="199"/>
                    </a:lnTo>
                    <a:lnTo>
                      <a:pt x="710" y="196"/>
                    </a:lnTo>
                    <a:lnTo>
                      <a:pt x="688" y="183"/>
                    </a:lnTo>
                    <a:lnTo>
                      <a:pt x="653" y="159"/>
                    </a:lnTo>
                    <a:lnTo>
                      <a:pt x="702" y="206"/>
                    </a:lnTo>
                    <a:lnTo>
                      <a:pt x="728" y="206"/>
                    </a:lnTo>
                    <a:lnTo>
                      <a:pt x="714" y="214"/>
                    </a:lnTo>
                    <a:lnTo>
                      <a:pt x="739" y="227"/>
                    </a:lnTo>
                    <a:lnTo>
                      <a:pt x="739" y="237"/>
                    </a:lnTo>
                    <a:lnTo>
                      <a:pt x="729" y="229"/>
                    </a:lnTo>
                    <a:lnTo>
                      <a:pt x="719" y="229"/>
                    </a:lnTo>
                    <a:lnTo>
                      <a:pt x="722" y="238"/>
                    </a:lnTo>
                    <a:lnTo>
                      <a:pt x="729" y="245"/>
                    </a:lnTo>
                    <a:lnTo>
                      <a:pt x="719" y="250"/>
                    </a:lnTo>
                    <a:lnTo>
                      <a:pt x="692" y="230"/>
                    </a:lnTo>
                    <a:lnTo>
                      <a:pt x="681" y="220"/>
                    </a:lnTo>
                    <a:lnTo>
                      <a:pt x="687" y="234"/>
                    </a:lnTo>
                    <a:lnTo>
                      <a:pt x="714" y="254"/>
                    </a:lnTo>
                    <a:lnTo>
                      <a:pt x="726" y="254"/>
                    </a:lnTo>
                    <a:lnTo>
                      <a:pt x="738" y="259"/>
                    </a:lnTo>
                    <a:lnTo>
                      <a:pt x="737" y="267"/>
                    </a:lnTo>
                    <a:lnTo>
                      <a:pt x="744" y="267"/>
                    </a:lnTo>
                    <a:lnTo>
                      <a:pt x="745" y="273"/>
                    </a:lnTo>
                    <a:lnTo>
                      <a:pt x="735" y="282"/>
                    </a:lnTo>
                    <a:lnTo>
                      <a:pt x="714" y="273"/>
                    </a:lnTo>
                    <a:lnTo>
                      <a:pt x="707" y="262"/>
                    </a:lnTo>
                    <a:lnTo>
                      <a:pt x="682" y="259"/>
                    </a:lnTo>
                    <a:lnTo>
                      <a:pt x="677" y="251"/>
                    </a:lnTo>
                    <a:lnTo>
                      <a:pt x="667" y="262"/>
                    </a:lnTo>
                    <a:lnTo>
                      <a:pt x="704" y="271"/>
                    </a:lnTo>
                    <a:lnTo>
                      <a:pt x="706" y="280"/>
                    </a:lnTo>
                    <a:lnTo>
                      <a:pt x="735" y="294"/>
                    </a:lnTo>
                    <a:lnTo>
                      <a:pt x="745" y="294"/>
                    </a:lnTo>
                    <a:lnTo>
                      <a:pt x="747" y="283"/>
                    </a:lnTo>
                    <a:lnTo>
                      <a:pt x="759" y="287"/>
                    </a:lnTo>
                    <a:lnTo>
                      <a:pt x="778" y="284"/>
                    </a:lnTo>
                    <a:lnTo>
                      <a:pt x="801" y="326"/>
                    </a:lnTo>
                    <a:lnTo>
                      <a:pt x="787" y="319"/>
                    </a:lnTo>
                    <a:lnTo>
                      <a:pt x="782" y="332"/>
                    </a:lnTo>
                    <a:lnTo>
                      <a:pt x="466" y="393"/>
                    </a:lnTo>
                    <a:lnTo>
                      <a:pt x="207" y="426"/>
                    </a:lnTo>
                    <a:lnTo>
                      <a:pt x="0" y="454"/>
                    </a:lnTo>
                  </a:path>
                </a:pathLst>
              </a:custGeom>
              <a:solidFill>
                <a:srgbClr val="FFFF99"/>
              </a:solidFill>
              <a:ln w="12700" cap="rnd">
                <a:solidFill>
                  <a:srgbClr val="969696"/>
                </a:solidFill>
                <a:round/>
                <a:headEnd/>
                <a:tailEnd/>
              </a:ln>
            </p:spPr>
            <p:txBody>
              <a:bodyPr/>
              <a:lstStyle/>
              <a:p>
                <a:endParaRPr lang="it-IT"/>
              </a:p>
            </p:txBody>
          </p:sp>
          <p:sp>
            <p:nvSpPr>
              <p:cNvPr id="122973" name="Freeform 144"/>
              <p:cNvSpPr>
                <a:spLocks/>
              </p:cNvSpPr>
              <p:nvPr/>
            </p:nvSpPr>
            <p:spPr bwMode="auto">
              <a:xfrm>
                <a:off x="4968" y="1996"/>
                <a:ext cx="45" cy="130"/>
              </a:xfrm>
              <a:custGeom>
                <a:avLst/>
                <a:gdLst>
                  <a:gd name="T0" fmla="*/ 0 w 45"/>
                  <a:gd name="T1" fmla="*/ 73 h 130"/>
                  <a:gd name="T2" fmla="*/ 0 w 45"/>
                  <a:gd name="T3" fmla="*/ 73 h 130"/>
                  <a:gd name="T4" fmla="*/ 0 w 45"/>
                  <a:gd name="T5" fmla="*/ 113 h 130"/>
                  <a:gd name="T6" fmla="*/ 9 w 45"/>
                  <a:gd name="T7" fmla="*/ 129 h 130"/>
                  <a:gd name="T8" fmla="*/ 15 w 45"/>
                  <a:gd name="T9" fmla="*/ 82 h 130"/>
                  <a:gd name="T10" fmla="*/ 32 w 45"/>
                  <a:gd name="T11" fmla="*/ 62 h 130"/>
                  <a:gd name="T12" fmla="*/ 44 w 45"/>
                  <a:gd name="T13" fmla="*/ 0 h 130"/>
                  <a:gd name="T14" fmla="*/ 18 w 45"/>
                  <a:gd name="T15" fmla="*/ 14 h 130"/>
                  <a:gd name="T16" fmla="*/ 0 w 45"/>
                  <a:gd name="T17" fmla="*/ 73 h 130"/>
                  <a:gd name="T18" fmla="*/ 0 w 45"/>
                  <a:gd name="T19" fmla="*/ 73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30"/>
                  <a:gd name="T32" fmla="*/ 45 w 45"/>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30">
                    <a:moveTo>
                      <a:pt x="0" y="73"/>
                    </a:moveTo>
                    <a:lnTo>
                      <a:pt x="0" y="73"/>
                    </a:lnTo>
                    <a:lnTo>
                      <a:pt x="0" y="113"/>
                    </a:lnTo>
                    <a:lnTo>
                      <a:pt x="9" y="129"/>
                    </a:lnTo>
                    <a:lnTo>
                      <a:pt x="15" y="82"/>
                    </a:lnTo>
                    <a:lnTo>
                      <a:pt x="32" y="62"/>
                    </a:lnTo>
                    <a:lnTo>
                      <a:pt x="44" y="0"/>
                    </a:lnTo>
                    <a:lnTo>
                      <a:pt x="18" y="14"/>
                    </a:lnTo>
                    <a:lnTo>
                      <a:pt x="0" y="73"/>
                    </a:lnTo>
                  </a:path>
                </a:pathLst>
              </a:custGeom>
              <a:solidFill>
                <a:srgbClr val="FFFF99"/>
              </a:solidFill>
              <a:ln w="12700" cap="rnd">
                <a:solidFill>
                  <a:srgbClr val="969696"/>
                </a:solidFill>
                <a:round/>
                <a:headEnd/>
                <a:tailEnd/>
              </a:ln>
            </p:spPr>
            <p:txBody>
              <a:bodyPr/>
              <a:lstStyle/>
              <a:p>
                <a:endParaRPr lang="it-IT"/>
              </a:p>
            </p:txBody>
          </p:sp>
        </p:grpSp>
        <p:grpSp>
          <p:nvGrpSpPr>
            <p:cNvPr id="122965" name="Group 145"/>
            <p:cNvGrpSpPr>
              <a:grpSpLocks/>
            </p:cNvGrpSpPr>
            <p:nvPr/>
          </p:nvGrpSpPr>
          <p:grpSpPr bwMode="auto">
            <a:xfrm>
              <a:off x="416" y="441"/>
              <a:ext cx="695" cy="506"/>
              <a:chOff x="416" y="441"/>
              <a:chExt cx="695" cy="506"/>
            </a:xfrm>
          </p:grpSpPr>
          <p:sp>
            <p:nvSpPr>
              <p:cNvPr id="122969" name="Freeform 146"/>
              <p:cNvSpPr>
                <a:spLocks/>
              </p:cNvSpPr>
              <p:nvPr/>
            </p:nvSpPr>
            <p:spPr bwMode="auto">
              <a:xfrm>
                <a:off x="416" y="441"/>
                <a:ext cx="695" cy="506"/>
              </a:xfrm>
              <a:custGeom>
                <a:avLst/>
                <a:gdLst>
                  <a:gd name="T0" fmla="*/ 26 w 695"/>
                  <a:gd name="T1" fmla="*/ 109 h 506"/>
                  <a:gd name="T2" fmla="*/ 26 w 695"/>
                  <a:gd name="T3" fmla="*/ 177 h 506"/>
                  <a:gd name="T4" fmla="*/ 50 w 695"/>
                  <a:gd name="T5" fmla="*/ 223 h 506"/>
                  <a:gd name="T6" fmla="*/ 16 w 695"/>
                  <a:gd name="T7" fmla="*/ 238 h 506"/>
                  <a:gd name="T8" fmla="*/ 35 w 695"/>
                  <a:gd name="T9" fmla="*/ 255 h 506"/>
                  <a:gd name="T10" fmla="*/ 15 w 695"/>
                  <a:gd name="T11" fmla="*/ 293 h 506"/>
                  <a:gd name="T12" fmla="*/ 12 w 695"/>
                  <a:gd name="T13" fmla="*/ 260 h 506"/>
                  <a:gd name="T14" fmla="*/ 50 w 695"/>
                  <a:gd name="T15" fmla="*/ 325 h 506"/>
                  <a:gd name="T16" fmla="*/ 92 w 695"/>
                  <a:gd name="T17" fmla="*/ 390 h 506"/>
                  <a:gd name="T18" fmla="*/ 197 w 695"/>
                  <a:gd name="T19" fmla="*/ 439 h 506"/>
                  <a:gd name="T20" fmla="*/ 433 w 695"/>
                  <a:gd name="T21" fmla="*/ 461 h 506"/>
                  <a:gd name="T22" fmla="*/ 694 w 695"/>
                  <a:gd name="T23" fmla="*/ 125 h 506"/>
                  <a:gd name="T24" fmla="*/ 211 w 695"/>
                  <a:gd name="T25" fmla="*/ 9 h 506"/>
                  <a:gd name="T26" fmla="*/ 210 w 695"/>
                  <a:gd name="T27" fmla="*/ 26 h 506"/>
                  <a:gd name="T28" fmla="*/ 226 w 695"/>
                  <a:gd name="T29" fmla="*/ 35 h 506"/>
                  <a:gd name="T30" fmla="*/ 216 w 695"/>
                  <a:gd name="T31" fmla="*/ 75 h 506"/>
                  <a:gd name="T32" fmla="*/ 201 w 695"/>
                  <a:gd name="T33" fmla="*/ 73 h 506"/>
                  <a:gd name="T34" fmla="*/ 213 w 695"/>
                  <a:gd name="T35" fmla="*/ 122 h 506"/>
                  <a:gd name="T36" fmla="*/ 220 w 695"/>
                  <a:gd name="T37" fmla="*/ 138 h 506"/>
                  <a:gd name="T38" fmla="*/ 201 w 695"/>
                  <a:gd name="T39" fmla="*/ 162 h 506"/>
                  <a:gd name="T40" fmla="*/ 197 w 695"/>
                  <a:gd name="T41" fmla="*/ 180 h 506"/>
                  <a:gd name="T42" fmla="*/ 179 w 695"/>
                  <a:gd name="T43" fmla="*/ 216 h 506"/>
                  <a:gd name="T44" fmla="*/ 170 w 695"/>
                  <a:gd name="T45" fmla="*/ 220 h 506"/>
                  <a:gd name="T46" fmla="*/ 140 w 695"/>
                  <a:gd name="T47" fmla="*/ 226 h 506"/>
                  <a:gd name="T48" fmla="*/ 130 w 695"/>
                  <a:gd name="T49" fmla="*/ 240 h 506"/>
                  <a:gd name="T50" fmla="*/ 122 w 695"/>
                  <a:gd name="T51" fmla="*/ 231 h 506"/>
                  <a:gd name="T52" fmla="*/ 128 w 695"/>
                  <a:gd name="T53" fmla="*/ 217 h 506"/>
                  <a:gd name="T54" fmla="*/ 132 w 695"/>
                  <a:gd name="T55" fmla="*/ 216 h 506"/>
                  <a:gd name="T56" fmla="*/ 143 w 695"/>
                  <a:gd name="T57" fmla="*/ 217 h 506"/>
                  <a:gd name="T58" fmla="*/ 165 w 695"/>
                  <a:gd name="T59" fmla="*/ 202 h 506"/>
                  <a:gd name="T60" fmla="*/ 165 w 695"/>
                  <a:gd name="T61" fmla="*/ 210 h 506"/>
                  <a:gd name="T62" fmla="*/ 178 w 695"/>
                  <a:gd name="T63" fmla="*/ 183 h 506"/>
                  <a:gd name="T64" fmla="*/ 174 w 695"/>
                  <a:gd name="T65" fmla="*/ 177 h 506"/>
                  <a:gd name="T66" fmla="*/ 192 w 695"/>
                  <a:gd name="T67" fmla="*/ 143 h 506"/>
                  <a:gd name="T68" fmla="*/ 181 w 695"/>
                  <a:gd name="T69" fmla="*/ 146 h 506"/>
                  <a:gd name="T70" fmla="*/ 154 w 695"/>
                  <a:gd name="T71" fmla="*/ 165 h 506"/>
                  <a:gd name="T72" fmla="*/ 148 w 695"/>
                  <a:gd name="T73" fmla="*/ 191 h 506"/>
                  <a:gd name="T74" fmla="*/ 138 w 695"/>
                  <a:gd name="T75" fmla="*/ 165 h 506"/>
                  <a:gd name="T76" fmla="*/ 168 w 695"/>
                  <a:gd name="T77" fmla="*/ 150 h 506"/>
                  <a:gd name="T78" fmla="*/ 183 w 695"/>
                  <a:gd name="T79" fmla="*/ 111 h 506"/>
                  <a:gd name="T80" fmla="*/ 180 w 695"/>
                  <a:gd name="T81" fmla="*/ 105 h 506"/>
                  <a:gd name="T82" fmla="*/ 166 w 695"/>
                  <a:gd name="T83" fmla="*/ 122 h 506"/>
                  <a:gd name="T84" fmla="*/ 157 w 695"/>
                  <a:gd name="T85" fmla="*/ 111 h 506"/>
                  <a:gd name="T86" fmla="*/ 72 w 695"/>
                  <a:gd name="T87" fmla="*/ 63 h 506"/>
                  <a:gd name="T88" fmla="*/ 16 w 695"/>
                  <a:gd name="T89" fmla="*/ 86 h 5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95"/>
                  <a:gd name="T136" fmla="*/ 0 h 506"/>
                  <a:gd name="T137" fmla="*/ 695 w 695"/>
                  <a:gd name="T138" fmla="*/ 506 h 5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95" h="506">
                    <a:moveTo>
                      <a:pt x="16" y="86"/>
                    </a:moveTo>
                    <a:lnTo>
                      <a:pt x="16" y="86"/>
                    </a:lnTo>
                    <a:lnTo>
                      <a:pt x="26" y="109"/>
                    </a:lnTo>
                    <a:lnTo>
                      <a:pt x="24" y="139"/>
                    </a:lnTo>
                    <a:lnTo>
                      <a:pt x="22" y="165"/>
                    </a:lnTo>
                    <a:lnTo>
                      <a:pt x="26" y="177"/>
                    </a:lnTo>
                    <a:lnTo>
                      <a:pt x="20" y="215"/>
                    </a:lnTo>
                    <a:lnTo>
                      <a:pt x="32" y="207"/>
                    </a:lnTo>
                    <a:lnTo>
                      <a:pt x="50" y="223"/>
                    </a:lnTo>
                    <a:lnTo>
                      <a:pt x="30" y="224"/>
                    </a:lnTo>
                    <a:lnTo>
                      <a:pt x="18" y="223"/>
                    </a:lnTo>
                    <a:lnTo>
                      <a:pt x="16" y="238"/>
                    </a:lnTo>
                    <a:lnTo>
                      <a:pt x="16" y="249"/>
                    </a:lnTo>
                    <a:lnTo>
                      <a:pt x="32" y="249"/>
                    </a:lnTo>
                    <a:lnTo>
                      <a:pt x="35" y="255"/>
                    </a:lnTo>
                    <a:lnTo>
                      <a:pt x="22" y="261"/>
                    </a:lnTo>
                    <a:lnTo>
                      <a:pt x="24" y="277"/>
                    </a:lnTo>
                    <a:lnTo>
                      <a:pt x="15" y="293"/>
                    </a:lnTo>
                    <a:lnTo>
                      <a:pt x="9" y="292"/>
                    </a:lnTo>
                    <a:lnTo>
                      <a:pt x="15" y="267"/>
                    </a:lnTo>
                    <a:lnTo>
                      <a:pt x="12" y="260"/>
                    </a:lnTo>
                    <a:lnTo>
                      <a:pt x="0" y="298"/>
                    </a:lnTo>
                    <a:lnTo>
                      <a:pt x="18" y="311"/>
                    </a:lnTo>
                    <a:lnTo>
                      <a:pt x="50" y="325"/>
                    </a:lnTo>
                    <a:lnTo>
                      <a:pt x="52" y="338"/>
                    </a:lnTo>
                    <a:lnTo>
                      <a:pt x="65" y="339"/>
                    </a:lnTo>
                    <a:lnTo>
                      <a:pt x="92" y="390"/>
                    </a:lnTo>
                    <a:lnTo>
                      <a:pt x="85" y="407"/>
                    </a:lnTo>
                    <a:lnTo>
                      <a:pt x="127" y="441"/>
                    </a:lnTo>
                    <a:lnTo>
                      <a:pt x="197" y="439"/>
                    </a:lnTo>
                    <a:lnTo>
                      <a:pt x="249" y="461"/>
                    </a:lnTo>
                    <a:lnTo>
                      <a:pt x="274" y="457"/>
                    </a:lnTo>
                    <a:lnTo>
                      <a:pt x="433" y="461"/>
                    </a:lnTo>
                    <a:lnTo>
                      <a:pt x="614" y="505"/>
                    </a:lnTo>
                    <a:lnTo>
                      <a:pt x="617" y="449"/>
                    </a:lnTo>
                    <a:lnTo>
                      <a:pt x="694" y="125"/>
                    </a:lnTo>
                    <a:lnTo>
                      <a:pt x="212" y="0"/>
                    </a:lnTo>
                    <a:lnTo>
                      <a:pt x="208" y="2"/>
                    </a:lnTo>
                    <a:lnTo>
                      <a:pt x="211" y="9"/>
                    </a:lnTo>
                    <a:lnTo>
                      <a:pt x="206" y="11"/>
                    </a:lnTo>
                    <a:lnTo>
                      <a:pt x="211" y="19"/>
                    </a:lnTo>
                    <a:lnTo>
                      <a:pt x="210" y="26"/>
                    </a:lnTo>
                    <a:lnTo>
                      <a:pt x="211" y="35"/>
                    </a:lnTo>
                    <a:lnTo>
                      <a:pt x="218" y="31"/>
                    </a:lnTo>
                    <a:lnTo>
                      <a:pt x="226" y="35"/>
                    </a:lnTo>
                    <a:lnTo>
                      <a:pt x="224" y="49"/>
                    </a:lnTo>
                    <a:lnTo>
                      <a:pt x="225" y="56"/>
                    </a:lnTo>
                    <a:lnTo>
                      <a:pt x="216" y="75"/>
                    </a:lnTo>
                    <a:lnTo>
                      <a:pt x="204" y="63"/>
                    </a:lnTo>
                    <a:lnTo>
                      <a:pt x="201" y="64"/>
                    </a:lnTo>
                    <a:lnTo>
                      <a:pt x="201" y="73"/>
                    </a:lnTo>
                    <a:lnTo>
                      <a:pt x="209" y="75"/>
                    </a:lnTo>
                    <a:lnTo>
                      <a:pt x="218" y="96"/>
                    </a:lnTo>
                    <a:lnTo>
                      <a:pt x="213" y="122"/>
                    </a:lnTo>
                    <a:lnTo>
                      <a:pt x="218" y="130"/>
                    </a:lnTo>
                    <a:lnTo>
                      <a:pt x="224" y="131"/>
                    </a:lnTo>
                    <a:lnTo>
                      <a:pt x="220" y="138"/>
                    </a:lnTo>
                    <a:lnTo>
                      <a:pt x="213" y="139"/>
                    </a:lnTo>
                    <a:lnTo>
                      <a:pt x="201" y="156"/>
                    </a:lnTo>
                    <a:lnTo>
                      <a:pt x="201" y="162"/>
                    </a:lnTo>
                    <a:lnTo>
                      <a:pt x="197" y="171"/>
                    </a:lnTo>
                    <a:lnTo>
                      <a:pt x="192" y="173"/>
                    </a:lnTo>
                    <a:lnTo>
                      <a:pt x="197" y="180"/>
                    </a:lnTo>
                    <a:lnTo>
                      <a:pt x="191" y="184"/>
                    </a:lnTo>
                    <a:lnTo>
                      <a:pt x="191" y="213"/>
                    </a:lnTo>
                    <a:lnTo>
                      <a:pt x="179" y="216"/>
                    </a:lnTo>
                    <a:lnTo>
                      <a:pt x="179" y="224"/>
                    </a:lnTo>
                    <a:lnTo>
                      <a:pt x="171" y="215"/>
                    </a:lnTo>
                    <a:lnTo>
                      <a:pt x="170" y="220"/>
                    </a:lnTo>
                    <a:lnTo>
                      <a:pt x="150" y="237"/>
                    </a:lnTo>
                    <a:lnTo>
                      <a:pt x="144" y="236"/>
                    </a:lnTo>
                    <a:lnTo>
                      <a:pt x="140" y="226"/>
                    </a:lnTo>
                    <a:lnTo>
                      <a:pt x="138" y="232"/>
                    </a:lnTo>
                    <a:lnTo>
                      <a:pt x="133" y="227"/>
                    </a:lnTo>
                    <a:lnTo>
                      <a:pt x="130" y="240"/>
                    </a:lnTo>
                    <a:lnTo>
                      <a:pt x="128" y="239"/>
                    </a:lnTo>
                    <a:lnTo>
                      <a:pt x="128" y="230"/>
                    </a:lnTo>
                    <a:lnTo>
                      <a:pt x="122" y="231"/>
                    </a:lnTo>
                    <a:lnTo>
                      <a:pt x="130" y="223"/>
                    </a:lnTo>
                    <a:lnTo>
                      <a:pt x="120" y="223"/>
                    </a:lnTo>
                    <a:lnTo>
                      <a:pt x="128" y="217"/>
                    </a:lnTo>
                    <a:lnTo>
                      <a:pt x="118" y="216"/>
                    </a:lnTo>
                    <a:lnTo>
                      <a:pt x="123" y="209"/>
                    </a:lnTo>
                    <a:lnTo>
                      <a:pt x="132" y="216"/>
                    </a:lnTo>
                    <a:lnTo>
                      <a:pt x="136" y="207"/>
                    </a:lnTo>
                    <a:lnTo>
                      <a:pt x="150" y="199"/>
                    </a:lnTo>
                    <a:lnTo>
                      <a:pt x="143" y="217"/>
                    </a:lnTo>
                    <a:lnTo>
                      <a:pt x="146" y="226"/>
                    </a:lnTo>
                    <a:lnTo>
                      <a:pt x="151" y="209"/>
                    </a:lnTo>
                    <a:lnTo>
                      <a:pt x="165" y="202"/>
                    </a:lnTo>
                    <a:lnTo>
                      <a:pt x="158" y="213"/>
                    </a:lnTo>
                    <a:lnTo>
                      <a:pt x="165" y="219"/>
                    </a:lnTo>
                    <a:lnTo>
                      <a:pt x="165" y="210"/>
                    </a:lnTo>
                    <a:lnTo>
                      <a:pt x="172" y="203"/>
                    </a:lnTo>
                    <a:lnTo>
                      <a:pt x="180" y="191"/>
                    </a:lnTo>
                    <a:lnTo>
                      <a:pt x="178" y="183"/>
                    </a:lnTo>
                    <a:lnTo>
                      <a:pt x="165" y="183"/>
                    </a:lnTo>
                    <a:lnTo>
                      <a:pt x="168" y="171"/>
                    </a:lnTo>
                    <a:lnTo>
                      <a:pt x="174" y="177"/>
                    </a:lnTo>
                    <a:lnTo>
                      <a:pt x="175" y="159"/>
                    </a:lnTo>
                    <a:lnTo>
                      <a:pt x="191" y="160"/>
                    </a:lnTo>
                    <a:lnTo>
                      <a:pt x="192" y="143"/>
                    </a:lnTo>
                    <a:lnTo>
                      <a:pt x="186" y="132"/>
                    </a:lnTo>
                    <a:lnTo>
                      <a:pt x="186" y="149"/>
                    </a:lnTo>
                    <a:lnTo>
                      <a:pt x="181" y="146"/>
                    </a:lnTo>
                    <a:lnTo>
                      <a:pt x="171" y="153"/>
                    </a:lnTo>
                    <a:lnTo>
                      <a:pt x="164" y="165"/>
                    </a:lnTo>
                    <a:lnTo>
                      <a:pt x="154" y="165"/>
                    </a:lnTo>
                    <a:lnTo>
                      <a:pt x="138" y="176"/>
                    </a:lnTo>
                    <a:lnTo>
                      <a:pt x="125" y="191"/>
                    </a:lnTo>
                    <a:lnTo>
                      <a:pt x="148" y="191"/>
                    </a:lnTo>
                    <a:lnTo>
                      <a:pt x="128" y="196"/>
                    </a:lnTo>
                    <a:lnTo>
                      <a:pt x="118" y="193"/>
                    </a:lnTo>
                    <a:lnTo>
                      <a:pt x="138" y="165"/>
                    </a:lnTo>
                    <a:lnTo>
                      <a:pt x="151" y="159"/>
                    </a:lnTo>
                    <a:lnTo>
                      <a:pt x="166" y="141"/>
                    </a:lnTo>
                    <a:lnTo>
                      <a:pt x="168" y="150"/>
                    </a:lnTo>
                    <a:lnTo>
                      <a:pt x="178" y="143"/>
                    </a:lnTo>
                    <a:lnTo>
                      <a:pt x="186" y="124"/>
                    </a:lnTo>
                    <a:lnTo>
                      <a:pt x="183" y="111"/>
                    </a:lnTo>
                    <a:lnTo>
                      <a:pt x="181" y="120"/>
                    </a:lnTo>
                    <a:lnTo>
                      <a:pt x="175" y="119"/>
                    </a:lnTo>
                    <a:lnTo>
                      <a:pt x="180" y="105"/>
                    </a:lnTo>
                    <a:lnTo>
                      <a:pt x="173" y="105"/>
                    </a:lnTo>
                    <a:lnTo>
                      <a:pt x="172" y="118"/>
                    </a:lnTo>
                    <a:lnTo>
                      <a:pt x="166" y="122"/>
                    </a:lnTo>
                    <a:lnTo>
                      <a:pt x="166" y="108"/>
                    </a:lnTo>
                    <a:lnTo>
                      <a:pt x="161" y="105"/>
                    </a:lnTo>
                    <a:lnTo>
                      <a:pt x="157" y="111"/>
                    </a:lnTo>
                    <a:lnTo>
                      <a:pt x="150" y="95"/>
                    </a:lnTo>
                    <a:lnTo>
                      <a:pt x="133" y="93"/>
                    </a:lnTo>
                    <a:lnTo>
                      <a:pt x="72" y="63"/>
                    </a:lnTo>
                    <a:lnTo>
                      <a:pt x="30" y="24"/>
                    </a:lnTo>
                    <a:lnTo>
                      <a:pt x="16" y="51"/>
                    </a:lnTo>
                    <a:lnTo>
                      <a:pt x="16" y="86"/>
                    </a:lnTo>
                  </a:path>
                </a:pathLst>
              </a:custGeom>
              <a:solidFill>
                <a:srgbClr val="FFFF99"/>
              </a:solidFill>
              <a:ln w="12700" cap="rnd">
                <a:solidFill>
                  <a:srgbClr val="969696"/>
                </a:solidFill>
                <a:round/>
                <a:headEnd/>
                <a:tailEnd/>
              </a:ln>
            </p:spPr>
            <p:txBody>
              <a:bodyPr/>
              <a:lstStyle/>
              <a:p>
                <a:endParaRPr lang="it-IT"/>
              </a:p>
            </p:txBody>
          </p:sp>
          <p:sp>
            <p:nvSpPr>
              <p:cNvPr id="122970" name="Freeform 147"/>
              <p:cNvSpPr>
                <a:spLocks/>
              </p:cNvSpPr>
              <p:nvPr/>
            </p:nvSpPr>
            <p:spPr bwMode="auto">
              <a:xfrm>
                <a:off x="579" y="470"/>
                <a:ext cx="32" cy="38"/>
              </a:xfrm>
              <a:custGeom>
                <a:avLst/>
                <a:gdLst>
                  <a:gd name="T0" fmla="*/ 0 w 32"/>
                  <a:gd name="T1" fmla="*/ 16 h 38"/>
                  <a:gd name="T2" fmla="*/ 0 w 32"/>
                  <a:gd name="T3" fmla="*/ 16 h 38"/>
                  <a:gd name="T4" fmla="*/ 26 w 32"/>
                  <a:gd name="T5" fmla="*/ 0 h 38"/>
                  <a:gd name="T6" fmla="*/ 31 w 32"/>
                  <a:gd name="T7" fmla="*/ 15 h 38"/>
                  <a:gd name="T8" fmla="*/ 27 w 32"/>
                  <a:gd name="T9" fmla="*/ 37 h 38"/>
                  <a:gd name="T10" fmla="*/ 0 w 32"/>
                  <a:gd name="T11" fmla="*/ 16 h 38"/>
                  <a:gd name="T12" fmla="*/ 0 w 32"/>
                  <a:gd name="T13" fmla="*/ 16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0" y="16"/>
                    </a:moveTo>
                    <a:lnTo>
                      <a:pt x="0" y="16"/>
                    </a:lnTo>
                    <a:lnTo>
                      <a:pt x="26" y="0"/>
                    </a:lnTo>
                    <a:lnTo>
                      <a:pt x="31" y="15"/>
                    </a:lnTo>
                    <a:lnTo>
                      <a:pt x="27" y="37"/>
                    </a:lnTo>
                    <a:lnTo>
                      <a:pt x="0" y="16"/>
                    </a:lnTo>
                  </a:path>
                </a:pathLst>
              </a:custGeom>
              <a:solidFill>
                <a:srgbClr val="FFFF99"/>
              </a:solidFill>
              <a:ln w="12700" cap="rnd">
                <a:solidFill>
                  <a:srgbClr val="969696"/>
                </a:solidFill>
                <a:round/>
                <a:headEnd/>
                <a:tailEnd/>
              </a:ln>
            </p:spPr>
            <p:txBody>
              <a:bodyPr/>
              <a:lstStyle/>
              <a:p>
                <a:endParaRPr lang="it-IT"/>
              </a:p>
            </p:txBody>
          </p:sp>
          <p:sp>
            <p:nvSpPr>
              <p:cNvPr id="122971" name="Freeform 148"/>
              <p:cNvSpPr>
                <a:spLocks/>
              </p:cNvSpPr>
              <p:nvPr/>
            </p:nvSpPr>
            <p:spPr bwMode="auto">
              <a:xfrm>
                <a:off x="600" y="519"/>
                <a:ext cx="24" cy="54"/>
              </a:xfrm>
              <a:custGeom>
                <a:avLst/>
                <a:gdLst>
                  <a:gd name="T0" fmla="*/ 0 w 24"/>
                  <a:gd name="T1" fmla="*/ 15 h 54"/>
                  <a:gd name="T2" fmla="*/ 0 w 24"/>
                  <a:gd name="T3" fmla="*/ 15 h 54"/>
                  <a:gd name="T4" fmla="*/ 14 w 24"/>
                  <a:gd name="T5" fmla="*/ 0 h 54"/>
                  <a:gd name="T6" fmla="*/ 23 w 24"/>
                  <a:gd name="T7" fmla="*/ 8 h 54"/>
                  <a:gd name="T8" fmla="*/ 18 w 24"/>
                  <a:gd name="T9" fmla="*/ 53 h 54"/>
                  <a:gd name="T10" fmla="*/ 0 w 24"/>
                  <a:gd name="T11" fmla="*/ 15 h 54"/>
                  <a:gd name="T12" fmla="*/ 0 w 24"/>
                  <a:gd name="T13" fmla="*/ 15 h 54"/>
                  <a:gd name="T14" fmla="*/ 0 60000 65536"/>
                  <a:gd name="T15" fmla="*/ 0 60000 65536"/>
                  <a:gd name="T16" fmla="*/ 0 60000 65536"/>
                  <a:gd name="T17" fmla="*/ 0 60000 65536"/>
                  <a:gd name="T18" fmla="*/ 0 60000 65536"/>
                  <a:gd name="T19" fmla="*/ 0 60000 65536"/>
                  <a:gd name="T20" fmla="*/ 0 60000 65536"/>
                  <a:gd name="T21" fmla="*/ 0 w 24"/>
                  <a:gd name="T22" fmla="*/ 0 h 54"/>
                  <a:gd name="T23" fmla="*/ 24 w 24"/>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4">
                    <a:moveTo>
                      <a:pt x="0" y="15"/>
                    </a:moveTo>
                    <a:lnTo>
                      <a:pt x="0" y="15"/>
                    </a:lnTo>
                    <a:lnTo>
                      <a:pt x="14" y="0"/>
                    </a:lnTo>
                    <a:lnTo>
                      <a:pt x="23" y="8"/>
                    </a:lnTo>
                    <a:lnTo>
                      <a:pt x="18" y="53"/>
                    </a:lnTo>
                    <a:lnTo>
                      <a:pt x="0" y="15"/>
                    </a:lnTo>
                  </a:path>
                </a:pathLst>
              </a:custGeom>
              <a:solidFill>
                <a:srgbClr val="FFFF99"/>
              </a:solidFill>
              <a:ln w="12700" cap="rnd">
                <a:solidFill>
                  <a:srgbClr val="969696"/>
                </a:solidFill>
                <a:round/>
                <a:headEnd/>
                <a:tailEnd/>
              </a:ln>
            </p:spPr>
            <p:txBody>
              <a:bodyPr/>
              <a:lstStyle/>
              <a:p>
                <a:endParaRPr lang="it-IT"/>
              </a:p>
            </p:txBody>
          </p:sp>
        </p:grpSp>
        <p:sp>
          <p:nvSpPr>
            <p:cNvPr id="122966" name="Freeform 149"/>
            <p:cNvSpPr>
              <a:spLocks/>
            </p:cNvSpPr>
            <p:nvPr/>
          </p:nvSpPr>
          <p:spPr bwMode="auto">
            <a:xfrm>
              <a:off x="4279" y="1751"/>
              <a:ext cx="467" cy="464"/>
            </a:xfrm>
            <a:custGeom>
              <a:avLst/>
              <a:gdLst>
                <a:gd name="T0" fmla="*/ 0 w 467"/>
                <a:gd name="T1" fmla="*/ 320 h 464"/>
                <a:gd name="T2" fmla="*/ 0 w 467"/>
                <a:gd name="T3" fmla="*/ 320 h 464"/>
                <a:gd name="T4" fmla="*/ 19 w 467"/>
                <a:gd name="T5" fmla="*/ 384 h 464"/>
                <a:gd name="T6" fmla="*/ 39 w 467"/>
                <a:gd name="T7" fmla="*/ 406 h 464"/>
                <a:gd name="T8" fmla="*/ 77 w 467"/>
                <a:gd name="T9" fmla="*/ 429 h 464"/>
                <a:gd name="T10" fmla="*/ 106 w 467"/>
                <a:gd name="T11" fmla="*/ 463 h 464"/>
                <a:gd name="T12" fmla="*/ 143 w 467"/>
                <a:gd name="T13" fmla="*/ 445 h 464"/>
                <a:gd name="T14" fmla="*/ 158 w 467"/>
                <a:gd name="T15" fmla="*/ 456 h 464"/>
                <a:gd name="T16" fmla="*/ 181 w 467"/>
                <a:gd name="T17" fmla="*/ 445 h 464"/>
                <a:gd name="T18" fmla="*/ 195 w 467"/>
                <a:gd name="T19" fmla="*/ 426 h 464"/>
                <a:gd name="T20" fmla="*/ 235 w 467"/>
                <a:gd name="T21" fmla="*/ 419 h 464"/>
                <a:gd name="T22" fmla="*/ 256 w 467"/>
                <a:gd name="T23" fmla="*/ 391 h 464"/>
                <a:gd name="T24" fmla="*/ 245 w 467"/>
                <a:gd name="T25" fmla="*/ 384 h 464"/>
                <a:gd name="T26" fmla="*/ 282 w 467"/>
                <a:gd name="T27" fmla="*/ 297 h 464"/>
                <a:gd name="T28" fmla="*/ 291 w 467"/>
                <a:gd name="T29" fmla="*/ 254 h 464"/>
                <a:gd name="T30" fmla="*/ 327 w 467"/>
                <a:gd name="T31" fmla="*/ 271 h 464"/>
                <a:gd name="T32" fmla="*/ 346 w 467"/>
                <a:gd name="T33" fmla="*/ 221 h 464"/>
                <a:gd name="T34" fmla="*/ 364 w 467"/>
                <a:gd name="T35" fmla="*/ 218 h 464"/>
                <a:gd name="T36" fmla="*/ 392 w 467"/>
                <a:gd name="T37" fmla="*/ 171 h 464"/>
                <a:gd name="T38" fmla="*/ 400 w 467"/>
                <a:gd name="T39" fmla="*/ 119 h 464"/>
                <a:gd name="T40" fmla="*/ 456 w 467"/>
                <a:gd name="T41" fmla="*/ 151 h 464"/>
                <a:gd name="T42" fmla="*/ 466 w 467"/>
                <a:gd name="T43" fmla="*/ 125 h 464"/>
                <a:gd name="T44" fmla="*/ 451 w 467"/>
                <a:gd name="T45" fmla="*/ 104 h 464"/>
                <a:gd name="T46" fmla="*/ 425 w 467"/>
                <a:gd name="T47" fmla="*/ 93 h 464"/>
                <a:gd name="T48" fmla="*/ 394 w 467"/>
                <a:gd name="T49" fmla="*/ 96 h 464"/>
                <a:gd name="T50" fmla="*/ 384 w 467"/>
                <a:gd name="T51" fmla="*/ 114 h 464"/>
                <a:gd name="T52" fmla="*/ 327 w 467"/>
                <a:gd name="T53" fmla="*/ 129 h 464"/>
                <a:gd name="T54" fmla="*/ 293 w 467"/>
                <a:gd name="T55" fmla="*/ 172 h 464"/>
                <a:gd name="T56" fmla="*/ 281 w 467"/>
                <a:gd name="T57" fmla="*/ 104 h 464"/>
                <a:gd name="T58" fmla="*/ 180 w 467"/>
                <a:gd name="T59" fmla="*/ 121 h 464"/>
                <a:gd name="T60" fmla="*/ 160 w 467"/>
                <a:gd name="T61" fmla="*/ 0 h 464"/>
                <a:gd name="T62" fmla="*/ 146 w 467"/>
                <a:gd name="T63" fmla="*/ 11 h 464"/>
                <a:gd name="T64" fmla="*/ 155 w 467"/>
                <a:gd name="T65" fmla="*/ 34 h 464"/>
                <a:gd name="T66" fmla="*/ 142 w 467"/>
                <a:gd name="T67" fmla="*/ 141 h 464"/>
                <a:gd name="T68" fmla="*/ 123 w 467"/>
                <a:gd name="T69" fmla="*/ 164 h 464"/>
                <a:gd name="T70" fmla="*/ 69 w 467"/>
                <a:gd name="T71" fmla="*/ 205 h 464"/>
                <a:gd name="T72" fmla="*/ 59 w 467"/>
                <a:gd name="T73" fmla="*/ 250 h 464"/>
                <a:gd name="T74" fmla="*/ 39 w 467"/>
                <a:gd name="T75" fmla="*/ 239 h 464"/>
                <a:gd name="T76" fmla="*/ 32 w 467"/>
                <a:gd name="T77" fmla="*/ 293 h 464"/>
                <a:gd name="T78" fmla="*/ 0 w 467"/>
                <a:gd name="T79" fmla="*/ 320 h 464"/>
                <a:gd name="T80" fmla="*/ 0 w 467"/>
                <a:gd name="T81" fmla="*/ 320 h 4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7"/>
                <a:gd name="T124" fmla="*/ 0 h 464"/>
                <a:gd name="T125" fmla="*/ 467 w 467"/>
                <a:gd name="T126" fmla="*/ 464 h 4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7" h="464">
                  <a:moveTo>
                    <a:pt x="0" y="320"/>
                  </a:moveTo>
                  <a:lnTo>
                    <a:pt x="0" y="320"/>
                  </a:lnTo>
                  <a:lnTo>
                    <a:pt x="19" y="384"/>
                  </a:lnTo>
                  <a:lnTo>
                    <a:pt x="39" y="406"/>
                  </a:lnTo>
                  <a:lnTo>
                    <a:pt x="77" y="429"/>
                  </a:lnTo>
                  <a:lnTo>
                    <a:pt x="106" y="463"/>
                  </a:lnTo>
                  <a:lnTo>
                    <a:pt x="143" y="445"/>
                  </a:lnTo>
                  <a:lnTo>
                    <a:pt x="158" y="456"/>
                  </a:lnTo>
                  <a:lnTo>
                    <a:pt x="181" y="445"/>
                  </a:lnTo>
                  <a:lnTo>
                    <a:pt x="195" y="426"/>
                  </a:lnTo>
                  <a:lnTo>
                    <a:pt x="235" y="419"/>
                  </a:lnTo>
                  <a:lnTo>
                    <a:pt x="256" y="391"/>
                  </a:lnTo>
                  <a:lnTo>
                    <a:pt x="245" y="384"/>
                  </a:lnTo>
                  <a:lnTo>
                    <a:pt x="282" y="297"/>
                  </a:lnTo>
                  <a:lnTo>
                    <a:pt x="291" y="254"/>
                  </a:lnTo>
                  <a:lnTo>
                    <a:pt x="327" y="271"/>
                  </a:lnTo>
                  <a:lnTo>
                    <a:pt x="346" y="221"/>
                  </a:lnTo>
                  <a:lnTo>
                    <a:pt x="364" y="218"/>
                  </a:lnTo>
                  <a:lnTo>
                    <a:pt x="392" y="171"/>
                  </a:lnTo>
                  <a:lnTo>
                    <a:pt x="400" y="119"/>
                  </a:lnTo>
                  <a:lnTo>
                    <a:pt x="456" y="151"/>
                  </a:lnTo>
                  <a:lnTo>
                    <a:pt x="466" y="125"/>
                  </a:lnTo>
                  <a:lnTo>
                    <a:pt x="451" y="104"/>
                  </a:lnTo>
                  <a:lnTo>
                    <a:pt x="425" y="93"/>
                  </a:lnTo>
                  <a:lnTo>
                    <a:pt x="394" y="96"/>
                  </a:lnTo>
                  <a:lnTo>
                    <a:pt x="384" y="114"/>
                  </a:lnTo>
                  <a:lnTo>
                    <a:pt x="327" y="129"/>
                  </a:lnTo>
                  <a:lnTo>
                    <a:pt x="293" y="172"/>
                  </a:lnTo>
                  <a:lnTo>
                    <a:pt x="281" y="104"/>
                  </a:lnTo>
                  <a:lnTo>
                    <a:pt x="180" y="121"/>
                  </a:lnTo>
                  <a:lnTo>
                    <a:pt x="160" y="0"/>
                  </a:lnTo>
                  <a:lnTo>
                    <a:pt x="146" y="11"/>
                  </a:lnTo>
                  <a:lnTo>
                    <a:pt x="155" y="34"/>
                  </a:lnTo>
                  <a:lnTo>
                    <a:pt x="142" y="141"/>
                  </a:lnTo>
                  <a:lnTo>
                    <a:pt x="123" y="164"/>
                  </a:lnTo>
                  <a:lnTo>
                    <a:pt x="69" y="205"/>
                  </a:lnTo>
                  <a:lnTo>
                    <a:pt x="59" y="250"/>
                  </a:lnTo>
                  <a:lnTo>
                    <a:pt x="39" y="239"/>
                  </a:lnTo>
                  <a:lnTo>
                    <a:pt x="32" y="293"/>
                  </a:lnTo>
                  <a:lnTo>
                    <a:pt x="0" y="320"/>
                  </a:lnTo>
                </a:path>
              </a:pathLst>
            </a:custGeom>
            <a:solidFill>
              <a:srgbClr val="FFFF99"/>
            </a:solidFill>
            <a:ln w="12700" cap="rnd">
              <a:solidFill>
                <a:srgbClr val="969696"/>
              </a:solidFill>
              <a:round/>
              <a:headEnd/>
              <a:tailEnd/>
            </a:ln>
          </p:spPr>
          <p:txBody>
            <a:bodyPr/>
            <a:lstStyle/>
            <a:p>
              <a:endParaRPr lang="it-IT"/>
            </a:p>
          </p:txBody>
        </p:sp>
        <p:sp>
          <p:nvSpPr>
            <p:cNvPr id="122967" name="Freeform 150"/>
            <p:cNvSpPr>
              <a:spLocks/>
            </p:cNvSpPr>
            <p:nvPr/>
          </p:nvSpPr>
          <p:spPr bwMode="auto">
            <a:xfrm>
              <a:off x="3206" y="1034"/>
              <a:ext cx="550" cy="579"/>
            </a:xfrm>
            <a:custGeom>
              <a:avLst/>
              <a:gdLst>
                <a:gd name="T0" fmla="*/ 0 w 550"/>
                <a:gd name="T1" fmla="*/ 176 h 579"/>
                <a:gd name="T2" fmla="*/ 0 w 550"/>
                <a:gd name="T3" fmla="*/ 176 h 579"/>
                <a:gd name="T4" fmla="*/ 14 w 550"/>
                <a:gd name="T5" fmla="*/ 220 h 579"/>
                <a:gd name="T6" fmla="*/ 13 w 550"/>
                <a:gd name="T7" fmla="*/ 290 h 579"/>
                <a:gd name="T8" fmla="*/ 80 w 550"/>
                <a:gd name="T9" fmla="*/ 332 h 579"/>
                <a:gd name="T10" fmla="*/ 106 w 550"/>
                <a:gd name="T11" fmla="*/ 362 h 579"/>
                <a:gd name="T12" fmla="*/ 144 w 550"/>
                <a:gd name="T13" fmla="*/ 387 h 579"/>
                <a:gd name="T14" fmla="*/ 158 w 550"/>
                <a:gd name="T15" fmla="*/ 403 h 579"/>
                <a:gd name="T16" fmla="*/ 168 w 550"/>
                <a:gd name="T17" fmla="*/ 450 h 579"/>
                <a:gd name="T18" fmla="*/ 177 w 550"/>
                <a:gd name="T19" fmla="*/ 516 h 579"/>
                <a:gd name="T20" fmla="*/ 228 w 550"/>
                <a:gd name="T21" fmla="*/ 578 h 579"/>
                <a:gd name="T22" fmla="*/ 501 w 550"/>
                <a:gd name="T23" fmla="*/ 559 h 579"/>
                <a:gd name="T24" fmla="*/ 485 w 550"/>
                <a:gd name="T25" fmla="*/ 470 h 579"/>
                <a:gd name="T26" fmla="*/ 494 w 550"/>
                <a:gd name="T27" fmla="*/ 378 h 579"/>
                <a:gd name="T28" fmla="*/ 511 w 550"/>
                <a:gd name="T29" fmla="*/ 336 h 579"/>
                <a:gd name="T30" fmla="*/ 509 w 550"/>
                <a:gd name="T31" fmla="*/ 299 h 579"/>
                <a:gd name="T32" fmla="*/ 543 w 550"/>
                <a:gd name="T33" fmla="*/ 216 h 579"/>
                <a:gd name="T34" fmla="*/ 549 w 550"/>
                <a:gd name="T35" fmla="*/ 194 h 579"/>
                <a:gd name="T36" fmla="*/ 539 w 550"/>
                <a:gd name="T37" fmla="*/ 190 h 579"/>
                <a:gd name="T38" fmla="*/ 525 w 550"/>
                <a:gd name="T39" fmla="*/ 207 h 579"/>
                <a:gd name="T40" fmla="*/ 514 w 550"/>
                <a:gd name="T41" fmla="*/ 250 h 579"/>
                <a:gd name="T42" fmla="*/ 492 w 550"/>
                <a:gd name="T43" fmla="*/ 255 h 579"/>
                <a:gd name="T44" fmla="*/ 481 w 550"/>
                <a:gd name="T45" fmla="*/ 280 h 579"/>
                <a:gd name="T46" fmla="*/ 458 w 550"/>
                <a:gd name="T47" fmla="*/ 297 h 579"/>
                <a:gd name="T48" fmla="*/ 460 w 550"/>
                <a:gd name="T49" fmla="*/ 269 h 579"/>
                <a:gd name="T50" fmla="*/ 474 w 550"/>
                <a:gd name="T51" fmla="*/ 240 h 579"/>
                <a:gd name="T52" fmla="*/ 490 w 550"/>
                <a:gd name="T53" fmla="*/ 230 h 579"/>
                <a:gd name="T54" fmla="*/ 492 w 550"/>
                <a:gd name="T55" fmla="*/ 220 h 579"/>
                <a:gd name="T56" fmla="*/ 463 w 550"/>
                <a:gd name="T57" fmla="*/ 139 h 579"/>
                <a:gd name="T58" fmla="*/ 442 w 550"/>
                <a:gd name="T59" fmla="*/ 133 h 579"/>
                <a:gd name="T60" fmla="*/ 434 w 550"/>
                <a:gd name="T61" fmla="*/ 115 h 579"/>
                <a:gd name="T62" fmla="*/ 383 w 550"/>
                <a:gd name="T63" fmla="*/ 109 h 579"/>
                <a:gd name="T64" fmla="*/ 268 w 550"/>
                <a:gd name="T65" fmla="*/ 79 h 579"/>
                <a:gd name="T66" fmla="*/ 222 w 550"/>
                <a:gd name="T67" fmla="*/ 46 h 579"/>
                <a:gd name="T68" fmla="*/ 196 w 550"/>
                <a:gd name="T69" fmla="*/ 35 h 579"/>
                <a:gd name="T70" fmla="*/ 180 w 550"/>
                <a:gd name="T71" fmla="*/ 46 h 579"/>
                <a:gd name="T72" fmla="*/ 175 w 550"/>
                <a:gd name="T73" fmla="*/ 42 h 579"/>
                <a:gd name="T74" fmla="*/ 184 w 550"/>
                <a:gd name="T75" fmla="*/ 35 h 579"/>
                <a:gd name="T76" fmla="*/ 184 w 550"/>
                <a:gd name="T77" fmla="*/ 20 h 579"/>
                <a:gd name="T78" fmla="*/ 189 w 550"/>
                <a:gd name="T79" fmla="*/ 15 h 579"/>
                <a:gd name="T80" fmla="*/ 189 w 550"/>
                <a:gd name="T81" fmla="*/ 4 h 579"/>
                <a:gd name="T82" fmla="*/ 182 w 550"/>
                <a:gd name="T83" fmla="*/ 0 h 579"/>
                <a:gd name="T84" fmla="*/ 118 w 550"/>
                <a:gd name="T85" fmla="*/ 28 h 579"/>
                <a:gd name="T86" fmla="*/ 94 w 550"/>
                <a:gd name="T87" fmla="*/ 38 h 579"/>
                <a:gd name="T88" fmla="*/ 84 w 550"/>
                <a:gd name="T89" fmla="*/ 39 h 579"/>
                <a:gd name="T90" fmla="*/ 68 w 550"/>
                <a:gd name="T91" fmla="*/ 30 h 579"/>
                <a:gd name="T92" fmla="*/ 66 w 550"/>
                <a:gd name="T93" fmla="*/ 38 h 579"/>
                <a:gd name="T94" fmla="*/ 63 w 550"/>
                <a:gd name="T95" fmla="*/ 30 h 579"/>
                <a:gd name="T96" fmla="*/ 51 w 550"/>
                <a:gd name="T97" fmla="*/ 41 h 579"/>
                <a:gd name="T98" fmla="*/ 54 w 550"/>
                <a:gd name="T99" fmla="*/ 108 h 579"/>
                <a:gd name="T100" fmla="*/ 0 w 550"/>
                <a:gd name="T101" fmla="*/ 176 h 579"/>
                <a:gd name="T102" fmla="*/ 0 w 550"/>
                <a:gd name="T103" fmla="*/ 176 h 5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0"/>
                <a:gd name="T157" fmla="*/ 0 h 579"/>
                <a:gd name="T158" fmla="*/ 550 w 550"/>
                <a:gd name="T159" fmla="*/ 579 h 5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0" h="579">
                  <a:moveTo>
                    <a:pt x="0" y="176"/>
                  </a:moveTo>
                  <a:lnTo>
                    <a:pt x="0" y="176"/>
                  </a:lnTo>
                  <a:lnTo>
                    <a:pt x="14" y="220"/>
                  </a:lnTo>
                  <a:lnTo>
                    <a:pt x="13" y="290"/>
                  </a:lnTo>
                  <a:lnTo>
                    <a:pt x="80" y="332"/>
                  </a:lnTo>
                  <a:lnTo>
                    <a:pt x="106" y="362"/>
                  </a:lnTo>
                  <a:lnTo>
                    <a:pt x="144" y="387"/>
                  </a:lnTo>
                  <a:lnTo>
                    <a:pt x="158" y="403"/>
                  </a:lnTo>
                  <a:lnTo>
                    <a:pt x="168" y="450"/>
                  </a:lnTo>
                  <a:lnTo>
                    <a:pt x="177" y="516"/>
                  </a:lnTo>
                  <a:lnTo>
                    <a:pt x="228" y="578"/>
                  </a:lnTo>
                  <a:lnTo>
                    <a:pt x="501" y="559"/>
                  </a:lnTo>
                  <a:lnTo>
                    <a:pt x="485" y="470"/>
                  </a:lnTo>
                  <a:lnTo>
                    <a:pt x="494" y="378"/>
                  </a:lnTo>
                  <a:lnTo>
                    <a:pt x="511" y="336"/>
                  </a:lnTo>
                  <a:lnTo>
                    <a:pt x="509" y="299"/>
                  </a:lnTo>
                  <a:lnTo>
                    <a:pt x="543" y="216"/>
                  </a:lnTo>
                  <a:lnTo>
                    <a:pt x="549" y="194"/>
                  </a:lnTo>
                  <a:lnTo>
                    <a:pt x="539" y="190"/>
                  </a:lnTo>
                  <a:lnTo>
                    <a:pt x="525" y="207"/>
                  </a:lnTo>
                  <a:lnTo>
                    <a:pt x="514" y="250"/>
                  </a:lnTo>
                  <a:lnTo>
                    <a:pt x="492" y="255"/>
                  </a:lnTo>
                  <a:lnTo>
                    <a:pt x="481" y="280"/>
                  </a:lnTo>
                  <a:lnTo>
                    <a:pt x="458" y="297"/>
                  </a:lnTo>
                  <a:lnTo>
                    <a:pt x="460" y="269"/>
                  </a:lnTo>
                  <a:lnTo>
                    <a:pt x="474" y="240"/>
                  </a:lnTo>
                  <a:lnTo>
                    <a:pt x="490" y="230"/>
                  </a:lnTo>
                  <a:lnTo>
                    <a:pt x="492" y="220"/>
                  </a:lnTo>
                  <a:lnTo>
                    <a:pt x="463" y="139"/>
                  </a:lnTo>
                  <a:lnTo>
                    <a:pt x="442" y="133"/>
                  </a:lnTo>
                  <a:lnTo>
                    <a:pt x="434" y="115"/>
                  </a:lnTo>
                  <a:lnTo>
                    <a:pt x="383" y="109"/>
                  </a:lnTo>
                  <a:lnTo>
                    <a:pt x="268" y="79"/>
                  </a:lnTo>
                  <a:lnTo>
                    <a:pt x="222" y="46"/>
                  </a:lnTo>
                  <a:lnTo>
                    <a:pt x="196" y="35"/>
                  </a:lnTo>
                  <a:lnTo>
                    <a:pt x="180" y="46"/>
                  </a:lnTo>
                  <a:lnTo>
                    <a:pt x="175" y="42"/>
                  </a:lnTo>
                  <a:lnTo>
                    <a:pt x="184" y="35"/>
                  </a:lnTo>
                  <a:lnTo>
                    <a:pt x="184" y="20"/>
                  </a:lnTo>
                  <a:lnTo>
                    <a:pt x="189" y="15"/>
                  </a:lnTo>
                  <a:lnTo>
                    <a:pt x="189" y="4"/>
                  </a:lnTo>
                  <a:lnTo>
                    <a:pt x="182" y="0"/>
                  </a:lnTo>
                  <a:lnTo>
                    <a:pt x="118" y="28"/>
                  </a:lnTo>
                  <a:lnTo>
                    <a:pt x="94" y="38"/>
                  </a:lnTo>
                  <a:lnTo>
                    <a:pt x="84" y="39"/>
                  </a:lnTo>
                  <a:lnTo>
                    <a:pt x="68" y="30"/>
                  </a:lnTo>
                  <a:lnTo>
                    <a:pt x="66" y="38"/>
                  </a:lnTo>
                  <a:lnTo>
                    <a:pt x="63" y="30"/>
                  </a:lnTo>
                  <a:lnTo>
                    <a:pt x="51" y="41"/>
                  </a:lnTo>
                  <a:lnTo>
                    <a:pt x="54" y="108"/>
                  </a:lnTo>
                  <a:lnTo>
                    <a:pt x="0" y="176"/>
                  </a:lnTo>
                </a:path>
              </a:pathLst>
            </a:custGeom>
            <a:solidFill>
              <a:srgbClr val="FFFF99"/>
            </a:solidFill>
            <a:ln w="12700" cap="rnd">
              <a:solidFill>
                <a:srgbClr val="969696"/>
              </a:solidFill>
              <a:round/>
              <a:headEnd/>
              <a:tailEnd/>
            </a:ln>
          </p:spPr>
          <p:txBody>
            <a:bodyPr/>
            <a:lstStyle/>
            <a:p>
              <a:endParaRPr lang="it-IT"/>
            </a:p>
          </p:txBody>
        </p:sp>
        <p:sp>
          <p:nvSpPr>
            <p:cNvPr id="122968" name="Freeform 151"/>
            <p:cNvSpPr>
              <a:spLocks/>
            </p:cNvSpPr>
            <p:nvPr/>
          </p:nvSpPr>
          <p:spPr bwMode="auto">
            <a:xfrm>
              <a:off x="1448" y="1180"/>
              <a:ext cx="731" cy="604"/>
            </a:xfrm>
            <a:custGeom>
              <a:avLst/>
              <a:gdLst>
                <a:gd name="T0" fmla="*/ 0 w 731"/>
                <a:gd name="T1" fmla="*/ 518 h 604"/>
                <a:gd name="T2" fmla="*/ 0 w 731"/>
                <a:gd name="T3" fmla="*/ 518 h 604"/>
                <a:gd name="T4" fmla="*/ 22 w 731"/>
                <a:gd name="T5" fmla="*/ 387 h 604"/>
                <a:gd name="T6" fmla="*/ 75 w 731"/>
                <a:gd name="T7" fmla="*/ 64 h 604"/>
                <a:gd name="T8" fmla="*/ 87 w 731"/>
                <a:gd name="T9" fmla="*/ 0 h 604"/>
                <a:gd name="T10" fmla="*/ 374 w 731"/>
                <a:gd name="T11" fmla="*/ 43 h 604"/>
                <a:gd name="T12" fmla="*/ 730 w 731"/>
                <a:gd name="T13" fmla="*/ 80 h 604"/>
                <a:gd name="T14" fmla="*/ 705 w 731"/>
                <a:gd name="T15" fmla="*/ 342 h 604"/>
                <a:gd name="T16" fmla="*/ 680 w 731"/>
                <a:gd name="T17" fmla="*/ 603 h 604"/>
                <a:gd name="T18" fmla="*/ 194 w 731"/>
                <a:gd name="T19" fmla="*/ 548 h 604"/>
                <a:gd name="T20" fmla="*/ 0 w 731"/>
                <a:gd name="T21" fmla="*/ 518 h 604"/>
                <a:gd name="T22" fmla="*/ 0 w 731"/>
                <a:gd name="T23" fmla="*/ 518 h 6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1"/>
                <a:gd name="T37" fmla="*/ 0 h 604"/>
                <a:gd name="T38" fmla="*/ 731 w 731"/>
                <a:gd name="T39" fmla="*/ 604 h 6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1" h="604">
                  <a:moveTo>
                    <a:pt x="0" y="518"/>
                  </a:moveTo>
                  <a:lnTo>
                    <a:pt x="0" y="518"/>
                  </a:lnTo>
                  <a:lnTo>
                    <a:pt x="22" y="387"/>
                  </a:lnTo>
                  <a:lnTo>
                    <a:pt x="75" y="64"/>
                  </a:lnTo>
                  <a:lnTo>
                    <a:pt x="87" y="0"/>
                  </a:lnTo>
                  <a:lnTo>
                    <a:pt x="374" y="43"/>
                  </a:lnTo>
                  <a:lnTo>
                    <a:pt x="730" y="80"/>
                  </a:lnTo>
                  <a:lnTo>
                    <a:pt x="705" y="342"/>
                  </a:lnTo>
                  <a:lnTo>
                    <a:pt x="680" y="603"/>
                  </a:lnTo>
                  <a:lnTo>
                    <a:pt x="194" y="548"/>
                  </a:lnTo>
                  <a:lnTo>
                    <a:pt x="0" y="518"/>
                  </a:lnTo>
                </a:path>
              </a:pathLst>
            </a:custGeom>
            <a:solidFill>
              <a:srgbClr val="FFFF99"/>
            </a:solidFill>
            <a:ln w="12700" cap="rnd">
              <a:solidFill>
                <a:srgbClr val="969696"/>
              </a:solidFill>
              <a:round/>
              <a:headEnd/>
              <a:tailEnd/>
            </a:ln>
          </p:spPr>
          <p:txBody>
            <a:bodyPr/>
            <a:lstStyle/>
            <a:p>
              <a:endParaRPr lang="it-IT"/>
            </a:p>
          </p:txBody>
        </p:sp>
      </p:grpSp>
      <p:sp>
        <p:nvSpPr>
          <p:cNvPr id="122899" name="Freeform 152"/>
          <p:cNvSpPr>
            <a:spLocks/>
          </p:cNvSpPr>
          <p:nvPr/>
        </p:nvSpPr>
        <p:spPr bwMode="auto">
          <a:xfrm>
            <a:off x="5011738" y="2230438"/>
            <a:ext cx="307975" cy="1338262"/>
          </a:xfrm>
          <a:custGeom>
            <a:avLst/>
            <a:gdLst>
              <a:gd name="T0" fmla="*/ 2147483647 w 194"/>
              <a:gd name="T1" fmla="*/ 0 h 843"/>
              <a:gd name="T2" fmla="*/ 2147483647 w 194"/>
              <a:gd name="T3" fmla="*/ 2147483647 h 843"/>
              <a:gd name="T4" fmla="*/ 2147483647 w 194"/>
              <a:gd name="T5" fmla="*/ 2147483647 h 843"/>
              <a:gd name="T6" fmla="*/ 2147483647 w 194"/>
              <a:gd name="T7" fmla="*/ 2147483647 h 843"/>
              <a:gd name="T8" fmla="*/ 0 60000 65536"/>
              <a:gd name="T9" fmla="*/ 0 60000 65536"/>
              <a:gd name="T10" fmla="*/ 0 60000 65536"/>
              <a:gd name="T11" fmla="*/ 0 60000 65536"/>
              <a:gd name="T12" fmla="*/ 0 w 194"/>
              <a:gd name="T13" fmla="*/ 0 h 843"/>
              <a:gd name="T14" fmla="*/ 194 w 194"/>
              <a:gd name="T15" fmla="*/ 843 h 843"/>
            </a:gdLst>
            <a:ahLst/>
            <a:cxnLst>
              <a:cxn ang="T8">
                <a:pos x="T0" y="T1"/>
              </a:cxn>
              <a:cxn ang="T9">
                <a:pos x="T2" y="T3"/>
              </a:cxn>
              <a:cxn ang="T10">
                <a:pos x="T4" y="T5"/>
              </a:cxn>
              <a:cxn ang="T11">
                <a:pos x="T6" y="T7"/>
              </a:cxn>
            </a:cxnLst>
            <a:rect l="T12" t="T13" r="T14" b="T15"/>
            <a:pathLst>
              <a:path w="194" h="843">
                <a:moveTo>
                  <a:pt x="194" y="0"/>
                </a:moveTo>
                <a:cubicBezTo>
                  <a:pt x="137" y="132"/>
                  <a:pt x="78" y="282"/>
                  <a:pt x="46" y="387"/>
                </a:cubicBezTo>
                <a:cubicBezTo>
                  <a:pt x="14" y="492"/>
                  <a:pt x="8" y="557"/>
                  <a:pt x="4" y="633"/>
                </a:cubicBezTo>
                <a:cubicBezTo>
                  <a:pt x="0" y="709"/>
                  <a:pt x="21" y="799"/>
                  <a:pt x="25" y="843"/>
                </a:cubicBezTo>
              </a:path>
            </a:pathLst>
          </a:custGeom>
          <a:noFill/>
          <a:ln w="38100">
            <a:solidFill>
              <a:srgbClr val="969696"/>
            </a:solidFill>
            <a:round/>
            <a:headEnd/>
            <a:tailEnd/>
          </a:ln>
        </p:spPr>
        <p:txBody>
          <a:bodyPr/>
          <a:lstStyle/>
          <a:p>
            <a:endParaRPr lang="it-IT"/>
          </a:p>
        </p:txBody>
      </p:sp>
      <p:sp>
        <p:nvSpPr>
          <p:cNvPr id="122900" name="Freeform 153"/>
          <p:cNvSpPr>
            <a:spLocks/>
          </p:cNvSpPr>
          <p:nvPr/>
        </p:nvSpPr>
        <p:spPr bwMode="auto">
          <a:xfrm>
            <a:off x="5883275" y="2343150"/>
            <a:ext cx="2212975" cy="2098675"/>
          </a:xfrm>
          <a:custGeom>
            <a:avLst/>
            <a:gdLst>
              <a:gd name="T0" fmla="*/ 2147483647 w 1394"/>
              <a:gd name="T1" fmla="*/ 0 h 1322"/>
              <a:gd name="T2" fmla="*/ 2147483647 w 1394"/>
              <a:gd name="T3" fmla="*/ 2147483647 h 1322"/>
              <a:gd name="T4" fmla="*/ 2147483647 w 1394"/>
              <a:gd name="T5" fmla="*/ 2147483647 h 1322"/>
              <a:gd name="T6" fmla="*/ 2147483647 w 1394"/>
              <a:gd name="T7" fmla="*/ 2147483647 h 1322"/>
              <a:gd name="T8" fmla="*/ 2147483647 w 1394"/>
              <a:gd name="T9" fmla="*/ 2147483647 h 1322"/>
              <a:gd name="T10" fmla="*/ 2147483647 w 1394"/>
              <a:gd name="T11" fmla="*/ 2147483647 h 1322"/>
              <a:gd name="T12" fmla="*/ 2147483647 w 1394"/>
              <a:gd name="T13" fmla="*/ 2147483647 h 1322"/>
              <a:gd name="T14" fmla="*/ 0 60000 65536"/>
              <a:gd name="T15" fmla="*/ 0 60000 65536"/>
              <a:gd name="T16" fmla="*/ 0 60000 65536"/>
              <a:gd name="T17" fmla="*/ 0 60000 65536"/>
              <a:gd name="T18" fmla="*/ 0 60000 65536"/>
              <a:gd name="T19" fmla="*/ 0 60000 65536"/>
              <a:gd name="T20" fmla="*/ 0 60000 65536"/>
              <a:gd name="T21" fmla="*/ 0 w 1394"/>
              <a:gd name="T22" fmla="*/ 0 h 1322"/>
              <a:gd name="T23" fmla="*/ 1394 w 1394"/>
              <a:gd name="T24" fmla="*/ 1322 h 13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4" h="1322">
                <a:moveTo>
                  <a:pt x="24" y="0"/>
                </a:moveTo>
                <a:cubicBezTo>
                  <a:pt x="24" y="47"/>
                  <a:pt x="0" y="164"/>
                  <a:pt x="24" y="281"/>
                </a:cubicBezTo>
                <a:cubicBezTo>
                  <a:pt x="48" y="398"/>
                  <a:pt x="105" y="569"/>
                  <a:pt x="171" y="702"/>
                </a:cubicBezTo>
                <a:cubicBezTo>
                  <a:pt x="237" y="835"/>
                  <a:pt x="327" y="985"/>
                  <a:pt x="417" y="1081"/>
                </a:cubicBezTo>
                <a:cubicBezTo>
                  <a:pt x="507" y="1177"/>
                  <a:pt x="596" y="1242"/>
                  <a:pt x="712" y="1278"/>
                </a:cubicBezTo>
                <a:cubicBezTo>
                  <a:pt x="828" y="1314"/>
                  <a:pt x="999" y="1322"/>
                  <a:pt x="1113" y="1299"/>
                </a:cubicBezTo>
                <a:cubicBezTo>
                  <a:pt x="1227" y="1276"/>
                  <a:pt x="1309" y="1205"/>
                  <a:pt x="1394" y="1138"/>
                </a:cubicBezTo>
              </a:path>
            </a:pathLst>
          </a:custGeom>
          <a:noFill/>
          <a:ln w="38100">
            <a:solidFill>
              <a:srgbClr val="969696"/>
            </a:solidFill>
            <a:round/>
            <a:headEnd/>
            <a:tailEnd/>
          </a:ln>
        </p:spPr>
        <p:txBody>
          <a:bodyPr/>
          <a:lstStyle/>
          <a:p>
            <a:endParaRPr lang="it-IT"/>
          </a:p>
        </p:txBody>
      </p:sp>
      <p:sp>
        <p:nvSpPr>
          <p:cNvPr id="122901" name="Freeform 154"/>
          <p:cNvSpPr>
            <a:spLocks/>
          </p:cNvSpPr>
          <p:nvPr/>
        </p:nvSpPr>
        <p:spPr bwMode="auto">
          <a:xfrm>
            <a:off x="4646613" y="3160713"/>
            <a:ext cx="965200" cy="1003300"/>
          </a:xfrm>
          <a:custGeom>
            <a:avLst/>
            <a:gdLst>
              <a:gd name="T0" fmla="*/ 2147483647 w 608"/>
              <a:gd name="T1" fmla="*/ 2147483647 h 632"/>
              <a:gd name="T2" fmla="*/ 2147483647 w 608"/>
              <a:gd name="T3" fmla="*/ 2147483647 h 632"/>
              <a:gd name="T4" fmla="*/ 2147483647 w 608"/>
              <a:gd name="T5" fmla="*/ 2147483647 h 632"/>
              <a:gd name="T6" fmla="*/ 2147483647 w 608"/>
              <a:gd name="T7" fmla="*/ 2147483647 h 632"/>
              <a:gd name="T8" fmla="*/ 2147483647 w 608"/>
              <a:gd name="T9" fmla="*/ 2147483647 h 632"/>
              <a:gd name="T10" fmla="*/ 2147483647 w 608"/>
              <a:gd name="T11" fmla="*/ 2147483647 h 632"/>
              <a:gd name="T12" fmla="*/ 2147483647 w 608"/>
              <a:gd name="T13" fmla="*/ 2147483647 h 632"/>
              <a:gd name="T14" fmla="*/ 2147483647 w 608"/>
              <a:gd name="T15" fmla="*/ 2147483647 h 632"/>
              <a:gd name="T16" fmla="*/ 2147483647 w 608"/>
              <a:gd name="T17" fmla="*/ 2147483647 h 632"/>
              <a:gd name="T18" fmla="*/ 2147483647 w 608"/>
              <a:gd name="T19" fmla="*/ 2147483647 h 632"/>
              <a:gd name="T20" fmla="*/ 2147483647 w 608"/>
              <a:gd name="T21" fmla="*/ 2147483647 h 6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8"/>
              <a:gd name="T34" fmla="*/ 0 h 632"/>
              <a:gd name="T35" fmla="*/ 608 w 608"/>
              <a:gd name="T36" fmla="*/ 632 h 6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8" h="632">
                <a:moveTo>
                  <a:pt x="51" y="271"/>
                </a:moveTo>
                <a:cubicBezTo>
                  <a:pt x="27" y="212"/>
                  <a:pt x="4" y="153"/>
                  <a:pt x="2" y="110"/>
                </a:cubicBezTo>
                <a:cubicBezTo>
                  <a:pt x="0" y="67"/>
                  <a:pt x="15" y="24"/>
                  <a:pt x="37" y="12"/>
                </a:cubicBezTo>
                <a:cubicBezTo>
                  <a:pt x="59" y="0"/>
                  <a:pt x="109" y="9"/>
                  <a:pt x="136" y="40"/>
                </a:cubicBezTo>
                <a:cubicBezTo>
                  <a:pt x="163" y="71"/>
                  <a:pt x="174" y="160"/>
                  <a:pt x="199" y="201"/>
                </a:cubicBezTo>
                <a:cubicBezTo>
                  <a:pt x="224" y="242"/>
                  <a:pt x="238" y="243"/>
                  <a:pt x="283" y="286"/>
                </a:cubicBezTo>
                <a:cubicBezTo>
                  <a:pt x="328" y="329"/>
                  <a:pt x="415" y="421"/>
                  <a:pt x="466" y="461"/>
                </a:cubicBezTo>
                <a:cubicBezTo>
                  <a:pt x="517" y="501"/>
                  <a:pt x="576" y="496"/>
                  <a:pt x="592" y="524"/>
                </a:cubicBezTo>
                <a:cubicBezTo>
                  <a:pt x="608" y="552"/>
                  <a:pt x="605" y="628"/>
                  <a:pt x="564" y="630"/>
                </a:cubicBezTo>
                <a:cubicBezTo>
                  <a:pt x="523" y="632"/>
                  <a:pt x="415" y="573"/>
                  <a:pt x="346" y="538"/>
                </a:cubicBezTo>
                <a:cubicBezTo>
                  <a:pt x="277" y="503"/>
                  <a:pt x="213" y="461"/>
                  <a:pt x="150" y="419"/>
                </a:cubicBezTo>
              </a:path>
            </a:pathLst>
          </a:custGeom>
          <a:noFill/>
          <a:ln w="38100">
            <a:solidFill>
              <a:srgbClr val="969696"/>
            </a:solidFill>
            <a:round/>
            <a:headEnd/>
            <a:tailEnd/>
          </a:ln>
        </p:spPr>
        <p:txBody>
          <a:bodyPr/>
          <a:lstStyle/>
          <a:p>
            <a:endParaRPr lang="it-IT"/>
          </a:p>
        </p:txBody>
      </p:sp>
      <p:sp>
        <p:nvSpPr>
          <p:cNvPr id="122902" name="Freeform 155"/>
          <p:cNvSpPr>
            <a:spLocks/>
          </p:cNvSpPr>
          <p:nvPr/>
        </p:nvSpPr>
        <p:spPr bwMode="auto">
          <a:xfrm>
            <a:off x="6962775" y="2570163"/>
            <a:ext cx="1801813" cy="631825"/>
          </a:xfrm>
          <a:custGeom>
            <a:avLst/>
            <a:gdLst>
              <a:gd name="T0" fmla="*/ 2147483647 w 1135"/>
              <a:gd name="T1" fmla="*/ 2147483647 h 398"/>
              <a:gd name="T2" fmla="*/ 2147483647 w 1135"/>
              <a:gd name="T3" fmla="*/ 2147483647 h 398"/>
              <a:gd name="T4" fmla="*/ 2147483647 w 1135"/>
              <a:gd name="T5" fmla="*/ 2147483647 h 398"/>
              <a:gd name="T6" fmla="*/ 2147483647 w 1135"/>
              <a:gd name="T7" fmla="*/ 2147483647 h 398"/>
              <a:gd name="T8" fmla="*/ 2147483647 w 1135"/>
              <a:gd name="T9" fmla="*/ 2147483647 h 398"/>
              <a:gd name="T10" fmla="*/ 2147483647 w 1135"/>
              <a:gd name="T11" fmla="*/ 2147483647 h 398"/>
              <a:gd name="T12" fmla="*/ 2147483647 w 1135"/>
              <a:gd name="T13" fmla="*/ 2147483647 h 398"/>
              <a:gd name="T14" fmla="*/ 2147483647 w 1135"/>
              <a:gd name="T15" fmla="*/ 2147483647 h 398"/>
              <a:gd name="T16" fmla="*/ 0 60000 65536"/>
              <a:gd name="T17" fmla="*/ 0 60000 65536"/>
              <a:gd name="T18" fmla="*/ 0 60000 65536"/>
              <a:gd name="T19" fmla="*/ 0 60000 65536"/>
              <a:gd name="T20" fmla="*/ 0 60000 65536"/>
              <a:gd name="T21" fmla="*/ 0 60000 65536"/>
              <a:gd name="T22" fmla="*/ 0 60000 65536"/>
              <a:gd name="T23" fmla="*/ 0 60000 65536"/>
              <a:gd name="T24" fmla="*/ 0 w 1135"/>
              <a:gd name="T25" fmla="*/ 0 h 398"/>
              <a:gd name="T26" fmla="*/ 1135 w 1135"/>
              <a:gd name="T27" fmla="*/ 398 h 3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5" h="398">
                <a:moveTo>
                  <a:pt x="1135" y="124"/>
                </a:moveTo>
                <a:cubicBezTo>
                  <a:pt x="1105" y="106"/>
                  <a:pt x="1088" y="36"/>
                  <a:pt x="953" y="18"/>
                </a:cubicBezTo>
                <a:cubicBezTo>
                  <a:pt x="818" y="0"/>
                  <a:pt x="475" y="0"/>
                  <a:pt x="327" y="18"/>
                </a:cubicBezTo>
                <a:cubicBezTo>
                  <a:pt x="179" y="36"/>
                  <a:pt x="118" y="78"/>
                  <a:pt x="67" y="124"/>
                </a:cubicBezTo>
                <a:cubicBezTo>
                  <a:pt x="16" y="170"/>
                  <a:pt x="0" y="251"/>
                  <a:pt x="18" y="292"/>
                </a:cubicBezTo>
                <a:cubicBezTo>
                  <a:pt x="36" y="333"/>
                  <a:pt x="88" y="352"/>
                  <a:pt x="173" y="370"/>
                </a:cubicBezTo>
                <a:cubicBezTo>
                  <a:pt x="258" y="388"/>
                  <a:pt x="426" y="398"/>
                  <a:pt x="531" y="398"/>
                </a:cubicBezTo>
                <a:cubicBezTo>
                  <a:pt x="636" y="398"/>
                  <a:pt x="748" y="376"/>
                  <a:pt x="805" y="370"/>
                </a:cubicBezTo>
              </a:path>
            </a:pathLst>
          </a:custGeom>
          <a:noFill/>
          <a:ln w="38100">
            <a:solidFill>
              <a:srgbClr val="969696"/>
            </a:solidFill>
            <a:round/>
            <a:headEnd/>
            <a:tailEnd/>
          </a:ln>
        </p:spPr>
        <p:txBody>
          <a:bodyPr/>
          <a:lstStyle/>
          <a:p>
            <a:endParaRPr lang="it-IT"/>
          </a:p>
        </p:txBody>
      </p:sp>
      <p:sp>
        <p:nvSpPr>
          <p:cNvPr id="122903" name="Freeform 156"/>
          <p:cNvSpPr>
            <a:spLocks/>
          </p:cNvSpPr>
          <p:nvPr/>
        </p:nvSpPr>
        <p:spPr bwMode="auto">
          <a:xfrm>
            <a:off x="8240713" y="2913063"/>
            <a:ext cx="401637" cy="712787"/>
          </a:xfrm>
          <a:custGeom>
            <a:avLst/>
            <a:gdLst>
              <a:gd name="T0" fmla="*/ 2147483647 w 253"/>
              <a:gd name="T1" fmla="*/ 2147483647 h 449"/>
              <a:gd name="T2" fmla="*/ 2147483647 w 253"/>
              <a:gd name="T3" fmla="*/ 2147483647 h 449"/>
              <a:gd name="T4" fmla="*/ 2147483647 w 253"/>
              <a:gd name="T5" fmla="*/ 2147483647 h 449"/>
              <a:gd name="T6" fmla="*/ 2147483647 w 253"/>
              <a:gd name="T7" fmla="*/ 2147483647 h 449"/>
              <a:gd name="T8" fmla="*/ 2147483647 w 253"/>
              <a:gd name="T9" fmla="*/ 2147483647 h 449"/>
              <a:gd name="T10" fmla="*/ 2147483647 w 253"/>
              <a:gd name="T11" fmla="*/ 2147483647 h 449"/>
              <a:gd name="T12" fmla="*/ 0 60000 65536"/>
              <a:gd name="T13" fmla="*/ 0 60000 65536"/>
              <a:gd name="T14" fmla="*/ 0 60000 65536"/>
              <a:gd name="T15" fmla="*/ 0 60000 65536"/>
              <a:gd name="T16" fmla="*/ 0 60000 65536"/>
              <a:gd name="T17" fmla="*/ 0 60000 65536"/>
              <a:gd name="T18" fmla="*/ 0 w 253"/>
              <a:gd name="T19" fmla="*/ 0 h 449"/>
              <a:gd name="T20" fmla="*/ 253 w 253"/>
              <a:gd name="T21" fmla="*/ 449 h 449"/>
            </a:gdLst>
            <a:ahLst/>
            <a:cxnLst>
              <a:cxn ang="T12">
                <a:pos x="T0" y="T1"/>
              </a:cxn>
              <a:cxn ang="T13">
                <a:pos x="T2" y="T3"/>
              </a:cxn>
              <a:cxn ang="T14">
                <a:pos x="T4" y="T5"/>
              </a:cxn>
              <a:cxn ang="T15">
                <a:pos x="T6" y="T7"/>
              </a:cxn>
              <a:cxn ang="T16">
                <a:pos x="T8" y="T9"/>
              </a:cxn>
              <a:cxn ang="T17">
                <a:pos x="T10" y="T11"/>
              </a:cxn>
            </a:cxnLst>
            <a:rect l="T18" t="T19" r="T20" b="T21"/>
            <a:pathLst>
              <a:path w="253" h="449">
                <a:moveTo>
                  <a:pt x="253" y="90"/>
                </a:moveTo>
                <a:cubicBezTo>
                  <a:pt x="233" y="76"/>
                  <a:pt x="172" y="12"/>
                  <a:pt x="133" y="6"/>
                </a:cubicBezTo>
                <a:cubicBezTo>
                  <a:pt x="94" y="0"/>
                  <a:pt x="42" y="22"/>
                  <a:pt x="21" y="55"/>
                </a:cubicBezTo>
                <a:cubicBezTo>
                  <a:pt x="0" y="88"/>
                  <a:pt x="1" y="155"/>
                  <a:pt x="7" y="203"/>
                </a:cubicBezTo>
                <a:cubicBezTo>
                  <a:pt x="13" y="251"/>
                  <a:pt x="31" y="302"/>
                  <a:pt x="56" y="343"/>
                </a:cubicBezTo>
                <a:cubicBezTo>
                  <a:pt x="81" y="384"/>
                  <a:pt x="135" y="427"/>
                  <a:pt x="155" y="449"/>
                </a:cubicBezTo>
              </a:path>
            </a:pathLst>
          </a:custGeom>
          <a:noFill/>
          <a:ln w="38100">
            <a:solidFill>
              <a:srgbClr val="969696"/>
            </a:solidFill>
            <a:round/>
            <a:headEnd/>
            <a:tailEnd/>
          </a:ln>
        </p:spPr>
        <p:txBody>
          <a:bodyPr/>
          <a:lstStyle/>
          <a:p>
            <a:endParaRPr lang="it-IT"/>
          </a:p>
        </p:txBody>
      </p:sp>
      <p:sp>
        <p:nvSpPr>
          <p:cNvPr id="122904" name="Freeform 157"/>
          <p:cNvSpPr>
            <a:spLocks/>
          </p:cNvSpPr>
          <p:nvPr/>
        </p:nvSpPr>
        <p:spPr bwMode="auto">
          <a:xfrm>
            <a:off x="6567488" y="2844800"/>
            <a:ext cx="1806575" cy="958850"/>
          </a:xfrm>
          <a:custGeom>
            <a:avLst/>
            <a:gdLst>
              <a:gd name="T0" fmla="*/ 2147483647 w 1138"/>
              <a:gd name="T1" fmla="*/ 0 h 604"/>
              <a:gd name="T2" fmla="*/ 2147483647 w 1138"/>
              <a:gd name="T3" fmla="*/ 2147483647 h 604"/>
              <a:gd name="T4" fmla="*/ 2147483647 w 1138"/>
              <a:gd name="T5" fmla="*/ 2147483647 h 604"/>
              <a:gd name="T6" fmla="*/ 2147483647 w 1138"/>
              <a:gd name="T7" fmla="*/ 2147483647 h 604"/>
              <a:gd name="T8" fmla="*/ 2147483647 w 1138"/>
              <a:gd name="T9" fmla="*/ 2147483647 h 604"/>
              <a:gd name="T10" fmla="*/ 2147483647 w 1138"/>
              <a:gd name="T11" fmla="*/ 2147483647 h 604"/>
              <a:gd name="T12" fmla="*/ 2147483647 w 1138"/>
              <a:gd name="T13" fmla="*/ 2147483647 h 604"/>
              <a:gd name="T14" fmla="*/ 0 60000 65536"/>
              <a:gd name="T15" fmla="*/ 0 60000 65536"/>
              <a:gd name="T16" fmla="*/ 0 60000 65536"/>
              <a:gd name="T17" fmla="*/ 0 60000 65536"/>
              <a:gd name="T18" fmla="*/ 0 60000 65536"/>
              <a:gd name="T19" fmla="*/ 0 60000 65536"/>
              <a:gd name="T20" fmla="*/ 0 60000 65536"/>
              <a:gd name="T21" fmla="*/ 0 w 1138"/>
              <a:gd name="T22" fmla="*/ 0 h 604"/>
              <a:gd name="T23" fmla="*/ 1138 w 1138"/>
              <a:gd name="T24" fmla="*/ 604 h 6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8" h="604">
                <a:moveTo>
                  <a:pt x="267" y="0"/>
                </a:moveTo>
                <a:cubicBezTo>
                  <a:pt x="236" y="6"/>
                  <a:pt x="121" y="0"/>
                  <a:pt x="78" y="35"/>
                </a:cubicBezTo>
                <a:cubicBezTo>
                  <a:pt x="35" y="70"/>
                  <a:pt x="0" y="147"/>
                  <a:pt x="7" y="211"/>
                </a:cubicBezTo>
                <a:cubicBezTo>
                  <a:pt x="14" y="275"/>
                  <a:pt x="51" y="359"/>
                  <a:pt x="120" y="421"/>
                </a:cubicBezTo>
                <a:cubicBezTo>
                  <a:pt x="189" y="483"/>
                  <a:pt x="292" y="562"/>
                  <a:pt x="422" y="583"/>
                </a:cubicBezTo>
                <a:cubicBezTo>
                  <a:pt x="552" y="604"/>
                  <a:pt x="780" y="575"/>
                  <a:pt x="899" y="548"/>
                </a:cubicBezTo>
                <a:cubicBezTo>
                  <a:pt x="1018" y="521"/>
                  <a:pt x="1088" y="447"/>
                  <a:pt x="1138" y="421"/>
                </a:cubicBezTo>
              </a:path>
            </a:pathLst>
          </a:custGeom>
          <a:noFill/>
          <a:ln w="38100">
            <a:solidFill>
              <a:srgbClr val="969696"/>
            </a:solidFill>
            <a:round/>
            <a:headEnd/>
            <a:tailEnd/>
          </a:ln>
        </p:spPr>
        <p:txBody>
          <a:bodyPr/>
          <a:lstStyle/>
          <a:p>
            <a:endParaRPr lang="it-IT"/>
          </a:p>
        </p:txBody>
      </p:sp>
      <p:sp>
        <p:nvSpPr>
          <p:cNvPr id="122905" name="Freeform 158"/>
          <p:cNvSpPr>
            <a:spLocks/>
          </p:cNvSpPr>
          <p:nvPr/>
        </p:nvSpPr>
        <p:spPr bwMode="auto">
          <a:xfrm>
            <a:off x="6727825" y="3546475"/>
            <a:ext cx="642938" cy="881063"/>
          </a:xfrm>
          <a:custGeom>
            <a:avLst/>
            <a:gdLst>
              <a:gd name="T0" fmla="*/ 2147483647 w 405"/>
              <a:gd name="T1" fmla="*/ 2147483647 h 555"/>
              <a:gd name="T2" fmla="*/ 2147483647 w 405"/>
              <a:gd name="T3" fmla="*/ 2147483647 h 555"/>
              <a:gd name="T4" fmla="*/ 2147483647 w 405"/>
              <a:gd name="T5" fmla="*/ 2147483647 h 555"/>
              <a:gd name="T6" fmla="*/ 2147483647 w 405"/>
              <a:gd name="T7" fmla="*/ 0 h 555"/>
              <a:gd name="T8" fmla="*/ 0 60000 65536"/>
              <a:gd name="T9" fmla="*/ 0 60000 65536"/>
              <a:gd name="T10" fmla="*/ 0 60000 65536"/>
              <a:gd name="T11" fmla="*/ 0 60000 65536"/>
              <a:gd name="T12" fmla="*/ 0 w 405"/>
              <a:gd name="T13" fmla="*/ 0 h 555"/>
              <a:gd name="T14" fmla="*/ 405 w 405"/>
              <a:gd name="T15" fmla="*/ 555 h 555"/>
            </a:gdLst>
            <a:ahLst/>
            <a:cxnLst>
              <a:cxn ang="T8">
                <a:pos x="T0" y="T1"/>
              </a:cxn>
              <a:cxn ang="T9">
                <a:pos x="T2" y="T3"/>
              </a:cxn>
              <a:cxn ang="T10">
                <a:pos x="T4" y="T5"/>
              </a:cxn>
              <a:cxn ang="T11">
                <a:pos x="T6" y="T7"/>
              </a:cxn>
            </a:cxnLst>
            <a:rect l="T12" t="T13" r="T14" b="T15"/>
            <a:pathLst>
              <a:path w="405" h="555">
                <a:moveTo>
                  <a:pt x="405" y="555"/>
                </a:moveTo>
                <a:cubicBezTo>
                  <a:pt x="297" y="509"/>
                  <a:pt x="189" y="463"/>
                  <a:pt x="124" y="408"/>
                </a:cubicBezTo>
                <a:cubicBezTo>
                  <a:pt x="59" y="353"/>
                  <a:pt x="24" y="293"/>
                  <a:pt x="12" y="225"/>
                </a:cubicBezTo>
                <a:cubicBezTo>
                  <a:pt x="0" y="157"/>
                  <a:pt x="27" y="78"/>
                  <a:pt x="54" y="0"/>
                </a:cubicBezTo>
              </a:path>
            </a:pathLst>
          </a:custGeom>
          <a:noFill/>
          <a:ln w="38100">
            <a:solidFill>
              <a:srgbClr val="969696"/>
            </a:solidFill>
            <a:round/>
            <a:headEnd/>
            <a:tailEnd/>
          </a:ln>
        </p:spPr>
        <p:txBody>
          <a:bodyPr/>
          <a:lstStyle/>
          <a:p>
            <a:endParaRPr lang="it-IT"/>
          </a:p>
        </p:txBody>
      </p:sp>
      <p:sp>
        <p:nvSpPr>
          <p:cNvPr id="122906" name="Freeform 159"/>
          <p:cNvSpPr>
            <a:spLocks/>
          </p:cNvSpPr>
          <p:nvPr/>
        </p:nvSpPr>
        <p:spPr bwMode="auto">
          <a:xfrm>
            <a:off x="7896225" y="4343400"/>
            <a:ext cx="390525" cy="434975"/>
          </a:xfrm>
          <a:custGeom>
            <a:avLst/>
            <a:gdLst>
              <a:gd name="T0" fmla="*/ 2147483647 w 246"/>
              <a:gd name="T1" fmla="*/ 2147483647 h 274"/>
              <a:gd name="T2" fmla="*/ 2147483647 w 246"/>
              <a:gd name="T3" fmla="*/ 2147483647 h 274"/>
              <a:gd name="T4" fmla="*/ 2147483647 w 246"/>
              <a:gd name="T5" fmla="*/ 2147483647 h 274"/>
              <a:gd name="T6" fmla="*/ 2147483647 w 246"/>
              <a:gd name="T7" fmla="*/ 2147483647 h 274"/>
              <a:gd name="T8" fmla="*/ 2147483647 w 246"/>
              <a:gd name="T9" fmla="*/ 2147483647 h 274"/>
              <a:gd name="T10" fmla="*/ 2147483647 w 246"/>
              <a:gd name="T11" fmla="*/ 2147483647 h 274"/>
              <a:gd name="T12" fmla="*/ 2147483647 w 246"/>
              <a:gd name="T13" fmla="*/ 2147483647 h 274"/>
              <a:gd name="T14" fmla="*/ 2147483647 w 246"/>
              <a:gd name="T15" fmla="*/ 2147483647 h 274"/>
              <a:gd name="T16" fmla="*/ 0 60000 65536"/>
              <a:gd name="T17" fmla="*/ 0 60000 65536"/>
              <a:gd name="T18" fmla="*/ 0 60000 65536"/>
              <a:gd name="T19" fmla="*/ 0 60000 65536"/>
              <a:gd name="T20" fmla="*/ 0 60000 65536"/>
              <a:gd name="T21" fmla="*/ 0 60000 65536"/>
              <a:gd name="T22" fmla="*/ 0 60000 65536"/>
              <a:gd name="T23" fmla="*/ 0 60000 65536"/>
              <a:gd name="T24" fmla="*/ 0 w 246"/>
              <a:gd name="T25" fmla="*/ 0 h 274"/>
              <a:gd name="T26" fmla="*/ 246 w 246"/>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 h="274">
                <a:moveTo>
                  <a:pt x="231" y="95"/>
                </a:moveTo>
                <a:cubicBezTo>
                  <a:pt x="210" y="63"/>
                  <a:pt x="190" y="32"/>
                  <a:pt x="161" y="18"/>
                </a:cubicBezTo>
                <a:cubicBezTo>
                  <a:pt x="132" y="4"/>
                  <a:pt x="81" y="0"/>
                  <a:pt x="55" y="11"/>
                </a:cubicBezTo>
                <a:cubicBezTo>
                  <a:pt x="29" y="22"/>
                  <a:pt x="12" y="52"/>
                  <a:pt x="6" y="81"/>
                </a:cubicBezTo>
                <a:cubicBezTo>
                  <a:pt x="0" y="110"/>
                  <a:pt x="2" y="157"/>
                  <a:pt x="20" y="187"/>
                </a:cubicBezTo>
                <a:cubicBezTo>
                  <a:pt x="38" y="217"/>
                  <a:pt x="78" y="254"/>
                  <a:pt x="112" y="264"/>
                </a:cubicBezTo>
                <a:cubicBezTo>
                  <a:pt x="146" y="274"/>
                  <a:pt x="202" y="263"/>
                  <a:pt x="224" y="250"/>
                </a:cubicBezTo>
                <a:cubicBezTo>
                  <a:pt x="246" y="237"/>
                  <a:pt x="243" y="210"/>
                  <a:pt x="245" y="187"/>
                </a:cubicBezTo>
              </a:path>
            </a:pathLst>
          </a:custGeom>
          <a:noFill/>
          <a:ln w="38100">
            <a:solidFill>
              <a:srgbClr val="969696"/>
            </a:solidFill>
            <a:round/>
            <a:headEnd/>
            <a:tailEnd/>
          </a:ln>
        </p:spPr>
        <p:txBody>
          <a:bodyPr/>
          <a:lstStyle/>
          <a:p>
            <a:endParaRPr lang="it-IT"/>
          </a:p>
        </p:txBody>
      </p:sp>
      <p:sp>
        <p:nvSpPr>
          <p:cNvPr id="122907" name="Text Box 160"/>
          <p:cNvSpPr txBox="1">
            <a:spLocks noChangeArrowheads="1"/>
          </p:cNvSpPr>
          <p:nvPr/>
        </p:nvSpPr>
        <p:spPr bwMode="auto">
          <a:xfrm>
            <a:off x="7140575" y="3313113"/>
            <a:ext cx="673100"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Corn and</a:t>
            </a:r>
          </a:p>
          <a:p>
            <a:pPr eaLnBrk="0" hangingPunct="0">
              <a:lnSpc>
                <a:spcPct val="80000"/>
              </a:lnSpc>
            </a:pPr>
            <a:r>
              <a:rPr lang="en-US" sz="1000" b="1">
                <a:latin typeface="Arial Narrow" pitchFamily="34" charset="0"/>
              </a:rPr>
              <a:t>Soybeans</a:t>
            </a:r>
          </a:p>
        </p:txBody>
      </p:sp>
      <p:sp>
        <p:nvSpPr>
          <p:cNvPr id="122908" name="Text Box 161"/>
          <p:cNvSpPr txBox="1">
            <a:spLocks noChangeArrowheads="1"/>
          </p:cNvSpPr>
          <p:nvPr/>
        </p:nvSpPr>
        <p:spPr bwMode="auto">
          <a:xfrm>
            <a:off x="6100763" y="2705100"/>
            <a:ext cx="49530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Wheat</a:t>
            </a:r>
          </a:p>
        </p:txBody>
      </p:sp>
      <p:sp>
        <p:nvSpPr>
          <p:cNvPr id="122909" name="Text Box 162"/>
          <p:cNvSpPr txBox="1">
            <a:spLocks noChangeArrowheads="1"/>
          </p:cNvSpPr>
          <p:nvPr/>
        </p:nvSpPr>
        <p:spPr bwMode="auto">
          <a:xfrm>
            <a:off x="5194300" y="3105150"/>
            <a:ext cx="723900"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Beef Cattle</a:t>
            </a:r>
          </a:p>
          <a:p>
            <a:pPr eaLnBrk="0" hangingPunct="0">
              <a:lnSpc>
                <a:spcPct val="80000"/>
              </a:lnSpc>
            </a:pPr>
            <a:r>
              <a:rPr lang="en-US" sz="1000" b="1">
                <a:latin typeface="Arial Narrow" pitchFamily="34" charset="0"/>
              </a:rPr>
              <a:t>and Sheep</a:t>
            </a:r>
          </a:p>
        </p:txBody>
      </p:sp>
      <p:sp>
        <p:nvSpPr>
          <p:cNvPr id="122910" name="Text Box 163"/>
          <p:cNvSpPr txBox="1">
            <a:spLocks noChangeArrowheads="1"/>
          </p:cNvSpPr>
          <p:nvPr/>
        </p:nvSpPr>
        <p:spPr bwMode="auto">
          <a:xfrm>
            <a:off x="7145338" y="3894138"/>
            <a:ext cx="731837"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Cotton and</a:t>
            </a:r>
          </a:p>
          <a:p>
            <a:pPr eaLnBrk="0" hangingPunct="0">
              <a:lnSpc>
                <a:spcPct val="80000"/>
              </a:lnSpc>
            </a:pPr>
            <a:r>
              <a:rPr lang="en-US" sz="1000" b="1">
                <a:latin typeface="Arial Narrow" pitchFamily="34" charset="0"/>
              </a:rPr>
              <a:t>Tobacco</a:t>
            </a:r>
          </a:p>
        </p:txBody>
      </p:sp>
      <p:sp>
        <p:nvSpPr>
          <p:cNvPr id="122911" name="Text Box 164"/>
          <p:cNvSpPr txBox="1">
            <a:spLocks noChangeArrowheads="1"/>
          </p:cNvSpPr>
          <p:nvPr/>
        </p:nvSpPr>
        <p:spPr bwMode="auto">
          <a:xfrm>
            <a:off x="4622800" y="2551113"/>
            <a:ext cx="50165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Forest</a:t>
            </a:r>
          </a:p>
        </p:txBody>
      </p:sp>
      <p:sp>
        <p:nvSpPr>
          <p:cNvPr id="122912" name="Text Box 165"/>
          <p:cNvSpPr txBox="1">
            <a:spLocks noChangeArrowheads="1"/>
          </p:cNvSpPr>
          <p:nvPr/>
        </p:nvSpPr>
        <p:spPr bwMode="auto">
          <a:xfrm>
            <a:off x="7916863" y="4384675"/>
            <a:ext cx="638175"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Specialty</a:t>
            </a:r>
          </a:p>
          <a:p>
            <a:pPr eaLnBrk="0" hangingPunct="0">
              <a:lnSpc>
                <a:spcPct val="80000"/>
              </a:lnSpc>
            </a:pPr>
            <a:r>
              <a:rPr lang="en-US" sz="1000" b="1">
                <a:latin typeface="Arial Narrow" pitchFamily="34" charset="0"/>
              </a:rPr>
              <a:t>Crops</a:t>
            </a:r>
          </a:p>
        </p:txBody>
      </p:sp>
      <p:sp>
        <p:nvSpPr>
          <p:cNvPr id="122913" name="Text Box 166"/>
          <p:cNvSpPr txBox="1">
            <a:spLocks noChangeArrowheads="1"/>
          </p:cNvSpPr>
          <p:nvPr/>
        </p:nvSpPr>
        <p:spPr bwMode="auto">
          <a:xfrm>
            <a:off x="4556125" y="3544888"/>
            <a:ext cx="638175" cy="336550"/>
          </a:xfrm>
          <a:prstGeom prst="rect">
            <a:avLst/>
          </a:prstGeom>
          <a:noFill/>
          <a:ln w="9525">
            <a:noFill/>
            <a:miter lim="800000"/>
            <a:headEnd/>
            <a:tailEnd/>
          </a:ln>
        </p:spPr>
        <p:txBody>
          <a:bodyPr wrap="none">
            <a:spAutoFit/>
          </a:bodyPr>
          <a:lstStyle/>
          <a:p>
            <a:pPr eaLnBrk="0" hangingPunct="0">
              <a:lnSpc>
                <a:spcPct val="80000"/>
              </a:lnSpc>
            </a:pPr>
            <a:r>
              <a:rPr lang="en-US" sz="1000" b="1">
                <a:latin typeface="Arial Narrow" pitchFamily="34" charset="0"/>
              </a:rPr>
              <a:t>Specialty</a:t>
            </a:r>
          </a:p>
          <a:p>
            <a:pPr eaLnBrk="0" hangingPunct="0">
              <a:lnSpc>
                <a:spcPct val="80000"/>
              </a:lnSpc>
            </a:pPr>
            <a:r>
              <a:rPr lang="en-US" sz="1000" b="1">
                <a:latin typeface="Arial Narrow" pitchFamily="34" charset="0"/>
              </a:rPr>
              <a:t>Crops</a:t>
            </a:r>
          </a:p>
        </p:txBody>
      </p:sp>
      <p:sp>
        <p:nvSpPr>
          <p:cNvPr id="122914" name="Text Box 167"/>
          <p:cNvSpPr txBox="1">
            <a:spLocks noChangeArrowheads="1"/>
          </p:cNvSpPr>
          <p:nvPr/>
        </p:nvSpPr>
        <p:spPr bwMode="auto">
          <a:xfrm>
            <a:off x="7573963" y="2844800"/>
            <a:ext cx="442912"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Dairy</a:t>
            </a:r>
          </a:p>
        </p:txBody>
      </p:sp>
      <p:sp>
        <p:nvSpPr>
          <p:cNvPr id="122915" name="Text Box 168"/>
          <p:cNvSpPr txBox="1">
            <a:spLocks noChangeArrowheads="1"/>
          </p:cNvSpPr>
          <p:nvPr/>
        </p:nvSpPr>
        <p:spPr bwMode="auto">
          <a:xfrm>
            <a:off x="8201025" y="3060700"/>
            <a:ext cx="730250" cy="2444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Vegetables</a:t>
            </a:r>
          </a:p>
        </p:txBody>
      </p:sp>
      <p:sp>
        <p:nvSpPr>
          <p:cNvPr id="122916" name="Text Box 169"/>
          <p:cNvSpPr txBox="1">
            <a:spLocks noChangeArrowheads="1"/>
          </p:cNvSpPr>
          <p:nvPr/>
        </p:nvSpPr>
        <p:spPr bwMode="auto">
          <a:xfrm>
            <a:off x="274638" y="4613275"/>
            <a:ext cx="2030412" cy="7016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Assumptions</a:t>
            </a:r>
          </a:p>
          <a:p>
            <a:pPr eaLnBrk="0" hangingPunct="0"/>
            <a:r>
              <a:rPr lang="en-US" sz="1000" b="1">
                <a:latin typeface="Arial Narrow" pitchFamily="34" charset="0"/>
              </a:rPr>
              <a:t>1. New York City the only market</a:t>
            </a:r>
          </a:p>
          <a:p>
            <a:pPr eaLnBrk="0" hangingPunct="0"/>
            <a:r>
              <a:rPr lang="en-US" sz="1000" b="1">
                <a:latin typeface="Arial Narrow" pitchFamily="34" charset="0"/>
              </a:rPr>
              <a:t>2. Crops ranked by rent paying ability</a:t>
            </a:r>
          </a:p>
          <a:p>
            <a:pPr eaLnBrk="0" hangingPunct="0"/>
            <a:r>
              <a:rPr lang="en-US" sz="1000" b="1">
                <a:latin typeface="Arial Narrow" pitchFamily="34" charset="0"/>
              </a:rPr>
              <a:t>3. No terrain or climatic variation </a:t>
            </a:r>
          </a:p>
        </p:txBody>
      </p:sp>
      <p:sp>
        <p:nvSpPr>
          <p:cNvPr id="122917" name="Text Box 170"/>
          <p:cNvSpPr txBox="1">
            <a:spLocks noChangeArrowheads="1"/>
          </p:cNvSpPr>
          <p:nvPr/>
        </p:nvSpPr>
        <p:spPr bwMode="auto">
          <a:xfrm>
            <a:off x="4652963" y="4454525"/>
            <a:ext cx="2030412" cy="854075"/>
          </a:xfrm>
          <a:prstGeom prst="rect">
            <a:avLst/>
          </a:prstGeom>
          <a:noFill/>
          <a:ln w="9525">
            <a:noFill/>
            <a:miter lim="800000"/>
            <a:headEnd/>
            <a:tailEnd/>
          </a:ln>
        </p:spPr>
        <p:txBody>
          <a:bodyPr wrap="none">
            <a:spAutoFit/>
          </a:bodyPr>
          <a:lstStyle/>
          <a:p>
            <a:pPr eaLnBrk="0" hangingPunct="0"/>
            <a:r>
              <a:rPr lang="en-US" sz="1000" b="1">
                <a:latin typeface="Arial Narrow" pitchFamily="34" charset="0"/>
              </a:rPr>
              <a:t>Assumptions</a:t>
            </a:r>
          </a:p>
          <a:p>
            <a:pPr eaLnBrk="0" hangingPunct="0"/>
            <a:r>
              <a:rPr lang="en-US" sz="1000" b="1">
                <a:latin typeface="Arial Narrow" pitchFamily="34" charset="0"/>
              </a:rPr>
              <a:t>1. New York City the only market</a:t>
            </a:r>
          </a:p>
          <a:p>
            <a:pPr eaLnBrk="0" hangingPunct="0"/>
            <a:r>
              <a:rPr lang="en-US" sz="1000" b="1">
                <a:latin typeface="Arial Narrow" pitchFamily="34" charset="0"/>
              </a:rPr>
              <a:t>2. Crops ranked by rent paying ability</a:t>
            </a:r>
          </a:p>
          <a:p>
            <a:pPr eaLnBrk="0" hangingPunct="0"/>
            <a:r>
              <a:rPr lang="en-US" sz="1000" b="1">
                <a:latin typeface="Arial Narrow" pitchFamily="34" charset="0"/>
              </a:rPr>
              <a:t>3. No terrain variation </a:t>
            </a:r>
          </a:p>
          <a:p>
            <a:pPr eaLnBrk="0" hangingPunct="0"/>
            <a:r>
              <a:rPr lang="en-US" sz="1000" b="1">
                <a:latin typeface="Arial Narrow" pitchFamily="34" charset="0"/>
              </a:rPr>
              <a:t>4. Climatic variation considered</a:t>
            </a:r>
          </a:p>
        </p:txBody>
      </p:sp>
      <p:sp>
        <p:nvSpPr>
          <p:cNvPr id="122918" name="Text Box 171"/>
          <p:cNvSpPr txBox="1">
            <a:spLocks noChangeArrowheads="1"/>
          </p:cNvSpPr>
          <p:nvPr/>
        </p:nvSpPr>
        <p:spPr bwMode="auto">
          <a:xfrm>
            <a:off x="4191000" y="4929188"/>
            <a:ext cx="336550" cy="396875"/>
          </a:xfrm>
          <a:prstGeom prst="rect">
            <a:avLst/>
          </a:prstGeom>
          <a:noFill/>
          <a:ln w="9525">
            <a:noFill/>
            <a:miter lim="800000"/>
            <a:headEnd/>
            <a:tailEnd/>
          </a:ln>
        </p:spPr>
        <p:txBody>
          <a:bodyPr wrap="none">
            <a:spAutoFit/>
          </a:bodyPr>
          <a:lstStyle/>
          <a:p>
            <a:pPr eaLnBrk="0" hangingPunct="0"/>
            <a:r>
              <a:rPr lang="en-US" sz="2000" b="1">
                <a:latin typeface="AvantGarde Bk BT"/>
              </a:rPr>
              <a:t>A</a:t>
            </a:r>
          </a:p>
        </p:txBody>
      </p:sp>
      <p:sp>
        <p:nvSpPr>
          <p:cNvPr id="122919" name="Text Box 172"/>
          <p:cNvSpPr txBox="1">
            <a:spLocks noChangeArrowheads="1"/>
          </p:cNvSpPr>
          <p:nvPr/>
        </p:nvSpPr>
        <p:spPr bwMode="auto">
          <a:xfrm>
            <a:off x="8535988" y="4914900"/>
            <a:ext cx="312737" cy="396875"/>
          </a:xfrm>
          <a:prstGeom prst="rect">
            <a:avLst/>
          </a:prstGeom>
          <a:noFill/>
          <a:ln w="9525">
            <a:noFill/>
            <a:miter lim="800000"/>
            <a:headEnd/>
            <a:tailEnd/>
          </a:ln>
        </p:spPr>
        <p:txBody>
          <a:bodyPr wrap="none">
            <a:spAutoFit/>
          </a:bodyPr>
          <a:lstStyle/>
          <a:p>
            <a:pPr eaLnBrk="0" hangingPunct="0"/>
            <a:r>
              <a:rPr lang="en-US" sz="2000" b="1">
                <a:latin typeface="AvantGarde Bk BT"/>
              </a:rPr>
              <a:t>B</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464400" y="4786200"/>
              <a:ext cx="6108120" cy="554040"/>
            </p14:xfrm>
          </p:contentPart>
        </mc:Choice>
        <mc:Fallback xmlns="">
          <p:pic>
            <p:nvPicPr>
              <p:cNvPr id="2" name="Input penna 1"/>
              <p:cNvPicPr/>
              <p:nvPr/>
            </p:nvPicPr>
            <p:blipFill>
              <a:blip r:embed="rId4"/>
              <a:stretch>
                <a:fillRect/>
              </a:stretch>
            </p:blipFill>
            <p:spPr>
              <a:xfrm>
                <a:off x="455040" y="4776840"/>
                <a:ext cx="6126840" cy="57276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p:txBody>
          <a:bodyPr/>
          <a:lstStyle/>
          <a:p>
            <a:r>
              <a:rPr lang="en-US" sz="3200" dirty="0">
                <a:latin typeface="Tahoma" pitchFamily="34" charset="0"/>
              </a:rPr>
              <a:t>Von </a:t>
            </a:r>
            <a:r>
              <a:rPr lang="en-US" sz="3200" dirty="0" err="1">
                <a:latin typeface="Tahoma" pitchFamily="34" charset="0"/>
              </a:rPr>
              <a:t>Thunen’s</a:t>
            </a:r>
            <a:r>
              <a:rPr lang="en-US" sz="3200" dirty="0">
                <a:latin typeface="Tahoma" pitchFamily="34" charset="0"/>
              </a:rPr>
              <a:t> model: critiques and limits</a:t>
            </a:r>
            <a:endParaRPr lang="it-IT" sz="3200" dirty="0">
              <a:latin typeface="Tahoma" pitchFamily="34" charset="0"/>
            </a:endParaRPr>
          </a:p>
        </p:txBody>
      </p:sp>
      <p:sp>
        <p:nvSpPr>
          <p:cNvPr id="124930" name="Rectangle 3" descr="Rectangle: Click to edit Master text styles&#10;Second level&#10;Third level&#10;Fourth level&#10;Fifth level"/>
          <p:cNvSpPr>
            <a:spLocks noGrp="1" noChangeArrowheads="1"/>
          </p:cNvSpPr>
          <p:nvPr>
            <p:ph type="body" idx="4294967295"/>
          </p:nvPr>
        </p:nvSpPr>
        <p:spPr/>
        <p:txBody>
          <a:bodyPr>
            <a:normAutofit fontScale="85000" lnSpcReduction="20000"/>
          </a:bodyPr>
          <a:lstStyle/>
          <a:p>
            <a:r>
              <a:rPr lang="en-US" sz="2400" dirty="0"/>
              <a:t>In explaining agricultural patterns near urban areas, Von </a:t>
            </a:r>
            <a:r>
              <a:rPr lang="en-US" sz="2400" dirty="0" err="1"/>
              <a:t>Thünen's</a:t>
            </a:r>
            <a:r>
              <a:rPr lang="en-US" sz="2400" dirty="0"/>
              <a:t> theory is generally applicable where the primary force determining the pattern is transport cost to the market. </a:t>
            </a:r>
          </a:p>
          <a:p>
            <a:r>
              <a:rPr lang="en-US" sz="2400" dirty="0"/>
              <a:t>=&gt; the pattern of agricultural land use is one of decreasing intensity with distance from the city. </a:t>
            </a:r>
          </a:p>
          <a:p>
            <a:r>
              <a:rPr lang="en-US" sz="2400" dirty="0"/>
              <a:t>Von </a:t>
            </a:r>
            <a:r>
              <a:rPr lang="en-US" sz="2400" dirty="0" err="1"/>
              <a:t>Thünen's</a:t>
            </a:r>
            <a:r>
              <a:rPr lang="en-US" sz="2400" dirty="0"/>
              <a:t> theory still applies in underdeveloped parts of the world, but no more valid in developed areas. </a:t>
            </a:r>
          </a:p>
          <a:p>
            <a:r>
              <a:rPr lang="en-US" sz="2400" dirty="0"/>
              <a:t>In many advanced industrialized parts of the world, the basic forces determining agricultural land use near urban areas are associated with </a:t>
            </a:r>
            <a:r>
              <a:rPr lang="en-US" sz="2400" b="1" dirty="0"/>
              <a:t>urban expansion</a:t>
            </a:r>
            <a:r>
              <a:rPr lang="en-US" sz="2400" dirty="0"/>
              <a:t>. </a:t>
            </a:r>
          </a:p>
          <a:p>
            <a:r>
              <a:rPr lang="en-US" sz="2400" dirty="0"/>
              <a:t>Where these forces are in operation, the agricultural pattern quite often is one of </a:t>
            </a:r>
            <a:r>
              <a:rPr lang="en-US" sz="2400" b="1" dirty="0"/>
              <a:t>increasing intensity with distance from the city</a:t>
            </a:r>
            <a:r>
              <a:rPr lang="en-US" sz="2400" dirty="0"/>
              <a:t>, quite the </a:t>
            </a:r>
            <a:r>
              <a:rPr lang="en-US" sz="2400" b="1" dirty="0"/>
              <a:t>reverse</a:t>
            </a:r>
            <a:r>
              <a:rPr lang="en-US" sz="2400" dirty="0"/>
              <a:t> of the pattern generalized by Von </a:t>
            </a:r>
            <a:r>
              <a:rPr lang="en-US" sz="2400" dirty="0" err="1"/>
              <a:t>Thünen's</a:t>
            </a:r>
            <a:r>
              <a:rPr lang="en-US" sz="2400" dirty="0"/>
              <a:t> theory. </a:t>
            </a:r>
            <a:endParaRPr lang="en-US" sz="2400" dirty="0">
              <a:latin typeface="Tahoma" pitchFamily="34" charset="0"/>
            </a:endParaRPr>
          </a:p>
        </p:txBody>
      </p:sp>
      <p:sp>
        <p:nvSpPr>
          <p:cNvPr id="30" name="Rettangolo 29"/>
          <p:cNvSpPr/>
          <p:nvPr/>
        </p:nvSpPr>
        <p:spPr>
          <a:xfrm>
            <a:off x="251520" y="6093296"/>
            <a:ext cx="8640960" cy="253916"/>
          </a:xfrm>
          <a:prstGeom prst="rect">
            <a:avLst/>
          </a:prstGeom>
        </p:spPr>
        <p:txBody>
          <a:bodyPr wrap="square">
            <a:spAutoFit/>
          </a:bodyPr>
          <a:lstStyle/>
          <a:p>
            <a:r>
              <a:rPr lang="en-US" sz="1050" dirty="0"/>
              <a:t>SINCLAIR R., VON THÜNEN AND URBAN SPRAWL, Annals of the Association of American Geographers  </a:t>
            </a:r>
            <a:r>
              <a:rPr lang="en-US" sz="1050" dirty="0" err="1"/>
              <a:t>Vol</a:t>
            </a:r>
            <a:r>
              <a:rPr lang="en-US" sz="1050" dirty="0"/>
              <a:t> 57 Issue 1, pages 72–87, March 1967</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26640" y="2134080"/>
              <a:ext cx="8688960" cy="4536720"/>
            </p14:xfrm>
          </p:contentPart>
        </mc:Choice>
        <mc:Fallback xmlns="">
          <p:pic>
            <p:nvPicPr>
              <p:cNvPr id="2" name="Input penna 1"/>
              <p:cNvPicPr/>
              <p:nvPr/>
            </p:nvPicPr>
            <p:blipFill>
              <a:blip r:embed="rId3"/>
              <a:stretch>
                <a:fillRect/>
              </a:stretch>
            </p:blipFill>
            <p:spPr>
              <a:xfrm>
                <a:off x="-36000" y="2124720"/>
                <a:ext cx="8707680" cy="4555440"/>
              </a:xfrm>
              <a:prstGeom prst="rect">
                <a:avLst/>
              </a:prstGeom>
            </p:spPr>
          </p:pic>
        </mc:Fallback>
      </mc:AlternateContent>
    </p:spTree>
    <p:extLst>
      <p:ext uri="{BB962C8B-B14F-4D97-AF65-F5344CB8AC3E}">
        <p14:creationId xmlns:p14="http://schemas.microsoft.com/office/powerpoint/2010/main" val="299086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p:txBody>
          <a:bodyPr/>
          <a:lstStyle/>
          <a:p>
            <a:r>
              <a:rPr lang="en-US" sz="3200" dirty="0">
                <a:latin typeface="Tahoma" pitchFamily="34" charset="0"/>
              </a:rPr>
              <a:t>Von </a:t>
            </a:r>
            <a:r>
              <a:rPr lang="en-US" sz="3200" dirty="0" err="1">
                <a:latin typeface="Tahoma" pitchFamily="34" charset="0"/>
              </a:rPr>
              <a:t>Thunen’s</a:t>
            </a:r>
            <a:r>
              <a:rPr lang="en-US" sz="3200" dirty="0">
                <a:latin typeface="Tahoma" pitchFamily="34" charset="0"/>
              </a:rPr>
              <a:t> model: critiques and limits</a:t>
            </a:r>
            <a:endParaRPr lang="it-IT" sz="3200" dirty="0">
              <a:latin typeface="Tahoma" pitchFamily="34" charset="0"/>
            </a:endParaRPr>
          </a:p>
        </p:txBody>
      </p:sp>
      <p:sp>
        <p:nvSpPr>
          <p:cNvPr id="124930" name="Rectangle 3" descr="Rectangle: Click to edit Master text styles&#10;Second level&#10;Third level&#10;Fourth level&#10;Fifth level"/>
          <p:cNvSpPr>
            <a:spLocks noGrp="1" noChangeArrowheads="1"/>
          </p:cNvSpPr>
          <p:nvPr>
            <p:ph type="body" idx="4294967295"/>
          </p:nvPr>
        </p:nvSpPr>
        <p:spPr/>
        <p:txBody>
          <a:bodyPr/>
          <a:lstStyle/>
          <a:p>
            <a:r>
              <a:rPr lang="en-US" sz="2400" dirty="0">
                <a:latin typeface="Tahoma" pitchFamily="34" charset="0"/>
              </a:rPr>
              <a:t>Why rent curves with negative slopes?</a:t>
            </a:r>
          </a:p>
          <a:p>
            <a:r>
              <a:rPr lang="en-US" sz="2400" b="1" dirty="0">
                <a:latin typeface="Tahoma" pitchFamily="34" charset="0"/>
              </a:rPr>
              <a:t>Sinclair</a:t>
            </a:r>
            <a:r>
              <a:rPr lang="en-US" sz="2400" dirty="0">
                <a:latin typeface="Tahoma" pitchFamily="34" charset="0"/>
              </a:rPr>
              <a:t> hypothesizes an increase in land use values moving out from an urban </a:t>
            </a:r>
            <a:r>
              <a:rPr lang="en-US" sz="2400" dirty="0" err="1">
                <a:latin typeface="Tahoma" pitchFamily="34" charset="0"/>
              </a:rPr>
              <a:t>centre</a:t>
            </a:r>
            <a:endParaRPr lang="en-US" sz="2400" dirty="0">
              <a:latin typeface="Tahoma" pitchFamily="34" charset="0"/>
            </a:endParaRPr>
          </a:p>
        </p:txBody>
      </p:sp>
      <p:sp>
        <p:nvSpPr>
          <p:cNvPr id="5" name="Text Box 50"/>
          <p:cNvSpPr txBox="1">
            <a:spLocks noChangeArrowheads="1"/>
          </p:cNvSpPr>
          <p:nvPr/>
        </p:nvSpPr>
        <p:spPr bwMode="auto">
          <a:xfrm flipH="1">
            <a:off x="5292080" y="6099013"/>
            <a:ext cx="829676"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8" name="Freeform 54"/>
          <p:cNvSpPr>
            <a:spLocks/>
          </p:cNvSpPr>
          <p:nvPr/>
        </p:nvSpPr>
        <p:spPr bwMode="auto">
          <a:xfrm>
            <a:off x="5320120" y="3643151"/>
            <a:ext cx="357236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9" name="Text Box 55"/>
          <p:cNvSpPr txBox="1">
            <a:spLocks noChangeArrowheads="1"/>
          </p:cNvSpPr>
          <p:nvPr/>
        </p:nvSpPr>
        <p:spPr bwMode="auto">
          <a:xfrm flipH="1">
            <a:off x="4974808" y="3595526"/>
            <a:ext cx="389850" cy="338554"/>
          </a:xfrm>
          <a:prstGeom prst="rect">
            <a:avLst/>
          </a:prstGeom>
          <a:noFill/>
          <a:ln w="9525">
            <a:noFill/>
            <a:miter lim="800000"/>
            <a:headEnd/>
            <a:tailEnd/>
          </a:ln>
        </p:spPr>
        <p:txBody>
          <a:bodyPr wrap="none">
            <a:spAutoFit/>
          </a:bodyPr>
          <a:lstStyle/>
          <a:p>
            <a:pPr eaLnBrk="0" hangingPunct="0"/>
            <a:r>
              <a:rPr lang="en-US" sz="1600" b="1" i="1" dirty="0"/>
              <a:t>R</a:t>
            </a:r>
            <a:r>
              <a:rPr lang="en-US" sz="1600" b="1" i="1" baseline="-25000" dirty="0"/>
              <a:t>x</a:t>
            </a:r>
          </a:p>
        </p:txBody>
      </p:sp>
      <p:sp>
        <p:nvSpPr>
          <p:cNvPr id="10" name="Line 56"/>
          <p:cNvSpPr>
            <a:spLocks noChangeShapeType="1"/>
          </p:cNvSpPr>
          <p:nvPr/>
        </p:nvSpPr>
        <p:spPr bwMode="auto">
          <a:xfrm flipV="1">
            <a:off x="8305034" y="5108413"/>
            <a:ext cx="0" cy="935038"/>
          </a:xfrm>
          <a:prstGeom prst="line">
            <a:avLst/>
          </a:prstGeom>
          <a:noFill/>
          <a:ln w="15875">
            <a:solidFill>
              <a:schemeClr val="tx1"/>
            </a:solidFill>
            <a:prstDash val="dash"/>
            <a:round/>
            <a:headEnd/>
            <a:tailEnd/>
          </a:ln>
        </p:spPr>
        <p:txBody>
          <a:bodyPr/>
          <a:lstStyle/>
          <a:p>
            <a:endParaRPr lang="it-IT"/>
          </a:p>
        </p:txBody>
      </p:sp>
      <p:sp>
        <p:nvSpPr>
          <p:cNvPr id="11" name="Text Box 57"/>
          <p:cNvSpPr txBox="1">
            <a:spLocks noChangeArrowheads="1"/>
          </p:cNvSpPr>
          <p:nvPr/>
        </p:nvSpPr>
        <p:spPr bwMode="auto">
          <a:xfrm flipH="1">
            <a:off x="8414122" y="3668551"/>
            <a:ext cx="320922"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X</a:t>
            </a:r>
            <a:endParaRPr lang="el-GR" sz="1600" b="1" i="1" dirty="0">
              <a:cs typeface="Times New Roman" pitchFamily="18" charset="0"/>
            </a:endParaRPr>
          </a:p>
        </p:txBody>
      </p:sp>
      <p:sp>
        <p:nvSpPr>
          <p:cNvPr id="12" name="Rectangle 58"/>
          <p:cNvSpPr>
            <a:spLocks noChangeArrowheads="1"/>
          </p:cNvSpPr>
          <p:nvPr/>
        </p:nvSpPr>
        <p:spPr bwMode="auto">
          <a:xfrm flipH="1">
            <a:off x="4572000" y="3699259"/>
            <a:ext cx="491660" cy="304800"/>
          </a:xfrm>
          <a:prstGeom prst="rect">
            <a:avLst/>
          </a:prstGeom>
          <a:noFill/>
          <a:ln w="9525">
            <a:noFill/>
            <a:miter lim="800000"/>
            <a:headEnd/>
            <a:tailEnd/>
          </a:ln>
        </p:spPr>
        <p:txBody>
          <a:bodyPr wrap="none" lIns="92075" tIns="46038" rIns="92075" bIns="46038">
            <a:spAutoFit/>
          </a:bodyPr>
          <a:lstStyle/>
          <a:p>
            <a:pPr eaLnBrk="0" hangingPunct="0"/>
            <a:r>
              <a:rPr lang="en-US" sz="1400" b="1" dirty="0">
                <a:latin typeface="Arial Narrow" pitchFamily="34" charset="0"/>
              </a:rPr>
              <a:t>Rent</a:t>
            </a:r>
          </a:p>
        </p:txBody>
      </p:sp>
      <p:sp>
        <p:nvSpPr>
          <p:cNvPr id="13" name="Line 60"/>
          <p:cNvSpPr>
            <a:spLocks noChangeShapeType="1"/>
          </p:cNvSpPr>
          <p:nvPr/>
        </p:nvSpPr>
        <p:spPr bwMode="auto">
          <a:xfrm flipH="1">
            <a:off x="7928607" y="3840001"/>
            <a:ext cx="835822" cy="2233612"/>
          </a:xfrm>
          <a:prstGeom prst="line">
            <a:avLst/>
          </a:prstGeom>
          <a:noFill/>
          <a:ln w="38100">
            <a:solidFill>
              <a:srgbClr val="993300"/>
            </a:solidFill>
            <a:round/>
            <a:headEnd/>
            <a:tailEnd/>
          </a:ln>
        </p:spPr>
        <p:txBody>
          <a:bodyPr/>
          <a:lstStyle/>
          <a:p>
            <a:endParaRPr lang="it-IT"/>
          </a:p>
        </p:txBody>
      </p:sp>
      <p:sp>
        <p:nvSpPr>
          <p:cNvPr id="14" name="Line 61"/>
          <p:cNvSpPr>
            <a:spLocks noChangeShapeType="1"/>
          </p:cNvSpPr>
          <p:nvPr/>
        </p:nvSpPr>
        <p:spPr bwMode="auto">
          <a:xfrm flipH="1">
            <a:off x="6550422" y="4832188"/>
            <a:ext cx="2229372" cy="1225550"/>
          </a:xfrm>
          <a:prstGeom prst="line">
            <a:avLst/>
          </a:prstGeom>
          <a:noFill/>
          <a:ln w="38100">
            <a:solidFill>
              <a:srgbClr val="FF9900"/>
            </a:solidFill>
            <a:round/>
            <a:headEnd/>
            <a:tailEnd/>
          </a:ln>
        </p:spPr>
        <p:txBody>
          <a:bodyPr/>
          <a:lstStyle/>
          <a:p>
            <a:endParaRPr lang="it-IT"/>
          </a:p>
        </p:txBody>
      </p:sp>
      <p:sp>
        <p:nvSpPr>
          <p:cNvPr id="15" name="Line 62"/>
          <p:cNvSpPr>
            <a:spLocks noChangeShapeType="1"/>
          </p:cNvSpPr>
          <p:nvPr/>
        </p:nvSpPr>
        <p:spPr bwMode="auto">
          <a:xfrm flipH="1">
            <a:off x="5587076" y="5063963"/>
            <a:ext cx="3223446" cy="981075"/>
          </a:xfrm>
          <a:prstGeom prst="line">
            <a:avLst/>
          </a:prstGeom>
          <a:noFill/>
          <a:ln w="38100">
            <a:solidFill>
              <a:srgbClr val="FFCC00"/>
            </a:solidFill>
            <a:round/>
            <a:headEnd/>
            <a:tailEnd/>
          </a:ln>
        </p:spPr>
        <p:txBody>
          <a:bodyPr/>
          <a:lstStyle/>
          <a:p>
            <a:endParaRPr lang="it-IT"/>
          </a:p>
        </p:txBody>
      </p:sp>
      <p:sp>
        <p:nvSpPr>
          <p:cNvPr id="16" name="Line 63"/>
          <p:cNvSpPr>
            <a:spLocks noChangeShapeType="1"/>
          </p:cNvSpPr>
          <p:nvPr/>
        </p:nvSpPr>
        <p:spPr bwMode="auto">
          <a:xfrm flipV="1">
            <a:off x="7747308" y="5395751"/>
            <a:ext cx="0" cy="649287"/>
          </a:xfrm>
          <a:prstGeom prst="line">
            <a:avLst/>
          </a:prstGeom>
          <a:noFill/>
          <a:ln w="15875">
            <a:solidFill>
              <a:schemeClr val="tx1"/>
            </a:solidFill>
            <a:prstDash val="dash"/>
            <a:round/>
            <a:headEnd/>
            <a:tailEnd/>
          </a:ln>
        </p:spPr>
        <p:txBody>
          <a:bodyPr/>
          <a:lstStyle/>
          <a:p>
            <a:endParaRPr lang="it-IT"/>
          </a:p>
        </p:txBody>
      </p:sp>
      <p:sp>
        <p:nvSpPr>
          <p:cNvPr id="17" name="Text Box 64"/>
          <p:cNvSpPr txBox="1">
            <a:spLocks noChangeArrowheads="1"/>
          </p:cNvSpPr>
          <p:nvPr/>
        </p:nvSpPr>
        <p:spPr bwMode="auto">
          <a:xfrm flipH="1">
            <a:off x="7607491" y="6045038"/>
            <a:ext cx="389850"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10</a:t>
            </a:r>
            <a:endParaRPr lang="el-GR" sz="1600" b="1" i="1" dirty="0">
              <a:cs typeface="Times New Roman" pitchFamily="18" charset="0"/>
            </a:endParaRPr>
          </a:p>
        </p:txBody>
      </p:sp>
      <p:sp>
        <p:nvSpPr>
          <p:cNvPr id="18" name="Text Box 65"/>
          <p:cNvSpPr txBox="1">
            <a:spLocks noChangeArrowheads="1"/>
          </p:cNvSpPr>
          <p:nvPr/>
        </p:nvSpPr>
        <p:spPr bwMode="auto">
          <a:xfrm flipH="1">
            <a:off x="6356831" y="6045038"/>
            <a:ext cx="287258" cy="338554"/>
          </a:xfrm>
          <a:prstGeom prst="rect">
            <a:avLst/>
          </a:prstGeom>
          <a:noFill/>
          <a:ln w="9525">
            <a:noFill/>
            <a:miter lim="800000"/>
            <a:headEnd/>
            <a:tailEnd/>
          </a:ln>
        </p:spPr>
        <p:txBody>
          <a:bodyPr wrap="none">
            <a:spAutoFit/>
          </a:bodyPr>
          <a:lstStyle/>
          <a:p>
            <a:pPr eaLnBrk="0" hangingPunct="0"/>
            <a:r>
              <a:rPr lang="en-US" sz="1600" b="1" i="1" dirty="0"/>
              <a:t>5</a:t>
            </a:r>
          </a:p>
        </p:txBody>
      </p:sp>
      <p:sp>
        <p:nvSpPr>
          <p:cNvPr id="19" name="Text Box 66"/>
          <p:cNvSpPr txBox="1">
            <a:spLocks noChangeArrowheads="1"/>
          </p:cNvSpPr>
          <p:nvPr/>
        </p:nvSpPr>
        <p:spPr bwMode="auto">
          <a:xfrm flipH="1">
            <a:off x="4974808" y="4460713"/>
            <a:ext cx="450764" cy="338554"/>
          </a:xfrm>
          <a:prstGeom prst="rect">
            <a:avLst/>
          </a:prstGeom>
          <a:noFill/>
          <a:ln w="9525">
            <a:noFill/>
            <a:miter lim="800000"/>
            <a:headEnd/>
            <a:tailEnd/>
          </a:ln>
        </p:spPr>
        <p:txBody>
          <a:bodyPr wrap="none">
            <a:spAutoFit/>
          </a:bodyPr>
          <a:lstStyle/>
          <a:p>
            <a:pPr eaLnBrk="0" hangingPunct="0"/>
            <a:r>
              <a:rPr lang="en-US" sz="1600" b="1" i="1" dirty="0" err="1"/>
              <a:t>R</a:t>
            </a:r>
            <a:r>
              <a:rPr lang="en-US" sz="1600" b="1" i="1" baseline="-25000" dirty="0" err="1"/>
              <a:t>by</a:t>
            </a:r>
            <a:endParaRPr lang="en-US" sz="1600" b="1" i="1" baseline="-25000" dirty="0"/>
          </a:p>
        </p:txBody>
      </p:sp>
      <p:sp>
        <p:nvSpPr>
          <p:cNvPr id="21" name="Text Box 69"/>
          <p:cNvSpPr txBox="1">
            <a:spLocks noChangeArrowheads="1"/>
          </p:cNvSpPr>
          <p:nvPr/>
        </p:nvSpPr>
        <p:spPr bwMode="auto">
          <a:xfrm flipH="1">
            <a:off x="4980954" y="4906801"/>
            <a:ext cx="373820" cy="338554"/>
          </a:xfrm>
          <a:prstGeom prst="rect">
            <a:avLst/>
          </a:prstGeom>
          <a:noFill/>
          <a:ln w="9525">
            <a:noFill/>
            <a:miter lim="800000"/>
            <a:headEnd/>
            <a:tailEnd/>
          </a:ln>
        </p:spPr>
        <p:txBody>
          <a:bodyPr wrap="none">
            <a:spAutoFit/>
          </a:bodyPr>
          <a:lstStyle/>
          <a:p>
            <a:pPr eaLnBrk="0" hangingPunct="0"/>
            <a:r>
              <a:rPr lang="en-US" sz="1600" b="1" i="1" dirty="0" err="1"/>
              <a:t>R</a:t>
            </a:r>
            <a:r>
              <a:rPr lang="en-US" sz="1600" b="1" i="1" baseline="-25000" dirty="0" err="1"/>
              <a:t>z</a:t>
            </a:r>
            <a:endParaRPr lang="en-US" sz="1600" b="1" i="1" baseline="-25000" dirty="0"/>
          </a:p>
        </p:txBody>
      </p:sp>
      <p:sp>
        <p:nvSpPr>
          <p:cNvPr id="24" name="Text Box 57"/>
          <p:cNvSpPr txBox="1">
            <a:spLocks noChangeArrowheads="1"/>
          </p:cNvSpPr>
          <p:nvPr/>
        </p:nvSpPr>
        <p:spPr bwMode="auto">
          <a:xfrm flipH="1">
            <a:off x="8571558" y="4584841"/>
            <a:ext cx="320922"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Y</a:t>
            </a:r>
            <a:endParaRPr lang="el-GR" sz="1600" b="1" i="1" dirty="0">
              <a:cs typeface="Times New Roman" pitchFamily="18" charset="0"/>
            </a:endParaRPr>
          </a:p>
        </p:txBody>
      </p:sp>
      <p:sp>
        <p:nvSpPr>
          <p:cNvPr id="27" name="Text Box 57"/>
          <p:cNvSpPr txBox="1">
            <a:spLocks noChangeArrowheads="1"/>
          </p:cNvSpPr>
          <p:nvPr/>
        </p:nvSpPr>
        <p:spPr bwMode="auto">
          <a:xfrm flipH="1">
            <a:off x="8566522" y="5211427"/>
            <a:ext cx="320922"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Z</a:t>
            </a:r>
            <a:endParaRPr lang="el-GR" sz="1600" b="1" i="1" dirty="0">
              <a:cs typeface="Times New Roman" pitchFamily="18" charset="0"/>
            </a:endParaRPr>
          </a:p>
        </p:txBody>
      </p:sp>
      <p:sp>
        <p:nvSpPr>
          <p:cNvPr id="28" name="Text Box 50"/>
          <p:cNvSpPr txBox="1">
            <a:spLocks noChangeArrowheads="1"/>
          </p:cNvSpPr>
          <p:nvPr/>
        </p:nvSpPr>
        <p:spPr bwMode="auto">
          <a:xfrm flipH="1">
            <a:off x="755576" y="6116786"/>
            <a:ext cx="829676"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29" name="Freeform 54"/>
          <p:cNvSpPr>
            <a:spLocks/>
          </p:cNvSpPr>
          <p:nvPr/>
        </p:nvSpPr>
        <p:spPr bwMode="auto">
          <a:xfrm>
            <a:off x="783616" y="3660924"/>
            <a:ext cx="357236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31" name="Line 56"/>
          <p:cNvSpPr>
            <a:spLocks noChangeShapeType="1"/>
          </p:cNvSpPr>
          <p:nvPr/>
        </p:nvSpPr>
        <p:spPr bwMode="auto">
          <a:xfrm flipV="1">
            <a:off x="3768530" y="5126186"/>
            <a:ext cx="0" cy="935038"/>
          </a:xfrm>
          <a:prstGeom prst="line">
            <a:avLst/>
          </a:prstGeom>
          <a:noFill/>
          <a:ln w="15875">
            <a:solidFill>
              <a:schemeClr val="tx1"/>
            </a:solidFill>
            <a:prstDash val="dash"/>
            <a:round/>
            <a:headEnd/>
            <a:tailEnd/>
          </a:ln>
        </p:spPr>
        <p:txBody>
          <a:bodyPr/>
          <a:lstStyle/>
          <a:p>
            <a:endParaRPr lang="it-IT"/>
          </a:p>
        </p:txBody>
      </p:sp>
      <p:sp>
        <p:nvSpPr>
          <p:cNvPr id="33" name="Rectangle 58"/>
          <p:cNvSpPr>
            <a:spLocks noChangeArrowheads="1"/>
          </p:cNvSpPr>
          <p:nvPr/>
        </p:nvSpPr>
        <p:spPr bwMode="auto">
          <a:xfrm flipH="1">
            <a:off x="35496" y="3717032"/>
            <a:ext cx="491660" cy="304800"/>
          </a:xfrm>
          <a:prstGeom prst="rect">
            <a:avLst/>
          </a:prstGeom>
          <a:noFill/>
          <a:ln w="9525">
            <a:noFill/>
            <a:miter lim="800000"/>
            <a:headEnd/>
            <a:tailEnd/>
          </a:ln>
        </p:spPr>
        <p:txBody>
          <a:bodyPr wrap="none" lIns="92075" tIns="46038" rIns="92075" bIns="46038">
            <a:spAutoFit/>
          </a:bodyPr>
          <a:lstStyle/>
          <a:p>
            <a:pPr eaLnBrk="0" hangingPunct="0"/>
            <a:r>
              <a:rPr lang="en-US" sz="1400" b="1" dirty="0">
                <a:latin typeface="Arial Narrow" pitchFamily="34" charset="0"/>
              </a:rPr>
              <a:t>Rent</a:t>
            </a:r>
          </a:p>
        </p:txBody>
      </p:sp>
      <p:sp>
        <p:nvSpPr>
          <p:cNvPr id="35" name="Line 61"/>
          <p:cNvSpPr>
            <a:spLocks noChangeShapeType="1"/>
          </p:cNvSpPr>
          <p:nvPr/>
        </p:nvSpPr>
        <p:spPr bwMode="auto">
          <a:xfrm flipH="1">
            <a:off x="2013918" y="4849961"/>
            <a:ext cx="2229372" cy="1225550"/>
          </a:xfrm>
          <a:prstGeom prst="line">
            <a:avLst/>
          </a:prstGeom>
          <a:noFill/>
          <a:ln w="38100">
            <a:solidFill>
              <a:srgbClr val="FF9900"/>
            </a:solidFill>
            <a:round/>
            <a:headEnd/>
            <a:tailEnd/>
          </a:ln>
        </p:spPr>
        <p:txBody>
          <a:bodyPr/>
          <a:lstStyle/>
          <a:p>
            <a:endParaRPr lang="it-IT"/>
          </a:p>
        </p:txBody>
      </p:sp>
      <p:sp>
        <p:nvSpPr>
          <p:cNvPr id="38" name="Text Box 64"/>
          <p:cNvSpPr txBox="1">
            <a:spLocks noChangeArrowheads="1"/>
          </p:cNvSpPr>
          <p:nvPr/>
        </p:nvSpPr>
        <p:spPr bwMode="auto">
          <a:xfrm flipH="1">
            <a:off x="3070987" y="6062811"/>
            <a:ext cx="389850"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10</a:t>
            </a:r>
            <a:endParaRPr lang="el-GR" sz="1600" b="1" i="1" dirty="0">
              <a:cs typeface="Times New Roman" pitchFamily="18" charset="0"/>
            </a:endParaRPr>
          </a:p>
        </p:txBody>
      </p:sp>
      <p:sp>
        <p:nvSpPr>
          <p:cNvPr id="39" name="Text Box 65"/>
          <p:cNvSpPr txBox="1">
            <a:spLocks noChangeArrowheads="1"/>
          </p:cNvSpPr>
          <p:nvPr/>
        </p:nvSpPr>
        <p:spPr bwMode="auto">
          <a:xfrm flipH="1">
            <a:off x="1820327" y="6062811"/>
            <a:ext cx="287258" cy="338554"/>
          </a:xfrm>
          <a:prstGeom prst="rect">
            <a:avLst/>
          </a:prstGeom>
          <a:noFill/>
          <a:ln w="9525">
            <a:noFill/>
            <a:miter lim="800000"/>
            <a:headEnd/>
            <a:tailEnd/>
          </a:ln>
        </p:spPr>
        <p:txBody>
          <a:bodyPr wrap="none">
            <a:spAutoFit/>
          </a:bodyPr>
          <a:lstStyle/>
          <a:p>
            <a:pPr eaLnBrk="0" hangingPunct="0"/>
            <a:r>
              <a:rPr lang="en-US" sz="1600" b="1" i="1" dirty="0"/>
              <a:t>5</a:t>
            </a:r>
          </a:p>
        </p:txBody>
      </p:sp>
      <p:sp>
        <p:nvSpPr>
          <p:cNvPr id="40" name="Text Box 66"/>
          <p:cNvSpPr txBox="1">
            <a:spLocks noChangeArrowheads="1"/>
          </p:cNvSpPr>
          <p:nvPr/>
        </p:nvSpPr>
        <p:spPr bwMode="auto">
          <a:xfrm flipH="1">
            <a:off x="438304" y="4478486"/>
            <a:ext cx="450764" cy="338554"/>
          </a:xfrm>
          <a:prstGeom prst="rect">
            <a:avLst/>
          </a:prstGeom>
          <a:noFill/>
          <a:ln w="9525">
            <a:noFill/>
            <a:miter lim="800000"/>
            <a:headEnd/>
            <a:tailEnd/>
          </a:ln>
        </p:spPr>
        <p:txBody>
          <a:bodyPr wrap="none">
            <a:spAutoFit/>
          </a:bodyPr>
          <a:lstStyle/>
          <a:p>
            <a:pPr eaLnBrk="0" hangingPunct="0"/>
            <a:r>
              <a:rPr lang="en-US" sz="1600" b="1" i="1" dirty="0" err="1"/>
              <a:t>R</a:t>
            </a:r>
            <a:r>
              <a:rPr lang="en-US" sz="1600" b="1" i="1" baseline="-25000" dirty="0" err="1"/>
              <a:t>by</a:t>
            </a:r>
            <a:endParaRPr lang="en-US" sz="1600" b="1" i="1" baseline="-25000" dirty="0"/>
          </a:p>
        </p:txBody>
      </p:sp>
      <p:sp>
        <p:nvSpPr>
          <p:cNvPr id="42" name="Text Box 57"/>
          <p:cNvSpPr txBox="1">
            <a:spLocks noChangeArrowheads="1"/>
          </p:cNvSpPr>
          <p:nvPr/>
        </p:nvSpPr>
        <p:spPr bwMode="auto">
          <a:xfrm flipH="1">
            <a:off x="4035054" y="4602614"/>
            <a:ext cx="320922" cy="338554"/>
          </a:xfrm>
          <a:prstGeom prst="rect">
            <a:avLst/>
          </a:prstGeom>
          <a:noFill/>
          <a:ln w="9525">
            <a:noFill/>
            <a:miter lim="800000"/>
            <a:headEnd/>
            <a:tailEnd/>
          </a:ln>
        </p:spPr>
        <p:txBody>
          <a:bodyPr wrap="none">
            <a:spAutoFit/>
          </a:bodyPr>
          <a:lstStyle/>
          <a:p>
            <a:pPr eaLnBrk="0" hangingPunct="0"/>
            <a:r>
              <a:rPr lang="it-IT" sz="1600" b="1" i="1" dirty="0">
                <a:cs typeface="Times New Roman" pitchFamily="18" charset="0"/>
              </a:rPr>
              <a:t>Y</a:t>
            </a:r>
            <a:endParaRPr lang="el-GR" sz="1600" b="1" i="1" dirty="0">
              <a:cs typeface="Times New Roman" pitchFamily="18" charset="0"/>
            </a:endParaRPr>
          </a:p>
        </p:txBody>
      </p:sp>
      <p:sp>
        <p:nvSpPr>
          <p:cNvPr id="30" name="Rettangolo 29"/>
          <p:cNvSpPr/>
          <p:nvPr/>
        </p:nvSpPr>
        <p:spPr>
          <a:xfrm>
            <a:off x="251520" y="6487452"/>
            <a:ext cx="8640960" cy="253916"/>
          </a:xfrm>
          <a:prstGeom prst="rect">
            <a:avLst/>
          </a:prstGeom>
        </p:spPr>
        <p:txBody>
          <a:bodyPr wrap="square">
            <a:spAutoFit/>
          </a:bodyPr>
          <a:lstStyle/>
          <a:p>
            <a:r>
              <a:rPr lang="en-US" sz="1050" dirty="0"/>
              <a:t>SINCLAIR R., VON THÜNEN AND URBAN SPRAWL, Annals of the Association of American Geographers  </a:t>
            </a:r>
            <a:r>
              <a:rPr lang="en-US" sz="1050" dirty="0" err="1"/>
              <a:t>Vol</a:t>
            </a:r>
            <a:r>
              <a:rPr lang="en-US" sz="1050" dirty="0"/>
              <a:t> 57 Issue 1, pages 72–87, March 1967</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901880" y="2795040"/>
              <a:ext cx="6269040" cy="491400"/>
            </p14:xfrm>
          </p:contentPart>
        </mc:Choice>
        <mc:Fallback xmlns="">
          <p:pic>
            <p:nvPicPr>
              <p:cNvPr id="2" name="Input penna 1"/>
              <p:cNvPicPr/>
              <p:nvPr/>
            </p:nvPicPr>
            <p:blipFill>
              <a:blip r:embed="rId3"/>
              <a:stretch>
                <a:fillRect/>
              </a:stretch>
            </p:blipFill>
            <p:spPr>
              <a:xfrm>
                <a:off x="1892520" y="2785680"/>
                <a:ext cx="6287760" cy="510120"/>
              </a:xfrm>
              <a:prstGeom prst="rect">
                <a:avLst/>
              </a:prstGeom>
            </p:spPr>
          </p:pic>
        </mc:Fallback>
      </mc:AlternateContent>
    </p:spTree>
    <p:extLst>
      <p:ext uri="{BB962C8B-B14F-4D97-AF65-F5344CB8AC3E}">
        <p14:creationId xmlns:p14="http://schemas.microsoft.com/office/powerpoint/2010/main" val="2990863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980728"/>
            <a:ext cx="27717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929" name="Rectangle 2"/>
          <p:cNvSpPr>
            <a:spLocks noGrp="1" noChangeArrowheads="1"/>
          </p:cNvSpPr>
          <p:nvPr>
            <p:ph type="title" idx="4294967295"/>
          </p:nvPr>
        </p:nvSpPr>
        <p:spPr/>
        <p:txBody>
          <a:bodyPr/>
          <a:lstStyle/>
          <a:p>
            <a:r>
              <a:rPr lang="en-US" sz="3200" dirty="0">
                <a:latin typeface="Tahoma" pitchFamily="34" charset="0"/>
              </a:rPr>
              <a:t>Von </a:t>
            </a:r>
            <a:r>
              <a:rPr lang="en-US" sz="3200" dirty="0" err="1">
                <a:latin typeface="Tahoma" pitchFamily="34" charset="0"/>
              </a:rPr>
              <a:t>Thunen’s</a:t>
            </a:r>
            <a:r>
              <a:rPr lang="en-US" sz="3200" dirty="0">
                <a:latin typeface="Tahoma" pitchFamily="34" charset="0"/>
              </a:rPr>
              <a:t> model</a:t>
            </a:r>
            <a:r>
              <a:rPr lang="en-US" sz="3200">
                <a:latin typeface="Tahoma" pitchFamily="34" charset="0"/>
              </a:rPr>
              <a:t>: </a:t>
            </a:r>
            <a:br>
              <a:rPr lang="en-US" sz="3200">
                <a:latin typeface="Tahoma" pitchFamily="34" charset="0"/>
              </a:rPr>
            </a:br>
            <a:r>
              <a:rPr lang="en-US" sz="3200">
                <a:latin typeface="Tahoma" pitchFamily="34" charset="0"/>
              </a:rPr>
              <a:t>Sinclair’s model</a:t>
            </a:r>
            <a:endParaRPr lang="it-IT" sz="3200" dirty="0">
              <a:latin typeface="Tahoma" pitchFamily="34" charset="0"/>
            </a:endParaRPr>
          </a:p>
        </p:txBody>
      </p:sp>
      <p:sp>
        <p:nvSpPr>
          <p:cNvPr id="124930" name="Rectangle 3" descr="Rectangle: Click to edit Master text styles&#10;Second level&#10;Third level&#10;Fourth level&#10;Fifth level"/>
          <p:cNvSpPr>
            <a:spLocks noGrp="1" noChangeArrowheads="1"/>
          </p:cNvSpPr>
          <p:nvPr>
            <p:ph type="body" idx="4294967295"/>
          </p:nvPr>
        </p:nvSpPr>
        <p:spPr>
          <a:xfrm>
            <a:off x="832048" y="2338536"/>
            <a:ext cx="7772400" cy="4114800"/>
          </a:xfrm>
        </p:spPr>
        <p:txBody>
          <a:bodyPr>
            <a:normAutofit fontScale="70000" lnSpcReduction="20000"/>
          </a:bodyPr>
          <a:lstStyle/>
          <a:p>
            <a:r>
              <a:rPr lang="en-US" sz="2400" dirty="0"/>
              <a:t>metropolitan expansion is perceived as a </a:t>
            </a:r>
            <a:br>
              <a:rPr lang="en-US" sz="2400" dirty="0"/>
            </a:br>
            <a:r>
              <a:rPr lang="en-US" sz="2400" dirty="0"/>
              <a:t>displacement threat </a:t>
            </a:r>
          </a:p>
          <a:p>
            <a:r>
              <a:rPr lang="en-US" sz="2400" dirty="0"/>
              <a:t>investments rise with distance from the </a:t>
            </a:r>
            <a:br>
              <a:rPr lang="en-US" sz="2400" dirty="0"/>
            </a:br>
            <a:r>
              <a:rPr lang="en-US" sz="2400" dirty="0"/>
              <a:t>frontier to the outer edge </a:t>
            </a:r>
          </a:p>
          <a:p>
            <a:r>
              <a:rPr lang="it-IT" sz="2400" dirty="0"/>
              <a:t> </a:t>
            </a:r>
            <a:r>
              <a:rPr lang="it-IT" sz="2400" dirty="0" err="1"/>
              <a:t>four</a:t>
            </a:r>
            <a:r>
              <a:rPr lang="it-IT" sz="2400" dirty="0"/>
              <a:t> </a:t>
            </a:r>
            <a:r>
              <a:rPr lang="it-IT" sz="2400" dirty="0" err="1"/>
              <a:t>types</a:t>
            </a:r>
            <a:r>
              <a:rPr lang="it-IT" sz="2400" dirty="0"/>
              <a:t> of </a:t>
            </a:r>
            <a:r>
              <a:rPr lang="it-IT" sz="2400" dirty="0" err="1"/>
              <a:t>farming</a:t>
            </a:r>
            <a:r>
              <a:rPr lang="it-IT" sz="2400" dirty="0"/>
              <a:t>; </a:t>
            </a:r>
            <a:r>
              <a:rPr lang="it-IT" sz="2400" dirty="0" err="1"/>
              <a:t>fifth</a:t>
            </a:r>
            <a:r>
              <a:rPr lang="it-IT" sz="2400" dirty="0"/>
              <a:t> </a:t>
            </a:r>
            <a:r>
              <a:rPr lang="it-IT" sz="2400" dirty="0" err="1"/>
              <a:t>is</a:t>
            </a:r>
            <a:r>
              <a:rPr lang="it-IT" sz="2400" dirty="0"/>
              <a:t> a </a:t>
            </a:r>
            <a:br>
              <a:rPr lang="it-IT" sz="2400" dirty="0"/>
            </a:br>
            <a:r>
              <a:rPr lang="it-IT" sz="2400" dirty="0" err="1"/>
              <a:t>wider</a:t>
            </a:r>
            <a:r>
              <a:rPr lang="it-IT" sz="2400" dirty="0"/>
              <a:t> </a:t>
            </a:r>
            <a:r>
              <a:rPr lang="it-IT" sz="2400" dirty="0" err="1"/>
              <a:t>regional</a:t>
            </a:r>
            <a:r>
              <a:rPr lang="it-IT" sz="2400" dirty="0"/>
              <a:t> </a:t>
            </a:r>
            <a:r>
              <a:rPr lang="it-IT" sz="2400" dirty="0" err="1"/>
              <a:t>speciality</a:t>
            </a:r>
            <a:r>
              <a:rPr lang="it-IT" sz="2400" dirty="0"/>
              <a:t> far </a:t>
            </a:r>
            <a:br>
              <a:rPr lang="it-IT" sz="2400" dirty="0"/>
            </a:br>
            <a:r>
              <a:rPr lang="it-IT" sz="2400" dirty="0"/>
              <a:t>from the city</a:t>
            </a:r>
          </a:p>
          <a:p>
            <a:pPr>
              <a:tabLst>
                <a:tab pos="5108575" algn="l"/>
              </a:tabLst>
            </a:pPr>
            <a:r>
              <a:rPr lang="en-US" sz="2400" dirty="0"/>
              <a:t>(</a:t>
            </a:r>
            <a:r>
              <a:rPr lang="en-US" sz="2400" dirty="0" err="1"/>
              <a:t>i</a:t>
            </a:r>
            <a:r>
              <a:rPr lang="en-US" sz="2400" dirty="0"/>
              <a:t>) urban farming  (small producing units: poultry-keeping, </a:t>
            </a:r>
            <a:br>
              <a:rPr lang="en-US" sz="2400" dirty="0"/>
            </a:br>
            <a:r>
              <a:rPr lang="en-US" sz="2400" dirty="0"/>
              <a:t>greenhouses, mushroom-raising, and other building-oriented uses)</a:t>
            </a:r>
          </a:p>
          <a:p>
            <a:pPr>
              <a:tabLst>
                <a:tab pos="5108575" algn="l"/>
              </a:tabLst>
            </a:pPr>
            <a:r>
              <a:rPr lang="en-US" sz="2400" dirty="0"/>
              <a:t>(ii) vacant and temporary grazing, (empty spaces to be sold for speculation or grazing only under short-term leases)</a:t>
            </a:r>
          </a:p>
          <a:p>
            <a:pPr>
              <a:tabLst>
                <a:tab pos="5108575" algn="l"/>
              </a:tabLst>
            </a:pPr>
            <a:r>
              <a:rPr lang="en-US" sz="2400" dirty="0"/>
              <a:t>(iii) transitory field crop and grazing (little investment beyond the short term)</a:t>
            </a:r>
          </a:p>
          <a:p>
            <a:pPr>
              <a:tabLst>
                <a:tab pos="5108575" algn="l"/>
              </a:tabLst>
            </a:pPr>
            <a:r>
              <a:rPr lang="en-US" sz="2400" dirty="0"/>
              <a:t>(iv) dairying and field crop farming (farmers begin shifting towards more extensive agriculture).</a:t>
            </a:r>
          </a:p>
          <a:p>
            <a:pPr>
              <a:tabLst>
                <a:tab pos="5108575" algn="l"/>
              </a:tabLst>
            </a:pPr>
            <a:r>
              <a:rPr lang="en-US" sz="2400" dirty="0"/>
              <a:t>(v) </a:t>
            </a:r>
            <a:r>
              <a:rPr lang="en-US" sz="2400" dirty="0" err="1"/>
              <a:t>specialised</a:t>
            </a:r>
            <a:r>
              <a:rPr lang="en-US" sz="2400" dirty="0"/>
              <a:t> feed-grain livestock or Corn Belt agriculture</a:t>
            </a:r>
            <a:endParaRPr lang="it-IT" sz="2400" dirty="0"/>
          </a:p>
        </p:txBody>
      </p:sp>
      <p:sp>
        <p:nvSpPr>
          <p:cNvPr id="2" name="Rettangolo 1"/>
          <p:cNvSpPr/>
          <p:nvPr/>
        </p:nvSpPr>
        <p:spPr>
          <a:xfrm>
            <a:off x="-89229" y="6444044"/>
            <a:ext cx="9324528" cy="369332"/>
          </a:xfrm>
          <a:prstGeom prst="rect">
            <a:avLst/>
          </a:prstGeom>
        </p:spPr>
        <p:txBody>
          <a:bodyPr wrap="square">
            <a:spAutoFit/>
          </a:bodyPr>
          <a:lstStyle/>
          <a:p>
            <a:pPr algn="ctr"/>
            <a:r>
              <a:rPr lang="it-IT" sz="1800" dirty="0"/>
              <a:t>http://www.yourarticlelibrary.com/wp-content/uploads/2014/02/clip_image028_thumb.jpg</a:t>
            </a:r>
          </a:p>
        </p:txBody>
      </p:sp>
      <mc:AlternateContent xmlns:mc="http://schemas.openxmlformats.org/markup-compatibility/2006" xmlns:p14="http://schemas.microsoft.com/office/powerpoint/2010/main">
        <mc:Choice Requires="p14">
          <p:contentPart p14:bwMode="auto" r:id="rId3">
            <p14:nvContentPartPr>
              <p14:cNvPr id="3" name="Input penna 2"/>
              <p14:cNvContentPartPr/>
              <p14:nvPr/>
            </p14:nvContentPartPr>
            <p14:xfrm>
              <a:off x="142920" y="2553840"/>
              <a:ext cx="4875840" cy="3331080"/>
            </p14:xfrm>
          </p:contentPart>
        </mc:Choice>
        <mc:Fallback xmlns="">
          <p:pic>
            <p:nvPicPr>
              <p:cNvPr id="3" name="Input penna 2"/>
              <p:cNvPicPr/>
              <p:nvPr/>
            </p:nvPicPr>
            <p:blipFill>
              <a:blip r:embed="rId4"/>
              <a:stretch>
                <a:fillRect/>
              </a:stretch>
            </p:blipFill>
            <p:spPr>
              <a:xfrm>
                <a:off x="133560" y="2544480"/>
                <a:ext cx="4894560" cy="3349800"/>
              </a:xfrm>
              <a:prstGeom prst="rect">
                <a:avLst/>
              </a:prstGeom>
            </p:spPr>
          </p:pic>
        </mc:Fallback>
      </mc:AlternateContent>
    </p:spTree>
    <p:extLst>
      <p:ext uri="{BB962C8B-B14F-4D97-AF65-F5344CB8AC3E}">
        <p14:creationId xmlns:p14="http://schemas.microsoft.com/office/powerpoint/2010/main" val="2446449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idx="4294967295"/>
          </p:nvPr>
        </p:nvSpPr>
        <p:spPr/>
        <p:txBody>
          <a:bodyPr/>
          <a:lstStyle/>
          <a:p>
            <a:r>
              <a:rPr lang="it-IT" dirty="0">
                <a:latin typeface="Tahoma" pitchFamily="34" charset="0"/>
              </a:rPr>
              <a:t>Von </a:t>
            </a:r>
            <a:r>
              <a:rPr lang="it-IT" dirty="0" err="1">
                <a:latin typeface="Tahoma" pitchFamily="34" charset="0"/>
              </a:rPr>
              <a:t>Thunen</a:t>
            </a:r>
            <a:r>
              <a:rPr lang="it-IT" dirty="0">
                <a:latin typeface="Tahoma" pitchFamily="34" charset="0"/>
              </a:rPr>
              <a:t> </a:t>
            </a:r>
            <a:r>
              <a:rPr lang="it-IT" dirty="0" err="1">
                <a:latin typeface="Tahoma" pitchFamily="34" charset="0"/>
              </a:rPr>
              <a:t>Rent</a:t>
            </a:r>
            <a:r>
              <a:rPr lang="it-IT" dirty="0">
                <a:latin typeface="Tahoma" pitchFamily="34" charset="0"/>
              </a:rPr>
              <a:t> and the city</a:t>
            </a:r>
          </a:p>
        </p:txBody>
      </p:sp>
      <p:sp>
        <p:nvSpPr>
          <p:cNvPr id="124930" name="Rectangle 3" descr="Rectangle: Click to edit Master text styles&#10;Second level&#10;Third level&#10;Fourth level&#10;Fifth level"/>
          <p:cNvSpPr>
            <a:spLocks noGrp="1" noChangeArrowheads="1"/>
          </p:cNvSpPr>
          <p:nvPr>
            <p:ph type="body" idx="4294967295"/>
          </p:nvPr>
        </p:nvSpPr>
        <p:spPr/>
        <p:txBody>
          <a:bodyPr/>
          <a:lstStyle/>
          <a:p>
            <a:endParaRPr lang="it-IT" dirty="0">
              <a:latin typeface="Tahoma" pitchFamily="34" charset="0"/>
            </a:endParaRPr>
          </a:p>
          <a:p>
            <a:r>
              <a:rPr lang="it-IT" dirty="0">
                <a:latin typeface="Tahoma" pitchFamily="34" charset="0"/>
              </a:rPr>
              <a:t>From the </a:t>
            </a:r>
            <a:r>
              <a:rPr lang="it-IT" dirty="0" err="1">
                <a:latin typeface="Tahoma" pitchFamily="34" charset="0"/>
              </a:rPr>
              <a:t>isolated</a:t>
            </a:r>
            <a:r>
              <a:rPr lang="it-IT" dirty="0">
                <a:latin typeface="Tahoma" pitchFamily="34" charset="0"/>
              </a:rPr>
              <a:t> state….</a:t>
            </a:r>
          </a:p>
          <a:p>
            <a:endParaRPr lang="it-IT" dirty="0">
              <a:latin typeface="Tahoma" pitchFamily="34" charset="0"/>
            </a:endParaRPr>
          </a:p>
          <a:p>
            <a:r>
              <a:rPr lang="it-IT" dirty="0">
                <a:latin typeface="Tahoma" pitchFamily="34" charset="0"/>
              </a:rPr>
              <a:t>…to the </a:t>
            </a:r>
            <a:r>
              <a:rPr lang="it-IT" dirty="0" err="1">
                <a:latin typeface="Tahoma" pitchFamily="34" charset="0"/>
              </a:rPr>
              <a:t>bid</a:t>
            </a:r>
            <a:r>
              <a:rPr lang="it-IT" dirty="0">
                <a:latin typeface="Tahoma" pitchFamily="34" charset="0"/>
              </a:rPr>
              <a:t> </a:t>
            </a:r>
            <a:r>
              <a:rPr lang="it-IT" dirty="0" err="1">
                <a:latin typeface="Tahoma" pitchFamily="34" charset="0"/>
              </a:rPr>
              <a:t>rent</a:t>
            </a:r>
            <a:r>
              <a:rPr lang="it-IT" dirty="0">
                <a:latin typeface="Tahoma" pitchFamily="34" charset="0"/>
              </a:rPr>
              <a:t> </a:t>
            </a:r>
            <a:r>
              <a:rPr lang="it-IT" dirty="0" err="1">
                <a:latin typeface="Tahoma" pitchFamily="34" charset="0"/>
              </a:rPr>
              <a:t>theory</a:t>
            </a:r>
            <a:r>
              <a:rPr lang="it-IT" dirty="0">
                <a:latin typeface="Tahoma" pitchFamily="34" charset="0"/>
              </a:rPr>
              <a:t> </a:t>
            </a:r>
            <a:r>
              <a:rPr lang="it-IT" dirty="0" err="1">
                <a:latin typeface="Tahoma" pitchFamily="34" charset="0"/>
              </a:rPr>
              <a:t>applied</a:t>
            </a:r>
            <a:r>
              <a:rPr lang="it-IT" dirty="0">
                <a:latin typeface="Tahoma" pitchFamily="34" charset="0"/>
              </a:rPr>
              <a:t> to </a:t>
            </a:r>
            <a:r>
              <a:rPr lang="it-IT" dirty="0" err="1">
                <a:latin typeface="Tahoma" pitchFamily="34" charset="0"/>
              </a:rPr>
              <a:t>urban</a:t>
            </a:r>
            <a:r>
              <a:rPr lang="it-IT" dirty="0">
                <a:latin typeface="Tahoma" pitchFamily="34" charset="0"/>
              </a:rPr>
              <a:t> </a:t>
            </a:r>
            <a:r>
              <a:rPr lang="it-IT" dirty="0" err="1">
                <a:latin typeface="Tahoma" pitchFamily="34" charset="0"/>
              </a:rPr>
              <a:t>areas</a:t>
            </a:r>
            <a:r>
              <a:rPr lang="it-IT" dirty="0">
                <a:latin typeface="Tahoma" pitchFamily="34" charset="0"/>
              </a:rPr>
              <a:t> </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080360" y="3062880"/>
              <a:ext cx="5161680" cy="1670040"/>
            </p14:xfrm>
          </p:contentPart>
        </mc:Choice>
        <mc:Fallback xmlns="">
          <p:pic>
            <p:nvPicPr>
              <p:cNvPr id="2" name="Input penna 1"/>
              <p:cNvPicPr/>
              <p:nvPr/>
            </p:nvPicPr>
            <p:blipFill>
              <a:blip r:embed="rId3"/>
              <a:stretch>
                <a:fillRect/>
              </a:stretch>
            </p:blipFill>
            <p:spPr>
              <a:xfrm>
                <a:off x="1071000" y="3053520"/>
                <a:ext cx="5180400" cy="168876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p:txBody>
          <a:bodyPr/>
          <a:lstStyle/>
          <a:p>
            <a:pPr eaLnBrk="1" hangingPunct="1"/>
            <a:r>
              <a:rPr lang="en-GB" sz="3600">
                <a:latin typeface="Tahoma" pitchFamily="34" charset="0"/>
              </a:rPr>
              <a:t>The bid-rent (I)</a:t>
            </a:r>
          </a:p>
        </p:txBody>
      </p:sp>
      <p:sp>
        <p:nvSpPr>
          <p:cNvPr id="125954"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80000"/>
              </a:lnSpc>
            </a:pPr>
            <a:r>
              <a:rPr lang="en-GB" sz="2000">
                <a:latin typeface="Tahoma" pitchFamily="34" charset="0"/>
              </a:rPr>
              <a:t>Pattern of land uses depend on a variety of settlements’ decisions</a:t>
            </a:r>
          </a:p>
          <a:p>
            <a:pPr eaLnBrk="1" hangingPunct="1">
              <a:lnSpc>
                <a:spcPct val="80000"/>
              </a:lnSpc>
            </a:pPr>
            <a:r>
              <a:rPr lang="en-GB" sz="2000">
                <a:latin typeface="Tahoma" pitchFamily="34" charset="0"/>
              </a:rPr>
              <a:t>Decisions guided by economic process operating within the system. The distribution of urban areas’ use represent a visual and structured phenomenon. </a:t>
            </a:r>
          </a:p>
          <a:p>
            <a:pPr eaLnBrk="1" hangingPunct="1">
              <a:lnSpc>
                <a:spcPct val="80000"/>
              </a:lnSpc>
            </a:pPr>
            <a:r>
              <a:rPr lang="en-GB" sz="2000">
                <a:latin typeface="Tahoma" pitchFamily="34" charset="0"/>
              </a:rPr>
              <a:t>Basic aspects:</a:t>
            </a:r>
          </a:p>
          <a:p>
            <a:pPr lvl="1" eaLnBrk="1" hangingPunct="1">
              <a:lnSpc>
                <a:spcPct val="80000"/>
              </a:lnSpc>
            </a:pPr>
            <a:r>
              <a:rPr lang="en-GB" sz="1800">
                <a:latin typeface="Tahoma" pitchFamily="34" charset="0"/>
              </a:rPr>
              <a:t>Each activity derives utility from every site of the urban area;</a:t>
            </a:r>
          </a:p>
          <a:p>
            <a:pPr lvl="1" eaLnBrk="1" hangingPunct="1">
              <a:lnSpc>
                <a:spcPct val="80000"/>
              </a:lnSpc>
            </a:pPr>
            <a:r>
              <a:rPr lang="en-GB" sz="1800">
                <a:latin typeface="Tahoma" pitchFamily="34" charset="0"/>
              </a:rPr>
              <a:t>Utility is measured by the rent an activity is willing to pay for the use;</a:t>
            </a:r>
          </a:p>
          <a:p>
            <a:pPr lvl="1" eaLnBrk="1" hangingPunct="1">
              <a:lnSpc>
                <a:spcPct val="80000"/>
              </a:lnSpc>
            </a:pPr>
            <a:r>
              <a:rPr lang="en-GB" sz="1800">
                <a:latin typeface="Tahoma" pitchFamily="34" charset="0"/>
              </a:rPr>
              <a:t>Among the different rents from the utility of the site, the maximum one will determine the market value</a:t>
            </a:r>
          </a:p>
          <a:p>
            <a:pPr eaLnBrk="1" hangingPunct="1">
              <a:lnSpc>
                <a:spcPct val="80000"/>
              </a:lnSpc>
            </a:pPr>
            <a:r>
              <a:rPr lang="en-GB" sz="2000">
                <a:latin typeface="Tahoma" pitchFamily="34" charset="0"/>
              </a:rPr>
              <a:t>The location rent curve can be regarded as a “</a:t>
            </a:r>
            <a:r>
              <a:rPr lang="en-GB" sz="2000" i="1">
                <a:latin typeface="Tahoma" pitchFamily="34" charset="0"/>
              </a:rPr>
              <a:t>bid-rent curve</a:t>
            </a:r>
            <a:r>
              <a:rPr lang="en-GB" sz="2000">
                <a:latin typeface="Tahoma" pitchFamily="34" charset="0"/>
              </a:rPr>
              <a:t>” (Alonso, 1960), because it gives an indication of how much farmers would be prepared to pay for a unit of land at varying distance from the market.  </a:t>
            </a:r>
          </a:p>
        </p:txBody>
      </p:sp>
      <p:sp>
        <p:nvSpPr>
          <p:cNvPr id="125955" name="Text Box 4"/>
          <p:cNvSpPr txBox="1">
            <a:spLocks noChangeArrowheads="1"/>
          </p:cNvSpPr>
          <p:nvPr/>
        </p:nvSpPr>
        <p:spPr bwMode="auto">
          <a:xfrm>
            <a:off x="4352925" y="592138"/>
            <a:ext cx="3819525" cy="538162"/>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mc:AlternateContent xmlns:mc="http://schemas.openxmlformats.org/markup-compatibility/2006" xmlns:p14="http://schemas.microsoft.com/office/powerpoint/2010/main">
        <mc:Choice Requires="p14">
          <p:contentPart p14:bwMode="auto" r:id="rId2">
            <p14:nvContentPartPr>
              <p14:cNvPr id="2" name="Input penna 1"/>
              <p14:cNvContentPartPr/>
              <p14:nvPr/>
            </p14:nvContentPartPr>
            <p14:xfrm>
              <a:off x="1669680" y="3732480"/>
              <a:ext cx="6197760" cy="1036440"/>
            </p14:xfrm>
          </p:contentPart>
        </mc:Choice>
        <mc:Fallback xmlns="">
          <p:pic>
            <p:nvPicPr>
              <p:cNvPr id="2" name="Input penna 1"/>
              <p:cNvPicPr/>
              <p:nvPr/>
            </p:nvPicPr>
            <p:blipFill>
              <a:blip r:embed="rId3"/>
              <a:stretch>
                <a:fillRect/>
              </a:stretch>
            </p:blipFill>
            <p:spPr>
              <a:xfrm>
                <a:off x="1660320" y="3723120"/>
                <a:ext cx="6216480" cy="105516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lnSpc>
                <a:spcPct val="90000"/>
              </a:lnSpc>
              <a:buFont typeface="Wingdings" pitchFamily="2" charset="2"/>
              <a:buAutoNum type="arabicPeriod"/>
            </a:pPr>
            <a:r>
              <a:rPr lang="en-GB" dirty="0">
                <a:latin typeface="Tahoma" pitchFamily="34" charset="0"/>
              </a:rPr>
              <a:t>Location theories:</a:t>
            </a:r>
          </a:p>
          <a:p>
            <a:pPr marL="990600" lvl="1" indent="-533400" eaLnBrk="1" hangingPunct="1">
              <a:lnSpc>
                <a:spcPct val="90000"/>
              </a:lnSpc>
              <a:buFont typeface="Wingdings" pitchFamily="2" charset="2"/>
              <a:buAutoNum type="arabicPeriod"/>
            </a:pPr>
            <a:r>
              <a:rPr lang="en-GB" dirty="0">
                <a:latin typeface="Tahoma" pitchFamily="34" charset="0"/>
              </a:rPr>
              <a:t>Spatial organization of Agriculture </a:t>
            </a:r>
          </a:p>
          <a:p>
            <a:pPr marL="990600" lvl="1" indent="-533400" eaLnBrk="1" hangingPunct="1">
              <a:lnSpc>
                <a:spcPct val="90000"/>
              </a:lnSpc>
              <a:buFont typeface="Wingdings" pitchFamily="2" charset="2"/>
              <a:buAutoNum type="arabicPeriod"/>
            </a:pPr>
            <a:r>
              <a:rPr lang="en-GB" dirty="0">
                <a:solidFill>
                  <a:schemeClr val="bg2"/>
                </a:solidFill>
                <a:latin typeface="Tahoma" pitchFamily="34" charset="0"/>
              </a:rPr>
              <a:t>Market and location of services</a:t>
            </a:r>
          </a:p>
          <a:p>
            <a:pPr marL="990600" lvl="1" indent="-533400" eaLnBrk="1" hangingPunct="1">
              <a:lnSpc>
                <a:spcPct val="90000"/>
              </a:lnSpc>
              <a:buFont typeface="Wingdings" pitchFamily="2" charset="2"/>
              <a:buAutoNum type="arabicPeriod"/>
            </a:pPr>
            <a:r>
              <a:rPr lang="en-GB" dirty="0">
                <a:solidFill>
                  <a:schemeClr val="bg2"/>
                </a:solidFill>
                <a:latin typeface="Tahoma" pitchFamily="34" charset="0"/>
              </a:rPr>
              <a:t>The location of industries</a:t>
            </a:r>
          </a:p>
          <a:p>
            <a:pPr marL="990600" lvl="1" indent="-533400" eaLnBrk="1" hangingPunct="1">
              <a:lnSpc>
                <a:spcPct val="90000"/>
              </a:lnSpc>
              <a:buFont typeface="Wingdings" pitchFamily="2" charset="2"/>
              <a:buAutoNum type="arabicPeriod"/>
            </a:pPr>
            <a:r>
              <a:rPr lang="en-GB" dirty="0">
                <a:solidFill>
                  <a:schemeClr val="bg2"/>
                </a:solidFill>
                <a:latin typeface="Tahoma" pitchFamily="34" charset="0"/>
              </a:rPr>
              <a:t>Human settlements </a:t>
            </a:r>
            <a:r>
              <a:rPr lang="en-GB" b="1" dirty="0">
                <a:solidFill>
                  <a:schemeClr val="bg2"/>
                </a:solidFill>
                <a:latin typeface="Tahoma" pitchFamily="34" charset="0"/>
              </a:rPr>
              <a:t>=&gt;</a:t>
            </a:r>
          </a:p>
          <a:p>
            <a:pPr marL="609600" indent="-609600" eaLnBrk="1" hangingPunct="1">
              <a:lnSpc>
                <a:spcPct val="90000"/>
              </a:lnSpc>
              <a:buFont typeface="Wingdings" pitchFamily="2" charset="2"/>
              <a:buAutoNum type="arabicPeriod"/>
            </a:pPr>
            <a:r>
              <a:rPr lang="en-GB" dirty="0">
                <a:solidFill>
                  <a:schemeClr val="bg2"/>
                </a:solidFill>
                <a:latin typeface="Tahoma" pitchFamily="34" charset="0"/>
              </a:rPr>
              <a:t>Retail and transport Geography</a:t>
            </a:r>
          </a:p>
          <a:p>
            <a:pPr marL="609600" indent="-609600" eaLnBrk="1" hangingPunct="1">
              <a:lnSpc>
                <a:spcPct val="90000"/>
              </a:lnSpc>
              <a:buFont typeface="Wingdings" pitchFamily="2" charset="2"/>
              <a:buAutoNum type="arabicPeriod"/>
            </a:pPr>
            <a:r>
              <a:rPr lang="en-GB" dirty="0" err="1">
                <a:solidFill>
                  <a:schemeClr val="bg2"/>
                </a:solidFill>
                <a:latin typeface="Tahoma" pitchFamily="34" charset="0"/>
              </a:rPr>
              <a:t>Geodemographics</a:t>
            </a:r>
            <a:r>
              <a:rPr lang="en-GB" dirty="0">
                <a:solidFill>
                  <a:schemeClr val="bg2"/>
                </a:solidFill>
                <a:latin typeface="Tahoma" pitchFamily="34" charset="0"/>
              </a:rPr>
              <a:t> – GIS &amp; Retail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37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additive="base">
                                        <p:cTn id="23"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3795">
                                            <p:txEl>
                                              <p:pRg st="5" end="5"/>
                                            </p:txEl>
                                          </p:spTgt>
                                        </p:tgtEl>
                                        <p:attrNameLst>
                                          <p:attrName>style.visibility</p:attrName>
                                        </p:attrNameLst>
                                      </p:cBhvr>
                                      <p:to>
                                        <p:strVal val="visible"/>
                                      </p:to>
                                    </p:set>
                                    <p:anim calcmode="lin" valueType="num">
                                      <p:cBhvr additive="base">
                                        <p:cTn id="29" dur="500" fill="hold"/>
                                        <p:tgtEl>
                                          <p:spTgt spid="3379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3795">
                                            <p:txEl>
                                              <p:pRg st="6" end="6"/>
                                            </p:txEl>
                                          </p:spTgt>
                                        </p:tgtEl>
                                        <p:attrNameLst>
                                          <p:attrName>style.visibility</p:attrName>
                                        </p:attrNameLst>
                                      </p:cBhvr>
                                      <p:to>
                                        <p:strVal val="visible"/>
                                      </p:to>
                                    </p:set>
                                    <p:anim calcmode="lin" valueType="num">
                                      <p:cBhvr additive="base">
                                        <p:cTn id="35" dur="500" fill="hold"/>
                                        <p:tgtEl>
                                          <p:spTgt spid="3379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ChangeArrowheads="1"/>
          </p:cNvSpPr>
          <p:nvPr/>
        </p:nvSpPr>
        <p:spPr bwMode="auto">
          <a:xfrm>
            <a:off x="1670050" y="1430338"/>
            <a:ext cx="2943225" cy="4611687"/>
          </a:xfrm>
          <a:prstGeom prst="rect">
            <a:avLst/>
          </a:prstGeom>
          <a:noFill/>
          <a:ln w="19050">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78" name="Rectangle 3"/>
          <p:cNvSpPr>
            <a:spLocks noChangeArrowheads="1"/>
          </p:cNvSpPr>
          <p:nvPr/>
        </p:nvSpPr>
        <p:spPr bwMode="auto">
          <a:xfrm>
            <a:off x="1884363" y="1925638"/>
            <a:ext cx="4603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126979" name="Rectangle 4"/>
          <p:cNvSpPr>
            <a:spLocks noChangeArrowheads="1"/>
          </p:cNvSpPr>
          <p:nvPr/>
        </p:nvSpPr>
        <p:spPr bwMode="auto">
          <a:xfrm>
            <a:off x="2012950" y="3741738"/>
            <a:ext cx="792163"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Distance</a:t>
            </a:r>
          </a:p>
        </p:txBody>
      </p:sp>
      <p:sp>
        <p:nvSpPr>
          <p:cNvPr id="126980" name="Rectangle 5"/>
          <p:cNvSpPr>
            <a:spLocks noChangeArrowheads="1"/>
          </p:cNvSpPr>
          <p:nvPr/>
        </p:nvSpPr>
        <p:spPr bwMode="auto">
          <a:xfrm>
            <a:off x="2062163" y="2611438"/>
            <a:ext cx="7778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A- Retail</a:t>
            </a:r>
          </a:p>
        </p:txBody>
      </p:sp>
      <p:sp>
        <p:nvSpPr>
          <p:cNvPr id="126981" name="Rectangle 6"/>
          <p:cNvSpPr>
            <a:spLocks noChangeArrowheads="1"/>
          </p:cNvSpPr>
          <p:nvPr/>
        </p:nvSpPr>
        <p:spPr bwMode="auto">
          <a:xfrm>
            <a:off x="3281363" y="2459038"/>
            <a:ext cx="1290637" cy="517525"/>
          </a:xfrm>
          <a:prstGeom prst="rect">
            <a:avLst/>
          </a:prstGeom>
          <a:noFill/>
          <a:ln w="9525">
            <a:noFill/>
            <a:miter lim="800000"/>
            <a:headEnd/>
            <a:tailEnd/>
          </a:ln>
        </p:spPr>
        <p:txBody>
          <a:bodyPr lIns="92075" tIns="46038" rIns="92075" bIns="46038">
            <a:spAutoFit/>
          </a:bodyPr>
          <a:lstStyle/>
          <a:p>
            <a:pPr eaLnBrk="0" hangingPunct="0"/>
            <a:r>
              <a:rPr lang="en-US" sz="1400" b="1">
                <a:latin typeface="Arial Narrow" pitchFamily="34" charset="0"/>
              </a:rPr>
              <a:t>B- Industry and retail</a:t>
            </a:r>
          </a:p>
        </p:txBody>
      </p:sp>
      <p:sp>
        <p:nvSpPr>
          <p:cNvPr id="126982" name="Rectangle 7"/>
          <p:cNvSpPr>
            <a:spLocks noChangeArrowheads="1"/>
          </p:cNvSpPr>
          <p:nvPr/>
        </p:nvSpPr>
        <p:spPr bwMode="auto">
          <a:xfrm>
            <a:off x="1843088" y="4592638"/>
            <a:ext cx="12319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C - Apartments</a:t>
            </a:r>
          </a:p>
        </p:txBody>
      </p:sp>
      <p:sp>
        <p:nvSpPr>
          <p:cNvPr id="126983" name="Rectangle 8"/>
          <p:cNvSpPr>
            <a:spLocks noChangeArrowheads="1"/>
          </p:cNvSpPr>
          <p:nvPr/>
        </p:nvSpPr>
        <p:spPr bwMode="auto">
          <a:xfrm>
            <a:off x="3203575" y="4592638"/>
            <a:ext cx="1149350" cy="517525"/>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D – Detached </a:t>
            </a:r>
            <a:br>
              <a:rPr lang="en-US" sz="1400" b="1">
                <a:latin typeface="Arial Narrow" pitchFamily="34" charset="0"/>
              </a:rPr>
            </a:br>
            <a:r>
              <a:rPr lang="en-US" sz="1400" b="1">
                <a:latin typeface="Arial Narrow" pitchFamily="34" charset="0"/>
              </a:rPr>
              <a:t>houses</a:t>
            </a:r>
          </a:p>
        </p:txBody>
      </p:sp>
      <p:sp>
        <p:nvSpPr>
          <p:cNvPr id="126984" name="Oval 9"/>
          <p:cNvSpPr>
            <a:spLocks noChangeArrowheads="1"/>
          </p:cNvSpPr>
          <p:nvPr/>
        </p:nvSpPr>
        <p:spPr bwMode="auto">
          <a:xfrm>
            <a:off x="4865688" y="3613150"/>
            <a:ext cx="2362200" cy="2362200"/>
          </a:xfrm>
          <a:prstGeom prst="ellipse">
            <a:avLst/>
          </a:prstGeom>
          <a:solidFill>
            <a:srgbClr val="FFFF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85" name="Oval 10"/>
          <p:cNvSpPr>
            <a:spLocks noChangeArrowheads="1"/>
          </p:cNvSpPr>
          <p:nvPr/>
        </p:nvSpPr>
        <p:spPr bwMode="auto">
          <a:xfrm>
            <a:off x="5367338" y="4114800"/>
            <a:ext cx="1358900" cy="1358900"/>
          </a:xfrm>
          <a:prstGeom prst="ellipse">
            <a:avLst/>
          </a:prstGeom>
          <a:solidFill>
            <a:srgbClr val="FF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86" name="Oval 11"/>
          <p:cNvSpPr>
            <a:spLocks noChangeArrowheads="1"/>
          </p:cNvSpPr>
          <p:nvPr/>
        </p:nvSpPr>
        <p:spPr bwMode="auto">
          <a:xfrm>
            <a:off x="5641975" y="4391025"/>
            <a:ext cx="808038" cy="808038"/>
          </a:xfrm>
          <a:prstGeom prst="ellipse">
            <a:avLst/>
          </a:prstGeom>
          <a:solidFill>
            <a:srgbClr val="FF66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87" name="Oval 12"/>
          <p:cNvSpPr>
            <a:spLocks noChangeArrowheads="1"/>
          </p:cNvSpPr>
          <p:nvPr/>
        </p:nvSpPr>
        <p:spPr bwMode="auto">
          <a:xfrm>
            <a:off x="5872163" y="4619625"/>
            <a:ext cx="347662" cy="347663"/>
          </a:xfrm>
          <a:prstGeom prst="ellipse">
            <a:avLst/>
          </a:prstGeom>
          <a:solidFill>
            <a:srgbClr val="800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88" name="Text Box 13"/>
          <p:cNvSpPr txBox="1">
            <a:spLocks noChangeArrowheads="1"/>
          </p:cNvSpPr>
          <p:nvPr/>
        </p:nvSpPr>
        <p:spPr bwMode="auto">
          <a:xfrm>
            <a:off x="1727200" y="1495425"/>
            <a:ext cx="1606550"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1 – bid rent lines</a:t>
            </a:r>
          </a:p>
        </p:txBody>
      </p:sp>
      <p:sp>
        <p:nvSpPr>
          <p:cNvPr id="126989" name="Rectangle 14"/>
          <p:cNvSpPr>
            <a:spLocks noGrp="1" noChangeArrowheads="1"/>
          </p:cNvSpPr>
          <p:nvPr>
            <p:ph type="title" idx="4294967295"/>
          </p:nvPr>
        </p:nvSpPr>
        <p:spPr/>
        <p:txBody>
          <a:bodyPr/>
          <a:lstStyle/>
          <a:p>
            <a:pPr eaLnBrk="1" hangingPunct="1"/>
            <a:r>
              <a:rPr lang="en-US" sz="3600">
                <a:latin typeface="Tahoma" pitchFamily="34" charset="0"/>
              </a:rPr>
              <a:t>Bid rent and land use </a:t>
            </a:r>
            <a:br>
              <a:rPr lang="en-US" sz="3600">
                <a:latin typeface="Tahoma" pitchFamily="34" charset="0"/>
              </a:rPr>
            </a:br>
            <a:endParaRPr lang="en-US" sz="3600">
              <a:latin typeface="Tahoma" pitchFamily="34" charset="0"/>
            </a:endParaRPr>
          </a:p>
        </p:txBody>
      </p:sp>
      <p:sp>
        <p:nvSpPr>
          <p:cNvPr id="126990" name="Rectangle 15"/>
          <p:cNvSpPr>
            <a:spLocks noChangeArrowheads="1"/>
          </p:cNvSpPr>
          <p:nvPr/>
        </p:nvSpPr>
        <p:spPr bwMode="auto">
          <a:xfrm>
            <a:off x="4694238" y="1430338"/>
            <a:ext cx="2867025" cy="4613275"/>
          </a:xfrm>
          <a:prstGeom prst="rect">
            <a:avLst/>
          </a:prstGeom>
          <a:noFill/>
          <a:ln w="19050">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6991" name="Text Box 16"/>
          <p:cNvSpPr txBox="1">
            <a:spLocks noChangeArrowheads="1"/>
          </p:cNvSpPr>
          <p:nvPr/>
        </p:nvSpPr>
        <p:spPr bwMode="auto">
          <a:xfrm>
            <a:off x="5435600" y="1466850"/>
            <a:ext cx="2016125" cy="244475"/>
          </a:xfrm>
          <a:prstGeom prst="rect">
            <a:avLst/>
          </a:prstGeom>
          <a:noFill/>
          <a:ln w="9525">
            <a:noFill/>
            <a:miter lim="800000"/>
            <a:headEnd/>
            <a:tailEnd/>
          </a:ln>
        </p:spPr>
        <p:txBody>
          <a:bodyPr lIns="0" tIns="0" rIns="0" bIns="0">
            <a:spAutoFit/>
          </a:bodyPr>
          <a:lstStyle/>
          <a:p>
            <a:pPr algn="r" eaLnBrk="0" hangingPunct="0"/>
            <a:r>
              <a:rPr lang="en-US" sz="1600" b="1">
                <a:latin typeface="AvantGarde Bk BT"/>
              </a:rPr>
              <a:t>2 – Overlay of  rents</a:t>
            </a:r>
          </a:p>
        </p:txBody>
      </p:sp>
      <p:sp>
        <p:nvSpPr>
          <p:cNvPr id="126992" name="Line 17"/>
          <p:cNvSpPr>
            <a:spLocks noChangeShapeType="1"/>
          </p:cNvSpPr>
          <p:nvPr/>
        </p:nvSpPr>
        <p:spPr bwMode="auto">
          <a:xfrm>
            <a:off x="6046788" y="1703388"/>
            <a:ext cx="314325" cy="1695450"/>
          </a:xfrm>
          <a:prstGeom prst="line">
            <a:avLst/>
          </a:prstGeom>
          <a:noFill/>
          <a:ln w="25400">
            <a:solidFill>
              <a:srgbClr val="800000"/>
            </a:solidFill>
            <a:round/>
            <a:headEnd type="none" w="sm" len="sm"/>
            <a:tailEnd type="none" w="sm" len="sm"/>
          </a:ln>
        </p:spPr>
        <p:txBody>
          <a:bodyPr wrap="none" anchor="ctr"/>
          <a:lstStyle/>
          <a:p>
            <a:endParaRPr lang="it-IT"/>
          </a:p>
        </p:txBody>
      </p:sp>
      <p:sp>
        <p:nvSpPr>
          <p:cNvPr id="126993" name="Line 18"/>
          <p:cNvSpPr>
            <a:spLocks noChangeShapeType="1"/>
          </p:cNvSpPr>
          <p:nvPr/>
        </p:nvSpPr>
        <p:spPr bwMode="auto">
          <a:xfrm>
            <a:off x="6046788" y="2274888"/>
            <a:ext cx="641350" cy="1108075"/>
          </a:xfrm>
          <a:prstGeom prst="line">
            <a:avLst/>
          </a:prstGeom>
          <a:noFill/>
          <a:ln w="25400">
            <a:solidFill>
              <a:srgbClr val="FF6600"/>
            </a:solidFill>
            <a:round/>
            <a:headEnd type="none" w="sm" len="sm"/>
            <a:tailEnd type="none" w="sm" len="sm"/>
          </a:ln>
        </p:spPr>
        <p:txBody>
          <a:bodyPr wrap="none" anchor="ctr"/>
          <a:lstStyle/>
          <a:p>
            <a:endParaRPr lang="it-IT"/>
          </a:p>
        </p:txBody>
      </p:sp>
      <p:sp>
        <p:nvSpPr>
          <p:cNvPr id="126994" name="Line 19"/>
          <p:cNvSpPr>
            <a:spLocks noChangeShapeType="1"/>
          </p:cNvSpPr>
          <p:nvPr/>
        </p:nvSpPr>
        <p:spPr bwMode="auto">
          <a:xfrm>
            <a:off x="6043613" y="2605088"/>
            <a:ext cx="881062" cy="782637"/>
          </a:xfrm>
          <a:prstGeom prst="line">
            <a:avLst/>
          </a:prstGeom>
          <a:noFill/>
          <a:ln w="25400">
            <a:solidFill>
              <a:srgbClr val="FFCC00"/>
            </a:solidFill>
            <a:round/>
            <a:headEnd type="none" w="sm" len="sm"/>
            <a:tailEnd type="none" w="sm" len="sm"/>
          </a:ln>
        </p:spPr>
        <p:txBody>
          <a:bodyPr wrap="none" anchor="ctr"/>
          <a:lstStyle/>
          <a:p>
            <a:endParaRPr lang="it-IT"/>
          </a:p>
        </p:txBody>
      </p:sp>
      <p:sp>
        <p:nvSpPr>
          <p:cNvPr id="126995" name="Line 20"/>
          <p:cNvSpPr>
            <a:spLocks noChangeShapeType="1"/>
          </p:cNvSpPr>
          <p:nvPr/>
        </p:nvSpPr>
        <p:spPr bwMode="auto">
          <a:xfrm>
            <a:off x="6038850" y="2954338"/>
            <a:ext cx="1190625" cy="433387"/>
          </a:xfrm>
          <a:prstGeom prst="line">
            <a:avLst/>
          </a:prstGeom>
          <a:noFill/>
          <a:ln w="25400">
            <a:solidFill>
              <a:srgbClr val="FFFF00"/>
            </a:solidFill>
            <a:round/>
            <a:headEnd type="none" w="sm" len="sm"/>
            <a:tailEnd type="none" w="sm" len="sm"/>
          </a:ln>
        </p:spPr>
        <p:txBody>
          <a:bodyPr wrap="none" anchor="ctr"/>
          <a:lstStyle/>
          <a:p>
            <a:endParaRPr lang="it-IT"/>
          </a:p>
        </p:txBody>
      </p:sp>
      <p:sp>
        <p:nvSpPr>
          <p:cNvPr id="126996" name="Line 21"/>
          <p:cNvSpPr>
            <a:spLocks noChangeShapeType="1"/>
          </p:cNvSpPr>
          <p:nvPr/>
        </p:nvSpPr>
        <p:spPr bwMode="auto">
          <a:xfrm flipV="1">
            <a:off x="6211888" y="2590800"/>
            <a:ext cx="0" cy="2198688"/>
          </a:xfrm>
          <a:prstGeom prst="line">
            <a:avLst/>
          </a:prstGeom>
          <a:noFill/>
          <a:ln w="15875">
            <a:solidFill>
              <a:schemeClr val="tx1"/>
            </a:solidFill>
            <a:prstDash val="dash"/>
            <a:round/>
            <a:headEnd/>
            <a:tailEnd/>
          </a:ln>
        </p:spPr>
        <p:txBody>
          <a:bodyPr/>
          <a:lstStyle/>
          <a:p>
            <a:endParaRPr lang="it-IT"/>
          </a:p>
        </p:txBody>
      </p:sp>
      <p:sp>
        <p:nvSpPr>
          <p:cNvPr id="126997" name="Line 22"/>
          <p:cNvSpPr>
            <a:spLocks noChangeShapeType="1"/>
          </p:cNvSpPr>
          <p:nvPr/>
        </p:nvSpPr>
        <p:spPr bwMode="auto">
          <a:xfrm flipV="1">
            <a:off x="6446838" y="2938463"/>
            <a:ext cx="0" cy="1862137"/>
          </a:xfrm>
          <a:prstGeom prst="line">
            <a:avLst/>
          </a:prstGeom>
          <a:noFill/>
          <a:ln w="15875">
            <a:solidFill>
              <a:schemeClr val="tx1"/>
            </a:solidFill>
            <a:prstDash val="dash"/>
            <a:round/>
            <a:headEnd/>
            <a:tailEnd/>
          </a:ln>
        </p:spPr>
        <p:txBody>
          <a:bodyPr/>
          <a:lstStyle/>
          <a:p>
            <a:endParaRPr lang="it-IT"/>
          </a:p>
        </p:txBody>
      </p:sp>
      <p:sp>
        <p:nvSpPr>
          <p:cNvPr id="126998" name="Line 23"/>
          <p:cNvSpPr>
            <a:spLocks noChangeShapeType="1"/>
          </p:cNvSpPr>
          <p:nvPr/>
        </p:nvSpPr>
        <p:spPr bwMode="auto">
          <a:xfrm flipV="1">
            <a:off x="6719888" y="3198813"/>
            <a:ext cx="0" cy="1601787"/>
          </a:xfrm>
          <a:prstGeom prst="line">
            <a:avLst/>
          </a:prstGeom>
          <a:noFill/>
          <a:ln w="15875">
            <a:solidFill>
              <a:schemeClr val="tx1"/>
            </a:solidFill>
            <a:prstDash val="dash"/>
            <a:round/>
            <a:headEnd/>
            <a:tailEnd/>
          </a:ln>
        </p:spPr>
        <p:txBody>
          <a:bodyPr/>
          <a:lstStyle/>
          <a:p>
            <a:endParaRPr lang="it-IT"/>
          </a:p>
        </p:txBody>
      </p:sp>
      <p:sp>
        <p:nvSpPr>
          <p:cNvPr id="126999" name="Line 24"/>
          <p:cNvSpPr>
            <a:spLocks noChangeShapeType="1"/>
          </p:cNvSpPr>
          <p:nvPr/>
        </p:nvSpPr>
        <p:spPr bwMode="auto">
          <a:xfrm flipV="1">
            <a:off x="7223125" y="3387725"/>
            <a:ext cx="0" cy="1417638"/>
          </a:xfrm>
          <a:prstGeom prst="line">
            <a:avLst/>
          </a:prstGeom>
          <a:noFill/>
          <a:ln w="15875">
            <a:solidFill>
              <a:schemeClr val="tx1"/>
            </a:solidFill>
            <a:prstDash val="dash"/>
            <a:round/>
            <a:headEnd/>
            <a:tailEnd/>
          </a:ln>
        </p:spPr>
        <p:txBody>
          <a:bodyPr/>
          <a:lstStyle/>
          <a:p>
            <a:endParaRPr lang="it-IT"/>
          </a:p>
        </p:txBody>
      </p:sp>
      <p:sp>
        <p:nvSpPr>
          <p:cNvPr id="127000" name="Freeform 25"/>
          <p:cNvSpPr>
            <a:spLocks/>
          </p:cNvSpPr>
          <p:nvPr/>
        </p:nvSpPr>
        <p:spPr bwMode="auto">
          <a:xfrm>
            <a:off x="6048375" y="156368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1" name="Line 26"/>
          <p:cNvSpPr>
            <a:spLocks noChangeShapeType="1"/>
          </p:cNvSpPr>
          <p:nvPr/>
        </p:nvSpPr>
        <p:spPr bwMode="auto">
          <a:xfrm>
            <a:off x="1831975" y="2057400"/>
            <a:ext cx="314325" cy="1695450"/>
          </a:xfrm>
          <a:prstGeom prst="line">
            <a:avLst/>
          </a:prstGeom>
          <a:noFill/>
          <a:ln w="25400">
            <a:solidFill>
              <a:srgbClr val="800000"/>
            </a:solidFill>
            <a:round/>
            <a:headEnd type="none" w="sm" len="sm"/>
            <a:tailEnd type="none" w="sm" len="sm"/>
          </a:ln>
        </p:spPr>
        <p:txBody>
          <a:bodyPr wrap="none" anchor="ctr"/>
          <a:lstStyle/>
          <a:p>
            <a:endParaRPr lang="it-IT"/>
          </a:p>
        </p:txBody>
      </p:sp>
      <p:sp>
        <p:nvSpPr>
          <p:cNvPr id="127002" name="Line 27"/>
          <p:cNvSpPr>
            <a:spLocks noChangeShapeType="1"/>
          </p:cNvSpPr>
          <p:nvPr/>
        </p:nvSpPr>
        <p:spPr bwMode="auto">
          <a:xfrm>
            <a:off x="3205163" y="2640013"/>
            <a:ext cx="641350" cy="1108075"/>
          </a:xfrm>
          <a:prstGeom prst="line">
            <a:avLst/>
          </a:prstGeom>
          <a:noFill/>
          <a:ln w="25400">
            <a:solidFill>
              <a:srgbClr val="FF6600"/>
            </a:solidFill>
            <a:round/>
            <a:headEnd type="none" w="sm" len="sm"/>
            <a:tailEnd type="none" w="sm" len="sm"/>
          </a:ln>
        </p:spPr>
        <p:txBody>
          <a:bodyPr wrap="none" anchor="ctr"/>
          <a:lstStyle/>
          <a:p>
            <a:endParaRPr lang="it-IT"/>
          </a:p>
        </p:txBody>
      </p:sp>
      <p:sp>
        <p:nvSpPr>
          <p:cNvPr id="127003" name="Line 28"/>
          <p:cNvSpPr>
            <a:spLocks noChangeShapeType="1"/>
          </p:cNvSpPr>
          <p:nvPr/>
        </p:nvSpPr>
        <p:spPr bwMode="auto">
          <a:xfrm>
            <a:off x="1843088" y="5099050"/>
            <a:ext cx="881062" cy="782638"/>
          </a:xfrm>
          <a:prstGeom prst="line">
            <a:avLst/>
          </a:prstGeom>
          <a:noFill/>
          <a:ln w="25400">
            <a:solidFill>
              <a:srgbClr val="FFCC00"/>
            </a:solidFill>
            <a:round/>
            <a:headEnd type="none" w="sm" len="sm"/>
            <a:tailEnd type="none" w="sm" len="sm"/>
          </a:ln>
        </p:spPr>
        <p:txBody>
          <a:bodyPr wrap="none" anchor="ctr"/>
          <a:lstStyle/>
          <a:p>
            <a:endParaRPr lang="it-IT"/>
          </a:p>
        </p:txBody>
      </p:sp>
      <p:sp>
        <p:nvSpPr>
          <p:cNvPr id="127004" name="Line 29"/>
          <p:cNvSpPr>
            <a:spLocks noChangeShapeType="1"/>
          </p:cNvSpPr>
          <p:nvPr/>
        </p:nvSpPr>
        <p:spPr bwMode="auto">
          <a:xfrm>
            <a:off x="3208338" y="5438775"/>
            <a:ext cx="1190625" cy="433388"/>
          </a:xfrm>
          <a:prstGeom prst="line">
            <a:avLst/>
          </a:prstGeom>
          <a:noFill/>
          <a:ln w="25400">
            <a:solidFill>
              <a:srgbClr val="FFFF00"/>
            </a:solidFill>
            <a:round/>
            <a:headEnd type="none" w="sm" len="sm"/>
            <a:tailEnd type="none" w="sm" len="sm"/>
          </a:ln>
        </p:spPr>
        <p:txBody>
          <a:bodyPr wrap="none" anchor="ctr"/>
          <a:lstStyle/>
          <a:p>
            <a:endParaRPr lang="it-IT"/>
          </a:p>
        </p:txBody>
      </p:sp>
      <p:sp>
        <p:nvSpPr>
          <p:cNvPr id="127005" name="Freeform 30"/>
          <p:cNvSpPr>
            <a:spLocks/>
          </p:cNvSpPr>
          <p:nvPr/>
        </p:nvSpPr>
        <p:spPr bwMode="auto">
          <a:xfrm>
            <a:off x="1833563" y="192563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6" name="Freeform 31"/>
          <p:cNvSpPr>
            <a:spLocks/>
          </p:cNvSpPr>
          <p:nvPr/>
        </p:nvSpPr>
        <p:spPr bwMode="auto">
          <a:xfrm>
            <a:off x="3205163" y="192563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7" name="Freeform 32"/>
          <p:cNvSpPr>
            <a:spLocks/>
          </p:cNvSpPr>
          <p:nvPr/>
        </p:nvSpPr>
        <p:spPr bwMode="auto">
          <a:xfrm>
            <a:off x="1843088" y="405923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8" name="Freeform 33"/>
          <p:cNvSpPr>
            <a:spLocks/>
          </p:cNvSpPr>
          <p:nvPr/>
        </p:nvSpPr>
        <p:spPr bwMode="auto">
          <a:xfrm>
            <a:off x="3214688" y="405923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09" name="Rectangle 34"/>
          <p:cNvSpPr>
            <a:spLocks noChangeArrowheads="1"/>
          </p:cNvSpPr>
          <p:nvPr/>
        </p:nvSpPr>
        <p:spPr bwMode="auto">
          <a:xfrm rot="5400000">
            <a:off x="6831012" y="3973513"/>
            <a:ext cx="10445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City borders</a:t>
            </a:r>
          </a:p>
        </p:txBody>
      </p:sp>
      <p:sp>
        <p:nvSpPr>
          <p:cNvPr id="127010" name="Line 35"/>
          <p:cNvSpPr>
            <a:spLocks noChangeShapeType="1"/>
          </p:cNvSpPr>
          <p:nvPr/>
        </p:nvSpPr>
        <p:spPr bwMode="auto">
          <a:xfrm flipH="1">
            <a:off x="5732463" y="1697038"/>
            <a:ext cx="314325" cy="1695450"/>
          </a:xfrm>
          <a:prstGeom prst="line">
            <a:avLst/>
          </a:prstGeom>
          <a:noFill/>
          <a:ln w="25400">
            <a:solidFill>
              <a:srgbClr val="800000"/>
            </a:solidFill>
            <a:round/>
            <a:headEnd type="none" w="sm" len="sm"/>
            <a:tailEnd type="none" w="sm" len="sm"/>
          </a:ln>
        </p:spPr>
        <p:txBody>
          <a:bodyPr wrap="none" anchor="ctr"/>
          <a:lstStyle/>
          <a:p>
            <a:endParaRPr lang="it-IT"/>
          </a:p>
        </p:txBody>
      </p:sp>
      <p:sp>
        <p:nvSpPr>
          <p:cNvPr id="127011" name="Line 36"/>
          <p:cNvSpPr>
            <a:spLocks noChangeShapeType="1"/>
          </p:cNvSpPr>
          <p:nvPr/>
        </p:nvSpPr>
        <p:spPr bwMode="auto">
          <a:xfrm flipH="1">
            <a:off x="5405438" y="2268538"/>
            <a:ext cx="641350" cy="1108075"/>
          </a:xfrm>
          <a:prstGeom prst="line">
            <a:avLst/>
          </a:prstGeom>
          <a:noFill/>
          <a:ln w="25400">
            <a:solidFill>
              <a:srgbClr val="FF6600"/>
            </a:solidFill>
            <a:round/>
            <a:headEnd type="none" w="sm" len="sm"/>
            <a:tailEnd type="none" w="sm" len="sm"/>
          </a:ln>
        </p:spPr>
        <p:txBody>
          <a:bodyPr wrap="none" anchor="ctr"/>
          <a:lstStyle/>
          <a:p>
            <a:endParaRPr lang="it-IT"/>
          </a:p>
        </p:txBody>
      </p:sp>
      <p:sp>
        <p:nvSpPr>
          <p:cNvPr id="127012" name="Line 37"/>
          <p:cNvSpPr>
            <a:spLocks noChangeShapeType="1"/>
          </p:cNvSpPr>
          <p:nvPr/>
        </p:nvSpPr>
        <p:spPr bwMode="auto">
          <a:xfrm flipH="1">
            <a:off x="5168900" y="2598738"/>
            <a:ext cx="881063" cy="782637"/>
          </a:xfrm>
          <a:prstGeom prst="line">
            <a:avLst/>
          </a:prstGeom>
          <a:noFill/>
          <a:ln w="25400">
            <a:solidFill>
              <a:srgbClr val="FFCC00"/>
            </a:solidFill>
            <a:round/>
            <a:headEnd type="none" w="sm" len="sm"/>
            <a:tailEnd type="none" w="sm" len="sm"/>
          </a:ln>
        </p:spPr>
        <p:txBody>
          <a:bodyPr wrap="none" anchor="ctr"/>
          <a:lstStyle/>
          <a:p>
            <a:endParaRPr lang="it-IT"/>
          </a:p>
        </p:txBody>
      </p:sp>
      <p:sp>
        <p:nvSpPr>
          <p:cNvPr id="127013" name="Line 38"/>
          <p:cNvSpPr>
            <a:spLocks noChangeShapeType="1"/>
          </p:cNvSpPr>
          <p:nvPr/>
        </p:nvSpPr>
        <p:spPr bwMode="auto">
          <a:xfrm flipH="1">
            <a:off x="4864100" y="2947988"/>
            <a:ext cx="1190625" cy="433387"/>
          </a:xfrm>
          <a:prstGeom prst="line">
            <a:avLst/>
          </a:prstGeom>
          <a:noFill/>
          <a:ln w="25400">
            <a:solidFill>
              <a:srgbClr val="FFFF00"/>
            </a:solidFill>
            <a:round/>
            <a:headEnd type="none" w="sm" len="sm"/>
            <a:tailEnd type="none" w="sm" len="sm"/>
          </a:ln>
        </p:spPr>
        <p:txBody>
          <a:bodyPr wrap="none" anchor="ctr"/>
          <a:lstStyle/>
          <a:p>
            <a:endParaRPr lang="it-IT"/>
          </a:p>
        </p:txBody>
      </p:sp>
      <p:sp>
        <p:nvSpPr>
          <p:cNvPr id="127014" name="Freeform 39"/>
          <p:cNvSpPr>
            <a:spLocks/>
          </p:cNvSpPr>
          <p:nvPr/>
        </p:nvSpPr>
        <p:spPr bwMode="auto">
          <a:xfrm flipH="1">
            <a:off x="4829175" y="1563688"/>
            <a:ext cx="1219200" cy="1830387"/>
          </a:xfrm>
          <a:custGeom>
            <a:avLst/>
            <a:gdLst>
              <a:gd name="T0" fmla="*/ 0 w 1537"/>
              <a:gd name="T1" fmla="*/ 0 h 1153"/>
              <a:gd name="T2" fmla="*/ 0 w 1537"/>
              <a:gd name="T3" fmla="*/ 2147483647 h 1153"/>
              <a:gd name="T4" fmla="*/ 2147483647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p:spPr>
        <p:txBody>
          <a:bodyPr/>
          <a:lstStyle/>
          <a:p>
            <a:endParaRPr lang="it-IT"/>
          </a:p>
        </p:txBody>
      </p:sp>
      <p:sp>
        <p:nvSpPr>
          <p:cNvPr id="127015" name="Line 40"/>
          <p:cNvSpPr>
            <a:spLocks noChangeShapeType="1"/>
          </p:cNvSpPr>
          <p:nvPr/>
        </p:nvSpPr>
        <p:spPr bwMode="auto">
          <a:xfrm>
            <a:off x="6057900" y="4795838"/>
            <a:ext cx="1169988" cy="0"/>
          </a:xfrm>
          <a:prstGeom prst="line">
            <a:avLst/>
          </a:prstGeom>
          <a:noFill/>
          <a:ln w="25400">
            <a:solidFill>
              <a:schemeClr val="tx1"/>
            </a:solidFill>
            <a:round/>
            <a:headEnd type="oval" w="med" len="med"/>
            <a:tailEnd type="triangle" w="med" len="med"/>
          </a:ln>
        </p:spPr>
        <p:txBody>
          <a:bodyPr/>
          <a:lstStyle/>
          <a:p>
            <a:endParaRPr lang="it-IT"/>
          </a:p>
        </p:txBody>
      </p:sp>
      <p:sp>
        <p:nvSpPr>
          <p:cNvPr id="127016" name="Text Box 41"/>
          <p:cNvSpPr txBox="1">
            <a:spLocks noChangeArrowheads="1"/>
          </p:cNvSpPr>
          <p:nvPr/>
        </p:nvSpPr>
        <p:spPr bwMode="auto">
          <a:xfrm>
            <a:off x="4352925" y="592138"/>
            <a:ext cx="3819525" cy="538162"/>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2223360" y="2723400"/>
              <a:ext cx="2206080" cy="2402640"/>
            </p14:xfrm>
          </p:contentPart>
        </mc:Choice>
        <mc:Fallback xmlns="">
          <p:pic>
            <p:nvPicPr>
              <p:cNvPr id="2" name="Input penna 1"/>
              <p:cNvPicPr/>
              <p:nvPr/>
            </p:nvPicPr>
            <p:blipFill>
              <a:blip r:embed="rId4"/>
              <a:stretch>
                <a:fillRect/>
              </a:stretch>
            </p:blipFill>
            <p:spPr>
              <a:xfrm>
                <a:off x="2214000" y="2714040"/>
                <a:ext cx="2224800" cy="242136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9026"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9027" name="Rectangle 4"/>
          <p:cNvSpPr>
            <a:spLocks noGrp="1" noChangeArrowheads="1"/>
          </p:cNvSpPr>
          <p:nvPr>
            <p:ph type="title" idx="4294967295"/>
          </p:nvPr>
        </p:nvSpPr>
        <p:spPr/>
        <p:txBody>
          <a:bodyPr/>
          <a:lstStyle/>
          <a:p>
            <a:pPr eaLnBrk="1" hangingPunct="1"/>
            <a:r>
              <a:rPr lang="en-US">
                <a:latin typeface="Tahoma" pitchFamily="34" charset="0"/>
              </a:rPr>
              <a:t>Bid-rent</a:t>
            </a:r>
          </a:p>
        </p:txBody>
      </p:sp>
      <p:sp>
        <p:nvSpPr>
          <p:cNvPr id="129028"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29029" name="Text Box 6"/>
          <p:cNvSpPr txBox="1">
            <a:spLocks noChangeArrowheads="1"/>
          </p:cNvSpPr>
          <p:nvPr/>
        </p:nvSpPr>
        <p:spPr bwMode="auto">
          <a:xfrm>
            <a:off x="4716463" y="4005263"/>
            <a:ext cx="29527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P</a:t>
            </a:r>
          </a:p>
        </p:txBody>
      </p:sp>
      <p:sp>
        <p:nvSpPr>
          <p:cNvPr id="129030" name="Text Box 7"/>
          <p:cNvSpPr txBox="1">
            <a:spLocks noChangeArrowheads="1"/>
          </p:cNvSpPr>
          <p:nvPr/>
        </p:nvSpPr>
        <p:spPr bwMode="auto">
          <a:xfrm>
            <a:off x="5886450" y="4008438"/>
            <a:ext cx="3143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Q</a:t>
            </a:r>
          </a:p>
        </p:txBody>
      </p:sp>
      <p:sp>
        <p:nvSpPr>
          <p:cNvPr id="129031" name="Text Box 8"/>
          <p:cNvSpPr txBox="1">
            <a:spLocks noChangeArrowheads="1"/>
          </p:cNvSpPr>
          <p:nvPr/>
        </p:nvSpPr>
        <p:spPr bwMode="auto">
          <a:xfrm>
            <a:off x="7115175" y="39878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129032" name="Text Box 9"/>
          <p:cNvSpPr txBox="1">
            <a:spLocks noChangeArrowheads="1"/>
          </p:cNvSpPr>
          <p:nvPr/>
        </p:nvSpPr>
        <p:spPr bwMode="auto">
          <a:xfrm>
            <a:off x="3979863" y="3767138"/>
            <a:ext cx="304800"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129033" name="Text Box 10"/>
          <p:cNvSpPr txBox="1">
            <a:spLocks noChangeArrowheads="1"/>
          </p:cNvSpPr>
          <p:nvPr/>
        </p:nvSpPr>
        <p:spPr bwMode="auto">
          <a:xfrm>
            <a:off x="2909888" y="3962400"/>
            <a:ext cx="30480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129034" name="Text Box 11"/>
          <p:cNvSpPr txBox="1">
            <a:spLocks noChangeArrowheads="1"/>
          </p:cNvSpPr>
          <p:nvPr/>
        </p:nvSpPr>
        <p:spPr bwMode="auto">
          <a:xfrm>
            <a:off x="1835150" y="4216400"/>
            <a:ext cx="30480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129035"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29036" name="Text Box 13"/>
          <p:cNvSpPr txBox="1">
            <a:spLocks noChangeArrowheads="1"/>
          </p:cNvSpPr>
          <p:nvPr/>
        </p:nvSpPr>
        <p:spPr bwMode="auto">
          <a:xfrm>
            <a:off x="4037013" y="2492375"/>
            <a:ext cx="319087" cy="336550"/>
          </a:xfrm>
          <a:prstGeom prst="rect">
            <a:avLst/>
          </a:prstGeom>
          <a:noFill/>
          <a:ln w="9525">
            <a:noFill/>
            <a:miter lim="800000"/>
            <a:headEnd/>
            <a:tailEnd/>
          </a:ln>
        </p:spPr>
        <p:txBody>
          <a:bodyPr wrap="none">
            <a:spAutoFit/>
          </a:bodyPr>
          <a:lstStyle/>
          <a:p>
            <a:pPr eaLnBrk="0" hangingPunct="0"/>
            <a:r>
              <a:rPr lang="en-US" sz="1600" b="1" i="1"/>
              <a:t>B</a:t>
            </a:r>
          </a:p>
        </p:txBody>
      </p:sp>
      <p:sp>
        <p:nvSpPr>
          <p:cNvPr id="129037" name="Line 14"/>
          <p:cNvSpPr>
            <a:spLocks noChangeShapeType="1"/>
          </p:cNvSpPr>
          <p:nvPr/>
        </p:nvSpPr>
        <p:spPr bwMode="auto">
          <a:xfrm flipH="1" flipV="1">
            <a:off x="4859338" y="2997200"/>
            <a:ext cx="0" cy="935038"/>
          </a:xfrm>
          <a:prstGeom prst="line">
            <a:avLst/>
          </a:prstGeom>
          <a:noFill/>
          <a:ln w="15875">
            <a:solidFill>
              <a:schemeClr val="tx1"/>
            </a:solidFill>
            <a:prstDash val="dash"/>
            <a:round/>
            <a:headEnd/>
            <a:tailEnd/>
          </a:ln>
        </p:spPr>
        <p:txBody>
          <a:bodyPr/>
          <a:lstStyle/>
          <a:p>
            <a:endParaRPr lang="it-IT"/>
          </a:p>
        </p:txBody>
      </p:sp>
      <p:sp>
        <p:nvSpPr>
          <p:cNvPr id="129038" name="Text Box 15"/>
          <p:cNvSpPr txBox="1">
            <a:spLocks noChangeArrowheads="1"/>
          </p:cNvSpPr>
          <p:nvPr/>
        </p:nvSpPr>
        <p:spPr bwMode="auto">
          <a:xfrm>
            <a:off x="4427538" y="15573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129039" name="Rectangle 16"/>
          <p:cNvSpPr>
            <a:spLocks noChangeArrowheads="1"/>
          </p:cNvSpPr>
          <p:nvPr/>
        </p:nvSpPr>
        <p:spPr bwMode="auto">
          <a:xfrm>
            <a:off x="3635375" y="1738313"/>
            <a:ext cx="4603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129040" name="Line 17"/>
          <p:cNvSpPr>
            <a:spLocks noChangeShapeType="1"/>
          </p:cNvSpPr>
          <p:nvPr/>
        </p:nvSpPr>
        <p:spPr bwMode="auto">
          <a:xfrm flipH="1">
            <a:off x="2700338" y="3948113"/>
            <a:ext cx="1655762" cy="936625"/>
          </a:xfrm>
          <a:prstGeom prst="line">
            <a:avLst/>
          </a:prstGeom>
          <a:noFill/>
          <a:ln w="44450">
            <a:solidFill>
              <a:srgbClr val="808080"/>
            </a:solidFill>
            <a:round/>
            <a:headEnd/>
            <a:tailEnd type="triangle" w="med" len="med"/>
          </a:ln>
        </p:spPr>
        <p:txBody>
          <a:bodyPr/>
          <a:lstStyle/>
          <a:p>
            <a:endParaRPr lang="it-IT"/>
          </a:p>
        </p:txBody>
      </p:sp>
      <p:sp>
        <p:nvSpPr>
          <p:cNvPr id="129041" name="Line 18"/>
          <p:cNvSpPr>
            <a:spLocks noChangeShapeType="1"/>
          </p:cNvSpPr>
          <p:nvPr/>
        </p:nvSpPr>
        <p:spPr bwMode="auto">
          <a:xfrm>
            <a:off x="4384675" y="1728788"/>
            <a:ext cx="863600" cy="2233612"/>
          </a:xfrm>
          <a:prstGeom prst="line">
            <a:avLst/>
          </a:prstGeom>
          <a:noFill/>
          <a:ln w="38100">
            <a:solidFill>
              <a:srgbClr val="993300"/>
            </a:solidFill>
            <a:round/>
            <a:headEnd/>
            <a:tailEnd/>
          </a:ln>
        </p:spPr>
        <p:txBody>
          <a:bodyPr/>
          <a:lstStyle/>
          <a:p>
            <a:endParaRPr lang="it-IT"/>
          </a:p>
        </p:txBody>
      </p:sp>
      <p:sp>
        <p:nvSpPr>
          <p:cNvPr id="129042" name="Line 19"/>
          <p:cNvSpPr>
            <a:spLocks noChangeShapeType="1"/>
          </p:cNvSpPr>
          <p:nvPr/>
        </p:nvSpPr>
        <p:spPr bwMode="auto">
          <a:xfrm>
            <a:off x="4368800" y="2720975"/>
            <a:ext cx="2303463" cy="1225550"/>
          </a:xfrm>
          <a:prstGeom prst="line">
            <a:avLst/>
          </a:prstGeom>
          <a:noFill/>
          <a:ln w="38100">
            <a:solidFill>
              <a:srgbClr val="FF9900"/>
            </a:solidFill>
            <a:round/>
            <a:headEnd/>
            <a:tailEnd/>
          </a:ln>
        </p:spPr>
        <p:txBody>
          <a:bodyPr/>
          <a:lstStyle/>
          <a:p>
            <a:endParaRPr lang="it-IT"/>
          </a:p>
        </p:txBody>
      </p:sp>
      <p:sp>
        <p:nvSpPr>
          <p:cNvPr id="129043" name="Line 20"/>
          <p:cNvSpPr>
            <a:spLocks noChangeShapeType="1"/>
          </p:cNvSpPr>
          <p:nvPr/>
        </p:nvSpPr>
        <p:spPr bwMode="auto">
          <a:xfrm>
            <a:off x="4322763" y="3081338"/>
            <a:ext cx="2951162" cy="865187"/>
          </a:xfrm>
          <a:prstGeom prst="line">
            <a:avLst/>
          </a:prstGeom>
          <a:noFill/>
          <a:ln w="38100">
            <a:solidFill>
              <a:srgbClr val="FFCC00"/>
            </a:solidFill>
            <a:round/>
            <a:headEnd/>
            <a:tailEnd/>
          </a:ln>
        </p:spPr>
        <p:txBody>
          <a:bodyPr/>
          <a:lstStyle/>
          <a:p>
            <a:endParaRPr lang="it-IT"/>
          </a:p>
        </p:txBody>
      </p:sp>
      <p:sp>
        <p:nvSpPr>
          <p:cNvPr id="129044" name="Line 21"/>
          <p:cNvSpPr>
            <a:spLocks noChangeShapeType="1"/>
          </p:cNvSpPr>
          <p:nvPr/>
        </p:nvSpPr>
        <p:spPr bwMode="auto">
          <a:xfrm flipH="1" flipV="1">
            <a:off x="6011863" y="3573463"/>
            <a:ext cx="0" cy="360362"/>
          </a:xfrm>
          <a:prstGeom prst="line">
            <a:avLst/>
          </a:prstGeom>
          <a:noFill/>
          <a:ln w="15875">
            <a:solidFill>
              <a:schemeClr val="tx1"/>
            </a:solidFill>
            <a:prstDash val="dash"/>
            <a:round/>
            <a:headEnd/>
            <a:tailEnd/>
          </a:ln>
        </p:spPr>
        <p:txBody>
          <a:bodyPr/>
          <a:lstStyle/>
          <a:p>
            <a:endParaRPr lang="it-IT"/>
          </a:p>
        </p:txBody>
      </p:sp>
      <p:sp>
        <p:nvSpPr>
          <p:cNvPr id="129045" name="Text Box 22"/>
          <p:cNvSpPr txBox="1">
            <a:spLocks noChangeArrowheads="1"/>
          </p:cNvSpPr>
          <p:nvPr/>
        </p:nvSpPr>
        <p:spPr bwMode="auto">
          <a:xfrm>
            <a:off x="5219700" y="3933825"/>
            <a:ext cx="3873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129046" name="Text Box 23"/>
          <p:cNvSpPr txBox="1">
            <a:spLocks noChangeArrowheads="1"/>
          </p:cNvSpPr>
          <p:nvPr/>
        </p:nvSpPr>
        <p:spPr bwMode="auto">
          <a:xfrm>
            <a:off x="6484938" y="3933825"/>
            <a:ext cx="387350" cy="336550"/>
          </a:xfrm>
          <a:prstGeom prst="rect">
            <a:avLst/>
          </a:prstGeom>
          <a:noFill/>
          <a:ln w="9525">
            <a:noFill/>
            <a:miter lim="800000"/>
            <a:headEnd/>
            <a:tailEnd/>
          </a:ln>
        </p:spPr>
        <p:txBody>
          <a:bodyPr wrap="none">
            <a:spAutoFit/>
          </a:bodyPr>
          <a:lstStyle/>
          <a:p>
            <a:pPr eaLnBrk="0" hangingPunct="0"/>
            <a:r>
              <a:rPr lang="en-US" sz="1600" b="1" i="1"/>
              <a:t>B’</a:t>
            </a:r>
          </a:p>
        </p:txBody>
      </p:sp>
      <p:sp>
        <p:nvSpPr>
          <p:cNvPr id="129047" name="Text Box 24"/>
          <p:cNvSpPr txBox="1">
            <a:spLocks noChangeArrowheads="1"/>
          </p:cNvSpPr>
          <p:nvPr/>
        </p:nvSpPr>
        <p:spPr bwMode="auto">
          <a:xfrm>
            <a:off x="4037013" y="2924175"/>
            <a:ext cx="319087" cy="336550"/>
          </a:xfrm>
          <a:prstGeom prst="rect">
            <a:avLst/>
          </a:prstGeom>
          <a:noFill/>
          <a:ln w="9525">
            <a:noFill/>
            <a:miter lim="800000"/>
            <a:headEnd/>
            <a:tailEnd/>
          </a:ln>
        </p:spPr>
        <p:txBody>
          <a:bodyPr wrap="none">
            <a:spAutoFit/>
          </a:bodyPr>
          <a:lstStyle/>
          <a:p>
            <a:pPr eaLnBrk="0" hangingPunct="0"/>
            <a:r>
              <a:rPr lang="en-US" sz="1600" b="1" i="1"/>
              <a:t>C</a:t>
            </a:r>
          </a:p>
        </p:txBody>
      </p:sp>
      <p:sp>
        <p:nvSpPr>
          <p:cNvPr id="129048" name="Text Box 25"/>
          <p:cNvSpPr txBox="1">
            <a:spLocks noChangeArrowheads="1"/>
          </p:cNvSpPr>
          <p:nvPr/>
        </p:nvSpPr>
        <p:spPr bwMode="auto">
          <a:xfrm>
            <a:off x="7137400" y="3573463"/>
            <a:ext cx="387350" cy="336550"/>
          </a:xfrm>
          <a:prstGeom prst="rect">
            <a:avLst/>
          </a:prstGeom>
          <a:noFill/>
          <a:ln w="9525">
            <a:noFill/>
            <a:miter lim="800000"/>
            <a:headEnd/>
            <a:tailEnd/>
          </a:ln>
        </p:spPr>
        <p:txBody>
          <a:bodyPr wrap="none">
            <a:spAutoFit/>
          </a:bodyPr>
          <a:lstStyle/>
          <a:p>
            <a:pPr eaLnBrk="0" hangingPunct="0"/>
            <a:r>
              <a:rPr lang="en-US" sz="1600" b="1" i="1"/>
              <a:t>C’</a:t>
            </a:r>
          </a:p>
        </p:txBody>
      </p:sp>
      <p:sp>
        <p:nvSpPr>
          <p:cNvPr id="129049" name="Text Box 26"/>
          <p:cNvSpPr txBox="1">
            <a:spLocks noChangeArrowheads="1"/>
          </p:cNvSpPr>
          <p:nvPr/>
        </p:nvSpPr>
        <p:spPr bwMode="auto">
          <a:xfrm>
            <a:off x="684213" y="206057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Area A</a:t>
            </a:r>
            <a:r>
              <a:rPr lang="it-IT" sz="1200"/>
              <a:t>: commercial land use</a:t>
            </a:r>
          </a:p>
          <a:p>
            <a:pPr marL="457200" indent="-457200" eaLnBrk="0" hangingPunct="0">
              <a:spcBef>
                <a:spcPct val="50000"/>
              </a:spcBef>
              <a:buClr>
                <a:schemeClr val="bg2"/>
              </a:buClr>
              <a:buFont typeface="Monotype Sorts"/>
              <a:buNone/>
            </a:pPr>
            <a:r>
              <a:rPr lang="it-IT" sz="1200" b="1"/>
              <a:t>Area B</a:t>
            </a:r>
            <a:r>
              <a:rPr lang="it-IT" sz="1200"/>
              <a:t>: industrial land use</a:t>
            </a:r>
          </a:p>
          <a:p>
            <a:pPr marL="457200" indent="-457200" eaLnBrk="0" hangingPunct="0">
              <a:spcBef>
                <a:spcPct val="50000"/>
              </a:spcBef>
              <a:buClr>
                <a:schemeClr val="bg2"/>
              </a:buClr>
              <a:buFont typeface="Monotype Sorts"/>
              <a:buNone/>
            </a:pPr>
            <a:r>
              <a:rPr lang="it-IT" sz="1200" b="1"/>
              <a:t>Area C</a:t>
            </a:r>
            <a:r>
              <a:rPr lang="it-IT" sz="1200"/>
              <a:t>: residential land use</a:t>
            </a:r>
          </a:p>
        </p:txBody>
      </p:sp>
      <p:sp>
        <p:nvSpPr>
          <p:cNvPr id="129050" name="Text Box 27"/>
          <p:cNvSpPr txBox="1">
            <a:spLocks noChangeArrowheads="1"/>
          </p:cNvSpPr>
          <p:nvPr/>
        </p:nvSpPr>
        <p:spPr bwMode="auto">
          <a:xfrm>
            <a:off x="755650" y="5661025"/>
            <a:ext cx="3240088"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Curva AA’</a:t>
            </a:r>
            <a:r>
              <a:rPr lang="it-IT" sz="1200"/>
              <a:t>: commercial activities’ rent</a:t>
            </a:r>
          </a:p>
          <a:p>
            <a:pPr marL="457200" indent="-457200" eaLnBrk="0" hangingPunct="0">
              <a:spcBef>
                <a:spcPct val="50000"/>
              </a:spcBef>
              <a:buClr>
                <a:schemeClr val="bg2"/>
              </a:buClr>
              <a:buFont typeface="Monotype Sorts"/>
              <a:buNone/>
            </a:pPr>
            <a:r>
              <a:rPr lang="it-IT" sz="1200" b="1"/>
              <a:t>Curva BB’</a:t>
            </a:r>
            <a:r>
              <a:rPr lang="it-IT" sz="1200"/>
              <a:t>: industrial activities rent</a:t>
            </a:r>
          </a:p>
          <a:p>
            <a:pPr marL="457200" indent="-457200" eaLnBrk="0" hangingPunct="0">
              <a:spcBef>
                <a:spcPct val="50000"/>
              </a:spcBef>
              <a:buClr>
                <a:schemeClr val="bg2"/>
              </a:buClr>
              <a:buFont typeface="Monotype Sorts"/>
              <a:buNone/>
            </a:pPr>
            <a:r>
              <a:rPr lang="it-IT" sz="1200" b="1"/>
              <a:t>Curva CC’</a:t>
            </a:r>
            <a:r>
              <a:rPr lang="it-IT" sz="1200"/>
              <a:t>: residential ativities rent</a:t>
            </a:r>
          </a:p>
        </p:txBody>
      </p:sp>
      <p:sp>
        <p:nvSpPr>
          <p:cNvPr id="129051" name="Text Box 28"/>
          <p:cNvSpPr txBox="1">
            <a:spLocks noChangeArrowheads="1"/>
          </p:cNvSpPr>
          <p:nvPr/>
        </p:nvSpPr>
        <p:spPr bwMode="auto">
          <a:xfrm>
            <a:off x="4352925" y="592138"/>
            <a:ext cx="3819525" cy="538162"/>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mc:AlternateContent xmlns:mc="http://schemas.openxmlformats.org/markup-compatibility/2006" xmlns:p14="http://schemas.microsoft.com/office/powerpoint/2010/main">
        <mc:Choice Requires="p14">
          <p:contentPart p14:bwMode="auto" r:id="rId3">
            <p14:nvContentPartPr>
              <p14:cNvPr id="2" name="Input penna 1"/>
              <p14:cNvContentPartPr/>
              <p14:nvPr/>
            </p14:nvContentPartPr>
            <p14:xfrm>
              <a:off x="1321560" y="2321640"/>
              <a:ext cx="795240" cy="554040"/>
            </p14:xfrm>
          </p:contentPart>
        </mc:Choice>
        <mc:Fallback xmlns="">
          <p:pic>
            <p:nvPicPr>
              <p:cNvPr id="2" name="Input penna 1"/>
              <p:cNvPicPr/>
              <p:nvPr/>
            </p:nvPicPr>
            <p:blipFill>
              <a:blip r:embed="rId4"/>
              <a:stretch>
                <a:fillRect/>
              </a:stretch>
            </p:blipFill>
            <p:spPr>
              <a:xfrm>
                <a:off x="1312200" y="2312280"/>
                <a:ext cx="813960" cy="57276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ChangeArrowheads="1"/>
          </p:cNvSpPr>
          <p:nvPr/>
        </p:nvSpPr>
        <p:spPr bwMode="auto">
          <a:xfrm>
            <a:off x="539750" y="1806575"/>
            <a:ext cx="3314700" cy="11557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vantGarde Bk BT"/>
              </a:rPr>
              <a:t>A – CBD</a:t>
            </a:r>
          </a:p>
          <a:p>
            <a:pPr eaLnBrk="0" hangingPunct="0"/>
            <a:r>
              <a:rPr lang="en-US" sz="1400" b="1">
                <a:latin typeface="AvantGarde Bk BT"/>
              </a:rPr>
              <a:t>B – Commerce / industry</a:t>
            </a:r>
          </a:p>
          <a:p>
            <a:pPr eaLnBrk="0" hangingPunct="0"/>
            <a:r>
              <a:rPr lang="en-US" sz="1400" b="1">
                <a:latin typeface="AvantGarde Bk BT"/>
              </a:rPr>
              <a:t>C – residential high– medium density</a:t>
            </a:r>
          </a:p>
          <a:p>
            <a:pPr eaLnBrk="0" hangingPunct="0"/>
            <a:r>
              <a:rPr lang="en-US" sz="1400" b="1">
                <a:latin typeface="AvantGarde Bk BT"/>
              </a:rPr>
              <a:t>D – sub-centres</a:t>
            </a:r>
          </a:p>
          <a:p>
            <a:pPr eaLnBrk="0" hangingPunct="0"/>
            <a:r>
              <a:rPr lang="en-US" sz="1400" b="1">
                <a:latin typeface="AvantGarde Bk BT"/>
              </a:rPr>
              <a:t>E – Suburbia</a:t>
            </a:r>
          </a:p>
        </p:txBody>
      </p:sp>
      <p:sp>
        <p:nvSpPr>
          <p:cNvPr id="131074" name="Oval 3"/>
          <p:cNvSpPr>
            <a:spLocks noChangeArrowheads="1"/>
          </p:cNvSpPr>
          <p:nvPr/>
        </p:nvSpPr>
        <p:spPr bwMode="auto">
          <a:xfrm>
            <a:off x="868363" y="3032125"/>
            <a:ext cx="7096125" cy="2149475"/>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75" name="Oval 4"/>
          <p:cNvSpPr>
            <a:spLocks noChangeArrowheads="1"/>
          </p:cNvSpPr>
          <p:nvPr/>
        </p:nvSpPr>
        <p:spPr bwMode="auto">
          <a:xfrm>
            <a:off x="2814638" y="3470275"/>
            <a:ext cx="3216275" cy="976313"/>
          </a:xfrm>
          <a:prstGeom prst="ellipse">
            <a:avLst/>
          </a:prstGeom>
          <a:solidFill>
            <a:srgbClr val="FF99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76" name="Oval 5"/>
          <p:cNvSpPr>
            <a:spLocks noChangeArrowheads="1"/>
          </p:cNvSpPr>
          <p:nvPr/>
        </p:nvSpPr>
        <p:spPr bwMode="auto">
          <a:xfrm>
            <a:off x="6148388" y="3692525"/>
            <a:ext cx="1185862" cy="358775"/>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77" name="Rectangle 6"/>
          <p:cNvSpPr>
            <a:spLocks noGrp="1" noChangeArrowheads="1"/>
          </p:cNvSpPr>
          <p:nvPr>
            <p:ph type="title" idx="4294967295"/>
          </p:nvPr>
        </p:nvSpPr>
        <p:spPr/>
        <p:txBody>
          <a:bodyPr/>
          <a:lstStyle/>
          <a:p>
            <a:pPr eaLnBrk="1" hangingPunct="1"/>
            <a:r>
              <a:rPr lang="en-US" sz="4000">
                <a:latin typeface="Tahoma" pitchFamily="34" charset="0"/>
              </a:rPr>
              <a:t>Variations to bid-rent theory</a:t>
            </a:r>
            <a:br>
              <a:rPr lang="en-US" sz="4000">
                <a:latin typeface="Tahoma" pitchFamily="34" charset="0"/>
              </a:rPr>
            </a:br>
            <a:endParaRPr lang="en-US" sz="4000">
              <a:latin typeface="Tahoma" pitchFamily="34" charset="0"/>
            </a:endParaRPr>
          </a:p>
        </p:txBody>
      </p:sp>
      <p:sp>
        <p:nvSpPr>
          <p:cNvPr id="131078" name="Oval 7"/>
          <p:cNvSpPr>
            <a:spLocks noChangeArrowheads="1"/>
          </p:cNvSpPr>
          <p:nvPr/>
        </p:nvSpPr>
        <p:spPr bwMode="auto">
          <a:xfrm>
            <a:off x="3513138" y="3616325"/>
            <a:ext cx="1828800" cy="554038"/>
          </a:xfrm>
          <a:prstGeom prst="ellipse">
            <a:avLst/>
          </a:prstGeom>
          <a:solidFill>
            <a:srgbClr val="FFCC00"/>
          </a:solidFill>
          <a:ln w="9525">
            <a:solidFill>
              <a:schemeClr val="tx1"/>
            </a:solidFill>
            <a:round/>
            <a:headEnd/>
            <a:tailEnd/>
          </a:ln>
        </p:spPr>
        <p:txBody>
          <a:bodyPr wrap="none" anchor="ctr"/>
          <a:lstStyle/>
          <a:p>
            <a:pPr algn="ctr" eaLnBrk="0" hangingPunct="0"/>
            <a:endParaRPr lang="it-IT" sz="2400"/>
          </a:p>
        </p:txBody>
      </p:sp>
      <p:sp>
        <p:nvSpPr>
          <p:cNvPr id="131079" name="Oval 8"/>
          <p:cNvSpPr>
            <a:spLocks noChangeArrowheads="1"/>
          </p:cNvSpPr>
          <p:nvPr/>
        </p:nvSpPr>
        <p:spPr bwMode="auto">
          <a:xfrm>
            <a:off x="4011613" y="3708400"/>
            <a:ext cx="814387" cy="246063"/>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0" name="Oval 9"/>
          <p:cNvSpPr>
            <a:spLocks noChangeArrowheads="1"/>
          </p:cNvSpPr>
          <p:nvPr/>
        </p:nvSpPr>
        <p:spPr bwMode="auto">
          <a:xfrm>
            <a:off x="6438900" y="3748088"/>
            <a:ext cx="612775" cy="185737"/>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1" name="Oval 10"/>
          <p:cNvSpPr>
            <a:spLocks noChangeArrowheads="1"/>
          </p:cNvSpPr>
          <p:nvPr/>
        </p:nvSpPr>
        <p:spPr bwMode="auto">
          <a:xfrm>
            <a:off x="2879725" y="4597400"/>
            <a:ext cx="1284288" cy="388938"/>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2" name="Oval 11"/>
          <p:cNvSpPr>
            <a:spLocks noChangeArrowheads="1"/>
          </p:cNvSpPr>
          <p:nvPr/>
        </p:nvSpPr>
        <p:spPr bwMode="auto">
          <a:xfrm>
            <a:off x="3208338" y="4691063"/>
            <a:ext cx="612775" cy="185737"/>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3" name="Oval 12"/>
          <p:cNvSpPr>
            <a:spLocks noChangeArrowheads="1"/>
          </p:cNvSpPr>
          <p:nvPr/>
        </p:nvSpPr>
        <p:spPr bwMode="auto">
          <a:xfrm>
            <a:off x="1514475" y="3414713"/>
            <a:ext cx="1284288" cy="388937"/>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4" name="Oval 13"/>
          <p:cNvSpPr>
            <a:spLocks noChangeArrowheads="1"/>
          </p:cNvSpPr>
          <p:nvPr/>
        </p:nvSpPr>
        <p:spPr bwMode="auto">
          <a:xfrm>
            <a:off x="1843088" y="3508375"/>
            <a:ext cx="612775" cy="185738"/>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131085" name="Freeform 14"/>
          <p:cNvSpPr>
            <a:spLocks/>
          </p:cNvSpPr>
          <p:nvPr/>
        </p:nvSpPr>
        <p:spPr bwMode="auto">
          <a:xfrm>
            <a:off x="4424363" y="1404938"/>
            <a:ext cx="34591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1086" name="Freeform 15"/>
          <p:cNvSpPr>
            <a:spLocks/>
          </p:cNvSpPr>
          <p:nvPr/>
        </p:nvSpPr>
        <p:spPr bwMode="auto">
          <a:xfrm>
            <a:off x="4435475" y="1717675"/>
            <a:ext cx="3336925" cy="1717675"/>
          </a:xfrm>
          <a:custGeom>
            <a:avLst/>
            <a:gdLst>
              <a:gd name="T0" fmla="*/ 0 w 2102"/>
              <a:gd name="T1" fmla="*/ 0 h 1082"/>
              <a:gd name="T2" fmla="*/ 2147483647 w 2102"/>
              <a:gd name="T3" fmla="*/ 2147483647 h 1082"/>
              <a:gd name="T4" fmla="*/ 2147483647 w 2102"/>
              <a:gd name="T5" fmla="*/ 2147483647 h 1082"/>
              <a:gd name="T6" fmla="*/ 2147483647 w 2102"/>
              <a:gd name="T7" fmla="*/ 2147483647 h 1082"/>
              <a:gd name="T8" fmla="*/ 2147483647 w 2102"/>
              <a:gd name="T9" fmla="*/ 2147483647 h 1082"/>
              <a:gd name="T10" fmla="*/ 0 60000 65536"/>
              <a:gd name="T11" fmla="*/ 0 60000 65536"/>
              <a:gd name="T12" fmla="*/ 0 60000 65536"/>
              <a:gd name="T13" fmla="*/ 0 60000 65536"/>
              <a:gd name="T14" fmla="*/ 0 60000 65536"/>
              <a:gd name="T15" fmla="*/ 0 w 2102"/>
              <a:gd name="T16" fmla="*/ 0 h 1082"/>
              <a:gd name="T17" fmla="*/ 2102 w 2102"/>
              <a:gd name="T18" fmla="*/ 1082 h 1082"/>
            </a:gdLst>
            <a:ahLst/>
            <a:cxnLst>
              <a:cxn ang="T10">
                <a:pos x="T0" y="T1"/>
              </a:cxn>
              <a:cxn ang="T11">
                <a:pos x="T2" y="T3"/>
              </a:cxn>
              <a:cxn ang="T12">
                <a:pos x="T4" y="T5"/>
              </a:cxn>
              <a:cxn ang="T13">
                <a:pos x="T6" y="T7"/>
              </a:cxn>
              <a:cxn ang="T14">
                <a:pos x="T8" y="T9"/>
              </a:cxn>
            </a:cxnLst>
            <a:rect l="T15" t="T16" r="T17" b="T18"/>
            <a:pathLst>
              <a:path w="2102" h="1082">
                <a:moveTo>
                  <a:pt x="0" y="0"/>
                </a:moveTo>
                <a:lnTo>
                  <a:pt x="249" y="545"/>
                </a:lnTo>
                <a:lnTo>
                  <a:pt x="1067" y="911"/>
                </a:lnTo>
                <a:lnTo>
                  <a:pt x="1448" y="700"/>
                </a:lnTo>
                <a:lnTo>
                  <a:pt x="2102" y="1082"/>
                </a:lnTo>
              </a:path>
            </a:pathLst>
          </a:custGeom>
          <a:noFill/>
          <a:ln w="38100">
            <a:solidFill>
              <a:srgbClr val="FF0000"/>
            </a:solidFill>
            <a:round/>
            <a:headEnd/>
            <a:tailEnd/>
          </a:ln>
        </p:spPr>
        <p:txBody>
          <a:bodyPr/>
          <a:lstStyle/>
          <a:p>
            <a:endParaRPr lang="it-IT"/>
          </a:p>
        </p:txBody>
      </p:sp>
      <p:sp>
        <p:nvSpPr>
          <p:cNvPr id="131087" name="Rectangle 16"/>
          <p:cNvSpPr>
            <a:spLocks noChangeArrowheads="1"/>
          </p:cNvSpPr>
          <p:nvPr/>
        </p:nvSpPr>
        <p:spPr bwMode="auto">
          <a:xfrm>
            <a:off x="3779838" y="1778000"/>
            <a:ext cx="46037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131088" name="Line 17"/>
          <p:cNvSpPr>
            <a:spLocks noChangeShapeType="1"/>
          </p:cNvSpPr>
          <p:nvPr/>
        </p:nvSpPr>
        <p:spPr bwMode="auto">
          <a:xfrm flipV="1">
            <a:off x="4826000" y="2605088"/>
            <a:ext cx="0" cy="1171575"/>
          </a:xfrm>
          <a:prstGeom prst="line">
            <a:avLst/>
          </a:prstGeom>
          <a:noFill/>
          <a:ln w="15875">
            <a:solidFill>
              <a:schemeClr val="tx1"/>
            </a:solidFill>
            <a:prstDash val="dash"/>
            <a:round/>
            <a:headEnd/>
            <a:tailEnd/>
          </a:ln>
        </p:spPr>
        <p:txBody>
          <a:bodyPr/>
          <a:lstStyle/>
          <a:p>
            <a:endParaRPr lang="it-IT"/>
          </a:p>
        </p:txBody>
      </p:sp>
      <p:sp>
        <p:nvSpPr>
          <p:cNvPr id="131089" name="Line 18"/>
          <p:cNvSpPr>
            <a:spLocks noChangeShapeType="1"/>
          </p:cNvSpPr>
          <p:nvPr/>
        </p:nvSpPr>
        <p:spPr bwMode="auto">
          <a:xfrm flipV="1">
            <a:off x="5326063" y="2855913"/>
            <a:ext cx="0" cy="949325"/>
          </a:xfrm>
          <a:prstGeom prst="line">
            <a:avLst/>
          </a:prstGeom>
          <a:noFill/>
          <a:ln w="15875">
            <a:solidFill>
              <a:schemeClr val="tx1"/>
            </a:solidFill>
            <a:prstDash val="dash"/>
            <a:round/>
            <a:headEnd/>
            <a:tailEnd/>
          </a:ln>
        </p:spPr>
        <p:txBody>
          <a:bodyPr/>
          <a:lstStyle/>
          <a:p>
            <a:endParaRPr lang="it-IT"/>
          </a:p>
        </p:txBody>
      </p:sp>
      <p:sp>
        <p:nvSpPr>
          <p:cNvPr id="131090" name="Line 19"/>
          <p:cNvSpPr>
            <a:spLocks noChangeShapeType="1"/>
          </p:cNvSpPr>
          <p:nvPr/>
        </p:nvSpPr>
        <p:spPr bwMode="auto">
          <a:xfrm flipV="1">
            <a:off x="5999163" y="3119438"/>
            <a:ext cx="0" cy="677862"/>
          </a:xfrm>
          <a:prstGeom prst="line">
            <a:avLst/>
          </a:prstGeom>
          <a:noFill/>
          <a:ln w="15875">
            <a:solidFill>
              <a:schemeClr val="tx1"/>
            </a:solidFill>
            <a:prstDash val="dash"/>
            <a:round/>
            <a:headEnd/>
            <a:tailEnd/>
          </a:ln>
        </p:spPr>
        <p:txBody>
          <a:bodyPr/>
          <a:lstStyle/>
          <a:p>
            <a:endParaRPr lang="it-IT"/>
          </a:p>
        </p:txBody>
      </p:sp>
      <p:sp>
        <p:nvSpPr>
          <p:cNvPr id="131091" name="Line 20"/>
          <p:cNvSpPr>
            <a:spLocks noChangeShapeType="1"/>
          </p:cNvSpPr>
          <p:nvPr/>
        </p:nvSpPr>
        <p:spPr bwMode="auto">
          <a:xfrm flipV="1">
            <a:off x="7323138" y="3171825"/>
            <a:ext cx="0" cy="652463"/>
          </a:xfrm>
          <a:prstGeom prst="line">
            <a:avLst/>
          </a:prstGeom>
          <a:noFill/>
          <a:ln w="15875">
            <a:solidFill>
              <a:schemeClr val="tx1"/>
            </a:solidFill>
            <a:prstDash val="dash"/>
            <a:round/>
            <a:headEnd/>
            <a:tailEnd/>
          </a:ln>
        </p:spPr>
        <p:txBody>
          <a:bodyPr/>
          <a:lstStyle/>
          <a:p>
            <a:endParaRPr lang="it-IT"/>
          </a:p>
        </p:txBody>
      </p:sp>
      <p:sp>
        <p:nvSpPr>
          <p:cNvPr id="131092" name="Rectangle 21"/>
          <p:cNvSpPr>
            <a:spLocks noChangeArrowheads="1"/>
          </p:cNvSpPr>
          <p:nvPr/>
        </p:nvSpPr>
        <p:spPr bwMode="auto">
          <a:xfrm>
            <a:off x="4483100" y="3268663"/>
            <a:ext cx="28892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A</a:t>
            </a:r>
          </a:p>
        </p:txBody>
      </p:sp>
      <p:sp>
        <p:nvSpPr>
          <p:cNvPr id="131093" name="Rectangle 22"/>
          <p:cNvSpPr>
            <a:spLocks noChangeArrowheads="1"/>
          </p:cNvSpPr>
          <p:nvPr/>
        </p:nvSpPr>
        <p:spPr bwMode="auto">
          <a:xfrm>
            <a:off x="4930775" y="3260725"/>
            <a:ext cx="28892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B</a:t>
            </a:r>
          </a:p>
        </p:txBody>
      </p:sp>
      <p:sp>
        <p:nvSpPr>
          <p:cNvPr id="131094" name="Rectangle 23"/>
          <p:cNvSpPr>
            <a:spLocks noChangeArrowheads="1"/>
          </p:cNvSpPr>
          <p:nvPr/>
        </p:nvSpPr>
        <p:spPr bwMode="auto">
          <a:xfrm>
            <a:off x="5491163" y="3263900"/>
            <a:ext cx="28892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C</a:t>
            </a:r>
          </a:p>
        </p:txBody>
      </p:sp>
      <p:sp>
        <p:nvSpPr>
          <p:cNvPr id="131095" name="Rectangle 24"/>
          <p:cNvSpPr>
            <a:spLocks noChangeArrowheads="1"/>
          </p:cNvSpPr>
          <p:nvPr/>
        </p:nvSpPr>
        <p:spPr bwMode="auto">
          <a:xfrm>
            <a:off x="6619875" y="3279775"/>
            <a:ext cx="288925"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D</a:t>
            </a:r>
          </a:p>
        </p:txBody>
      </p:sp>
      <p:sp>
        <p:nvSpPr>
          <p:cNvPr id="131096" name="Rectangle 25"/>
          <p:cNvSpPr>
            <a:spLocks noChangeArrowheads="1"/>
          </p:cNvSpPr>
          <p:nvPr/>
        </p:nvSpPr>
        <p:spPr bwMode="auto">
          <a:xfrm>
            <a:off x="7407275" y="3292475"/>
            <a:ext cx="280988"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E</a:t>
            </a:r>
          </a:p>
        </p:txBody>
      </p:sp>
      <p:sp>
        <p:nvSpPr>
          <p:cNvPr id="131097" name="Text Box 26"/>
          <p:cNvSpPr txBox="1">
            <a:spLocks noChangeArrowheads="1"/>
          </p:cNvSpPr>
          <p:nvPr/>
        </p:nvSpPr>
        <p:spPr bwMode="auto">
          <a:xfrm>
            <a:off x="4352925" y="730598"/>
            <a:ext cx="3819525" cy="538162"/>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idx="4294967295"/>
          </p:nvPr>
        </p:nvSpPr>
        <p:spPr/>
        <p:txBody>
          <a:bodyPr lIns="92075" tIns="46038" rIns="92075" bIns="46038" anchor="ctr"/>
          <a:lstStyle/>
          <a:p>
            <a:pPr eaLnBrk="1" hangingPunct="1"/>
            <a:r>
              <a:rPr lang="en-US" sz="3200">
                <a:latin typeface="Tahoma" pitchFamily="34" charset="0"/>
              </a:rPr>
              <a:t>Land use value for activity sector according to the distance from the CBD</a:t>
            </a:r>
          </a:p>
        </p:txBody>
      </p:sp>
      <p:sp>
        <p:nvSpPr>
          <p:cNvPr id="133122" name="Line 3"/>
          <p:cNvSpPr>
            <a:spLocks noChangeShapeType="1"/>
          </p:cNvSpPr>
          <p:nvPr/>
        </p:nvSpPr>
        <p:spPr bwMode="auto">
          <a:xfrm>
            <a:off x="1377950" y="2247900"/>
            <a:ext cx="1588" cy="3203575"/>
          </a:xfrm>
          <a:prstGeom prst="line">
            <a:avLst/>
          </a:prstGeom>
          <a:noFill/>
          <a:ln w="25400">
            <a:solidFill>
              <a:srgbClr val="808080"/>
            </a:solidFill>
            <a:round/>
            <a:headEnd type="triangle" w="med" len="med"/>
            <a:tailEnd/>
          </a:ln>
        </p:spPr>
        <p:txBody>
          <a:bodyPr/>
          <a:lstStyle/>
          <a:p>
            <a:endParaRPr lang="it-IT"/>
          </a:p>
        </p:txBody>
      </p:sp>
      <p:sp>
        <p:nvSpPr>
          <p:cNvPr id="133123" name="Line 4"/>
          <p:cNvSpPr>
            <a:spLocks noChangeShapeType="1"/>
          </p:cNvSpPr>
          <p:nvPr/>
        </p:nvSpPr>
        <p:spPr bwMode="auto">
          <a:xfrm>
            <a:off x="1377950" y="5451475"/>
            <a:ext cx="6754813" cy="1588"/>
          </a:xfrm>
          <a:prstGeom prst="line">
            <a:avLst/>
          </a:prstGeom>
          <a:noFill/>
          <a:ln w="25400">
            <a:solidFill>
              <a:srgbClr val="808080"/>
            </a:solidFill>
            <a:round/>
            <a:headEnd/>
            <a:tailEnd type="triangle" w="med" len="med"/>
          </a:ln>
        </p:spPr>
        <p:txBody>
          <a:bodyPr/>
          <a:lstStyle/>
          <a:p>
            <a:endParaRPr lang="it-IT"/>
          </a:p>
        </p:txBody>
      </p:sp>
      <p:sp>
        <p:nvSpPr>
          <p:cNvPr id="133124" name="Rectangle 5"/>
          <p:cNvSpPr>
            <a:spLocks noChangeArrowheads="1"/>
          </p:cNvSpPr>
          <p:nvPr/>
        </p:nvSpPr>
        <p:spPr bwMode="auto">
          <a:xfrm>
            <a:off x="3403600" y="5535613"/>
            <a:ext cx="2705100" cy="276225"/>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vantGarde Bk BT"/>
              </a:rPr>
              <a:t>Distance from the centre</a:t>
            </a:r>
            <a:endParaRPr lang="en-CA" sz="2400">
              <a:latin typeface="AvantGarde Bk BT"/>
            </a:endParaRPr>
          </a:p>
        </p:txBody>
      </p:sp>
      <p:sp>
        <p:nvSpPr>
          <p:cNvPr id="133125" name="Rectangle 6"/>
          <p:cNvSpPr>
            <a:spLocks noChangeArrowheads="1"/>
          </p:cNvSpPr>
          <p:nvPr/>
        </p:nvSpPr>
        <p:spPr bwMode="auto">
          <a:xfrm rot="-5400000">
            <a:off x="321469" y="3364706"/>
            <a:ext cx="1714500" cy="274638"/>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vantGarde Bk BT"/>
              </a:rPr>
              <a:t>Land  use value</a:t>
            </a:r>
            <a:endParaRPr lang="en-CA" sz="2400">
              <a:latin typeface="AvantGarde Bk BT"/>
            </a:endParaRPr>
          </a:p>
        </p:txBody>
      </p:sp>
      <p:sp>
        <p:nvSpPr>
          <p:cNvPr id="133126" name="Line 7"/>
          <p:cNvSpPr>
            <a:spLocks noChangeShapeType="1"/>
          </p:cNvSpPr>
          <p:nvPr/>
        </p:nvSpPr>
        <p:spPr bwMode="auto">
          <a:xfrm>
            <a:off x="4951413" y="2797175"/>
            <a:ext cx="250825" cy="1588"/>
          </a:xfrm>
          <a:prstGeom prst="line">
            <a:avLst/>
          </a:prstGeom>
          <a:noFill/>
          <a:ln w="22225">
            <a:solidFill>
              <a:srgbClr val="FF0000"/>
            </a:solidFill>
            <a:round/>
            <a:headEnd/>
            <a:tailEnd/>
          </a:ln>
        </p:spPr>
        <p:txBody>
          <a:bodyPr/>
          <a:lstStyle/>
          <a:p>
            <a:endParaRPr lang="it-IT"/>
          </a:p>
        </p:txBody>
      </p:sp>
      <p:sp>
        <p:nvSpPr>
          <p:cNvPr id="133127" name="Rectangle 8"/>
          <p:cNvSpPr>
            <a:spLocks noChangeArrowheads="1"/>
          </p:cNvSpPr>
          <p:nvPr/>
        </p:nvSpPr>
        <p:spPr bwMode="auto">
          <a:xfrm>
            <a:off x="5256213" y="2660650"/>
            <a:ext cx="511175" cy="274638"/>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rial Narrow" pitchFamily="34" charset="0"/>
              </a:rPr>
              <a:t>Retail</a:t>
            </a:r>
            <a:endParaRPr lang="en-CA" sz="2400"/>
          </a:p>
        </p:txBody>
      </p:sp>
      <p:sp>
        <p:nvSpPr>
          <p:cNvPr id="133128" name="Line 9"/>
          <p:cNvSpPr>
            <a:spLocks noChangeShapeType="1"/>
          </p:cNvSpPr>
          <p:nvPr/>
        </p:nvSpPr>
        <p:spPr bwMode="auto">
          <a:xfrm>
            <a:off x="4951413" y="3162300"/>
            <a:ext cx="250825" cy="1588"/>
          </a:xfrm>
          <a:prstGeom prst="line">
            <a:avLst/>
          </a:prstGeom>
          <a:noFill/>
          <a:ln w="31750">
            <a:solidFill>
              <a:srgbClr val="FF9900"/>
            </a:solidFill>
            <a:round/>
            <a:headEnd/>
            <a:tailEnd/>
          </a:ln>
        </p:spPr>
        <p:txBody>
          <a:bodyPr/>
          <a:lstStyle/>
          <a:p>
            <a:endParaRPr lang="it-IT"/>
          </a:p>
        </p:txBody>
      </p:sp>
      <p:sp>
        <p:nvSpPr>
          <p:cNvPr id="133129" name="Rectangle 10"/>
          <p:cNvSpPr>
            <a:spLocks noChangeArrowheads="1"/>
          </p:cNvSpPr>
          <p:nvPr/>
        </p:nvSpPr>
        <p:spPr bwMode="auto">
          <a:xfrm>
            <a:off x="5256213" y="3025775"/>
            <a:ext cx="3798887" cy="274638"/>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rial Narrow" pitchFamily="34" charset="0"/>
              </a:rPr>
              <a:t>Residential (several components  families)</a:t>
            </a:r>
            <a:endParaRPr lang="en-CA" sz="2400"/>
          </a:p>
        </p:txBody>
      </p:sp>
      <p:sp>
        <p:nvSpPr>
          <p:cNvPr id="133130" name="Line 11"/>
          <p:cNvSpPr>
            <a:spLocks noChangeShapeType="1"/>
          </p:cNvSpPr>
          <p:nvPr/>
        </p:nvSpPr>
        <p:spPr bwMode="auto">
          <a:xfrm>
            <a:off x="4951413" y="3554413"/>
            <a:ext cx="250825" cy="1587"/>
          </a:xfrm>
          <a:prstGeom prst="line">
            <a:avLst/>
          </a:prstGeom>
          <a:noFill/>
          <a:ln w="31750">
            <a:solidFill>
              <a:srgbClr val="339966"/>
            </a:solidFill>
            <a:round/>
            <a:headEnd/>
            <a:tailEnd/>
          </a:ln>
        </p:spPr>
        <p:txBody>
          <a:bodyPr/>
          <a:lstStyle/>
          <a:p>
            <a:endParaRPr lang="it-IT"/>
          </a:p>
        </p:txBody>
      </p:sp>
      <p:sp>
        <p:nvSpPr>
          <p:cNvPr id="133131" name="Rectangle 12"/>
          <p:cNvSpPr>
            <a:spLocks noChangeArrowheads="1"/>
          </p:cNvSpPr>
          <p:nvPr/>
        </p:nvSpPr>
        <p:spPr bwMode="auto">
          <a:xfrm>
            <a:off x="5256213" y="3417888"/>
            <a:ext cx="2473325" cy="274637"/>
          </a:xfrm>
          <a:prstGeom prst="rect">
            <a:avLst/>
          </a:prstGeom>
          <a:noFill/>
          <a:ln w="9525">
            <a:noFill/>
            <a:miter lim="800000"/>
            <a:headEnd/>
            <a:tailEnd/>
          </a:ln>
        </p:spPr>
        <p:txBody>
          <a:bodyPr wrap="none" lIns="0" tIns="0" rIns="0" bIns="0">
            <a:spAutoFit/>
          </a:bodyPr>
          <a:lstStyle/>
          <a:p>
            <a:pPr eaLnBrk="0" hangingPunct="0"/>
            <a:r>
              <a:rPr lang="en-CA" sz="1800" b="1">
                <a:solidFill>
                  <a:srgbClr val="000000"/>
                </a:solidFill>
                <a:latin typeface="Arial Narrow" pitchFamily="34" charset="0"/>
              </a:rPr>
              <a:t>Residential (single families)</a:t>
            </a:r>
          </a:p>
        </p:txBody>
      </p:sp>
      <p:sp>
        <p:nvSpPr>
          <p:cNvPr id="133132" name="Freeform 13"/>
          <p:cNvSpPr>
            <a:spLocks/>
          </p:cNvSpPr>
          <p:nvPr/>
        </p:nvSpPr>
        <p:spPr bwMode="auto">
          <a:xfrm>
            <a:off x="1393825" y="2816225"/>
            <a:ext cx="1111250" cy="1674813"/>
          </a:xfrm>
          <a:custGeom>
            <a:avLst/>
            <a:gdLst>
              <a:gd name="T0" fmla="*/ 2147483647 w 146"/>
              <a:gd name="T1" fmla="*/ 2147483647 h 220"/>
              <a:gd name="T2" fmla="*/ 0 w 146"/>
              <a:gd name="T3" fmla="*/ 0 h 220"/>
              <a:gd name="T4" fmla="*/ 0 60000 65536"/>
              <a:gd name="T5" fmla="*/ 0 60000 65536"/>
              <a:gd name="T6" fmla="*/ 0 w 146"/>
              <a:gd name="T7" fmla="*/ 0 h 220"/>
              <a:gd name="T8" fmla="*/ 146 w 146"/>
              <a:gd name="T9" fmla="*/ 220 h 220"/>
            </a:gdLst>
            <a:ahLst/>
            <a:cxnLst>
              <a:cxn ang="T4">
                <a:pos x="T0" y="T1"/>
              </a:cxn>
              <a:cxn ang="T5">
                <a:pos x="T2" y="T3"/>
              </a:cxn>
            </a:cxnLst>
            <a:rect l="T6" t="T7" r="T8" b="T9"/>
            <a:pathLst>
              <a:path w="146" h="220">
                <a:moveTo>
                  <a:pt x="146" y="220"/>
                </a:moveTo>
                <a:cubicBezTo>
                  <a:pt x="65" y="220"/>
                  <a:pt x="0" y="122"/>
                  <a:pt x="0" y="0"/>
                </a:cubicBezTo>
              </a:path>
            </a:pathLst>
          </a:custGeom>
          <a:noFill/>
          <a:ln w="22225">
            <a:solidFill>
              <a:srgbClr val="FF0000"/>
            </a:solidFill>
            <a:round/>
            <a:headEnd/>
            <a:tailEnd/>
          </a:ln>
        </p:spPr>
        <p:txBody>
          <a:bodyPr/>
          <a:lstStyle/>
          <a:p>
            <a:endParaRPr lang="it-IT"/>
          </a:p>
        </p:txBody>
      </p:sp>
      <p:sp>
        <p:nvSpPr>
          <p:cNvPr id="133133" name="Freeform 14"/>
          <p:cNvSpPr>
            <a:spLocks/>
          </p:cNvSpPr>
          <p:nvPr/>
        </p:nvSpPr>
        <p:spPr bwMode="auto">
          <a:xfrm>
            <a:off x="2520950" y="4117975"/>
            <a:ext cx="433388" cy="373063"/>
          </a:xfrm>
          <a:custGeom>
            <a:avLst/>
            <a:gdLst>
              <a:gd name="T0" fmla="*/ 0 w 57"/>
              <a:gd name="T1" fmla="*/ 2147483647 h 49"/>
              <a:gd name="T2" fmla="*/ 2147483647 w 57"/>
              <a:gd name="T3" fmla="*/ 0 h 49"/>
              <a:gd name="T4" fmla="*/ 0 60000 65536"/>
              <a:gd name="T5" fmla="*/ 0 60000 65536"/>
              <a:gd name="T6" fmla="*/ 0 w 57"/>
              <a:gd name="T7" fmla="*/ 0 h 49"/>
              <a:gd name="T8" fmla="*/ 57 w 57"/>
              <a:gd name="T9" fmla="*/ 49 h 49"/>
            </a:gdLst>
            <a:ahLst/>
            <a:cxnLst>
              <a:cxn ang="T4">
                <a:pos x="T0" y="T1"/>
              </a:cxn>
              <a:cxn ang="T5">
                <a:pos x="T2" y="T3"/>
              </a:cxn>
            </a:cxnLst>
            <a:rect l="T6" t="T7" r="T8" b="T9"/>
            <a:pathLst>
              <a:path w="57" h="49">
                <a:moveTo>
                  <a:pt x="0" y="49"/>
                </a:moveTo>
                <a:cubicBezTo>
                  <a:pt x="31" y="49"/>
                  <a:pt x="57" y="27"/>
                  <a:pt x="57" y="0"/>
                </a:cubicBezTo>
              </a:path>
            </a:pathLst>
          </a:custGeom>
          <a:noFill/>
          <a:ln w="22225">
            <a:solidFill>
              <a:srgbClr val="FF0000"/>
            </a:solidFill>
            <a:round/>
            <a:headEnd/>
            <a:tailEnd/>
          </a:ln>
        </p:spPr>
        <p:txBody>
          <a:bodyPr/>
          <a:lstStyle/>
          <a:p>
            <a:endParaRPr lang="it-IT"/>
          </a:p>
        </p:txBody>
      </p:sp>
      <p:sp>
        <p:nvSpPr>
          <p:cNvPr id="133134" name="Freeform 15"/>
          <p:cNvSpPr>
            <a:spLocks/>
          </p:cNvSpPr>
          <p:nvPr/>
        </p:nvSpPr>
        <p:spPr bwMode="auto">
          <a:xfrm>
            <a:off x="4325938" y="4781550"/>
            <a:ext cx="288925" cy="381000"/>
          </a:xfrm>
          <a:custGeom>
            <a:avLst/>
            <a:gdLst>
              <a:gd name="T0" fmla="*/ 0 w 38"/>
              <a:gd name="T1" fmla="*/ 2147483647 h 50"/>
              <a:gd name="T2" fmla="*/ 2147483647 w 38"/>
              <a:gd name="T3" fmla="*/ 0 h 50"/>
              <a:gd name="T4" fmla="*/ 0 60000 65536"/>
              <a:gd name="T5" fmla="*/ 0 60000 65536"/>
              <a:gd name="T6" fmla="*/ 0 w 38"/>
              <a:gd name="T7" fmla="*/ 0 h 50"/>
              <a:gd name="T8" fmla="*/ 38 w 38"/>
              <a:gd name="T9" fmla="*/ 50 h 50"/>
            </a:gdLst>
            <a:ahLst/>
            <a:cxnLst>
              <a:cxn ang="T4">
                <a:pos x="T0" y="T1"/>
              </a:cxn>
              <a:cxn ang="T5">
                <a:pos x="T2" y="T3"/>
              </a:cxn>
            </a:cxnLst>
            <a:rect l="T6" t="T7" r="T8" b="T9"/>
            <a:pathLst>
              <a:path w="38" h="50">
                <a:moveTo>
                  <a:pt x="0" y="50"/>
                </a:moveTo>
                <a:cubicBezTo>
                  <a:pt x="21" y="50"/>
                  <a:pt x="38" y="28"/>
                  <a:pt x="38" y="0"/>
                </a:cubicBezTo>
              </a:path>
            </a:pathLst>
          </a:custGeom>
          <a:noFill/>
          <a:ln w="22225">
            <a:solidFill>
              <a:srgbClr val="FF0000"/>
            </a:solidFill>
            <a:round/>
            <a:headEnd/>
            <a:tailEnd/>
          </a:ln>
        </p:spPr>
        <p:txBody>
          <a:bodyPr/>
          <a:lstStyle/>
          <a:p>
            <a:endParaRPr lang="it-IT"/>
          </a:p>
        </p:txBody>
      </p:sp>
      <p:sp>
        <p:nvSpPr>
          <p:cNvPr id="133135" name="Freeform 16"/>
          <p:cNvSpPr>
            <a:spLocks/>
          </p:cNvSpPr>
          <p:nvPr/>
        </p:nvSpPr>
        <p:spPr bwMode="auto">
          <a:xfrm>
            <a:off x="2954338" y="4125913"/>
            <a:ext cx="1347787" cy="1036637"/>
          </a:xfrm>
          <a:custGeom>
            <a:avLst/>
            <a:gdLst>
              <a:gd name="T0" fmla="*/ 2147483647 w 177"/>
              <a:gd name="T1" fmla="*/ 2147483647 h 136"/>
              <a:gd name="T2" fmla="*/ 0 w 177"/>
              <a:gd name="T3" fmla="*/ 0 h 136"/>
              <a:gd name="T4" fmla="*/ 0 60000 65536"/>
              <a:gd name="T5" fmla="*/ 0 60000 65536"/>
              <a:gd name="T6" fmla="*/ 0 w 177"/>
              <a:gd name="T7" fmla="*/ 0 h 136"/>
              <a:gd name="T8" fmla="*/ 177 w 177"/>
              <a:gd name="T9" fmla="*/ 136 h 136"/>
            </a:gdLst>
            <a:ahLst/>
            <a:cxnLst>
              <a:cxn ang="T4">
                <a:pos x="T0" y="T1"/>
              </a:cxn>
              <a:cxn ang="T5">
                <a:pos x="T2" y="T3"/>
              </a:cxn>
            </a:cxnLst>
            <a:rect l="T6" t="T7" r="T8" b="T9"/>
            <a:pathLst>
              <a:path w="177" h="136">
                <a:moveTo>
                  <a:pt x="177" y="136"/>
                </a:moveTo>
                <a:cubicBezTo>
                  <a:pt x="79" y="136"/>
                  <a:pt x="0" y="75"/>
                  <a:pt x="0" y="0"/>
                </a:cubicBezTo>
              </a:path>
            </a:pathLst>
          </a:custGeom>
          <a:noFill/>
          <a:ln w="22225">
            <a:solidFill>
              <a:srgbClr val="FF0000"/>
            </a:solidFill>
            <a:round/>
            <a:headEnd/>
            <a:tailEnd/>
          </a:ln>
        </p:spPr>
        <p:txBody>
          <a:bodyPr/>
          <a:lstStyle/>
          <a:p>
            <a:endParaRPr lang="it-IT"/>
          </a:p>
        </p:txBody>
      </p:sp>
      <p:sp>
        <p:nvSpPr>
          <p:cNvPr id="133136" name="Freeform 17"/>
          <p:cNvSpPr>
            <a:spLocks/>
          </p:cNvSpPr>
          <p:nvPr/>
        </p:nvSpPr>
        <p:spPr bwMode="auto">
          <a:xfrm>
            <a:off x="4614863" y="4781550"/>
            <a:ext cx="501650" cy="631825"/>
          </a:xfrm>
          <a:custGeom>
            <a:avLst/>
            <a:gdLst>
              <a:gd name="T0" fmla="*/ 2147483647 w 66"/>
              <a:gd name="T1" fmla="*/ 2147483647 h 83"/>
              <a:gd name="T2" fmla="*/ 0 w 66"/>
              <a:gd name="T3" fmla="*/ 0 h 83"/>
              <a:gd name="T4" fmla="*/ 0 60000 65536"/>
              <a:gd name="T5" fmla="*/ 0 60000 65536"/>
              <a:gd name="T6" fmla="*/ 0 w 66"/>
              <a:gd name="T7" fmla="*/ 0 h 83"/>
              <a:gd name="T8" fmla="*/ 66 w 66"/>
              <a:gd name="T9" fmla="*/ 83 h 83"/>
            </a:gdLst>
            <a:ahLst/>
            <a:cxnLst>
              <a:cxn ang="T4">
                <a:pos x="T0" y="T1"/>
              </a:cxn>
              <a:cxn ang="T5">
                <a:pos x="T2" y="T3"/>
              </a:cxn>
            </a:cxnLst>
            <a:rect l="T6" t="T7" r="T8" b="T9"/>
            <a:pathLst>
              <a:path w="66" h="83">
                <a:moveTo>
                  <a:pt x="66" y="83"/>
                </a:moveTo>
                <a:cubicBezTo>
                  <a:pt x="30" y="83"/>
                  <a:pt x="0" y="46"/>
                  <a:pt x="0" y="0"/>
                </a:cubicBezTo>
              </a:path>
            </a:pathLst>
          </a:custGeom>
          <a:noFill/>
          <a:ln w="22225">
            <a:solidFill>
              <a:srgbClr val="FF0000"/>
            </a:solidFill>
            <a:round/>
            <a:headEnd/>
            <a:tailEnd/>
          </a:ln>
        </p:spPr>
        <p:txBody>
          <a:bodyPr/>
          <a:lstStyle/>
          <a:p>
            <a:endParaRPr lang="it-IT"/>
          </a:p>
        </p:txBody>
      </p:sp>
      <p:sp>
        <p:nvSpPr>
          <p:cNvPr id="133137" name="Line 18"/>
          <p:cNvSpPr>
            <a:spLocks noChangeShapeType="1"/>
          </p:cNvSpPr>
          <p:nvPr/>
        </p:nvSpPr>
        <p:spPr bwMode="auto">
          <a:xfrm>
            <a:off x="1377950" y="4689475"/>
            <a:ext cx="5764213" cy="731838"/>
          </a:xfrm>
          <a:prstGeom prst="line">
            <a:avLst/>
          </a:prstGeom>
          <a:noFill/>
          <a:ln w="31750">
            <a:solidFill>
              <a:srgbClr val="339966"/>
            </a:solidFill>
            <a:round/>
            <a:headEnd/>
            <a:tailEnd/>
          </a:ln>
        </p:spPr>
        <p:txBody>
          <a:bodyPr/>
          <a:lstStyle/>
          <a:p>
            <a:endParaRPr lang="it-IT"/>
          </a:p>
        </p:txBody>
      </p:sp>
      <p:sp>
        <p:nvSpPr>
          <p:cNvPr id="133138" name="Line 19"/>
          <p:cNvSpPr>
            <a:spLocks noChangeShapeType="1"/>
          </p:cNvSpPr>
          <p:nvPr/>
        </p:nvSpPr>
        <p:spPr bwMode="auto">
          <a:xfrm>
            <a:off x="1385888" y="4041775"/>
            <a:ext cx="2155825" cy="647700"/>
          </a:xfrm>
          <a:prstGeom prst="line">
            <a:avLst/>
          </a:prstGeom>
          <a:noFill/>
          <a:ln w="31750">
            <a:solidFill>
              <a:srgbClr val="FF9900"/>
            </a:solidFill>
            <a:round/>
            <a:headEnd/>
            <a:tailEnd/>
          </a:ln>
        </p:spPr>
        <p:txBody>
          <a:bodyPr/>
          <a:lstStyle/>
          <a:p>
            <a:endParaRPr lang="it-IT"/>
          </a:p>
        </p:txBody>
      </p:sp>
      <p:sp>
        <p:nvSpPr>
          <p:cNvPr id="133139" name="Line 20"/>
          <p:cNvSpPr>
            <a:spLocks noChangeShapeType="1"/>
          </p:cNvSpPr>
          <p:nvPr/>
        </p:nvSpPr>
        <p:spPr bwMode="auto">
          <a:xfrm>
            <a:off x="3525838" y="4689475"/>
            <a:ext cx="1530350" cy="312738"/>
          </a:xfrm>
          <a:prstGeom prst="line">
            <a:avLst/>
          </a:prstGeom>
          <a:noFill/>
          <a:ln w="31750">
            <a:solidFill>
              <a:srgbClr val="FF9900"/>
            </a:solidFill>
            <a:round/>
            <a:headEnd/>
            <a:tailEnd/>
          </a:ln>
        </p:spPr>
        <p:txBody>
          <a:bodyPr/>
          <a:lstStyle/>
          <a:p>
            <a:endParaRPr lang="it-IT"/>
          </a:p>
        </p:txBody>
      </p:sp>
      <p:sp>
        <p:nvSpPr>
          <p:cNvPr id="133140" name="Line 21"/>
          <p:cNvSpPr>
            <a:spLocks noChangeShapeType="1"/>
          </p:cNvSpPr>
          <p:nvPr/>
        </p:nvSpPr>
        <p:spPr bwMode="auto">
          <a:xfrm>
            <a:off x="5064125" y="5002213"/>
            <a:ext cx="457200" cy="419100"/>
          </a:xfrm>
          <a:prstGeom prst="line">
            <a:avLst/>
          </a:prstGeom>
          <a:noFill/>
          <a:ln w="31750">
            <a:solidFill>
              <a:srgbClr val="FF9900"/>
            </a:solidFill>
            <a:round/>
            <a:headEnd/>
            <a:tailEnd/>
          </a:ln>
        </p:spPr>
        <p:txBody>
          <a:bodyPr/>
          <a:lstStyle/>
          <a:p>
            <a:endParaRPr lang="it-IT"/>
          </a:p>
        </p:txBody>
      </p:sp>
      <p:sp>
        <p:nvSpPr>
          <p:cNvPr id="133141" name="Text Box 22"/>
          <p:cNvSpPr txBox="1">
            <a:spLocks noChangeArrowheads="1"/>
          </p:cNvSpPr>
          <p:nvPr/>
        </p:nvSpPr>
        <p:spPr bwMode="auto">
          <a:xfrm>
            <a:off x="4352925" y="1377950"/>
            <a:ext cx="3819525" cy="538163"/>
          </a:xfrm>
          <a:prstGeom prst="rect">
            <a:avLst/>
          </a:prstGeom>
          <a:noFill/>
          <a:ln w="19050" algn="ctr">
            <a:solidFill>
              <a:schemeClr val="tx1"/>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...a step forward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609600" y="304800"/>
            <a:ext cx="8139113" cy="1143000"/>
          </a:xfrm>
        </p:spPr>
        <p:txBody>
          <a:bodyPr/>
          <a:lstStyle/>
          <a:p>
            <a:r>
              <a:rPr lang="en-GB" sz="2400">
                <a:latin typeface="Tahoma" pitchFamily="34" charset="0"/>
              </a:rPr>
              <a:t>Geographical models and the study of human space (1/2)</a:t>
            </a:r>
            <a:endParaRPr lang="it-IT" sz="2400">
              <a:latin typeface="Tahoma" pitchFamily="34" charset="0"/>
            </a:endParaRP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r>
              <a:rPr lang="en-GB" b="1" dirty="0">
                <a:latin typeface="Tahoma" pitchFamily="34" charset="0"/>
              </a:rPr>
              <a:t>Model </a:t>
            </a:r>
            <a:r>
              <a:rPr lang="en-GB" dirty="0">
                <a:latin typeface="Tahoma" pitchFamily="34" charset="0"/>
              </a:rPr>
              <a:t>= an idealized representation of the real world, built to present some properties (</a:t>
            </a:r>
            <a:r>
              <a:rPr lang="en-GB" i="1" dirty="0">
                <a:latin typeface="Tahoma" pitchFamily="34" charset="0"/>
              </a:rPr>
              <a:t>social and economical phenomena</a:t>
            </a:r>
            <a:r>
              <a:rPr lang="en-GB" dirty="0">
                <a:latin typeface="Tahoma" pitchFamily="34" charset="0"/>
              </a:rPr>
              <a:t>). </a:t>
            </a:r>
          </a:p>
          <a:p>
            <a:r>
              <a:rPr lang="en-GB" dirty="0">
                <a:latin typeface="Tahoma" pitchFamily="34" charset="0"/>
              </a:rPr>
              <a:t>Models become necessary  as reality is </a:t>
            </a:r>
            <a:r>
              <a:rPr lang="en-GB" b="1" dirty="0">
                <a:latin typeface="Tahoma" pitchFamily="34" charset="0"/>
              </a:rPr>
              <a:t>complex</a:t>
            </a:r>
          </a:p>
          <a:p>
            <a:pPr>
              <a:buFont typeface="Wingdings" pitchFamily="2" charset="2"/>
              <a:buNone/>
            </a:pPr>
            <a:endParaRPr lang="it-IT" dirty="0">
              <a:latin typeface="Tahoma" pitchFamily="34" charset="0"/>
            </a:endParaRPr>
          </a:p>
        </p:txBody>
      </p:sp>
      <p:sp>
        <p:nvSpPr>
          <p:cNvPr id="10243" name="Text Box 4"/>
          <p:cNvSpPr txBox="1">
            <a:spLocks noChangeArrowheads="1"/>
          </p:cNvSpPr>
          <p:nvPr/>
        </p:nvSpPr>
        <p:spPr bwMode="auto">
          <a:xfrm>
            <a:off x="3832225" y="261938"/>
            <a:ext cx="1479550" cy="538162"/>
          </a:xfrm>
          <a:prstGeom prst="rect">
            <a:avLst/>
          </a:prstGeom>
          <a:noFill/>
          <a:ln w="19050" algn="ctr">
            <a:solidFill>
              <a:srgbClr val="000000"/>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Replay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609600" y="304800"/>
            <a:ext cx="8283575" cy="1143000"/>
          </a:xfrm>
        </p:spPr>
        <p:txBody>
          <a:bodyPr/>
          <a:lstStyle/>
          <a:p>
            <a:pPr eaLnBrk="1" hangingPunct="1"/>
            <a:r>
              <a:rPr lang="en-GB" sz="2400">
                <a:latin typeface="Tahoma" pitchFamily="34" charset="0"/>
              </a:rPr>
              <a:t>Geographical models and the study of human space (2/2)</a:t>
            </a:r>
            <a:r>
              <a:rPr lang="en-GB" sz="4000">
                <a:latin typeface="Tahoma" pitchFamily="34" charset="0"/>
              </a:rPr>
              <a:t> </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a:latin typeface="Tahoma" pitchFamily="34" charset="0"/>
              </a:rPr>
              <a:t>Economic  geography</a:t>
            </a:r>
            <a:r>
              <a:rPr lang="en-GB" sz="160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a:latin typeface="Tahoma" pitchFamily="34" charset="0"/>
              </a:rPr>
              <a:t>=&gt; </a:t>
            </a:r>
          </a:p>
          <a:p>
            <a:pPr eaLnBrk="1" hangingPunct="1">
              <a:lnSpc>
                <a:spcPct val="80000"/>
              </a:lnSpc>
            </a:pPr>
            <a:r>
              <a:rPr lang="en-GB" sz="1600">
                <a:latin typeface="Tahoma" pitchFamily="34" charset="0"/>
              </a:rPr>
              <a:t>how humans transform their environment to satisfy their needs</a:t>
            </a:r>
          </a:p>
          <a:p>
            <a:pPr eaLnBrk="1" hangingPunct="1">
              <a:lnSpc>
                <a:spcPct val="80000"/>
              </a:lnSpc>
            </a:pPr>
            <a:r>
              <a:rPr lang="en-GB" sz="160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a:latin typeface="Tahoma" pitchFamily="34" charset="0"/>
              </a:rPr>
              <a:t>The </a:t>
            </a:r>
            <a:r>
              <a:rPr lang="en-GB" sz="1600" i="1">
                <a:latin typeface="Tahoma" pitchFamily="34" charset="0"/>
              </a:rPr>
              <a:t>simplification </a:t>
            </a:r>
            <a:r>
              <a:rPr lang="en-GB" sz="1600">
                <a:latin typeface="Tahoma" pitchFamily="34" charset="0"/>
              </a:rPr>
              <a:t>become a geographical economical model, based on </a:t>
            </a:r>
            <a:r>
              <a:rPr lang="en-GB" sz="1600" b="1">
                <a:latin typeface="Tahoma" pitchFamily="34" charset="0"/>
              </a:rPr>
              <a:t>inductive research </a:t>
            </a:r>
            <a:r>
              <a:rPr lang="en-GB" sz="1600">
                <a:latin typeface="Tahoma" pitchFamily="34" charset="0"/>
              </a:rPr>
              <a:t>(top down) rather than the </a:t>
            </a:r>
            <a:r>
              <a:rPr lang="en-GB" sz="1600" b="1">
                <a:latin typeface="Tahoma" pitchFamily="34" charset="0"/>
              </a:rPr>
              <a:t>micro and macro </a:t>
            </a:r>
            <a:r>
              <a:rPr lang="en-GB" sz="1600">
                <a:latin typeface="Tahoma" pitchFamily="34" charset="0"/>
              </a:rPr>
              <a:t>approach proper of economics.</a:t>
            </a:r>
          </a:p>
          <a:p>
            <a:pPr eaLnBrk="1" hangingPunct="1">
              <a:lnSpc>
                <a:spcPct val="80000"/>
              </a:lnSpc>
            </a:pPr>
            <a:r>
              <a:rPr lang="en-GB" sz="1600">
                <a:latin typeface="Tahoma" pitchFamily="34" charset="0"/>
              </a:rPr>
              <a:t>First geographical economical models and the economical ones share schematic and simplified representations of reality and the reduced number of elements of reality (</a:t>
            </a:r>
            <a:r>
              <a:rPr lang="en-GB" sz="1600" b="1">
                <a:latin typeface="Tahoma" pitchFamily="34" charset="0"/>
              </a:rPr>
              <a:t>new geography</a:t>
            </a:r>
            <a:r>
              <a:rPr lang="en-GB" sz="1600">
                <a:latin typeface="Tahoma" pitchFamily="34" charset="0"/>
              </a:rPr>
              <a:t> and </a:t>
            </a:r>
            <a:r>
              <a:rPr lang="en-GB" sz="1600" b="1">
                <a:latin typeface="Tahoma" pitchFamily="34" charset="0"/>
              </a:rPr>
              <a:t>quantitative geography</a:t>
            </a:r>
            <a:r>
              <a:rPr lang="en-GB" sz="1600">
                <a:latin typeface="Tahoma" pitchFamily="34" charset="0"/>
              </a:rPr>
              <a:t>).</a:t>
            </a:r>
          </a:p>
          <a:p>
            <a:pPr eaLnBrk="1" hangingPunct="1">
              <a:lnSpc>
                <a:spcPct val="80000"/>
              </a:lnSpc>
            </a:pPr>
            <a:r>
              <a:rPr lang="en-GB" sz="1600">
                <a:latin typeface="Tahoma" pitchFamily="34" charset="0"/>
              </a:rPr>
              <a:t>A model as a simplified description of reality to represent social and / or economical phenomena. </a:t>
            </a:r>
          </a:p>
          <a:p>
            <a:pPr eaLnBrk="1" hangingPunct="1">
              <a:lnSpc>
                <a:spcPct val="80000"/>
              </a:lnSpc>
            </a:pPr>
            <a:r>
              <a:rPr lang="en-GB" sz="1600">
                <a:latin typeface="Tahoma" pitchFamily="34" charset="0"/>
              </a:rPr>
              <a:t>The models to be examined will focus on the </a:t>
            </a:r>
            <a:r>
              <a:rPr lang="en-GB" sz="1600" b="1">
                <a:latin typeface="Tahoma" pitchFamily="34" charset="0"/>
              </a:rPr>
              <a:t>localisation</a:t>
            </a:r>
            <a:r>
              <a:rPr lang="en-GB" sz="1600">
                <a:latin typeface="Tahoma" pitchFamily="34" charset="0"/>
              </a:rPr>
              <a:t> of :</a:t>
            </a:r>
          </a:p>
          <a:p>
            <a:pPr lvl="1" eaLnBrk="1" hangingPunct="1">
              <a:lnSpc>
                <a:spcPct val="80000"/>
              </a:lnSpc>
            </a:pPr>
            <a:r>
              <a:rPr lang="en-GB" sz="1400">
                <a:latin typeface="Tahoma" pitchFamily="34" charset="0"/>
              </a:rPr>
              <a:t>Agriculture</a:t>
            </a:r>
          </a:p>
          <a:p>
            <a:pPr lvl="1" eaLnBrk="1" hangingPunct="1">
              <a:lnSpc>
                <a:spcPct val="80000"/>
              </a:lnSpc>
            </a:pPr>
            <a:r>
              <a:rPr lang="en-GB" sz="1400">
                <a:latin typeface="Tahoma" pitchFamily="34" charset="0"/>
              </a:rPr>
              <a:t>Industry</a:t>
            </a:r>
          </a:p>
          <a:p>
            <a:pPr lvl="1" eaLnBrk="1" hangingPunct="1">
              <a:lnSpc>
                <a:spcPct val="80000"/>
              </a:lnSpc>
            </a:pPr>
            <a:r>
              <a:rPr lang="en-GB" sz="1400">
                <a:latin typeface="Tahoma" pitchFamily="34" charset="0"/>
              </a:rPr>
              <a:t>Services (including transport)</a:t>
            </a:r>
          </a:p>
          <a:p>
            <a:pPr lvl="1" eaLnBrk="1" hangingPunct="1">
              <a:lnSpc>
                <a:spcPct val="80000"/>
              </a:lnSpc>
            </a:pPr>
            <a:r>
              <a:rPr lang="en-GB" sz="1400">
                <a:latin typeface="Tahoma" pitchFamily="34" charset="0"/>
              </a:rPr>
              <a:t>Human settlements</a:t>
            </a:r>
          </a:p>
        </p:txBody>
      </p:sp>
      <p:sp>
        <p:nvSpPr>
          <p:cNvPr id="11267" name="Text Box 4"/>
          <p:cNvSpPr txBox="1">
            <a:spLocks noChangeArrowheads="1"/>
          </p:cNvSpPr>
          <p:nvPr/>
        </p:nvSpPr>
        <p:spPr bwMode="auto">
          <a:xfrm>
            <a:off x="3832225" y="261938"/>
            <a:ext cx="1479550" cy="538162"/>
          </a:xfrm>
          <a:prstGeom prst="rect">
            <a:avLst/>
          </a:prstGeom>
          <a:noFill/>
          <a:ln w="19050" algn="ctr">
            <a:solidFill>
              <a:srgbClr val="000000"/>
            </a:solidFill>
            <a:miter lim="800000"/>
            <a:headEnd/>
            <a:tailEnd/>
          </a:ln>
        </p:spPr>
        <p:txBody>
          <a:bodyPr wrap="none">
            <a:spAutoFit/>
          </a:bodyPr>
          <a:lstStyle/>
          <a:p>
            <a:pPr algn="ctr" eaLnBrk="0" hangingPunct="0">
              <a:spcBef>
                <a:spcPct val="20000"/>
              </a:spcBef>
              <a:buClr>
                <a:schemeClr val="bg2"/>
              </a:buClr>
              <a:buFont typeface="Monotype Sorts"/>
              <a:buNone/>
            </a:pPr>
            <a:r>
              <a:rPr lang="it-IT">
                <a:latin typeface="Courier" pitchFamily="49" charset="0"/>
              </a:rPr>
              <a:t>Replay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4"/>
          <p:cNvSpPr>
            <a:spLocks noGrp="1" noChangeArrowheads="1"/>
          </p:cNvSpPr>
          <p:nvPr>
            <p:ph type="ctrTitle"/>
          </p:nvPr>
        </p:nvSpPr>
        <p:spPr>
          <a:xfrm>
            <a:off x="688032" y="188640"/>
            <a:ext cx="7772400" cy="1143000"/>
          </a:xfrm>
        </p:spPr>
        <p:txBody>
          <a:bodyPr/>
          <a:lstStyle/>
          <a:p>
            <a:pPr eaLnBrk="1" hangingPunct="1"/>
            <a:r>
              <a:rPr lang="en-US" sz="3200" dirty="0">
                <a:latin typeface="Tahoma" pitchFamily="34" charset="0"/>
              </a:rPr>
              <a:t>Rent: Ricardo vs Von </a:t>
            </a:r>
            <a:r>
              <a:rPr lang="en-US" sz="3200" dirty="0" err="1">
                <a:latin typeface="Tahoma" pitchFamily="34" charset="0"/>
              </a:rPr>
              <a:t>Thunen</a:t>
            </a:r>
            <a:endParaRPr lang="en-US" sz="3200" dirty="0">
              <a:latin typeface="Tahoma" pitchFamily="34" charset="0"/>
            </a:endParaRPr>
          </a:p>
        </p:txBody>
      </p:sp>
      <p:sp>
        <p:nvSpPr>
          <p:cNvPr id="4" name="Segnaposto testo 5"/>
          <p:cNvSpPr txBox="1">
            <a:spLocks/>
          </p:cNvSpPr>
          <p:nvPr/>
        </p:nvSpPr>
        <p:spPr bwMode="auto">
          <a:xfrm>
            <a:off x="457200" y="1535113"/>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it-IT" kern="0"/>
              <a:t>David Ricardo</a:t>
            </a:r>
            <a:endParaRPr lang="it-IT" kern="0" dirty="0"/>
          </a:p>
        </p:txBody>
      </p:sp>
      <p:sp>
        <p:nvSpPr>
          <p:cNvPr id="5" name="Segnaposto contenuto 6"/>
          <p:cNvSpPr txBox="1">
            <a:spLocks/>
          </p:cNvSpPr>
          <p:nvPr/>
        </p:nvSpPr>
        <p:spPr>
          <a:xfrm>
            <a:off x="457200" y="2174875"/>
            <a:ext cx="4040188" cy="3951288"/>
          </a:xfrm>
          <a:prstGeom prst="rect">
            <a:avLst/>
          </a:prstGeom>
        </p:spPr>
        <p:txBody>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en-US" kern="0"/>
              <a:t>differences in productivity between two pieces of land, using same capital and technology</a:t>
            </a:r>
            <a:endParaRPr lang="it-IT" kern="0" dirty="0"/>
          </a:p>
        </p:txBody>
      </p:sp>
      <p:sp>
        <p:nvSpPr>
          <p:cNvPr id="6" name="Segnaposto testo 7"/>
          <p:cNvSpPr txBox="1">
            <a:spLocks/>
          </p:cNvSpPr>
          <p:nvPr/>
        </p:nvSpPr>
        <p:spPr>
          <a:xfrm>
            <a:off x="4645025" y="1535113"/>
            <a:ext cx="4041775" cy="639762"/>
          </a:xfrm>
          <a:prstGeom prst="rect">
            <a:avLst/>
          </a:prstGeom>
        </p:spPr>
        <p:txBody>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it-IT" kern="0"/>
              <a:t>von Thünen</a:t>
            </a:r>
            <a:endParaRPr lang="it-IT" kern="0" dirty="0"/>
          </a:p>
        </p:txBody>
      </p:sp>
      <p:sp>
        <p:nvSpPr>
          <p:cNvPr id="7" name="Segnaposto contenuto 8"/>
          <p:cNvSpPr txBox="1">
            <a:spLocks/>
          </p:cNvSpPr>
          <p:nvPr/>
        </p:nvSpPr>
        <p:spPr>
          <a:xfrm>
            <a:off x="4645025" y="2174875"/>
            <a:ext cx="4041775" cy="3951288"/>
          </a:xfrm>
          <a:prstGeom prst="rect">
            <a:avLst/>
          </a:prstGeom>
        </p:spPr>
        <p:txBody>
          <a:bodyPr/>
          <a:lst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r>
              <a:rPr lang="en-US" kern="0"/>
              <a:t>importance of differences in distance to markets and thus of transportation costs</a:t>
            </a:r>
            <a:endParaRPr lang="it-IT" kern="0" dirty="0"/>
          </a:p>
        </p:txBody>
      </p:sp>
    </p:spTree>
    <p:extLst>
      <p:ext uri="{BB962C8B-B14F-4D97-AF65-F5344CB8AC3E}">
        <p14:creationId xmlns:p14="http://schemas.microsoft.com/office/powerpoint/2010/main" val="16984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AFBDB5-AB15-28C5-258B-40B05D70F314}"/>
              </a:ext>
            </a:extLst>
          </p:cNvPr>
          <p:cNvSpPr>
            <a:spLocks noGrp="1"/>
          </p:cNvSpPr>
          <p:nvPr>
            <p:ph type="title"/>
          </p:nvPr>
        </p:nvSpPr>
        <p:spPr/>
        <p:txBody>
          <a:bodyPr/>
          <a:lstStyle/>
          <a:p>
            <a:endParaRPr lang="it-IT"/>
          </a:p>
        </p:txBody>
      </p:sp>
      <p:pic>
        <p:nvPicPr>
          <p:cNvPr id="6" name="Segnaposto contenuto 5">
            <a:extLst>
              <a:ext uri="{FF2B5EF4-FFF2-40B4-BE49-F238E27FC236}">
                <a16:creationId xmlns:a16="http://schemas.microsoft.com/office/drawing/2014/main" id="{C8C7530E-4266-DEB0-4BFD-7D13CFE85650}"/>
              </a:ext>
            </a:extLst>
          </p:cNvPr>
          <p:cNvPicPr>
            <a:picLocks noGrp="1" noChangeAspect="1"/>
          </p:cNvPicPr>
          <p:nvPr>
            <p:ph idx="1"/>
          </p:nvPr>
        </p:nvPicPr>
        <p:blipFill rotWithShape="1">
          <a:blip r:embed="rId2"/>
          <a:srcRect l="24292" t="16037" r="21568" b="17463"/>
          <a:stretch/>
        </p:blipFill>
        <p:spPr>
          <a:xfrm>
            <a:off x="107504" y="304799"/>
            <a:ext cx="9036496" cy="6243397"/>
          </a:xfrm>
          <a:prstGeom prst="rect">
            <a:avLst/>
          </a:prstGeom>
        </p:spPr>
      </p:pic>
    </p:spTree>
    <p:extLst>
      <p:ext uri="{BB962C8B-B14F-4D97-AF65-F5344CB8AC3E}">
        <p14:creationId xmlns:p14="http://schemas.microsoft.com/office/powerpoint/2010/main" val="368300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4B878-42B2-194F-64B9-D189215463BD}"/>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4371AC91-3DCC-2FA6-1854-41FFA4E1F445}"/>
              </a:ext>
            </a:extLst>
          </p:cNvPr>
          <p:cNvPicPr>
            <a:picLocks noGrp="1" noChangeAspect="1"/>
          </p:cNvPicPr>
          <p:nvPr>
            <p:ph idx="1"/>
          </p:nvPr>
        </p:nvPicPr>
        <p:blipFill rotWithShape="1">
          <a:blip r:embed="rId2"/>
          <a:srcRect l="37089" t="17788" r="20584" b="19214"/>
          <a:stretch/>
        </p:blipFill>
        <p:spPr>
          <a:xfrm>
            <a:off x="617984" y="0"/>
            <a:ext cx="8058472" cy="6746627"/>
          </a:xfrm>
        </p:spPr>
      </p:pic>
    </p:spTree>
    <p:extLst>
      <p:ext uri="{BB962C8B-B14F-4D97-AF65-F5344CB8AC3E}">
        <p14:creationId xmlns:p14="http://schemas.microsoft.com/office/powerpoint/2010/main" val="110760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0DA49E-709C-E585-37F7-32243DB9D5C6}"/>
              </a:ext>
            </a:extLst>
          </p:cNvPr>
          <p:cNvSpPr>
            <a:spLocks noGrp="1"/>
          </p:cNvSpPr>
          <p:nvPr>
            <p:ph type="title"/>
          </p:nvPr>
        </p:nvSpPr>
        <p:spPr/>
        <p:txBody>
          <a:bodyPr/>
          <a:lstStyle/>
          <a:p>
            <a:r>
              <a:rPr lang="en-US" b="1" i="0" dirty="0">
                <a:solidFill>
                  <a:srgbClr val="444444"/>
                </a:solidFill>
                <a:effectLst/>
                <a:latin typeface="Open Sans" panose="020B0606030504020204" pitchFamily="34" charset="0"/>
              </a:rPr>
              <a:t>Rent in terms of agricultural output</a:t>
            </a:r>
            <a:endParaRPr lang="it-IT" dirty="0"/>
          </a:p>
        </p:txBody>
      </p:sp>
      <p:sp>
        <p:nvSpPr>
          <p:cNvPr id="3" name="Segnaposto contenuto 2">
            <a:extLst>
              <a:ext uri="{FF2B5EF4-FFF2-40B4-BE49-F238E27FC236}">
                <a16:creationId xmlns:a16="http://schemas.microsoft.com/office/drawing/2014/main" id="{2BE2803C-35AE-C8E4-1210-655B0ED9FAD2}"/>
              </a:ext>
            </a:extLst>
          </p:cNvPr>
          <p:cNvSpPr>
            <a:spLocks noGrp="1"/>
          </p:cNvSpPr>
          <p:nvPr>
            <p:ph idx="1"/>
          </p:nvPr>
        </p:nvSpPr>
        <p:spPr/>
        <p:txBody>
          <a:bodyPr>
            <a:normAutofit fontScale="47500" lnSpcReduction="20000"/>
          </a:bodyPr>
          <a:lstStyle/>
          <a:p>
            <a:r>
              <a:rPr lang="en-US" b="0" i="0" dirty="0">
                <a:solidFill>
                  <a:srgbClr val="444444"/>
                </a:solidFill>
                <a:effectLst/>
                <a:latin typeface="Open Sans" panose="020B0606030504020204" pitchFamily="34" charset="0"/>
              </a:rPr>
              <a:t>One portion of this output will go to reproducing the agricultural workers at the level of subsistence or the “natural wage.”</a:t>
            </a:r>
          </a:p>
          <a:p>
            <a:r>
              <a:rPr lang="en-US" b="0" i="0" dirty="0">
                <a:solidFill>
                  <a:srgbClr val="444444"/>
                </a:solidFill>
                <a:effectLst/>
                <a:latin typeface="Open Sans" panose="020B0606030504020204" pitchFamily="34" charset="0"/>
              </a:rPr>
              <a:t>The rest is the “surplus product” which will be divided between the landlord's rent and the capitalist farmer’s profit. </a:t>
            </a:r>
          </a:p>
          <a:p>
            <a:r>
              <a:rPr lang="en-US" b="0" i="0" dirty="0">
                <a:solidFill>
                  <a:srgbClr val="444444"/>
                </a:solidFill>
                <a:effectLst/>
                <a:latin typeface="Open Sans" panose="020B0606030504020204" pitchFamily="34" charset="0"/>
              </a:rPr>
              <a:t>What determines the division of this surplus product?</a:t>
            </a:r>
          </a:p>
          <a:p>
            <a:r>
              <a:rPr lang="en-US" b="0" i="0" dirty="0">
                <a:solidFill>
                  <a:srgbClr val="444444"/>
                </a:solidFill>
                <a:effectLst/>
                <a:latin typeface="Open Sans" panose="020B0606030504020204" pitchFamily="34" charset="0"/>
              </a:rPr>
              <a:t>Ricardo’s theory of the equalization of the rate of profit implies that capitalist farmers will not be able to consistently make more than the average rate of profit.</a:t>
            </a:r>
          </a:p>
          <a:p>
            <a:r>
              <a:rPr lang="en-US" b="0" i="0" dirty="0">
                <a:solidFill>
                  <a:srgbClr val="444444"/>
                </a:solidFill>
                <a:effectLst/>
                <a:latin typeface="Open Sans" panose="020B0606030504020204" pitchFamily="34" charset="0"/>
              </a:rPr>
              <a:t>If the landlord demands a rent so high that the capitalist farmer cannot make the average rate of profit then no capitalist will rent the land.</a:t>
            </a:r>
          </a:p>
          <a:p>
            <a:r>
              <a:rPr lang="en-US" b="0" i="0" dirty="0">
                <a:solidFill>
                  <a:srgbClr val="444444"/>
                </a:solidFill>
                <a:effectLst/>
                <a:latin typeface="Open Sans" panose="020B0606030504020204" pitchFamily="34" charset="0"/>
              </a:rPr>
              <a:t>Yet if the capitalist demands a rent so low that she makes more than the average rate of profit then the landlord will easily be able to find other capitalists who will rent the land for less</a:t>
            </a:r>
          </a:p>
          <a:p>
            <a:r>
              <a:rPr lang="en-US" b="0" i="0" dirty="0">
                <a:solidFill>
                  <a:srgbClr val="444444"/>
                </a:solidFill>
                <a:effectLst/>
                <a:latin typeface="Open Sans" panose="020B0606030504020204" pitchFamily="34" charset="0"/>
              </a:rPr>
              <a:t>Therefore rent will tend to be set just high enough for the capitalist to make the average rate of profit natural wage</a:t>
            </a:r>
            <a:br>
              <a:rPr lang="en-US" dirty="0"/>
            </a:br>
            <a:endParaRPr lang="it-IT" dirty="0"/>
          </a:p>
        </p:txBody>
      </p:sp>
    </p:spTree>
    <p:extLst>
      <p:ext uri="{BB962C8B-B14F-4D97-AF65-F5344CB8AC3E}">
        <p14:creationId xmlns:p14="http://schemas.microsoft.com/office/powerpoint/2010/main" val="1215583645"/>
      </p:ext>
    </p:extLst>
  </p:cSld>
  <p:clrMapOvr>
    <a:masterClrMapping/>
  </p:clrMapOvr>
</p:sld>
</file>

<file path=ppt/theme/theme1.xml><?xml version="1.0" encoding="utf-8"?>
<a:theme xmlns:a="http://schemas.openxmlformats.org/drawingml/2006/main" name="2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2_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12414</TotalTime>
  <Words>3413</Words>
  <Application>Microsoft Office PowerPoint</Application>
  <PresentationFormat>Presentazione su schermo (4:3)</PresentationFormat>
  <Paragraphs>415</Paragraphs>
  <Slides>33</Slides>
  <Notes>14</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33</vt:i4>
      </vt:variant>
    </vt:vector>
  </HeadingPairs>
  <TitlesOfParts>
    <vt:vector size="44" baseType="lpstr">
      <vt:lpstr>Arial</vt:lpstr>
      <vt:lpstr>Arial Narrow</vt:lpstr>
      <vt:lpstr>AvantGarde Bk BT</vt:lpstr>
      <vt:lpstr>Courier</vt:lpstr>
      <vt:lpstr>Monotype Sorts</vt:lpstr>
      <vt:lpstr>Open Sans</vt:lpstr>
      <vt:lpstr>Tahoma</vt:lpstr>
      <vt:lpstr>Times New Roman</vt:lpstr>
      <vt:lpstr>Wingdings</vt:lpstr>
      <vt:lpstr>2_AV2_1</vt:lpstr>
      <vt:lpstr>Equation</vt:lpstr>
      <vt:lpstr>Economic Geography   2 – Location theories: the Von Thunen Model</vt:lpstr>
      <vt:lpstr>Learning Objectives</vt:lpstr>
      <vt:lpstr>Topics</vt:lpstr>
      <vt:lpstr>Geographical models and the study of human space (1/2)</vt:lpstr>
      <vt:lpstr>Geographical models and the study of human space (2/2) </vt:lpstr>
      <vt:lpstr>Rent: Ricardo vs Von Thunen</vt:lpstr>
      <vt:lpstr>Presentazione standard di PowerPoint</vt:lpstr>
      <vt:lpstr>Presentazione standard di PowerPoint</vt:lpstr>
      <vt:lpstr>Rent in terms of agricultural output</vt:lpstr>
      <vt:lpstr>Marginal Land</vt:lpstr>
      <vt:lpstr>Marginal Land</vt:lpstr>
      <vt:lpstr>Presentazione standard di PowerPoint</vt:lpstr>
      <vt:lpstr>David Ricardo on Economic Rent </vt:lpstr>
      <vt:lpstr>Location theories</vt:lpstr>
      <vt:lpstr>Location theories (Agriculture)  Von Thunen (1/2)</vt:lpstr>
      <vt:lpstr>Location theories (Agriculture)  Von Thunen (2/2)</vt:lpstr>
      <vt:lpstr>Von Thunen’s model of land use </vt:lpstr>
      <vt:lpstr>Von Thunen’s model of land use </vt:lpstr>
      <vt:lpstr>Von Thunen’s model of land use </vt:lpstr>
      <vt:lpstr>Von Thunen’s model of land use Transport cost per unit</vt:lpstr>
      <vt:lpstr>Von Thunen’s model of land use the rent function </vt:lpstr>
      <vt:lpstr>Presentazione standard di PowerPoint</vt:lpstr>
      <vt:lpstr>Von Thunen’s model of land use </vt:lpstr>
      <vt:lpstr>Von Thunen’s model of land use applied to mainland USA</vt:lpstr>
      <vt:lpstr>Von Thunen’s model: critiques and limits</vt:lpstr>
      <vt:lpstr>Von Thunen’s model: critiques and limits</vt:lpstr>
      <vt:lpstr>Von Thunen’s model:  Sinclair’s model</vt:lpstr>
      <vt:lpstr>Von Thunen Rent and the city</vt:lpstr>
      <vt:lpstr>The bid-rent (I)</vt:lpstr>
      <vt:lpstr>Bid rent and land use  </vt:lpstr>
      <vt:lpstr>Bid-rent</vt:lpstr>
      <vt:lpstr>Variations to bid-rent theory </vt:lpstr>
      <vt:lpstr>Land use value for activity sector according to the distance from the CBD</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379</cp:revision>
  <cp:lastPrinted>2001-12-11T18:28:57Z</cp:lastPrinted>
  <dcterms:created xsi:type="dcterms:W3CDTF">2000-04-10T11:43:56Z</dcterms:created>
  <dcterms:modified xsi:type="dcterms:W3CDTF">2023-10-09T14:55:12Z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