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1.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5"/>
  </p:notesMasterIdLst>
  <p:handoutMasterIdLst>
    <p:handoutMasterId r:id="rId56"/>
  </p:handoutMasterIdLst>
  <p:sldIdLst>
    <p:sldId id="448" r:id="rId2"/>
    <p:sldId id="464" r:id="rId3"/>
    <p:sldId id="465" r:id="rId4"/>
    <p:sldId id="411" r:id="rId5"/>
    <p:sldId id="462" r:id="rId6"/>
    <p:sldId id="413" r:id="rId7"/>
    <p:sldId id="415" r:id="rId8"/>
    <p:sldId id="412" r:id="rId9"/>
    <p:sldId id="419" r:id="rId10"/>
    <p:sldId id="445" r:id="rId11"/>
    <p:sldId id="417" r:id="rId12"/>
    <p:sldId id="444" r:id="rId13"/>
    <p:sldId id="414" r:id="rId14"/>
    <p:sldId id="416" r:id="rId15"/>
    <p:sldId id="418" r:id="rId16"/>
    <p:sldId id="420" r:id="rId17"/>
    <p:sldId id="461" r:id="rId18"/>
    <p:sldId id="421" r:id="rId19"/>
    <p:sldId id="422" r:id="rId20"/>
    <p:sldId id="423" r:id="rId21"/>
    <p:sldId id="447" r:id="rId22"/>
    <p:sldId id="437" r:id="rId23"/>
    <p:sldId id="425" r:id="rId24"/>
    <p:sldId id="427" r:id="rId25"/>
    <p:sldId id="428" r:id="rId26"/>
    <p:sldId id="429" r:id="rId27"/>
    <p:sldId id="430" r:id="rId28"/>
    <p:sldId id="436" r:id="rId29"/>
    <p:sldId id="455" r:id="rId30"/>
    <p:sldId id="438" r:id="rId31"/>
    <p:sldId id="463" r:id="rId32"/>
    <p:sldId id="431" r:id="rId33"/>
    <p:sldId id="457" r:id="rId34"/>
    <p:sldId id="458" r:id="rId35"/>
    <p:sldId id="459" r:id="rId36"/>
    <p:sldId id="460" r:id="rId37"/>
    <p:sldId id="432" r:id="rId38"/>
    <p:sldId id="440" r:id="rId39"/>
    <p:sldId id="439" r:id="rId40"/>
    <p:sldId id="433" r:id="rId41"/>
    <p:sldId id="456" r:id="rId42"/>
    <p:sldId id="441" r:id="rId43"/>
    <p:sldId id="442" r:id="rId44"/>
    <p:sldId id="443" r:id="rId45"/>
    <p:sldId id="449" r:id="rId46"/>
    <p:sldId id="450" r:id="rId47"/>
    <p:sldId id="451" r:id="rId48"/>
    <p:sldId id="466" r:id="rId49"/>
    <p:sldId id="468" r:id="rId50"/>
    <p:sldId id="452" r:id="rId51"/>
    <p:sldId id="467" r:id="rId52"/>
    <p:sldId id="453" r:id="rId53"/>
    <p:sldId id="454" r:id="rId54"/>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294">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5812" autoAdjust="0"/>
  </p:normalViewPr>
  <p:slideViewPr>
    <p:cSldViewPr>
      <p:cViewPr varScale="1">
        <p:scale>
          <a:sx n="60" d="100"/>
          <a:sy n="60" d="100"/>
        </p:scale>
        <p:origin x="1548" y="36"/>
      </p:cViewPr>
      <p:guideLst>
        <p:guide orient="horz" pos="32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4B004BB6-83A7-4E52-9110-84DCEB997AC4}" type="slidenum">
              <a:rPr lang="it-IT"/>
              <a:pPr>
                <a:defRPr/>
              </a:pPr>
              <a:t>‹N›</a:t>
            </a:fld>
            <a:endParaRPr lang="it-IT"/>
          </a:p>
        </p:txBody>
      </p:sp>
    </p:spTree>
    <p:extLst>
      <p:ext uri="{BB962C8B-B14F-4D97-AF65-F5344CB8AC3E}">
        <p14:creationId xmlns:p14="http://schemas.microsoft.com/office/powerpoint/2010/main" val="36849305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0:36.030"/>
    </inkml:context>
    <inkml:brush xml:id="br0">
      <inkml:brushProperty name="width" value="0.05292" units="cm"/>
      <inkml:brushProperty name="height" value="0.05292" units="cm"/>
      <inkml:brushProperty name="color" value="#FF0000"/>
    </inkml:brush>
  </inkml:definitions>
  <inkml:trace contextRef="#ctx0" brushRef="#br0">19100 6201 0,'-50'0'110,"26"0"-95,-1 0 1,0 0-16,-25 0 16,1 0-16,-26 0 15,50 0-15,-24 0 16,-26 0-16,51 0 16,-1 0-1,0 0 1,0 0-16,0 0 15,1 0 1,24 25 0,-25-25-16,25 50 15,0-26-15,0 1 16,-25 0-16,25 0 16,0 24-16,0-24 15,0 0-15,0 25 16,0-1-16,0-24 15,0 0-15,0 0 16,0 24-16,25-24 16,-25 0-16,25 0 15,24 99-15,-24-99 16,0-1-16,24 100 16,1-74-16,-25-25 15,-25 24-15,49-24 16,-24 25-16,25 24 15,-25-49 1,24 25-16,1-1 16,-25-49-1,49 0 1,-49 25-16,49 0 16,-24-25-16,0 0 15,24 0-15,-49 0 16,24 0-16,1 0 15,0 0 1,-26 0-16,1 0 47,-25-50-16,0 1-31,0 24 16,0-25-16,0-24 15,0 49-15,0-49 16,0 24-16,0 0 16,0 26-16,0-1 15,0-25-15,0 1 16,0 24-16,0-50 16,0 50-16,0-24 15,-25-26-15,25 51 16,0-1-16,0-25 15,-24 1-15,24 24 16,-25 0 0,0 0-1,0 0 17,25 1-32,-49-1 31,24 25-16,-25 0 17,1-25-32,24 25 15,-25-25 1,1 25-16,24-25 16,-25 25-16,1 0 15,-26-24-15,26 24 16,-1 0-16,25-25 15,-25 25-15,1 0 16,24 0 0,0 0-1,0 0-15,1 0 32,-1 0-17,0 0-15,0 0 16,-24 0-16,24 0 15,0 0-15,0 0 16,0 0-16,1 0 16,24 25-1,0-1-15,-50 26 16,50-25-16,0 24 16,0 1-16,0 24 15,-25 26-15,25-51 16,0 26-16,0-1 15,0-49-15,0 25 16,25 24-16,0-24 16,-25-1-1,0-24-15,49 0 16,1 24-16,-50-24 16,50 0-16,-26 0 15,26 24-15,-25-49 16,0 50-16,24-50 15,-49 25-15,50-25 16,-25 25-16,-1-25 16,1 24-16,50 1 31,-50 0-31,49 0 16,-24 24-16,49-24 15,-50-25-15,26 25 16,-26-25-16,26 25 15,-50-25-15,24 25 16,26-25-16,-26 0 16,26 0-16,-51 0 15,1 0-15,0 0 16,0 0 0,-25-25 30,0 0-30,0-25-16,0 26 16,0-51-16,0 26 15,-25 24-15,25-25 16,0 1-16,-25-1 16,0 25-16,25 0 15,-49-49-15,24 24 16,25 26-1,-50-76 1,26 100-16,24-24 0,-25-26 16,0 0-1,0 25-15,0 1 16,25-1-16,0 0 16,-24 0-16,24 0 15,-25 25-15,0-24 16,-25-26-1,50 25-15,-49 0 16,-1 1-16,50-1 16,-49 0-16,24 0 15,0 25-15,0 0 16,0-25-16,1 1 16,-1 24-1,0 0 1,0-25 15,0 25-15,1 0-1,-26 0 1,25 0 0,0 0-16,-24 0 15,24 0-15,-50 0 16,26 0-16,-1 0 15,1 0-15,24 0 16,0 0-16,-49 25 16,49-25-1,0 0 1,25 24-16</inkml:trace>
  <inkml:trace contextRef="#ctx0" brushRef="#br0" timeOffset="28784.08">17512 7441 0,'25'0'63,"25"0"-63,24 0 16,26 0-16,48 0 15,-24 0-15,-24 0 16,24 0-16,-25 0 15,-25 0-15,-49 0 16,-50 0 109</inkml:trace>
  <inkml:trace contextRef="#ctx0" brushRef="#br0" timeOffset="29048.75">17785 7441 0,'0'0'0,"-24"0"0</inkml:trace>
  <inkml:trace contextRef="#ctx0" brushRef="#br0" timeOffset="31042.31">21853 7045 0,'-25'0'31,"1"0"-15,-26 0-16,0 0 15,1 0-15,-50 0 16,74 0-16,-50 0 16,51 0-16,-26 0 15,0 0-15,-24 0 16,0 24-16,-1-24 15,26 25-15,-26-25 16,1 0-16,-26 0 16,76 0-16,-51 0 15,-24 0 1,49 0-16,-24 0 16,24 0-16,26 0 15,-1 25 1</inkml:trace>
  <inkml:trace contextRef="#ctx0" brushRef="#br0" timeOffset="32223.84">20539 6697 0,'-25'0'63,"25"25"-63,-25 0 15,0 0-15,0-1 16,25 1-16,-24 25 15,-1-50 1,25 50 0,0-26-1,0 1-15,-25 0 0,25 0 32,0 0-32,0-1 15,0 26 1,0-25-1,0 0-15,0-1 16,0 1 0,25 0-16,0 0 15,-25 0-15,24-25 16,1 24 0,0 1-1,0-25-15,-25 25 16,25 0-1,-1-25 17,1 0 15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4:06.471"/>
    </inkml:context>
    <inkml:brush xml:id="br0">
      <inkml:brushProperty name="width" value="0.05292" units="cm"/>
      <inkml:brushProperty name="height" value="0.05292" units="cm"/>
      <inkml:brushProperty name="color" value="#FF0000"/>
    </inkml:brush>
  </inkml:definitions>
  <inkml:trace contextRef="#ctx0" brushRef="#br0">6152 4266 0,'0'25'16,"25"-25"-16,24 0 15,1-49-15,0 49 16,-26 0-16,26 0 16,0 0-16,-1 0 15,-24 0-15,49-25 16,-49 25-1,25 0 1,24-25 0,-49 25-1,25-25 1,-1 0-16,-24 25 16,25 0-16,-26 0 15,51-24-15,-26-1 16,-24 0-16,25 25 15,24 0-15,-24 0 16,24 0-16,-49 0 16,25-25-16,-25 25 15,24 0-15,-24 0 16,0-25 0,0 25-1,-1 0 1,26 0-16,24-24 15,1 24-15,24-25 16,-25 25-16,26 0 16,-1 0-16,0 0 15,0 0-15,-24 0 16,24 0-16,-25 0 16,-24 0-16,0 0 15,-1 0-15,-24 0 16,0 0-16,0 0 15,-1 0 1,1 0 0,50 0-1,-51 0-15,76 0 16,-1 0-16,99 0 16,-74 0-16,100 0 15,-100 0-15,49 0 16,-24 0-16,0 0 15,-50 0-15,25 0 16,-25 0-16,25 0 16,-24 0-16,-26 0 15,0-25-15,-24 25 16,49 0-16,0 0 16,1 0-16,-1 0 15,75 0-15,-75 0 16,0 0-16,50 0 15,-25 0-15,-25 0 16,0 0-16,-24-25 16,-51 25-16,-24-25 15,50 25 63</inkml:trace>
  <inkml:trace contextRef="#ctx0" brushRef="#br0" timeOffset="2630.3">14858 3969 0,'0'0'0,"75"0"15,-1 0-15,-49 0 16,25 0-16,-26 0 16,26 25-16,24-25 15,-24 0-15,-25 0 16,49 24-16,-24-24 16,-1 0-16,26 0 15,-1 0-15,1 0 16,-1 0-16,25 0 15,-24 0-15,-1 0 16,1 0-16,-26 0 16,26 0-16,-1 0 15,0 0 1,-49 0-16,25 0 16,-1 0-16,1 0 15,24 0-15,-49 0 16,25 0-16,-25 0 15,0 0-15,49 0 16,-24 0 0,-26 0-16,26 0 15,0 0-15,24 0 16,25 0-16,0 0 16,-24 0-16,24 0 15,0 0-15,50 0 16,-74 0-16,24 0 15,-25 0-15,-24 0 16,24 0-16,1 0 16,-51 0-16,26 0 15,49 0-15,-49 0 16,49 0-16,-25 0 16,1 0-16,24 0 15,0 0-15,-24 0 16,24 0-16,-25 0 15,-49 0-15,0 0 16,25 0-16,-1 0 16,26 0-16,-26 0 15,1 0-15,49 0 16,-25 0-16,50 0 16,-24 0-16,73 0 15,-73 0-15,24 0 16,24 0-16,-24 0 15,50 0-15,-50 0 16,-25 0 0,50 0-16,-74 0 15,24 0-15,-25 0 16,-24 0-16,-1 0 16,-24 0-16,25 0 15,-25 0 16,-1 0-15,1 0 0,0 0-16,25 0 15,-1 0-15,1 0 16,24 0-16,-24 0 16,24 0-16,1 0 15,-1 0-15,-24 0 16,-1 0-16,-24 0 15,25 0-15,-25 0 16</inkml:trace>
  <inkml:trace contextRef="#ctx0" brushRef="#br0" timeOffset="48990.74">4961 5879 0,'25'0'157,"0"0"-142,0 0 1,24 0-16,26 0 15,-26 0 1,26 0-16,-1 0 16,-24 0-16,-1 0 15,51 0-15,-51 0 16,75-25-16,-99 25 16,49 0-1,26-25-15,-76 25 16,51 0-16,-1 0 15,-49 0-15,50 0 16,-51 0-16,26 0 16,-25 0-16,24 0 15,-24 0-15,50 0 16,-51 0-16,51 0 16,-1 0-16,1 0 15,49 0-15,-50-50 16,75 50-16,-50-24 15,75-1-15,-75 25 16,0 0-16,0 0 16,25-50-16,-49 50 15,-1-25-15,1 25 16,-51 0-16,51-24 16,-50 24-16,24 0 15,1 0 1,0 0-16,-1 0 31,-24 0-31,49 0 16,-49 0-16,25 0 15,-25 0-15,24 0 16,-24 0-16,0 0 16,0 0-16,-1 0 15,1 0-15,25 0 16,-25 0-16,24 0 15,-24-50-15,25 50 16,24 0-16,0 0 16,26 0-16,24 0 15,49 0-15,-73 0 16,24 0-16,-25 0 16,-25 0-16,-24 0 15,24 0-15,-49 0 16,25-25-16,-26 25 15,26 0-15,-25 0 16,49 0 0,25 0-16,-24 0 0,-25 0 15,49 0-15,0 0 16,0 0 0,-24 0-16,24 0 15,0 0-15,0 0 16,25 0-16,0 0 15,-24 0-15,-1 0 16,50 0-16,-75 0 16,25 0-16,0 0 15,-24 0-15,-1-25 16,-49 25-16,25 0 16,24-49-16,-49 49 15,0 0 1,24 0-16,-24 0 15,49 0-15,1 0 16,-1 0-16,-24 0 16,49 0-16,-24 0 15,24 0-15,0 0 16,50 0-16,-50 0 16,0 0-16,75 0 15,-75 0-15,-49 0 16,-1 0-16,1 0 15,0 0-15,-26 0 63,1 0-47,0 0-1,0 0 1,49 0-16,1 0 15,-26 0-15,26 0 16,-1 0-16,25 25 16,0-25-16,26 24 15,-51-24-15,25 25 16,-74-25-16,25 0 16,-26 25-16,1-25 15,0 0-15,0 0 313,0 0-298,24 0-15,50 25 16,1-25-16,24 0 16,-25 0-16,50 0 15,0 0-15,24 0 16,-74 0-16,50 0 15,0 0-15,-75 0 16,50 0-16,-49 0 16,-1 0-16,1 0 15,-1 0-15,-49 0 16,25 0 0,-26 0-16,26 0 15,0 0-15,-1 0 16,-24 0-1,49 0-15,-49 0 16,74 0-16,-49 0 16,49 0-16,0 0 15,1 0-15,-26 0 16,25 0-16,50 0 16,-74 0-16,-26 0 15,26 0-15,-1 0 16,-49 0-16,24 0 15,-24 0-15,50 0 16,-51 0-16,26 0 16,-25 0-16,49 0 15,1 0-15,24 0 16,0 0-16,25 0 16,-25 0-16,1 0 15,-1 0-15,0 0 16,0 0-16,0 0 15,1 0-15,48 0 16,-48 0-16,-1 0 16,0 0-16,0 0 15,1 0-15,-26 0 16,0 0 0,26 0-16,-51 0 15,26 0-15,-1 0 16,-24 0-16,24 0 15,1 0-15,-1 0 16,-24 0-16,49 0 16,0 0-16,-25 0 15,26 0-15,24 0 16,0 0-16,-25 0 16,50 0-16,0 0 15,24 0-15,-74 0 16,100 0-16,-75 0 15,74 0-15,-24 0 16,0 0-16,-50 0 16,0 0-16,-50 0 15,25 0-15,-24 0 16,-1 0-16,-24 0 16,-26 0-1,26 0 1,-25 0-16,24 0 15,-24 0 1,25 0 0,-25 0-16,49 0 15,-49 25-15,25-1 16,-26-24-16,26 0 16,0 0-16,-1 0 15,-24 0-15</inkml:trace>
  <inkml:trace contextRef="#ctx0" brushRef="#br0" timeOffset="53750.84">4440 6995 0,'50'0'31,"0"0"-15,49 0-16,-25 0 15,25 25-15,-24-25 16,-1 0-16,-24 0 15,0 0-15,-26 0 16,26 0-16,-25 0 16,0 0-16,-1 0 15,1 0 1,0 0-16,25 0 16,-1 0-16,26 0 15,-1 0-15,0 0 16,26 0-16,-26 0 15,25 0-15,-24 0 16,-26 0-16,26 0 16,-1 0-16,-24 0 15,24 0 1,1 0-16,24 0 0,0 0 16,0 0-1,-24 0-15,-1-25 16,-24 25-16,-26 0 15,26 0-15,-25 0 16,0 0 0,24 0-16,1 0 15,-1 0-15,26 0 16,24 0-16,-24 0 16,-51 0-16,76 0 15,-51 0-15,26 0 16,-1 0-16,-49 0 15,24 0-15,-24 0 16,25 0-16,-25 0 16,24 0-1,1 0 1,-25 0-16,24 0 16,1 0-16,24 0 15,-24 0-15,0 0 16,24 0-16,0 0 15,1 0-15,24 0 16,-49 0-16,24 0 16,-24 0-16,-1 0 15,1 0 1,-25 0-16,49-25 16,-49 25-1,49-25-15,25 25 16,-24 0-16,24 0 15,25-24-15,-49 24 16,-1-25-16,-24 25 16,49 0-16,-25 0 15,1 0-15,-26 0 16,26 0-16,-1-25 16,0 25-16,-49 0 15,74 0-15,-24 0 16,24 0-16,0 0 15,-24 0-15,24 0 16,0 0-16,0 0 16,-24 0-16,-26 0 15,51-25-15,-76 25 16,1 0-16,0-25 16,0 25 30,24 0-46,-24 0 16,0-25-16,50 25 16,-1 0-16,0 0 15,1 0-15,-26 0 16,1 0-16,-25 0 16,24 0-16,1 0 15,24 0-15,1 0 16,-1 0-16,1 0 15,-1 0-15,0 0 16,50 0-16,-24 0 16,-1 0-16,0 0 15,25 0-15,-49 0 16,98 0-16,-74 0 16,1 0-16,24 0 15,-50 0-15,-24 0 16,24 0-16,25 0 15,-24 0-15,-50 0 16,24 0-16,-24 0 16,0 0-1,0 0-15,-1 0 16,51 0 0,-1 0-1,1 0-15,-51 0 16,51 0-16,-26 0 15,1 0-15,24 0 16,-24 0-16,0 0 16,-25 0-16,24 0 15,-24 0-15,25 0 16,-26 0 46,26 0-62,0 0 16,49 0-16,0 0 16,0 0-16,0 0 15,1 0-15,98 0 16,-99 0-16,1 0 16,48 0-16,-48 0 15,-1 0-15,25 0 16,49 0-16,-24 0 15,-25 0 1,-24 0-16,-26 0 16,50 0-16,-50 0 15,-24 0-15,0 0 16,-26 0-16,26 0 16,-25 0-16,24 0 15,-24 0 1,0 0 62,0 0-62,0 0-16,49 0 15,-49 0-15,49 0 16,1 0-16,-1 0 15,-24 0 1,-1 0-16,-24 0 16,50 0-16,-1 0 15,0 0-15,26 0 16,24 0 0,-25 0-16,25 0 0,0 0 15,-25 0-15,-49 0 16,-1 0-1,-24 0 126,25 0-141,24 0 16,25 0-16,1 0 15,24 0-15,24 0 16,-48 0-16,73 0 16,-49 0-16,-24 0 15,48 0-15,-24 25 16,-24-25-16,73 0 15,-24 0 1,-50 0-16,25 0 16,25 0-16,50 0 0,-75 0 15,0 0 1,49 0-16,1 0 16,-75 0-16,0 0 15,1 0-15,-1 0 16,25 0-16,-75 0 15,51 25-15,-51-25 16,26 50-16,24-50 16,-25 0-16,-49 0 15,49 0-15,-24 0 16,0 0-16,-26 0 16,1 0-1,0 0-15,25 0 16,-1 25-1,-24-25-15,0 0 16,25 0-16,-1 0 16,26 0-16,-26 0 15,-24 0-15</inkml:trace>
  <inkml:trace contextRef="#ctx0" brushRef="#br0" timeOffset="55341.42">5433 7565 0,'74'0'47,"25"0"-47,75 0 16,24 0-16,-24 25 0,-50-25 15,124 50 1,-25-50-16,0 25 16,-24-25-16,49 0 15,-25 0-15,0 0 16,-24 0-16,-1 0 16,-49 0-16,50 0 15,-100 0-15,25 0 16,25 0-16,-50 0 15,0 0-15,-25 0 16,-49 0-16,0 0 16,0 0 15,0 0-15,24 0-1,-24 0 1,25 0-16,-1 0 15,1 0-15,24 0 16,50 0-16,-49 0 16,24 0-1,0 0-15,0 0 16,-49 0-16,0 0 16,-1 0-16,-24 0 15,0 0 32</inkml:trace>
  <inkml:trace contextRef="#ctx0" brushRef="#br0" timeOffset="57910.17">2977 7813 0,'25'0'109,"24"0"-93,51 0 0,-26 0-16,50 0 15,-25 0-15,50 0 16,49 0-16,-98 0 16,24 0-16,0 0 15,-50 0-15,1 0 16,-51 0-16,26 0 15,-25 0 1,0 0-16,-1 0 31,1 0 1,0 0-32,0 0 15,24 0-15,1 0 16,24-24-16,-49 24 15,50-25-15,-51 25 16,26 0-16,-25 0 16,0 0 124</inkml:trace>
  <inkml:trace contextRef="#ctx0" brushRef="#br0" timeOffset="59127.07">4540 7689 0,'0'25'15,"0"25"17,24-25-32,1-25 15,50 0-15,-1 0 16,-49 0-16,0 0 15,24 0-15,-24 24 16,0-24 15,0 0 1,-25 25-17,24 0 1,-24 0 46,0 0-46,0-1 0,0 1-1,-24-25-15,-51 0 16,-24 50-16,25-25 15,24 0-15,-24-25 16,-50 49-16,124-24 16,-50-25-16,25 0 15,0 25-15</inkml:trace>
  <inkml:trace contextRef="#ctx0" brushRef="#br0" timeOffset="64790.27">3349 8756 0,'0'25'141,"50"-25"-141,24 0 16,-49 0-16,49 0 15,-24 0-15,-25 0 16,-1 25-16,1-25 15,0 0-15,0 0 16,24 0 0,1 49-16,-25-49 15,0 0-15,49 0 16,-24 0 0,-25 0-16,-1 0 15,1 0 1,0 0-16,0 0 47,0 0-47,-1 0 15,26 0 1,-25 0-16,0 0 16,-1 0-16,1 0 15,0 0 1,0 0 31,0 0-32,-1 0 1,26 0 0,0 0-1,-26 0-15,26 0 16,-25 0 46,-25-25-30,0 1-17</inkml:trace>
  <inkml:trace contextRef="#ctx0" brushRef="#br0" timeOffset="65718.34">4366 8632 0,'0'0'0,"25"0"15,49 25 1,-49-25-16,25 25 16,-1-1-16,1-24 31,-25 25-31,-1 0 16,1-25-16,0 0 15,0 25-15,0 0 31,-1-25-15,-24 24-16,25 1 16,0 0-16,0 25 31,-25-26-15,0 1 15,0 0-16,-25 0 1,-25-25-16,1 0 16,-1 25-16,-49 24 15,49-49-15,1 25 16,24 0-16,-25 0 16,26 0-1,-1-25 16</inkml:trace>
  <inkml:trace contextRef="#ctx0" brushRef="#br0" timeOffset="121541.86">13196 8880 0,'0'-25'31,"-49"25"-16,-1 0-15,-24 0 16,-25 0-16,-1 0 16,1 0-16,0 0 15,25 0-15,-26 0 16,1 25-16,25-25 16,-1 25-16,-24-25 15,49 49-15,1-49 16,-1 0-16,25 25 15,-24 0-15,24 25 16,0-50-16,-24 49 16,24-24-16,0 0 15,25 0-15,0 0 16,0 24 0,0-24-16,0 49 15,0-49-15,0 25 16,0 24-16,50-24 15,24 49-15,25-49 16,25 24-16,0-49 16,75 74-16,49-49 15,-50-1 1,1-24-16,73 0 16,-23 0-16,-26-25 15,50 0-15,-50 0 16,-50 0-16,26 0 15,-50 0-15,-50 0 16,0 0-16,0-50 16,-49 25-16,49-74 15,-74 74-15,0 0 16,24-99-16,-24 75 16,-25-1-16,25-24 15,-25 49-15,0-74 16,0 49-16,0 1 15,0-26-15,0 26 16,-25 24-16,0-25 16,-24-24-16,-50-1 15,-1 50-15,-48-74 16,-26 50-16,0-1 16,-99 0-16,1 1 15,-26 49-15,0 0 16,-24 0-16,99 0 15,24 0-15,1 0 16,24 0-16,100 0 16,49 0-1,-25 0-15</inkml:trace>
  <inkml:trace contextRef="#ctx0" brushRef="#br0" timeOffset="124150.32">7491 10468 0,'75'0'32,"24"0"-17,99 0 1,1 0-16,24 0 16,50 0-16,-25 0 15,50 0-15,74 0 16,-75 0-16,-24 0 15,75 0-15,-100 0 16,-50 0-16,-24 0 16,-1 0-16,-49 0 15,50 0-15,-75 0 16,25 0-16,0 0 16,0 0-16,-25 0 15,50 0-15,0 0 16,-50 0-16,50 0 15,-50 0-15,1 0 16,-26 0-16,-24 0 16,24 0-16,-24 0 15,-1 0-15,-24 0 16,0 0 0,0 0-16,-1 0 15,26 0 1,24 0-16,1 0 15,24 0-15,25 0 0,25 0 16,0 0-16,49 0 16,-49 24-1,-50 1-15,75-25 16,0 25-16,-75 25 16,25-50-16,0 0 15,74 0-15,-99 0 16,75 0-16,49 0 15,-74 0-15,74 0 16,-49 0-16,24 0 16,1 0-16,-25 0 15,49 0-15,-50 0 16,51 0-16,-1 0 16,25 0-16,-50 0 15,-49 0-15,25 0 16,-1 0-16,1 0 15,-50 0-15,-25 0 16,50 0-16,0 0 16,0 0-16,-25 0 15,25 0-15,0 0 16,-50 0-16,74 0 16,-98 0-16,24 0 15,-25 0-15,26 0 16,-1 0-1,0 0-15,0 0 16,25 0-16,-24 0 16,-1 0-16,25 0 15,-50 0-15,25 0 16,-49 0-16,0 0 16,-1 0-16,-24 0 15</inkml:trace>
  <inkml:trace contextRef="#ctx0" brushRef="#br0" timeOffset="127630.92">3374 11410 0,'0'25'16,"25"-25"15,-1 0-31,1 0 16,25 0-16,-1 0 15,1 0 1,24 0-16,1 0 16,24 0-16,0 0 15,50 0-15,50 0 16,-26 0-16,-49 0 15,50 0-15,-1 0 16,-98 0-16,24 0 16,25 0-16,0 0 15,-25 0-15,125 0 16,-125 0-16,50 0 16,24 0-16,1 0 15,-75 0 1,25 0-16,-25 0 15,-24 0-15,-1 0 16,-24 0-16,-25 0 16,-1 0-16,26 0 15,-25 0 1,0 0-16,-1 0 16,26-25-16,24 25 15,26 0-15,-26 0 16,25 0-16,-49 0 15,49 0-15,-24 0 16,-1 0-16,0 0 16,-24 0-16,24 0 15,-24 0-15,0 0 16,24 0-16,0 0 16,1 0-16,-50 0 15,49 0-15,-24 0 16,-1 0-16,-24 0 15,0 0-15,25 0 16,24 0-16,-24 0 16,-1 0-16,50 0 15,-24 0-15,24 0 16,-25 0-16,26 0 16,-1 0-16,-50 0 15,26 0-15,-1 0 16,1 0-1,-50 0-15,24 0 16,1 0-16,-1 0 16,-24 0-1,25 0-15,-25 0 16,24 0 0,-24 0-16,25 0 15,-26 0 1,51 0-1,-50 0-15,-1 0 16,26 0-16,0 0 16,-26 0-16,51 0 15,-1 0-15,-24 0 16,0-49-16,-1 49 16,-24 0-16,0 0 15,0 0 16,-1 0-15,1 0-16,0 0 16,25 0-16,-26 0 31,1 0-15,0 0-16,0 0 15,24 0 1,26 0-16,-1 0 15,1 0-15,98 0 16,-24 0-16,-50 0 16,25 0-16,50 0 15,-124 0-15,24 0 16,-24 0-16,-26-25 375</inkml:trace>
  <inkml:trace contextRef="#ctx0" brushRef="#br0" timeOffset="129733.66">13271 11534 0,'74'0'16,"75"0"-1,0 0-15,49 0 16,50 0-16,-49 0 15,-26 0-15,-48 0 16,-26 0-16,50 0 16,-25 0-16,-75 0 15,26 0-15,-1 0 16,50 0-16,25 0 16,0 0-1,-50 0-15,50 0 0,-50 0 16,0 0-16,-74 0 15,25 0 1,-26 0 93,26 0-93,-25 0 0,24 0-16,51 0 15,-1 0-15,0 0 16,50 0-16,-25 0 16,-25 0-16,50 0 15,-25 0-15,25 0 16,-25 0-16,25 0 15,-50 0-15,0 0 16,0 0-16,-24 0 16,-50 0-16,24 0 15,-24 0 1,25 0 15,-26 0 0,51 0-31,-50 0 16,24 0-16,26 0 16,-26 0-16,26 0 15,-1 0-15,0 0 16,-49 0-16,50 0 16,24 0-16,-25 0 15,-24 0-15,24 0 16,1 0-16,-1 0 15,1 0-15,-1 0 16,0 0-16,1 0 16,-26 0-16,26 0 15,-1 0-15,25 0 16,1 0-16,-1 0 16,0 0-16,-24 0 15,-26 0-15,50 0 16,-49 0-16,24 0 15,-24 0-15,24 0 16,-24 0-16,24 0 16,1 0-16,-1 0 15,1 0 1,-26 0-16,51 0 16,-1 0-16,-25 0 15,25 0-15,-24 0 16,24 0-16,0 0 15,25 0-15,25 0 16,25 0-16,-25 0 16,-1 0-16,1 0 15,25 0-15,-75 0 16,0 0-16,25 0 16,-49 0-16,-1 0 15,-49 0-15,25 0 16,-26 0-16,26 0 15,0 0-15,-26 0 16,1 0 0</inkml:trace>
  <inkml:trace contextRef="#ctx0" brushRef="#br0" timeOffset="131901.76">3696 12105 0,'124'0'47,"50"0"-47,49 0 16,50 0-16,0 0 15,-25 0-15,25 0 16,-50 0-16,-49 0 15,49 0-15,-74 0 16,74 0-16,-49 0 16,24 0-16,-24 0 15,-50 0-15,0 0 16,25 0-16,-75 0 16,-24 0-16,-1 0 15,-24 0-15,25 0 16,-1 0-16,1 0 15,-25-25-15,24 25 16,-24 0 0,49 0-16,-24 0 0,0 0 15,24 0 1,0 0-16,-24 0 0,24 0 16,1 0-1,-1 0-15,-24 0 16,24 0-16,26 0 15,-26 0-15,25 0 16,50 0-16,-75 0 16,26 0-16,-26 0 15,-49 0-15,49 0 16,1 0-16,-1 0 16,1 0-16,73 0 15,-24 0-15,25 0 16,50 0-16,-26 0 15,26 0-15,-75 0 16,25 0-16,-50 0 16,0 0-16,-25 0 15,26 0-15,-1 0 16,25 0-16,-25 0 16,25 0-16,-49 0 15,24 0-15,0 0 16,-74 0-1,24 0-15,-24 0 0,25 0 16,-25 0 0,24 0-1,1 0-15,49 0 16,75 0-16,-50 0 16,-25 0-16,-25 0 15,26 0-15,-51 0 16,1 0-16,-25 0 15,24 0-15,-24 0 32</inkml:trace>
</inkml:ink>
</file>

<file path=ppt/ink/ink10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51.2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9004 5531 0,'25'0'78,"25"0"-62,-1 0-16,-24 0 16,25 0-16,-25 0 15,24 0 1,-24 0-16,25 0 15,-25 0-15,49 0 16,-49 0-16,74 0 16,-25 0-16,1 0 15,24 0-15,-74 0 16,24 0-16,1 0 16,0 0-16,-26 0 15,26 0-15,-25 0 16,24 0-16,1 0 15,0 0-15,-26 0 16,26 0-16,-25 0 16,25 0-1,-26 0 17,26 0-17,-50 25-15,25-25 16,49 0-1,-49 0-15,25 0 16,-26 0-16,51 0 16,-26 0-16,26 0 15,-1 0-15,25 0 16,-24 0-16,-1 0 16,1 0-16,24 0 15,-49 0-15,24 0 16,25 0-16,0 0 15,1 0-15,24 0 16,-25 0-16,50 0 16,24 0-16,-74 0 15,26 0-15,23 0 16,-24 0-16,0 0 16,25 0-16,-25 0 15,-25 0-15,50 0 16,-74 0-16,24 0 15,-25 0-15,-24 0 16,-25 0-16,0 0 16,-1 0 46,1 0-46,0 0-16,0 0 15,49 0-15,1 25 16,-1-25-16,-49 0 16,74 0-16,-25 0 15,1 0-15,-26 0 16,26 0-16,-1 0 16,1 0-16,-1 0 15,1 0-15,-1 0 16,0 0-16,26 0 15,-76 0-15,51 0 16,-1 0-16,-24 0 16,24 0-16,1 0 15,-51 0-15,26 0 16,-25 0-16,24 0 31,-49 25 0,25-25-15,25 0 0,-25 0-1,24 25-15,1-25 0,0 0 16,-1 0 0,1 0-16,-1 24 15,1 1-15,24-25 16,-49 0-16,25 0 15,-1 0-15,1 0 16,0 0-16,24 0 16,-24 0-16,-26 0 15,51 0-15,-50 0 16,49 0-16,-24 0 16,-25 0-16,-1 0 15,1 0-15,25 0 16,-1 0-16,-24 0 15,25 0-15,-1 0 16,26 0-16,-1 0 16,-49 0-16,49 0 15,-49 0-15,25 0 16,24 0-16,-24 0 16,-1 0-16,26 0 15,-26 0-15,26 0 16,-50 0-1,49 0-15,1 0 16,-1 0-16,-24 0 16,-1 0-16,50 0 15,-24 0-15,-26 0 16,1 0-16,49 0 16,-24 0-16,-26 0 15,26 0-15,-1 0 16,-24 0-16,-1 0 15,26 0-15,-50 0 16,74 0-16,-50 0 16,26 0-16,-26 0 15,26 0-15,-26 0 16,1 0-16,-25 0 16,0 0-16,49 0 15,-24 0-15,24 0 16,-24 0-16,24 0 15,25 0-15,25 0 16,-24 0-16,24 0 16,-50 0-16,0 0 15,1 0-15,-26 0 16,26 0-16,-1 0 16,25 0-16,25 0 15,-24 0 1,-1 0-16,50 0 15,0 0-15,-1 0 16,-48 0-16,-1 0 16,0 0-16,-25 0 15,-24 0-15,24 0 16,1 0-16,-1 0 16,-24 0-16,0 0 15,-26 0-15,1 0 16,0 0 15,25 0 0,-26 0-15,1 0-16,0 0 16,25 0-16,-1 0 15,-24 0 1,25 0-1,-26 0 1,26 0 47,-25 0-48,0 0-15,24 0 16,-24 0-16,49 0 15</inkml:trace>
</inkml:ink>
</file>

<file path=ppt/ink/ink10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14.4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4986 6077 0,'25'-25'32,"0"25"-17,24 0-15,1 0 16,0 0-16,24 0 15,-24 0-15,24 0 16,0 0-16,-24 0 16,24 0-16,-24 0 15,0 0-15,24 0 16,0 0-16,1 0 16,24 0-16,0 0 15,1 0 1,-1 0-16,0 0 15,0 0-15,-24 0 0,-26 0 16,-24 0 0,0 0 31,0 0-32,-1 0 1,1 0-16,0 0 15,0 0 1,24 0-16,-24 0 16,50 0-16,-26 0 15,1 0-15,24 0 16,-49 0-16,0 0 16,0 0-16,0 0 15,-1 0 1,1 0 15,0 0 16,0 0-31,0 0 15,-1 0 16,1 0-32,0 0 48,0 0-16,0 0-16,-1 0 63,26 0 140,-25-24-187</inkml:trace>
</inkml:ink>
</file>

<file path=ppt/ink/ink10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16.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1042 6697 0,'25'0'62,"49"0"-62,1 0 16,24 0 0,-25 0-16,-24 0 15,24 0-15,1 0 16,-26 0-16,26 0 15,-26 0-15,1 0 16,0 0-16,-25 0 16,74 0-16,-25 0 15,25 0-15,50 0 16,0 0-16,0 0 16,-25 0-16,25-25 15,-75 25-15,1 0 16,-51 0-16</inkml:trace>
</inkml:ink>
</file>

<file path=ppt/ink/ink10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17.1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6176 0,'0'0'0,"75"0"0,-1 0 16,1 0 0,-1 25-16,25 0 15,50 0-15,-74 24 16,-26-24-16,26 0 15,-26-25 1,-49 25 0,0 0-16,0-1 15,0 26 1,0 0-16,0-26 16,-49 51-16,49-50 15,-25 24-15,25 1 16,-75-1-1,51-24 1,24 0-16,0 0 16,-25-25-16,0 25 15,0-25-15,-24 25 16,49-1 0,-50 1-1,25-25-15,0 0 16,1 0-16,-26 0 15,25 0-15,0 25 16,1-25-16,-1 25 16,0-25-1,0 25-15,0-25 16,0 0 0</inkml:trace>
</inkml:ink>
</file>

<file path=ppt/ink/ink10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23.2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16570 7317 0,'0'0'0,"25"0"15,24 0 1,-24 0-16,25 0 16,-1 0-16,1 0 15,-25 0-15,49 0 16,-24 0-16,-25 0 15,-1 0-15,26 0 16,-25 0-16,24 0 16,1 0-1,0 0-15,-26 0 16,51 0-16,24 0 16,0 0-16,50 0 15,-50 0-15,-24 0 16,49 0-16,-50 0 15,25 0-15,-24 0 16,-26 0 0,1 0-16,24 0 15,-49 0-15,25 0 16,24 0-16,1 0 16,-1 0-16,0 0 15,51 0-15,-26 0 16,0 0-16,25 0 15,-25 0-15,50 0 16,-75 0-16,50 0 16,-49 0-16,24 0 15,-24 0-15,-1 0 16,25 0-16,0 0 16,25 0-16,0 0 15,0 0-15,-24 0 16,73 0-16,-49 0 15,25 0-15,-74 0 16,24 0-16,-25 0 16,-24 0-16,24 0 15,-24 0-15,-1 0 16,26 0-16,-1 0 16,-49 0-16,49 0 15,1 0 1,-50 0-16,24 0 15,-24 0 48,25 0-32,-25 0-15,49 0-16,-24 0 15,24 0-15,-24 0 16,-26 0-16,26 0 16,-25 0-16,0 0 15,-1 0 32,1 0 16,0 0 15,0 0-78,0 0 15,-1 0 1,1 0-16,0 0 16,25 0 15,-26 0-31,1 0 16,0 0-1,0 0 48</inkml:trace>
</inkml:ink>
</file>

<file path=ppt/ink/ink10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35.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19770 10889 0,'0'0'0,"24"0"16,1 0-16,0 0 31,25 0-31,-25-25 16,-1 25-16,26 0 15,24 0 1,-49-24-16,25 24 15,-1 0-15,26 0 16,74 0-16,-1-25 16,51 25-16,-25-25 15,-1 25-15,-49 0 16,-49-25-16,-26 25 16,1 0-1,-25 0-15,-1 0 16,1-25-1,0 25-15,25 0 16,-1 0 0,26 0-16,-1 0 15,25 0-15,-24 0 16,-1 0 0,25 0-16,1 0 0,-26 0 15,25 0 1,-24 0-16,-1 0 15,-24 0-15,-1 0 16,1 0 0,-25 0-16,-1 0 15,1 0 1</inkml:trace>
</inkml:ink>
</file>

<file path=ppt/ink/ink10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38.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4019 11559 0,'25'0'47,"74"0"-47,25 0 15,0 0 1,0 0-16,0 0 15,0 0-15,49 0 16,-73 0-16,-1 0 16,0 0-16,25 0 15,0 0-15,25 0 16,49 0-16,-24 0 16,25 0-16,-100 0 15,0 0-15,-25 0 16,-24 0-16,24 0 15,1 0-15,-26 25 16,51 0-16,24-25 16,49 24-16,1 26 15,-75-50-15,75 0 16,-125 0-16,51 0 16,-26 0-16,-24 25 15,-1-25-15,1 0 16,-25 0-1,49 25 17,-49-25-32,49 0 15,1 0-15,24 0 16,0 0-16,0 0 16,-24 0-16,-26 0 15,1 0-15,-25 0 16,0 0-16,24 0 15,1 0-15,-1 0 16,26 0-16,24 0 16,-25 0-16,26 0 15,-76 24-15,51 1 16,-50-25-16,24 0 16,-24 0-1,0 0-15,25 25 16,-1-25-1,26 0 1,-26 0-16,26 0 16,24 0-16,-25 0 15,-49 0-15,74 0 16,-24 0 0,24 0-16,-25 0 0,1 0 15,-1 0-15,1 0 16,-26 0-16,1 0 15,-25 0-15,-1 0 16,1 0 15,0 0 16,0 0-47,0 0 16,49 0-16,0 0 15,-24 0-15,24 0 16,1 0-16,-1 0 16,1-25-16,-26 25 15,26 0-15,-1 0 16,-49 0-16,74-25 16,-24 25-16,-1 0 15,0 0-15,-24 0 16,49 0-16,-24 0 15,24 0-15,0 0 16,0 0-16,-24 0 16,24 0-16,-49 0 15,24 0-15,-49 0 16,24 0-16,-24 0 16,25 0-1,-25 0-15,24 0 0,26 0 16,-26-24-1,26 24-15,-51 0 16,51 0-16,-26 0 16,-24 0-16,50 0 15,-51 0 1,26 0-16,-25 0 16,49 0-16,-49 0 15,50-50-15,-1 50 16,0 0-16,26 0 15,-51 0-15,50 0 16,-49 0-16,0-25 16,-1 25-16,-24 0 15,25 0-15,24 0 16,-49 0-16,49-25 16,1 25-16,24 0 15,0 0-15,-24 0 16,24 0-16,-50 0 15,26 0-15,-50 0 16,24 0-16,26-24 16,-26 24-1,26 0-15,24 0 16,-50 0-16,75 0 16,0 0-16,25 0 15,-49 0-15,-1 0 16,0 0-16,-74 0 15,49 0-15,-49 0 16,25 0-16,-26 0 16,26 0-16,-25 0 15,24 0-15,-24 0 16,50 0-16,-51 0 16,76 0-16,-26 0 15,25 0-15,1 0 16,-1 0-16,-25 0 15,1 0-15,-1 0 16,-24 0-16,-1 0 16,-24 0-1,0 0-15,0 0 16,24 0-16,-24 0 16,-99 0 124,-50 0-124,-75 0-16</inkml:trace>
</inkml:ink>
</file>

<file path=ppt/ink/ink10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40.9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4316 11385 0,'25'0'31,"50"0"-31,-1 0 16,-24 0-16,24 0 15,25 0-15,0 0 16,1 0-16,-1 0 16,50 0-16,-25 0 15,25 0-15,-1 0 16,51 0-16,-26 0 16,1 0-16,0 0 15,-50 0-15,-25 0 16,50 0-16,-25 0 15,0 0 1,0 0-16,-50 0 16,1 0-16,-1 0 15,25 0-15,-24 0 16,24 0-16,-25 0 16,26 0-16,-1 0 15,0 0-15,0 0 16,-49 0-16,49 0 15,-24 0-15,-1 0 16,-24 0-16,-1 0 16,1 0-16,-1 0 15,26 0 1,-1-24 0,1 24-16,-51 0 15,51 0-15,-1 0 16,1 0-16,-1 0 15,25 0-15,-24 0 16,-26 0-16,-24 0 16,25 0-1,-25 0 1,-1 0 0,1 0-1,50 0-15,-51 0 16,51 0-1,-1 0-15,-24 0 16,24 0-16,-49 0 16,25 0-16,-26 0 15,26 0-15,0 0 16,-26 0-16,1 0 16,50 0-16,-51 0 15,51 0-15,-1 0 16,1 0-16,-1 0 15,-24 0-15,-1 0 16,1 0-16,0 0 16,-26 0-16,51 0 15,-1 0-15,-24 0 16,24 0-16,1 0 16,-26 0-16,26 0 15,-1 0-15,-49 0 16,24 0-16,26 0 15,-50 0 1,0 0-16,24 0 0,-24 0 16,0 0-1,49 0-15,1 0 16,-26 0-16,1 0 16,49 0-16,0 0 15,-24 0-15,-1 0 16,25 0-16,-74 0 15,74 0-15,-24 0 16,-1 0-16,1 0 16,-51 0-16,51 0 15,-26 0-15,1 0 16,0 0-16,-1 0 16,26 0-16,-1 0 15,50 0-15,-50 0 16,26 0-16,-1 0 15,0 0-15,50 0 16,-50 0-16,0 0 16,50-50-16,-74 50 15,-1 0 1,25 0-16,-24-25 0,-26 25 16,1 0-16,-25-25 15,-1 25-15,51-24 16,-1 24-1,26 0-15,-26 0 16,-24 0-16,49 0 16,25 0-16,-25 0 15,0 0-15,-24 0 16,24 0-16,-25 0 16,1 0-16,24 0 15,-74 0-15,49 0 16,1 0-16,-51 0 15,51 0-15,-26 0 16,1 0-16,-25 0 16,24 0-16,-24 0 15,25 0-15,-1 0 16,-24 0-16,0 0 16,49 0-16,-49 0 15,25 0-15,-25 0 16,24 0-16,1 0 15,-25 0 1,24 0-16,-24 0 16,0 0-1,0 0 1,0 0 46,-1 0-46,1 0-16,25 0 16,-1 0-16,-24 0 15,0 0 1</inkml:trace>
</inkml:ink>
</file>

<file path=ppt/ink/ink10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48.6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1117 12278 0,'74'0'94,"-24"0"-94,-1 0 16,26 0-16,-26 0 15,1 0-15,-25 0 16,49 0-16,-24 0 16,-26 0-16,1 0 15,0 0 1,0 0-16,0 0 15,-1 0 1,51 0 0,-50 0-1,24 0-15,51 0 16,48 0-16,-48 0 16,-1 0-16,-25 0 15,-49 0-15,0 0 16,0 0 62,-1 0-16,-24-24 17</inkml:trace>
</inkml:ink>
</file>

<file path=ppt/ink/ink10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49.8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1960 11733 0,'25'0'47,"49"0"-31,25 0-16,-24 0 15,-26 24-15,1-24 16,-25 25-16,24-25 15,1 25-15,-50 0 16,50 0-16,-26-25 16,1 24-16,0-24 15,0 50-15,0-25 32,-1-25-32,1 0 15,-25 25 1,50-1-16,-25 1 15,-1-25 17,-24 25-32,0 0 15,25-25 1,-25 25 15,0-1-15,0 1-1,0 0 1,0 0-16,0 0 16,0 0-1,-25-1-15,25 26 16,-24 0 0,-1-26-1,0 1-15,0 25 16,0-50-16,1 25 15,-26 24-15,0 1 16,1-25-16,49-1 16,-50 1-16,1 0 15,-1 25-15,0-26 16,1 1 0,24 0-16,0-25 15,0 0-15,1 25 16,-1-25-16,-25 25 15,50-1-15,-25-24 16,-24 25-16,49 0 16,-25-25-1,0 0-15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7:04.502"/>
    </inkml:context>
    <inkml:brush xml:id="br0">
      <inkml:brushProperty name="width" value="0.05292" units="cm"/>
      <inkml:brushProperty name="height" value="0.05292" units="cm"/>
      <inkml:brushProperty name="color" value="#FF0000"/>
    </inkml:brush>
  </inkml:definitions>
  <inkml:trace contextRef="#ctx0" brushRef="#br0">17364 15404 0,'0'-25'157,"24"25"-142,-24 74 1,0-24-1,0 0-15,0-1 0,0 1 16,0-1-16,0 1 16,0-25-1,0 0 1,25 24-16,-25-24 31,0 0-15,25 24-1,-25 1 17,25-50-17,0 25 32,-1-25-31,1 25-1,0-1 1,0-24 0,0 25-1,-1-25-15,26 0 16,-25 0 0,0 0-1,0 0-15,49 0 16,-49 0-1,49 0-15,-49 0 16,25 0-16,-26 0 16,1 0-16,25 0 15,-1 0 1,-24 0 0,25 0-16,-25 0 15,24 0-15,-24 0 16,25 0-16,24 0 15,0 0-15,1 0 16,24 0-16,0 0 16,1 0-16,-1 0 15,0 0-15,0 0 16,-24 0-16,-51 0 16,51 0-16,-50 0 15,24 0-15,-24 0 16,25 0-1,-26 0-15,1 0 16,25 0-16,-25 0 16,24 0-16,-24 0 15,49 0-15,-24 0 16,-25 0 0,0 0-16,24 0 0,-24 0 15,25 0 16,-25 0-31,49 0 16,-49 0-16,49 0 16,1 0-16,-1 0 15,-24 0-15,-1 0 16,50 0-16,-24 0 16,24 0-16,0 0 15,-49 0-15,24 0 16,1 0-16,-26 0 15,1 25-15,24-25 16,-24 0-16,0 0 16,-1 50-16,26-50 15,-1 0-15,25 0 16,-24 0-16,24 0 16,-50 0-16,26 0 15,-26 0-15,-24 0 16,25 0-1,0 0 1,-26 0-16,1 0 16,0 0-16,25 0 15,-26 0-15,1 0 16,0 0-16,0 0 16,0 0-16,-1 0 15,1 0 1,0 0-16,25 0 0,24 0 15,-24 0 1,24 0-16,-24 0 16,24 0-16,-49 0 15,24 0-15,-24 0 16,0 0-16,0 0 31,0 0 0,24 0-15,-24 0 0,25 0-1,-25 0 17</inkml:trace>
  <inkml:trace contextRef="#ctx0" brushRef="#br0" timeOffset="2255.17">17190 15354 0,'0'0'0,"50"0"0,24 0 16,-24 0-1,74 0-15,24 0 16,-23 0-16,23 0 15,-48 0-15,-1 0 16,-25 0-16,25 0 16,-24 0-16,-26 0 15,26 0-15,-1 0 16,25 0-16,-24 0 16,-1 0-16,-24 0 15,24 0-15,1 0 16,-50 0-16,49 0 15,-24 0-15,24 0 16,0 0-16,1 0 16,-26 0-16,26 0 15,-26 0-15,1 0 16,24 0 0,-24 0-16,0 0 15,-1 0-15,1 0 16,24 0-16,-24 0 15,0 0-15,24 0 16,0 0-16,1 0 16,-26 0-16,26 0 15,-1 0-15,-24 0 16,-1 0-16,26 0 16,24 0-16,-25 0 15,-24 0-15,25 0 16,24 0-16,-74 0 15,24 0-15,-24 0 47,0 0-31,0 0 0,-1 0-1,26 0-15,24 0 16,-24 0-16,24 0 15,1 0 1,-50 0-16,24 0 16,1 0-16,-1 0 15,1 0 1,-25 0 0,0 0-16,-1 0 15,1 0-15,50 0 16,-51 0-16,26 0 15,0 0-15,24 0 16,1 0-16,-1 0 16,-24 0-16,24 0 15,-24 0-15,-1 0 16,1 0-16,-25 0 16,24 0-16,1 0 15,-1 0-15,-24 0 16,50 0-1,-51 0-15,51 0 0,-26 0 16,-24 0-16,25 0 16,-25 0-1,0 0 1,-1 0 0,1 0-16,0-25 15,0 25 1,-25 25 109,0 0-110,0 25-15,0-1 16,0 26-16,0-51 16,0 51-16,0-1 15,0-49-15,-25 49 16,0 1-16,25-50 16,-25 24-16,25-24 15,0 49-15,0-49 16,0 0 31,-24-25 140</inkml:trace>
  <inkml:trace contextRef="#ctx0" brushRef="#br0" timeOffset="10870.96">18157 15056 0,'25'0'47,"50"0"-31,-26 0-16,26 0 16,24 0-16,0 0 15,0-24-15,-24 24 16,24 0-16,0 0 15,-24 0-15,-1 0 16,0 0-16,-24 0 16,24 0-16,-24 0 15,0 0-15,-1 0 16,-24 0 0,0 0-16,24 0 15,26 0-15,-26 0 16,1 0-16,49 0 15,-24 0-15,-26 0 16,26 0-16,-1 0 16,1 0-16,-1 0 15,-24 0-15,-1 0 16,-24 0 0,49 0-16,-49 0 15,50 0-15,-51 0 16,51 0-16,-26 0 15,1 0-15,0 0 16,-26 0 0,26 0-16,-25 0 15,25 24-15,-1-24 16,-24 0-16,0 0 16,24 0-16,1 25 15,-25-25-15,24 0 16,26 0-16,-26 0 15,1 25-15,-25-25 16,24 0-16,1 0 16,-25 0-1,0 0 1,-1 0-16,1 0 16,25 0-16,-1 0 15,1 0 1,-25 0-1,0 0-15,-1 0 16,26 0-16,-25 0 16,0 0-16,-1 0 15,1 0 126</inkml:trace>
  <inkml:trace contextRef="#ctx0" brushRef="#br0" timeOffset="23127.15">22300 14684 0,'0'-24'62,"74"24"-62,1 0 16,24 0-16,0 0 16,0 0-16,50 0 15,-50 0-15,-49 0 16,0 0-16,-26 0 16,51 0-16,-1 0 15,1 0-15,-26 0 16,-24 24-16,49-24 15,-49 0-15,0 25 16,25 0-16,-26-25 16,1 25-16,0 0 15,49 24-15,1-24 16,-26 25-16,1-26 16,49 51-16,-49-50 15,0 24-15,24 1 16,0 24-1,-49-24-15,25-25 16,-25 24-16,24 26 16,-24-26-16,25-24 15,-50 25-15,0-1 16,24-24-16,1 25 16,-25-25-1,0 24 1,0 1-1,-25-1-15,25-24 16,-49 50-16,24-26 16,25 1-16,-25-25 15,-24 49-15,24-49 16,0 24-16,0 1 16,-49 24-16,24-49 15,50 0-15,-49 0 16,49 0-16,-25-25 15,-25 0 1,0 0-16,1 0 16,24 0-16,-49 25 15,49-1-15,-25-24 16,25 0 0,1 0-16,-1 0 15,-50 0-15,51 0 16,-26 0-16,25 0 15,-24 0-15,24 0 16,0 0-16,0 0 16,-24 0-16,-1 0 15,25 0 1,0 0 0,1 0 234</inkml:trace>
  <inkml:trace contextRef="#ctx0" brushRef="#br0" timeOffset="24542.26">22920 16396 0,'0'-25'47,"99"-25"-32,-24 50-15,-1-24 16,-24-1-16,24 0 15,-49 0-15,24 0 16,-24 25-16,0 0 16,0 0-16,0-24 15,-25-1 1,49 25 0,-49-25 30,-74 25 95,24 0-125,25 0-16,1 0 15,-51 25-15,26 0 16,24-25 0,0 24-1,-49 1 1,24 0-16,25 0 15,0-25 1,0 0-16,25 25 16,-24-25-16,-1 24 15,25 1 79,0 0-78,0 0-1,0 25 1,0-26-16,25 1 16,-1 0-1,26 25 1,-25-26-16,0 1 15,24 0 1,26 0 0,-75 0-16,25-25 15,-1 0-15,-24 24 16,25-24 0</inkml:trace>
  <inkml:trace contextRef="#ctx0" brushRef="#br0" timeOffset="29902.66">23193 15652 0,'49'0'15,"-24"0"1,25 0 0,-1 0-16,26 0 15,49 0-15,0 25 16,74 49-16,-99-24 16,26-26-16,-1 1 15,24 25-15,-73-50 16,-26 25-16,26-1 15,-50 1-15,-1-25 16,1 25-16,-25 25 47,0-26-47,0 26 16,0-25-16,0 49 15,0-24-15,0 24 16,0-24-16,0 0 15,0-1 1,0-24-16,0 74 0,-25-49 16,-24-25-16,49-1 15,-25 1-15,25 0 16,-25 0-16,0 0 16,-24 24-16,-1 1 31,25-25-31,1-1 15,-26 26-15,-24-50 16,24 25-16,0 0 16,26-25-1,-26 24-15,0-24 16,25 25-16,-24-25 16,-1 25-16,1-25 15,24 0 1,-25 50-1,25-50-15,1 0 16,-1 0-16,-50 0 16,1 0-16,-25 0 15,0 0-15,24 0 16,1 0-16,-1 24 16,51-24-16,-1 25 15,0-25-15</inkml:trace>
  <inkml:trace contextRef="#ctx0" brushRef="#br0" timeOffset="31769.23">23267 16917 0,'-25'0'234,"1"0"-234,-26 0 16,-24 25 0,49-25-16,-25 0 15,25 49-15,0-24 16,-24 0-16,-1 24 15,25-49 1,1 0-16,24 25 16,-25-25-16,-25 25 15,50 0 1,-49-25 0,49 25-16,-25-25 15,25 24 126,25-24-126,24 0-15,1 25 16,-25-25-16,-1 0 16,26 25-16,-25-25 15,0 0 1,24 25 0,-24-25-1,0 0 1,0 25-1,0-25 1,-1 0 0,26 0-1,-50 24 1,25-24-16,24 25 16,-24-25 93,-25 25-93,25-25 15,0 25 16</inkml:trace>
</inkml:ink>
</file>

<file path=ppt/ink/ink1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5:56.2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17041 12179 0,'25'-25'47,"0"25"-32,24 0 1,26 0-16,-26 0 16,51 0-16,73-25 15,-24 25-15,25 0 16,24 0-16,-74 0 16,99-24-16,-99 24 15,0 0-15,0 0 16,-74 0-1,-25-25-15,0 0 47,0 25-15,24 0-17,1 0 1,24 0-16,-49 0 15,74 0-15,-24 0 16,24 0-16,0 0 16,-25 0-16,1 0 15,-50 0-15,-1 0 16,1 0-16,0 0 16,25 0-1,-1 0 1,26 0-16,24 0 15,-25 0-15,26 0 16,-1 0-16,-50 0 16,-24 0-16,0 0 109,0 0-93,0 0-1,-1 0 1,1 0 0,0 0 46,0 0-46,24 0 15,-24 0-15,25 0 15,-25 0 16,24 0-32,-24 0 1,0 0 0,0 0-1,-1 0 1,1 0-1,0 0 1,0 0 0,0 0-1,0 0 1,-1 0 31,1 0-32,0 0 1,0 0 31,0 0-16,-1 0-31,1 0 16,0 0-1,0 0 17,0 0 15,-1 0-16,1-25 109,-25 0-93</inkml:trace>
</inkml:ink>
</file>

<file path=ppt/ink/ink1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00.9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4093 12700 0,'0'-25'63,"25"25"-47,49 0-16,-24 0 15,49 0-15,25 0 16,50 0-16,-50 0 15,25 0-15,0 0 16,24 0-16,-24 0 16,-25 0-16,50 0 15,-26 0-15,76 0 16,-75 0-16,99 0 16,-124 0-16,74 0 15,-99 0-15,0 0 16,-24 0-16,-26 0 15,1 0-15,-25 0 16,25 0 0,-1 0-1,26 0-15,-1 0 16,50 0 0,-25 0-16,0 0 0,-24 0 15,-50 0-15,24 0 16,-24 0-1,25 0-15,-26 0 16,26 0 0,24 0-16,1 0 15,24 0-15,25 0 16,25 0-16,-25 0 16,-25 0-16,-24 0 15,-26 0-15,26 0 16,-1 0-16,0 0 15,-24 0-15,49 0 16,25 0-16,0 0 16,50 0-16,-50 0 15,25 0-15,0 0 16,-1 0-16,-48 0 16,-1 0-16,0 0 15,0 0-15,-24 0 16,-26 0-16,51 0 15,-51 0-15,26 0 16,-51 0-16,1 0 16,25 0-16,-25 0 15,-1 25 1,1-25 15,0 0-15,25 0 15,-26 0 0</inkml:trace>
</inkml:ink>
</file>

<file path=ppt/ink/ink1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03.3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7963 12030 0,'0'0'0,"24"0"0,1 0 15,0 0-15,0 0 31,0 0-15,24 0-16,51 0 16,73 0-16,-49 0 15,50 25-15,24-25 16,-49 0-16,25 0 16,-50 0-16,-25 0 15,-25 0-15,1 0 16,-26 0-16,-24 0 15,25 0 48,-25 0-32,24 25-15,1-25-16,-1 0 15,-24 0-15,25 0 16,-1 0 62,-24 0-62,0 0-1,0 0 1,24 49 0,-24-49-16,25 0 15,-25 0 1</inkml:trace>
</inkml:ink>
</file>

<file path=ppt/ink/ink1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24.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3523 15701 0,'24'0'31,"26"0"-15,-25 0 0,24 0-16,-24 0 15,25 0-15,-25 0 16,-1 0-16,26 0 16,-25 0-16,49 0 15,1 0-15,24 0 16,0 0-16,0 0 15,50 0-15,-50 0 16,25 0-16,0 0 16,-24 0-16,49 0 15,-1 0-15,-48 0 16,-1 0-16,0 0 16,-25 0-16,-24 0 15,0 0-15,24 0 16,-24 0-16,-1 0 15,-24 0-15,25 0 16,-1 0-16,1 0 16,-1 0-1,1 0-15,25 0 16,-51 0-16,51 0 16,-50 0-16,49 0 15,-24 0 1,-26 0-16,1 0 15,0 0-15,0 0 16,0 0-16,-1 0 16,1 0-16,74 0 15,-24 0-15,-26 0 16,26 0-16,-1 0 16,1 0-16,-26 0 15,-24 0 1,25 0-16,-25 0 15,-1 0-15,1 0 16,50 0-16,-1 0 16,0 0-16,26 0 15,24 0-15,-25 0 16,0 0-16,50 0 16,-50 0-16,-24 0 15,24 0-15,0 0 16,-74 0-16,49 0 15,-24 0 1,-1 0-16,1 0 16,-25 0-1,49 0-15,-49 0 16,25 0-16,-26 0 16,100 25-16,-99-25 15,25 0-15,-1 0 16,26 25-16,-26-25 15,51 25-15,-26-25 16,1 0-16,-1 0 16,-24 0-16,-1 0 15,-24 0-15,0 0 16,24 0-16,-24 0 16,50 0-1,-26 0-15,-24 49 16,49-49-16,1 25 15,-26-25-15,26 0 16,-26 0-16,26 0 16,-50 0-1,0 0-15,-1 0 32,1 0-17,25 0 1,-1 0-16,-24 0 15,25 0-15,24 0 16,-24 0-16,-1 0 16,26 0-16,-26 0 15,1 0-15,0 0 16,-1 0 0,1 0-1,-25 0-15,49 0 16,-49 0-16,49 0 15,-49 0-15,50 0 16,-1 0-16,25 0 16,-24 0-16,-1 0 15,0 0-15,1 0 16,24 0-16,-49 0 16,-26 0-16,51 0 15,-50 0-15,24 0 16,1 0-16,24 0 15,-24 0-15,-1 0 16,1 0-16,-25 0 16,0 0-16,0 0 15,-1 0 142,26 0-142,-25 25 1,49-25-16,1 50 15,-1-50-15,50 0 16,-50 0-16,50 0 16,0 0-16,50 0 15,-75 0-15,25 0 16,25 0-16,-25 0 16,25 0-16,-50 0 15,0 0-15,1 0 16,24 0-16,-25 0 15,25 0-15,-25 0 16,0 0 0,1 0-16,-1 0 15,-25 0-15,25 0 16,-74 0-16,74 0 16,-49 0-16,24 0 15,-24 0-15,0 0 16,-25 24-1,24-24 1,-24 0-16,25 0 16,-1 0-1,1 0-15,-25 0 16,24 0-16,-24 0 16,49 0-16,1 0 15,-1 0-15,1 0 16,24 0-16,-25 0 15,1 0-15,24 0 16,-74 0-16,24 0 16,26 0-16,-50 0 15,24 0 1,-24 0-16,49 0 16,-49 0-16,0 0 15,25 0-15,24 0 16,-24 0-16,-1 0 15,26 0-15,-26 0 16,26 0-16,24 0 16,-25 0-16,26 0 15,-1 0-15,50 0 16,-25 0-16,49 0 16,-49 25-16,50-25 15,24 0-15,-74 0 16,25 0-16,25 0 15,-50 0-15,0 0 16,25 0-16,-50 0 16,99 0-16,-98 0 15,48 0-15,-24 0 16,-24 0-16,73 0 16,-123 0-16,49 0 15,75 0-15,-50 0 16,-25 0-16,0 0 15,50 0-15,-50 0 16,25 0-16,-25 0 16,25 0-1,-49 0-15,49 0 16,0 0-16,0 0 16,0 0-16,-25 0 15,0 0-15,1 0 16,-51 0-16,50 0 15,-49 0-15,24 0 16,-24 0-16,0 0 16,-25 0-1</inkml:trace>
</inkml:ink>
</file>

<file path=ppt/ink/ink1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6:25.8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16396 0,'25'0'15,"25"0"1,-1 0-16,50 0 16,50 0-1,75 0-15,-26 0 16,25 0-16,-49 0 16,-25 0-16,-50 0 15,25 0-15,-25 0 16,-24 0-16,73 0 15,-48 0-15,-51 0 16,50 0-16,-24 0 16,-26 0-16,1 0 15,24 0-15,1 0 16,24 0-16,-24 0 16,-26 0-16,26 0 15,-1 0-15,-49 0 16,0 0 15,-1 0-15,1 0-16,25 0 15,-25 0 17,-1 0-32,1 0 46,0 0-30</inkml:trace>
</inkml:ink>
</file>

<file path=ppt/ink/ink1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54.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3895 6474 0,'24'0'63,"76"0"-47,-51 0-16,51 0 15,-1 0-15,25-25 16,-25 25-16,0 0 15,25 0 1,25 0-16,-25 0 16,25 0-16,-50 0 15,25 0-15,-25 0 0,1 0 16,73 0-16,-74 0 16,-49 0-1,24 0-15,1 0 16,-26 0-16,1 0 15,25 0-15,-51 0 16,26 0-16,-25 0 16,49 0-16,-49 0 15,25 0 1,-26 0-16,26 0 31,-25 0-15,49 0-1,1 0-15,-1 0 16,-24 0-16,24 0 16,0 0-16,-49 0 15,50 0-15,-26 0 16,1 0-16,24 0 16,-24 0-1,-25 0-15,49 0 16,-24 0-16,49 0 15,-49 0 1,-26 0-16,1 0 16,25 0-16,-1 0 15,-24 0 1,25 0-16,-25 0 16,49 0-16,25 0 15,-74 0-15,74 0 16,-49 0-16,0 0 15,24 0-15,-24 0 16,-26 0 0,26 0-16,0 0 15,-1 0-15,26 0 16,-51 0-16,51 0 16,-50 0-16,49 0 15,0 0-15,-49 0 16,25 0-16,-25 0 15,49 0-15,-49 0 16,49 0-16,25 0 16,-74 0-16,50 0 15,-1 0 1,-49 0-16,49 0 16,1 0-16,-50 0 15,49 0-15,-49 0 16,0 0-16,-1 0 15,51 0-15,-50 0 16,24 0-16,-24 0 16,25 0-16,-1 0 15,1 0-15,-1 0 16,1 0-16,-25 0 16,24 0-16,1 0 15,0 0-15,-25 0 16,24 0-16,-24 0 15,25 0 1,-1 0-16,1 0 16,-25 0-16,49 0 15,0 0-15,1 0 16,-26 0-16,26 0 16,-1 0-16,-49 0 15,49 0 1,1 0-16,-50 0 0,49 0 15,1 0 1,-26 0-16,50 0 16,-24 0-16,-1 0 15,1 0-15,-26 0 16,1 0-16,24 0 16,25 0-16,-24 0 15,-1 0-15,25 0 16,1 0-16,-1 0 15,0 0-15,25 0 16,-49 0-16,24 0 16,-25 0-16,1 0 15,-26 0-15,1 0 16,24 0-16,-49 0 16,49 0-16,1 0 15,-50 0-15,74 0 16,-25 0-16,1 0 15,-26 0-15,75-25 16,-74 25-16,-25 0 16,24 0-16,-24 0 15,50 0-15,-1 0 16,-49 0-16,24 0 16,1 0-16,0 0 15,-1-24-15,1 24 16,-1 0-16,1 0 15,0 0-15,-25 0 16,-1 0 0,26 0-16,-25 0 15,24 0-15,26 0 16,-26 0-16,26 0 16,24 0-16,-25 0 15,26 0-15,24 0 16,-25 0-16,-25 0 15,-24 0-15,49 0 16,-49 0-16,24 0 16,-24 0-16,-1 0 15,-24 0-15,50 0 16,-1 0-16,25 0 16,-24 0-16,24 0 15,-25 0-15,1 0 16,-1 0-16,-24 0 15,-26 0-15,1 0 16,25 0-16,0 0 16,-1 0-16,-24 0 15,25 0-15,-1 0 16,1 0-16,49 0 16,-25 0-1,26 0-15,-26 0 16,25 0-16,-24 0 15,24 0-15,-50 0 16,26 0-16,-50 0 16,0 0-16,-1 0 15,1 0 188,25 0-187,-25 0 0,24 0-1,-24 0 1,0 0-16,0 0 16,24 0 77</inkml:trace>
</inkml:ink>
</file>

<file path=ppt/ink/ink1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19.5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8335 10468 0,'49'0'78,"51"0"-78,-1 0 16,25 0-16,25 0 16,49 0-16,-74 0 15,50 0-15,-50 0 16,25 0-16,-25 0 16,-25 0-16,0 0 15,50 0 1,-25 0-16,25 0 15,-25 0-15,-25-25 16,25 25-16,-25 0 16,0 0-16,1 0 15,-1 0-15,0 0 16,-25 0-16,-24 0 16,25 0-16,-1 0 15,-24 0-15,24 0 16,-24 0-16,-1 0 15,-24 0-15,25 0 16,-1 0-16,1-50 16,24 50-16,1 0 15,-1 0-15,-24 0 16,49 0-16,-25 0 16,25 0-16,-24 0 15,-25 0-15,-1 0 16,1 0-16,-25 0 15,-1 0 1,26 0 0,-25 0-16,49 0 0,1 0 15,-1 0 1,25 0-16,-24 0 16,49 0-16,-25 0 15,0 0-15,25 0 16,-74 0-16,24 0 15,1 0-15,-51 0 16,51 0-16,-26 0 16,-24 0-16,50 0 15,-26 0-15,1 0 16,24 0-16,-49 0 16,25 0-16,-26 0 15,51 0-15,-1 0 16,26 0-16,24 0 15,-25 0-15,25 0 16,-25 0-16,-25 0 16,-24 0-16,-25 0 15,0 0 48,-1 0-32,1 0-15,0 0 77,0 0-77,0 0 0,-1 0-16,1 0 15,25 0 1,-25 0-16,-1 0 16,1 0-1</inkml:trace>
</inkml:ink>
</file>

<file path=ppt/ink/ink1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4.0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11485 11807 0,'0'25'16,"25"0"15,49-25-15,25 0-16,1 0 15,-1 0 1,0 0-16,0 0 16,75 0-16,-50 0 15,50 0-15,-26 0 16,-24 0-16,50 0 15,-75 0-15,25 0 16,-25 0-16,-24 0 16,-1 0-16,-24 0 15,24 0-15,-49 0 16,0 0-16,0 0 16,24 0-1,1 0-15,0 0 16,49 0-16,-50 0 15,75 0-15,50 0 16,-75 0-16,25 0 16,-24 0-16,-26 0 15,0 0-15,-24 0 16,0 0-16,-26 0 16,1 0-16,25 0 15,-1 0-15,26 0 16,-1 0-16,1 0 15,-1 0-15,0 0 16,1 0-16,24 0 16,0 0-1,1 0-15,-1 0 16,0 0-16,-25 0 16,26-25-16,-26 25 15,-24 0-15,24 0 16,-24 0-16,-26 0 15,51 0-15,-50 0 16,49 0-16,0 0 16,1 0-16,24 0 15,-49 0-15,24 0 16,1 0-16,-1 0 16,0 0-16,1 0 15,-1 0-15,-49 0 16,49 0-16,1 0 15,-1 0-15,-24 0 16,49 0-16,-24 0 16,-1 0-16,0 0 15,-24 0-15,24 0 16,1 0-16,-50 0 16,49 0-16,0 0 15,26 0-15,-26 0 16,25 0-16,-49 0 15,49 0 1,-25 0-16,1 0 16,-25 0-16,-1 0 15,1 0 1,-25 0-16,-1 0 16,26 0-16,-25 0 15,49 0-15,1 0 16,-51 0-16,51 0 15,-26 0 1,-24 0-16,0 0 16,0-50-16,0 50 31,-1 0-31,26 0 16,24 0-16,26-25 15,-26 25-15,25 0 16,-24 0-16,-26 0 15,1 0-15,-25 0 16,0 0-16,-1 0 16,1 0-16,0 0 31,25 0-15,-1 0-16,1 0 15,49 0 1,-49 0-16,24 0 15,-24 0-15,-1 0 16,1 0-16,24 0 16,-49 0-16,25 0 15,-1 0-15,-24 0 16,25 0-16,-1 0 16,1 0-16,24 0 15,-49 0-15,50 0 16,-1 0-16,0 0 15,-24 0-15,24 0 16,1 0-16,-50 0 16,49 0-16,-24 0 15,-26 0-15,1 0 16,25 0-16,-25 0 31,-50 0 47,-174 0-78</inkml:trace>
</inkml:ink>
</file>

<file path=ppt/ink/ink1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6.8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3547 12526 0,'50'0'79,"-25"25"-64,24-25-15,-24 0 16,50 0-16,-1 0 15,25 0-15,25 0 16,0 0-16,-24 0 16,48 0-16,-24 0 15,-24 0-15,-1 0 16,0 0-16,0 0 16,25 0-16,-24 0 15,-1 0-15,-25 0 16,25 0-16,-24 0 15,-1 0-15,-49 0 16,25 0-16,-1 0 16,1 0-16,-1 0 15,26 0-15,-1 0 16,1 0-16,-26 0 16,26 0-16,24 0 15,-49 0-15,-1 0 16,-24 0-1,0 0-15,0 0 0,-1 0 32,1 0-17,0 0 1,25 0-16,-26 0 16,51 0-16,-1 0 15,1 0-15,-1 0 16,0 0-16,-24 0 15,0 0-15,-1 0 16,1 0 0,-25 0-16,0 0 15,-1 0 1,26 0 0,-25 0 15,24 0-31,1 0 15,-25-25 1,24 25 62,-24 0-78,0 0 16,0 0-1,0 0-15,-1 0 16,1 0-16,0 0 47,25 0-31,-26 0-16,1 0 15,0 0-15,25 0 16,24 0-16,25 0 15,0 0-15,-24 0 16,24 0-16,-24 0 16,-51 0-16,26 0 15,0 0-15,-1 0 16,-24 0 0,25 0-16,-1 0 15,1 0-15,-25 0 16,49 0-16,-49 0 15,0 0-15</inkml:trace>
</inkml:ink>
</file>

<file path=ppt/ink/ink1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8.1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13767 12502 0,'25'0'32,"0"0"-32,-25 24 15,24-24-15,1 0 16,0 0-16,0 0 15,24 25-15,-24-25 16,50 0-16,24 25 16,25-25-16,0 0 15,-25 0-15,0 0 16,75 0-16,-75 0 16,50 0-16,-50 0 15,0 0 1,-24 50-16,-26-50 15,26 0-15,-1 0 16,25 0-16,-49 0 16,25 0-16,24 0 15,25 0-15,-25 0 16,75 0-16,-50 0 16,24 0-16,-24 0 15,75 0-15,-50 0 16,-25 0-16,74 0 15,-49 0-15,-25 0 16,-25 0-16,1 0 16,73 0-16,-49 0 15,75 0-15,-1 0 16,75 0-16,-50 0 16,75 0-16,-25 0 15,24 0-15,1 0 16,24 0-16,-98 0 15,49 0 1,-1 0-16,-48 0 16,-1 0-16,50 0 15,-50 0-15,0 0 16,25 0-16,-74 0 16,-50 0-16,-25 0 15,-49 0-15,-25 0 16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08.4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20588 14089 0,'-25'0'63</inkml:trace>
</inkml:ink>
</file>

<file path=ppt/ink/ink1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29.9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3895 13146 0,'74'0'31,"100"0"-31,24 25 15,75-25-15,-50 0 16,75 0-16,-50 0 16,25 0-16,-100 0 15,1 0-15,-50 0 16,-25 0-16,1 0 16,-1 0-16,50 0 15,-50 0-15,25 0 16,-25 0-16,25 0 15,-25 0-15,1 0 16,-26 0 0,0 0-16,-49 0 15,0 0-15,25 0 16,-1 0-16,-24 0 16,49 0-16,1 0 15,-26 0-15,51 0 16,-26 0-16,25 0 15,-24 0-15,-1 0 16,-24 0-16,24 0 16,1 0-16,-26 0 15,1 0-15,-25 0 16,49 0-16,-24 0 16,-1 0-16,26 0 15,-1 0-15,25 0 16,-24 0-16,24 0 15,0 0-15,50 0 16,-50 0-16,-24 0 16,49 0-16,-25 0 15,0 0-15,0 0 16,0 0-16,25 0 16,-24 0-1,-1 0-15,0 0 0,-24 0 16,-51 0-1,76 0-15,-26 0 16,0 0 0,26 0-16,48 0 15,-24 0-15,-24 0 16,73 0-16,-49 0 16,0 0-16,25 0 15,25 0-15,-50 0 16,25 0-16,-50 0 15,-25 0-15,-49 0 16,25 0-16,-25 0 63,-1 25-48,26-25-15,24 0 16,-24 0-16,24 0 15,1 0-15,-26 50 16,-24-50 31,0 0-31,0 0-16,24 0 15,1 0-15</inkml:trace>
</inkml:ink>
</file>

<file path=ppt/ink/ink1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35.8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11088 13717 0,'0'0'0,"74"25"0,26 0 15,-26-1-15,25-24 16,1 0-16,-26 0 16,50 0-16,-50 0 15,50 0-15,0 0 16,-24 0-16,-1 0 15,0 0-15,0 0 16,-24 0-16,-26 0 16,26 25-16,24-25 15,-25 25-15,75-25 16,-74 0-16,24 0 16,-25 0-16,25 0 15,1 50-15,-26-50 16,25 24-16,1-24 15,-26 0-15,0 0 16,26 0-16,-1 0 16,-74 25-16,74-25 15,-25 0-15,25 0 16,-24 0 0,-26 0-16,51 0 15,-26 0-15,1 0 16,-26 0-16,26 0 15,-1 50-15,25-50 16,-24 0-16,-1 0 16,-24 0-16,49 0 15,-25 25-15,25-25 16,-24 0-16,-1 0 16,-24 0-16,49 0 15,-24 0-15,24 0 16,50 0-16,49 0 15,25 0-15,-49 0 16,49 0-16,-49 0 16,49 0-16,-74 0 15,0 0-15,0 0 16,-25 0-16,-50 0 16,0 0-1,-24 0-15,24 0 16,1 0-16,-1 0 15,25 0-15,-24 0 16,74 0-16,-25 24 16,25-24-16,-25 0 15,74 0-15,-49 0 16,49 0-16,1 0 16,-1 0-16,-74 0 15,75 0-15,-51 0 16,-73 0-16,24 0 15,-25 0-15,-24 0 16,24 0-16,1 0 16,24 0-16,25 0 15,0 0-15,-25 0 16,50 0-16,-50 0 16,1 0-16,-1 0 15,-25-24-15,1 24 16,-26 0-16,1 0 15,0 0 1,-26-25-16,1 25 16,25 0-1,-25 0-15,-1 0 16</inkml:trace>
</inkml:ink>
</file>

<file path=ppt/ink/ink1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38.0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4093 14585 0,'0'0'0,"124"0"15,0 0-15,75 0 16,-26 0-16,26 0 16,-1 0-16,1 0 15,24 0-15,-50 0 16,26 0-16,-26 0 16,26 0-16,-75 0 15,25 0-15,-50 0 16,0 0-16,25 0 15,-49 0-15,73 0 16,26 0-16,-50 0 16,0 0-16,50 0 15,-50 0-15,25 0 16,-25 0-16,-25 0 16,0 0-16,0 0 15,-24 0-15,-26 0 16,-24 0-16,0 0 15,25 0-15,-26 0 16,26 0 0,-25 0-16,24 0 62,1 0-46,0 25-16,-26-25 15,26 0-15,-25 0 16,49 0-16,-49 0 16,0 0-16,0 0 15,-1 0 17,26 0-17,24 0-15,-49 0 16,50 0-16,-50 0 15,24 0-15,-24 0 16,25 0 312,-26 0-312,26 0-1,-25 0 1,24 0-16,-24 0 16,0 0-1,0 0-15,24 0 0,1 0 16,-25 0 0,0 0-16,49 0 15,-49 0-15,0 0 16,-1 0-1,1 0-15,0 0 16,0 0-16,0 0 16,-1 0-16,1 0 15</inkml:trace>
</inkml:ink>
</file>

<file path=ppt/ink/ink1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39.2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12948 14585 0,'-24'0'47,"172"0"-31,125 0-16,-25 0 15,50-25-15,0 25 16,-1 0-16,75-74 15,-74 74-15,-25 0 16,-75 0-16,26 0 16,-51 0-1,-24 0-15,-25 0 0,-25 0 16,0 0 0,1 0-16,24 0 15,25 0-15,24 0 16,-74 0-16,75-25 15,-50 25-15,-74 0 16,98 0-16,-23-25 16,-1 25-16,-25 0 15,50 0-15,-50 0 16,0 0-16,25 0 16,25 0-16,-25 0 15,25 0-15,-50 0 16,25 0-16,-25 0 15,0 0-15,25 0 16,-24 0-16,24 0 16,49 0-16,1 0 15,-50 0-15,-25 0 16,100 0-16,-26 0 16,1 0-16,-75 0 15,25 0-15,25 0 16,-75 0-16,-49 0 15,0 0-15,0 0 16,0 0-16,-1 0 16,26 0-1,0 0-15,24 0 16,0 0-16,1 0 16,-1 0-16,-49 0 15,0 0 32,0-24-31</inkml:trace>
</inkml:ink>
</file>

<file path=ppt/ink/ink1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3:42.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3622 15056 0,'99'0'32,"25"0"-17,0 0-15,75 0 16,-26 0 0,-24 0-16,0 0 15,-50 0-15,0 0 16,-74 0-16,49 0 15,-49 0 1,25 0-16,24 0 16,26 0-16,24 0 15,0 0-15,0 0 16,-25 0-16,25 0 16,-50 0-16,1-24 15,-51 24-15,26 0 16,-50-25-16,25 25 31,24 0 0,-24 0-15,25 0-16,-25 0 16,24 0-16,-24 0 15,50 0-15,-51 0 16,1 0 15,50 0-15,-1 0-16,0 0 15,50 0-15,-49 0 16,24 0-16,-25 0 16,-49 0-16,0-25 78</inkml:trace>
</inkml:ink>
</file>

<file path=ppt/ink/ink1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36.3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5532 10666 0,'-25'0'31,"50"25"-15,124 24-1,49-24-15,0 25 16,26-25-1,24-1-15,25 1 0,-1 25 16,26-1 0,49-24-16,-74-25 15,0 25-15,-25 25 16,25-26-16,-75 26 16,75 0-16,-25-25 15,-49-1-15,-26-24 16,-49 25-16,50-25 15,0 50-15,-25-25 16,49-25-16,-74 0 16,25 24-16,-50 1 15,99 25-15,-98-50 16,49 25-16,24-1 16,-49-24-16,-25 0 15,50 25-15,-25 25 16,0-50-16,-25 0 15,1 0-15,49 0 16,-75 0-16,50 0 16,-50 0-16,26 0 15,-1 0-15,0 0 16,0 0 0,25 0-16,50 0 15,-25 0-15,-50 0 16,0 0-16,0 0 15,-24 0-15,-26 0 16,51 0-16,-26 0 16,0 0-16,1 0 15,-25 0-15,49 0 16,-50 0-16,26 0 16,-26 0-16,26 0 15,-1 0-15,-24 0 16,-1 0-16,26 0 15,-50 0-15,24 0 16,-24 0-16,0 0 16,0-25-16,-1 25 15,1 0-15,25 0 16,24 0-16,-24 0 16,24 0-16,1 0 15,-26 0-15,-24 0 16,0 0-16,25 0 15,-1 0 1,26 0 0,-1 0-16,0 0 15,26 0-15,-26 0 16,0 0-16,26 0 16,-1 0-16,75 0 15,-125 0-15,50 0 16,75 0-16,-50 0 15,0 0-15,25 0 16,-50-50-16,0 50 16,25-24-16,-99 24 15,0-25-15,49 25 16,-49 0-16,50 0 16,-1 0-16,25 0 15,0 0 1,25 0-16,25 0 0,-50 0 15,1 0-15,-26 0 16,-49 0-16,0-50 31</inkml:trace>
</inkml:ink>
</file>

<file path=ppt/ink/ink1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38.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14337 9798 0,'0'0'0,"-49"0"16,-50 0-16,-1 0 15,1 0-15,25 0 16,-1 0-16,1 0 16,-25 99-16,0-49 15,-1-1-15,26 1 16,-50 49-16,49-49 16,1-1-16,24 1 15,50-25 1,-24 24-16,-26 26 15,50-50-15,0 49 16,0-49-16,0 24 16,0-24-16,0 50 15,0-51-15,0 26 16,50 24-16,-1 26 16,50 24-16,50-50 15,0-49-15,50 99 16,-26-50-16,75 1 15,25-1-15,0-24 16,25 74-16,-26-50 16,-24-49-16,1 0 15,48 0-15,-24-25 16,-50 0-16,25 0 16,-49 0-16,-1 0 15,-74 0-15,50 0 16,-50 0-16,-25 0 15,25 0 1,-25 0-16,-74-25 16,0 25-16,-25-75 15,25 51-15,-25-51 16,49 50-16,-49-49 16,50 0-16,-25-50 15,0 99-15,-25-50 16,49 1-16,-49 24 15,0-24-15,0-1 16,0-24-16,-49 0 16,-75-25-16,0 0 15,-50 50-15,0-26 16,-74-48-16,75 48 16,-75 1-16,49 0 15,25 24-15,-49 26 16,74-26-16,25 51 15,0 24-15,-49-50 16,73 50-16,51-25 16,-50 25-16,24 0 15,-24 0-15,25 0 16,-26 0-16,1 0 16,-50 0-16,75 0 15,-50 25-15,25 0 16,-50 24-16,74-24 15,-49 0 1,75 0-16,24-25 16,0 0-16,0 0 15,1 0 1,-26 0 15</inkml:trace>
</inkml:ink>
</file>

<file path=ppt/ink/ink1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39.5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18381 11460 0,'49'-25'16,"50"25"0,75 0-16,49 0 15,50 0-15,50 0 16,49 0-16,-50 0 15,-24 0-15,-1 0 16,-48 0-16,23 0 16,1 0-16,-124 0 15,124 0-15,-99 0 16,-26 0-16,51 0 16,24 0-16,-99 0 15,-25 0 1,-24 0-16,-26 0 15,-24-25 79</inkml:trace>
</inkml:ink>
</file>

<file path=ppt/ink/ink1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2:41.0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12080 0,'25'25'16,"0"-25"0,49 0-16,25 0 15,25 0-15,50 0 16,25 49-16,49-24 16,-100-25-16,51 0 15,-50 25-15,74-25 16,-25 0-16,-24 25 15,0-25-15,24 49 16,-99-49-16,75 0 16,0 0-1,-50 0-15,49 0 16,-74 0-16,100 0 0,-50 0 16,-25 0-16,49 0 15,-98 0-15,-1 0 16,-24 0-16,-25 0 15,24 0-15,1 0 16,-1 0-16,26 0 16,-26 0-16,51 0 15,73 0-15,-73 0 16,48 0-16,-48 0 16,24 0-16,-75 0 15,-24 0 1,0 0-16,0 0 15,49 0 17,-49 0-32,49 0 15,25 0-15,1 0 16,49 0-16,-50 0 16,0 0-16,25 0 15,-50 0-15,-49 0 16,25 0-16,-25 0 15,-1 0 126,26-24-125</inkml:trace>
</inkml:ink>
</file>

<file path=ppt/ink/ink1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4:14.9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1836 3225 0,'0'0'0,"0"-25"16,0 0-1,74 0-15,1 25 16,-1 0-16,50 0 15,-25 0 1,75 0-16,74 0 16,25 0-16,74 0 15,-74 0-15,49 0 16,51 0-16,-76 0 16,-49 0-16,25 0 15,0 0-15,-25 0 16,-50 0-16,-24 0 15,25 0-15,-26 0 16,-49 0-16,75 0 16,-100 0-16,50 0 15,-50 0-15,0 0 16,25 0-16,75 0 16,-51 0-16,51 0 15,-1 0-15,1 0 16,-26-25-16,26 25 15,-100 0-15,50-49 16,-50 49-16,-25 0 16,1 0-16,-26 0 15,26 0 1,24 0-16,0 0 16,25 0-16,25 0 15,-25 0-15,25 0 16,-50 0-16,-24 0 15,-51 0 1,1 0-16,-50 0 172,-99 0-172</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3.0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20291 12948 0,'24'0'47,"26"0"-31,0 0-16,-26 0 16,26-25-16,0 25 15,-1 0 1,1 0-16,-1-49 15,-24 49-15,0 0 32,0 0-1,-25-25 63</inkml:trace>
</inkml:ink>
</file>

<file path=ppt/ink/ink1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4:16.6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2034 3497 0,'25'0'47,"74"0"-47,25 0 16,50 0-16,-50 0 15,124 0-15,-99 0 16,99 0-16,0 0 15,25 0-15,0 0 16,-25 0-16,0 0 16,-99 0-16,24 0 15,-49 0-15,0 0 16,-24 0 0,-26 0-16,-24 0 0,49 0 15,0 0-15,0 0 16,0 0-16,75 0 15,-50 0 1,50 0-16,24 0 16,-49-24-16,-25 24 15,50 0-15,-75-25 0,-25 25 16,1 0 0,-1 0-16,1 0 15,24-50-15,-25 50 16,1 0-16,-1-25 15,25 25-15,0 0 16,1-24-16,48 24 16,26 0-16,-50 0 15,-25-50-15,25 50 16,-49 0-16,-50 0 16,49 0-16,-49 0 15,24 0-15,1 0 16,24 0-16,1 0 15,-1 0-15,-24 0 16,24 0-16,1 0 16,-51 0-16,26 0 15,-25 0-15,0 0 78,0 0-62,-1 0-16,1 0 16,0 0-1,0 0 17,0 0-17,-1 0-15</inkml:trace>
</inkml:ink>
</file>

<file path=ppt/ink/ink1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4:17.8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2878 3746 0,'49'-25'31,"1"25"-31,99 0 16,24 0-16,-49 0 15,149 0-15,0 0 16,-25 0-16,25 0 16,0 0-16,-50 0 15,25 0-15,25 0 16,-50 0-16,50 0 15,-50 0-15,25 0 16,-24 0-16,-26 0 16,-24 0-16,-1-50 15,1 50-15,-75 0 16,25 0-16,-25 0 16,75 0-16,-50 0 15,25 0-15,-50 0 16,25 0-16,25 0 15,-50 0 1,25 0-16,-74 0 0,49 0 16,-25 0-1,26 0-15,-76 0 16,51 0-16,24 0 16,-24 0-16,-1 0 15,-24 0-15,49 0 16,-50 0-16,-24 0 15,25 0-15,-25 0 47,24 0-31,-24 0 0,49 0-16,-24 0 15,-25 0 63,0 0-15</inkml:trace>
</inkml:ink>
</file>

<file path=ppt/ink/ink1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4.2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6276 0,'0'24'391,"25"-24"-391,24 0 15,26 25-15,98-25 16,-49 25 0,25 25-16,50-50 15,-26 24-15,-24 1 16,25 0-16,-75-25 15,0 0-15,-24 0 16,-26 0-16,50 0 16,-24 0-16,24 0 15,-25 0-15,26 0 16,-1 0-16,0 0 16,0 0-16,-24 0 15,49 0-15,-50 0 16,-24 0-16,24 0 15,1 0-15,-1 0 16,-24 0-16,24 0 16,0 0-16,-24 0 15,0 0-15,24 0 16,-24 0-16,-1 0 16,1 0-16,0 0 15,24 0-15,0 0 16,1 0-16,24 0 15,-49 0-15,24 0 16,-24 0 0,-1 0-16,-24 0 0,25 0 15,-26 0 1,1 0-16,0 0 16,0 0-16,24 0 15,1 0 1,0 0-16,-25 0 15,-1 0-15,26 0 16,0 0-16,-26 0 16,1 0-16,0 0 15</inkml:trace>
</inkml:ink>
</file>

<file path=ppt/ink/ink1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5.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3622 6524 0,'-25'24'16,"75"-24"31,74 50-47,0-25 15,74 0 1,75-1-16,-25 26 15,0-25-15,25-25 16,0 25-16,-50-25 16,0 0-16,-24 0 15,-26 0-15,-24 0 16,-74 0-16,-26 0 16,1 0-16,-25 0 15,-1 0-15,1 0 16,0 0-1,0 0 1,24 0 0,-24 24-1,0-24 1,0 0-16,49 0 16,1 0-16,-1 0 15,-24 0-15,24 0 16,1 0-16,-51 0 15,26 0 1</inkml:trace>
</inkml:ink>
</file>

<file path=ppt/ink/ink1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6.2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13221 6548 0,'50'0'47,"-1"0"-47,125 0 16,-50 0-16,75 0 16,-1 0-16,50 0 15,0 0-15,0 0 16,0 0-16,25 0 15,-50 0-15,-24 0 16,49 0-16,-50 0 16,-74 0-16,-25 0 15,50 0-15,-50 0 16,-24 0-16,-50 0 16,0 0-1,-1-24 16,1 24 1,25 0-32,-25 0 15,49 0 1,0 0-16,26 0 16,-51 0-16,26 0 15,-1 0-15,-49 0 16</inkml:trace>
</inkml:ink>
</file>

<file path=ppt/ink/ink1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7.5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13569 6474 0,'24'0'47,"76"25"-31,-1-25-16,50 0 16,-1 0-16,26 0 15,-25 0-15,0 0 16,-25 0-16,25 0 15,49 0-15,-49 0 16,-25 0-16,25 0 16,-50 0-16,50 0 15,-25 0-15,-25 0 16,50 0-16,-50 0 16,0 0-16,-24 0 15,-1 0-15,-49 0 16,0 0 46,24 0-46,1 0 0,-25 0-1</inkml:trace>
</inkml:ink>
</file>

<file path=ppt/ink/ink1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09.7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15677 8855 0,'25'0'47,"24"25"-47,-24-25 31,25 0-31,-25 0 32,-1 0-1,1 0-31,0 0 31,0 0 0,0 0-15,-1 0-16</inkml:trace>
</inkml:ink>
</file>

<file path=ppt/ink/ink1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0.4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15677 9103 0,'-25'25'47,"50"0"-32,0-25-15,24 0 16,1 0-16,0 25 15,-26-25-15,1 0 16,0 0-16,0 0 47,0 0-31,-1 0-1</inkml:trace>
</inkml:ink>
</file>

<file path=ppt/ink/ink1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1.0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15677 9004 0,'25'0'16,"24"0"0,-24 0-1,25 0 1,-25 0 0,-25-25-16,49 25 15,-24 0 1,0-25-16,0 25 15,-1 0 17,-24-24-17,50 24 17</inkml:trace>
</inkml:ink>
</file>

<file path=ppt/ink/ink1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1.6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15627 8706 0,'-25'0'15,"50"0"17,25 0-17,24 25-15,-24-25 16,-25 0 0,24 0-1,-24 0-15,0 0 16,0 0-1,24 0 1,-24 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3.7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20539 13047 0,'0'50'31,"49"-50"1,-24 0-17,0 0-15,0 0 16,-1 0-1,26 0 1,-25 0 15,24 0 1,-24 0-1,0 0 0,0 0-31</inkml:trace>
</inkml:ink>
</file>

<file path=ppt/ink/ink1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12.4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15652 9029 0,'0'25'31,"25"0"-15,0-25-16,49 0 15,-24 0 1,-1 0-16,-24 0 16,0 0-16,0 0 15,0 0-15,-1 0 16,1 0 31</inkml:trace>
</inkml:ink>
</file>

<file path=ppt/ink/ink1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5:25.7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3448 8161 0,'25'0'63,"74"0"-48,25 0-15,50 0 16,-50 0-16,50 0 16,-75 0-16,74 0 15,-73 0-15,-1 0 16,0 0-16,-49 0 16,49 0-16,-25 0 15,1 0-15,24 0 16,0 0-16,50 0 15,-25 0-15,50 0 16,-50 0 0,-25 0-16,50 0 15,-75 0-15,1 0 0,-51 0 16,51 0 0,-50 0-16,49 0 15,25 0-15,0 0 16,50 0-16,25 0 15,-50 0-15,-50 0 16,26 0-16,-51 0 16,50 0-16,-24 0 15,-26 0-15,1 0 16,24 0 0,1 0-16,-50 0 0,49 0 15,-24 0-15,-1 0 16,26 0-16,-1 0 15,-24 0-15,24 0 16,25 0-16,-49 0 16,24 0-16,-24 0 15,-25 0-15,24 0 16,-24 0-16,25 0 16,-25-25 30,24 25-46,-24 0 16,25 0 0,-1 0-16,26 0 15,-1 0-15,0 0 16,-24 0-16,0 0 16,24 0-16,-24 0 15,-1 0-15,-24 0 16,0 0-16,0 0 15,0 0 17,-1 0-17,1 0-15,0 0 16,49 0-16,1 0 16,-1 0-16,-24 0 15,24 0-15,-24-25 16,-25 25-16,-25-25 109</inkml:trace>
</inkml:ink>
</file>

<file path=ppt/ink/ink1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6:18.4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10666 5705 0,'75'0'78,"-1"-25"-78,-49 25 16,74-49-16,-74 49 15,49 0-15,-24 0 16,-25 0 0,0 0-16,24 0 15,-24 0-15,49 0 16,-24 0-16,0 0 16,24 0-16,25 0 15,50 0-15,-50 0 16,1 0-16,-1 0 15,-25 0-15,-24 0 16,-1 0-16,26 0 16,-1 0-16,-24 0 15,-1 0-15,1 0 16,0 0 0,-1 0-16,1 0 15,24 0-15,1 0 16,-1 0-16,-24 0 15,24 0-15,1 0 16,24 0-16,-25 0 16,-24 0-16,24 0 15,-24 0 1,-1 0-16,1 0 0,-25 0 16,0 0-16,-25-25 15,25 25-15</inkml:trace>
</inkml:ink>
</file>

<file path=ppt/ink/ink1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6:19.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10691 5854 0,'50'50'31,"-1"-50"-31,51 0 16,-1 0-16,0 0 15,0 0-15,75 0 16,-25 0-16,-25 0 16,0 0-16,0 0 15,25 0-15,-50 0 16,0 0-16,25 0 16,-74 0-16,24 0 15,1 0-15,-51 0 16,51 0-16,-50 0 15,-1 0-15,1 0 16,0 0-16,25 0 16,-26 0-1,1 0-15,0 0 16,0 0 0,0 0-16,-1 0 15,26 0-15,0 0 16,-1 0-16,-24 0 15,0 0-15,0 0 16,-1 0 0,26 0-16,0 0 31,-1 0-15,26 0-16,-26 0 15,51 0-15,-51 0 16,26 24-16,-51-24 15</inkml:trace>
</inkml:ink>
</file>

<file path=ppt/ink/ink1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00.4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5185 12080 0,'24'0'62,"1"0"-62,25 0 16,-25 0 0,24 0-16,1 0 15,24 0-15,1 0 16,-1 0-16,-24 0 15,24 0-15,0 0 16,1 0-16,-50 0 16,49 0-16,-49 0 15,24 0-15,-24 0 16,25 0-16,-25 0 16,24 0-1,-24 0 1,25 0-1,-25 0 1,24 0-16,26 0 16,-51 0-1,51 0-15,-26 0 16,-24 0-16,0 0 16,0 0-1,49 0-15,-49 0 16,0 0-1,0 0-15,-1 0 0,1 0 16,0 0 0,25 0-16,-1 0 15,1 0-15,24 0 16,-49 0-16,50 0 16,-51 0-16,51 0 15,-1 0-15,25 0 16,-24 0-16,-1 0 15,1 0-15,-1 0 16,0 0-16,26 0 16,-26 0-16,0 0 15,1 0-15,-1 0 16,26 0-16,-1 0 16,0 0-16,25 0 15,-50 0-15,26 0 16,-26 0-16,25 0 15,-49 0 1,24 0-16,1 0 0,-1 0 16,-24 0-16,24 0 15,1 0-15,-1 0 16,25 0-16,-49 0 16,49 0-16,0 0 15,0 0 1,1 0-16,-1 0 15,0 0-15,25 0 16,-25 0-16,1 0 16,-26 0-16,-24 0 15,-26 0-15,26-25 16,0 25-16,-1 0 16,-24 0-16,25 0 15,-1 0-15,26 0 16,-1 0-16,0 0 15,1 0-15,24 0 16,-24 0-16,-1 0 16,0 0-16,-49 0 15,25 0-15,-25 0 16,-1 0-16,26 0 16,-25 0-1,0 0 1,-1 0-16,1 0 15,25 0-15,-25 0 16,49 0-16,-24 0 16,-1 0-16,-24 0 15,0 0 63,0 0-62,-1 0 0,51 25-16,-26-25 15,-24 25-15,25-25 16,-25 24-16,24-24 78</inkml:trace>
</inkml:ink>
</file>

<file path=ppt/ink/ink1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02.6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15875 12030 0,'50'0'0,"74"0"16,-50 0-16,100 0 15,49 0-15,1 0 16,48 0 0,-24 0-16,50 0 15,-25 0-15,25 0 16,-75 0-16,25 0 15,-99 0-15,24 0 16,1 0-16,-50 0 16,-25 0-16,0 0 15,25 0-15,-49 0 16,24 0-16,0 0 16,1 25-16,-1-25 15,0 0-15,0 0 16,50 0-16,25 0 15,-75 0-15,-50 25 16,1-25-16,24 0 16,-24 0-16,0 49 15,-1-49 1,51 0-16,-51 25 0,26-25 16,24 0-16,-50 0 15,51 0-15,-26 0 16,25 0-16,0 0 15,1 25-15,24-25 16,-50 0 0,25 0-16,-24 0 15,24 0-15,0 0 16,-49 0-16,49 0 16,-25 0-16,26 0 15,-51 0-15,-24 0 16,0 0-16,0 0 78,-1 0-78,26 0 16,-25 0-1,0 0-15</inkml:trace>
</inkml:ink>
</file>

<file path=ppt/ink/ink1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04.1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4788 12626 0,'99'24'47,"75"-24"-47,-50 0 16,49 25-16,75-25 15,-25 0-15,-49 0 16,49 0-16,-24 0 15,-26 0-15,-49 0 16,75 0-16,-50 0 16,49 0-16,-74 0 15,25 0-15,74 0 16,0 0-16,-24 0 16,49 0-16,-25 0 15,-49 0-15,24 0 16,-99 0-16,1 0 15,-26 0-15,-49 0 16,25 0-16,-1 0 16,1 0-1,-25 0 1,24 0-16,26 0 16,-26 0-16,50 0 15,75 0-15,-50 0 16,0 0-16,-25 0 15,1 0-15,-1 0 16,-25 0-16,25 0 16,1 0-16,-51 25 15,26-25-15,49 25 16,-25-25-16,-25 0 16,25 0-16,-74 0 15,50 0-15,-26 0 16,-24 0-16,50 0 15,-51 0 1,26 0-16,-25 0 16,49 0-16,1 0 15,-26 0-15,26 0 16,-1 0-16,-24 0 16,-26 0-16,26 25 15</inkml:trace>
</inkml:ink>
</file>

<file path=ppt/ink/ink1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2.5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13643 0,'0'0'0,"50"-25"16,24 25-1,25-25 1,100 0-16,-25 25 16,24 0-16,0 0 15,26 0 1,24 0-16,-99 0 16,99 0-16,-50 0 15,-49 0-15,0 0 16,49 0-16,-24 0 15,49 0-15,-25 0 16,-24 0-16,49 0 16,1 0-16,-26 0 15,50 0-15,-50 0 16,-74 0-16,1 0 16,-1-25-16,-50 25 15,0 0-15,1 0 16,-1 0-16,1 0 15,-1 0-15,0 0 16,-24 0-16,0 0 16,24 0-16,-49 0 15,49 0-15,1 0 16,-26 0 0,51 0-16,73 0 0,-74 0 15,50 0-15,-25 0 16,-25 0-1,1 0-15,-51 0 16,-24 0-16,0 0 16</inkml:trace>
</inkml:ink>
</file>

<file path=ppt/ink/ink1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5.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5209 14139 0,'25'0'31,"50"49"-15,98-24-1,1 25-15,99-26 16,-25 1-16,25-25 16,-1 0-16,-48 25 15,-26-25-15,1 0 16,-26 0-16,-98 0 16,24 0-16,0 0 15,-49 0-15,-1 0 16,1 0-16,-1 0 15,26 0-15,-26 0 16,-24 0-16,25 0 16,0 0-16,24 0 15,0 0 1,-24 0-16,24 0 16,-24 0-16,-25 0 15,0 0-15,-1 0 16,1 0-16,0 0 15,0 0-15,24 0 16,1 0-16,24 0 16,26 0-16,-51 0 15,26 0-15,-1 0 16,-24 0-16,24 0 16,-24 0-16,24 0 15,-24 0-15,24 0 16,-49 0-16,49 0 15,1 0-15,-1 0 16,-24 0-16,49 0 16,-25 0-16,26 0 15,-26 0-15,0 0 16,-24 0-16,25 0 16,-26 0-16,-24 0 15,0 0-15,24 0 16,1 0-1,0 0 1,24 0 0,-24 0-16,-1 0 15,26 0-15,-1 0 16,0 0-16,26 0 16,-26 0-16,-24 0 15,24 0-15,-24 0 16,-1 0-16,1 0 15,-25 0 1,0 0-16,24 0 16,26 0-16,-1 0 15,50 0-15,-25 0 16,0 0-16,1 0 16,-26 0-16,0 25 15,-24-25 1,-25 0 93,24 0-31,-24 0-62,50 0-16,-1 0 16,-49 0 62</inkml:trace>
</inkml:ink>
</file>

<file path=ppt/ink/ink1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7.0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16744 14312 0,'24'0'94,"1"0"-78,25 0-16,49 0 15,-25 0-15,1 0 16,24 0-16,0 0 16,-24 0-16,24 0 15,0 0-15,0 0 16,1 0-16,-1 0 15,0 0-15,25 0 16,-25 0-16,-24 0 16,24 0-16,-25 0 15,-24 0-15,-1 0 16,1 0 0,-25 0-16,0 0 31,-1 0 0,26 0 0,0 0-31,-26 0 16,26 0-16,-25 0 16,49 0-16,-49 0 15,0 0 1,0 0 109,24 0-125,1 0 15,0 0-15,-26 0 16,1 25-16,25-25 16,-25 0-1,-1 0-15,1 0 16,0 0 0,0 25-1,0-25 1,-1 0-16,1 0 15,0 25-15</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4.4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20712 13221 0,'0'25'78,"25"-25"-78,25 0 16,-1 0-16,-24 0 15,25 0 1,-25 0 0,-1 0-16,1 0 15,0 0 63,25 0-78</inkml:trace>
</inkml:ink>
</file>

<file path=ppt/ink/ink1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7.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19869 14362 0,'74'0'31,"26"0"-15,24 0-16,49 0 16,1 0-16,-50 0 15,25 0-15,0 0 16,-1 0-16,-24 0 16,75 0-16,-50 0 15,-1 0-15,26 0 16,0 0-16,24 0 15,-74 0 1,-25 0-16,50 0 16,-74 0-16,-51 0 15,51 0-15,-26 0 16,-24 0-16</inkml:trace>
</inkml:ink>
</file>

<file path=ppt/ink/ink1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19.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4862 14858 0,'50'0'31,"24"0"-15,25 0-16,1 0 16,48 0-16,-24 0 15,50 0-15,0 0 16,24 0-16,-49 0 16,49 0-16,1 0 15,49 0-15,0 0 16,0 0-16,-25 0 15,-24 0-15,-1 0 16,-99 0-16,0 0 16,-24 0-16,-50 0 15,0 0-15,-1 0 32,26 0-17,0 0-15,-1 0 16,26 0-16,24 0 15,-25 0-15,1 0 16,-26 0-16,1 0 16,24 0-16,-49 0 15,25 0-15,24 0 16,-24 0 0,-26 0-1,1 0 63,0 0-62</inkml:trace>
</inkml:ink>
</file>

<file path=ppt/ink/ink1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20.8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9823 14784 0,'50'0'156,"24"0"-141,25 0-15,25 0 16,-25 0-16,26 0 16,-26 0-1,-25 0-15,25 0 16,-24 0-16,24 0 0,0 0 16,0 0-16,25 0 15,25 0-15,-25 0 16,75 0-16,-100 0 15,0 0 1,-24 0-16,-1 0 0,-24 0 16,-26 0-1,51 0-15,-50 0 16,-1 0-16,1 0 16,50 0-16,-51 0 15,26 0-15,24 0 16,26 0-16,-1 0 15,0 0-15,0 0 16,25 0-16,-99 0 16,0 0 234</inkml:trace>
</inkml:ink>
</file>

<file path=ppt/ink/ink1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22.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14412 14759 0,'74'25'125,"26"-25"-109,-51 0-16,50 24 15,-24-24-15,-1 0 16,1 0-16,-26 50 15,1-50-15,24 0 16,1 0-16,-26 0 16,-24 0-16,25 0 15,-26 0-15,1 0 32,25 0-17,-1 0 79,-24 0-94,25 0 16,-1 0-1,-24 0 1,0 0 46,25 0-46,-25 0-16,24 0 16,1 0-16,-25 0 156,-1 0-141</inkml:trace>
</inkml:ink>
</file>

<file path=ppt/ink/ink1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7:30.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4788 15701 0,'49'0'47,"26"50"-47,-51-50 15,76 0-15,24 25 16,0-25-16,25 0 16,-1 0-16,1 0 15,-25 0-15,-25 0 16,-24 0-16,24 0 16,-24 0-16,-26 0 15,1 0-15,-1 0 16,1 0-16,-25 0 15,24 0-15,1 0 16,0 0-16,-26 0 16,26 0-16,24 0 15,-24 0-15,49 25 16,0-25-16,75 0 16,-75 0-16,-49 0 15,49 0-15,-24 0 16,73 24-1,-48-24-15,-1 0 16,74 0-16,-49 0 16,1 0-16,23 0 15,-48 0-15,-1 0 16,-50 0-16,26 0 16,-26 0-16,26 0 15,-26 0-15,26 0 16,74 0-16,-50 0 15,25 0-15,25 0 16,-50 0-16,0 0 16,0 0-16,-24 0 15,-50 0-15,24 0 16,-24 0-16,25 0 250,49 0-250,-50 0 16,51 0-16,-26 0 15,25 0-15,-24 0 16,24 0-16,-74 0 15,49 0-15,1 0 16,-51 0-16,26 0 16,24 0-16,1 0 15,-1 0-15,1 0 16,-1 0-16,-24 0 16,49 0-16,0 0 15,-24 0-15,24 0 16,-25 0-16,-49 0 15,25 0-15,-1 0 16,1 0 0,-1 0-1,-24 0-15,50 0 16,-51 0-16,26 0 16,-25 0-16,0 0 15,-1 0 1,1 0 31,0 0-16,0 0-31,0 0 16,24 0-1,-24 0-15,49 0 16,26 0-16,-26 0 15,-24 0-15,49 0 16,75 0-16,-75 0 16,50 0-16,-25 0 15,24 0-15,1 0 16,0 0-16,-25 0 16,25 0-16,-50 0 15,0 0 1,-49 0-16,-25 0 156,0 0-140,-1 0-1,76 25-15,-76-25 16,76 0-16,-26 25 16,25-25-16,25 0 15,0 0-15,0 0 16,0 0-16,0 0 15,-24 0-15,-26 0 16,-24 0 0,-1 0-16,-24 0 15,25 0 220,-25 0-220,-1 0-15,26 0 16,49 0-16,25 0 16,25 0-16,49 0 15,-74 0-15,25 0 16,-49 0-1,-51 0-15,-24 0 0,25 0 16,-26 0 172,51 0-188,49 0 15,74 0-15,1 0 16,24 0-16,0 0 15,75 0-15,-50 0 16,0 0-16,-25 0 16,0 0-16,25 0 15,25 0-15,-49-50 16,-26 50-16,25-24 16,0 24-16,1-25 15,24-25 1,-25 50-16,50 0 15,24 0-15,-73 0 16,-26 0-16,50 0 16,-25-25-16,-49 25 15,-50-24-15,-49 24 16,-26 0-16,26 0 16,-1 0-16,-24 0 15,-26 0-15,26 0 16,0 0-16,-1 0 15,26 0-15,-26 0 16,-24 0 0,0 0 15,0 0 0</inkml:trace>
</inkml:ink>
</file>

<file path=ppt/ink/ink1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8:06.7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10493 7293 0,'0'-25'78,"-25"25"-63,0 0 1,0 0-16,1 25 16,-1-1-1,0 1-15,0 25 16,0-25-16,0-1 15,25 26-15,-24-25 16,-26 24-16,50 1 16,0-25-16,-25 0 15,25 24 1,-25-24-16,25 0 16,-24 24-16,24 1 15,0 0-15,0-26 16,0 26-1,0-25 1,0 0 0,24 0-1,1-1-15,0-24 16,25 25 0,-1 0-1,-24 0 1,25-25-16,-1 0 15,-24 25 1,0-25-16,49 0 16,1 24-16,74-24 15,-50 25-15,25 0 16,-50-25-16,25 0 16,-49 25-16,-25-25 15,0 0-15,-1 0 16,-24-25 62,0-25-62,-49-49-1,49 74 1,0-24-16,0-1 15,0 0-15,0 26 16,0-1-16,0-50 16,0 51-16,-25-26 15,25 25 1,0 0-16,0 1 16,-25-1-16,25-25 15,-49-24 1,49 24-1,0 1-15,-25 49 16,25-50-16,0 25 16,-25 0-16,25-24 15,-25 24 1,0 0-16,25-24 16,-24 49-1,24-25-15,-50 0 16,50 0-1,-50 25 1,26 0 15,-1 0-15,0 0 0,0 0-1,0 0-15,1 0 16,-1 0-1,0 0 1,0 0-16,-24 0 16,24 0-16,-50 25 15,26 0-15,-50-25 16,-1 74-16,51-49 16,-26 0-16,1-25 15,-1 74-15,51-49 16,-1 0-1,-25 0 1,50-1 0,0 1-1,0 25 1,0-25-16,0 24 16,25-24-1,-25 0 1,25 0-1</inkml:trace>
</inkml:ink>
</file>

<file path=ppt/ink/ink1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39.5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17165 3274 0,'75'-25'47,"24"25"-32,25 0-15,-25 0 16,50 0-16,-25 0 15,25 0-15,-25 0 16,-50 0-16,25 0 16,1 0-16,-1 0 15,-25 0-15,1 0 16,-1 0-16,0 0 16,-49 0-16,50 0 15,-50 0-15,24 0 16,26 0-16,-51 0 15,26 0-15,0 0 16,-1 0-16,1 0 16,24 0-16,-24 0 15,-1 0-15,1 0 16,0 0-16,-26 0 16</inkml:trace>
</inkml:ink>
</file>

<file path=ppt/ink/ink1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20.4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10865 7441 0,'-25'0'16,"0"0"-16,0 0 15,1 0 1,-1 0-1,0 0-15,-49 25 16,24 25 0,-74-1-16,74 1 15,-24 0-15,-25 49 16,74 0 0,0-74-16,0 24 15,25 51-15,0-75 16,0 24-1,0 26-15,0-51 0,0 51 16,50-1-16,-25 1 16,24-26-1,1 1-15,-25-1 16,74-24-16,-99 0 16,25-25-16,0 0 15,-1 0-15,1 0 16,0 0-16,0 0 15,24 0-15,1-25 16,-25-24-16,49-1 16,-74 25-16,75-74 15,-75 49-15,24 26 16,26-76-16,-50 76 16,50-51-16,-1 1 15,-24 24-15,25-24 16,-50 24-16,24 25 15,1-49-15,-25 49 16,0-25-16,0 26 16,0-26-1,0 25-15,0 0 16,0 1-16,-25-26 16,1 25-1,24-24-15,-25 49 31,-25 0 16,1 0-47,24 0 16,-25 0-16,1 24 16,-1-24-16,0 25 15,1 0-15,24 0 16,0 0-16,-24 49 15,24 0 1,25-24 0,0 0-16,0-1 15,0-24-15,25 49 16,-1-49-16,1 50 16,0-75-16,0 25 15,0-25 1,24 0-16,-24 0 15,25 0 1,-26 0-16,1 0 16,25-25-16,-50-25 15,0 0-15,25-24 16,-25 49 0,0-74-16,0 25 15,0 24-15,0 0 16,0-24-16,0 0 15,-50 49-15,25-25 16,0 1-16,1 24 16,-51 0-16,26 0 15,49 100 48,-50 49-63,0 74 15,50-24-15,-24 24 16,-26-24-16,50-1 16,0-73-16,0-26 15,0-24-15,25-1 16,0-24-16,24 0 16,-24-25-1,0 0 1,0 0-1,-25-25 1,0-25 0,0 26-1,0-26-15,24 25 16,1 0-16</inkml:trace>
</inkml:ink>
</file>

<file path=ppt/ink/ink1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45.7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17091 3398 0,'25'0'62,"49"0"-62,25 0 16,25 0-16,0 0 16,-25 0-16,75 0 15,-50 0-15,-25 0 16,25 0-16,-49-25 15,24 25-15,-49-24 16,-26 24-16,26 0 16,24 0-16,26-25 15,-51 25-15,100 0 16,-50 0 0,25 0-16,25 0 0,-50 0 15,1 0-15,-26 0 16,0 0-16,-49-25 94,-25 0-63,-49 0-16</inkml:trace>
</inkml:ink>
</file>

<file path=ppt/ink/ink1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46.5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17091 2902 0,'0'25'32,"49"25"-17,100-1-15,0-24 16,0 0-16,-25-25 15,74 0-15,-24 0 16,24 0-16,-74 0 16,25 0-16,-50 0 15,-24 0-15,-26 0 16,-24 0-16,25 0 16,-25 0-16,24 0 15,-24 0 1,0 0-1,25 0-15,-26 0 16,51 0-16,-50 0 16,-1 0-16,1 0 15,0 0 1,0 0-16,0 0 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5.0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20836 13568 0,'0'0'0,"25"25"0,25-25 16,-25 0-16,-1 25 15,1-25-15,0 0 16,25 0 0,-26 0 31,1 0-32,0 0 1,0 0 15,0 0 16,-1 0-31,1 0-1,0 0 1,0 0-16</inkml:trace>
</inkml:ink>
</file>

<file path=ppt/ink/ink1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24.2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10642 7441 0,'-50'0'47,"25"0"-31,25 25 0,-25-25-1,25 50 1,0-25-16,0 24 15,0-24 1,0 25-16,0-26 16,0 1-16,0 0 15,0 0-15,0 24 16,0 1-16,25 0 16,0-26-16,25 26 15,-26-25-15,1 0 16,0-25-1,0 0 1,24 0-16,26 0 16,-1 0-16,1 0 15,24 0-15,0 0 16,0 0-16,1-25 16,24 0-1,-25 0-15,0-49 16,-74 74-16,0-50 15,24 25-15,-49 1 16,0-1 0,0 0-16,0 0 15,0-24-15,0 24 0,-25 0 16,-24-25 0,-1 26-1,1-26-15,-26 50 16,1-25-16,24 0 15,-49 1-15,49 24 16,1-25-16,-26 0 16,50 25-1,1 0-15,-1 0 16,0 0 0,-25 0-16,1 0 15,-1 0-15,-24 0 16,-1 0-16,26 0 15,-1 0-15,1 25 16,24-25-16,0 0 16,25 25-16,-50 24 15,50-24 1,0 49 0,0-49-16,0 0 15,0 0-15,0 0 16,0 24-1,0-24 1,0 0 0,25 0-16,0-1 15,0 26-15,24-25 16,-24-25 0,0 25-16,49-1 15,-24 1-15,-25-25 16,0 0-16,24 0 15,26 0-15,-26 0 16,26 0-16,-1 0 16,0 0-16,1-25 15,-50-24 1,0 24-16,-25-25 16,0 1-16,0-1 15,0 25-15,0-49 16,0 24-16,0 1 15,-25 24-15,25 0 16,-50-24-16,0 24 16,26 0-16,-26-25 15,-49 1-15,24 24 16,1 0 0,49 25-16,-24 0 15,-1 0-15,0 0 16,1 0-1,24 0-15,-25 0 16,26 0-16,-26 50 16,50-25-16,-50 24 15,26-24-15,-1 25 16,25-1-16,0 1 16,0-1-16,0 1 15,0 24-15,0-24 16,0 0-16,0 24 15,25-49-15,-1 24 16,1-24-16,0 0 16,25 25-16,-26-50 31,1 0 16,0 0-32,25-25 1,-50 0-16,0 0 0,0-24 16,0-1-1,0 0 1,0 26-16,0-26 16,0 25-16,0 0 15,0-24 1,-25 49-16,25-25 15,-25 25 1,-25 0 0,26 0-16,-1 0 15</inkml:trace>
</inkml:ink>
</file>

<file path=ppt/ink/ink1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50.1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17190 3225 0,'99'0'31,"100"0"-15,-26 0-16,51 0 15,48 0-15,-24 0 16,0 0-16,-99 0 15,-25 0-15,-49 0 16,-50 0 47,-1 0-48,1 0 32,0 0-31,0 0 15,24 0-31,51 0 16,-26 0-16,25-25 15,-24 0-15,-51 25 16,-24-25 15</inkml:trace>
</inkml:ink>
</file>

<file path=ppt/ink/ink1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51.2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17388 2729 0,'100'0'47,"-1"0"-31,50 0-16,-25 0 16,49 0-16,1 0 15,49 0-15,-99 0 16,75 0-16,-50 0 15,-25 0-15,24 0 16,-73 0-16,-1 0 16,-49 0-1</inkml:trace>
</inkml:ink>
</file>

<file path=ppt/ink/ink1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29:52.1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16992 2778 0,'0'0'0,"74"0"15,-49 0-15,74 0 16,0 0-16,-24 0 15,24 0 1,-25 0-16,-24 0 16,-1 0-16,-24 0 15,0 0-15,0 0 16,0 0-16,0 0 16,24 0-16,1 0 15,-1 0-15,51 0 0,-1 25 16,-25-25-1,50 25-15,-49-25 16,-51 0-16,51 25 16,-1-25-16,-49 24 15,49-24-15,-24 0 16,24 25-16,1-25 16,-1 0-16,-74 25 15,25-25 32,0 0-47,0 0 16,0 25-16,24-25 15,-24 0-15,25 0 16,-26 0 62</inkml:trace>
</inkml:ink>
</file>

<file path=ppt/ink/ink1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0:14.9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10493 7739 0,'25'0'16,"-1"0"-1,26 0 1,-25 0-1,24 0 1,-24 0-16,0 0 16,0 0-1,0 0 1,-1 0-16,26 0 16,24 0-16,-24 0 15,24 0 1,-24 0-1,-25 0-15</inkml:trace>
</inkml:ink>
</file>

<file path=ppt/ink/ink1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0:15.6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10691 7466 0,'25'0'63,"25"0"-48,-26 0-15,1 0 16,0 0 0</inkml:trace>
</inkml:ink>
</file>

<file path=ppt/ink/ink1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0:17.6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10790 7342 0,'-24'0'31,"-1"0"1,0 25-17,0-25 1,25 25-16,-25 0 16,25-1-1,0 1-15,-24-25 16,-1 50-16,0-50 15,25 25-15,-25 24 16,25 1 0,-25-25-16,25-1 15,0 26 1,0-25-16,0 0 16,0-1-16,0 1 15,0 0-15,0 25 16,0-1-1,25-24-15,25 25 16,-25-25 0,24-1-16,-24-24 15,0 0-15,0 0 16,-1 0-16,1 0 16,0 0-16,25 0 15,-26 0 1,1 0-16,0 0 15,0 0 1,0-24 0,-1-1-16,1-25 15,0 0 1,0 1-16,24 24 16,-49 0-16,50-24 15,-50 24-15,0 0 0,0 0 16,0-24-1,0 24-15,0 0 16,0 0-16,0-24 16,-25-1-16,0 25 15,-49-49-15,74 24 16,-99-49-16,74 74 16,0-24-16,0 24 15,-24-25 1,24 50 15,0 0-15,-24 0-1,24 0 1,0 25-16,0-25 16,-24 50-16,24-26 15,0 1 1,25 0-16,-25 0 15,25 24-15,0 1 16,0 0-16,0-26 16,0 26-16,0-25 15,0 49-15,0 1 16,0-51-16,0 26 16,0-25-1,25 49-15,0-49 16,-25 25-16,25-26 15,-1 26-15,26 0 16,-50-25-16,50-1 16,-26 1-16,26 25 15,24-25-15,-24-1 16,49 1-16,-24-25 16,24 0-16,-25 0 15,-24 0-15,24 0 16,-49 0-16,0 0 15,0-25-15,-25-24 16,0-1 0,0 1-16,0 24 15,0-50-15,0 50 16,0-24-16,0 24 16,0-49-16,0 24 15,-99-24-15,74 49 16,25-25-16,-75-24 15,50 24 1,-49 1-16,49 24 16,-24 0-16,-1-25 15,0 26-15,-49-1 16,74 0-16,-49 0 16,24 0-16,1 25 15,-26 0-15,51 0 16,-26 0-16,-24 0 15,49 0-15,-50 0 16,51 0-16,-26 0 16,25 0-16,0 0 15,25 25-15,0 0 16,0 25-16,0 24 16,0-24-16,0-1 15,0 50-15,25-24 16,0-26-16,-25 1 15,74 0-15,-74 24 16,25-74-16,0 25 16,0 0-1,24-1-15,1-24 16,-25 25-16,24-25 16,26 0-16,-50 25 15,24-25-15,-24 0 16,25 0-16,24 0 15,0-50-15,-49 26 32,-25-1-1,0 0-31,0 0 16,0 0-1,0 1-15,0-1 16,0 0-1,0 0-15,-25 0 16,25 1-16,-24 24 16,24-50-16,-25 50 31</inkml:trace>
</inkml:ink>
</file>

<file path=ppt/ink/ink1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09.2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17785 15156 0,'0'24'62,"75"-24"-46,49 0 0,49 0-16,51 0 15,-1 0 1,25 0-16,-25 0 0,-49 0 15,-50 0 1,49 0-16,-73 0 16,-76 0-16,26 0 15,0 0-15,24 0 16,1 0 0,-51 0-16,26 0 15,24 0-15,-24 0 16,49 0-16,-24 0 15,24 0-15,0 0 16,25 0-16,-50 0 16,50 0-16,1 0 15,-26 0-15,0 0 16,50 0-16,-25 0 16,25 0-16,-50 0 15,25 0-15,-25 0 16,0 0-16,25 0 15,-74 0 1,24 0-16,26 0 16,-26 0-16,0 0 15,26 0-15,-1 0 16,0 0-16,-25 0 16,26 0-16,-26 0 15,-24 0-15,-25 0 16,-1 0 78</inkml:trace>
</inkml:ink>
</file>

<file path=ppt/ink/ink1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1.0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17860 15304 0,'25'-24'47,"24"24"-31,75 0-1,0 0-15,124 0 16,-49 0-16,24 0 16,0 0-16,25 0 15,-25 0-15,-99 0 16,50 0-16,25 0 15,-75 0-15,0 0 16,0 0-16,-25 0 16,-50 0-16,1 0 15,0 0-15,-26 0 16,1 0-16,25 0 16,-1 0-16,1 0 15,0 0-15,-25 0 16,49 0-16,0 0 15,1 0-15,-50 0 16,49 0-16,-24 0 16,-26 0-16,1 0 15,25 0-15,-1 0 16,1 0-16,0 0 16,-1 0-1,-24 0 1,25-25-16,-26 25 15,26 0 48,-25 0-16,24 0-16,1 0-31,24 0 16,1 0-16,24 0 15,0 0-15,-24 0 16,24 0-16,-49 0 16,24 0-16,-24 0 15,-26 0-15,1 0 16,-25-25 31,0 0-32</inkml:trace>
</inkml:ink>
</file>

<file path=ppt/ink/ink1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3.1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17661 15156 0,'25'0'31,"0"0"-31,25 0 16,24 0-16,25 0 15,-49 0-15,49 0 16,-25 0-16,26 0 16,-26 0-16,25 0 15,0 0-15,1 0 16,-26 0 0,50 0-16,0 0 15,0 0-15,-25 0 16,1 0-16,48 0 0,-73 0 15,-1 0-15,25 0 16,1 0-16,-26 0 16,25 0-16,1 0 15,-1 0-15,0 0 16,0 0-16,0 0 16,-24 0-16,-1 0 15,25 0-15,1 0 16,24 0-16,-25 0 15,75-25 1,-50 25-16,-25 0 16,50-25-16,-75 25 15,0 0-15,-49 0 16,25 0-16,-25 0 16,49 0-16,-24 0 15,-1 0-15,-24 0 16,50 0-16,-1 0 15,-49 0-15,49 0 16,1 0-16,-26 0 16,100 0-16,-99 0 15,24 0-15,-24 0 16,-26 0-16,51 0 16,-50 0-16,-1 0 15,1 0-15</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6.0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20811 13519 0,'25'-25'47,"75"-25"-32,-76 50-15,26 0 16,24 0-16,-49 0 15,25 0 1,-25 0-16,-1 0 16,1 0-16,0-25 15,0 25-15,0 0 16,-1 0-16,1 0 16,0 0-16,0-24 15,0-1 16,-1 25-15,1-25 31,-25 0 15</inkml:trace>
</inkml:ink>
</file>

<file path=ppt/ink/ink1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8.2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19125 16644 0,'25'0'172,"-1"0"-156,-24 25-1,0 0 1,0-1-16,0 26 15,0-25 1,0 0 0,0 24-1,0-24 17,0 0-32,0 0 15,25-25-15,-25 24 16,0 1-16,0 0 15,0 0 1,0 0 0,25-1 15,-25 1-31,0 0 16,0 0-1,0 24 1,0 1 15,0-25-15,0 24-1,0 1-15,0 24 16,-25-49 0,0 0-1,25 0-15,-24 25 16,24-26-1,-25 1-15,25 0 16,0 0 0,-25 0-16,25 24 15,-25-49 1,0 25-16,25 0 16,0 0-16,-24 49 15,-1-49-15,0 24 16,25-24-1,-25 0-15,25 0 16,0 0 47,0 24-17,0-24 1,25-25-31,0 25 15,-25 0-31,0-1 31,0 1-15,25-25 0,-25 25-16,0 0 31,0 0 47,24-1-78,-24 1 63,0 0 93</inkml:trace>
</inkml:ink>
</file>

<file path=ppt/ink/ink1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19.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19001 16594 0,'25'0'15,"24"0"17,-49 25-32,0 0 15,0 25-15,25 49 16,-25-50-16,0 26 16,0-26-16,0 1 15,50 0-15,-50-1 16,0 26-16,0-26 15,24 26-15,-24-51 16,0 1-16,0 25 16,0 24-16,0-49 15,0 0-15,0 0 16,0 24-16,0 1 16,0 0-1,0-26-15,0 1 16,0 25-16,0-25 15,0 24 1,0-24 0,0 0-16,0 0 15,0 24 1,0 26-16,0-26 16,0-24-1,0 0-15,0 0 16,0-1-1,0 26 1,0-25 0,0 0-16,0-1 15,0 1-15,0 0 16,0 0-16,0 0 31,-24-1 79</inkml:trace>
</inkml:ink>
</file>

<file path=ppt/ink/ink1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55.9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14685 7516 0,'49'0'15,"1"0"1,49 0-16,50 0 15,74 0-15,-24 0 16,-1 0-16,50 0 16,-49 0-16,-1 0 15,0 0-15,-98 0 16,-26 0-16,25 0 16,-74 0-16,25 0 15,-25 0-15,-1 0 16,1 0-16,0 0 15,25 0 1,-1 0-16,26 0 16,49 0-16,-25 0 15,0 0-15,25 0 16,-25 0-16,50 0 16,-74 0-1,-1 0-15,-24 0 16,-1 0-1,26 0-15,-26 0 16,1 0-16,49 0 16,0 0-16,75 0 15,-25 0-15,0 0 16,24-25-16,-49-25 16,0 50-16,-49 0 15,-51 0-15,1-24 47,-50 24-16,-49 0-15</inkml:trace>
</inkml:ink>
</file>

<file path=ppt/ink/ink1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1:57.0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14586 7293 0,'24'-25'31,"76"25"-15,-1 0-16,25 0 16,124 0-16,-50 0 15,1 0-15,24 0 16,-99 0-16,50 0 16,-75 0-16,74 0 15,-49 0-15,25 0 16,25 0-16,-75 0 15,50 0-15,25 0 16,-26 0-16,-24 0 16,-24 0-16,-1 0 15,0 0 1,-24 0-16,49 0 0,-25 0 16,-50 0-16,1 25 15,24-25 1,-49 0-16,25 0 15,24 0-15,1 24 16,-1-24-16,25 0 16,-24 0-16,24 0 15,-74 0-15,49 25 16,-24-25-16,-25 0 16</inkml:trace>
</inkml:ink>
</file>

<file path=ppt/ink/ink1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00.9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4267 6251 0,'0'-25'47,"-25"25"-31,0 0-16,-49 0 16,-1 0-16,-24 25 15,-75 74-15,75-49 16,-50 49-16,25-25 15,50-24-15,-75 24 16,50-24-16,0 49 16,24-74-16,26 49 15,24-74-15,-25 50 16,25 74-16,-24-99 16,24 24-16,0 26 15,-24-1-15,49-24 16,0-25-16,0 49 15,0 0-15,0-49 16,0 50 0,0-1-16,0-24 0,0-1 15,0 26 1,0-26-16,0 26 16,0-26-16,0 1 15,24 24-15,26-49 16,0 25-16,-50-25 15,24-1-15,1 26 16,0-25-16,0 0 16,0 24-16,24-24 15,-49 0-15,25 24 16,0-24-16,0 0 16,0 0-16,24 24 15,-24 1-15,25-25 16,-26 24-16,1-24 15,0 0-15,25 25 16,-1-26-16,1 51 16,-1-50-16,1 24 15,24 26-15,1-26 16,49 1-16,-75-25 16,26 0-16,24 24 15,0 1-15,25-25 16,0 24-16,-24-24 15,-1 0-15,25-25 16,-50 0-16,100 0 16,-50 49-1,0-24-15,-25-25 16,25 25-16,-25-25 16,1 25-16,-1-25 15,0 0-15,-25 0 16,1 0-16,24 0 15,0 0-15,1 0 16,-1 0-16,74 0 16,-49 0-16,-24 0 15,48 0-15,-48 0 16,-1 0-16,75 0 16,-26 0-16,26 0 15,49 0-15,25 0 16,-99 0-16,99 0 15,-124 0-15,25 0 16,-75 0-16,1 0 16,-1 0-16,1 0 15,-26 0-15,75 0 16,-49 0-16,49 0 16,0 0-16,49 0 15,-49 0-15,50 0 16,-25 0-1,-50 0-15,25 0 16,-49 0-16,-1 0 16,-24 0-16,-1 0 15,1 0-15,-1 0 16,1 0-16,24 0 16,1 0-16,24 0 15,0 0-15,0 0 16,50 0-16,-49 0 15,-1 0-15,0 0 16,75 0-16,-75 0 16,0 0-16,0 0 15,-74 0-15,49 0 16,-24 0-16,-25 0 16,0-50-1,-1-24 1,-24-1-1,75 26 1,-50-26-16,24-24 0,1 50 16,24-75-16,-24 49 15,24-49 1,-49 50-16,25-1 0,-25 1 16,-25-1-1,0-24-15,0 25 16,0-25-16,0 24 15,0 1-15,0 24 16,0 1-16,0-26 16,0 1-16,0 49 15,0-74-15,-25-25 16,-25 49-16,1 1 16,24-25-16,-50 49 15,51 25-15,-51-74 16,50 49-16,-49 1 15,-50-26-15,25 1 16,-1 0-16,-24-1 16,25 50-16,-99-49 15,99 49-15,-100-49 16,75 24-16,-50 25 16,-24-49-16,74 24 15,-50 1-15,-24-1 16,-75-49-16,50 49 15,0-24 1,-50 24-16,74-24 16,26 24-16,-26 25 15,26-49-15,-1 49 16,25 0-16,-25 0 16,26-24-16,24 49 15,-50 0-15,50-25 16,-74 0-16,49 25 15,25 0-15,-50 0 16,50 0-16,-25 0 16,25 0-16,25 0 15,-75 0-15,75 0 16,-50 0-16,25 0 16,25 0-16,-50 0 15,50 0-15,25 50 16,-50-50-16,49 25 15,50-25-15,-49 0 16,0 24-16,-26-24 16,26 50-16,-50-50 15,74 0-15,-49 0 16,0 25-16,0 0 16,-1 24-16,1-24 15,25-25 1,-1 25-16,1 25 0,-1-50 15,-24 49 1,50 1-16,-26-50 16,1 25-16,-1 49 15,51-74-15,-26 25 16,50 0 0,-50-1-1,50 1 1,-24-25-1,24 25 1</inkml:trace>
</inkml:ink>
</file>

<file path=ppt/ink/ink1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19.4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4143 16073 0,'49'0'47,"1"0"-47,24 0 16,26 0-16,24 0 15,24 0-15,26 0 16,-25 0-16,99 0 15,-25 0-15,50 0 16,-75 0-16,26 0 16,-26 0-16,-24 0 15,-75 0-15,0 0 16,0 0-16,-24 0 16,-1 0-16,1 0 15,-26 0-15,51 0 16,-26 0-16,75 0 15,24 0-15,-49 0 16,124 0-16,-99 0 16,50 0-16,-26 0 15,1 0 1,-75 0-16,0 0 16,-49 0-16,0 0 15,24 0-15,0 0 16,1 0-16,24 0 15,0 0-15,100 0 16,-50 0-16,-1 0 16,26 0-16,-50 0 15,-25 0-15,-24 0 16,-50 0-16,24 0 94,-24 0-94,49 0 15,-49 0-15,50 0 16,-1 0-16</inkml:trace>
</inkml:ink>
</file>

<file path=ppt/ink/ink1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20.6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4267 15900 0,'74'0'16,"-49"0"-16,74 0 16,0 0-16,100 0 15,-75 0 1,124 0-16,-74 0 16,24 0-16,0 0 15,1 0-15,-50 0 16,49 0-16,-24 0 15,24 0-15,-24 0 16,-1 0-16,-49 0 16,1 0-16,-1 0 15,-50 0-15,0 0 16,1 0-16,-1 0 16,1 0-16,-1 0 15,25 0-15,0 0 16,1 0-16,-1 0 15,-25 0-15,26 0 16,-51 0-16,1 0 16,-25 0-16,49 0 15,-49 0-15,24 0 16,26 0-16,-1 0 16,1 0-16,24-25 15,0 25-15,0 0 16,25 0-1,-24 0-15,-1 0 0,0 0 16,75 0 0,-75 0-16,-25 0 15,-24 0-15,24 0 16,-49 0 0,0 0-1,24-25 1,1 25-1,-25-25-15,49 25 16,-49 0-16,50 0 16,-51 0-16,1 0 15</inkml:trace>
</inkml:ink>
</file>

<file path=ppt/ink/ink1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2:26.5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7243 10542 0,'50'0'94,"-25"0"-63,0 0 1,-1 0-17,1 0 17,0 0-1,0 0-16,0 0 17,-1 0-17,1 0 32,0 0-16,0 0-15,0 0-16,-1 0 63,1 0-32</inkml:trace>
</inkml:ink>
</file>

<file path=ppt/ink/ink17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4:36.177"/>
    </inkml:context>
    <inkml:brush xml:id="br0">
      <inkml:brushProperty name="width" value="0.05292" units="cm"/>
      <inkml:brushProperty name="height" value="0.05292" units="cm"/>
      <inkml:brushProperty name="color" value="#FF0000"/>
    </inkml:brush>
  </inkml:definitions>
  <inkml:trace contextRef="#ctx0" brushRef="#br0">15627 9004 0,'25'-25'0,"-25"0"47,25-24-16,-25 24-15,0 0-1,25 0-15,-25 1 32,0-1-17,25-25 17,-25 25-17,0 1 16,0-1-31,0 0 16,24 25 0,-24-25-1,25 0-15,-25 1 16,25-1-16,-25 0 47,0 0-32,25 0 32,-25 1 16,25-1-32,-1 25 32,-24-25-48,25 25 32,0 0 31,0 0-47,0 0-15,-1 0 15,1 0-15,0 0 15,0 0 0,0 0 16,24 0-31,-24 0 0,25 0-16,-1 0 0,1 0 15,-25 0-15,24 0 16,-24 0-1,0 25 79,-25 24-78,25-24-1,-1 25 17,-24-1-17,0-24 1,25 0 0,-25 25-16,25-26 15,-25 1 1,0 25-16,0-1 15,0-24 1,25 0 0,-25 0-1,0 0 1,0-1-16,0 1 16,25 25-1,-25 0 16,24-1-15,1-24 0,-25 0-16,50 49 15,-25-24-15,0-25 16,49 49-16,-24-24 16,-1-26-16,1 26 15,-25-25-15,-1-25 16,1 25-16,0-25 15,-25 24 1,25 1 0,0 0-1,-1-25 17,1 50-32,0-50 15,0 0 1,0 24-16,49 1 15,-24 0 1,-26-25 0,1 25-16,0-25 15,25 0-15,-1 0 172,-24 0-62,25 0-79,-26 0 0,1 0-15,0 0-1,0 0-15,0 0 16,0 0-16,-1 0 16,26 0 15,-50-25-16,25 25 32,24 0 16,-49-25-32,25 25 16,0-25 0,0 25-16,-25-24-15,49 24-16,1-50 15,-50 25 48,0 0-63,0 1 15,0-1 1,0 0 0,0 0-1,25 0 1,-25 1-16,0-1 31,0 0-15,0-25-16,0 26 15,0-26 17,0 25-32,0 0 15,0 1 1,25-1-16,-25-25 16,0 25-1,0-24-15,24 24 16,-24 0-16,0 0 15,0-24 1,0 24-16,0 0 16,25-25-16,-25 1 15,25 24-15,0-25 16,0 1-16,-1-1 16,1 1-1,0-1-15,-25 25 16,0 0-16,0 1 15,0-1-15,0 0 16,0 0 0,25-24-16,0-1 15,24 0 1,-49 1 0,25 24-1,0 0 1,-25 0-1,0-24 1,25 24 0,-25 0-1,0 0-15,24 25 16,1-25-16,-25 1 16,25-1-1,-25 0 1,25 0-1,24 0 1,-24-24 15,0 24 47,0 25-31,0 25-15,-1-25-1,-24 25-16,25-1-15,0 1 32,-25 0-17,25 0-15,0 0 16,-25-1 0,0 1-1,25-25-15,-25 25 16,24 0-16,26 0 15,-50 0 1,0-1 0,0 1-1,0 0 1,0 0 0,25 24-1,-25-24 1,0 0-1,0 0-15,0 24 16,0-24-16,0 25 16,0-1-1,0-24-15,0 0 16,0 0-16,0 24 16,0-24-16,0 0 15,-50 25 1,25-26-1,25 1 1,0 0 0,-24-25-1,24 50 1,-25-26 0,0 51-1,0 24-15,25-74 16,0 0-16,0 24 15,0 26-15,0-50 16,0-1-16,0 26 16,-50 0-16,50-26 15,0 1 1,0 0-16,-24 0 16,24 0-1,0-1-15,-25-24 16,25 50-1,-25-50-15,25 25 16,-25 0 0,25 24 15,-49 1 0,49-25-15,-25-1 15,25 1-15,-25 0-16,25 0 15,-25 0-15,0-1 16,25 1 0,0 0 30,0 0-30,0 0 0,25-1-1,-25 1 1,25 0-16,0 0 16,0-25-1,-1 25 16,-24 0-15,25-25 0,0 0-1,0 0 17,24 24-1,-24-24 16,0 0-32,0 25-15,-25 0 16,25-25 0,24 0-16,26 0 31,24 25-16,0-25-15,0 25 16,25-25-16,-24 49 16,-26-49-16,0 0 15,-24 0-15,0 0 16,-26 0-16,1 0 16,0 0-1,0 0 1,0 0-1,24-25 17,-49 1-17,0-1 17,0 0-17,25 0-15,-25 0 16,0 1-1,50-26 1,-25 25 0,24-25-1,-24 26 1,0-1-16,0 0 16,49-25-1,-49 50 1,24-24-16,-24-1 15,0 25-15,0 0 16,0 0 0,-1-50-1,1 50 1,0 0 0,0 0-16,0 0 15,24 0 1,1 0-16,-1 0 15,1 0 1,0 0-16,-26 0 16,1 0 15,0 0-31,0 0 31,-25 50-15,0-25-1,25 24 1,-25-24 0,0 25-1,0-26 1,0 1-16,0 0 16,0 0-16,0 0 15,0 24-15,-25 51 16,-25-76-16,25 26 15,1 0-15,-1-26 16,0 1-16,0 0 16,0-25-16,1 50 15,-1-50-15,0 24 16,-25 1 0,26-25-1,-26 0-15,25 0 16,0 0-16,-24 0 15,24 0-15,-25 0 16,26 0-16,-26 0 16,25 0-16,-24 0 15,24 0 1,-25 0-16,1 0 16,-1 0-16,25 0 15,0 0 1,1 0-16,-1 0 15,0 0-15,-25 0 16,-24 0-16,49 0 16,0 0 15,0 0-31,1 0 16,-26 0-16,25 0 15,-24 0 1,24 0-16,0 0 15,-25 0-15,26 25 16,-1-25-16,0 0 16,0 0-1,-24 25 1,49 0-16,-50-25 16,25 24-16,0 1 15,-24 0 1,24 0-1,0 0-15,0-25 16,1 24 0,-26 1-16,50 0 15,-25-25-15,0 25 16,-24 0-16,49-1 31,0 1-15,0 0-1,0 0 1,0 24 0,0 1-1,0-25 1,0 0 0,25-1-1,-25 1-15,24 0 16,-24 0-1,25-25-15,-25 25 16,25-25 0,0 25-16,0-1 15,-1 1 1,-24 0-16,25-25 16,-25 25-16,25-25 15,0 49 1,0-49-16,-25 25 15,49 0-15,50 49 16,-49-74-16,0 50 16,-26-25-16,51 24 15,-26-24 1,-49 0-16,25-25 16,0 25-16,0-25 15,-25 25-15,74 74 16,-49-74 15,-25-1-31,50 26 16,-26 0-1,1-50-15,0 49 32,25 1-17,-50-25-15,25-1 16,-1 26-16,26 0 15,-25-25 1,0-1-16,-25 1 16,24-25-16,26 50 15,-25-25-15,-25-1 16,25 1-16,24 0 16,-49 0-16,25-25 15,0 25 1,0-25 62,-25 24-31,24 1-32,1 0 1,-25 0 0,0 0-1,0-1-15,-25-24 16,25 25-16,-24 25 16,-1-50-1,0 49-15,-25-24 16,50 0-1,-24 0 1,-26 0 31,50-1-31,-25 1-1,0 0 16,1-25 32,-1 0-63,0 0 16,0 0 15,0 0 0,1-25-31,-1 0 16,0 1-1,-25-26-15,25 0 16,1 26-16,-26-26 16,25 0-1,-24 1-15,49 24 16,-25-25-1,0 26 1,25-51 0,-50 75-1,50-49-15,-24 24 16,-1 0-16,0-25 16,0 26-1,25-1 1,-49 0-16,24-25 15,25 25 1,0 1-16,-50-1 16,50 0-1,-25 0 1,1 0-16,-1-24 16,0 24-16,0 0 15,0-24-15,-24 24 16,49 0-16,-25 0 15,0 0-15,0 25 16,25-24 15,-49 24-15,49-25-16,-25 0 16,0 25 46,25-25-46,-25 25-16,1-25 15,-26 1-15,25 24 16,-25 0 0,26 0-16,-1-50 15,0 50-15,0 0 16,0 0-1,-24 0-15,24 0 16,0 0 0,0 0-1,-24 0 1,24 0 0,-25 0-16,-24 0 15,24 0-15,1 0 16,-1 0-1,1 0-15,24 0 32,0 0-32,0 0 31,0 0-15,1 0-1,-1 0 32,25 25 0,0 0-47,-25-25 16,25 24-1,0 26 1,0-25-1,0 24 1,0-24 0,0 25-16,0-25 15,0 24 1,-25 1 0,25-25-16,0-1 15,0 26-15,-25 0 16,25-26-1,0 1 1,0 0 0,-24 25-16,24-25 47,0-1-32,0 26-15,0-25 16,-25 24-1,0 1 1,25-25 0,0 24-16,-25-49 15,25 50-15,-25-25 16,25 0-16,0-1 16,0 26-16,0 0 15,0-26-15,-49 26 16,49 0-16,-25 24 15,0-49 1,0 24 0,0-24-1,25 0-15,0 0 16,-24 24-16,24-24 16,0 0-1,0 0-15,0 0 16,0 0-1,0 24 1,-50 26 0,50-51-1,-25 1 1,25 0 0,0 0-16,-25 0 15,1-1 1,24 26-1,-25-50-15,25 50 16,-50-26 0,1 1-16,-26-25 15,26 50 1,24-50-16,0 0 16,0 0-16,25 25 15,-25-25-15,-24 0 31,24 0-31,0 0 16,0 0 0,-24 0-1,24 0 1,0 0-16,0 0 16,-24 0-16,24 0 15,0 0-15,25-25 16,-25 0-16,1 25 31,-1-25-31,25 0 16,-25 1-1,25-1 17,0 0-32,0 0 15,0 0-15,0 1 16,0-1-1,0 0-15,0 0 16,0 0 0,0 1-16,0-1 15,0-25 17,0 25-32,0-24 31,25 49-31,-25-25 15,25-25 1,-25 25-16,24 1 16,-24-1-1,25 0 1,-25-25 0,0 26-16,50-1 15,-50-25-15,0 25 16,25 25-16,-25-49 15,0 24-15,0 0 16,49-24-16,-49 24 31,25 0-31,-25 0 16,25 0-16,-25-24 16,25 24-1,-1 0-15,-24-24 16,25-1-1,0 0-15,0 26 16,0-26 0,24 0-16,-24 26 15,-25-26 1,25 25-16,-25 0 16,25 25-16,-25-25 15,0-24 16,24 24-15,-24 0-16,25 25 16,-25-25-16,25 1 15,-25-1 1,25 0-16,-25 0 16,25 25-16,-1-49 15,-24 24 16,25-25 1,-25 25-17,25 25-15,-25-24 16,25-1 0,-25 0-1,0 0 1,0 0-16,0 1 15,0-1 1,0 0-16,0 0 16,-25 0-1,0 1 17,0-26-17,1 25 1,-1 25 15,0 0 0,0-25-15,0 1 15,1 24 16,24-25-31,-25 25 31,0 0-32,0 0 1,0-25-16,1 0 15,24 0 1,-25 25 0,0 0-1,-25-49-15,26 49 47,-1 0-16,0 0-31,-25 0 16,26 0-16,-1 0 16,-25-25-16,-24 25 15,24 0-15,0-25 16,-24 25 0,24-25-1,26 25-15,-1 0 16,-25 0-16,25 25 31,-24 0-31,24 0 16,0 0-16,-49-1 15,49 1-15,-25 0 16,26-25-16,-1 25 16,-25 0-1,50-1-15,-25-24 31,25 25-15,-24 0-16,24 0 16,-25-25-16,25 49 15,-25-24 1,25 0-16,0 0 16,-50 24 15,26-24-16,24 0 1,-25 0 0,0-25-1,0 49 1,0-49 0,-24 0-16,24 25 31,0-25 31,0 0-46,-24 0 0,24 25-1,0 0-15,0-25 110,0 0-48,1 0-46,-1 0-1,0-25 17,0 25-17,0-25 1,25 0-1,-24 1-15,24-1 16,0 0 0,0-25-16,0 26 31,0-1-31,0-25 16,0 25-1,0 1-15,0-1 16,-50-25-1,50 25-15,0-24 16,0 24 0,-50 0-16,50 0 15,-24-24 1,-1 49 0,25-25-16,0-25 15,0 25 16,-25 1-31,25-26 16,-25 50 0,0-25-1,25 0 17,0 1-17,0-1 1,0 0 15,25 0 0,-25 0-15,25 25 0,0 0-1,0 0-15,-1 0 16,1 0-16,0 0 15,0 0 1,24 0 0,1 0-1,-25 0 1,0 0-16,24 0 16,-24 0-1,25 0-15,-1 0 16,-24 0-1,0 0-15,0 0 16,24 0-16,1 0 16,-25 0-1,24 0-15,1 0 16,24 0-16,-24-24 16,24 24-16,-24 0 15,-25-25-15,0 25 16,24 0-16,1-25 15,-25 25 1,24 0 0,-24 0-16,25 0 15,-26 0-15,1 0 16,0 0-16,0 0 16,0 0 30,-1 0 1,26-25 0,0 25-31,-25 0-1,24 0-15,1-25 16,-1 25-16,-24 0 31,0 0-15,0-24 15,-25-1 16,25 25-47,-25-25 31,0 0-31,0 0 16,0 1 0,0-1-1,0 0 1,0 0-1,0-24-15,0 24 32,0 0-32,0 0 15,0 0 1,0-24 0,0 24 15,0 0-31,0 0 15,-25 25 1,25-24 0,-25-26-1,25 0 32,0 26-31,0-1-1,0 0 1,-50 0 0,50 0 31,-24 0-16,24 1-16,-25-1 1,0 0 0,0 0-1,0 25 1,25-25 0,-24 1-1,-1 24 1,25-25-1,-25 25 1,0 0 0,0 0-1,25-25-15,-25 25 16,1 0 0,-1 0 15,0 0-31,0 0 15,0 0 1,-24-25 0,49 0-1,-25 25-15,-25 0 16,-24-49-16,24 24 16,26 0-16,-51 0 15,1-24-15,74 24 16,-25 25-16,0-25 15,0 0 1,25 1 15,-24 24 1,24-50-1,-25 50-16,25-25-15,-25 25 32,25-25-1,0 1-15,0-1-1,-25-25 16,0 25-15,1 1-16,24-1 16,-25 0-1,0 0-15,25 0 16,-25 25 15,25-24-15,-25 24-16,1-50 47,-1 50 93,25-25-108,-25 25-17,0-50-15,0 50 16</inkml:trace>
  <inkml:trace contextRef="#ctx0" brushRef="#br0" timeOffset="116159.02">17190 15404 0,'-25'0'32,"-24"0"-17,24 0-15,-25 0 16,25 0-16,-49 0 16,0 0-16,-1 0 15,-24 0-15,74 0 16,-49 0-16,24 0 15,0 0-15,-24 0 16,49 0-16,-24 0 16,-1 0-16,0 25 15,50-1-15,-49-24 16,-26 25-16,1 25 16,49-50-16,-74 49 15,25 1-15,49-50 16,-50 50-16,51-26 15,-1 1 1,0-25-16,0 50 16,0-25-1,0-1 1,1 26-16,24 0 16,0-26-1,0 1-15,0 0 16,0 0-16,0 0 15,0 24-15,0 1 16,24-25 0,-24-1-16,25-24 15,-25 25-15,75 25 16,-26-25-16,1-1 16,0 1-1,24 0-15,25 0 16,0-25-16,50 50 15,-74-50-15,49 0 16,0 0-16,-25 0 16,99 0-16,-98 0 15,48 0-15,-24 0 16,-49 0 0,-1 0-16,1 0 15,-26 0-15,26 0 16,-75-25-16,49 25 15,-24 0-15,0 0 16,0 0-16,24 0 16,1 0-16,49 0 15,0 0-15,25 0 16,-24 0-16,24 0 16,24 0-16,1 0 15,0 0-15,-25 0 16,-25 0-16,50 0 15,0 0-15,-75 0 16,26 0-16,48-25 16,1-25-16,-25 25 15,-24 1-15,48 24 16,-48-50-16,48 25 16,-48 25-16,-1-25 15,0 1-15,-49 24 16,-1 0-16,-24-50 62,-25 0-30,0 26-17,0-51-15,0 50 16,0 1-1,0-1 1,-25 0-16,25 0 16,-25 25-16,1-49 15,-1 49-15,-25-50 16,-24 50-16,49-25 16,-25 0-16,-49 1 15,74 24-15,-74-25 16,50 0-16,-26 25 15,26-25-15,-26 25 16,1 0-16,-25 0 16,-26 0-16,-23 0 15,48 0-15,-73 0 16,98 0-16,1 0 16,-25 0-16,24 0 15,26 0-15,-1 0 16,1 0-16,24 0 15,-25 0 1,25 0-16,-24 0 16,-1 0-16,-24 0 15,-1 0-15,50 0 16,-49 0-16,0 0 16,24 0-16,25 0 15,-24 0-15,24 0 16,-25 0-16,-49 0 15,25 0-15,-50 0 16,24 0-16,1 0 16,-25 0-16,25 0 15,24 0-15,1 0 16,24 0-16,1 0 16,24 0-1,0 0 1,0 0-16,1 0 15,-26 0-15,25 0 16,-24 0-16,24 0 16,-25 0-1,25 0 1,-24 0 15,24 0-15,-25 0-16,26 0 15</inkml:trace>
</inkml:ink>
</file>

<file path=ppt/ink/ink17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7:03.409"/>
    </inkml:context>
    <inkml:brush xml:id="br0">
      <inkml:brushProperty name="width" value="0.05292" units="cm"/>
      <inkml:brushProperty name="height" value="0.05292" units="cm"/>
      <inkml:brushProperty name="color" value="#FF0000"/>
    </inkml:brush>
  </inkml:definitions>
  <inkml:trace contextRef="#ctx0" brushRef="#br0">19621 13915 0,'49'0'93,"1"0"-77,49 0-16,75 0 16,-50 0-16,25 25 15,24 0-15,-49-25 16,50 0-16,-50 0 16,50 0-16,-25 0 15,-50 0-15,-25 0 16,25 0-16,-49 0 15,24 0-15,1 0 16,24 0-16,-25 0 16,-24 0-16,24 0 15,26 0-15,-26 0 16,1 0-16,-26 50 16,26-50-16,24 0 15,0 0 1,-25 0-16,26 0 15,-26 0-15,-24 0 16,24 0-16,0 0 16,-49 0-1,0 0 1,25 0 0,-1 0-16,1 0 15,24 0-15,1 0 16,49 0-16,-25 0 15,0 0-15,-49 0 16,24 0-16,-24 0 16,-25 0-16,-1 0 15,26 0-15,-25 0 16,24 0-16,-24 0 16,0 0-16,0 0 15,49 0-15,-49 0 16,25 0-16,-25 0 15,24 0-15,-24 0 16,25 0 15,-26 0-15,26 0 0,-25 0-1,24 0 1,-24 0 15,25 0 16</inkml:trace>
  <inkml:trace contextRef="#ctx0" brushRef="#br0" timeOffset="6297.78">20340 14883 0,'0'0'0,"75"0"0,-26 0 16,-24 0-16,49 0 15,-49 0-15,50 0 16,-1 0-16,50 0 16,-25 0-16,50-50 15,50 25-15,-75 1 16,0 24-16,74 0 15,-24-25-15,-50 25 16,74 0-16,-24 0 16,24 0-16,-49 0 15,-25 0-15,-25 0 16,1 0-16,-26 0 16,25 0-16,-24 0 15,-1 0-15,-24 0 16,24 0-16,0 0 15,1 0 1,-1 0-16,1 0 0,-1 0 16,0 0-16,-49 0 15,-25-25 1,50 25-16,-25 0 16,0 0-16,24 0 15,1 0-15,-1 0 16,26 0-16,24-25 15,0 25-15,-24 0 16,-26 0-16,26 0 16,-1 0-16,-24 0 15,-26 0 1</inkml:trace>
  <inkml:trace contextRef="#ctx0" brushRef="#br0" timeOffset="7648.31">19720 15478 0,'25'0'47,"24"0"-47,-24 0 16,0 0-16,25 0 15,-25 0-15,-1 0 16,1 0-16,50 0 16,49-25-1,-25 25-15,0 0 16,99-24-16,-24 24 16,-25 0-16,25 0 15,-1 0-15,-49 0 16,-25 0-16,50 0 15,-50 0-15,25 0 16,-49 0-16,49 0 16,0 0-16,0 0 15,25 0-15,-50 0 16,25 0-16,50 0 16,-75 0-16,50 0 15,-50 0-15,25 0 16,-25 0-16,25 0 15,0 0-15,-25 0 16,1 0-16,-1 0 16,-50 0-16,26 0 15,-25 0-15,-1 0 32,-24 0-17,0 0 1,0 0 62,-1 0 78</inkml:trace>
  <inkml:trace contextRef="#ctx0" brushRef="#br0" timeOffset="13462.8">20092 17413 0,'25'-25'63,"0"0"-63,24 25 15,26 0-15,-1 0 16,25 0-16,1 0 16,-1 0-16,25 0 15,25 0-15,-25 0 16,49 0-16,1 0 16,-75-25-16,50 25 15,-50 0-15,-49 0 16,-25 0-16,24 0 15,-24 0 1,25 0 62,-26 0-47,26 0-15,-25 0 0,25 0-16</inkml:trace>
  <inkml:trace contextRef="#ctx0" brushRef="#br0" timeOffset="14543.21">19670 18008 0,'50'0'16,"0"0"0,-1 0-16,26 0 15,24-25-15,0 25 16,-24-24-16,24 24 15,0 0-15,0 0 16,0 0-16,1 0 16,73 0-16,-49 0 15,25 0-15,-25 0 16,25-25-16,-99 25 16,24 0-1,-49 0-15,24 0 16</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6.5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21233 13717 0,'25'25'0,"25"-25"31,-26 0-15,26 0-1,-25 0 17,-25-25 14,0 0-30</inkml:trace>
</inkml:ink>
</file>

<file path=ppt/ink/ink18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37:42.120"/>
    </inkml:context>
    <inkml:brush xml:id="br0">
      <inkml:brushProperty name="width" value="0.05292" units="cm"/>
      <inkml:brushProperty name="height" value="0.05292" units="cm"/>
      <inkml:brushProperty name="color" value="#FF0000"/>
    </inkml:brush>
  </inkml:definitions>
  <inkml:trace contextRef="#ctx0" brushRef="#br0">3944 6003 0,'50'0'31,"0"0"-15,-1 0-16,50 0 15,-24 0-15,-1 0 16,50 0-16,25 0 16,0 0-16,49 0 15,-24 0-15,24 0 16,-24 0-16,-50 0 16,-74 0-16,49 0 15,-50 0-15</inkml:trace>
  <inkml:trace contextRef="#ctx0" brushRef="#br0" timeOffset="2023.55">9352 5804 0,'25'0'62,"-1"0"-46,1 0 0,0 0-16,74 0 15,0 0-15,25 0 16,50 0-16,0 25 16,-1 0-16,-24-25 15,0 0-15,-50 0 16,25 0-16,0 0 15,-49 0-15,-1 0 16,0 0-16,-24 0 16,0 0-16,24 0 15,-24 0-15,24 0 16,1 0-16,-1 0 16,-24 0-16,24 0 15,0 0-15,-49 0 16,25 0-16,49 0 15,-49 0-15,-1 0 16,-24 0-16,49 0 16,-24 0-16,0 0 15,24 0 1,0 0-16,1 0 16,-25 0-16,24 0 15,0 0-15,26 0 16,-26 0-16,25 0 15,-24 0-15,-1 0 16,-24 0-16,-1 0 16,26 0-16,-51 25 15,51-25-15,-1 0 16,1 0-16,-1 0 16,1 0-16,-1 0 15,0 0-15,1 0 16,-50 0-16,24 25 15,1-25 1,-25 0-16,-1 0 16,26 0-16,0 0 15,24 0-15,0 0 16,26 0-16,-26 0 16,1 0-16,-1 0 15,0 0-15,-24 0 16,-25 0-1,0 0 1,-1 0-16,51 0 0,-1 0 16,25 0-16,75 0 15,-25 0-15,0 0 16,49 0 0,-74 0-16,-25 0 15,25 0-15,-49 0 16,-50 0-16,-1 0 15,1 0-15,0 0 47,0 0-31,0 0-16,49 0 16,-24 0-16,24 0 15,25 0-15,-24 0 16,-1 0-16,-49 0 15,25 0-15,-26 0 16,1 0-16,25 0 16,-25 0-16,24 0 15,26 0-15,-51 0 16,76 0-16,-26 0 16,25 0-16,-49 0 15,49 0-15,0 0 16,1 0-16,-26 0 15,25 0-15,-24 0 16,-1 0 0,-49 0-16,0 0 15,-1 0 32,1 0-47,0 0 16,49 0-16,1 0 15,-50 0-15,49 0 16,-49 0-16,24 0 16,-24 0-1,0 0 1,0 0 15</inkml:trace>
  <inkml:trace contextRef="#ctx0" brushRef="#br0" timeOffset="3752.32">4192 6722 0,'124'0'16,"50"0"-1,-50 0-15,124 0 16,0 0-16,50 0 16,-25 0-16,-50 0 15,75 0-15,-26 0 16,-24 0-16,0 0 15,-49 0 1,24 0-16,-24 0 0,-26 0 16,26 0-1,-75 0-15,49 0 16,-73 0-16,98 0 16,-99 0-16,50 0 15,-50 0-15,-24 0 16,24 0-16,-74 0 15,24 0-15,-24 0 16,0 0 0,0 0 15,-1 0-31,1 0 16,50 0-16,-26 0 15,51 0-15,-1 0 16,25 0-16,0 0 15,-50 0-15,1 0 16,-26 0-16,1 0 16,-25 0-16,24 0 15,1 0-15,24 0 16,-24 0-16,0 0 16,24 0-16,-24 0 15,-26 0-15,1 0 16</inkml:trace>
  <inkml:trace contextRef="#ctx0" brushRef="#br0" timeOffset="11632.1">14412 7813 0,'0'0'0,"99"0"0,100 0 15,-26-49-15,1 24 16,-1 25-16,-24 0 16,-25 0-16,-49 0 15,-26 0-15,-24 0 78,0 0-62,0 0 0,0 0-16,-1 0 15,51 0-15,24 0 16,0 0-16,0 0 16,1 0-16,73 0 15,-74 0-15,50-25 16,0-49-16,-25 24 15,25-24-15,-25 49 16,-50 25-16,1-25 16,-26 25 46,-24 0-15,0 0-16,25 0-15,-1 0-16,1 0 16,24 0-16,-24 0 15,-25 0-15,49 0 16,-49 0 31,0 25-47,0 0 15,24 24 1,-24-49-16,25 0 16,-1 0-16,26 0 15,-26 0-15,50 0 16,1 0-16,-1 0 15,74 0-15,-73 0 16,-51 0-16,1 0 16</inkml:trace>
  <inkml:trace contextRef="#ctx0" brushRef="#br0" timeOffset="12208.31">20936 7789 0,'0'0'0,"322"0"0,25 0 16,25 0-16,-24 0 16,-1 0-16,-50 0 15,-73 0-15,-51 0 16,-73 0-16,-26 0 16</inkml:trace>
  <inkml:trace contextRef="#ctx0" brushRef="#br0" timeOffset="13400.87">3919 8310 0,'25'0'16,"50"0"-1,49 0-15,25 0 16,-25 0-16,74 0 15,-74 0-15,25 0 16,-50 0-16,0 24 16,-49-24-16,0 25 15,24-25-15,0 0 16,1 25-16,-1-25 16,75 25-16,25-25 15,49 0-15,-49 0 16,24 0-16,-74 0 15,-25 0-15,-49 0 16,-25 0-16</inkml:trace>
  <inkml:trace contextRef="#ctx0" brushRef="#br0" timeOffset="14457.21">7516 8334 0,'-25'0'16,"50"0"46,0 0-62,49 0 16,26 25-16,98-25 16,0 0-16,1 0 15,24 0-15,-49 0 16,49 0-16,-74 0 15,-25 0-15,-50 0 16,1 0-16,-50 0 16,-1 0 77,1 0-61,0 0-1,0 0 78</inkml:trace>
  <inkml:trace contextRef="#ctx0" brushRef="#br0" timeOffset="16816.35">4515 8930 0,'0'24'16,"74"1"0,25 0-1,75-25-15,0 50 16,24-50-16,50 25 16,-49-25-16,-1 0 15,25 0-15,-49 0 16,24 0-16,-98 0 15,24 0-15,-50 0 16,-24 0 0,-26 0-16,1 0 109</inkml:trace>
  <inkml:trace contextRef="#ctx0" brushRef="#br0" timeOffset="18426.11">11733 8260 0,'-25'0'31,"0"0"-15,1 0 0,-1 0-16,0 0 15,-25 0 1,1 25-1,-26 24-15,51 1 16,-26 0 0,-25 49-16,51-25 15,24-24-15,-50 24 16,25 1-16,25-1 16,0-24-16,0 49 15,0-25-15,0-24 16,0 24-16,0-24 15,0-25-15,75 49 16,-1 1-16,-24-26 16,49-49-16,25 25 15,-25 25-15,0-50 16,25 0-16,-24 0 16,-26 0-16,25 0 15,-49 0-15,24-25 16,-49 25-16,25-50 15,-1 25-15,1-24 16,-25 24-16,49-49 16,-49 49-16,25 0 15,24-25-15,25 1 16,-24-26 0,-26 75-16,75-74 15,-74 49-15,24-25 16,-24 1-16,24 24 15,1-25-15,-26 1 16,1-1-16,-25 25 16,0 1-16,-25-1 15,0-50-15,0 51 16,0-26 0,0 0-16,-25 1 15,0-1-15,-50 1 16,51-1-16,-26 25 15,-24 0-15,24-24 16,-24 49-16,-1-50 16,1 25-16,-50 1 15,0 24-15,-25-50 16,-50 50-16,26 0 16,-26 0-16,51 0 15,-51 0 1,150 0-16,-51 0 0,76 25 15,-1-25-15,0 0 16,0 49 0,0-49-1,25 25-15,-24 0 32,24 0-17,0 0 1,0-1-1,0 1-15</inkml:trace>
  <inkml:trace contextRef="#ctx0" brushRef="#br0" timeOffset="19969.59">3647 10071 0,'0'0'0,"99"0"16,0 0-16,-25 0 16,26 0-16,-26 0 15,-24 0-15,24 0 16,25 0-16,-24 0 15,24 0-15,25 0 16,50 0-16,49 0 16,25 0-16,0 0 15,25 0-15,-50 0 16,-74 0-16,-50 0 16,-49 0-16</inkml:trace>
  <inkml:trace contextRef="#ctx0" brushRef="#br0" timeOffset="21992.34">10914 9252 0,'-24'0'15,"-1"0"1,-25 0 0,1 0-16,24 0 15,0 0-15,-25 25 16,26 25-16,-1-26 16,25 26-1,-25 0 1,25-1-16,0 1 15,0-25-15,0-1 16,0 1-16,0 0 16,0 25-16,0-26 15,0 1-15,0 25 16,25-25 0,24-1-16,1 1 15,-25 0-15,49-25 16,-49 25-1,25-25-15,-26 0 0,51 0 16,24 0-16,-25 0 16,1 0-1,-26 0-15,-24 0 16,25 0-16,-25 0 16,49 0-16,-24 0 15,24 0-15,50-25 16,-49 25-16,-1 0 15,0 0-15,-49 0 16,25 0-16,-25-25 16,-1 0 31,1 1-32,-25-1 1,25 25-16,25-25 15,-1-25-15,-24 50 16,49-49-16,-49-1 16,-25 1 15,0 24-15,0-50-1,0 51 1,0-26-1,-49 0-15,24 1 16,-25 49 0,-24-25-16,-1-25 15,1 50-15,-50 0 16,50-24-16,-26 24 16,26 0-16,0 0 15,24 0-15,0 0 16,26 0-16,-51 0 15,50 0-15,-24 0 16,-51 0-16,51 24 16,-26-24-16,-49 25 15,75-25-15,-26 0 16,26 25-16,24-25 16,25 25-16,-25 0 15,0-25 1,25 24 62,0 1-78</inkml:trace>
  <inkml:trace contextRef="#ctx0" brushRef="#br0" timeOffset="42023.91">7491 11683 0,'25'0'47,"50"0"-47,-1 0 16,-49 0-1,74 0-15,0 0 16,-24 0-16,49 25 16,49-25-16,-24 0 15,0 0-15,25 0 16,-1 0-16,-49 0 16,75 0-16,-50 0 15,-75 0-15,25 0 16,-24 0-16,-26 0 15,1 0-15,-25 0 16,24 0-16,1 0 16,24 0-16,-24 0 15,-1 0-15,26 0 16,-1 0-16,25 0 16,1 0-16,-26 0 15,1 0-15,-1 0 16,25 0-16,0 0 15,-24 0-15,-1 0 16,1 0-16,-26 0 16,26 0-1,-1 0-15,-49 0 16,49 0-16,1 0 16,-26 0-16,26 0 15,-26 0-15,1 0 16,24 0-16,-24 0 15,-25 0-15,49 0 16,-49 0-16,25 0 16,-26 0-16,1 0 15,25 0-15,24 0 16,-24 0-16,-1 0 16,26 0-16,-26 0 15,51 0-15,-26 0 16,1 0-16,-51 0 15,76 0-15,-51 0 16,1 0-16,-25 0 16,-1 0-16,1 0 62,25 0-46,-1 0-1,1 0-15,0 0 16,-26 0-16,1 0 16,0 0-16,0 0 93</inkml:trace>
  <inkml:trace contextRef="#ctx0" brushRef="#br0" timeOffset="91346.18">11336 14039 0,'25'0'250,"0"0"-235,0 0-15,24 0 16,-24 0-16,25 0 15,-1 0-15,1 0 16,-25 0-16,24 0 16,-24 0-16,25 0 15,-26 0-15,1 0 16,0 0 0,0 0-1,0 0 1,-1 0-16,1 0 15,25 0-15,-1 0 16,26 0 0,-1 0-16,1 0 0,24 0 15,-25 0 1,1 0-16,-1 0 16,1 0-16,-1 0 15,25 0-15,-49 0 16,24 0-16,1 0 15,-51 0-15,51 0 16,-1 0-16,-49 0 16,25 0-16,-26 0 15,51 0-15,-50 0 16,24 0-16,1 0 16,0 0-16,-1 0 15,26 0-15,-1 0 16,-49 0-16,49 0 15,1 0-15,-51 0 16,26 0-16,0 0 16,-26 0-1</inkml:trace>
  <inkml:trace contextRef="#ctx0" brushRef="#br0" timeOffset="102631.83">9773 15304 0,'0'-24'46,"25"24"-30,25 0-16,-1 0 16,26 0-16,-26 0 15,26 0-15,-26 0 16,1 0-16,0 0 16,-26 0-16,26 0 15,-25 0-15,25 0 16,-26 0-16,51 0 15,-50 0-15,24 0 16,-24 0-16,49 0 16,-24 0-16,24 0 15,1 0-15,-26 0 16,51 0-16,-51 0 16,26 0-16,-51 0 15,26 0-15,-25 0 16,49 0-16,-49 0 15,25 0-15,-25 0 16,24 0-16,-24 0 31,0 0 1,24 0-32,26 0 15,-1 0-15,-24 0 16,49 0-16,0 0 15,-24 0-15,-1 0 16,-49 0-16,0 0 94,-1 0-79,1 0 32,0 0-15</inkml:trace>
</inkml:ink>
</file>

<file path=ppt/ink/ink18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40:06.488"/>
    </inkml:context>
    <inkml:brush xml:id="br0">
      <inkml:brushProperty name="width" value="0.05292" units="cm"/>
      <inkml:brushProperty name="height" value="0.05292" units="cm"/>
      <inkml:brushProperty name="color" value="#FF0000"/>
    </inkml:brush>
  </inkml:definitions>
  <inkml:trace contextRef="#ctx0" brushRef="#br0">7144 6300 0,'75'0'94,"24"0"-94,0 0 15,50 0-15,-50 0 16,25 25-16,50-25 15,-26 0-15,1 0 16,50 0-16,-26 0 16,26 0-16,-1 0 15,1 0-15,24 0 16,25 0-16,-50 0 16,26 0-16,-1 0 15,-25 0-15,-24 0 16,24 0-1,1 0-15,-1 0 16,-24 0-16,-50 0 16,74 0-16,-49 0 15,50 0-15,-26 0 16,-24 0-16,25 0 16,-50 0-16,0 0 15,-25 0-15,-25 0 16,-49 0-16,25 0 15,-25 0-15,24 0 16</inkml:trace>
  <inkml:trace contextRef="#ctx0" brushRef="#br0" timeOffset="2112.55">3299 7565 0,'25'0'47,"149"0"-32,49 0-15,25 0 16,50 0-16,24 0 16,-74 0-16,50 0 15,-50 0-15,-25 0 16,-49 0-16,24 0 15,-49 0-15,0 0 16,49 0-16,-24 0 16,24 0-16,1 0 15,-1 0-15,26 0 16,-51 0 0,26 0-16,-51 0 0,26 0 15,-75 0-15,1 0 16,24 0-1,-25 0-15,25 0 16,-25 25-16,75-25 16,49 0-16,0 0 15,-24 0-15,-1 0 16,-74 0-16,74 0 16,-74 0-16,1 0 15,-26 0-15,-25 0 16,-49 0-16,25 0 15,-26 0-15,1 0 79,0 0-64,0 0-15,-25 25 16,25-25-16,24 0 15,-24 0-15,49 25 16,-49-25-16,0 0 16,0 0-1,24 0 32,26 0-31,-26 0-16,1 0 15,-25 0 1,24 0 93</inkml:trace>
  <inkml:trace contextRef="#ctx0" brushRef="#br0" timeOffset="27640.98">4068 10542 0,'0'25'0,"25"-25"16,0 0-1,25 0-15,-26 0 16,51 0-16,-26 0 16,26 0-16,24 0 15,-25 0-15,50 0 16,-49 0-16,49 0 16,-50 0-16,50 0 15,0 0-15,75 0 16,-26 0-16,26 0 15,24 0-15,-49 0 16,49 0-16,-49 0 16,24 0-16,-49 0 15,-50 0-15,0 0 16,-24 0 0,-1 0-16,-24 0 15,-1 0-15,26 0 16,-1 0-16,50 0 15,-25 0-15,50 0 16,-25 0-16,25 0 16,0 0-16,0 0 15,-25 0-15,-25 0 16,50 0-16,-50 0 16,0 0-16,-24 0 15,24 0-15,-25 0 16,1 0-16,-26 0 15,26 0-15,-1 0 16,1 0-16,-26 0 16,26 0-16,-26 0 15,1 0-15,24 0 16,-24 0 0,-1 0-16,26 0 15,24 0-15,-25 0 16,1 0-16,-25 0 15,-1 0-15,26 0 16,-26 0 0,26 0-16,-26 0 0,50 0 15,1 25 1,-76-25-16,51 0 16,-50 0-1</inkml:trace>
  <inkml:trace contextRef="#ctx0" brushRef="#br0" timeOffset="35032.7">4465 11881 0,'50'0'16,"74"0"-16,49-24 16,1 24-16,49 0 15,50 0-15,-25 0 16,25 0-16,-74 0 16,98 0-16,-98 0 15,-1 0-15,-24 0 16,-25 0-16,-1 0 15,-48 0-15,-1 0 16,0 0-16,-25 0 16,26 0-16,48 0 15,-48 0-15,-26 0 16,-24 0-16,-1 0 16,51 0-16,-26 0 15,-24 0-15,49 0 16,0 0-16,0 0 15,0 0 1,25 0-16,0 0 16,0 0-16,25 0 15,-49 0-15,24 0 16,24 0-16,-48 0 16,73 0-16,-49 0 15,25 0-15,-25 0 16,50 0-16,-50 0 15,25 0-15,-25 0 16,49 0-16,-49 0 16,25 0-16,-25 0 15,0 0-15,25 0 16,-25 0-16,50 0 16,-75 0-16,74 0 15,-48 0-15,23 0 16,-48 0-16,-1 0 15,0 0-15,0 0 16,-24 0-16,24 0 16,0 0-1,0 0-15,50 0 16,25 0-16,-50 0 16,0 0-16,25 0 15,-25 0-15,-25 0 16,-25 0-16,1 0 15,-26 0-15,-24 0 16,0 0-16,25 0 16,-26 0-1,26 0-15,24 0 16,26 0-16,-1 0 16,25 0-16,-25 0 15,0 0-15,-24 0 16,24 0-16,-25 0 15,1 0-15,-1 0 16,-24 0-16,-1 0 16,-24 0-16,25 0 15,-25 0-15,49 0 16,0 0-16,1 0 16,24 0-16,0 0 15,0 0 1,50 0-16,0 0 15,-25 0-15,25 0 0,49 0 16,-74 0 0,25 0-16,-50 0 15,50 0-15,0 0 16,-50 0-16,25 0 16,0 0-16,0 0 15,50 0-15,-75 0 16,25 0-16,-24 0 15,48 0-15,-48 0 16,24 0-16,-25 0 16,25 0-16,-50 0 15,1 0-15,-51 0 16,51 0-16,-26 0 16,1 0-16,0 0 15,-1 0-15,26 0 16,-26 0-16,51 0 15,-51 0-15,100 0 16,-50 0-16,50 0 16,-50 0-16,0 0 15,1 0-15,24 0 16,-50 0-16,25 0 16,-24 0-16,-26 0 15,26 0-15,-1 0 16,1 0-1,-26 0-15,-24 0 16,0 0 0,0 0 31,24 0-32,-24 24 1,25-24-1</inkml:trace>
  <inkml:trace contextRef="#ctx0" brushRef="#br0" timeOffset="38629.23">1067 13717 0,'25'0'31,"99"0"-15,0 0-16,25 0 16,24 0-16,26 0 15,-50 0-15,49 0 16,-24 0-16,-1 0 15,-49 0-15,25 0 16,-75 0-16,-49 0 16,50 0-16,-26 0 15,1 0 1,-25 0-16,0 0 16,-1 0-1,1 0 48</inkml:trace>
  <inkml:trace contextRef="#ctx0" brushRef="#br0" timeOffset="39527.95">2332 13221 0,'25'0'16,"0"0"-16,49 0 15,-24 0-15,24 0 16,25 50-16,25-26 16,-25-24-16,50 50 15,-74 0-15,24-26 16,-25 1-16,-49-25 31,0 25 0,-25 0 1,0 24-32,0-24 15,0 25 1,0-25 0,0-1-16,0 1 15,0 0 1,-50 49-1,50-24 1,-24-50-16,-1 25 16,-25 24-16,25-24 15,1 0-15,-1 0 16,0-25-16,-25 25 16,1-25 93,49 24-93,-25-24 109</inkml:trace>
  <inkml:trace contextRef="#ctx0" brushRef="#br0" timeOffset="40880.31">1241 14784 0,'24'24'31,"26"-24"-31,0 0 32,-1 0-32,1 0 15,24 0-15,-24 0 16,24 0-16,1 0 16,-26 0-16,51 0 15,-26 0-15,50 0 16,-25 0-16,0 0 15,1 0-15,-26 0 16,0 0-16,1 0 16,-50 0-16,-1 0 15,1 0-15,0 0 16,0 0 46,0 0-15,-1 0-47,26 0 16,0 0-16,-1 0 16,-24 0-1,25 0-15,-25 0 16,-1 0 15,26 0-15,-25 0-16,24 0 15,51 0-15,-1 0 16,50 0-16,-25 0 16,-25 0-16,-25 0 15,-49 0-15,-50 0 94,0 0-94,-24 0 16</inkml:trace>
  <inkml:trace contextRef="#ctx0" brushRef="#br0" timeOffset="41936.19">3448 14610 0,'25'0'78,"0"0"-78,0 0 16,-1 0-1,-24 25-15,25-25 16,0 25-16,-25-1 16,25 1-16,-25 25 15,0-25-15,0-1 16,0 1-16,0 0 16,0 0-16,0 24 15,0-24-15,0 25 16,-50 24-16,25-24 15,-49 49-15,49-49 16,0-26 0,-49 26-16,49-50 15,-49 0 1,49 0-16,25 25 0,-25 0 16,0-25-1,1 0 16</inkml:trace>
  <inkml:trace contextRef="#ctx0" brushRef="#br0" timeOffset="43056.08">3299 14387 0,'0'25'63,"50"-25"-63,-25 49 16,49-24-16,-49 0 15,0 0-15,24 24 16,-24 1 15,0-50 0,0 25-31,0 24 32,-1-49-32,1 0 15,25 50-15</inkml:trace>
</inkml:ink>
</file>

<file path=ppt/ink/ink18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8:42:37.280"/>
    </inkml:context>
    <inkml:brush xml:id="br0">
      <inkml:brushProperty name="width" value="0.05292" units="cm"/>
      <inkml:brushProperty name="height" value="0.05292" units="cm"/>
      <inkml:brushProperty name="color" value="#FF0000"/>
    </inkml:brush>
  </inkml:definitions>
  <inkml:trace contextRef="#ctx0" brushRef="#br0">3423 6176 0,'0'25'47,"0"0"-32,124-25-15,50 25 16,99 0-16,25-25 15,-1 49-15,26 1 16,49-25-16,0 49 16,-50-74-16,-24 0 15,-25 0-15,-25 0 16,-75 0-16,-49 0 16,1 0-16,-101 0 15,1 0-15,0 0 78</inkml:trace>
  <inkml:trace contextRef="#ctx0" brushRef="#br0" timeOffset="2090.12">3870 7317 0,'0'0'0,"74"0"0,50 0 15,75 0-15,49 0 16,0 0-16,50 0 16,24 0-16,-24 0 15,-26 0-15,1 0 16,-74 0-1,-50 0-15,49 0 16,-24 0-16,-1 0 16,-24 0-16,99 0 15,-74 0-15,49 0 16,25 0-16,0 0 16,0 0-16,25 0 15,-50 0-15,-24 0 16,49 0-16,-25 0 15,-49 0-15,49 0 16,-25 0-16,-24 0 16,24 0-16,-24 0 15,24 0-15,-49 0 16,25 0-16,24 0 16,-49 0-16,0-24 15,0-1-15,0 0 16,-75 25-16,0-25 15,-24 25-15,49-25 16,-49 25-16,-25 0 16,49 0-16,-49-24 15,0 24 1,24 0-16,26 0 16,-1 0-16,25 0 15,1 0-15,24 0 16,-25 0-16,-25 0 15,-24 0-15,24 0 16,1 0-16,-1 0 16,-24 0-16,24 0 15,1 0-15,49 0 16,-25 0-16,50 0 16,-1 0-16,1 0 15,-49 0-15,-26 0 16,-49 0-16,0 0 15,-1 0-15,1 0 110,0 0-95,0 0-15,0 0 16,-1 0-16,51 0 16,-26 0-16,75 0 15,-24 0 1,24 0-16,0 0 16,-25 0-16,75 0 15,-75 0-15,-50 0 16,26 0-16,-1 0 15,-49 0-15,0 0 16,0 0 47,-1 0-63,51 0 15,-1 0-15,1 0 16,24 0-16,50 0 15,0 0-15,24 0 16,1 0-16,-1 0 16,-49 0-16,0 0 15,25 0-15,-49 0 16,24 0-16,49 0 16,-74 0-16,50 0 15,0 0 1,25 0-16,-1 0 0,-49 0 15,50 0 1,-75 0-16,25 0 16,-49 0-16,24 0 15,25 0-15,-75 0 16,76 0-16,-1 0 16,49 0-16,-49 0 15,50 0-15,-75 0 16,0 0-16,0 0 15,-24 0-15,-25 0 16</inkml:trace>
  <inkml:trace contextRef="#ctx0" brushRef="#br0" timeOffset="3168.58">3349 8086 0,'0'0'0,"74"0"0,-24 0 16,24 0-16,26 0 16,-1 50-16,99-25 15,-24 0-15,74-1 16,25 26-16,-25 0 16,25-50-16,0 0 15,-25 0-15,0 0 16,0 0-16,-50 0 15,1 24-15,-26-24 16,-98 0-16,-26 0 16,-24 0 109</inkml:trace>
  <inkml:trace contextRef="#ctx0" brushRef="#br0" timeOffset="4618.21">3820 9599 0,'25'0'0,"0"0"16,0 0-16,24 0 15,1 0-15,99 0 16,-25 0-16,124 0 16,0 0-16,25 0 15,-25 0-15,25 0 16,-50 0-16,25 0 15,-50 0-15,26 0 16,-76 0-16,-48 0 16,24 0-16,-50 0 15,25 0-15,-49 0 16,24 0-16,1 0 16,-1 0-16,1 0 15,24 0-15,0 0 16,50 0-16,-25 0 15,49 0-15,1 0 16,-50 0 0,0 0-16,50 0 0,-25 0 15,-50 0-15,0 0 16,-25 0 0,1 0-16,-1 0 15,-24 0-15,24 0 16,-24 0-16,24 0 15,26 0-15,-26 0 16,25 0-16,50-24 16,-50 24-16,-24-25 15,24 25-15,-50-25 16,1 25-16,0 0 16,-1 0-16,26 0 15,-26-25 1,1 25-16,0 0 15,-1 0-15,-24-25 16,0 25-16,0 0 31,-1 0 157</inkml:trace>
  <inkml:trace contextRef="#ctx0" brushRef="#br0" timeOffset="5585.32">14685 9401 0,'25'25'15,"49"-25"-15,50 0 16,-25 49 0,100-24-16,-51 0 15,125-25-15,-49 0 16,48 25-16,26-25 15,-25 0-15,99 0 16,-25 0-16,25 0 16,75 0-16,-26 0 15,125 0-15,-25 0 16,-25 0-16,-25 0 16,-74 0-16,25 0 15,-75 0-15,1 0 16,-26 0-16,25 0 15,-74 0-15,0 0 16,-25 0-16,0 0 16,-49 0-16,24 0 15,-25 0-15,-24 0 16,-50 0-16,-25 0 16,-25 0-16,-24 0 15,-25 0-15</inkml:trace>
  <inkml:trace contextRef="#ctx0" brushRef="#br0" timeOffset="6831.55">4217 10765 0,'0'0'0,"50"-25"0,49 25 16,50-24-1,0 24-15,-1 0 0,51 0 16,-50 0 0,74 0-16,-74 0 15,0 0-15,49 0 16,-74 0-16,25 0 16,0 0-16,0 0 15,-25 0-15,-25 0 16,50 0-16,-50 0 15,25 0-15,-25 0 16,-24 0-16,-1 0 16,0 0-16,1 0 15,-26 0-15,1 0 16,-25 0-16,0 0 16,-1 0-16,1 0 15,0 0-15,25 0 16,-26 0-1,1 0-15</inkml:trace>
  <inkml:trace contextRef="#ctx0" brushRef="#br0" timeOffset="11799.82">13792 12799 0,'25'0'0,"49"0"15,25 0-15,25 0 16,75 0-16,-75 0 15,49 0-15,1 0 16,0 0-16,-50 0 16,49 0-16,1 0 15,24 0-15,1 0 16,-1 0-16,50 0 16,25 0-16,-50 0 15,1 0-15,24 0 16,-25 0-16,0 0 15,-49 0-15,24 0 16,-49 0-16,-25 0 16,50 0-16,-75 0 15,25 0-15,-25 0 16,50 0-16,-25 0 16,74 0-16,-24 0 15,24 0-15,-24 0 16,25 0-16,-26 0 15,-24 0-15,25 0 16,-50 0 0,74 0-16,-49 0 15,25 0-15,-26 0 16,26 0-16,0 25 16,-1-25-16,-49 0 15,50 0-15,-50 0 16,25 0-16,-25 0 15,74 0-15,-99 0 16,50 0-16,0 0 16,25 0-16,-75 0 15,50 0-15,-75 0 16,-49 0-16,49 0 16,-24 0-16,-25 0 15,-50 0 48</inkml:trace>
  <inkml:trace contextRef="#ctx0" brushRef="#br0" timeOffset="13336.11">4242 13568 0,'25'0'46,"49"0"-46,100 0 16,24 0-16,25 0 16,26 0-16,-1 0 15,0 0-15,-50 0 16,0 0-16,-73 0 16,-26 0-1,0 0-15,-25 0 16,-24 0-16,0 0 15,-1 0 48,-24 0-63,49 0 16,-49 0-16,50 0 15,-1 0-15,-24 0 16,-1 0-16,-24 0 15,25 0-15,-26 0 16,26 0 0,-25 0-1,25 0 1,-1 0-16,26 0 16,-1 0-16,0 0 15,-24 0-15,24 0 16,-24 0-16,-25 0 15,0 0-15</inkml:trace>
  <inkml:trace contextRef="#ctx0" brushRef="#br0" timeOffset="16295.21">4143 14759 0,'0'0'0,"74"0"16,25-25-16,-24 25 16,-26-25-16,51 0 15,-26 25-15,0-24 16,-49 24 0,25 0-16,-25 0 15,49-25-15,-49 25 16,49 0-16,26 0 15,-1 0-15,0-25 16,50 25-16,-50 0 16,0 0-16,-49 0 15,-1 0-15,26-25 16,-26 25-16,-24-25 16,50 25-1,-51 0-15,51 0 16,-1 0-16,26 0 15,-26 0-15,-24 0 16,49 0-16,0 0 16,-25 0-16,1 0 15,-50 0-15,24 0 16,1 0-16,-1 0 16,26 0-16,-1 0 15,50 0-15,0 0 16,-24 0-16,48 0 15,-24 0-15,-49 0 16,-1 0-16,-49 0 16,25 0-16,-26 0 31,51 0-15,-1 0-16,-24 0 15,99 0-15,-50 0 16,25 0-16,50 0 15,-1 0-15,-49 0 16,50 0-16,-1 0 16,-48 0-16,-26 0 15,25 25-15,-50-25 16,-49 0-16,49 0 16,-49 0-16,25 0 15,-25 25-15,49-25 16,0 0-16,26 0 15,24 0-15,25 0 16,-25 0-16,-25 0 16,0 0-16,25 0 15,-74 0-15,-1 0 16,1 0-16,-1 0 16,-24 0-16,50 0 15,-1 0 1,25 0-16,-49 0 15,24 0-15,1 0 16,-1 0-16,-24 0 16,24 0-16,1 0 15,-51 0-15,26 0 16,-25 0-16,49 0 16,-49 0-1,0 0 1,0 0-16,-1 0 15,1 0 1,25 0 62,-1 0-62,-24 0-1,25 0 157,-25 0-156,24 0 0,-24 0-1,25 0 1,-26 0-1,26 0-15,0 0 16,24 0-16,25 0 16,25 0-16,50 0 15,0 0-15,24 0 16,-99 0-16,25 0 16,0 0-16,-49 0 15,-26 0-15,1 0 16,0 0-1,-1 0-15,1 0 16,-1 0-16,1 0 16,24 0-16,26 0 15,-51 0 1,50 0-16,50 0 16,-25 0-16,-24 0 15,-1 0-15,0 0 16,50 0-16,-50 0 15,0 0-15,0 0 16,1 0-16,-51 0 16,26 0-16,-26 0 15,-24 0-15,25 0 16,-25 0-16,-1 0 16,26 0-16,24 0 15,26 0-15,-1 0 16,0 0-16,-25 0 15,50 0-15,-24 0 16,-1 0-16,25 0 16,-25 0-16,-24 0 15,-1 0-15,25 0 16,0 0-16,-24 0 16,24 0-1,-25 0-15,26 0 0,-1 0 16,0 0-16,0 0 15,1 0 1,-26 0-16,25 0 16,-49 0-16,49 0 15,25 0-15,-25 0 16,0 0-16,1 0 16,73 0-16,-49 0 15,-24 0-15,48 0 16,-73 0-16,24 0 15,-74 0-15,49 0 16,-24 0 0,-25 25 31,-1-25-32,1 0-15,25 0 16,-1 0-16,-24 0 15,25 0-15,0 0 16,-26 0-16,1 0 31,0 0-15</inkml:trace>
  <inkml:trace contextRef="#ctx0" brushRef="#br0" timeOffset="18984.28">8831 15801 0,'0'0'0,"273"0"0,0 0 16,-25 0-16,24 0 16,1 0-1,-25 0-15,-24 0 16,24 0-16,-50 0 16,25 0-16,1 0 15,24 0-15,-50 0 16,0 0-16,26 0 15,-26 0-15,75 0 16,-50 0-16,0 0 16,-49 0-16,0 0 15,-50 0-15,25 0 16,-25 0-16,49 0 16,1 0-16,-75 0 15,25 0-15,50 0 16,-1 0-16,26 0 15,-75 0-15,74 0 16,1 0-16,24 0 16,50 0-16,0 0 15,-50 0-15,50 0 16,-75 0-16,1 0 16,-51 0-16,51 0 15,-50 0-15,24 0 16,-24 0-16,0 0 15,-25 0-15,74 0 16,-24 0-16,49 0 16,25 0-16,-49 0 15,-1 0 1,26 0-16,-26 0 16,0 0-16,1 0 15,-26 0-15,-73 0 16,24 0-16,-25 0 15,75 0-15,-26 0 16,1 0-16,50 0 16,-26 0-16,1 0 15,-75 0-15,25 0 16,-49 0-16,24 0 16,-50 0-16,26 0 15,-1 0-15,-24 0 16,24 0-16,-49 0 15,0 0 157</inkml:trace>
</inkml:ink>
</file>

<file path=ppt/ink/ink18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8:10.7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3845 11906 0,'25'0'62,"-1"0"-46,26 0-16,0 0 16,-1 0-16,1 0 15,24 0-15,1 0 16,-1 0-16,-24 0 15,24 0-15,-24 0 16,24 0-16,-24 0 16,24 0-16,-24 0 15,-1 0 1,1 0-16,0 0 0,-1 0 16,-24 0-1,25 0-15,-26 0 16,26 0-16,0 0 15,-1 0-15,26 0 16,-1 0-16,25 0 16,-24 0-16,-1 0 15,0 0-15,-24 0 16,24 0-16,-24 0 16,0 0-16,-25 0 15,-1 0-15,1 0 16,0 0-16,0 0 15,0 0-15,-1 0 16,26 0-16,0 0 16,-1 0-16,1 0 15,24 0-15,-24 0 16,24 0-16,1 0 16,-1 0-16,-24 0 15,-1 0-15,26 0 16,-1 0-16,-24 0 15,-1 0-15,1 0 16,0 0 0,-1 0-16,1 0 15,24 0-15,1 0 16,-26 0-16,26 0 16,-1 0-16,0 0 15,1 0-15,-26 0 16,1 0-16,0 0 15,-1 0-15,1 0 16,-1 0-16,26 0 16,-50 0-16,24 0 15,-24 0-15,25 0 16,-1 0-16,1 0 16,0 0-16,-26 0 15,26 0-15,0 0 16,-1 25-16,-24-25 15,25 0-15,-1 25 16,26-25-16,-1 0 16,-24 0-16,24 0 15,-24 0 1,24 0-16,-24 0 16,-1 0-16,1 0 15,0 0-15,-1 0 0,1 0 16,-1 0-1,1 0-15,0 0 16,24 0-16,0 0 16,1 0-16,-1 0 15,1 0-15,-1 0 16,0 0-16,26 25 16,-51-25-16,26 0 15,-1 0-15,1 0 16,-1 0-16,0 0 15,1 0-15,-1 0 16,1 0-16,-1 0 16,-24 0-16,-26 0 15,26 0-15,-25 0 16,24 0-16,1 0 16,-25 0-16,24 0 15,1 0-15,0 0 16,-1 0-1,1 0-15,-25 0 0,24 0 16,-24 0-16,0 0 16,0 0-1,0 0 32,-25-25-31,24 25-1,1 0 1,0 0-16,0 0 16,0 0-1,-1 0 1,1 0-16,0 0 16,0 0 46,0 0-15,-1 0-31,1 0 46,0 0-46,0 0 31,-25-25-32,25 25 1,-1 0 46,1 0 16,-25-25-46,25 25-32,0 0 62,0 0-31,-25-25 48,24 25-79,1 0 62,0 0-31,0 0 1,0 0-1,-1 0 31,-24-24-46</inkml:trace>
</inkml:ink>
</file>

<file path=ppt/ink/ink18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8:15.3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12502 11857 0,'24'0'63,"1"0"-47,0 0-16,0 0 15,24 0 1,-24 0-1,0 0 1,0 0-16,0 0 16,-1 0-16,1 0 15,0 0-15,0 0 16,0 24-16,-1-24 16,26 0-1,-25 0-15,0 0 16,24 0-16,-24 0 15,0 0-15,24 0 16,1 0-16,0 25 16,-1-25-16,1 0 15,-25 0-15,24 0 16,-24 0-16,0 0 16,0 0-1,-25 25 16,25-25-15,-1 0-16,26 25 16,-25-25-16,49 0 15,-24 0 1,-25 25-16,-1-25 16,26 24-16,-25-24 15,0 0 1,-1 0-16,1 0 15,25 0 1,-25 0-16,24 0 16,1 0-16,-1 0 15,26 0-15,-26 0 16,-24 0 0,25 0-16,-25 0 15,24 0 1,-24 0-16,0 0 0,0 0 15,0 0-15,-1 0 16,26 0-16,-25 0 16,0 0-16,24 0 15,1 0-15,-25 0 16,-1 0-16,1 0 16,50 0-16,-51 25 15,1-25-15,25 0 16,-1 0-16,1 0 15,0 0-15,-26 0 16,1 0-16,25 0 16,-25 0 46,-1 0-46,1 0-1,0 0 1,0 0-16,0 0 16,0 0-16,24 0 15,-24 0 1,25 0-16,-1 0 16,-24 0-1,0 0 1,0 0-16,24 0 15,1 25-15,-1-25 16,26 0-16,-26 0 16,1 0-16,24 0 15,-24 0-15,0 0 16,24 0-16,-49 0 16,0 0-16,-1 0 15,26 25-15,-25-25 16,0 0-16,24 0 15,-24 0-15,0 0 16,0 0-16,24 0 16,-24 0-16,0 0 15,25 0 1,-26 0-16,1 0 0,0 0 16,49 0-1,-49 0-15,25 0 16,-25 0-16,24 0 15,1 0-15,-1 0 16,-24 0-16,25 0 16,49 0-1,-25 0-15,-24 0 16,24 0-16,-24 0 16,25 0-16,-1 0 15,0 0-15,1 0 16,-1 0-16,1 0 15,-1 0-15,0 0 16,1-25-16,-26 25 16,1 0-16,0-25 15,-1 25-15,1 0 16,-25 0 0,-1 0 15,1 0-16,0 0-15,25 0 16,-1-25-16,1 25 16,0 0-16,-1 0 15,-24-24-15,49 24 16,-49 0-16,25 0 16,-25-25-1,24 25-15,-24 0 16,25 0-16,-1-25 15,1 25-15,-1 0 16,1-25-16,0 25 16,-1 0-16,26-25 15,-1 25-15,-24-24 16,-1-1-16,-24 25 16,25 0-16,24-25 15,-49 0 1,25 25-16,-26 0 15,1 0-15,0 0 16,0-25-16,0 25 16,24-24-1,-24 24-15,0 0 16,24 0 0,-24 0-16,0 0 15,0-25-15,0 25 0,-1 0 16,1 0-16,0 0 15,0 0-15,0 0 16,24 0 0,-24 0-16,0 0 15,0 0-15,-1 0 16,1 0 46,0 0-46,0 0 0,0 0-1,-1 0 63,1 0-46,0 0-17,0 0 1,0 0 0</inkml:trace>
</inkml:ink>
</file>

<file path=ppt/ink/ink18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8:17.0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16098 12005 0,'50'0'47,"-1"0"-31,26 0-16,-1 0 15,1 0-15,-1 0 16,25 0-16,-24 0 16,24 0-1,0 0-15,-24 0 16,24 0-16,-25 0 16,1 0-16,-1 0 15,-49 0-15,24 0 16,-24 0-16,0 0 15,25 0-15,-26 0 16,26 0 0,0 0-16,-25 0 15,24 0-15,-24 0 16,49 0-16,-24 0 16,0 0-16,-1 0 15,1 0-15,-1 0 16,26 0-16,-26 0 15,26 0-15,-1 0 16,-49 0-16,25 0 16,-26 0-16,26 25 15,-25-25 1,0 0-16,-1 0 16,26 0-16,0 0 0,-1 25 15,1-25 1,-25 0-16,49 0 15,-49 0-15,0 0 16,24 0-16,-24 0 16,0 0-16,25 0 15,-1 0-15,-24 0 16,0 0-16,0 0 16,24 0-16,-24 0 15,0-25-15,0 25 16,-1 0-16,1 0 15,0 0-15,25 0 16,-26 0 0,1-25-1,0 25-15,0 0 16,24-24-16,1 24 16,-25 0-16,25 0 15,-26-25-15,1 25 16,25-25-16,-25 25 15,-1 0 1,1 0-16,0 0 63,0 0-48,24 0-15,1 0 16,0 0-16,24-25 15,0 25-15,-24 0 16,-25 0-16,0 0 16,-1 0-16,1 0 15</inkml:trace>
</inkml:ink>
</file>

<file path=ppt/ink/ink18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35:02.039"/>
    </inkml:context>
    <inkml:brush xml:id="br0">
      <inkml:brushProperty name="width" value="0.05292" units="cm"/>
      <inkml:brushProperty name="height" value="0.05292" units="cm"/>
      <inkml:brushProperty name="color" value="#FF0000"/>
    </inkml:brush>
  </inkml:definitions>
  <inkml:trace contextRef="#ctx0" brushRef="#br0">3696 6747 0,'25'0'47,"0"0"-32,24 0 1,1 0-16,-1 25 16,26-25-1,24 24-15,50 1 16,-25-25-16,25 0 0,-1 25 15,1-25 1,25 0-16,-50 25 16,50-25-16,-26 0 15,1 0-15,0 25 16,-25-25-16,25 25 16,-50-25-16,0 0 15,25 24-15,-24-24 16,-26 0-16,0 0 15,26 0-15,-26 0 16,0 0-16,26 0 16,-26 25-16,50-25 15,-25 0-15,50 0 16,-25 0-16,174 25 31,-125-25-31,1 0 16,-50 0-16,50 0 0,-25 25 15,-1-25-15,1 0 16,0 0-16,0 0 16,-25 0-1,50 0-15,-50 0 16,24 0-16,1 25 16,-50-25-16,26 0 15,-1 0-15,0 24 16,0-24-16,24 0 15,-24 0-15,-24 0 16,73 0-16,-49 0 16,25 0-16,-25 0 15,50 0-15,-1 0 16,-49 0-16,50 0 16,0 0-16,-25 0 15,-1 0-15,-48 0 16,-1 0-16,-25-24 15,25 24-15,1 0 16,-26 0-16,25 0 16,25 0-16,-24 0 15,-1 0-15,0 0 16,0 0 0,0-25-16,50 25 15,-50-25-15,1 25 0,48-25 16,-48 0-16,24 25 15,-25-49 1,0 24-16,25 0 16,-49 0-16,24 0 15,-25 25-15,50-49 16,-49 24-16,24 0 16,25 0-16,-50 1 15,1 24-15,-1 0 16,25-25-16,-49 25 15,24-25-15,1 25 16,-26 0-16,1 0 16,0 0-16,24 0 15,0 0-15,26 0 16,-26 0-16,25 0 16,-24 0-16,-1 0 15,1 0 1,-26 0-16,1 0 0,-1 0 15,-24 0-15,25 0 16,-1 0-16,1 0 16,24 0-16,-24 0 15,24 0-15,26 25 16,-26-25-16,25 0 16,-24 0-16,24 25 15,0-25-15,25 0 16,-49 0-16,-1 24 15,25-24 1,0 0-16,-24 0 16,-1 0-16,1 0 15,-26 0-15,26 0 16,-26 0-16,-24 0 16,0 0-16,0 0 15,24 0-15,1 0 16,-25 0-16,24-24 15,1 24-15,24-25 16,1 25-16,-1-25 16,1 25-16,-26-25 15,26 25-15,-26-25 16,26 25-16,-26 0 16,1 0-16,0 0 15,24 0-15,0 0 16,-24 0-16,0 0 15,24 0-15,0 0 16,1 0-16,-1 0 16,1 0-16,-26 0 15,26 0-15,-26 0 16,1 0-16,-1 0 16,1 0-1,-25 0-15,0 0 16,0 0 78,-1 0-63,26 0-16,-25 0-15,0 0 16,-1 25-16,26-25 16,-25 0-1,0 0-15,-1 25 16,1-25 0,25 0-1,-25 25 1,-1-25-1,1 0-15,0 0 16,0 0 0</inkml:trace>
  <inkml:trace contextRef="#ctx0" brushRef="#br0" timeOffset="1712.63">1364 4564 0,'25'25'78,"-25"24"-78,0 1 16,0-25-16,0 49 15,25-24-15,-25 0 16,0 24-16,0 0 16,0 1-16,0-1 15,0-24 1,0 24-16,0-24 0,0-1 16,0-24-1,0 25-15,0-1 16,0-24-16,0 0 15,0 25-15,0-26 16</inkml:trace>
  <inkml:trace contextRef="#ctx0" brushRef="#br0" timeOffset="2767.54">1439 4589 0,'24'0'31,"1"-25"-15,0 25-16,25 0 15,24 0-15,-24 0 16,-1 0-16,26 0 15,-26 0-15,26 0 16,-50 25-16,49 0 16,-24-25-16,-26 49 15,51-24-15,-50 49 16,-1-49-16,26 0 16,-50 0-16,0 0 15,0 0-15,0-1 16,0 1-1,0 0 1,-50-25-16,26 50 16,-26-26-16,-24 1 15,-1 0-15,1 25 16,24-50-16,-24 24 16,-1-24-16,26 25 15,-1-25-15,25 0 16,25 25 62,25 0-78,25-25 16,-1 25-16,-24-1 15,50-24-15,-75 25 16,24 0-16,1-25 15,-25 25 1,0 0 0,0-1-1,-25 1 1,-24 0 0,24 0-1,0 24-15,-24-49 16,-1 50-16,0-50 15,1 50-15,-26-26 16,26-24-16,-26 25 16,26 0-16,-1 0 15,0-25-15,1 0 16,-1 0 0,50 25 30</inkml:trace>
  <inkml:trace contextRef="#ctx0" brushRef="#br0" timeOffset="3503.28">2009 5730 0,'0'-25'16,"0"0"0,25 25-16,-25-25 15,0-24 1,0 24-16,0 0 15,0 0-15,0 1 16,0-1-16,0 0 16,0 0-1,0 0 1,-25 25-16,0 0 16,1 0-1,-1 0 16,0 25-15,0 25 0,25-25-16,0 24 15,-25 1-15,25 74 16,0-99 0,0 24-16,25-24 15,25 50-15,-25-75 16,-1 24-16,26 1 15,-25-25-15,0 0 16,-1 0-16,1 0 16,25-25-16,-1 1 15,1-1-15,-25 0 16,0-25-16,-25 25 16,0 1-1,0-1-15</inkml:trace>
  <inkml:trace contextRef="#ctx0" brushRef="#br0" timeOffset="4201.01">2356 5755 0,'0'24'16,"25"-24"0,-25 25-16,25-25 15,0 25 1,0-25-1,-1 0-15,26 0 16,-25 0-16,0-50 16,-1 26-16,-24-1 15,0-25-15,0 25 16,0 1-16,0-1 16,0 0-16,-24-25 15,-1 26-15,0-1 16,0 25-16,0-25 15,1 25 1,-1 0 31,25 50-16,0-1-15,0-24-16,0 25 15,0-1-15,0 1 16,0-25-16,0-1 16,0 1-16,25 0 15,-1 0 1,1-25-16,0 0 16,0 0-1,0 0 1,-1 0-1,-24-25 1,0 0 0,0 0-1</inkml:trace>
  <inkml:trace contextRef="#ctx0" brushRef="#br0" timeOffset="4784.42">3249 5432 0,'0'0'0,"0"-25"16,-24 25-16,-26 0 16,25 0-1,0 0 1,1 25-16,-1-25 15,0 25-15,0 0 16,25 0-16,-49-1 16,49 1-1,-25 25-15,25-25 16,0-1-16,0 26 16,0-25-16,0 24 15,0-24-15,0 25 16,0-25-16,0 0 15,25-1 1,-1 1 0,1-25-1,0 0-15,0 0 16,24 0 0,-24 0-16,0-25 15,0 1 1,-25-1-16,0-25 15,0 25 1</inkml:trace>
  <inkml:trace contextRef="#ctx0" brushRef="#br0" timeOffset="5568.13">3547 4465 0,'0'25'32,"0"-1"-32,0 51 15,0-26-15,0 51 16,0-1-16,0 50 15,0-25-15,0 0 16,0 25-16,0-25 16,0 0-16,0-25 15,0 0-15,0-24 16,0-1 0,0-24-16,0-26 15,0 1-15,0-50 63,25 1-48,0-26-15,-1 0 16,26-24-16,-25 49 16,0-49-16,24 74 15,-24-50-15,0 50 16,0 0 15,-25 50-15,25-26-1,-25 1-15,49 25 16,-49-25-16,25 0 16,0-1-16,-25 1 31,0-50 16</inkml:trace>
  <inkml:trace contextRef="#ctx0" brushRef="#br0" timeOffset="28703.11">3845 8533 0,'25'0'47,"-1"0"-47,1 0 15,25 0-15,24 0 16,1 0-16,-1-25 16,-24 25-16,24 0 15,-24 0-15,-26 0 16,1 0-16,25 0 16,-25 0-16,-1 0 15,1 0-15,0 0 16,0 0-1,0 0-15,-1 0 0,26 0 16,0 0-16,-26 0 16,26 0-1,0 0-15,-25 0 16,49 0-16,-49 0 16,0 0-16,-1 0 15,26 0-15,-25 0 16,24 0-16,-24 0 15,50 0-15,-26 0 16,1 0-16,-1 0 16,26 0-16,-26 0 15,26 0-15,-26 0 16,26 0-16,-26 0 16,26 0-16,-1 0 15,1 0-15,-26-25 16,26 25-16,-26 0 15,26 0-15,-26 0 16,26 0-16,-26 0 16,1 0-16,0 0 15,24 0-15,0 0 16,-24 0-16,0 0 16,-1 0-16,-24 0 15,25 0 1,-1 0-16,26 0 15,-26 0-15,1 0 16,0 0-16,-1 0 16,1 0-16,-1 0 15,26 0-15,-1 0 16,1 0-16,-26 0 16,26 0-16,-1 0 15,-24 0-15,24 0 16,0 0-16,-24 0 15,0 0-15,24 0 16,-24 0-16,-1 0 16,26 0-16,-26 0 15,26 0-15,-1 0 16,1 0-16,-1 0 16,0 0-16,26 0 15,-26 0-15,0 0 16,1 0-16,-1 0 15,-24 0-15,0 0 16,-26-25-16,26 25 16,-25 0-1,0 0-15,24 0 16,1-24-16,-25 24 0,-1 0 16,26 0-1,0 0-15,-26 0 16,26 0-16,0 0 15,-1 0-15,26 0 16,-26 0-16,26 0 16,-1 0-16,1 0 15,-1 0-15,0 0 16,-24 0-16,24 0 16,-24 0-16,-25 0 15,24 0-15,1 0 16,-25 0-16,0 0 15,-1 0-15,1 0 16,0 0-16,0 0 16,0 0-16,-1 0 15,26 0-15,0 0 16,-1 0-16,1 0 16,-1 0-16,1 0 15,24 0-15,-24 0 16,25 0-16,-1 0 15,-24 24 1,-26-24-16,26 0 16,-25 0-16,49 0 15,-49 0-15,0 0 16,24 0-16,-24 0 16,25 0-1,-1 0-15,-24 25 16,0-25-16,25 0 15,24 0-15,-24 0 16,-1 25-16,1-25 16,-1 0-16,26 0 15,-25 0-15,24 0 16,-24 0-16,24 0 16,-24 0-16,-1 0 15,1 0-15,-1 0 16,26 0-16,-26 0 15,26 0-15,-26 0 16,26 0-16,-1 0 16,1 0-16,-1 0 15,1 0-15,-26 0 16,26 0-16,-26 0 16,1 0-16,-1 0 15,1 0 1,0 0-16,-26 0 15,26 0-15,-25 0 16,24-25-16,-24 25 16,0 0-16,0 0 15,49 0-15,-24 0 16,-1 0-16,-24 0 16,25 0-16,-1 0 15,26 0-15,-26 0 16,1 0-16,25-25 15,-1 25-15,0-24 16,1 24-16,-1 0 16,1-25-16,-1 25 15,0 0-15,-24 0 16,24 0-16,1 0 16,-50 0-16,49 0 15,0 0-15,-49 0 16,25 0-16,0 0 15,-1 0-15,1 0 16,24 0 0,-24 0-16,24 0 0,1 0 15,-1 0 1,0 0-16,1 0 16,-1-25-16,1 25 15,-1 0-15,0-25 16,-24 25-16,0 0 15,-1 0-15,-24 0 16,25 0-16,-25 0 16,-1 0-16,1 0 15,0 0 1,0 0 0,24 0-16,-24 0 15,50 0-15,-1 0 16,25 0-16,0 0 15,1 0-15,-26 0 16,0 0-16,26 0 16,-51 0-16,1 0 15,0 0-15,-26 0 16,26 0-16,-25 0 16,0 0-16,-1 0 15,1 0 1,0 0-16,0 0 15,24 0 1,-24 0-16,25 0 16,-1 0-16,1 0 15,24-25-15,-24 25 16,-25 0-16,24 0 16,-24 0-16,50 0 15,-26 0-15,-24 0 16,25 0-16,-1 0 15,1 0-15,24 0 16,-24-24-16,0 24 16,-1 0-16,1 0 15,-1-25-15,1 25 16,0 0-16,-26 0 16,1 0-16,25 0 15,-25 0 1,-1 0-16,1 0 15,0 0 1,25 0-16,-26 0 16,1 0-16,25 0 15,-1 0-15,26 0 16,-50 0-16,24 0 16,-24 0-16,25 0 15,-1 0-15,1 0 16,-25 0-16,24 0 15,1 0 1,0 0-16,24 0 16,0 0-16,-24 0 15,0 0-15,-1 0 16,-24 0-16,25 0 16,-26 0-1,1 0-15,0 0 16,0 0-16,0 0 15,24 0-15,1 0 16,24 0-16,1 0 16,-26 0-16,26 0 15,-1 0-15,-24 0 16,-1 0-16,-24 0 16,0 0-16,0 0 156</inkml:trace>
  <inkml:trace contextRef="#ctx0" brushRef="#br0" timeOffset="34656.33">11832 7962 0,'0'-25'62,"0"-24"-31,25 24-31,24 0 16,-49-24-16,25 24 16,0-25-16,-25 1 15,25 24-15,-1 0 16,-24 0-1,0 0-15,25-24 16,0 24-16,-25 0 16,25-24-16,-25 24 15,0 0-15,25 25 16,-25-25-16,24 25 16,1 25 62,0 0-63,-25 0-15,50 24 16,-50 26-16,49-26 16,-24 1-16,0 24 15,25-24-15,-50-1 16,24-24-16,1 0 15</inkml:trace>
  <inkml:trace contextRef="#ctx0" brushRef="#br0" timeOffset="35497.31">12030 7764 0,'25'0'78,"0"0"-78,0 0 16,-1 0-16,1 0 16,0 0-1,0 0 63,0 0-62,-25 25 0,25-25-16,-1 0 15,1 0 1</inkml:trace>
  <inkml:trace contextRef="#ctx0" brushRef="#br0" timeOffset="36607.54">12154 8434 0,'-25'0'156,"1"0"-140,24 49-1,-25-49-15,25 25 16,-25-25-16,0 25 16,25 0-16</inkml:trace>
  <inkml:trace contextRef="#ctx0" brushRef="#br0" timeOffset="37216.52">11981 8334 0,'0'25'63,"24"-25"-63,1 25 15,-25 0-15,25 0 16,-25-1-1,25-24-15,-25 25 16,0 0 0,25-25-1,-25 25-15,24-25 16,1 0 0,-25 25-16,25-1 15,25 1-15,-1-25 16,-24 50-16,25-50 15</inkml:trace>
  <inkml:trace contextRef="#ctx0" brushRef="#br0" timeOffset="37896.7">12005 8682 0,'0'-25'47,"75"-25"-31,-50 25-16,-1-24 15,26 24-15,-25 0 16,0-24-16,0-1 16,-25 25-1,0 0 16,0 1 32</inkml:trace>
  <inkml:trace contextRef="#ctx0" brushRef="#br0" timeOffset="38720.78">12005 8384 0,'25'25'62,"0"0"-46,0-25-16,-25 24 16,25-24-16,-25 25 15,24 0-15,-24 0 16,25-25-1,-25 25 1,25-25-16,-25 24 31,0 1 16,25-25-47,-25 25 16,25-25 62</inkml:trace>
  <inkml:trace contextRef="#ctx0" brushRef="#br0" timeOffset="59448.9">3721 8161 0,'0'25'78,"0"-1"-62,0 51 0,0-50-16,0 24 15,0-24 1,0 25-16,0-1 15,0-24-15,0 0 16,0 0-16,0-1 16,0 1-1,0 0 1,0 0 0,0 0-1</inkml:trace>
  <inkml:trace contextRef="#ctx0" brushRef="#br0" timeOffset="61488.26">21208 8012 0,'0'25'31,"0"0"-15,0 24-1,0-24-15,0 25 16,0-1-16,-25 1 16,25-1-16,0-24 15,0 0-15,0 0 16,0 0-16,0-1 16,0 1-1,0 0 157</inkml:trace>
  <inkml:trace contextRef="#ctx0" brushRef="#br0" timeOffset="69656.55">12551 8706 0,'0'25'62,"0"0"-46,0 25-1,25-50-15,0 24 16,0 26-16,-1-25 16,26 24-16,0-24 15,-1 25-15,1-25 16,-1 24-16,1-24 16,0 0-16,-1 0 15,-24 0-15,25-1 16,-26-24-16,1 25 15,25 0-15,-25 0 16,24 24-16,1-49 16,0 25-16,-1 0 15,1-25-15,24 25 16,-24-25-16,24 25 16,-24-25-16,-1 24 15,26-24 1,-1 0-16,-24 0 15,24 0-15,1 0 16,-26 0-16,26 0 16,-1 0-16,-49 0 15,25-24-15,-26 24 16,26-25-16,0 0 16,-26 25-16,51-25 15,-50 0-15,49 1 16,-24-1-16,24 0 15,50-25-15,-74 26 16,49-1-16,-25 0 16,-24 0-16,-1 0 15,26 1-15,-50 24 16,24-25-16,1 25 16,0 0-16,-26-25 15,51 0-15,-26 25 16,1-25-16,0 0 15,-1 25-15,1-24 16,-25 24-16,-1 0 16,1 0-16,25 0 31,-25 0-31,-1 0 0,1 0 16,25 0-1,-1 0-15,-24 24 16,25-24-16,-1 25 15,-24 0-15,0 0 16,0 0-16,0-25 16,0 49-16,-1-49 15,-24 50-15,25-50 16,-25 25-16,25 0 16,-25-1-16,25 1 15,-25 25 1,0-25-1,0 24-15,0-24 16,0 0-16,0 0 16,0-1-16,0 1 15,0 0 1,25-25 62,-25-25-78,24 0 16,1-24-16,25-1 15,-1 1-15,1-1 16,0 0-16,-26 26 16,26-1-16,-25 0 15,0 0-15,-1 0 16,1 25-16,25 0 31,-25-24-15,24 24-16,26 0 15,-26 0-15,26 0 16,24 0-16,0 0 16,0 0-16,25 24 15,-24 1-15,-26-25 16,0 25-16,26 0 15,-1 24-15,-50-24 16,26 0-16,-26 0 16,26 24-16,-1-24 15,1 0-15,-26 25 16,26-1-16,-26-49 16,51 25-16,-51 25 15,26-50 1,-26 0-16,26 24 15,-26-24-15,26 25 16,-1-25-16,25 25 16,0-25-16,-24 0 15,24 0-15,25 0 16,-49 0-16,24 0 16,-25 0-16,1-25 15,-1-24-15,0 49 16,-24-50-16,49 25 15,-24-24-15,-26-1 16,26 25-16,-26-24 16,26-1-16,-1 0 15,-24 26-15,49-51 16,-74 50-16,0 1 16,-25-1-1,0 0 63,0 0-62,0 0 0,0 0-1,-25 25 32</inkml:trace>
  <inkml:trace contextRef="#ctx0" brushRef="#br0" timeOffset="70712.53">16123 10319 0,'25'0'47,"24"0"-16,-24-50-31,0 25 16,25 1-16,-1-26 16,1 25-16,-25-24 15,0 24-15,24-25 16,-49 25-16,25 0 15,0 1-15,-25 48 94,-25 26-78,0 0-1,0-1-15,1 1 16,-1 0-16,25-1 16,-25-24-16,0 25 15,25-26-15,0 1 16,-25 0 0,0 0-16,25 0 15,0-1 1</inkml:trace>
  <inkml:trace contextRef="#ctx0" brushRef="#br0" timeOffset="71327.92">16247 11137 0,'0'0'0,"25"-25"0,24 25 15,-24-49-15,0 24 16,50 0-16,-26-24 16,26-1-16,-26 0 15,75 1-15,-49-26 16,24 26-16,-50-26 16,1 26-16,-25 24 15,0-49-15,-25 49 16,24-25-16,-24 25 15,25-24-15,-25 24 16,25 0-16,0-24 16,0 24-16,-25 0 15,0 0-15,24 0 16,-24 1 0,25-1-1,-25 0 16,0 0-15</inkml:trace>
  <inkml:trace contextRef="#ctx0" brushRef="#br0" timeOffset="72208.93">17289 10666 0,'0'-25'16,"25"25"-16,-25-25 15,49 1-15,-24 24 16,25 0-16,-1-25 16,26 25-16,-1-25 15,-24 25-15,-25 0 16,-1 0-16,26 0 16,-50 25 30,0 0-30,-25 24-16,25-24 16,-49 49-16,-1-49 15,0 25-15,26 24 16,-26-24-16,0-25 16,1 24-16,24-49 15,-25 50-15,25-25 16,1-1-16,24 1 15,0 0-15,0 0 32,0 0-17,24-25 17,1 0-17,0 25-15,0-25 16,0 0-1,-1 0-15,1 0 16,-25-25 31,25 25-31,-25-25 46,0 0-15</inkml:trace>
  <inkml:trace contextRef="#ctx0" brushRef="#br0" timeOffset="74495.23">3894 8954 0,'0'0'0,"0"25"16,25 25-16,25 49 16,-1-24-16,1-26 15,24 26-15,1-26 16,-26 26-16,26-51 16,24 26-16,-25-25 15,1 24-15,24 1 16,-25-25-16,26 0 15,-26 24-15,50-24 16,-49 25-16,24-50 16,0 24-16,-25 1 15,1 25-15,-1-50 16,1 0-16,24 0 16,-25 0-16,1 0 15,24 0-15,-25 0 16,1 0-16,-1 0 15,1 0-15,24 0 16,-25 0-16,1 0 16,24-25-16,-25 0 15,25 0 1,-49 1-16,25-1 0,-26 0 16,26 0-1,-1 0-15,25-24 16,-49 49-16,74-50 15,-50 1-15,75 24 16,-25-25-16,-25 50 16,-24-49-16,-1 24 15,1 25-15,-1-25 16,-24 25-16,-26 0 16,1 0-16,-25 25 46,25 24-30,-25 1-16,25 0 16,24 24-16,-24 0 15,0 1-15,0-26 16,0-24-16,-25 25 16,0-75 93,0 0-93,24 25-16,-24-25 15,25 25-15,0-49 16,25 24-16,-1 0 15,-24 0-15,25-24 16,-1 24-16,1 0 16,-1 0-16,26 1 15,-26 24-15,-24-25 16,25 0-16,0 25 16,24 0-16,0 0 15,-24 0-15,24 25 16,1 0-1,24-1-15,25 1 16,-25 0-16,25 25 0,-25-26 16,-24 1-16,74 0 15,-50-25-15,25 0 16,-50 0 0,75-25-16,-50-24 0,1 24 15,-26 0 1,-24 0-16,24-24 15,-24 49-15,-1-50 16,-24 50-16,25-50 16,-25 26-16,-1-26 15,1 25-15,50-74 16,-26 74 0,-24-24-16,25-1 15,24 25-15,-49-24 16,49 24-16,-24-25 15,-25 25-15,-1 0 16,-24 1 0,25-1-16,-25 0 15,25 25-15,-25-25 16,0 0-16,25 25 16</inkml:trace>
  <inkml:trace contextRef="#ctx0" brushRef="#br0" timeOffset="75440.54">7169 10443 0,'24'0'16,"1"0"0,0 0-16,25 0 15,-1 0-15,-24-25 16,25 0-16,49 0 15,-50-24-15,26-1 16,-26 1-16,26-1 16,-1-24-16,-24 49 15,-1-50-15,-49 125 78,0 0-62,-24-1-16,-1 50 16,-25-49-16,25 0 15,-49 24-15,49-24 16,-24-1-16,-26 1 16,50-1-16,-24-24 15,24 0-15,0-25 16,25 25-16</inkml:trace>
  <inkml:trace contextRef="#ctx0" brushRef="#br0" timeOffset="76024.37">7541 11187 0,'0'0'0,"49"-25"15,26-25-15,-26 1 16,26-26-16,24 26 16,25-50-16,-25 24 15,0 26-15,-24-26 16,24 1-16,-49 49 16,-26-25-16,26 26 15,-25-1-15,0-25 16,-1 25-16,-24 1 15,25 24 1,-25-25 0,0 0 46,25 25-46</inkml:trace>
  <inkml:trace contextRef="#ctx0" brushRef="#br0" timeOffset="76875.15">8334 10939 0,'0'-25'16,"25"0"-1,50 0-15,-1 25 16,0-24-16,1 24 16,-1 0-16,1 0 15,-1 0-15,-24 0 16,-26 0-16,1 0 15,-25 24 32,0 1-31,0 25 0,-25-50-16,1 49 15,24 1-15,-50-25 0,50 0 16,-50-1-1,26 1-15,-1 0 16,25 0 62,25-25-62,-1 25-1,1-25-15,25 25 16,-1-25-16,1 0 16,0 0-16,-25 0 15,24 0-15,-24 0 16,0 0 62,0 0-62,-50 0 46</inkml:trace>
  <inkml:trace contextRef="#ctx0" brushRef="#br0" timeOffset="83576.27">20365 7813 0,'-25'0'31,"0"-24"-31,-49 24 16,-1 0-16,-24-25 16,0 25-16,-25 0 15,25 0-15,-50 0 16,25 0-16,-25 0 16,25 0-16,25 0 15,-25 25-15,49-25 16,-24 0-1,25 0-15,-1 24 16,1-24-16,24 0 16,-24 0-16,24 0 15,0 0-15,-24 0 16,24 25-16,1-25 16,-26 0-16,1 0 15,24 0-15,-24 25 16,24-25-16,-24 25 15,24-25-15,-24 25 16,24-1-16,1-24 16,24 0-16,0 25 15,0-25-15,0 0 16</inkml:trace>
  <inkml:trace contextRef="#ctx0" brushRef="#br0" timeOffset="84495.34">17314 7689 0,'-25'0'78,"0"25"-78,-25 0 16,26 0-16,-1 0 15,-50-1-15,51 26 16,-26-25-16,0 0 15,26-1-15,-1 1 16,0 0-16,0 0 16,25 0-1,0 0 1,25-1 0,0-24-1,0 25-15,-1 0 16,26-25-1,0 0-15,-26 0 16,26 25-16,0-25 16,-26 0-16,26 0 15,-25 0-15,0 0 16,-1 25-16,1-25 16,0 0-1,0 0 1,0 0-1,-1 0-15,26-25 16,-25 25 0,0 0-16,0 0 15</inkml:trace>
  <inkml:trace contextRef="#ctx0" brushRef="#br0" timeOffset="86063.58">4738 7863 0,'24'0'63,"1"0"-47,25 0-1,24 25-15,26-25 16,-1 25-16,25-25 15,0 24-15,0 1 16,-50 0-16,1-25 16,-26 0-16,1 25 15,-25-25-15,24 25 16,-24-25-16,25 0 16,-25 0-16,49 0 15,0 0-15,1 0 16,-1 0-16,25 0 15,-24 25-15,24-25 16,-25 0-16,1 0 16,-1 0-16,1 0 15,-1 0-15,25 0 16,-24 0-16,24 0 16,-25 0-16,1 0 15,-26 0-15,1 0 16,-25 0-16,24 0 15,-24 0 1,0 0 0,0 0-1,0 0 1,-1 0-16,26-25 16,-25 25 30</inkml:trace>
  <inkml:trace contextRef="#ctx0" brushRef="#br0" timeOffset="86823.98">7689 7789 0,'25'0'46,"25"24"-46,24 1 16,1 0-16,49 25 16,-25-26-16,-49-24 15,24 25-15,0 25 16,-24-50-16,-25 25 16,0-25-16,-25 25 15,0-1 16,0 1 1,-25-25-17,0 25-15,-25 0 16,1 0-16,24-25 16,-49 24-1,24 1-15,-24-25 16,24 0-16,25 0 15,0 0-15,-24 0 16,24 0 0,0 0-1,-25 0 1,26 0 0</inkml:trace>
  <inkml:trace contextRef="#ctx0" brushRef="#br0" timeOffset="108209.1">3795 11881 0,'25'0'109,"0"0"-93,0 0-1,-1 0-15,1 0 16,0 0-16,25 0 16,-26 0-16,1 0 15,25 0-15,-1 0 16,-24 0-16,25 0 15,-25 0 1,24 0-16,-24 0 16,0 0-1,0 0-15,-1 0 16,1 0 0,25 0-1,-25 0 1,24 0-1,1 0-15,-1 0 16,-24 0 0,0 0-16,0 0 15,0 0-15,-1 0 16,1 0-16,0 0 16,25 0-16,-25 0 15,49 0-15,-49 0 16,0 0-1,-1 0-15,26 0 16,0 0-16,-26 0 0,26 0 16,0 0-16,-1 0 15,-24 0-15,25 0 16,-1 0 0,-24 0-16,25 0 0,-26 0 15,1 0-15,25 0 16,-25 0-16,24 0 31,-24 0-31,0 0 16,0 0-16,49 0 15,-49 0-15,99 0 16,-74 0 0,24 0-16,-49 0 15,49 0 1,-24 0-16,-25 0 0,-1 0 15,26 0-15,-25 0 16,24 0 0,-24 0-16,25 0 15,-25 0-15,24 0 16,26 0-16,-26 0 16,1 0-16,-1 0 15,26 0-15,-25 0 16,-1 0-16,1 0 15,-1 0-15,-24 0 16,25 0-16,-25 0 16,24 0-16,-24 0 15,25 0-15,-26 0 16,26 0-16,24 0 16,-24 0-1,0 0-15,-1 0 16,1 0-16,24 0 15,-24 0-15,-1 0 16,26 0-16,-1 0 16,-24 0-16,24 0 15,-24 0-15,0 0 16,-1 0-16,-24 0 16,49 0-16,-24 0 15,-25 0-15,24 0 16,1 0-16,0 0 15,-1 0-15,26 0 16,-26 0-16,1 0 16,24 0-16,-24 0 15,-1 0-15,26 0 16,-25 0-16,-1 0 16,26 0-16,-26 0 15,1 0-15,24 0 16,-49 0-16,25 0 15,-1 0 1,1 0-16,-1 0 16,1 0-16,0 0 15,24 0-15,0 0 16,-24 0-16,24 0 16,1 0-16,-25 0 15,24 0-15,-24 0 16,24 0-16,-24 0 15,-1 0-15,1 0 16,-1 0-16,26 0 16,-26 0-16,26 0 15,-1 0-15,1 0 16,-26 0-16,26 0 16,-1 25-16,-24-25 15,-1 0-15,1 0 16,0 0-16,-26 0 15,51 0-15,-26 0 16,1 0-16,0 0 16,-1 0-16,26 0 15,-26 0-15,1 0 16,24 0-16,-24 0 16,-1 0-16,1 0 15,24 0 1,-24 0-16,0 0 15,-1 0-15,1 0 0,0 0 16,-1 0 0,-24 0-16,25 0 15,24 0-15,-49 0 16,24 0-16,1 0 16,0 0-16,24 0 15,-49 0-15,49 0 16,-24 0-16,-1 0 15,-24 0-15,25 0 16,-1 0-16,26 0 16,-26 0-16,1 0 15,0 0-15,-1 0 16,1 0-16,0 0 16,24 0-16,0 0 15,-24 0-15,0 0 16,-1 0-16,1 0 15,-1 0-15,-24 0 16,50 0-16,-26 0 16,-24 0-16,0 25 15,49-25-15,-24 0 16,-25 0 0,24 0-16,-24 0 15,49 0-15,-24 0 16,0 0-16,-1 25 15,1-25-15,24 0 16,-24 0-16,0 0 16,24 0-16,-24 0 15,-1 0-15,1 0 16,-25 0-16,24 0 16,1 0-16,-1 0 15,1 0-15,0 0 16,-26 0-16,26 0 15,-25 0-15,0 0 16,-1 0-16,26-25 16,-25 25-16,0 0 15,24 0-15,1 0 16,0 0-16,-1 0 16,1 0-1,-1 0-15,26-25 0,-1 25 16,-24-25-16,-1 25 15,26 0-15,-26-24 16,-24 24 0,50 0-16,-26 0 15,-24 0-15,25 0 16,-26 0-16,51 0 16,-25 0-16,-26 0 15,51 0-15,-50 0 16,49 0-16,-24 0 15,24-25-15,-24 25 16,24 0-16,-24 0 16,24 0-16,0-25 15,-24 25-15,24 0 16,1 0-16,-1 0 16,25-25-16,-49 25 15,25 0-15,-26 0 16,26 0-16,-26 0 15,-24 0 1,0 0-16,24 0 16,-24 0-16,0 0 0,0 0 15,24 0-15,-24 0 16,0 0-16,25 0 16,-1 0-1,1-25-15,-1 25 16,1 0-16,-25 0 15,49 0-15,-24 0 16,-25 0-16,24-24 16,-24 24-16,25 0 15,-1 0 1,-24 0 0,25-25-16,-25 25 15,-1 0-15,26 0 16,0 0-16,-1 0 15,1 0-15,-1 0 16,1 0-16,0 0 16,-1 0-16,-24 0 15,0 0-15,0 0 16,-1 0 0,26 0-1,0 0 1,-1 0-16,26 0 15,-1 0-15,-24 0 16,24 0-16,-49 0 16,49 0-1,-24-25-15,-25 25 16,0 0-16,-1 0 16,-24-25-16,25 25 15,0 0 1,0 0-16,0 0 15,24 0-15,1 0 16,-25 0-16,24-25 16,1 25-16,-25 0 15,-1 0 1,1 0 46,0 0-46,0 0 0,24 0-16,1 0 15,-25 0-15,0 0 16,-1 0-16,1 0 16,0 0-16,0 0 31,0 0 16,-1 50-32,26-50 1,-25 0-16,0 25 16,0-25-16,-1 25 15,1-25-15,0 0 110,0 0-95,0 0 1,-1 0-1</inkml:trace>
  <inkml:trace contextRef="#ctx0" brushRef="#br0" timeOffset="108841.22">21084 11410 0,'0'25'63,"0"25"-63,0-1 15,0 1-15,0-25 16,0 49-16,0-49 16,0 0-16,0 24 15,25 1-15,-25-25 16,0-1-16,0 1 16,25-25-16</inkml:trace>
  <inkml:trace contextRef="#ctx0" brushRef="#br0" timeOffset="110344.12">3646 11609 0,'0'24'78,"0"1"-78,0 0 15,0 25-15,0-26 16,0 1-16,0 0 16,0 25-16,0-26 15,0 1-15,0 25 16,-25-1-16,25-24 16,0 0-16,-24 0 15,24 24 1,0-24-1,-25 0 1,25 0-16,0 0 0</inkml:trace>
  <inkml:trace contextRef="#ctx0" brushRef="#br0" timeOffset="112408.82">1091 11757 0,'0'-24'62,"50"-1"-46,0-25-16,24 1 16,25-26-16,-49 26 15,24-1-15,-24 25 16,-25 0-16,24-24 16,-49 24-1,0 50 63,-25 24-62,-24-24-16,24 25 16,-25 49-16,1-25 15,-1 1 1,1-1-16,-1 1 15,25-26-15,0 26 16,1-1-16,-1-49 16,25 0-16,0-1 15,0 1 1</inkml:trace>
  <inkml:trace contextRef="#ctx0" brushRef="#br0" timeOffset="113352.55">1712 11410 0,'0'25'78,"24"0"-63,-24 0 1,25-25-16,0 0 47,0 0-16,0 0-15,-1 0-16,1 0 15,0 0 1,-25-25 0,0 0-1,25 0 1,-25 0 0,0 1-1,-25 24 16,25-25-15,-25 25 0,0 0 15,1 0-15,-1 25-16,-25-1 15,50 1 1,0 0-16,0 0 31</inkml:trace>
  <inkml:trace contextRef="#ctx0" brushRef="#br0" timeOffset="118944.52">7491 12030 0,'25'0'94,"0"-25"-79,-1 25 1,-24-24-16,25 24 16,0-25-1,0 25-15,-25-25 16,25 25-16,-25-25 47,24 25-16,1 0-15,-25-25-1,25 25-15,0 0 16,-25-24-1,25 24 1</inkml:trace>
  <inkml:trace contextRef="#ctx0" brushRef="#br0" timeOffset="119783.77">7441 11782 0,'25'0'62,"0"25"-46,0 25 0,0-26-1,-1-24-15,-24 25 16,0 0-16,25-25 15,-25 25 1,25 0 0,0 24-1,0-49-15,-1 25 16,-24 0 15,25-25-31,-25 25 16,25-25-1,-25 24 1,25-24 0,-25 25-1</inkml:trace>
  <inkml:trace contextRef="#ctx0" brushRef="#br0" timeOffset="120912.57">7094 13122 0,'0'0'0,"0"-25"109,25-25-93,0 25-16,-25-24 15,49-26-15,-49 26 16,50-1-16,-25 1 16,0-26-16,24 26 15,-24-1-15,25 25 16,-26-24-16,26 24 15,0-25-15,-26 25 16,1 25-16,25-24 16,-25-1-16,-1 25 15,1 0 1,0 0 31,-25 25-47,0-1 15,25 26-15,-25-25 16,0 24-16,0 1 16,0-25-16,0 0 15,0-1-15,0 1 16,0 0-16,0 0 16,0 0-16,0-1 15,-25 1-15,25 0 16,-25 0-1,25 0 1,-25-1 0,25 1-16,0 0 15,0 0 1,-24-25 62</inkml:trace>
  <inkml:trace contextRef="#ctx0" brushRef="#br0" timeOffset="121361.02">7342 12725 0,'25'0'32,"0"0"-32,24 0 15,26 0 1,-1 0-16,1 0 0,-1 0 15,-24 0 1,24 0-16,-49 25 16,24-25-16</inkml:trace>
  <inkml:trace contextRef="#ctx0" brushRef="#br0" timeOffset="124680.14">12303 11534 0</inkml:trace>
  <inkml:trace contextRef="#ctx0" brushRef="#br0" timeOffset="125184.08">12303 11658 0,'0'25'78</inkml:trace>
  <inkml:trace contextRef="#ctx0" brushRef="#br0" timeOffset="125543.27">12303 11832 0</inkml:trace>
  <inkml:trace contextRef="#ctx0" brushRef="#br0" timeOffset="125903.31">12303 11906 0</inkml:trace>
  <inkml:trace contextRef="#ctx0" brushRef="#br0" timeOffset="126264.36">12303 12030 0</inkml:trace>
  <inkml:trace contextRef="#ctx0" brushRef="#br0" timeOffset="126647.09">12278 12179 0</inkml:trace>
  <inkml:trace contextRef="#ctx0" brushRef="#br0" timeOffset="126991.74">12303 12278 0</inkml:trace>
  <inkml:trace contextRef="#ctx0" brushRef="#br0" timeOffset="129056.21">16867 11435 0</inkml:trace>
  <inkml:trace contextRef="#ctx0" brushRef="#br0" timeOffset="129601.99">16892 11584 0,'0'25'94</inkml:trace>
  <inkml:trace contextRef="#ctx0" brushRef="#br0" timeOffset="130015.87">16892 11757 0</inkml:trace>
  <inkml:trace contextRef="#ctx0" brushRef="#br0" timeOffset="130402.28">16892 11881 0</inkml:trace>
  <inkml:trace contextRef="#ctx0" brushRef="#br0" timeOffset="130744.55">16892 12030 0</inkml:trace>
  <inkml:trace contextRef="#ctx0" brushRef="#br0" timeOffset="131176.64">16892 12154 0</inkml:trace>
  <inkml:trace contextRef="#ctx0" brushRef="#br0" timeOffset="131703.85">16892 12254 0</inkml:trace>
  <inkml:trace contextRef="#ctx0" brushRef="#br0" timeOffset="140327.84">12055 11013 0,'25'0'47,"0"0"-31,-1-25-16,1 25 15,25-24-15,0-1 16,-26 0-16,26-25 15,-25 26 1,0-1 0,-1 0-16,-24 0 15,25 25 1,-25-25-16,0 1 16,0 48 124,0 26-140,0-25 16,0 24-16,-25 26 15,1-26-15,24 26 16,0-26-16,-25-24 16,25 0-16,-25 0 15,25 0 1,0 0-16</inkml:trace>
  <inkml:trace contextRef="#ctx0" brushRef="#br0" timeOffset="141048.94">12254 11584 0,'0'-25'0,"49"25"15,-24-25 1,25 0 0,-1 1-1,-24-1 1,0 0-16,0 0 16,-1 25-16,-24-49 15,25 24-15,0 0 16,0 0-16,0 0 15,-25 1-15,24-26 16,1 50 0,-25-25-16,0 0 15,0 0 1,25 25-16,-25-24 16,0-1-1,25 25-15,-25-25 16,0 0-1,25 25 1,-25-25 47,0 50 15</inkml:trace>
  <inkml:trace contextRef="#ctx0" brushRef="#br0" timeOffset="141976.18">12725 11410 0,'25'0'63,"-1"0"-48,-24 25 126,0 0-110,0 0-31,-24-25 16,24 24-16,-25-24 15,25 25 1,-25-25-16,25 25 16,0 0-1,-25-25-15,25 25 32,0-1-17,0 1 32,25 0-31,0-25-1,0 0 1,-1 0 0,1 0 30,-25-25-14</inkml:trace>
  <inkml:trace contextRef="#ctx0" brushRef="#br0" timeOffset="143223.31">12675 11410 0,'25'0'16,"-25"-25"-16,25 25 31,0 0 63,-1 0-63,-24 25-15,0 0 15,0 0-15,0 0-1,0-1 17,-24-24-1,24 25-31,-25-25 31,25 25-31,0 0 16,-25-25-1,25 25 1,0-1 31,0 1-16,25-25-15,-25 25-1,25-25 1,-1 0 0,1 0 15,0 0 0,-25-25 0,25 25-15,0 0 31</inkml:trace>
  <inkml:trace contextRef="#ctx0" brushRef="#br0" timeOffset="154279.57">8359 12105 0,'0'24'93,"0"1"-93,0 0 16,0 0 0,0 0-1,0 0-15,0 24 16,0-24-1,0 0-15,0 0 16,0-1-16</inkml:trace>
  <inkml:trace contextRef="#ctx0" brushRef="#br0" timeOffset="155136.06">8260 12526 0,'0'-24'31,"25"24"-15,0 0 0,-1 0 15,1 0 0,-25-25-15,25 25-1,0 0-15,0 0 63,-1 0-32</inkml:trace>
  <inkml:trace contextRef="#ctx0" brushRef="#br0" timeOffset="156344.18">8260 12129 0,'0'-24'15,"25"24"17,0 0-17,-1 0 1,1 0 15,0 0-15,0 0-1,0 0 1,-1 0 0,1 0 62,0 0-47</inkml:trace>
  <inkml:trace contextRef="#ctx0" brushRef="#br0" timeOffset="161664.52">16842 12551 0,'0'25'62,"25"25"-46,-25-1-16,0-24 15,0 0-15,0 24 16,0-24-16,0 25 16,0-1-1,0-24-15,0 0 16,0 25-16,0-26 15,0 1-15,0 25 16,0-25 0,0-1-1</inkml:trace>
  <inkml:trace contextRef="#ctx0" brushRef="#br0" timeOffset="163135.26">16619 12551 0,'25'0'16,"0"0"15,0 0-31,-1 0 16,1 0-1,0-25 1,0 25-16,0 0 16,-1 0-16,26 0 15,-25 0-15,24 0 16,-24 0-16,0 0 16,0 0-16,0 0 62,-25 25-62,0 0 16,24-25-16,-24 25 15,25-25 1,0 25-16,0-1 16,0 1-1,-25 0 48,0 0-48,-25-25 1,0 25-16,-25-1 16,26 1-1,-51 0-15,26 0 16,24-25-16,0 0 15,50 0 95,0 0-110,-1 0 15,1 0 1,0 25 15,0-25-31,-25 24 32,25-24-32,-25 25 15,0 0 1,0 0-1,24 0-15,-24-1 16,0 1 0,0 0 31,-24 0-16,-1-25-16,0 25-15,0-25 16,0 24-16,-24-24 16,-1 0-1,25 0-15,1 0 16,-26 0-16,50 25 16,-25-25 109</inkml:trace>
  <inkml:trace contextRef="#ctx0" brushRef="#br0" timeOffset="166079.84">17735 12254 0,'0'24'78,"0"1"-63,0 0 1,0 0-16,0 24 16,0-24-1,0 0 1,0 0-1,0 0-15,25-25 16</inkml:trace>
  <inkml:trace contextRef="#ctx0" brushRef="#br0" timeOffset="166696.12">17983 12254 0,'0'24'62,"0"1"-46,0 0-1,0 0-15,0 0 16,0-1 0,0 1-1,0 0 1</inkml:trace>
  <inkml:trace contextRef="#ctx0" brushRef="#br0" timeOffset="167295.29">18132 12254 0,'0'24'62,"0"1"-46,0 0 0,0 25-1,0-26 1,0 1-1,0 0 1,0 0-16,0 0 31</inkml:trace>
  <inkml:trace contextRef="#ctx0" brushRef="#br0" timeOffset="168272.55">17611 12650 0,'25'0'78,"0"0"-78,25 0 15,-26 0-15,51 0 16,-26 0-16,26 0 16,-50 0-16,-1 0 15,1-24-15,0 24 16,0 0-1,0-25 1,-1 0 0,1 25-16,0 0 15,0 0-15,-25-25 16,25 25-16,-1 0 16,1 0-16,0 0 15,-25-25 1,25 25-1,0 0-15,-1 0 16,1 0 0,-25-24-16,50 24 15,-50-25-15</inkml:trace>
  <inkml:trace contextRef="#ctx0" brushRef="#br0" timeOffset="169215.12">17562 12204 0,'25'0'15,"-1"0"1,1 0 0,0 0-1,0 0 1,24 0 0,1 0-16,0 0 15,24 0 1,-24 0-16,-26 0 15,26 0-15,-25 0 16,0 0-16,-1 0 47,1 0-31,0 0-1,0 0-15,0 0 16,24 0-16,26 0 15,-51 0-15,26 0 16,0 0-16,-1 0 16,1 0-16,-25-25 15</inkml:trace>
  <inkml:trace contextRef="#ctx0" brushRef="#br0" timeOffset="181217.16">4217 12055 0,'25'-25'94,"-1"0"-79,26 25-15,0-24 16,24-1-16,0 0 16,-24 0-16,24 0 15,-24 1-15,24 24 16,-49-25-16,0 0 15,0 25 1,0 0 31,0 0-31</inkml:trace>
  <inkml:trace contextRef="#ctx0" brushRef="#br0" timeOffset="181802.31">5035 11931 0,'0'0'0,"75"0"0,24 0 15,50 0-15,-50 0 16,-25 0-16,26-25 15,-51 25-15,26 0 16,-1-25-16,-49 25 16,25 0-1,-26-24 1,1 24 0,-25-25-1,50 25-15,-25 0 16,24 0-1,1 0 1,-50-25-16,25 25 16</inkml:trace>
  <inkml:trace contextRef="#ctx0" brushRef="#br0" timeOffset="182312.4">6152 11906 0,'24'0'0,"1"0"16,25 0 0,-1 0-16,26-25 15,24 25-15,25-24 16,-25-1-16,50-25 16,-50 50-16,-24-25 15,-1 1-15,-24 24 16,24-25-1,-49 25-15,0 0 16,0-25 0</inkml:trace>
  <inkml:trace contextRef="#ctx0" brushRef="#br0" timeOffset="-206017.46">4142 11361 0,'25'0'94,"25"0"-78,-1 0-1,1 0-15,24-25 0,1 25 16,-1 0 0,1-25-16,-1 25 15,0 0-15,1 0 16,-25 0-16,-26 0 16,26 0-16,0 0 15,-26 0-15,1 0 16,25 0-16,-25 0 15,-1 0 1,1 0 0,0 0-1,0 0 1,0 0 0,-1 0-16,1 0 15,0 0-15,25 0 16,-26 0-1,26 0 1,0 0-16,-26 0 16,26 0-16,-25 0 15,49 0-15,-24 0 16,-25 0-16,-1 0 16,26 0-16,-25 0 15,0 0-15,24 0 16,-24 0-1,0 0 1,0 0 0,0 0-1,-1 0 1,1 0-16,0 0 16,25 0-16,-1 0 15,1 0-15,-1 0 16,-24 0-16,25 25 15,-25-25 1</inkml:trace>
  <inkml:trace contextRef="#ctx0" brushRef="#br0" timeOffset="-205121.16">6400 11137 0,'24'0'62,"51"0"-62,-26 25 16,26-25-16,-1 50 16,1-25-16,-1-1 15,1 1-15,-26-25 16,1 25-16,-25-25 15,-25 25 32,0 0-47,0-1 16,-25 26 15,0-25-15,-25-25-16,1 49 15,-1-24-15,0-25 16,-24 25 0,0 0-16,24-25 0,0 25 15,1-25-15,-1 0 16,25 0-16,-24 0 16,24 0-1</inkml:trace>
  <inkml:trace contextRef="#ctx0" brushRef="#br0" timeOffset="-201368.31">8781 12774 0,'-25'0'15,"0"0"1,0 0 15,-24 0-15,49 25-16,-25-25 16,75 0 77,-1 0-93,1 0 16,24 0 0,1 0-16,-1 0 15,1 0-15,-1 0 16,25 0-16,-24 0 15,-26 0-15,1 0 16,-1 0-16,1 0 16,24 0-16,-24 0 15,0 0-15,-1 0 16,1 0-16,-1 0 16,26 0-16,-26 0 15,26 0-15,-25 0 16,-1 0-16,1 0 15,-25 0-15,24 0 16,26 0-16,-26 0 16,1 0-16,24 0 15,1 0-15,-1 0 16,-24 0-16,24 0 16,-24 0-16,24 0 15,0 0-15,1 0 16,-26 0-16,26 0 15,-25 0-15,24 0 16,-24 0 0,-1 0-16,1 0 15,-25 0-15,-1 0 16,1 0 0,0 0 77,0 0-77</inkml:trace>
  <inkml:trace contextRef="#ctx0" brushRef="#br0" timeOffset="-200407.5">8682 12675 0,'-25'0'47,"0"0"-47,0 0 15,-24 25-15,-1-25 16,0 50-16,1-26 16,24-24-16,-25 25 15,50 0-15,-24-25 16,24 25 15,0 0 0,24-25 1,1 0-17,-25 24-15,25-24 16,25 0-16,-1 25 15,26-25-15,-1 0 16,0 0-16,1 0 16,-26 0-1,1 0-15,0 0 16,-1 0-16</inkml:trace>
  <inkml:trace contextRef="#ctx0" brushRef="#br0" timeOffset="-190752.74">12998 12601 0,'24'0'109,"1"-25"-93,25 25-1,-25 0-15,-1 0 16,26-25-1,25 25-15,-26 0 16,26 0-16,-1 0 16,0 0-16,1 0 15,-1 0-15,25-25 16,-24 25-16,24-24 16,-25 24-16,1 0 15,-1 0-15,1-25 16,-26 25-16,1 0 15,24 0-15,1 0 16,-26-25-16,26 25 16,-26 0-16,-24 0 15,0 0-15,0 0 94,0 0-78,24 0-1,1 0-15,-1 0 16,-24 0 0,25 0-16,-1 0 15,26 0-15,-50 0 16,24 0-16,-24 0 15,0 0-15</inkml:trace>
  <inkml:trace contextRef="#ctx0" brushRef="#br0" timeOffset="-189824.11">15379 12328 0,'25'0'93,"0"0"-77,-1 0 0,1 0-1,0 0 1,0 0-1,-25 25 1,25-25-16,-25 25 31,0-1-31,24-24 16,-24 25 0,0 0-1,0 25 1,-24-26-16,-1 1 15,-50 25-15,51-25 16,-1-1-16,-25 1 16,25 0-1</inkml:trace>
  <inkml:trace contextRef="#ctx0" brushRef="#br0" timeOffset="-188720.46">17884 12973 0,'50'0'63,"24"0"-47,25-25-16,1 0 15,-1 0-15,25 1 16,0-1-16,0 25 15,-25 0-15,0 0 16,1 0-16,-26 0 16,25 0-16,-24 0 15,-26 0-15,26 0 16,-26 0-16,26 0 16,-26 0-16,26 0 15,-1 0-15,1 0 16,-26 0-16,26 0 15,-1 0-15,0 0 16,1 0-16,-1 0 16,-24 0-1,-1 0-15,-24 0 16,25 0-16,-25 0 0,-1 0 16,1 0-16,0 0 31,0 0-16,0 0 1,-1 0-16,1 0 16,0 0-16,0 0 15,24 0-15,-24 0 16,0 0-16,25 0 16,-25 0-1,-125 0 32</inkml:trace>
  <inkml:trace contextRef="#ctx0" brushRef="#br0" timeOffset="-187712.32">17959 12874 0,'-25'0'31,"25"24"-15,-25-24-16,0 25 15,0-25-15,1 0 16,24 25 0,-25-25-1,25 25 1,0 0 31,0-1-32,0 1 17,25-25-32,-1 0 31,1 0-31,25 0 16,-25 0-16,24 0 15,26 0-15,-26 0 16,1 0-16,-25 0 15,-1 0-15,26 0 16,-25 0 0</inkml:trace>
  <inkml:trace contextRef="#ctx0" brushRef="#br0" timeOffset="-179632.37">3572 13990 0,'0'25'157,"0"-1"-142,0 1 1,0 0-1,0 0-15,0 0 16,0-1-16,0 1 16,0 0-1,0 0 1,0 0 0,0-1-1,0 1 1,0 0-1,0 0 1,0 0 109,0 0-109,0-1-1</inkml:trace>
  <inkml:trace contextRef="#ctx0" brushRef="#br0" timeOffset="-175696.3">3671 14387 0,'25'0'15,"-25"-25"1,25 25-1,0 0 1,-1 0-16,1 0 16,25 0-16,-1 0 15,1 0-15,24 0 16,1 0-16,-1 0 16,-24 0-16,24 0 15,1 0-15,-26 0 16,1 0-16,-1 0 15,-24 0-15,25 0 16,-25 0-16,-1 0 16,1 0-16,0 0 15,0 0-15,24 0 16,-24 0-16,0 0 16,0 0-16,49 0 15,-24 0-15,-25 0 16,24 0-16,1 0 15,0 0-15,24 0 16,0 0-16,-49 0 16,25 0-1,-25 0-15,24 0 16,-24 0-16,0 0 16,0 0-16,24 0 15,1 0 1,-25 0-16,-1 0 15,1 0-15,25 0 16,-25 0-16,24 0 16,-24 25-16,50-25 15,-51 0-15,26 0 16,-25 0-16,24 0 16,1 0-16,0 0 15,-1 0-15,1 0 16,-1 25-16,26-25 15,-26 0-15,26 0 16,-1 0-16,-24 0 16,24 24-16,-24-24 15,-25 0-15,24 0 16,26 0-16,-26 0 16,1 0-16,-25 0 15,24 0-15,-24 0 16,25 0-16,-25 0 15,24 0-15,1 0 16,-25 0 0,24 0-16,-24 0 15,25 0-15,-26 0 16,1 0-16,0 0 16,25 0-16,-1 0 15,1 25-15,-1-25 16,1 0-16,0 0 15,24 0-15,-24 0 16,-1 0-16,-24 0 16,25 25-16,-1-25 15,26 0-15,-26 0 16,1 0-16,0 0 16,-1 0-16,1 0 15,-1 0-15,26 0 16,-26 0-16,26 0 15,-50 0-15,24 0 16,-24 25-16,25-25 16,-26 0-1,1 0-15,0 0 16,0 0-16,0 0 16,-1 0-16,26 0 15,0 0 1,-25 0-16,24 0 15,1 0-15,-1 0 16,51 0-16,-51 0 16,1 0-16,-1 0 15,26 0-15,-26 0 16,1 0-16,24 0 16,1 0-16,-1 0 15,25 0-15,-49 0 16,25 0-16,24 0 15,-25 0-15,1 0 16,-1-25-16,-24 25 16,24 0-16,-24-25 15,-1 25-15,1 0 16,-1 0-16,26 0 16,-26 0-16,1 0 15,0 0-15,-1-25 16,1 25-16,-1 0 15,1 0-15,-25 0 16,25 0-16,-26 0 16,26 0-16,-25 0 15,24 0 1,1 0-16,-25 0 16,49 0-16,-49 0 15,25 0-15,-1 0 16,-24 0-16,49 0 15,-24 0-15,24 0 16,-49 0-16,25 0 16,-1 0-16,26 0 15,-26 0-15,26 0 16,-1 0-16,-24 0 16,24 0-16,1 0 15,-26 0-15,26 0 16,-26 0-16,1 0 15,0 0-15,-1 0 16,1 0-16,-1 0 16,-24 0-16,0 0 15,25 0-15,-26 0 16,1 0-16,0 0 16,0 0-16,24 0 15,-24 0 1,50 0-16,-26 0 0,-24 0 15,25 0-15,-25 0 16,24 0-16,-24-24 16,0 24-1,0 0-15,-1 0 16,1 0-16,0 0 16,0 0-16,0 0 15,24 0-15,1 0 16,-25 0-16,24 0 15,1 0-15,-25 0 16,24 0-16,-24 0 16,25 0-16,-26-25 15,1 25-15,25 0 16,-1 0-16,1 0 16,0 0-16,-1 0 15,-24 0-15,25 0 16,24 0-16,-49 0 15,25 0-15,-1 0 16,1 0-16,-1 0 16,26 0-16,-50-25 15,49 25-15,-24 0 16,-1-25 0,50 25-1,-24 0-15,-50 0 0,24 0 16,-24 0-16,25 0 15,-50-25 1,24 25-16,26 0 16,-25 0-16,0 0 15,0 0-15,-1 0 16,1 0-16,25 0 16,-25 0-16,-1 0 15,1 0-15,25 0 16,-25 0-1,-1 0-15,26 0 16,-25 0-16,49 0 16,-49 0-1,49 0-15,-24 0 16,-25 0-16,0 0 16,-1 0-16,51 0 15,-50 0-15,-1 0 16,26 0-16,0 0 15,-1 0-15,-24 0 16,25 0 0,-1 0-16,1 0 15,0 0-15,-1 0 16,1 0-16,-1 0 16,1 0-16,0 0 15,-1 0-15,1 0 16,-25 0-16,24 0 15,1 0-15,-1 0 16,1 0-16,0 0 16,-1 0-16,1 0 15,24 25-15,-24-25 16,24 0-16,1 0 16,-1 0-16,1 0 15,-1 0-15,-24 25 16,-1-25-16,1 0 15,-1 0-15,1 0 16,0 0-16,24 0 16,-49 0-1,0 0-15,-1 0 16,51 0-16,-50 0 16,-1 0-16,1 0 0,25 0 15,-25 0-15,-1 0 16,1 0-1,0 0 1,0 0-16,0 0 0,24 0 16,-24 0-1,25 0-15,-25 0 16,49 25-16,-24-25 16,-1 0-16,-24 0 15,25 0-15,-1 0 16,1 0-16,-25 0 15,24 0-15,-24 0 16,25 0-16,-1 0 16,-24 25-16,25-25 15,-1 0-15,1 0 16,-1 0-16,1 24 16,-25-24-16,25 0 15,-1 0-15,-24 0 16,25 0-16,-1 0 15,1 0-15,24 0 16,-24 0-16,-1 0 16,26 0-16,-26 0 15,-24 0-15,25 0 16,24 0-16,-49 0 16,25 0-16,-26 0 15,26 0 1,-25 0-16,0 0 15,-1 0 32,1 0-31,0 0 0,0 0-1,0 0 1,-1 0-1,26 0-15,-25 0 16,0 0 15,0 0-31,-1 0 0,1 0 32,0 0-17,0 0 1,0 0-1,-1 0 48,1 0-32,0 0 94</inkml:trace>
  <inkml:trace contextRef="#ctx0" brushRef="#br0" timeOffset="-174680.89">20960 14188 0,'0'25'156,"25"-25"-156,-25 25 15,25 0-15,-25 24 16,24-24-16,-24 0 16,25 25-16,0-26 15,-25 1-15,0 25 16,0-25-16,25-1 16,-25 1-16,0 0 15,0 0 1,0 0-16,0-1 31,0 1-15,0 0-1,25-25 32,-25 25 16</inkml:trace>
  <inkml:trace contextRef="#ctx0" brushRef="#br0" timeOffset="-171750.82">12278 13717 0,'0'25'47</inkml:trace>
  <inkml:trace contextRef="#ctx0" brushRef="#br0" timeOffset="-171233.58">12303 14139 0</inkml:trace>
  <inkml:trace contextRef="#ctx0" brushRef="#br0" timeOffset="-170607.65">12278 14287 0</inkml:trace>
  <inkml:trace contextRef="#ctx0" brushRef="#br0" timeOffset="-170249.23">12278 14536 0</inkml:trace>
  <inkml:trace contextRef="#ctx0" brushRef="#br0" timeOffset="-169912.78">12303 14660 0</inkml:trace>
  <inkml:trace contextRef="#ctx0" brushRef="#br0" timeOffset="-169607.99">12303 14833 0</inkml:trace>
  <inkml:trace contextRef="#ctx0" brushRef="#br0" timeOffset="-167193.49">16917 13915 0</inkml:trace>
  <inkml:trace contextRef="#ctx0" brushRef="#br0" timeOffset="-166606.18">16917 14064 0,'0'25'78</inkml:trace>
  <inkml:trace contextRef="#ctx0" brushRef="#br0" timeOffset="-166296.84">16867 14163 0,'0'-24'0</inkml:trace>
  <inkml:trace contextRef="#ctx0" brushRef="#br0" timeOffset="-165544.84">16917 14263 0</inkml:trace>
  <inkml:trace contextRef="#ctx0" brushRef="#br0" timeOffset="-165200.36">16917 14362 0</inkml:trace>
  <inkml:trace contextRef="#ctx0" brushRef="#br0" timeOffset="-164832.6">16917 14461 0</inkml:trace>
  <inkml:trace contextRef="#ctx0" brushRef="#br0" timeOffset="-164453.43">16892 14560 0</inkml:trace>
  <inkml:trace contextRef="#ctx0" brushRef="#br0" timeOffset="-163072.78">16892 15081 0,'25'0'78,"-25"25"-62,0 49-16,0-49 15,0 0-15,0 25 16,25-1-16,-25-24 16,0 0-16,0 25 15,0-26-15,0 1 16,0 0-1,0 0 1,24-25 0,-24 25-1</inkml:trace>
  <inkml:trace contextRef="#ctx0" brushRef="#br0" timeOffset="-161278.62">16768 15081 0,'0'-25'16,"25"25"31,0 0-47,-1 0 16,1 0-1,0 0 1,0 0-1,0 0 1,-1 0-16,1 25 16,25 0-16,-25-25 15,-1 0-15,1 25 16,0-25-16,0 25 16,24-25-1,-49 24 1,25-24-16,-25 25 31,25-25-15,-25 25-16,0 0 31,-25-25 16,-24 0-32,24 25-15,-25-1 16,25-24-16,-24 0 16,-1 25-16,25-25 15,1 0-15,48 0 125,26 0-93,-25 0-32,0 0 15,-1 0-15,1 0 16,0 0-16,-25 25 15,25-25-15,-25 25 16,25-25 0,-25 25-1,24-25 1,1 49-16,0-49 16,0 50-16,0-25 15,-25 0 79,-25-25-78,0 0-1,0 0-15,0 0 16,1 0-16,-26 0 15,0 0-15,26 24 16,-1-24-16,-25 0 16,25 0-16,1 0 31,-1 0 16</inkml:trace>
  <inkml:trace contextRef="#ctx0" brushRef="#br0" timeOffset="-155759.67">1215 14089 0,'0'-25'78,"25"0"-63,0 25 1,-25-24-16,50 24 16,-1 0-16,-24-25 15,25 25-15,-1 0 16,26 0-16,-1 0 15,1 0-15,-1 0 16,0 0-16,1 0 16,-26 25-16,-24-1 15,25 1-15,-50 0 32,0 0-17,0 24 1,-25-24-16,0 0 15,-24 49-15,-1-49 16,25 25-16,-49 24 16,24-49-16,1 25 15,-1-1-15,-25 1 16,26 0-16,-1-26 16,1 26-16,-1-25 15,0 24-15,26-24 16,-26 25-1,25-25-15,0-1 16,1 1-16,24 0 16,-25 0-16,25 0 15,-25-25 1,25 24-16,0 1 16,-25-25-1,0 25-15,50-25 78,0 0-62,0 0-16,0 0 16,-1 0-16,51 0 15,-26 0-15,26 0 16,-1 0-16,1 0 15,24 0-15,-49 0 16,24-25-16,-24 25 16,-26-25-16,1 25 15,0 0-15</inkml:trace>
  <inkml:trace contextRef="#ctx0" brushRef="#br0" timeOffset="-154537.05">2307 13891 0,'-25'0'63,"25"24"-32,0 1-31,0 0 16,0 0-1,0 0 1,0-1 0,25-24-1,-25 25-15,25-25 16,-1 0 15,1 0-31,0 0 31,0 0-15,-25-25-16,49 25 31,-49-24-31,25 24 0,-25-25 16,0 0-1,0 0 1,0 0 0,0 1-1,0-1 17,0 0-17,0 0 1,-25 25-1,1 0 17,-1 0-1,25 25 0,0 0-31,-25-25 16,25 25 15</inkml:trace>
  <inkml:trace contextRef="#ctx0" brushRef="#br0" timeOffset="-150913.41">7094 14610 0</inkml:trace>
  <inkml:trace contextRef="#ctx0" brushRef="#br0" timeOffset="-150520.79">7218 14536 0,'25'0'94</inkml:trace>
  <inkml:trace contextRef="#ctx0" brushRef="#br0" timeOffset="-150136.21">7417 14412 0</inkml:trace>
  <inkml:trace contextRef="#ctx0" brushRef="#br0" timeOffset="-149840.87">7516 14287 0</inkml:trace>
  <inkml:trace contextRef="#ctx0" brushRef="#br0" timeOffset="-148969.08">7094 14188 0,'25'0'93,"-25"25"-93,50-25 16</inkml:trace>
  <inkml:trace contextRef="#ctx0" brushRef="#br0" timeOffset="-148601.35">7218 14412 0,'25'0'62,"-25"24"-62,0 1 16,25-25-1</inkml:trace>
  <inkml:trace contextRef="#ctx0" brushRef="#br0" timeOffset="-148201.09">7293 14486 0,'24'0'94,"1"0"-78</inkml:trace>
  <inkml:trace contextRef="#ctx0" brushRef="#br0" timeOffset="-147408.74">7466 14635 0</inkml:trace>
  <inkml:trace contextRef="#ctx0" brushRef="#br0" timeOffset="-147048.77">7590 14734 0</inkml:trace>
  <inkml:trace contextRef="#ctx0" brushRef="#br0" timeOffset="-140057.2">7888 14932 0,'25'0'125,"-1"0"-109,1 0-1,0 0-15,0 0 16,0 0 0,0 0-1,-1 0-15,1 0 16,0 0 0,0 0-1,0 0 1,-1 0-16,26 0 15,-25 25 1,0-25-16,-1 0 16,1 0-1,0 0 1,0 0-16,0 0 16,-1 25-1,1-25-15,0 0 16,49 0-16,-24 0 15,-25 0 1,24 0-16,1 0 0,0 0 16,24 0-1,-49 0-15,24 0 16,1 0-16,0 0 16,-1 25-16,26-25 15,-50 0-15,-1 0 16,26 0-16,0 0 15,-26 0 1,-24 25-16,25-25 16,0 0 46,0 0-46,0 0-1,24 0 1,-24 0-16,0 0 0,0 0 16,24 0-16,-24 0 15,0 0-15,0 0 16,-1 0-16,1 0 16,25 0-1,-25 0-15,-1 0 0,26 0 16,-25 0-1,0 0-15,-1 0 16,26 0-16,-25 0 16,25 0-1,-1 0 1,-24 0 0,0 0-16,0 0 15,-1 0 1,1 0-1,0 0 1,0 0 0,0 0-16,-1 0 15,1 0-15,0 0 16,0 0-16,0 0 16,-1 0-1,1 0-15,0 0 16,0 0-1,0 0-15,-1 0 16,1 0 0,0 0-16,0 0 15,0 0 1,-1 0 0,1 0-16,0 0 31,0 0-16,24 0 1,1 0 0,-25 24-16,24-24 15,1 0-15,0 0 16,-26 0-16,26 25 16,-25-25-16,25 0 15,-26 0-15,1 0 16,25 0-16,-25 0 15,-1 0-15,1 0 16,25 0-16,-25 0 16,-1 0-16,26 0 15,-25 0-15,24 0 16,-24 0-16,25 0 16,-1 0-16,1 0 15,-25 0-15,24 0 16,1 0-16,0 0 15,-26 0 1,1 0-16,25 0 16,-25 0-16,-1 0 15,1 0-15,0 0 16,0 0 0,0 0-16,0 0 15,-1 0 1,1 0-16,0 0 15,0 0 1,0 0-16,-1 0 16,1 0-1,0 0 1,0 0 0,0 0-16,-1 0 15,26 0 1,-25 0-16,0 0 15,-1 0-15,26 0 16,-25 0 0,24 0-16,-24 0 15,0 0-15,0 0 16,24 0 0,-49 25-1,25-25 1,0 0-1,0 0 32</inkml:trace>
  <inkml:trace contextRef="#ctx0" brushRef="#br0" timeOffset="-139166.72">12824 14932 0,'50'0'78,"-26"0"-62,26 0-16,-25 25 15,49 0-15,-24-25 16,-25 0-16,-1 25 15,26 0 1,-25-25-16,0 0 16,0 24-16,-1 1 15,1-25-15,0 0 32,-25 25-32,0 0 31,0 0 0,0-1-31,0 1 31,-25 0-15,-24 0 0,-1 0-1,25-25-15,-25 24 16,-24 1-16,0-25 15,49 0-15,-25 25 16,25-25-16,-24 0 16,24 0-16,0 0 109</inkml:trace>
  <inkml:trace contextRef="#ctx0" brushRef="#br0" timeOffset="-136448.64">13866 14635 0,'0'-25'93,"0"0"-77,0 0-16,25-24 16,-1 49-16,-24-25 15,0 0-15,25 0 16,-25 1-1,25-1-15,0 25 16,-25-25-16,25 0 16,-1 0-1,-24 0-15,25 1 16,0-1 0,0 25-16,0-25 15,-25 0 1,24 25 15,-24-25 0</inkml:trace>
  <inkml:trace contextRef="#ctx0" brushRef="#br0" timeOffset="-135360.85">13791 14114 0,'25'0'78,"-25"25"-63,25-1-15,-25 1 16,25 25 0,0-25-16,-25-1 15,24 26-15,1-25 16,-25 0-16,25 0 15,-25-1-15,25 1 16,-25 0-16,0 0 16,25 0-16,-25-1 15,24-24-15,-24 25 16,0 0 0,25-25-16,-25 25 15,25-25-15,-25 25 31,0-1-15,25-24-16,-25 25 31,25-25-15</inkml:trace>
  <inkml:trace contextRef="#ctx0" brushRef="#br0" timeOffset="-133039.96">13643 15528 0,'0'-25'94,"24"0"-94,1 0 15,0 1-15,-25-26 16,25 25-16,0-25 16,-25 26-16,49-1 15,-49-25-15,25 25 16,-25 1-1,0-1 17,25 0-32,0 0 15,-25 0 1,24 1 0,-24-1-1,25 25-15,-25-25 16,25 25-1,0 0 1,-25-25 15,25 25 63,-25 25-78,24 0-1,-24 0-15,25 24 16,-25 1-16,25-1 16,0 1-16,-25 24 15,25-24 1,-1 0-16,1-1 15,-25-24-15,0 25 16,0-25-16,0-1 16,0 1-16,0 0 15,0 0 1</inkml:trace>
  <inkml:trace contextRef="#ctx0" brushRef="#br0" timeOffset="-132008.54">13791 15304 0,'25'0'78,"0"0"-62,0 0 47,0 0-32,-1 0 0,1 0 16,0 0-31,0 0-16,0 0 15,-1 0 16,1 0-15,0 0-16,0 0 63,-25 25-48,25-25 79</inkml:trace>
  <inkml:trace contextRef="#ctx0" brushRef="#br0" timeOffset="-117633.51">3597 12452 0,'0'25'125,"24"0"-109,-24-1 0,25 1-16,0 0 31,-25 0-31,25 0 16,-25-1-1,25-24-15,-25 25 16,25-25 15,-1 25-31,1-25 31,-25 25-31,0 0 32,25-25-32,25 24 15,-26-24 1,1 0-16,50 25 15,-51 0-15,1-25 16,0 0-16,0 0 16,0 0 31,-1 0-32,1 0 1,0 0-16,25-25 15,-26 0-15,1 1 16,50-1 0,-26 0-16,-24 25 0,25-25 15,-26 0 1,1 1-16,0 24 16,0 0-1,-25-25 1,49 0-1,-24 25-15,0 0 16,25-25-16,24 0 16,-24 25-16,-25-24 15,-1 24-15,26 0 16,-25 0 46,0 0-46,-1 24 0,-24 1-16,25-25 15,0 25-15,0 0 16,-25 0-16,0-1 16,25-24-16,-25 25 15,0 0 1,24 0-16,-24 0 15,0-1 1,0 1 0,0 0-1,0 0-15,0 0 16,0-1 0,0 1-1,0-50 110,0 1-109,25-1-16,0 0 15,25 0-15,-1 0 16,-24 1-16,49 24 16,-24-50-16,0 50 15,-1-25-15,1 0 16,24 25-16,-24-24 16,-1 24-1,1 0-15,-25 0 16,25 0-16,-26 0 15,1 0-15,0 0 16,0 0 47,-25 24-63,25 1 15,-1 25-15,26-50 16,-25 49-16,24-49 15,-24 50-15,0-50 16,25 25-16,-26-25 16,1 25-16,25-25 15,-25 0-15,-1 0 16,1 0-16,0 0 16,0 0-16,0 0 15,-1-25-15,1 25 16,-25-25-16,25 25 15,0-25-15,-25 0 16,25 25 0,-25-49-16,24 49 15,1-25-15,0 0 16,0 0-16,24 1 16,-24 24-1,-25-25-15,25 25 16,0-25-16</inkml:trace>
  <inkml:trace contextRef="#ctx0" brushRef="#br0" timeOffset="-111568.83">8012 12353 0,'0'25'78,"0"-1"-62,25 26-16,0-25 15,-1 24-15,1-24 16,25 25-16,-25-1 16,49-24-16,-49 25 15,24-1-15,26-24 16,-50 50-1,49-75-15,-24 49 16,-26-49-16,1 25 16,25 0-16,-25-25 15,-1 0 1,1 0 0,0 0 15,0 0-16,0 0-15,24 0 16,-24-25-16,25 0 16,-26 0-16,26 1 15,-25-1-15,25 25 16,-26-50-16,1 50 16,25-25-16,-25 1 15,-1 24-15,1-25 16,25 25-16,-25-25 15,-1 25-15,26 0 16,-25-25-16,24 0 16,26 25-1,-26 0-15,-24 0 16,25 0-16,-1 0 16,-24 0-16,25 0 15,-25 0 1,-1 0-1,1 0 1,0 0-16,-25 25 16,25-25-16,-25 25 15,0 0 1,25-25-16,-25 25 16,0 24-1,24-49-15,-24 25 16,0 0-16,0 0 15,0-1 1,0 1 0,0 0-1,25-25 63,0 0-62,25-50 0,-1 1-1,1 24-15,24-25 16,-24 26-16,24-1 16,1 0-16,-26 0 15,26 25-15,-26-25 16,1 25-16,-25 0 15,0 0-15,24 0 16,-24 0-16,25 25 16,-1 0-16,1 0 15,-1 24-15,1-24 16,24 25-16,-24-25 16,25 24-16,-1-49 15,-24 50-15,-1-25 16,26-25-16,-26 24 15,-24 1-15,25-25 16,-26 0-16,1 0 16,0 0-1,0 0 1,-25-25-16,25 1 16,-1-1-16,1 25 15,25-50 1,-1 25-16,1-24 15,0-1-15,-1 1 16,1 24-16,24-25 16,-49 25-16,25-24 15,-1 24-15,-49 0 16,0 0-16,25 25 16,-25-24-16,0-1 15,0 0 1,0 0-1</inkml:trace>
  <inkml:trace contextRef="#ctx0" brushRef="#br0" timeOffset="-107207.81">12626 12427 0,'0'25'156,"0"0"-140,0 0-16,0-1 15,24 26-15,1-50 16,-25 25-16,0 0 16,25-1-16,0 1 15,0 0 1,24 25-16,-24-26 16,25 1-16,-26 50 15,26-75-15,24 49 16,-24-24-16,-25 25 15,24-50-15,-24 49 16,0-49-16,0 0 16,-25 25-16,25-25 15,0 0 32,-1 0-47,1 0 31,-25-25-31,50 25 16,-25-25 0,24 1-16,-24 24 15,0-25-15,0 25 16,24-25-16,-24 0 16,25 0-16,-1-24 15,-24 49 1,0 0-16,24-25 15,-24 0-15,0 25 16,25 0-16,-26 0 16,1 0-16,25 0 15,-25-25-15,24 25 16,-24 0-16,25 0 16,-26 0-1,1 0 32,0 25-31,-25 25-1,0-1-15,0-24 16,25 25-16,-25-25 16,25-1-1,-25 1-15,0 0 16,0 0-16,0-50 125,24 0-110,1 0-15,0 1 16,0-1-16,49-25 16,-24 25-16,0 1 15,24-1-15,0 0 16,1 25-16,-26 0 16,26 0-16,-26 0 15,-24 0-15,0 0 16,25 25-1,-26-25-15,26 49 16,-25-24-16,0 25 16,-1-25-16,1 24 15,50 1-15,-51-25 0,26-1 16,0 1 0,-25 0-16,24 0 15,-24-25-15,25 0 16,-1 0-1,-24 0-15,0 0 16,49 0-16,1-25 16,-26 25-16,26-25 15,-1-24-15,-24 24 16,24 0-16,-49 0 16,0 0-16,24 1 15,-24-26 1,0 50-16,-25-25 15,0 0-15,0 1 16,0-1 0,25 25-1,-25-25-15</inkml:trace>
  <inkml:trace contextRef="#ctx0" brushRef="#br0" timeOffset="-104406.6">17239 12626 0,'0'24'62,"0"1"-46,0 0-16,0 25 16,0-26-1,0 26 1,25-50-16,-25 50 16,25-26-1,0 1-15,-1 0 16,1 0-1,0 0-15,0 24 16,0-49-16,-1 25 16,26 0-16,-25-25 15,0 25-15,0-25 16,-1 0 0,1 24-16,0-24 15,-25 25-15,50-25 16,-26 0-1,26 0 1,-25 0-16,0 0 16,24 0-16,-24 0 15,0 0 1,0 0-16,-1 0 16,1-25 15,-25 1-31,25 24 15,-25-25-15,25 0 16,0 0-16,-1 0 16,-24 1-16,25-1 15,0 0-15,25 0 16,-26 0-16,26 1 16,-25-1-1,0 25 1,-1 0-1,1 0-15,0 0 16,0 0-16,0 0 16,-1 0-1,1 0 48,0 25-63,-25-1 15,25 1 1,0 50 0,-25-51-16,0 1 15,25 0-15,-25 0 32,24-25 61,1 0-93,0 0 32,25-25-32,-1-25 15,1 50-15,24-24 16,-24-26-16,-1 50 15,1-25-15,-25 25 16,0-25-16,-1 25 47,1 0-31,-25 25-1,25-25-15,-25 25 16,50-25-16,-50 50 15,24-26-15,1 1 16,0 0-16,0 0 16,0 24-16,24-24 15,1 0-15,-1 25 16,-24-25 0,0-25-16,0 0 15,0 0 1,24 0-16,1 0 15,0 0-15,49 0 16,-25 0-16,25 0 16,1 0-16,-26 0 15,0-25-15,-24 25 16,-25-25-16,0 0 16,-25 0-1,49 0-15,-49 1 16,25-26-16,25 0 0,-26-24 15,1 24 1,0 1-16,25-1 0,-26 1 16,-24-26-1,50 26-15,-50-1 16,25 25-16,-25 0 16,0 1-16,0-1 15</inkml:trace>
  <inkml:trace contextRef="#ctx0" brushRef="#br0" timeOffset="-83360.89">3572 14660 0,'25'0'110,"-25"49"-95,24-24 1,-24 0-16,25 24 16,-25-24-16,25 0 15,0 49-15,0-24 16,24 24-16,-24-24 15,0 24-15,25-24 16,-26 0-16,26-1 16,-25 26-16,24-50 15,-49 24-15,50 1 16,-25-1-16,24-24 16,-49 25-16,50-25 15,-50-1-15,25 1 16,0 0-16,-1 25 15,1-26-15,25 26 16,-25-25-16,24 0 16,-24 24-16,0-24 15,49 25-15,-49-50 16,0 24-16,24 1 16,1 0-16,-25-25 15,49 0-15,-49 0 16,25 0-16,-1 0 15,1 0-15,24-25 16,1 0 0,-1 1-16,-24 24 15,-1-50-15,1 25 16,24 25-16,-24-25 16,0 1-16,-1-1 15,26 25-15,-26-25 16,26 0-16,49-24 15,-25 49-15,25-50 16,-25 25-16,-24 0 16,-1 1-16,0 24 15,50-25-15,-74 0 16,24 0-16,1 25 16,-26-25-16,26 25 15,-1 0-15,1-24 16,-1 24-16,1-25 15,-1 25-15,0 0 16,1 0-16,-1 0 16,1 0-1,-26 0-15,26 0 16,-1 0-16,-24 0 0,-1 0 16,1 25-1,-1-25-15,-24 24 16,0 1-1,-25 0 1,0 0 0,25 0-16,0-1 15,-25 26-15,0-25 16,0 24-16,25-24 16,-25 0-16,0 0 15,0 0-15,0-1 16,0 1-16,24 0 15,-24 0 1,0 0-16,0-1 31,25-24 94,0-24-125,0-1 16,24 0-16,1 0 16,24-24-16,-24 49 15,24-25-15,1 0 16,-1 0-16,50 25 15,-49-25-15,24 1 16,-50-1-16,51 25 16,-26 0-16,1 0 15,-1 0-15,-24 0 16,-26 0-16,26 25 16,0-25-16,-1 0 15,-24 24 1,0 1-16,24-25 0,-24 25 15,25 0-15,-25 0 16,-1 24-16,26-24 16,-25 0-16,24 0 15,1 24-15,-25 1 16,24-1-16,1 1 16,0-25-1,-1 24-15,1 1 16,0-25-16,24 25 15,0-26-15,26 1 16,-26 0-16,25 0 16,50 24-16,-50-49 15,0 25-15,25-25 16,-24 0-16,-26 0 16,1 0-16,-26 0 15,1 0-15,-1-25 16,1 1-16,24 24 15,1-50 1,-26 25-16,1 0 0,24-24 16,1 24-16,-26 0 15,1 0-15,0 0 16,-26-24-16,1 49 16,25-50-16,-25 50 15,24-49 1,-24 49-16,25-50 0,-1 25 15,1-24-15,0 24 16,-26 0-16,76-25 16,-51 26-16,1-1 15,-1 0-15,26-25 16,-26 26 0,-24-1-16,25 0 15,-1 25-15,-24-50 16,25 26-16,-1 24 15,-24-50-15,25 50 16,-50-25-16,25 0 16,0 25-16,-25-24 15,24 24-15,-24-25 16,25 25-16,-25-25 31,25 0-31,-25 0 16,25 25-1,-25-24-15,25-1 16,-25 0 0,24 25-16,-24-25 15</inkml:trace>
  <inkml:trace contextRef="#ctx0" brushRef="#br0" timeOffset="-76304.93">8830 14238 0,'25'-25'79,"0"0"-64,25-24-15,24 24 16,-24-25-16,-1 25 15,1-24-15,24 24 16,-24 0-16,0-24 16,-1 49-16,1-50 15,-1 25 1,1 25-16,-25-25 16,49 1-16,-49 24 15,25-25-15,-1 0 16,26 0-16,-1 25 15,0-25-15,1 1 16,-25-1-16,24 25 16,0 0-16,1 0 15,24 0-15,-25-25 16,1 25-16,-1 0 16,1 0-16,24 0 15,0 0-15,-25 0 16,1 0-16,-1 0 15,1 0-15,24 0 16,-25 0-16,50 0 16,-49 25-16,24 0 15,0-25-15,0 24 16,1 1-16,-1-25 16,-25 0-16,1 25 15,-1-25-15,1 25 16,-1-25-16,0 25 15,1-25-15,-26 0 16,1 0-16,0 0 16,24 24-1,-49-24 1</inkml:trace>
  <inkml:trace contextRef="#ctx0" brushRef="#br0" timeOffset="-75505.67">12849 13618 0,'25'0'63,"24"25"-48,-24-1-15,0 1 16,24 0-16,-24 0 16,50 24-1,-51-24-15,1 25 16,25-50-16,-25 49 15,24-49-15,-49 25 16,25-25-16,-25 25 47,0 0-31,-25-25 15,1 0-31,-1 25 15,0-25-15,-25 0 16,25 0 0,-24 0-16,24 0 15,0 24 1,0-24-16,1 0 16</inkml:trace>
  <inkml:trace contextRef="#ctx0" brushRef="#br0" timeOffset="-74424.07">10790 14312 0,'0'-25'31,"25"-24"-15,24 24-16,1-25 15,0 26-15,-1-26 16,1 25-16,24 25 15,-24-49-15,0 49 16,24-25-16,0 25 16,1-25-16,-1 25 15,1 0-15,-1-25 16,25 25 0,25 0-16,-49 0 15,24 0-15,-25 0 16,26 0-16,-26 0 15,-24 25-15,-1-25 16,1 0-16,-25 0 16,49 0-16,-49 25 15,24 0-15,1-25 16,0 24-16,-1-24 16,1 0-16,-25 0 15,24 25-15,-24-25 16,-25 25-1,25-25 48,-25 25-47,0 0-1,25-25 1,-25 24-1,24-24 1,-24 25-16,25-25 16</inkml:trace>
  <inkml:trace contextRef="#ctx0" brushRef="#br0" timeOffset="-73456.6">13171 14064 0,'25'0'62,"0"25"-62,0-25 16,-25 25-1,25-25-15,-1 0 47,-24 25-47,25-25 47,-25 24-31,0 1-1,0 0 1,0 0 0,0 0 30,0-1-46,-25 1 32,1-25-1,-1 0-15,0 0-1,0 0-15,0 0 16,0 0-1,1 0 126</inkml:trace>
  <inkml:trace contextRef="#ctx0" brushRef="#br0" timeOffset="-71640.86">6499 14064 0,'0'-25'47,"25"1"-15,24 24-17,-24-25-15,49 0 16,1 25-16,-1-50 15,26 26 1,-26 24-16,50-50 16,-50 25-16,1 0 15,-1 1-15,1 24 16,-26 0-16,26-25 16,-1 0-16,-24 25 15,-1 0-15,26-25 16,-1 25-16,25-25 15,1 1-15,24 24 16,0-25-16,-50 0 16,75 25-16,-75 0 15,1 0-15,-1 0 16,0-25-16,1 25 16,-1 0-16,1-25 15,24 25-15,-25 0 16,26 0-16,-26-24 15,25 24-15,0 0 16,1 0-16,-26 0 16,25 0-16,0 0 15,-24 0-15,24 0 16,25-25-16,-49 25 16,24 0-16,-50 0 15,26-25-15,-26 25 16,1 0-1,24-25-15,-24 25 16,0 0-16,-1-25 16,1 25-16,24 0 15,1 0-15,-1 0 16,1-24-16,-1 24 16,25-25-16,25 25 15,-49-25-15,-1 25 16,0 0-16,1 0 15,-26 0-15,26 0 16,-26 0-16,26 0 16,-26 0-16,1 0 15,25 0-15,-1 0 16,0 0-16,-24 0 16,0 0-16,24 0 15,-49 25-15,24-25 16,-24 25-1,0-25-15,0 24 16,0 1-16,24-25 16,1 25-16,-1 0 15,-24 0-15,50-25 16,-26 49-16,-24-49 16,25 50-1,24-25-15,-24-25 16,-1 24-16,26 1 15,-50 0-15,49-25 16,-24 0-16,-26 0 16,1 25-16,0-25 15</inkml:trace>
  <inkml:trace contextRef="#ctx0" brushRef="#br0" timeOffset="-70920.55">13643 13618 0,'24'0'47,"26"49"-31,0-49-1,-26 50-15,26-25 16,0-25-16,-50 25 15,24-25 1,-24 24 47,0 1-48,-24-25 1,-1 25-1,0-25 1,0 25-16,-24-25 16,49 25-16,-25-25 15,25 24 1,-25-24-16,0 0 47,0 0 15</inkml:trace>
  <inkml:trace contextRef="#ctx0" brushRef="#br0" timeOffset="-66030.48">17214 14808 0,'0'25'31,"0"0"1,25-25-32,-25 25 15,0 0-15,25-1 16,-25 1 0,25 0-1,24 49-15,-49-49 16,25 25-16,0-1 15,25 1-15,-26-25 16,1 24-16,0-49 16,0 25-16,0 0 15,24 0-15,-24 0 16,0 0 0,0-25-1,0 0 1,-1 0-1,1 0 1,0-25 0,0 0-16,24 25 15,-24-25-15,25 0 16,-25 0-16,-1 1 16,1 24-16,0-25 15,25 0-15,-26 25 16,1-25-16,25 0 15,-1 25-15,1-24 16,24-1-16,-24 0 16,24 25-16,-24 0 15,25-25-15,-26 25 16,-24 0-16,0 0 16,24 0-1,-24 0-15,0 0 16,0 0-16,0 25 15,-1 0 1,-24 0-16,25-1 16,0 26-1,-25-25 1,25 24-16,-25 1 16,0-25-1,0 0-15,0 0 16,0-1-1,0-73 64,49 24-79,1-25 15,0 25-15,24-24 16,50 24-16,-50 0 15,26 0-15,-1 25 16,-25 0-16,26 0 16,-26 0-1,0 0-15,1 0 16,-26 50-16,26 0 16,-26-50-16,26 49 15,-1 1-15,1 0 16,-1-26-16,25 26 15,-24 0-15,-1-26 16,-24-24-16,-1 0 16,26 0-16,-50 0 15,24 0 1,-24 0 0,0 0-1,0-24-15,-1-1 16,1-25-16,0 25 0,0 1 15,0-51-15,-1 50 16,1 0-16,-25-24 16,0 24-16,25 0 15,-25-24 1,25 49-16,-25-25 0,0 0 16,25 25-16,-25-25 31</inkml:trace>
  <inkml:trace contextRef="#ctx0" brushRef="#br0" timeOffset="-59545.1">15404 13791 0</inkml:trace>
  <inkml:trace contextRef="#ctx0" brushRef="#br0" timeOffset="-59104.71">15354 13866 0</inkml:trace>
  <inkml:trace contextRef="#ctx0" brushRef="#br0" timeOffset="-58712.45">15404 13965 0,'0'25'62</inkml:trace>
  <inkml:trace contextRef="#ctx0" brushRef="#br0" timeOffset="-58424.67">15429 14039 0</inkml:trace>
  <inkml:trace contextRef="#ctx0" brushRef="#br0" timeOffset="-57904.69">15429 14139 0</inkml:trace>
  <inkml:trace contextRef="#ctx0" brushRef="#br0" timeOffset="-57593.22">15429 14387 0</inkml:trace>
  <inkml:trace contextRef="#ctx0" brushRef="#br0" timeOffset="-57296.56">15429 14560 0</inkml:trace>
  <inkml:trace contextRef="#ctx0" brushRef="#br0" timeOffset="-56999.98">15429 14858 0</inkml:trace>
  <inkml:trace contextRef="#ctx0" brushRef="#br0" timeOffset="-56745.09">15453 15032 0</inkml:trace>
  <inkml:trace contextRef="#ctx0" brushRef="#br0" timeOffset="-54407.68">15602 15081 0,'25'0'234,"-25"-25"-77</inkml:trace>
  <inkml:trace contextRef="#ctx0" brushRef="#br0" timeOffset="-52760.62">15553 14684 0,'0'25'63,"0"0"-48,0 0-15,0 0 16,0 24-16,0-24 15,0 0-15,0 0 16,0 24 0,0-24-16,24 0 15,-24 0 1,25-1 0,-25 1-1,0 0-15,25-25 16,-25 25-16,25-25 31,0 0 32,-1 0-32,1 0-31,0-25 15,25 25-15,-26-25 16,1 0-16,25 25 16,-25-24-1,-1-1 1,1 0-16,0 0 16,-25 0-1,25 1-15,0-1 16,-1 0-1,-24 0-15,50 0 16,-50 1 0,50-1-16,-26 0 15,1 25-15,0 0 16,0-25-16,-25 50 109,0 0-93,0 0-16,25-1 16,-25 26-1,0-25 1,0 0-16,0-1 15,0 1 1,24-50 78,26 25-79,0-24 1,-1-1-16,1 25 16,0-25-16,-26 25 15,-24 25 32,0 0-31,0-1-1,0 1-15,0 0 16,25-25-16,0 0 78,-25-25-62,25 0-1,-25 1-15,0-1 16,25 0-16,-1 0 16,-24-24-1,25 24-15,-25 0 16,0 0 0,25 0-16,-25 1 15</inkml:trace>
  <inkml:trace contextRef="#ctx0" brushRef="#br0" timeOffset="-48792.5">14188 14883 0,'0'25'94,"0"-1"-78,0 26-1,0-25 1,0 0-16,0-1 15,25 1-15,-25 0 16,25 0-16,-25 0 16,25-25-16,-25 24 15,24 1 1,-24 0 0,25-25-1,-25 25-15,25-25 31,-25 25-15,25-25-16,0 0 78,0-25-47,-25 0-31,0 0 16,24 25 0,-24-25-16,25 25 15,-25-24-15,25-1 16,-25 0 0,25 25-16,-25-25 15,49 0-15,-24 1 16,0 24-1,0 0-15,-25-25 16,25 25 78,-25 25-79,0-1 1,0 1 0,0 0-16,0 0 15,0 0-15,0-1 16,0 1-16,0 0 16,0 0-16,0 0 15,0-1 1,0 1-1,24-25 64,-24-25-64,25 1-15,0-1 16,0-25-16,0 50 15,-1-49-15,1 49 16,-25-25 0,25 25 93,-25 25-109,0-1 16,25-24-16,-25 25 31,25-25 47,-1 0-47,-24-25-15,0 1 0,25 24-1,-25-25-15,25 25 16,-25-25-16,0 0 15,0 0-15,25 25 16,-25-24-16,0-26 16,25 50-1,-25-25-15,0 0 32,0 1-32,0-1 31,0 0 0,24 25 141</inkml:trace>
  <inkml:trace contextRef="#ctx0" brushRef="#br0" timeOffset="1350.93">3299 17587 0,'25'0'172,"-25"-25"-157,25 25-15,-1 0 16,1-25 0,50 25-16,-26 0 15,1 0-15,-1 0 16,1 0-16,0 0 15,-1-25-15,-24 25 16,0 0-16,0 0 16,0 0-16,-1 0 15,1 0 1,0 0 0,0 0-1,0 0-15,24 0 16,1 0-16,-25 0 15,-1 0-15,26-25 16,-25 25 0,0 0-1,-1 0 1,1 0-16,0 0 16,25 0-1,-26 0-15,26 0 16,-25 0-16,24 0 15,-24 0-15,0 0 16,0 0 0,24 0-16,1 0 15,-25 0-15,24 0 16,1 0-16,0 0 16,-1 0-16,1 0 15,0 0-15,-1 0 16,26 25-16,-51-25 15,26 0-15,0 0 16,-26 0-16,51 0 16,-26 0-16,-24 0 15,25 0-15,-25 0 16,24 0-16,26 0 16,-51 0-16,26 0 15,-25 0-15,24 0 16,26 0-16,-25 0 15,-1 0-15,1 0 16,-1 0-16,1 0 16,0 0-16,-1 0 15,1 0-15,-25 0 16,24 0 0,-24 0-16,49 0 15,-49 0-15,25 0 0,-1 0 16,1 0-1,0 0-15,24 0 16,0 0-16,-24 0 16,25 0-16,-26 0 15,1 0-15,-1 0 16,26 0-16,-1 0 16,-24 0-16,24 25 15,75-25 1,-75 0-16,-24 0 15,24 0-15,1 25 16,-1-25-16,1 0 16,-1 0-16,-24 0 15,24 0-15,-24 0 16,24 0-16,-24 0 16,-1 0-16,26 25 15,-26-25-15,26 0 16,-26 0-16,26 24 15,-50-24-15,24 0 16,1 0-16,-1 0 16,26 0-16,-26 0 15,1 0-15,0 25 16,-1-25-16,1 0 16,0 0-1,24 0-15,0 0 0,1 0 16,-1 0-1,1 0-15,-1 0 16,-24 0-16,24 0 16,-24 0-16,24 0 15,0 0-15,-24 0 16,25 0-16,-1 0 16,0 0-1,1 0-15,-26 0 0,26 0 16,-1 0-16,1 0 15,-1 0-15,0 0 16,1 0-16,-1 0 16,-24 0-16,24 0 15,-24 0 1,24 0-16,-24 0 16,0 0-16,-1 0 0,1 0 15,-25 0-15,24 0 16,1 0-16,-1 0 15,1 0-15,0 0 16,49 0 0,-25 0-1,-24 0-15,24 0 16,1 0-16,-51 0 16,26 0-16,0 0 15,-1 0-15,1 0 16,24-25-16,-24 25 15,24 0-15,-24 0 16,0 0-16,-1-24 16,26 24-16,-1 0 15,-24 0-15,24 0 16,-24 0-16,-1 0 16,1 0-16,-25 0 15,24 0-15,1 0 16,-1 0-16,1 0 15,-25 0-15,25 0 16,-1 0-16,-24 0 16,0 0-16,0 0 15,49 0 1,-49 0 0,0-25-16,-1 25 0,1 0 15,25 0-15,-25 0 16,24 0-1,-24-25-15,49 25 0,-24 0 16,0 0 0,-1 0-16,-24 0 15,25-25-15,24 25 16,-49 0-16,24 0 16,1 0-16,-25 0 15,49 0-15,-24 0 16,0 0-16,-1-25 15,26 25-15,-26 0 16,1 0-16,24-25 16,-24 25-16,-1 0 15,1 0-15,-25 0 16,0 0-16,49 0 16,-49 0-16,24 0 15,1 0-15,0 0 16,24 0-16,-24 0 15,24 0-15,1 0 16,-26 0-16,26 0 16,-51 0-16,26 0 15,0 0 1,-1 0-16,1 0 16,-1 0-16,26 0 15,-1 0-15,1 0 16,-1 0-16,25 0 15,-24-24-15,-1 24 16,-24 0-16,24 0 16,1 0-16,-26 0 15,1 0-15,-1 0 16,26 0-16,-1 0 16,-24 0-16,-1 0 15,1 0-15,24 0 16,-24 0-16,0 0 15,-1 0-15,26 0 16,-26 0-16,26 0 16,-1 0-16,1 0 15,-26-25-15,26 25 16,-26 0-16,26 0 16,-26 0-16,26-25 15,-26 25 1,1 0-16,24 0 0,-49 0 15,49 0-15,-24 0 16,0 0 0,24-25-16,0 25 15,1 0-15,-1 0 16,-24 0-16,24 0 16,-24 0-16,24 0 15,1 0-15,-50 0 16,24 0-16,-24 0 15,25 0-15,-1 0 16,-24 0-16,0 0 16,0 0-16,-1 0 15,1 0-15,25 0 16,-25 0-16,24 0 16,-24 0-16,25 0 15,24 0-15,-49 0 16,25 0-16,-1-25 15,1 25-15,-1 0 16,-24 0-16,0 0 16,0 0-16,24-24 15,1 24 1,-25 0 0,24 0-16,-24 0 15,25 0 1,-25 0-16,24 0 15,1 0-15,-1-25 16,-24 25-16,25 0 16,-1 0-16,1 0 15,-25 0-15,0-25 16,24 25-16,-24 0 16,25 0-16,-1 0 15,1 0-15,0 0 16,-1 0-16,1 0 15,-25 0-15,24 0 16,-24 0-16,25 0 16,-26 0-1,1 0 1,0 0-16,0 0 16,24 0-16,-24 0 15,0 0 1,0 0-1,0 0 1,-1 0 0,1 0-1,0 0-15,0-25 16,0 25 0,-1 0-1,1 0 16,0 0-15,25 0 0,-26 0-16,26 0 15,-25 0 1,0 0 125</inkml:trace>
  <inkml:trace contextRef="#ctx0" brushRef="#br0" timeOffset="4383.39">3448 17438 0,'25'0'78,"-25"24"-47,0 1-15,0 25-16,24 0 16,-24-26-16,0 1 15,25 25-15,-25-25 16,0-1-16,0 1 16,0 0-1,0 0-15,0 0 0,0-1 31,0 1-15,0 0-16,0 0 31,0 0-15,0-1 15,0-48 63,0-1-78,0-25-16,0 1 15,0 24-15,0-25 16,0 1-16,0 24 15,0 0-15,0 0 16,0-24-16,0-1 16,0 25-1,0 0 1,0 0 15,0 1-15,0-1-1,0 0 17,0 0-17</inkml:trace>
  <inkml:trace contextRef="#ctx0" brushRef="#br0" timeOffset="10047.11">21282 16917 0,'25'0'94,"-25"25"-78,0 24-1,0-24 1,0 0-16,0 0 15,0-1 1,0 1 0,0 0-1,0 0-15,25-25 16,-25 25 0,0-1-1,0 1 1,0 0-1,0 0 1,0 0 0,0-1-1,0 1 1,0 0 0,0 0-1,0 0 1,0-1-16,0 1 15,0 0 1,0 0-16,0 0 16,0 0-1,0-1 1,0-48 125,0-1-126,0-25 1,0 25-16,0 0 15,0 1-15,0-1 16,0 0-16,0-25 16,0 26-16,0-26 15,0 25 1,0-24 0,0 24-1,0 0-15,0 0 16,0 0-16,0 1 15,0-1 1</inkml:trace>
  <inkml:trace contextRef="#ctx0" brushRef="#br0" timeOffset="11958.85">13767 17735 0,'0'-24'109,"24"24"-109,26-25 16,-50 0-16,25 25 15,0-50-15,-1 50 16,-24-49-16,25 49 16,-25-25-16,25 25 15,-25-25-15,0 0 16,25 25 0,-25-25-16,0 1 15,25 24-15,-1-25 16,1 0-1,0 0 1,0 0 0,0 1-16,-1-1 15,1 25-15,25-25 16,-50 0 0,25 0-16</inkml:trace>
  <inkml:trace contextRef="#ctx0" brushRef="#br0" timeOffset="12823.03">13717 17239 0,'0'25'62,"25"0"-46,0 24-16,-1-49 16,1 50-1,0-25-15,0 0 16,-25-1-16,25 1 16,-25 0-16,24-25 15,-24 25-15,25 0 16,0-25-16,-25 25 15,25-25 1,-25 24 0,0 1-1,25 0 1,-25 0 0,24-25-1,1 25 1,0-1-1,0 1-15,0 25 16,-1-50-16,1 49 16,0-24-1,0 0-15,-25 0 16,0-50 93</inkml:trace>
  <inkml:trace contextRef="#ctx0" brushRef="#br0" timeOffset="16167.42">13469 18331 0,'0'-25'125,"0"0"-125,25 0 15,0-24-15,-25 24 16,49 0-16,-49-25 16,50 26-16,-50-1 15,49 0-15,-24-25 16,0 50-16,0-24 15,0 24-15,-1 0 16,-24-25-16,50 25 16,-25-25-16,0 25 15,-1 0-15,1 0 16,0-25-16,0 25 16,0 0-1,-1 0 1,1 0-1,0 0 1,0 0 0,0 0-16,-1 0 31,-24 25-15,0 0-1,25 0 1,-25-1-1,0 1 1,0 25 0,0-25-16,0-1 15,0 1-15,0 0 16,0 0-16,0 0 16,0-1-1,-25 1-15,1-25 16,24 25-16,0 0 15,-25 0-15,25-1 16,-25-24 109</inkml:trace>
  <inkml:trace contextRef="#ctx0" brushRef="#br0" timeOffset="16912.28">13742 18033 0,'25'0'31,"-1"0"-15,26 0 0,-25 0-1,24 0-15,1 25 16,0 0-16,-26-25 16,1 0-16,25 0 15,-25 0 1,-1 24-16,1-24 15,0 0 1,0 0 47,0 0-48,-1 25 1,26-25-16,0 0 0,-25 25 15,-1-25-15,1 0 141</inkml:trace>
  <inkml:trace contextRef="#ctx0" brushRef="#br0" timeOffset="18944.06">17016 15949 0,'0'25'78,"25"-25"-62,-25 25-1,0 0-15</inkml:trace>
  <inkml:trace contextRef="#ctx0" brushRef="#br0" timeOffset="19199.51">17041 16297 0,'0'24'47,"0"1"-31,0 0-1,0 0 1</inkml:trace>
  <inkml:trace contextRef="#ctx0" brushRef="#br0" timeOffset="19454.22">17041 16644 0,'0'25'63,"0"0"-63,0-1 31</inkml:trace>
  <inkml:trace contextRef="#ctx0" brushRef="#br0" timeOffset="19678.61">17041 16966 0,'0'25'62,"0"0"-46,0 0 0,0 0-16</inkml:trace>
  <inkml:trace contextRef="#ctx0" brushRef="#br0" timeOffset="19919.12">17041 17363 0,'0'25'94</inkml:trace>
  <inkml:trace contextRef="#ctx0" brushRef="#br0" timeOffset="20350.54">17041 17835 0</inkml:trace>
  <inkml:trace contextRef="#ctx0" brushRef="#br0" timeOffset="20934.47">17041 17413 0</inkml:trace>
  <inkml:trace contextRef="#ctx0" brushRef="#br0" timeOffset="21286.33">16991 17785 0</inkml:trace>
  <inkml:trace contextRef="#ctx0" brushRef="#br0" timeOffset="23391.51">16966 17388 0,'0'-25'62,"0"0"-62,0 1 16,-24-26 0,-1 25-16,25 0 15,-50 1-15,50-1 16,-49 0-16,24-25 16,0 26-16,0-1 15,-24 0-15,24 0 16,-25 0-16,25 1 15,1-1-15,-26 0 16,0 0-16,26 25 16,-26-49-16,-25 24 15,26 25-15,-1-25 16,-24 0-16,-1 0 16,1 25-16,-25 0 15,0-24-15,24-1 16,1 25-16,-1-25 15,1 25-15,24 0 16,-24-25 0,-1 25-16,1-25 0,24 25 15,-24 0 1,24-24-16,-24 24 16,0 0-16,-1-25 15,1 25-15,-1 0 16,-24 0-16,0 0 15,0 0-15,-1 0 16,1 0-16,25 0 16,-1 0-16,1 0 15,0 0-15,-26 0 16,26 0-16,-25 0 16,24 25-16,1-1 15,-25-24-15,24 25 16,1-25-16,-1 25 15,1-25-15,24 25 16,1 0-16,-26-25 16,26 0-16,-1 0 15,-24 24-15,-1-24 16,26 25-16,-26-25 16,1 25-1,24-25-15,-24 0 0,24 0 16,1 25-1,-1 0-15,25-25 16,0 0-16,1 0 16,-1 0-16,25 24 15,-25-24-15,0 0 16,25 25-16,-25-25 16,1 0-16,-1 25 15,0-25-15,0 0 16,0 25-16,1-25 15,-26 25-15,25-25 16,0 0 0,25 24-16,-24-24 15,-1 0-15,25 25 16,-25-25 0,0 0 15,25 25-16,-25-25 1,1 0 0,24 25-16,-25-25 0,0 0 15,0 0-15,0 25 16,1-25 0,-1 0-1,0 0 1,0 0-1,25 24 1,-25-24 0,25 25 15,-24-25-15,-1 0-16,0 0 31</inkml:trace>
  <inkml:trace contextRef="#ctx0" brushRef="#br0" timeOffset="24607.07">11112 16966 0,'-24'50'109,"-1"-25"-93,25 0-1,0 24 1,-25-49 0,25 25-16,0 0 15,0 0-15,0-1 16,0 1 0,0 0 15,0 0-16,25-25 1,0 0 0,-1 0-1,1 0-15,0 0 16,0 0-16,49 0 16,1 0-16,-26 0 15,26 0-15,-26 0 16,1 0-16,-25 0 15,-25-25-15,0 0 141,25 25-141</inkml:trace>
  <inkml:trace contextRef="#ctx0" brushRef="#br0" timeOffset="26286.99">11038 17462 0,'0'25'109,"25"-25"-109,-25 25 16,0 0 0,0 25-1,25-26 1,-25 1 0,0 0-1,24 0 1,-24 0-1,0-1 1,0 1 15,0 0-31,0 0 32,0 0 14,0-1-14,0 1-32,0-50 109,0 1-93,0-1-1,0 0-15,0 0 16,-24 0-16,24 1 16,0-1-1,0 0-15,0 0 16,0 0-16,0-24 15,0 24 1,0 0 15</inkml:trace>
  <inkml:trace contextRef="#ctx0" brushRef="#br0" timeOffset="26983.33">10864 17810 0,'25'0'46,"0"0"-46,25-25 16,-26 0 0,1 25-16,0-25 15,25-24 1,-26 24 0,1 0-1,0 0 1,-25 1-16,25-1 15,-25 0 17,25 25-17,-25-25-15,25 25 16,-25-25 0,0 0-1,24 25 1</inkml:trace>
  <inkml:trace contextRef="#ctx0" brushRef="#br0" timeOffset="28014.94">10939 18008 0,'25'0'78,"-25"25"-62,0 0 0,0 0-16,0-1 15,0 1 1,0 0-16,0 0 15,0 0 1,0-1 0,0 1 15,0 0-31,0 0 16,0 0-1,0-1-15,0 1 16,-25 0-1,25 0 1</inkml:trace>
  <inkml:trace contextRef="#ctx0" brushRef="#br0" timeOffset="29374.89">11038 17934 0,'0'0'0,"50"0"0,-1-25 16,-24 25-1,0 0 1,0 0 15,0 0-15,-1 0 31,-24 25-32,25 0 1,-25-1 15,0 1-31,25-25 16,-25 25 31,0 0-32,-25-25 1,0 0-16,1 25 15,24-1-15,-25-24 16,0 0-16,0 0 16,25 25-16,25-25 109,0 0-93,-25 25-16,25-25 31,-25 25 0,0 0-15,0-1-1,0 1 1,0 0 15,0 0-31,0 0 32,0-1-1,-25-24 16,25 25-47,-25-25 15,0 0 1,0 0 15,25 25-31,-25-25 16,-24 25-1,24-25 1,0 0 62,0 0-62,1 0-1,24 25 64,-25-25-64</inkml:trace>
  <inkml:trace contextRef="#ctx0" brushRef="#br0" timeOffset="34918.68">14263 17835 0,'24'0'125,"1"49"-109,25-49-16,-50 50 16,50-25-16,-26-1 15,1 1-15,0 25 16,25-25-16,-26-1 16,1 1-16,25 25 15,-25-25-15,24 24 16,26 1-16,-26-25 15,1 24-15,-1-24 16,1 25-16,0-26 16,-1 26-16,1-50 15,-25 50-15,24-25 16,1-1-16,-1 26 16,-24-50-16,50 25 15,-26 0-15,-24-25 16,0 24-16,25-24 15,-26 0-15,1 0 16,0 0-16,0 25 16,24-25-1,1 0-15,0 0 16,-1-25-16,-24 25 16,25-24-16,-26-1 15,1 25-15,25-50 16,-1 1-1,1 49-15,-25-50 16,24 25-16,1 0 16,0 0-16,-1-24 15,1 24-15,-25 0 16,24 0-16,1 25 16,0-24-16,-26-1 15,26 0-15,24 0 16,-49 0-16,0 25 15,49-24-15,-49-1 16,0 0-16,25 25 16,-26-25-16,1 25 15,0 0 1,0 0-16,0 0 16,-1 0-1,26 0 1,0 0-16,-1 25 15,1 0-15,24 0 16,-24-1 0,-1 1-16,-24 0 15,50 0-15,-50 0 16,-1-1-16,26-24 16,-50 25-16,25-25 187,-25-25-171,25 1-16,-1-1 15,26 0 1,-25 0-16,24 0 0,1 25 16,0-24-16,-26-1 15,51 25 1,-50 0-16,-1 0 15,1 0-15,25 0 16,-25 0-16,-1 0 16,26 0-16,0 0 15,-1 0-15,1 25 16,-1-1-16,26 26 16,-25-50-16,-1 50 15,1-26-15,24 1 16,1 0-16,-26 0 15,26-25-15,-1 25 16,25-1-16,-24-24 16,-1 25-16,0-25 15,1 0-15,-1 0 16,1 0-16,24 0 16,-25 0-16,1 0 15,-1 0-15,1 0 16,-1 0-16,0-25 15,-24 25-15,0-24 16,-1-1 0,1 0-16,-1 25 15,1-25-15,-25 0 16,24 1-16,1-26 16,0 25-16,-1 0 15,1 1-15,0-26 16,-26 50-16,51-50 15,-1 1-15,-24 24 16,-1-25-16,1 26 16,-25-1-16,0 0 15,-25 0-15,24 25 16,-24-25-16,0 1 16,0-1 15,0 0-31,0 0 15,0 0 1,0 1 0,0-1-1,0 0 32</inkml:trace>
  <inkml:trace contextRef="#ctx0" brushRef="#br0" timeOffset="38599.31">3671 17785 0,'0'25'125,"0"0"-94,0 24-31,0 1 16,25-25-16,0 24 16,-25 26-16,49-51 15,-49 26-15,25 0 16,25-26-16,-50 1 15,49 25-15,-24-25 16,25 24-16,-1-24 16,-24 0-16,25 0 15,-1-1-15,-24 1 16,50 0-16,-26 25 16,50-50-16,-24 49 15,24-24-15,-25 0 16,50 0-16,-24-25 15,-51 0-15,26 25 16,-26-25-16,26 0 16,-26 0-16,26 0 15,-26 0-15,1 0 16,-25 0-16,0-25 16,-1 25-1,1 0-15,-25-25 16,25 25-16,-25-25 15,25 0-15,-25 1 16,49 24-16,-24-50 16,25 25-16,-1-25 15,1 26-15,-25-1 16,49 0-16,-49 0 16,0-24-16,49 49 15,-24-50-15,24 25 16,-24 0-16,24-24 15,26 24-15,-51 0 16,26-24-16,-26 49 16,1 0-16,-25-25 15,-1 25-15,1 0 16,0 0 0,0 0-16,0 0 15,-1 0 1,1 0-16,25 0 15,-50 25 1,25-25-16,-25 24 0,24 1 16,1-25-1,-25 25-15,0 25 16,0-26 0,0 1-16,0 0 15,25 0-15,-25 0 16,0-1-16,0 26 15,0-25-15,0 0 16,0-1-16,0 1 16,0 0-16,0 0 15,0 0 1,0-50 62,25-25-62,0 25-1,24 1-15,1-1 16,0-25-16,24 50 16,0-25-16,26 1 15,-26 24-15,25-25 16,-24 25-1,24 0-15,-25 0 16,25 0-16,1 0 16,-1 0-16,-25 0 15,1 0-15,-1 0 16,-24 25-16,-1-1 16,-24 1-16,25 0 15,-1 0-15,26 24 16,-26-24-16,1 25 15,24-25-15,1 0 16,-1-1-16,-24 1 16,-1-25-16,1 25 15,0-25-15,-1 0 16,26 0-16,-1 0 16,-24 0-16,49 0 15,0 0-15,0-25 16,25-24-16,-24 49 15,48-50-15,-73 0 16,24 1-16,-24 49 16,-51-50-16,1 25 15,25 0-15,-50 1 16,0-1 0,0 0-16,0 0 15,0 0 1,0 1-1,0-1 1,0 0 0,0 0-16,49 0 15,-24-24-15,50 24 16,-51 0-16,1 0 16,0-24-16,0 49 15,-25-25-15,25 25 16,-25-25-16,24 25 15,-24-25 1,0 1 0</inkml:trace>
  <inkml:trace contextRef="#ctx0" brushRef="#br0" timeOffset="41071.15">12502 17190 0</inkml:trace>
  <inkml:trace contextRef="#ctx0" brushRef="#br0" timeOffset="41473.08">12477 17338 0,'0'25'93,"0"0"-61</inkml:trace>
  <inkml:trace contextRef="#ctx0" brushRef="#br0" timeOffset="41791.92">12502 17537 0,'0'25'15,"0"0"79</inkml:trace>
  <inkml:trace contextRef="#ctx0" brushRef="#br0" timeOffset="42094.99">12502 17810 0,'0'25'93</inkml:trace>
  <inkml:trace contextRef="#ctx0" brushRef="#br0" timeOffset="42382.87">12477 18157 0</inkml:trace>
  <inkml:trace contextRef="#ctx0" brushRef="#br0" timeOffset="42646.13">12477 18306 0</inkml:trace>
  <inkml:trace contextRef="#ctx0" brushRef="#br0" timeOffset="45542.12">11261 17735 0,'0'25'79,"25"0"-64,-25 0-15,25 0 16,0-1-16,0 1 15,-25 0 1,24-25-16,1 25 16,-25 0-1,25-25-15,0 0 16,-25 24-16,25-24 16,-25 25-16,24-25 15,1 25 1,0-25 15,0 0 32,-25-25-48,0 0-15,25 25 16,-25-24-1,24 24 1,-24-25-16,25 25 16,-25-25-16,25 0 15,0 0-15,0 1 32,-25-1-17,24 25 32,-24 25-16,0-1-15,25-24 0,-25 25-16,0 0 15,0 0 1,0 0 15,25-25-15,-25 24 31,0-48 31,25-1-63,-25 0 1,25 25-16,-1-25 16,-24 0-16,25 25 15,0-24-15,0 24 16,0 0-16,-1 0 15,1 0 48,0 0-47,-25 24-16,25-24 15,-25 25-15,49-25 16,-49 25-16,25 0 15,0-25 1,0 0-16,-25 25 16,25-25-16,0 0 125,-25-25-125,0 0 15,24 25 1,-24-25-16,25 25 16,-25-25-16,25 25 15,-25-24 1,-25 24 93,0 24-93,25 1-16,25 25 15,25-50-15,-1 25 16,-24-1-16,25-24 16,-25 0-16,-25-24 62,24 24-15,-24-25-31,0 0-1,25 25 1,-25-25 0,0 0 15,0 1-16,0-1 1,0 0 47,25 25-48</inkml:trace>
  <inkml:trace contextRef="#ctx0" brushRef="#br0" timeOffset="47470.51">12601 17661 0,'0'25'93,"0"0"-77,0-1-16,0 26 16,25-25-1,-25 0-15,0-1 16,0 1 0,0 0-1,24-25-15,-24 25 16,0 0-1,25-25 1,-25 24 0,0 1-1,25-25 1,0 0 0,-25 25-1,25-25 1,-1 0 78,1-25-79,-25 0 1,0 1-16,25 24 15,0-25-15,24 0 16,-24 0 0,0 25-16,0 0 15,0 0 1,-1 0-16,-24-25 16,25 25-16,0 0 78,-25 25-31,0 0-16,25-25-31,-25 25 15,0 0 1,0-1 0,0 1-1,0 0 1,0-50 78,0 0-79,25 1 1,-1-1 0,26 0-16,0 0 15,24 25-15,-49-25 16,25 25-16,-26 0 15,26 0 1,-25 0-16,0 0 78,-25 25-62,24 0-16,-24 0 15,25-25 1,0 0 0,0 0 31,-25-25-32,0 0 1,0 0-1,0 1 1,0-1 0,0 0-1,0 0-15,25 25 16,-25-25-16,0 1 31</inkml:trace>
  <inkml:trace contextRef="#ctx0" brushRef="#br0" timeOffset="65919.16">17041 17214 0</inkml:trace>
  <inkml:trace contextRef="#ctx0" brushRef="#br0" timeOffset="66191.2">17090 17363 0</inkml:trace>
  <inkml:trace contextRef="#ctx0" brushRef="#br0" timeOffset="66496.88">17090 17537 0,'0'25'16,"0"0"-1,0-1 1,0 1 0,0 0-1,0 0 1,0 0 0,0-1-1,0 1 1</inkml:trace>
  <inkml:trace contextRef="#ctx0" brushRef="#br0" timeOffset="66766.51">17066 17909 0</inkml:trace>
  <inkml:trace contextRef="#ctx0" brushRef="#br0" timeOffset="68199.86">17115 17115 0,'0'25'63,"0"0"-48,0 24-15,25-24 16,-25 25-16,25-1 16,-25 1-16,0-25 15,0 0-15,0 24 16,0-24-16,25 0 15,-25 0 1,0 24-16,0-24 16,0 0-1,0 0 1,0 0 0,0-1-16,0 1 15,0 0-15,0 0 16,0 0-1,0-50 95,0-25-95,0 25-15,0-24 16,0-1-16,0-24 16,0 24-16,0 25 15,0-24-15,0-1 16,0 0-16,0 26 16,0-1-16,0 0 15,0-25-15,0 26 31,0-26-31,0 25 16,-25-24-16,25 24 16,0-25-16,0 25 15,0 1-15,0 48 78,0 1-62,0 50-16,0-26 16,0 26-16,0-26 15,25 26-15,-25-26 16,0 1-16,0 24 16,0-49-16,24 50 15,-24-51-15,0 1 16,0 0-16,0 0 15,0 0 1,0-1 0,25-24 15</inkml:trace>
  <inkml:trace contextRef="#ctx0" brushRef="#br0" timeOffset="69949.9">17388 17338 0,'0'-24'78,"25"24"-62,0 0-16,-1 0 15,1 0-15,0 0 16,0 0 0,0 0-1,0 0 1,-1 0 0,1 0-16,25 0 15,-25 0-15,-1 0 16,1 0-16,0 0 15,0 0-15,0 0 16,-1-25-16,1 25 16,25 0-16,-25 0 15,-1 0-15,1 0 16,25 0-16,-25 0 16,-1 0-16,26-25 15,-25 25-15,0 0 16,-1 0-16,26 0 15,0 0 1,-1 0-16,-24 0 0,25 0 16,24 0-1,-49-25-15,25 25 16,-26 0-16,1 0 16,25 0-1,-25-25 1,-1 25-16,1 0 15,25 0-15,-25 0 16,-1 0-16,1 0 16,25 0-16,-25 0 15,-1 0 1,1 0-16,0 0 16,49 0-16,-49 0 15,25 0-15,-1 0 16,-24 0-16,50 0 15,-51 0-15,26-24 16,-25 24 0,49 0-16,-49 0 15,25 0-15,-1 0 0,26-25 16,-26 25-16,26 0 16,-26-25-16,26 25 15,-1 0 1,25 0-16,-49 0 15,0 0-15,-1 0 16,26-25-16,-51 25 16,26 0-16,24 0 15,-24-25-15,0 25 16,-26 0 0,26 0-16,0 0 15,-1 0-15,1 0 16,24 0-16,-24 0 15,49-24-15,-24 24 16,-26 0-16,-24 0 16</inkml:trace>
  <inkml:trace contextRef="#ctx0" brushRef="#br0" timeOffset="70863.37">17587 17289 0,'24'0'78,"51"-25"-78,-1 25 15,75-25-15,0 0 16,0 1-16,-1 24 16,-24-25-16,25 25 15,-25-25-15,-49 25 16,24 0-16,-25 0 16,1-25-16,-26 25 15,26 0-15,-26 0 16,26 0-16,-1 0 15,25-25-15,1 25 16,-1-24-16,25 24 16,-25-25-16,0 25 15,1 0-15,-26 0 16,-24 0-16,24 0 16,-24 0-16,-26 0 15,1 0-15,25 0 16,-25 0-1,-1 0-15,1 0 16,0 0-16,-25-25 16,25 25-1,0 0-15,-1 0 16,1 0 0</inkml:trace>
  <inkml:trace contextRef="#ctx0" brushRef="#br0" timeOffset="71608.89">17835 17239 0,'24'0'78,"26"0"-63,49 0-15,50 0 16,0 0-16,74-25 16,25 1-16,0-1 15,-25 0-15,-24 25 16,-25-25-16,-1 25 15,-24-25-15,-50 25 16,0 0-16,-24-24 16,24 24-16,-49 0 15,24 0-15,-24 0 16,-1 0 0,1 0-16,-1 0 15,1 0-15,0 0 16,-25 0-16,24 0 15,1 0-15,-1 0 16,-49-25 47</inkml:trace>
  <inkml:trace contextRef="#ctx0" brushRef="#br0" timeOffset="73527.25">7218 17338 0,'0'25'62,"0"0"-62,0 0 16,0 0-16,0-1 16,0 1-16,0 0 15,0 0-15,0 0 16,0 0-16,0-1 16,0 1-16,0 0 15,0 0 1,0 0-16,0-1 31,0-48 78,0-1-93</inkml:trace>
  <inkml:trace contextRef="#ctx0" brushRef="#br0" timeOffset="73910.49">7218 17289 0,'0'49'47,"0"1"-31,25 0-16,-25-1 15,0 26-15,0-26 16,0 1-16,0 0 16,0-26-16,0 1 15,-25-25 16</inkml:trace>
  <inkml:trace contextRef="#ctx0" brushRef="#br0" timeOffset="74942.63">3894 17314 0,'25'0'31,"25"0"-15,-25 0-1,49 0-15,25 0 16,25 0-16,0 24 15,25-24-15,25 0 16,-1 0-16,1 0 16,-50 0-16,-25 0 15,25 0-15,-25-24 16,-24 24-16,24 0 16,0-25-16,1 25 15,-1 0-15,25 0 16,-50 0-1,25 0-15,-24 0 16,-26 0-16,26 0 16,-26 0-16,26 0 15,-26 0-15,100 0 16,-49 0 0,48 0-16,-73 0 15,-1-25-15,1 25 16,-51 0-16,26-25 15,-25 25-15</inkml:trace>
  <inkml:trace contextRef="#ctx0" brushRef="#br0" timeOffset="75646.32">4242 17190 0,'24'0'63,"76"0"-48,24 0-15,49 0 16,26 24-16,-1-24 16,1 0-16,-26 0 15,-49 0 1,50 0-16,-75 0 16,-24 0-16,24 0 15,-25 0-15,1 0 16,-26 0-16,26 0 15,-51 0-15,1 0 16,0 0-16,25 0 16,-1 0-16,1 0 15,24 0-15,25 0 16,1 0-16,-26 0 16,1 0-16,-26 0 15,-24 0-15</inkml:trace>
  <inkml:trace contextRef="#ctx0" brushRef="#br0" timeOffset="76302.93">3845 17140 0,'25'0'46,"49"0"-30,0 0-16,50 0 16,0 0-1,50 25-15,0-25 0,-50 0 16,49 0-16,-24 0 16,0 0-1,-50 0-15,50 0 16,-50 0-16,0 0 15,25 0-15,-24-25 16,-1 25-16,-25-25 16,26 25-16,24 0 15,-50 0-15,25-25 16,-49 25-16,24 0 16,-49 0-16,25 0 15,-26 0-15</inkml:trace>
  <inkml:trace contextRef="#ctx0" brushRef="#br0" timeOffset="76863.15">4812 17090 0,'25'0'31,"49"0"-16,1 0-15,24 0 16,0 25-16,25-25 16,25 0-16,-25 0 15,25 0-15,-25 0 16,-25 0-16,0 0 16,-24 0-16,24 0 15,-49 0-15,24 0 16,-49 0-1,0 0 32,-1 0-31,1 0-16</inkml:trace>
  <inkml:trace contextRef="#ctx0" brushRef="#br0" timeOffset="87383.77">1042 17115 0,'25'0'78,"-1"0"-78,26 0 16,24 0-16,1 0 16,-1 0-1,-24 0-15,24 0 16,-24 0-16,-1 0 15,26 25-15,-25 0 16,-1-25-16,1 25 16,-50-1-16,25-24 15,-1 0-15,-24 25 16,0 0 0,0 0-1,0 0 1,0-1-16,0 26 15,-24 0 1,-1-26-16,-25 26 16,1-25-16,-26 49 15,-24-24-15,0 0 16,-1 24-16,1-49 16,-25 49-16,50-24 15,-1-25-15,1-25 16,24 49-16,26-24 15,24 0 64,24-25-64,26 25-15,0-1 16,24-24-16,-24 0 15,24 25-15,0-25 16,-24 0-16,24 25 16,-24-25-16,-25 0 15,0 0-15,-1 0 63,1 0-48,25 0-15,24 0 16,1 0-16,-1 0 16,-24 0-16,-1 0 15,-24 0-15,-25-25 47,0 0-47,0 1 16</inkml:trace>
  <inkml:trace contextRef="#ctx0" brushRef="#br0" timeOffset="88087">2505 16842 0,'0'25'62,"0"0"-62,0 0 16,0 0-16,0-1 16,0 1-16,0 0 15,0 0-15,0 0 16,0-1-1</inkml:trace>
</inkml:ink>
</file>

<file path=ppt/ink/ink18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44:45.559"/>
    </inkml:context>
    <inkml:brush xml:id="br0">
      <inkml:brushProperty name="width" value="0.05292" units="cm"/>
      <inkml:brushProperty name="height" value="0.05292" units="cm"/>
      <inkml:brushProperty name="color" value="#FF0000"/>
    </inkml:brush>
  </inkml:definitions>
  <inkml:trace contextRef="#ctx0" brushRef="#br0">13519 17314 0,'-25'0'156,"0"0"-93,0 0-32,0 0 0,1 0 47,-1 0-62,-74 0 15,49 0-15,0 0 15,25 0 0,1 0 16,-1 0-47,-50 0 32,1 0-17,49 0 16</inkml:trace>
  <inkml:trace contextRef="#ctx0" brushRef="#br0" timeOffset="1008.24">12948 17165 0,'-25'0'141,"0"25"-126,-99 24 16,50-24 1,24 25-1,50-26-15,25 1 15,25 0 0,-25 0 0,-1-25-31,26 0 16,-25 0 0,0 25-1,-1-25-15,26 0 31,-25 0 32</inkml:trace>
  <inkml:trace contextRef="#ctx0" brushRef="#br0" timeOffset="2176.11">11633 17487 0,'25'0'47,"25"0"-16,24-25 0,1 1-15,49 24 15,-25 0 0,-74 0 0,-1 0 1,1 0 46,0 0-47,0 0 0</inkml:trace>
  <inkml:trace contextRef="#ctx0" brushRef="#br0" timeOffset="2934.02">12229 17314 0,'25'0'16,"-1"0"15,1 0 31,-25 24-30,0 26-17,0-25 16,0 0 1,0-1-32,-25 1 15,25 0 1,0 0 31,-24-25-16</inkml:trace>
</inkml:ink>
</file>

<file path=ppt/ink/ink18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44:18.360"/>
    </inkml:context>
    <inkml:brush xml:id="br0">
      <inkml:brushProperty name="width" value="0.05292" units="cm"/>
      <inkml:brushProperty name="height" value="0.05292" units="cm"/>
      <inkml:brushProperty name="color" value="#FF0000"/>
    </inkml:brush>
  </inkml:definitions>
  <inkml:trace contextRef="#ctx0" brushRef="#br0">3423 6772 0,'50'0'79,"-26"0"-64,26 0-15,24 0 16,1 0-16,-1 0 15,1 0-15,-1 0 16,1 0-16,-1 0 16,0 0-16,-24 0 15,0 0-15,-1 0 16,26 24-16,-1-24 16,0 0-16,1 0 15,-26 25-15,1-25 16,0 0-16,-1 0 15,1 0-15,0 0 16,-26 0-16,1 0 16,25 0-16,-25 0 15,24 0-15,-24 0 16,25 0-16,-1 0 16,1 0-16,24 0 15,-49 0-15,0 0 16,24 0-16,-24 25 15,0-25-15,0 0 16,24 0 0,1 0-16,0 0 15,-1 0-15,26 0 16,-1 0 0,1 0-16,-1 0 15,0 0-15,26 0 16,-26 0-16,0 0 15,-24 0-15,24 0 16,-49 0-16,50 0 16,-51 0-16,26 0 15,0 0-15,-1 0 16,26 0-16,-1 0 16,1 0-16,-1 0 15,0 0-15,1 0 16,-26 0-16,26 0 15,-1 0-15,-24 0 16,-1 0-16,26 0 16,-26 0-16,1 0 15,0 0-15,-1 0 16,26 0-16,-26 0 16,26 0-1,-1 0-15,1 0 16,-1 0-16,0 0 0,1 0 15,24 0 1,-25 0-16,1 0 16,-1 0-16,1 0 15,-1 0-15,0 0 16,1 0-16,-26 0 16,26 0-16,-25 0 15,24 0-15,0 0 16,1 0-16,-1 0 15,-24 0-15,-1 0 16,26 0-16,-26-25 16,1 25-16,24 0 15,-24 0-15,24 0 16,1 0 0,-1 0-16,1 0 0,-1 0 15,25 0-15,-24 0 16,49 0-16,-50 0 15,25 0-15,1 0 16,-1 0 0,-25 0-16,25 0 0,1 0 15,-1 0-15,0 0 16,0 0 0,-24 0-16,24 0 15,-25 0-15,1 0 16,-1 0-16,1 0 15,-1 0-15,0 0 16,26 0-16,-26 0 16,25 0-16,1 0 15,-26 0-15,25 0 16,-24 0-16,24 0 16,-25 0-16,-24 0 15,24 0-15,1 0 16,24 0-16,-25 0 15,1 0-15,-1 0 16,25 0-16,-24 0 16,24 0-16,0 25 15,0-25-15,1 0 16,-26 0-16,25 0 16,0 0-16,1 0 15,-26 0-15,25 0 16,1 0-1,-26 0-15,0 0 0,1 0 16,-1 0-16,-24 0 16,24 0-16,-24 0 15,24 0 1,-24 0-16,-1 0 16,26 0-16,-1 0 15,-24 0-15,24 0 16,1 0-16,-1 0 15,1 0-15,-1-25 16,-24 25-16,24 0 16,0 0-16,-24 0 15,0 0-15,-26 0 16,26 0-16,0 0 16,-26 0-16,26 0 15,-25 0 1,0 0-1,24 0 1,1 0 0,-25 0-16,49 0 0,-24 0 15,24-25-15,50 25 16,-74 0-16,24 0 16,1 0-16,-1 0 15,0 0-15,1 0 16,-26 0-16,26 0 15,-26-24-15,26 24 16,-26 0 0,26 0-16,-1 0 15,1 0-15,-1 0 16,-24-25-16,24 25 16,-24 0-16,-1-25 15,1 25-15,0 0 16,24 0-16,-24 0 15,24 0-15,0 0 16,1 0-16,-1 0 16,26 0-16,-26 0 15,25 0-15,0 0 16,-24 0-16,-1 0 16,1-25-16,-1 25 15,-24 0-15,-1 0 16,1 0-16,-25 0 15,-1 0 1,1 0-16,0 0 31,0 0-15,0 0 0,-1 0-16,1 0 15,25 0 1,-25 0-16,49 0 15,-24 0-15,-1 0 16,1 0-16,0 0 16,-1 0-16,1 0 15,24 0-15,-24 0 16,24 0-16,-24 0 16,-1 0-16,26 0 15,-26 0-15,1 0 16,-25 0-16,24 0 15,-24 0-15,0 0 16,0 0-16,0 0 16,-1 0-16,26 25 15,-25-25-15,0 0 16,0 0 46,-1 0-46,1 0 15,0 0 32,-25 25-48,25-25-15,24 0 16,-24 0 0,0 0-1,0 0-15,0 0 110</inkml:trace>
  <inkml:trace contextRef="#ctx0" brushRef="#br0" timeOffset="1534.73">3423 6524 0,'0'24'63,"0"1"-48,0 25-15,0-1 16,-25 1 0,25 0-16,0-1 15,0 1-15,0-25 16,0 24-16,0 1 15,0-25-15,0 0 16,0-1-16,0 51 16,0-50-16,0-1 15,0 1-15,0-50 110,0 1-110,0-1 15,0 0-15,0-25 16,0 1-16,0-1 16,0 1-16,0 24 15,0-25-15,0 0 16,0 1-16,0-1 15,0 25 1,0 1-16,0-26 0,0 25 16</inkml:trace>
  <inkml:trace contextRef="#ctx0" brushRef="#br0" timeOffset="3359.11">21158 6474 0,'0'25'47,"0"0"-31,0 49-1,0-24-15,0-1 16,0 26-16,0-26 15,0 51-15,25-1 16,-25-25-16,0 25 16,0-24-16,0-1 15,0-24-15,0 24 16,0-24-16,0-25 16,0-1-16,0 1 15,0-50 63,0 1-62,0-26-16,0 25 16,0-24-16,0-1 15,0-24-15,0 24 16,0 0-16,0 1 15,0-26-15,0 26 16,0-1-16,0 1 16,0 24-16,0-25 15,0 0-15,0 26 16,0-1-16,0-25 16,0 25-16,25-24 15</inkml:trace>
  <inkml:trace contextRef="#ctx0" brushRef="#br0" timeOffset="4776.24">819 6226 0,'49'0'63,"1"-25"-63,49 25 15,25 0-15,25 0 16,-25 0-16,-25 0 16,25 0-16,-49 0 15,24 0-15,-50 50 16,1-50 0,0 25-16,-1-1 15,-24 26 1,-25-25-1,0 0 1,0-1-16,0 1 16,-25 0-16,-24 0 15,-1 0-15,-49 24 16,0-24-16,-26 25 16,26-26-16,50 1 15,-26 25-15,26-50 16,49 25-16,0-1 15,0 1 1,0 25 0,24 0-16,51-1 15,-50-24-15,24 49 16,-24-49-16,25 25 16,-26-1-16,1-24 15,-25 0-15,0 0 16,0 0-16,0 24 15,0-24 1,0 25-16,-49-1 16,24 1-16,-50-25 15,26 24-15,-50-24 0,-1 25 16,-48-26 0,24 1-16,-50-25 15,0 25-15,75-25 16,0 0-16,0 0 15,24 0-15,1 0 16,24 0-16,50-25 31,0 0-15,50-74 0,24 50-16</inkml:trace>
  <inkml:trace contextRef="#ctx0" brushRef="#br0" timeOffset="6062.98">2084 6028 0,'0'24'172,"0"1"-172,0 0 15,0 0 1,0 0-16,24 24 16,-24-24-16,25 0 15,0 0 1,0-25 0,-25 24-16,25-24 15,-1 0-15,1 0 16,0 0-16,25 0 15,-1 0-15,1-24 16,-25-1-16,74 0 16,-74 0-16,-1 0 15,26 1-15,0-1 16,-25 0-16,-25 0 16,0-24-1,0 24 1,-25-25-1,0 25 1,0 25-16,0 0 16,0-24-16,1-1 15,-26 25-15,25 0 16,0 0-16,1 0 16,-1 0-16,0 0 15,0 0 1,0 0-1,1 0 1,-1 25-16,0-1 31,25 1-31,-25-25 16,25 25-16,-25-25 16,1 0-16,24 25 15</inkml:trace>
  <inkml:trace contextRef="#ctx0" brushRef="#br0" timeOffset="11047.7">12030 6424 0,'0'25'63,"0"0"-48,0 0-15,0 0 16,0 24-16,0-24 16,0 0-16,0 24 15,0 1-15,0 24 16,0-24-16,25 0 16,-25-25-16,0 24 15,0 1 1,0-25-16,25-1 15,-25 1 1,0 0-16,0 0 16,0 0-16,0-1 15,0-48 126,0-1-125,0 0-16,0-25 15,0 1-15,0-1 16,0 1-16,0-1 15,0-25-15,0 26 16,0-1-16,0-24 16,0 24-1,0 1-15,0-1 16,0 25-16,0-24 16,0 24-16,0 0 15,0 0 1,0 50 62,0 0-78,0 24 16,0 26-16,0-1 15,0 1-15,0-1 16,0 0-16,25 1 15,-25-25-15,0-1 16,0 1-16,24 24 16,-24-49-16,0 25 15,0-26-15,0 26 16,0-25 0</inkml:trace>
  <inkml:trace contextRef="#ctx0" brushRef="#br0" timeOffset="14255.2">11361 5904 0,'0'-25'46,"0"-25"-30,0-24-16,24-1 16,1-24-16,25 0 15,-25 0-15,49-1 16,-49 26-16,24 49 16,1-49-16,-25 49 15,49 0-15,-74 0 16,50 1-16,-25 24 15,-1-25-15,1 25 16,0-25 0,-25 50 15,25-25-15,0 25-1,-1 24-15,-24-24 16,25 25-16,-25-1 15,0 26-15,25-1 16,-25 0-16,0-24 16,0 0-16,0-1 15,-25 1-15,25 24 16,-49-49-16,49 0 16,0 0-16,-25-25 15,0 0 48</inkml:trace>
  <inkml:trace contextRef="#ctx0" brushRef="#br0" timeOffset="14758">11584 5606 0,'0'-25'31,"25"25"-31,-1 0 16,26 0-1,-25 0 1,0 0-16,49 0 0,-24 0 16,-1 0-1,-24 0-15,0 0 0,24 0 16,-24 0 0,0 0 46,0 0-46</inkml:trace>
  <inkml:trace contextRef="#ctx0" brushRef="#br0" timeOffset="15343.57">12254 5879 0,'-25'0'15,"0"0"-15,25 25 16,-25-1 0,0 1-16,-24 0 15,49 0-15,-25 0 16,0-1 0,0-24-16,25-24 62,25-1-46</inkml:trace>
  <inkml:trace contextRef="#ctx0" brushRef="#br0" timeOffset="15864.03">12675 5060 0,'0'25'47,"0"0"-47,0 24 16,0 1-16,0 0 15,0 24-15,0 0 16,0 1-16,0-1 16,0 1-16,0-1 15,0-24-15,0-1 16,0-24-16,0 0 16,0-75 62,0 25-63</inkml:trace>
  <inkml:trace contextRef="#ctx0" brushRef="#br0" timeOffset="16630.88">12998 5085 0,'0'0'16,"24"0"-16,1 0 16,0 0 15,-25 25-15,25 0-16,-25-1 15,0 1-15,0 0 16,0 0-1,-25-25-15,25 25 16,-25-25-16,-24 0 16,24 24-1,25 1 63,25 0-78,-1 25 16,1-26-16,25 26 16,-1-25-16,-24 24 15,0-24-15,0 0 16,-25 25-16,0-26 16,0 1-1,0 0 1,-25-25-1,0 25-15,0-25 16,-24 49-16,-1-49 16,1 25-16,-75 0 15,49 0-15,-24 0 16,25-25-16,-1 0 16,26 0-16,-1 0 15,25 0-15,25-25 94</inkml:trace>
  <inkml:trace contextRef="#ctx0" brushRef="#br0" timeOffset="17670.3">13097 5085 0,'0'-25'109,"-25"25"-78,25-25-15,-25 25 0,25-24-1,-25 24-15,1 0 16,-26 0-16,0 0 15,26 0-15,-26 0 16,25 0-16,0 0 16,1 0-16</inkml:trace>
  <inkml:trace contextRef="#ctx0" brushRef="#br0" timeOffset="37208.19">12278 7293 0,'0'24'47,"25"1"-47,0-25 16,-25 50-16,25-25 15,0 24-15,-1 1 16,51 24 0,-50-49-16,24 49 15,50 1-15,25-1 16,-24 1-16,-1-26 16,0 1-16,0 0 15,-24-1-15,-1-24 16,-24 0-16,24 0 15,-24-25-15,-1 0 16,1 0-16,0 0 16,-1 0-16,1 0 15,-25 0-15,24-25 16,1 0-16,-1 0 16,1 0-16,0-24 15,24 24-15,-24 0 16,24-25-16,-24 1 15,24-1-15,-24 25 16,24-24-16,-24 24 16,24-25-16,1 50 15,-26-24-15,-24-26 16,25 50 0,24 0-16,-24-25 15,-1 25-15,1-25 16,-1 25-16,1-24 15,24 24-15,1 0 16,-50 0-16,-1 0 16,1 0-16,0 0 15,0 0-15,0 24 32,-25 1-17,25 0-15,-1 25 16,1-1-16,-25-24 15,25 25-15,0-1 16,-25-24-16,25 25 16,-25-26-16,24-24 15,-24 25 1,0-50 46,25 1-46,0-1-16,25-25 16,-1 25-1,1-24-15,-1 24 16,51 0-16,-51 0 16,26 1-16,-1 24 15,0 0-15,-24 0 16,49 0-16,-24 0 15,24 0-15,0 0 16,0 0-16,50 0 16,-25 49-16,0-24 15,50 25-15,-50-1 16,0 1-16,0-25 16,25 24-16,-50-24 15,-25 25-15,50-1 16,-49 1-16,24-25 15,0 24-15,25 1 16,-49-25-16,24 24 16,25-24-16,-25 0 15,25 25-15,-25-26 16,1 1-16,-1-25 16,25 0-16,-25 0 15,25 0-15,25 0 16,-50 0-16,25 0 15,-49 0 1,73 0-16,-73-25 16,-1-24-16,1 24 15,-26-25-15,-24 26 16,0-26-16,0 0 16,-1 1-16,1-1 15,0 1-15,25-1 16,-25 25-16,24-25 15,-24 1-15,25 24 16,-50-25-16,24 50 16,-24-24-16,0-1 15,0 0-15,0 0 16</inkml:trace>
  <inkml:trace contextRef="#ctx0" brushRef="#br0" timeOffset="39551.15">3770 7342 0,'25'25'78,"-25"0"-78,25 0 0,-25 24 16,74 26-1,-49-51-15,25 26 16,24 0-16,1-1 16,-1 1-16,25-1 15,0 1-15,75 0 16,-50-1-16,50 26 16,-75-50-16,75 24 15,-50-24-15,49 25 16,-49-26-16,0 1 15,0 0-15,0 0 16,-24 0-16,-26-25 16,-24 0-16,24 0 15,-24 0-15,-1 0 16,1 0-16,24 0 16,-24 0-16,-1-25 15,26-25-15,24 25 16,0-49-16,1 0 15,-26 49 1,0-50-16,1 26 16,-26-1-16,1 0 15,24 26-15,-24-51 0,0 75 16,-1-49 0,26 24-16,-26 25 15,26-25-15,-1 0 16,-24 25-16,24 0 15,-24 0-15,-1 0 16,1 0-16,0 0 16,-26 25-1,-24 0 1,25 0-16,-25-1 16,0 26-16,25-25 15,-25 0-15,0 24 16,25 1-16,-25-25 15,0 24-15,0 1 16,0-25-16,0 0 16,0-1-1,0 1-15,25-25 63,-1-49-63,51 24 15,-1-25-15,75-24 16,-25 49 0,50-50-16,-50 51 15,49-1-15,-24 0 16,-50 25-16,-24 0 16,-26 0-16,-24 0 15,25 0-15,-25 50 16,24-50-16,-24 49 15,0-24-15,49 25 16,-24-1-16,-1-24 16,51 50-16,-26-26 15,1-49-15,-1 50 16,0-50-16,26 25 16,-51-25-16,26 0 15,-1 0 1,0 0-16,-24 0 0,0 0 15,-1-25-15,26 0 16,-1-25-16,0 26 16,-24-26-16,24 25 15,1-25-15,24 1 16,-24 24-16,-1-25 16,25 1-16,-74 24 15,25-25 1,-26 26-16,1-1 15,-25 0-15,25-25 16,-25 26 0,0-1-1,25 0-15,0 0 16,-25 0-16,24-24 16,1 24-16,-25 0 15,0 0-15,25 25 16,-25-24-16,0-1 15</inkml:trace>
  <inkml:trace contextRef="#ctx0" brushRef="#br0" timeOffset="59206.61">2729 4341 0,'24'-25'47,"1"-49"-47,25 24 16,24 0-16,-24-49 15,49 50-15,-25-26 16,26 1-16,-51 24 15,1 25-15,24-24 16,-24-1-16,-1 25 16,1 0-16,0-24 15,-26 24-15,1 0 16,0 0-16,0 25 16</inkml:trace>
  <inkml:trace contextRef="#ctx0" brushRef="#br0" timeOffset="59864.59">3646 3200 0,'25'-25'47,"0"25"-47,25-25 15,-26 25-15,26 0 16,24-25-16,1 1 15,-1 24-15,1-25 16,-26 25-16,26 0 16,-51 0-1,1 25 32,-25-1-31,0 26-16,0-25 15,0 0-15,0-1 16,0 51-16,0-26 16,0 26-16,-25-26 15,-24 1-15,49 0 16,-25-1-16,0-49 16,25 50-16,-25-50 31</inkml:trace>
  <inkml:trace contextRef="#ctx0" brushRef="#br0" timeOffset="60350.78">4341 1439 0,'0'49'47,"25"26"-47,-1 24 16,-24 50-16,25-50 15,-25 0-15,0-24 16,0 24-16,0-25 16,-25 1-16,25-26 15,0 1 1,-24-50-1</inkml:trace>
  <inkml:trace contextRef="#ctx0" brushRef="#br0" timeOffset="60784.15">4440 1538 0,'25'0'16,"0"0"0,-1 0-16,26 0 15,24 0-15,26-25 16,-1 0-16,25 25 15,-25-25-15,-24 1 16,-26 24-16,1 0 16,-1 0-16</inkml:trace>
  <inkml:trace contextRef="#ctx0" brushRef="#br0" timeOffset="61254.41">4663 2034 0,'25'0'47,"0"0"-47,24 0 0,1 0 16,-25 0-16,25 0 15,-1 0-15,1 0 16,-25 0-16</inkml:trace>
  <inkml:trace contextRef="#ctx0" brushRef="#br0" timeOffset="61686.07">5308 2183 0,'0'25'15,"0"-1"-15,0 1 16,0 25-1,0-25 1,0-1-16,0 1 16,0 0-1</inkml:trace>
  <inkml:trace contextRef="#ctx0" brushRef="#br0" timeOffset="62168.47">5432 1935 0,'25'0'16</inkml:trace>
  <inkml:trace contextRef="#ctx0" brushRef="#br0" timeOffset="63214.59">5606 2505 0,'0'-25'15,"0"1"1,25-1 0,-25 0-1,0 0 1,24 0-16,1 1 16,-25-26-16,0 25 15,25 0-15,-25 1 16,25-1-16,-25 0 15,25 25-15,-25-25 16,24 25-16,-24-25 16,25 25-16,0 0 15,0 25 48,-25 0-63,0 25 15,0-1-15,0-24 16,0 25-16,0-26 16,0 1-16,0 0 15,0-50 48,0-24-48,0-1 1,25 25-16,0-24 16,-25 24-16,49 0 15,1-25-15,-25 50 16,-1-24-16,-24-1 16,0 50 46,0-1-46,0 26-1,25-25-15,-25 0 16,0-1-16,0 1 16,0 0-16,0 0 15,0 24 1</inkml:trace>
  <inkml:trace contextRef="#ctx0" brushRef="#br0" timeOffset="64222.61">6524 2208 0,'0'-25'0,"-25"25"79,0 25-64,0-1 1,25 26-16,0-25 15,0 0-15,0-1 16,0 1-16,0 0 16,0 0-1,0 0 1,25-25 0,-25 24-1,25-24-15,0 0 16,-1 0-1,1 0 1,0 0-16,0-24 16,0 24-16,24-50 15,1 25 1,-1-24-16,-24 24 16,0 0-1,0 0 1,-25 0-16,0 1 15,0-26 1,0 25 0,-25 25-1,25-25 1,-25 25 0,0 0 15,-24 25-16,49 25 1,0-1-16,0 1 16,0 0-16,0-1 15,0 1-15,0-25 16,0 24-16,0-24 16,0 0-16,0 0 15,0-1-15,25-24 16</inkml:trace>
  <inkml:trace contextRef="#ctx0" brushRef="#br0" timeOffset="65015.41">6995 2406 0,'25'0'16,"0"0"0,-1 0-1,1 0-15,25 0 16,-1 0-1,1-25-15,0 0 0,-1-24 16,1-1 0,-25 1-16,24-1 0,-24 0 15,0 1-15,24-26 16,-49 1 0,25 24-16,-25 1 15,0-1-15,0 1 16,0-1-16,0-25 15,0 26-15,-25-1 16,1 1-16,24 24 16,-25-25-16,0 25 15,0 1-15,0 24 16,-24 24 31,49 26-47,-25 24 15,0 50-15,0-24 16,1-1-16,-1 25 16,0-25-1,25 25-15,0-49 0,0 24 16,25 0-16,0-25 16,-1-24-16,1-25 15,25 49 1,-25-74-16,-1 50 15,1-50 1,-25 25-16,25-25 16</inkml:trace>
  <inkml:trace contextRef="#ctx0" brushRef="#br0" timeOffset="65894.65">9748 1811 0,'0'0'0,"-25"-25"16,-24 0-16,24 25 15,-25-49-15,1 24 16,24 25-16,-25-25 15,1 25-15,-1 0 16,25 0-16,1 0 16,-1 0-1,-25 50 1,50-1 0,-25 1-16,25 24 15,-24 1-15,24-26 16,0 26-16,0-1 15,24-24-15,26-1 16,-25 50-16,0-49 16,24-25-1,-49 24-15,25 1 16,-25-25 0,-25-25 30,0 0-30,-74 25-16,25-25 16,-1 0-16,1 0 15,-25 0-15,-25 0 16,49 0-16,1 0 16,24-25-16,1 0 15,-1 0-15,25 25 16,0 0-16,1-25 15,-1 25 1</inkml:trace>
  <inkml:trace contextRef="#ctx0" brushRef="#br0" timeOffset="66479.61">10046 1141 0,'25'0'31,"-25"25"-15,0 24 0,0 51-16,0-1 0,0 74 15,-25 1-15,-25 0 16,1 24-1,-1-49-15,0 0 16,26-50-16,-1-25 16,0 1-16,0-25 15,25-26 1,0 1-16</inkml:trace>
  <inkml:trace contextRef="#ctx0" brushRef="#br0" timeOffset="66918.78">9872 1935 0,'25'0'15,"0"0"1,0 0 0,-25-25-16,24 25 15,1 0 1,0 0-16,25 0 15,-1 0-15,1 0 16,0-25-16,24 0 16,-24 25-16,24-24 15,-49 24-15,0 0 16,-1-25-16</inkml:trace>
  <inkml:trace contextRef="#ctx0" brushRef="#br0" timeOffset="67910.07">10195 2456 0,'0'24'62,"0"1"-46,0 0 0,0 0-16,25 24 15,-1-49-15,-24 25 16,25-25 0,-25 25-16,25-25 15,0 0 1,0 0-1,-1 0-15,1 0 16,0-25-16,0 0 16,0 25-16,24-49 15,1 24 1,-50 0-16,25 25 16,-25-25-16,0 1 15,0-1 1,0 0-16,0 0 15,-25-24 1,-25 49 0,-24-50-1,24 25-15,1 0 0,24 25 16,-50 0 0,51 0-1,-1 0-15,0 25 16,25 0-1,-25 0-15,25 24 16,0 1-16,0-25 16,25 24-16,0 1 15,24 0-15,-24-26 16,0 1-16,25 0 16,-26 0-16,26 0 15,0 0-15,-26-25 16,26 0-16,0 0 15,-1 0-15,-24 0 16,0 0-16,24-25 16,-24 0-1,0 0-15,-25 0 16,0-24 0</inkml:trace>
  <inkml:trace contextRef="#ctx0" brushRef="#br0" timeOffset="68866.12">10914 2456 0,'0'24'32,"0"1"-32,0 0 15,0 0 1,0 0-1,25-25 1,0 0 0,24 0-1,-24-25 1,25 0-16,-1 0 16,1-24-16,0 24 15,-50-25-15,24 25 16,-24 1-1,0-1-15,0 0 16,-49-25 0,24 26-16,0-1 15,-25 25-15,50-25 16,-24 0-16,-1 25 16,0 0 15,25 25-16,0 0 1,0 24-16,0 1 16,0 0-16,0-1 15,0 1-15,50-1 16,-26 26-16,-24-26 16,25 1-16,0 0 15,0 24-15,0 1 16,0-26-16,-1 1 15,-24-1-15,0 1 16,0 0-16,0-1 16,0 1-1,0-25-15,-24-1 16,24 1-16,-50 0 16,25-25-16,0 25 15,-49-25-15,49 25 16,-25-25-16,26 0 15,-26 0-15,25-25 16,0 25-16,1-25 16,-1-25-16,25 1 15,0 24-15,0 0 16,0 0-16,25 1 16,-25-1-16,49 0 15,-49 0-15,25 0 16,-25 1-16,25-1 15,-25 0 1</inkml:trace>
  <inkml:trace contextRef="#ctx0" brushRef="#br0" timeOffset="69622.53">11088 2753 0,'24'0'16,"-24"-24"-1,25-1-15,25 0 16,0 0-16,24 0 15,-24-24-15,24 24 16,-24-25-16,-1 25 16,1-49-16,-1 49 15,-24-24-15,-25 24 32,0 0-17,0 0-15,0 0 16,0 1-1,-25 24 32,1 0-31,-1 0 15,25 49-31,0-24 16,0 0-16,0 24 15,0-24-15,0 0 16,25 25-16,24-26 16,-49 1-16,25-25 15,25 25-15,-26-25 16,26 0-16,0 0 16,-1 0-16,-24 0 15,0 0-15,0-25 16,-25 0-1</inkml:trace>
  <inkml:trace contextRef="#ctx0" brushRef="#br0" timeOffset="70870.1">13667 2456 0,'0'0'0,"50"0"16,24 0-16,1 0 15,24 0-15,25 0 16,50 0-16,-50 0 16,49 0-16,1 0 15,-50 0-15,-25 0 16,-24 0-16</inkml:trace>
  <inkml:trace contextRef="#ctx0" brushRef="#br0" timeOffset="71694.54">16669 1960 0,'0'0'0,"-50"-25"0,-74 0 16,25 25-16,24 0 0,-24 0 16,25 0-16,24 0 15,-24 0 1,24 25-16,1-25 15,24 25-15,25-1 16,-25 1-16,25 0 16,0 0-16,0 0 15,0 24-15,0 1 16,0-25-16,25 49 16,0-49-16,-1 24 15,1-24-15,0 50 16,25-51-1,-50 1-15,0 25 16,0-25 0,0-1 15,-25-24-15,-25 0-16,-24 0 15,-25 0-15,-1 0 16,1 0-16,25 0 15,-1 0-15,26-24 16,-1 24-16,25 0 16,0 0-1,25-25-15</inkml:trace>
  <inkml:trace contextRef="#ctx0" brushRef="#br0" timeOffset="72296.86">17314 1315 0,'-25'0'16,"0"49"15,-25 26-31,26-1 16,-26 50-16,-24-49 15,-1 73-15,50-48 16,-24 24-16,-26-50 16,51 0-16,-26 1 15,25-1-15,0-24 16,1-1-1,-1 1-15,25-25 16,-50 0-16,50-1 0,0 1 16,-25-25 46</inkml:trace>
  <inkml:trace contextRef="#ctx0" brushRef="#br0" timeOffset="72712.91">17041 1960 0,'25'0'31,"-1"0"1,26 0-32,0 0 15,-1 0 1,26 0-16,-51-25 16,26 25-16,-25 0 15</inkml:trace>
  <inkml:trace contextRef="#ctx0" brushRef="#br0" timeOffset="73965.94">17264 2406 0,'0'0'0,"50"0"16,-26-50-16,-24 26 16,25-1-1,-25 0-15,0 0 16,0 0-1,0 1-15,0-1 16,-25 25 0,25-25-16,-24 25 15,-1 0 1,0 0 0,0 50-1,0-1-15,-24 1 16,49-1-16,-25 26 15,0-1-15,25-24 16,0-25-16,0 24 16,25 1-16,0-50 15,0 25-15,-1 0 16,51-25-16,-26 0 16,1 0-1,24 0-15,1-50 16,49 0-16,-50 25 15,-49-24-15,50 49 16,-51 0 15,-24 25 16,25-25-47,0 0 16,0 0-1,24 0-15,-24 0 16,0 0-16,25 0 16,-1 0-16,1 0 15,-50-25-15,25 0 16,-25-25 0,-25 1-16,-50 24 15,-49-49-15,-24-1 16,-26 1-16,124 24 15,-24 25-15,24 25 16,25 0 0,25 25 15,0 25-31,0-1 16,25-24-16,0 25 15,0-1-15,0 1 16,49 0-16,-49-1 15,49-24-15,-24 25 16,0-50-16,-1 0 16,-24 0-16,0 0 15,0 0-15,-1 0 16,-24-25 0,0 0-16,25 25 15,0 0 1,-25-25-16,25 25 15,-25-25 79,0 1-78,0-1-1</inkml:trace>
  <inkml:trace contextRef="#ctx0" brushRef="#br0" timeOffset="75046.17">18430 2505 0,'25'0'140,"-25"25"-124,24-25-1,-24 25 1,25-25 0,0 0-1,0 0 1,0 0-16,0 0 16,-1 0-16,-24-25 15,25 0 1,-25 0-16,0 1 15,0-1-15,0 0 16,0 0-16,0-24 16,0 24-1,-25 25 1,1 0 15,-1 0-31,0 0 16,25 49-1,-25-49-15,0 50 16,25-25 0,0 0-16,0-1 15,0 1 1,25-25 15,0-49-31,0 24 16</inkml:trace>
  <inkml:trace contextRef="#ctx0" brushRef="#br0" timeOffset="75486.36">19174 1364 0,'0'50'31,"0"-1"-16,-25 26-15,-24 49 16,-1-50-16,50 75 16,-25-74-16,0 24 15,1 25-15,-1-50 16,25-24-16,0-1 16,0-24-16,0 0 15,0 0 48</inkml:trace>
  <inkml:trace contextRef="#ctx0" brushRef="#br0" timeOffset="76383.29">19323 2183 0,'0'25'31,"0"24"-31,0 1 16,0 24-16,25-24 16,-25-1-16,24 1 15,1 0-15,0-26 16,0 1-16,24-25 15,-24 25-15,0-25 16,25 0-16,-1 0 16,-24-50-16,25 26 15,-25-26-15,-1 0 16,1-24-16,50-25 16,-26 24-16,-49 26 15,0 24-15,0 50 78,0 49-78,0 25 16,-25 50-16,25-25 16,-49 100-16,24-100 15,25 24-15,0 51 16,-25-75-16,25 25 15,0-50-15,-25-25 16,25 1-16,0-26 16,-24 1-16,-1 0 15,0-50-15,-25 0 16,1 0 0,-26 0-16,-24-50 15,25 0-15,-26 1 16,51-26-16,24 26 15,-25-1-15,26 0 16,24 1-16,0 24 16,24 0-1,1 0-15,0 1 16,49-1 0,-24 0-16,0 0 0,-1-24 15,26 49 1,-1-50-16,-24 25 15,-50 0-15,0 1 16,25 24-16,-25-25 16</inkml:trace>
  <inkml:trace contextRef="#ctx0" brushRef="#br0" timeOffset="77152.98">20613 2158 0,'-25'0'16,"25"25"15,0 0-31,0-1 16,25 26-16,24 0 15,-49 24-15,50-49 16,-25 24-16,0 26 16,24-26-16,-49-24 15,0 0-15,25-25 16,-25 25 31,-25 0-32,0-25-15,1 0 16,-51 25-16,-24-1 16,24 1-16,-24-25 15,-25 0-15,50 0 16,-1 0-16,51 0 15,-1 0 1,50 0 47</inkml:trace>
  <inkml:trace contextRef="#ctx0" brushRef="#br0" timeOffset="77750.3">21084 1612 0,'0'25'31,"0"0"-16,0 25-15,0-1 16,0 26-16,0 24 16,0 0-1,0 25-15,0-50 16,0 26-16,0-26 16,0-24-16,0 24 15,0-24-15,-25-26 16,25 26-16,0-25 15</inkml:trace>
  <inkml:trace contextRef="#ctx0" brushRef="#br0" timeOffset="78094.24">21183 2158 0,'0'0'0,"25"0"0,25 0 15,-26 0-15,26 0 16,-25 0-16,0 0 16,-1 0 30,1 0-30,25 0 0</inkml:trace>
  <inkml:trace contextRef="#ctx0" brushRef="#br0" timeOffset="78894.66">21481 2555 0,'-25'25'47,"25"-1"-32,0 1-15,0 0 16,25-25-1,0 0 1,-1 0 0,1 0-1,25 0 1,-1 0-16,-24-25 16,0 25-16,25-49 15,-25-1 1,-25 25-1,0-24 1,0 24 0,0 0-1,-25 25 1,-25 0 0,25-25-16,0 25 15,1 0 1,24 25-1,0 0 1,0 0 0,0 24-16,24 1 15,1-25-15,0-1 16,25-24-16,-25 25 16,24 0-16,-24-25 15,0 0-15,0 0 16,24 0-1,-24 0-15,25 0 16,-1-25-16,1 25 16,-1-25-16,-24 1 15,0 24-15,-25-25 16,0 0-16,0 0 16</inkml:trace>
  <inkml:trace contextRef="#ctx0" brushRef="#br0" timeOffset="79382.73">22027 1811 0,'24'25'16,"-24"-1"-16,0 26 15,25 0-15,-25-1 16,25 1-16,-25-1 16,25 26-16,-25-26 15,25 26-15,-1-1 16,-24 1-16,50-1 16,-25 0-16,0-24 15,-1 0 1,-24-25-16,0-1 15,0 1-15</inkml:trace>
  <inkml:trace contextRef="#ctx0" brushRef="#br0" timeOffset="79774.18">22027 2084 0,'49'0'16,"-24"0"-1,0-25-15,24 25 16,1 0-16,0 0 15,-1 0-15,1-25 16,24 25-16,-24 0 16,-1 0-16,26-25 15,-50 25-15,-1 0 16,1 0-16,-25-25 16</inkml:trace>
  <inkml:trace contextRef="#ctx0" brushRef="#br0" timeOffset="80568.72">22423 2654 0,'25'-25'16,"25"25"-1,-25-49-15,-1 24 16,26 0-16,0-25 16,-26 26-16,1-1 15,-25 0-15,0 0 16,25 25-16,0-49 15,-25 24 1,0 0 0,0 0-1,-25 25 63,25 25-62,0 0 0,-25-25-16,25 25 15,0-1-15,0 1 16,0 25 0,0-25-1,0-1-15,25 26 16,0-25-1,0-25 1,0 0-16,-1 0 16,1 0-16,0 0 15,25 25-15,-1-25 16,-24 0-16,25 0 16,-1 0-16,1 0 15,-1 0-15,-24 0 16</inkml:trace>
  <inkml:trace contextRef="#ctx0" brushRef="#br0" timeOffset="81359.74">15577 3473 0,'50'0'32,"0"-25"-32,49 25 15,25 0-15,49-25 16,-49 25-16,75-25 15,-25 0-15,24 25 16,-49-24-16,-25 24 16,-25-25-16,-25 25 15,1 0-15,-26-25 16,1 25-16,-25 0 16,24-25-1</inkml:trace>
  <inkml:trace contextRef="#ctx0" brushRef="#br0" timeOffset="82158.42">20563 3150 0,'25'0'15,"24"0"1,1 0 0,49 0-16,25 0 15,-24 0-15,24-25 16,24 1-1,-24 24-15,-24 0 16,48 0-16,-48-25 16,49 25-16,-75 0 15,25 0-15,-24 0 16,-1-25-16,-24 25 16,-26 0-16,1 0 15</inkml:trace>
  <inkml:trace contextRef="#ctx0" brushRef="#br0" timeOffset="139726.71">4043 6499 0,'0'-25'15,"0"0"16,50 25-31,-25 0 16,24 0-16,1-25 0,-25 25 16,74-24-1,-50 24-15,1 0 16,-25 0-16,24-25 16,1 25-16,24 0 15,-49 0-15,25 0 16,-25 0-16,24 0 15,26 0-15,-50 0 16,24 0-16,26 0 16,-26 0-16,26 0 15,-1 0-15,0 0 16,1 0-16,-1 0 16,1 0-16,-26 0 15,26 0-15,-1 0 16,-24 0-16,-1 0 15,26 0-15,-26 0 16,1 0-16,24 0 16,-24 0-16,24 0 15,-24 0-15,24 0 16,1 0-16,24 0 16,-25 0-16,26 0 15,-26-25 1,0 25-16,26 0 15,-1 0-15,0 0 16,25 0-16,-25-25 16,1 25-16,-1 0 15,0 0-15,25-25 16,-25 25-16,-24-24 16,-1 24-16,1 0 15,-1 0-15,-24 0 16,24 0-16,0 0 15,1 0-15,-1-25 16,25 25-16,1 0 16,-1 0-16,25-25 15,-50 25-15,1 0 16,-1 0-16,-24 0 16,-25 0-16,-1 0 15,26 0-15,-25 0 16,0 0-16,24 0 15,-24 0-15,25 0 16,-26 0-16,26 0 16,24 0-16,-49 0 15,25 0-15,-25 0 16,24 0 0,1 0-16</inkml:trace>
  <inkml:trace contextRef="#ctx0" brushRef="#br0" timeOffset="140469.96">10046 6003 0,'25'0'63,"0"25"-48,-1-25-15,26 24 16,-25 1-16,74 0 16,-74 0-1,24-25-15,1 25 16,0-1-16,-1 1 16,1 0-16,24 0 15,-49 0-15,25-1 16,-1 1-16,-24-25 15,-25 25-15,25-25 16,0 0-16,-25 25 31,-25-25-15,25 25 0,-25-25-16,0 0 15,0 0-15,-24 24 16,-1 1-1,1-25-15,-1 0 16,0 0-16,-24 25 16,24-25-16,26 25 15,-1-25-15,0 0 16,0 0 46</inkml:trace>
  <inkml:trace contextRef="#ctx0" brushRef="#br0" timeOffset="142102.72">13568 6176 0,'25'0'15,"0"0"1,49 0 0,-24 0-16,49 0 15,-25 0-15,75 0 16,-50 0-16,25 0 16,-49 0-16,49 0 15,25 0-15,-50 0 16,0 0-16,50 0 15,-50 0-15,-24-24 16,24 24-16,0 0 16,-24-25-16,-1 25 15,0-25-15,-24 25 16,0 0-16,24-25 16,-24 25-16,24 0 15,-24 0-15,24 0 16,-24 0-16,49 0 15,-25 0-15,25 0 16,-24 0 0,-1 0-16,-24 0 15,0 0-15,24 0 16,-24 0-16,-1 0 0,26 0 16,-1 0-1,0 0-15,50 0 16,-24 0-16,-1 0 15,25 0-15,25 0 16,-50 0-16,25 0 16,-50 0-16,50 0 15,-49 0-15,49 0 16,-25 0-16,-25 0 16,1 25-16,24-25 15,-49 0-15,24 0 16,1 0-16,-1 0 15,25 0-15,-24 0 16,-1 0-16,25 0 16,-24 0-16,24 0 15,-25 0-15,1 0 16,-1 0-16,-24 0 16,49 0-16,-49 0 15,24 0-15,0 0 16,1 0-16,-26 0 15,26 0 1,-1 0-16,-24 0 16,24 0-16,-24 0 15,-1 0-15,-24 0 16,0 0-16,0 0 16,0 0-1</inkml:trace>
  <inkml:trace contextRef="#ctx0" brushRef="#br0" timeOffset="143350.7">14064 5928 0,'-25'0'16,"1"0"-1,-1 0 1,0 0 0,0 0-16,-24 0 15,24 25-15,0-25 16,-25 0-16,26 25 15,-26-25-15,0 25 16,1-25-16,24 25 16,-25-1-1,1 1-15,24-25 16,0 0-16,-24 25 16,24 0-16,0-25 15,0 0-15,0 25 16,25-1-1,0 1 1,0 0 0,0 0-1,0 0 1,0-1 0,0 1-16,25-25 15,0 0-15,0 25 16,24 0-16,-24 0 15,0-1-15,25-24 16,-26 0-16,26 0 16,-25 0-16,0 0 15</inkml:trace>
  <inkml:trace contextRef="#ctx0" brushRef="#br0" timeOffset="159319.27">3423 10840 0,'0'24'94,"0"1"-78,0 0-1,0 0-15,0 0 16,0-1-16,0 26 16,-25-25-16,25 0 15,0-1-15,0 1 16,-25 0-16,25 0 16,0 0 30,0 0-46,-24-1 16,-1 1 0,25 0-1,0 0-15</inkml:trace>
  <inkml:trace contextRef="#ctx0" brushRef="#br0" timeOffset="163469.63">3597 11063 0,'24'0'63,"1"0"-48,0 0-15,25-25 16,24 25 0,-24 0-16,24 0 0,1 0 15,-1 0 1,0 0-16,-24 0 16,0 0-16,-1 0 15,1 0-15,-25 0 16,-1 0-16,26 0 15,-25 0-15,0 0 16,-1 0-16,26 0 16,-25 0-16,0 0 15,24 0-15,-24 0 16,0 0-16,0 0 16,24 0-16,-24 0 15,0 0-15,25 0 16,-26 0-1,1 0-15,0 0 16,0 0-16,0 0 16,-1 0-16,1 0 15,25 0-15,-25 0 16,-1 0-16,26 0 16,-25 0-1,0 0-15,-1 0 16,26 0-16,-25 0 15,24 0-15,1 0 16,24 0-16,-24 0 16,24 0-16,-24 0 15,24 0-15,-24 0 16,-25 0-16,25 0 16,-26 0-16,26 0 15,-25 0-15,0 0 16,-1 0-16,1 0 15,0 0-15,0 0 16,0 0-16,-1 0 16,26 0-16,-25 0 15,0 0-15,24 0 16,-24 0-16,25 0 16,-1 0-16,1 0 15,-25 0-15,49 0 16,-49 0-16,0 0 15,-1 0-15,1 0 16,0 0-16,0 0 16,0 0-16,-1 0 15,26 0 1,-25 0-16,0 0 16,24 0-16,1 0 15,0 0-15,-26 0 16,26 0-16,0 0 15,-1 0-15,-24 0 16,25 0-16,-26 0 16,26 0-16,0 0 15,-26 0-15,1 0 16,25 0-16,24 0 16,-24 0-16,-1 0 15,-24 0-15,25 0 16,-1 0-16,1 0 15,-25 0-15,0 0 16,24 25-16,-24-25 16,0 0-16,0 0 15,49 0-15,-24 0 16,-1 0-16,1 0 16,0 0-16,-1 0 15,26 0-15,-1 0 16,-24 0-16,24 0 15,0 0-15,-24 0 16,-25 0-16,24 0 16,1 0-1,0 25-15,24-25 16,-24 0-16,-1 0 16,26 0-16,-26 0 15,1 0-15,0 0 16,24 0-16,-24 0 15,24 0-15,0 0 16,1 0-16,-26 0 16,26 0-16,-1 24 15,1-24-15,-1 0 16,-24 0-16,24 0 16,-24 0-16,-1 0 15,-24 0-15,50 0 16,-51 0-16,1 0 15,25 0-15,-25 0 16,24 0-16,-24 0 16,0 0-16,24 0 15,-24 0-15,25 0 16,-1 0 0,-24 0-16,25 0 15,-1 0 1,1 0-16,0 0 15,24 0-15,-24 0 16,24 0-16,-24 0 16,-1 0-16,26 0 15,-26 0-15,26 0 16,-26 0-16,26 0 16,-26 0-16,1 0 15,0 0-15,-26 0 16,1 0-16,0 0 15,0 0-15,0 0 16,-1 0 0,1 0-1,0 0-15,0 0 16,24 0-16,-24 0 16,0 0-16,25 0 15,-1 0-15,1 0 16,0 0-16,-1 0 15,-24 0-15,49 0 16,-24 0-16,0 0 16,-1 0-1,1 0-15,-1 0 16,1 0-16,24 0 16,-24 0-16,0 0 15,-1-24-15,1 24 16,-1 0-16,1 0 15,0 0-15,-1-25 16,1 25-16,-25 0 16,49-25-16,-49 25 15,25 0-15,-26 0 16,26 0-16,24 0 16,-49 0-16,25 0 15,-1 0-15,1 0 16,0 0-16,24 0 15,-24 0-15,-1 0 16,1 0-16,-1 0 16,26 0-16,-26 0 15,1 0-15,0 0 16,49-25-16,-49 25 16,-1 0-16,1 0 15,-1 0-15,1 0 16,0 0-16,-1 0 15,1 0 1,-1 0-16,1 0 16,0 0-16,-1 0 15,1 0-15,24 0 16,1 0-16,-26 0 16,1 0-16,-1 0 15,1 0-15,0 0 16,-1 0-16,26 0 15,-1 0 1,-24 0-16,-1 0 0,1 0 16,0 0-16,24 0 15,-24 0-15,24 0 16,0 0-16,1 0 16,-26 0-16,26-25 15,-26 25-15,26 0 16,-1 0-16,-24 0 15,24 0-15,-24 0 16,0 0 0,-1 0-16,1 0 0,-1 0 15,1 0-15,0 0 16,-1 0-16,-24 0 16,49 0-1,-24 0-15,24 0 16,-24 0-16,24 0 15,1 0-15,24 0 16,-24 0-16,-1 0 16,0 0-16,1 0 15,-1 0-15,1 0 16,-26 0-16,26 0 16,-26 0-16,1 0 15,24 0-15,-24 0 16,-1 0-16,26 0 15,-26 0-15,26 0 16,-1-24-16,1 24 16,-26 0-16,1 0 15,24 0-15,-24 0 16,0 0-16,-1 0 16,1 0-1,-1 0-15,1 0 0,0 0 16,-26 0-16,26 0 15,0 0-15,-26 0 16,1 0 0,25 0-16,-1 0 15,-24 0-15,0 0 16,25 0-16,24 0 16,-24 0-16,-25 0 15,24 0-15,1 0 16,-1 0-16,1 0 15,0 0-15,-26 0 16,1 0-16,25 24 16,-25-24-16,24 0 15,-24 0-15,25 0 16,-1 0 0,-24 0-1,0 0-15,0 0 16,-1 0-16,1 0 15,0 0 1,0 0-16,0 0 16,-1 0-1,26 0 1,-25 0 0,-25 25-1,25-25 1,49 0 31,-49 0-32,0 0 32,0 0-31,-1 0-1,1 0 1,0 0-16,0 0 16,0 0-16,-1 0 15,1 0-15,25 0 16,-25 0 0,-1 0-16,1 0 15,0 0 48,25 0-48,-26 0-15,1 0 16,0 0-16,0 0 16,0 0 140</inkml:trace>
  <inkml:trace contextRef="#ctx0" brushRef="#br0" timeOffset="164174.27">21382 10716 0,'24'0'31,"-24"24"0,0 1-15,25 50-16,-25-51 16,25 1-1,-25 25-15,0-1 16,25 1-16,0-50 16,-25 50-16,24-1 15,1 1 1,-25-25-16,25 0 15,-25-1 1</inkml:trace>
  <inkml:trace contextRef="#ctx0" brushRef="#br0" timeOffset="166487.31">12254 10443 0,'0'25'63,"0"-1"-47,0 1-1,0 0 1,0 0-1,0 0 1,0-1-16,0 1 16,0 25-1,0-25 1,0-1 0,0 1-16,0 0 15,0 25 1,0-26-1,0 26 1,0-25 0,0 0-1,0-1 1,0 1 0,0 0-16,0 0 15,0 0 1,0-1-16,0 1 15,24 0 1,-24 0 0,0 0-1,0 0 1,0-1-16,0 1 16,25 0-16,-25 0 15,0 0-15,25-1 16,-25 1-1,0 0-15,0 0 16,0 0-16,0-1 16,0 1-16,25 0 15,-25 0-15,0 0 16,0-1 0,0 1-1</inkml:trace>
  <inkml:trace contextRef="#ctx0" brushRef="#br0" timeOffset="168766.48">7317 10691 0,'0'25'78,"0"-1"-63,0 1 1,0 0-16,0 0 16,0 0-1,0-1-15,0 26 16,0-25 0,0 0-16,0-1 15,0 1 1,0 0-1,0 0-15,0 0 16,0-1 0,25-24-16,-25 50 15,0-25 1,0 0 0,0 0-1,0-1-15,0 1 16,0 0 15,25-25-15,-25 25-16,0 0 15,0-1 1,0 1 15,0 0-15,0 0-1,0 0 32,0-1-15,0 1-17,0 0-15</inkml:trace>
  <inkml:trace contextRef="#ctx0" brushRef="#br0" timeOffset="171566.47">17289 10542 0,'0'25'62,"0"0"-46,0-1-1,0 1 1,0 0-16,0 25 16,0-26-16,0 1 15,0 25-15,0-1 16,0-24-16,0 0 16,0 25-16,0-26 15,0 1-15,0 0 16,0 0-1,0 0-15,0-1 16,0 1 0,0 0-1,0 0 1,0 0-16,0 0 31,0-1-15,0 1-1,0 0 1,0 0 0,0 0-1,0-1 17,0 1-17,0 0 16,25-25-15,-25 25 47</inkml:trace>
  <inkml:trace contextRef="#ctx0" brushRef="#br0" timeOffset="175798.38">6921 10244 0,'24'0'0,"1"0"47,0 0-31,0-24-1,24-26-15,1 50 16,0-74-16,24 49 16,0-25-16,-24 0 15,0 1-15,24-1 16,-49 25-16,0-24 16,24 24-16,-49 0 15,25 25-15,0-25 16,-25 75 93,0 0-93,0-26-1,0 26-15,0 0 16,0-26 0,0 1-16,0 25 15,0-25 1,0 0-16,0-1 16,-25 1-1,25 0 16</inkml:trace>
  <inkml:trace contextRef="#ctx0" brushRef="#br0" timeOffset="176454.86">7367 10046 0,'0'-25'0,"25"25"16,0 0-16,-1 0 31,1 0-16,0 0 1,0 0 0,0 0-1,-1 0-15,1 0 16,0 0-16,0 0 16,0 0-1,-1 0 1</inkml:trace>
  <inkml:trace contextRef="#ctx0" brushRef="#br0" timeOffset="177567.2">17066 9475 0,'0'25'62,"0"0"-46,0 25-16,0-26 15,0 1-15,0 25 16,0-1-16,0 1 16,0-25-16,0 24 15,0-24-15,0 25 16,0-1-1,0-24 1</inkml:trace>
  <inkml:trace contextRef="#ctx0" brushRef="#br0" timeOffset="178593.08">17140 9599 0,'50'0'16,"-26"0"-1,26 0-15,0 0 16,24 0-1,0 0-15,-24 0 16,25 0-16,-26 0 16,1 25-16,-25 0 15,-1-25 17,-24 25-17,-24 0 16,-1-25-15,0 0 0,0 24-16,0-24 15,1 0-15,24 25 16,-25-25-16,25 25 62,0 0-46,0 0 0,25-1-1,-1 1-15,1-25 16,-25 25-16,25 0 16,0 0-1,-25-1-15,0 1 31,0 0-15,-50-25 0,50 25-1,-25-25-15,-24 0 16,-1 25 0,0 0-16,1-25 15,-26 24-15,26-24 16,-26 0-16,26 0 15,-26 0-15,1 0 16,0 0-16,49 0 16,-25 0-16,25 0 15</inkml:trace>
  <inkml:trace contextRef="#ctx0" brushRef="#br0" timeOffset="180030.42">7813 11460 0,'25'0'47,"-25"49"-31,0-24-1,0 25 1,0-25-16,0-1 16,0 1-16,0 0 15,0 0 1,0 0-1</inkml:trace>
  <inkml:trace contextRef="#ctx0" brushRef="#br0" timeOffset="180654.36">7665 11906 0,'0'-25'16,"24"25"0,-24-24-1,25 24 1,0-25 0,0 0-1,0 25 1,-25-25-16,24 25 15,-24-25-15,50 1 16,-50-1-16,50 25 16,-26-50-16,1 50 15,25-25-15,-50 1 16,50 24-16,-26-25 16,1 25-1,0 0-15,-25-25 16</inkml:trace>
  <inkml:trace contextRef="#ctx0" brushRef="#br0" timeOffset="181342.95">7714 11509 0,'25'0'31,"0"-24"-15,49-26-16,-24 50 16,-1-25-16,1-24 15,25 49-15,-51-25 16,1 0-16,0 25 15,0 0 64</inkml:trace>
  <inkml:trace contextRef="#ctx0" brushRef="#br0" timeOffset="182414.25">17785 11534 0,'0'25'47,"0"0"-31,0 24 0,0-24-1,0 0-15,25 0 0,-25 0 16,0-1-1,0 1-15,25-25 16,-25 25-16,0 0 16,0-50 46</inkml:trace>
  <inkml:trace contextRef="#ctx0" brushRef="#br0" timeOffset="182847.02">18033 11460 0,'0'25'31,"25"-1"-15,-25 1-16,0 0 15,25 0-15,-25 0 16,0-1-16,0 1 16,0 0-16,24-25 15,-24 25-15,0 0 16</inkml:trace>
  <inkml:trace contextRef="#ctx0" brushRef="#br0" timeOffset="183246.24">18455 11410 0,'0'25'16,"24"-25"-16,-24 50 15,0-26 1,0 26-16,0-25 16,0 0-16,0-1 15,0 51-15,0-50 16,0-1-16,0 1 16,0 0-16,0 0 15,0 0 1,-24-25 46</inkml:trace>
  <inkml:trace contextRef="#ctx0" brushRef="#br0" timeOffset="183942.63">17686 12055 0,'25'0'63,"-1"0"-63,26 0 16,0-25-16,24 0 15,0 25-15,50-24 16,-49-1-16,-1 0 15,1 0-15,-26 25 16,26-49-16,-1 24 16,-24 25-16,-1-25 15,1 0-15,-25 0 16,0 1-16,-1 24 16,-24-25-16,25 0 15,0 25 1,-25-25-1,25 25 1,-25-25-16,25 25 31,-25-24-31,0-1 78,-50 25-78</inkml:trace>
  <inkml:trace contextRef="#ctx0" brushRef="#br0" timeOffset="184686.42">17562 11509 0,'25'0'16,"-1"0"-1,26 0-15,0 0 16,-1 0-16,1-24 16,-1-1-16,1 25 15,0 0-15,-26-25 16,1 0-16,0 25 16,0-25-1,0 25 1,-1 0-16,1-24 15,0-1-15,49 25 16,1-25-16,-26 25 16,1-25-16,-25 0 15,24 25-15,-24 0 110,-25-24-95,25 24-15,0 0 16</inkml:trace>
  <inkml:trace contextRef="#ctx0" brushRef="#br0" timeOffset="197310.75">1215 9500 0,'0'-25'0,"0"1"31,-24 24-15,-1 0 0,0 0-1,0 0 1,25 24-1,-25-24 1,25 25 0,0 0-1,0 0 1,0 0-16,0 24 16,0-24-16,0 0 15,0 24-15,25-24 16,-25 25-16,0-25 15,25 49-15,0-49 16,-25 0-16,0-1 16,25 1-16,-25 0 15,0 0 17,-25-25-1,0 25-31,0 0 15,-24-25-15,-1 0 16,0 0-16,26 0 16,-1 0-16,-50 0 15,51 0 1,24 24 31</inkml:trace>
  <inkml:trace contextRef="#ctx0" brushRef="#br0" timeOffset="198104.52">1439 9971 0,'-25'0'31,"25"25"0,0 0-15,0 0-1,25 0 17,-25 0-32,24-25 15,1 0 1,0 0-1,0 0 1,24-25 0,-24 25-1,-25-25 1,0 0 0,0 0-16,0 0 15,-25 1 32,1 24-47,-1 0 78,25 24-47,0 1-15,0 0-16,0 0 16</inkml:trace>
  <inkml:trace contextRef="#ctx0" brushRef="#br0" timeOffset="199175.49">1836 9947 0,'0'0'0,"24"0"0,26-25 16,-25-25-16,0 50 15,-1-49-15,1 49 16,-25-25-16,0-25 16,25 25-1,-25 1-15,0-1 16,0 0-16,0-25 15,0 26 1,-25 24 0,25-25-16,0 0 15,-25 0 1,1 25 46,-1 0-30,25 25-17,-25 0 1,25 0-16,-25 24 16,0 1-1,25-25-15,0 24 16,0 1-16,0-1 15,0 1-15,0-25 16,0 24-16,0-24 16,0 25-16,0-25 15,0 0-15,0-1 16,25 1 0,0-25-16,-25 25 15,25-25-15,0 0 16,-1 0-1,1-25 1,25 0-16,-1 1 16,-24-26-16,0 50 15,-25-25-15,25 0 16,-25 50 31,0 0-32,0 0 1,0 0-16,0-1 16,25-24-16,-25 25 15,24-25 17,26-25-17,-25-24 1,24 24-16,1-25 15,49 25-15,-24-24 16,-51 24-16,26 25 16,-50-25 62</inkml:trace>
  <inkml:trace contextRef="#ctx0" brushRef="#br0" timeOffset="199662">2853 9277 0,'0'25'31,"0"0"-31,0 24 16,0 26-16,0-26 15,0 1-15,0 24 16,-25 1-16,25-26 16,0 1-16,-25 24 15,25-24-15,0 24 16,0-49-16,0 0 15,0 0-15,0 0 16,0-1-16,0 1 31</inkml:trace>
  <inkml:trace contextRef="#ctx0" brushRef="#br0" timeOffset="199990.72">2877 9773 0,'25'-25'15,"0"25"-15,-25-25 16,25 25-16,0 0 16,-1 0-1,1 0 1,0 0-16,-25-24 15</inkml:trace>
  <inkml:trace contextRef="#ctx0" brushRef="#br0" timeOffset="200359.22">3026 9922 0,'25'25'0,"-25"24"15,0-24 1,0 0 0,0 0-1,0 0 1</inkml:trace>
  <inkml:trace contextRef="#ctx0" brushRef="#br0" timeOffset="201063.29">3051 9847 0,'25'0'94</inkml:trace>
  <inkml:trace contextRef="#ctx0" brushRef="#br0" timeOffset="201718.82">3299 9996 0,'0'25'31,"0"0"-15,0 25 0,25-50-16,-25 24 15,25-24 1,-1 0 15,1 0-15,0 0-16,0-24 15,0-1 1,-1 0-16,1 0 16,-25 0-16,0 0 15,0-24 1,0 24-1,0 0 1,-25 25 0,1 0-1,-1 0 17,0 0-17,25 25 1,-25 25-16,25-26 15,0 1-15,0 0 16,0 25-16,0-25 16</inkml:trace>
  <inkml:trace contextRef="#ctx0" brushRef="#br0" timeOffset="202449.05">3696 10096 0,'0'-25'15,"0"0"-15,0 0 16,25 25-16,0-25 15,24 0 1,-24 1-16,25-1 16,-1 0-16,-24 25 15,0 0-15,0 0 16,-1 0 31,-24 25-16,0 0-15,0-1-1,25-24 63,0-24-46,0-1-32,0 25 15,-1 0-15,-24 25 78,0-1-62,0 1 0</inkml:trace>
  <inkml:trace contextRef="#ctx0" brushRef="#br0" timeOffset="203206.68">4887 9823 0,'-25'0'16,"0"0"15,0 0 0,0 0-15,25 24-16,0 1 16,-25-25-1,25 25-15,0 25 16,0-26 0,0 26-1,0-25-15,0 0 16,0 0-16,-24-25 15,24 24 1,0 1-16,-25-25 31,0 0-15,0 25 0,-24-25-1,24 0-15,-50 0 16,51 0-16,-1-25 15,0 25-15,0 0 32,0 0 15,25-25-32,-24 25 1</inkml:trace>
  <inkml:trace contextRef="#ctx0" brushRef="#br0" timeOffset="203742.7">5011 9897 0,'24'0'93</inkml:trace>
  <inkml:trace contextRef="#ctx0" brushRef="#br0" timeOffset="203974.36">5035 10120 0</inkml:trace>
  <inkml:trace contextRef="#ctx0" brushRef="#br0" timeOffset="206390.47">446 10964 0,'0'24'62,"0"1"-46,0 0-16,0 0 15,0 24-15,0-24 16,0 0 0,0 0-16,0 0 15,25 0 1,-25-1-16,0 1 15,25 0 1,-25 0 0,0 0-1</inkml:trace>
  <inkml:trace contextRef="#ctx0" brushRef="#br0" timeOffset="206982.24">546 10864 0,'0'0'0,"25"0"15,-1 0 1,1 0-1,0 0-15,0 0 16,0 0 0,-1 25-1,-24 25 1,25-50 0,-25 25-16,0-1 15,0 1 1,0 0-1,0 0 1,-25-25 0,1 0-1,-1 0 1,0 0-16,0 0 16,0 0-1,25 25 1,-24-25 31</inkml:trace>
  <inkml:trace contextRef="#ctx0" brushRef="#br0" timeOffset="208961.98">819 11088 0,'49'-25'0,"1"-25"16,-25 50-1,-1-49-15,51 24 16,-50-25-16,-1 25 16,1-24-16,0 49 15,-25-25-15,0-25 16,25 50-16,-25-24 16,0-26-16,0 0 15,0 26 1,-25 24 78,0 24-79,0 26-15,-24 0 16,-1 24-16,50-24 15,-49-1-15,24 26 16,25-51-16,0 51 16,-25-26-16,25 26 15,0-25 1,0-1-16,0 1 16,0-25-16,0 24 15,0-24 1,25-25-16,0 0 15,24 0 1,1-25 0,-25 0-16,49-24 15,-49 49 1,-25-25-16,25 25 47,-1 0-32,1 0 48,0 0-32,-25-25-15,0 0-16,0 1 15,0-26-15,0 25 16,0 0 0,0 0-16,0 1 15,-50-1-15,50 0 16,-24 25 0,24-25-16,-25 25 15,0 0 16,25 25-31,-25 25 16,0-26-16,25 1 16,0 25-16,0-25 15,0 0-15,0-1 16,0 1 0,0 0-1,25-25 1,-25 25-16,25-25 0,0 0 31,0 0-15,-1 0-1,1 0-15,-25-25 16,25 25-16,0-25 31,-25 0-31,25 1 16,-1-1-1,1 0 1,-25 0 0,25 0-16,0 25 93,-25 25-77,0 0 0,0 25-1,0-26 1,0-48 93,25-1-109,-25-25 16,24 25 0,1 0-16,-25 1 15,25 24 63,-25 24-46,0 1-32,0 0 31,0 0-16,0 0 1,0 0 0,-25-25 77,0 0-77</inkml:trace>
  <inkml:trace contextRef="#ctx0" brushRef="#br0" timeOffset="210039">1637 11261 0,'0'-24'63,"25"24"-48,0-25 1,-25 0-1,0 0-15,25 25 16,-25-25-16,24 0 16,1 1-1,0 24 63,-25 24-31,0 26-31,0-25 0,0 0-16,0 0 15,0-1 1,-25 1-1,50-74 64,-25 24-79,25 0 15,24-50-15,-24 51 16,0 24-1,0 0 1,-25 24 78,0 1-94,0 0 15,0 0 1,0 0 31,0 0-31,-25-25-1</inkml:trace>
  <inkml:trace contextRef="#ctx0" brushRef="#br0" timeOffset="210769">2059 11237 0,'25'0'16,"-1"0"-1,1 0-15,0 0 16,0 0-1,0 0-15,-1 0 16,-24-25-16,25 0 16,0 0-1,-25 0 1,0 0 0,0 1-1,0-1 1,0 0-1,-25 25 17,0 0 30,1 25-46,-1 0-1,25 24 1,0-24-16,0 0 16,0 25-16,0-26 15,0 1 1,25-25 0,-1 25-1,1-25 1,0 0-1,0 0 1</inkml:trace>
  <inkml:trace contextRef="#ctx0" brushRef="#br0" timeOffset="211431.05">2356 11212 0,'0'25'16,"0"-1"-1,0 1 1,25-25 0,-25 25-16,25-25 15,0 0 1,0 0-1,-1 0-15,1 0 16,0 0 0,-25-25 15,25 25-31,-25-25 16,0 1-1,0-1 1,0 0-1,0 0 1,0 0 0,-25 25-16,0 0 15,0 0 48,1 25-32,-1 0-31,0 0 16,0 24-16,0-49 15,25 25-15,0 0 16,0-50 31</inkml:trace>
  <inkml:trace contextRef="#ctx0" brushRef="#br0" timeOffset="212119.46">2853 10468 0,'0'24'47,"-25"1"-47,25 25 15,0 24-15,0-24 16,-25 24-16,0 50 16,0-74-16,25 24 15,-24 1-15,24-26 16,0 1-16,-25 0 16,25-26-16,0 1 15,0 0-15,0 0 16</inkml:trace>
  <inkml:trace contextRef="#ctx0" brushRef="#br0" timeOffset="214607.02">571 13841 0,'0'25'62,"0"0"-46,0 24 0,0 1-16,0-25 15,0-1-15,0 26 16,24-25-16,-24 0 15,25-25-15,-25 24 16,50 1-16,-25 0 16,-1-25-1,1 0-15,25 0 16,-1 0-16,1 0 16,0 0-1,24 0-15,-24 0 16,24 0-16,0-25 15,-24 0-15,-50 1 16,25-1-16,-25 0 16,0-25-1,0 26 1,-50-26-16,25 25 16,-24-24-16,-26 49 15,26-50-15,-1 25 16,1 25-16,-1-25 15,-24 1-15,49 24 16,0-25-16,0 25 16,25 25 46,0-1-46,0 1-1,0 0 1,0 0-16,0 24 16</inkml:trace>
  <inkml:trace contextRef="#ctx0" brushRef="#br0" timeOffset="-214218.33">1439 14139 0,'0'24'47,"0"1"-47,0 0 16,-25 0-16,25 0 15,0 24-15,0-24 16,0 0-16,0 0 15,0 0-15,0-1 16,0 1-16,0 0 16,0 0-16,0 0 15</inkml:trace>
  <inkml:trace contextRef="#ctx0" brushRef="#br0" timeOffset="-213602.02">1513 14139 0,'25'0'0,"0"0"31,-1 0 0,1 0-31,-25 24 47,0 1-16,0 0-15,0 0 15,0 0-15,-25-25 0,1 0-1,-1 0 1,25 24 62</inkml:trace>
  <inkml:trace contextRef="#ctx0" brushRef="#br0" timeOffset="-212385.7">1662 14337 0,'25'0'0,"0"0"32,-25-25-32,24 25 15,-24-25 1,25 25-1,-25-24-15,0-1 16,25 25-16,-25-25 16,25 25-16,-25-25 15,0 0 1,0 1-16,0-1 31,-25 25-31,25-25 31,-25 25 1,0 0-1,25 25-31,0 0 16,0-1-16,0 26 15,0-25-15,0 0 16,0 24-16,0-24 15,0 0 17,25-25-17,0 0 17,0 0-32,0 0 31,-1-25 0,1 0-15,-25 0-16,25 25 15,-25-24-15,25 24 16,-25-25 31,25 25-16,-25 25 47,0-1-78,0 1 16,24-50 78,-24 1-94,25 24 15,0 0-15,-25 24 110,0 1-95,0 0 1</inkml:trace>
  <inkml:trace contextRef="#ctx0" brushRef="#br0" timeOffset="-211002.3">546 15304 0,'25'-24'63,"24"24"-63,-24-25 15,25 0-15,24-25 16,-49 26-16,0-26 15,24 50-15,-24-50 16,-25 26 0,0 48 62,0 1-63,0 0-15,0 0 16,0 0-16,0-1 16,0 1-16,-25 0 15,25 0-15,0-50 110,25-25-110,0 1 15,24 24-15,-49-25 16,50 26-16,-50-1 16,25 25-16,-25 25 93,0 24-77,0-24 0,0 25-16,0-26 15,25-48 63,-1-1-62,-24 0-16,25 25 16,0-25-16,0 25 78,-25 25-63,0 0 1,0 0 0,0-1-1,0 1-15,0 0 16,0 0-1,0 0 17</inkml:trace>
  <inkml:trace contextRef="#ctx0" brushRef="#br0" timeOffset="-209512.96">1439 15255 0,'-25'0'0,"25"25"63,0-1-63,0 1 31,25-25 16,-1 0-32,1 0 1,0 0 0,0 0-16,0-25 15,-1 1-15,1-1 16,0 0-16,-25 0 15,0 0 1,0-24 0,0 24-1,0 0 1,0 0-16,-25 1 16,0 24-16,25-25 15,-24 0-15,-1 25 47,0 25-16,0-25-31,25 25 16,0-1-16,-25 1 16,25 0-16,0 25 31,0-26-31,0 26 15,0-25 1,0 0 0,0-1-16,25 1 15,0-25 17,0 0-17,0 0 1,24 0-1,-49-25-15,25 25 16,-25-24-16,25 24 16,-25-25-16,25 25 15,-25-25 1,25 25 0,-1 0 46,1 0-46,0 0-1,0 0 1,0 0 0,24 0-16,1-25 15,-1 0-15,26 1 16,-50 24-1,-25 24 48,0 1-47,-25 25-16,0-25 15,25-1-15,-25 26 16,25-25-16,0 0 15,0 0-15,0-1 32,0-48 15,0-1-16,0 0-31,0 0 15,0 0-15,0 0 16,0-24 0,-25 24-16,1 0 15</inkml:trace>
  <inkml:trace contextRef="#ctx0" brushRef="#br0" timeOffset="-208415.64">2257 14511 0,'0'25'47,"0"-1"-47,0 26 16,0 24-16,0 1 16,0-1-1,0 1-15,0-1 0,-25 0 16,1 26-16,24-26 15,0-24 1,-25-1-16,25 1 16,-25 0-16,25-1 15,-25-49-15,25 25 16,0-75 46,25 26-62,0-26 16,24-25-16,-24 26 16,25 24-16,-50 0 15,0 50 48,0 0-63,0 0 15,0 24-15,0-24 16,0 0-16,25-25 78,-1-25-47,1 25-31,-25-25 16,25 0-16,-25 1 16,25-1-1,0 0 1,-25 0 0,0 0-16,-25 50 109,25 25-93,0-1-16,0 1 15,0-25-15,0 0 16,0 24-16,0-24 15,0-50 64,0 1-64,0-1-15,0-25 16,0 25-16,0-24 15,0-26-15,0 50 16</inkml:trace>
  <inkml:trace contextRef="#ctx0" brushRef="#br0" timeOffset="-207929.71">2753 14610 0,'0'50'47,"0"-1"-47,0 26 16,0-1-16,0 0 16,0 1-16,0-1 15,-24 25-15,24-24 16,0-1-16,0-24 15,0 24-15,0-24 16,-25 0-16,25-1 16,-25-49 46</inkml:trace>
  <inkml:trace contextRef="#ctx0" brushRef="#br0" timeOffset="-207658.22">2729 15156 0,'24'0'16,"1"0"-1,0 0 1,0 0-16</inkml:trace>
  <inkml:trace contextRef="#ctx0" brushRef="#br0" timeOffset="-199394.39">2704 16197 0,'25'0'62,"-1"0"-62,1 0 16,-25-24-1,25 24-15,49 0 16,-24 0-16,0 0 16,-1-25-16,1 25 15,-1 0-15,1 0 16,0 0-16,-26 0 15,1 0-15,0 0 32,0 0-32,0 0 0,-1 0 15,26 0 1,-25 0-16,0 0 16,24 0-16,1 0 15,-1 0-15,-24 0 16,0 0-16,-25 25 15,50-25-15,-25 0 16,-1 0 0,26 0-1,0 0 1,-26 0-16,51 0 16,-26 0-16,-24 0 15,25 0-15,-25 0 16,-1 0-16,1 0 15,0 0 1,0 0 0,0 0-16,24 0 15,-24 0-15,49 24 16,-24-24-16,24 0 16,1 0-16,-26 25 15,26-25-15,-26 0 16,1 0-16,0 0 15,-1 0 1,1 0-16,24 0 16,-24 0-16,0 0 15,-1 0-15,1 25 16,24-25-16,-24 0 16,-1 0-16,26 0 15,-26 0-15,1 0 16,0 0-16,-1 0 15,1 25-15,-1-25 16,1 0-16,25 0 16,-1 0-16,0 0 15,1 25-15,-1-25 16,25 0-16,-24 0 16,24 0-16,-49 0 15,24 0-15,0 0 16,-24 0-16,0 0 15,-1 0-15,1 0 16,0 0-16,-1 0 16,-24 0-16,25 0 15,-1 0-15,-24 0 16,0 0-16,24 0 16,1 0-16,0 0 15,24 0-15,-49 0 16,24 0-1,-24 0-15,25 0 16,24 0-16,-24 0 16,-1 0-16,1 0 15,24 0-15,1 0 16,-26-25-16,26 25 16,-1 0-16,-24-25 15,24 25-15,1 0 16,-1 0-16,1 0 15,-1 0-15,0 0 16,1 0-16,-1 0 16,1-25-16,-1 25 15,0 0-15,1 0 16,-25 0-16,24 0 16,0 0-16,1 0 15,-26 0-15,26 0 16,-1 0-16,1 0 15,-26 0-15,26 0 16,-1 0-16,0 0 16,1 0-16,-1 0 15,1 0 1,-1 0-16,1 0 16,-1 0-16,-24 0 15,-1 0-15,26 0 16,-26 0-16,26 0 15,-1 0-15,-24 0 16,24 0-16,0 0 16,1 0-16,-1 0 15,1 0-15,24 0 16,-25 0-16,26 0 16,-26 0-16,25 0 15,-24 0-15,-1 0 16,25 0-16,-24 0 15,24 0-15,-25 0 16,1 0-16,-1 0 16,-24 0-16,24 0 15,1 0-15,-1 0 16,0 0-16,1 0 16,24 0-16,-25 0 15,1 0-15,24-25 16,-25 25-16,1 0 15,-1-24-15,1 24 16,-1 0-16,-24 0 16,-1 0-1,1-25-15,0 25 16,-26 0-16,26 0 16,-25 0-16,24 0 15,-49-25-15,25 25 16,25 0-16,-25 0 15,24 0 1,-24 0-16,0 0 16,24 0-16,1 0 15,-25 0-15,24 0 16,1 0-16,0 0 16,-1 0-16,1 0 15,-1 0-15,1 0 16,0 0-16,-1 0 15,26 25-15,-1-25 16,-24 0-16,24 0 16,-24 0-16,-1 0 15,1 0-15,0 0 16,-1 0-16,26 0 16,-26 0-1,-24 0-15,0 0 0,24 0 16,1 0-1,-25 0-15,24 0 16,-24 0-16,50 25 16,-50-25-16,24 0 15,1 0-15,-1 0 16,26 0-16,-26 24 16,26-24-16,-26 0 15,1 0-15,0 0 16,-1 0-16,1 0 15,-1 0-15,1 0 16,0 25-16,-1-25 16,1 0-16,-1 0 15,1 0-15,0 0 16,-25 0-16,24 0 16,-24 0-16,25 0 15,-1 0-15,-24 0 16,25 0-16,-1 0 15,1 0-15,-1 0 16,1 0-16,-25 0 16,24 0-1,1 0-15,24 0 16,-24 0-16,0 0 16,-26 0-16,26 0 15,0 0-15,-1 0 16,-24 0-16,0 0 15,24 0-15,1 0 16,-25 0-16,0 0 16,0 0-16,-1 0 15,1 0-15,25 0 16,-25 0-16,-1 0 16,26 0-16,-25 0 15,0 0-15,-1 0 16,26 0-16,-25 0 15,0 0-15,-1 0 16,51 0-16,-50 0 16,49 0-1,-49 0-15,24 0 16,1 0-16,0 0 16,-1 0-16,1 0 15,-1 0-15,-24 0 16,25 0-16,0-25 15,-26 25-15,1 0 16,0 0 0,25 0-16,-26 0 15,1 0-15,25 0 16,-25 0 0,24 0-16,-24-24 15,25 24 1,-26 0-16,1 0 15,25 0-15,-25 0 16,-1 0-16,1 0 16,25 0-16,-25 0 15,24 0 1,-24 0-16,0-25 16,24 25-16,-24 0 15,0 0-15,0 0 16,0 0-16,-1 0 15,26 0-15,-25 0 16,0 0-16,0 0 16,-1 0-16,1 0 15,0 0-15,0 0 16,0 0-16,24 0 16,-24 0-16,0 0 15,0 0-15,24 0 16,-24 0-1,0 0-15,24-25 16,-24 25-16,25 0 16,-25 0-1,-1 0-15,1 0 16,0-25 0,0 25-16,0 0 15,-1 0 1,1 0-16,0 0 15,0 0 1,0 0 0,-1 0-1,1 0-15,0 0 16,0 0 0,0 0-1,-1 0-15,1 0 0,0 0 16,25 0-16,-1-25 15,-24 25-15,0 0 16,25 0-16,-26 0 16,1 0-1,0 0 1,0 0-16,0 0 16,24 0-1,-24 0 1,0 0-1,0 0 1,-1 0 0,1 0-1,0 0-15,0 0 16,0 0 0,-1 0-16,1 0 15,0 0-15,0 0 16,0 0-1,-1 0-15,1 0 16,0 0-16,0 0 16,0 0-1,-1 0 32,1 0-31,0 0-16,0 0 31,0 0-15,-1 0-1,1 0-15,0 0 16,-25-24 0,25 24-1,0 0 1,-1 0-16,-24-25 15</inkml:trace>
  <inkml:trace contextRef="#ctx0" brushRef="#br0" timeOffset="-197418.21">2480 15949 0,'0'25'78,"0"0"-78,0 0 15,0 24 1,0-24-16,0 25 16,-24-1-16,-1 26 15,25-26-15,0 26 16,0-25-16,0-1 16,0 1-16,0-25 15,0 24-15,0-24 31,0 25-31,0-26 16</inkml:trace>
  <inkml:trace contextRef="#ctx0" brushRef="#br0" timeOffset="-195370.01">21779 15677 0,'0'49'47,"0"26"-31,0-26-16,0 26 15,0-1-15,0 25 16,0-24-16,0-1 16,0 25-16,0-24 15,0-1-15,0 1 16,0-26-1,0 1-15,0-1 16,0 1-16,0-25 16</inkml:trace>
  <inkml:trace contextRef="#ctx0" brushRef="#br0" timeOffset="-193257.3">21952 6970 0,'50'0'31,"-1"25"-15,1 0-16,24 0 16,-24 24-16,49 1 15,-24-1-15,-26 1 16,50 0-16,-49 24 16,24 0-16,-24 26 15,0-1-15,24 25 16,1-25-16,-51 25 15,76 0-15,-26 25 16,25-50-16,-24 50 16,24 0-16,-25 0 15,1-1-15,24 26 16,-25-25 0,25 49-16,-24 1 15,-1-26-15,1 1 16,49 25-16,-75-26 15,51 1-15,-26-1 16,0 1-16,1-25 16,-26 25-16,26 24 15,-1 25-15,-24-49 16,-1 24-16,26-24 16,-50 0-16,24-1 15,-24 26-15,-25-51 16,0 1-16,0-25 15,0-24-15,0-26 16,-49 50-16,24-25 16,-25 0-16,25 1 15,-49-1-15,-1 0 16,26-25-16,-26 1 16,26-1-16,-26-24 15,1 24-15,-25 1 16,24-50-16,1 49 15,0-49 1,-1 24-16,1 1 16,-1-50-16,1 0 15,-25 0-15,24 25 16,1-25-16,-1 0 16,26 0-16,-26 0 15,26 0-15</inkml:trace>
  <inkml:trace contextRef="#ctx0" brushRef="#br0" timeOffset="-192434.53">23044 14064 0,'0'25'62,"0"0"-46,-25 0-16,0 24 15,0 1-15,0-25 16,1 24 0,-26-24-16,50 0 15,-25 25-15,0-26 16,1 26-16,-1 0 15,25-26-15,-25 1 16,0 0-16,25 0 16,0 0-16,0-1 15,0 1 1,0 0 0,25 0 15,0-25-31,24 25 15,26-1-15,-1 1 16,25-25-16,1 25 16,24 0-16,-25-25 15,0 25-15,-25-1 16,1-24-16,-26 25 16,1-25-16</inkml:trace>
  <inkml:trace contextRef="#ctx0" brushRef="#br0" timeOffset="-189578.45">11881 15850 0,'0'25'47,"0"0"-31,0 0-1,0-1-15,0 1 16,0 25-16,0-1 15,0 1-15,0 0 16,0-1 0,0 1-16,25-1 0,-25 1 31,0-25-15,0 0-16,0 0 15,25-1-15,-25 26 16,0-25-1,0 0 1,0-1 0,0 1-1,0 0 1,0 0 15,0-75 47,0 25-78,0-24 16,0-1-16,0 25 16,0-49-1,0 49-15,25 0 16,-25 0-16,25-24 15,-25 24-15,0 0 16,0 0-16,0 1 16,0-1-16,0 0 15,0 0-15,0-24 16,24 24 0,-24-25-16,25 25 15,-25 1-15,0-26 16,0 25-1,0 0-15,0 1 16,0-1-16,0 0 16,0 50 124,0 0-124,0-1 0,0 26-16,0 0 15,0-1-15,0 1 16,0 24-16,0-49 15,0 25-15,0 24 16,0-49-16,0 24 16,0-24-16,-25 25 15,25-25-15,0 0 16,0-1-16,0 26 16,0-25-1,0 0 1,0-1-1,0 1 17,0-50 30,-24 25-62</inkml:trace>
  <inkml:trace contextRef="#ctx0" brushRef="#br0" timeOffset="-188578.24">11212 15354 0,'25'0'63,"24"-50"-48,1 1-15,24-26 16,1 26-16,-26-50 16,50 24-16,-74 1 15,50-1-15,-51 26 16,1-1-16,25-24 16,-50-1-16,0 26 15,25-1-15,-25 1 16,0-26-16,0 1 15,0-1-15,0 50 16,0 1-16,24 24 63,-24 24-48,0 26-15,25 24 16,-25 1-16,0 24 15,25-24-15,-25-1 16,0 0-16,0-24 16,0 0-16,0-1 15,0-24-15,0 0 16,0 24-16,0-24 16,0 25-1,0-25 1,0 24-1,0-24 32</inkml:trace>
  <inkml:trace contextRef="#ctx0" brushRef="#br0" timeOffset="-188026.71">11683 14932 0,'50'0'31,"-1"0"-31,1 0 15,-25 0-15,-1 0 16,26 0-16,-25 0 16,0 0-16,-1 0 15</inkml:trace>
  <inkml:trace contextRef="#ctx0" brushRef="#br0" timeOffset="-187488.86">12105 15081 0,'0'25'31,"0"25"-15,0-26 0,-25 26-16,0-25 15,25 24-15,-25-24 16,25 0-16</inkml:trace>
  <inkml:trace contextRef="#ctx0" brushRef="#br0" timeOffset="-186826.23">12402 14337 0,'0'25'31,"0"25"-15,25 24-16,-25-24 16,25 24-16,-25 0 15,0 26-15,0-26 16,0 0-16,0 1 16,0-1-16,0 1 15,0-26-15,0-24 16,0 25-16</inkml:trace>
  <inkml:trace contextRef="#ctx0" brushRef="#br0" timeOffset="-185721.71">12502 14387 0,'0'0'0,"24"0"0,1-25 16,25 25-1,-25 0 1,-1 0 0,1 0-16,0 0 15,0 0 1,0 25-1,-1 0 1,-24-1-16,25 26 16,0-25-16,0 24 15,24 26-15,-24-50 16,25 24-16,-50 1 16,25-1-16,-1-24 15,-24 0-15,0 0 16,-49-25 15,24 0-15,0 0-16,0 0 15,-24 0-15,-1 0 16,25 0 0,-24 0-16,24 0 0,25 25 78,0-1-63,25-24-15,-25 25 16,25-25-16,-1 25 16,1-25-16,0 25 15,0 0-15,-25-1 16,25 1-1,-25 0-15,0 0 16,24 0 0,-24-1-16,0 1 15,0 0 1,0 0 0,0 0-1,-24-25 1,-1 24-1,0-24 1,0 0-16,-24 25 16,24-25-1,-25 0-15,1 0 0,-1 0 16,25 0 0,0 0-16,1 0 15</inkml:trace>
  <inkml:trace contextRef="#ctx0" brushRef="#br0" timeOffset="-181497.55">6623 16421 0,'25'0'94,"-25"-25"-94,49 25 15,-49-25-15,25 0 16,0 0 0,0 25-16,-25-24 15,24 24-15,-24-25 16,0 0-16,25 25 15,-25-25 1,25 25 15,-25-25-31,25 25 32,-25-24-32,25 24 15,-25-25 1,25 25-1,-25-25-15,0 0 32</inkml:trace>
  <inkml:trace contextRef="#ctx0" brushRef="#br0" timeOffset="-180681.83">6573 15900 0,'0'25'47,"0"-1"-32,25 1 1,-25 0-16,0 0 16,25-25-16,0 49 15,-25-24-15,24 0 16,-24 25-16,25-26 16,-25 1-16,25 50 15,-25-51-15,25 1 16,-25 25-16,25 24 15,-1-49-15,1 0 16,-25 0-16,0 0 16,25-1-1</inkml:trace>
  <inkml:trace contextRef="#ctx0" brushRef="#br0" timeOffset="-178178.67">6970 14536 0,'-25'0'62,"1"0"-46,-1 0-1,-25 0-15,25 24 16,0-24-16,-24 25 16,-1 25-16,1-50 15,-1 49-15,-24-49 16,24 50-16,25-25 16,-24 0-16,24-1 15,0-24 1,25 25-16,0 25 15,0-25 1,0-1 0,0 1-16,0 0 15,25 0-15,-25 0 16,25-25-16,-25 24 16,24 1-16,1 0 15,0 0-15,0 0 16,0-1-1,-25 1 1,24-25 0,26 25-16,-25 0 15,24-25-15,26 25 16,-26-25-16,26 24 16,-1-24-16,-24 0 15,24 0-15,-24 25 16,0-25-16,-26 0 15,1 0-15</inkml:trace>
  <inkml:trace contextRef="#ctx0" brushRef="#br0" timeOffset="-176626.56">16793 16421 0,'25'0'31,"-25"-25"-15,24 25 0,1-25-16,0 25 0,0-25 15,-25 0 1,49 1-16,-24-1 15,0 0-15,0 0 16,0 0-16,-25 1 16,24-1-16,1 25 15,-25-50-15,25 50 16,-25-25-16,0 1 16,25 24-16,-25-25 15,0 0 1</inkml:trace>
  <inkml:trace contextRef="#ctx0" brushRef="#br0" timeOffset="-175993.91">16892 15925 0,'0'49'31,"0"-24"-31,25 25 16,0-1-16,24 26 15,-49-26-15,50 1 16,-50-1-16,49 26 16,-24-50-16,0 24 15,0-24 16,-25 0-31,25 0 16,-25 0 0,24-25-16</inkml:trace>
  <inkml:trace contextRef="#ctx0" brushRef="#br0" timeOffset="-151562.59">2778 16049 0,'25'-25'94,"0"0"-94,24 0 15,-49 0-15,50 25 16,-25-49-16,24 49 16,1-25-16,0-25 15,-1 50-15,26-24 16,-26-1-16,1 0 16,24 25-16,-49 0 15,0-25-15,24 25 16,-24 0-1,0 0 1,0 0 0,0 0-1,-1 0-15,1 0 16,25 0-16,-25 0 16,0 0-16,24 25 15,-49 0 1,25-25-16,-25 25 15,25-1-15,0 1 16,-25 0-16,24-25 16,1 25-16,25 0 31,-25-25-31,-1 24 0,1-24 16,0 0-16,0 0 15,0 0-15,-1 0 16,26 0-16,0 0 15,-26-24 1,26-1-16,0 25 16,-26-25-16,51-25 15,-50 50-15,-1-24 16,26-1-16,-25 25 16,0-25-1,-25 0-15,24 25 0,1-25 31,0 25-15,0 0-16,0-24 16,-1 24-1,1 0 48,-25 49-48,25 1-15,0-1 16,-25 1-16,50-25 16,-50 0-16,24-1 15,1-24 1,-25 25-16,25-25 16,0 0-1,24 0-15,-24 0 16,25-25-1,-1 1-15,26-26 0,-1 25 16,1-24 0,-26 24-16,26 0 15,-26 0-15,-24 25 16,0 0-16,0 0 16,-1 0-1,1 0 16,0 25-15,0 0 0,0 0-16,-1-1 15,1 1-15,0 0 16,-25 0 0,0 0-1,25-25-15,0 0 31,-25 24-15</inkml:trace>
  <inkml:trace contextRef="#ctx0" brushRef="#br0" timeOffset="-149081.63">9277 15751 0</inkml:trace>
  <inkml:trace contextRef="#ctx0" brushRef="#br0" timeOffset="-148808.52">9277 15949 0,'0'25'62,"0"0"-46</inkml:trace>
  <inkml:trace contextRef="#ctx0" brushRef="#br0" timeOffset="-148578.72">9227 16123 0,'0'25'79,"0"0"-64</inkml:trace>
  <inkml:trace contextRef="#ctx0" brushRef="#br0" timeOffset="-148322.85">9203 16446 0,'0'24'78</inkml:trace>
  <inkml:trace contextRef="#ctx0" brushRef="#br0" timeOffset="-148081.37">9203 16743 0,'0'25'62,"0"0"-15</inkml:trace>
  <inkml:trace contextRef="#ctx0" brushRef="#br0" timeOffset="-146513.43">7144 16098 0,'0'-25'16,"0"1"-1,25-1 1,-1 0 0,1 0-1,0 0-15,0 1 16,24-1-16,26-25 15,-26 25-15,1 1 16,-25-26-16,49 25 16,-49 0-16,0 25 15,24 0-15,-24-24 16,0 24-16,0-25 16,0 25 46,-1 49-46,26 1-1,-25-25-15,24 49 16,-24-49-16,25 25 16,0-26-16,-26 1 15,1-25-15,-25 25 16,25-25-16,0 0 31,0 0-15,-1 0-1,1 0-15,25 0 16,-25-25-16,49 25 16,-24-49-16,-1 24 15,-24 25-15,0 0 16,-25-25-16,25 25 15,-1 0-15,-24-25 16,25 25 93,0 0-93,25 0 0,-1-49-16,26 24 15,-51 25-15,51-25 16,-50 0-16,-25 75 62,0-25-46,24 49 0,-24-49-16,0 0 15,0-1-15,25 1 16,-25 0-16</inkml:trace>
  <inkml:trace contextRef="#ctx0" brushRef="#br0" timeOffset="-145106.43">9550 16024 0,'0'-25'47,"0"0"-32,0 0 1,0 1 0,0-1-16,0 0 15,25 0-15,24-24 16,-49 24-16,50 0 16,-25 0-16,24-24 15,-24 49-15,25-25 16,-26 25-1,1-25-15,0 25 16,0 0 15,-25 25 1,25-25-32,-1 25 15,26 24 1,-25-24-16,0 0 15,0 24-15,-1-24 16,26 0-16,-25 0 16,24-25-16,-49 25 15,25-25-15,0 0 16,0 0 0,0 0-16,-1 0 15,-24-25-15,25 0 16,0 0-16,25 0 15,-50-24-15,74 24 16,-49 0-16,0 25 16,-1-25-16,-24 1 15,25 24 1,-25 24 78,0 1-79,0 0 1,25 25 0,-25-26-1,0 1-15,25 0 16,0-25-16,-1 0 15,26 0 1,-25 0-16,24 0 16,1 0-16,0 0 15,-1-25-15,-24 0 16,0 1-16,24 24 16,-24-25-1,0 25 1,0 0 15,25 49-31,-1-49 16,1 50-16,24-25 15,1 0-15,-26 24 16,-24-49-16,0 0 16,24 25-16</inkml:trace>
  <inkml:trace contextRef="#ctx0" brushRef="#br0" timeOffset="-134511.42">16570 14139 0,'0'24'63,"0"51"-48,0-1-15,49 1 16,-49 24-16,25 25 15,0-25-15,-25 25 16,25 0-16,-25-25 16,24 25-16,-24-24 15,0-26-15,25-24 16,-25-25-16,25-25 16,-25 24-16,0-48 93</inkml:trace>
  <inkml:trace contextRef="#ctx0" brushRef="#br0" timeOffset="-133594.04">16247 14213 0,'25'0'62,"0"0"-46,-1 0-16,51 0 16,-25 0-16,-1 25 15,1 0-15,24-1 16,1 26-16,-1 0 16,0-1-16,1 1 15,-26 24-15,1-24 16,24 49-16,-24-24 15,0-1-15,24 25 16,-24-49-16,-1 24 16,-24 25-16,25-49 15,-1 0-15,1 49 16,-50-74-16,50 24 16,-26 1-16,-24-25 15,0 0 1,0-1 15,0 1-31,-24 0 16,-1-25-1,0 25 1,0-25-16,0 0 16,0 25-16,-24-25 15,-1 0-15,-24 0 16,24 0-16,-24 0 15,24 0-15,1 0 16,-1 0-16,0 0 16,1 0-16,24-25 15,0 25-15,0-25 16,-24 0 0,24 25-1,25-25 32,-50 25-31,50-24-16,-24-1 15,-1 25 1,0 0-16</inkml:trace>
  <inkml:trace contextRef="#ctx0" brushRef="#br0" timeOffset="-131042.24">17587 16123 0,'0'-25'47,"0"0"-47,24 1 16,1-1-1,-25 0 1,25 25-16,0-25 16,0 0-16,-1 1 15,26-26 1,-25 0-16,49 1 15,-24 24-15,-1-25 16,1 1-16,24 24 16,-49 0-16,0-24 15,49 49-15,-49-50 16,0 50-16,0-50 16,24 50-16,-24-24 15,0 24-15,0-25 16,24 0-16,-24 25 15,0 0-15,0 0 16,0 0-16,0 0 16,-1 0-1,1 50-15,0-26 16,49 26-16,-49 24 16,25-49-16,-1 25 15,1-1-15,0-24 16,24 0-16,-24 0 15,-1 0-15,1-25 16,-1 0-16,1 0 16,-25 0-1,0 0 1,-1-25 15,1 0-15,0 25-16,-25-25 15,25 25-15,0-25 16,-1 25-16,-24-24 16,25-1-16,0 25 15,0 0-15,-25-25 16,25 25-16,0 0 16,-1 0 15,1 25-16,25 24 1,-25 51-16,24-51 16,1-24-16,-25 25 15,24-50-15,-24 0 16,0 0 0,0 0-1,49-25 1,-24-25-16,-1 1 15,26 24-15,-51 25 32,26 0-17,-25 0-15,24 0 16,-24 0 0,0 0-16,-25 25 15,50-1-15,-26 1 16,26 0-16,24 0 15,-24 24-15,0-49 16,-1 50-16,26-25 16,-50 0-16,-1-1 15,26 1-15,-25-25 16,0 25-16,-1-25 16,1 0-1,0 25-15,0 0 16,24-25-1,-49 24-15,25-24 16,0 0 78,0 0-63</inkml:trace>
  <inkml:trace contextRef="#ctx0" brushRef="#br0" timeOffset="-127450.75">14436 15577 0</inkml:trace>
  <inkml:trace contextRef="#ctx0" brushRef="#br0" timeOffset="-127177.05">14362 15850 0</inkml:trace>
  <inkml:trace contextRef="#ctx0" brushRef="#br0" timeOffset="-126729.77">14362 16123 0</inkml:trace>
  <inkml:trace contextRef="#ctx0" brushRef="#br0" timeOffset="-126441.05">14412 16297 0,'0'24'94,"0"1"-78</inkml:trace>
  <inkml:trace contextRef="#ctx0" brushRef="#br0" timeOffset="-126233.25">14461 16768 0</inkml:trace>
  <inkml:trace contextRef="#ctx0" brushRef="#br0" timeOffset="-124306.4">12576 16024 0,'0'-25'31,"0"0"1,0 0-17,0 1 1,50-1-16,-1-25 15,-24 50 1,25-49-16,-1 24 16,1 0-16,-1 0 15,1 25-15,0-25 16,-26 1-16,1 24 16,0 0-16,0 0 62,0 0-46,-1 0-16,1 49 15,0-24-15,0 0 16,25 0-16,-26-1 16,1 1-16,0-25 15,0 0-15,0 0 31,-1 0 1,26 0-17,-25-25 1,0 25-16,-1-24 16,1 24-16,0-25 15,-25 0-15,0 0 16,25 25-1,0 0 1,-25-25-16,24 25 78,-24-24-62,25 24-16,-25-25 15,25 25 1,0 0 47,-25 25-63,0-1 15,25-24-15,-25 50 16,0-25-1,24-25-15,-24 25 16,25-25 47,0 0-48,0-25 1,24 25-16,-24-25 15,0 25 1,0 0 0,0 0 15,-25 25-15,0 0 46,24-25-46,-24 24-1,25-24 1,-25 25 0,25 0-1,-25 0-15,0 0 16</inkml:trace>
  <inkml:trace contextRef="#ctx0" brushRef="#br0" timeOffset="-122370.34">14684 15949 0,'0'-24'63,"0"-1"-63,25 0 15,0 0-15,0 0 16,0-24-16,-1 24 16,1-25-16,0 26 15,-25-1-15,50 0 16,-50 0-16,24 25 15,1-25-15,25 25 16,-25 0 0,-1-24-16,1 24 15,0 0-15,0-25 16,0 25-16,-1 0 31,-24 25 0,25-25-31,0 49 16,0-24-16,0 0 16,24 24-16,-49-24 15,50 25-15,-50-25 16,50-1-16,-26 1 16,1-25-1,0 0 48,25-25-48,-50 1 1,24 24-16,1-25 16,0 25-1,-25-25 1,0 0-1,25 25 1,-25-25-16,0 1 31,25 24 16,-25-25-31,0 50 156,0-1-157,24-24 1,-24 25 0,25 0-16,-25 0 15,25 0 1,0-25 46,0 0-46,-1-25 0,1 0-16,0 0 15,25-24-15,-26 24 16,26 0-16,-25 0 15,0 25 1,-25-25 0,24 25-1,1 0-15,0 0 16,0 0 0,0 0-1,-1 0-15,1 25 16,0 0-1,0 0-15,0-25 16,-1 49 0,1-49-16,0 50 15,0-50-15,-25 25 16,25-25-16,0 25 16,-25-1-16</inkml:trace>
</inkml:ink>
</file>

<file path=ppt/ink/ink18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1:30.519"/>
    </inkml:context>
    <inkml:brush xml:id="br0">
      <inkml:brushProperty name="width" value="0.05292" units="cm"/>
      <inkml:brushProperty name="height" value="0.05292" units="cm"/>
      <inkml:brushProperty name="color" value="#FF0000"/>
    </inkml:brush>
  </inkml:definitions>
  <inkml:trace contextRef="#ctx0" brushRef="#br0">13792 2530 0,'0'0'0,"-75"0"16,1 0-16,-25 0 15,49 0-15,-24 0 16,-1 25-16,26 0 16,-26 24-16,1 1 15,24-25-15,1 24 16,49-24-16,-25 0 15,0-25-15,0 25 16,25 0-16,-25-1 16,25 26-16,-24 49 15,24-74-15,0 49 16,0 1-16,0 24 16,0-49-16,0 24 15,0 0-15,0 1 16,0-26-16,0 26 15,74 49-15,-24-50 16,24 1 0,-24-1-16,24 1 15,-24-26-15,-1 1 16,1-1-16,24-24 16,-24 25-16,24-25 15,26-1-15,-1 1 16,-25-25-16,25 0 15,-24 25-15,49-25 16,0 25-16,-25-25 16,0 49-16,50-49 15,-50 0-15,75 0 16,0 25-16,-50-25 16,24 0-16,1 0 15,0 0-15,-50 0 16,25 0-16,-24 0 15,-1 0-15,50 0 16,-75 0-16,25 0 16,25 0-16,75 0 15,-75 0-15,49-25 16,26 1 0,24-1-16,-49-50 15,49 51-15,-74 24 16,24-50-16,1 50 15,-75-25-15,75 0 16,-50 25-16,-25-24 16,75 24-16,-75-25 15,50 0-15,-50 0 16,25 0-16,0 25 16,-25-24-16,0 24 15,50-25-15,-49 25 16,73-50-16,-49 25 15,25 25-15,-25 0 16,74 0-16,-49 0 16,50-24-16,-26-1 15,51 25-15,-76-25 16,-48 0-16,-26 25 16,-49 0-16,49 0 15,1 0-15,-50 0 16,24 0-16,1 0 15,24 0-15,1 0 16,-1 0 0,50 0-16,-25 0 15,50 0-15,74 0 16,-49 0-16,49 0 16,0 0-16,-49 0 15,0 0-15,-50 0 16,-25 0-16,25 0 15,-25 0-15,-24 0 16,24 0-16,50 0 16,-1 0-16,51 0 15,24 0-15,-49 0 16,49-25-16,-74 25 16,-25-24-16,25-26 15,0 50-15,-25-25 16,0 0-16,-25 25 15,0-24-15,50-26 16,-100 50 0,-49-25-1,0 0 1,0-24 0,0-1-1,-24 25-15,-26-49 16,-24-25-16,24 49 15,-74 0-15,50 1 16,-50-26 0,49 26-16,1 49 15,-26-75-15,1 26 16,-50-1-16,50 25 16,-74 25-16,98 0 15,-98-24-15,-1-26 16,0 50-16,-24 0 15,74 0-15,0 0 16,-25 0-16,50 0 16,-25 0-16,-25 0 15,50 0-15,24 0 16,-49 0-16,25 0 16,0 0-16,-50 0 15,50 0-15,-25 0 16,-25 0-16,25 0 15,-25 0-15,25 0 16,0 0-16,-25 0 16,-49 0-16,24 0 15,-49 0-15,0 0 16,-75 0 0,75 0-16,-50 0 0,99 0 15,-24 0 1,74 0-16,-25 0 15,50 0-15,0 0 16,-1 0-16,1 0 16,0 0-16,-75 0 15,75 0-15,0 0 16,0 0-16,24 0 16,-24-25-16,25 0 15,-51 25-15,1-24 16,25 24-16,-74-50 15,73 50-15,-24 0 16,-24 0-16,24 0 16,-50 0-16,75 0 15,-25 0-15,24 0 16,-24 0-16,50 0 16,-25 0-16,0 0 15,-1 0-15,1 0 16,-25 0-16,-25 0 15,-49 0-15,24 0 16,25 0 0,-49 0-16,49 0 15,-49 0-15,74 0 16,24 0-16,-48 0 16,48 0-16,1 0 15,50 0-15,-1 0 16,0 0-16,-24 0 15,49 25-15,0-25 16,1 0-16,-1 0 31,-50 0-15,26 0 15,24 0-31,0 0 16,0 49-16,0-49 15,-49 0-15,49 0 16,-24 0-16,24 0 16,-50 0-16,51 0 15,-26 0 1</inkml:trace>
  <inkml:trace contextRef="#ctx0" brushRef="#br0" timeOffset="998.88">16619 3845 0,'125'0'63,"23"0"-63,26 0 15,24 0 1,26 0-16,-26 0 16,1 0-16,-26-75 0,-24 51 15,-25 24 1,-25 0-16,-49 0 16,24-25-16,-49 25 15,0 0-15,0 0 16,-1 0-16,1 0 31,0 0 0,0 0-15</inkml:trace>
  <inkml:trace contextRef="#ctx0" brushRef="#br0" timeOffset="2094.7">19745 3770 0,'25'0'31,"24"0"0,51 0-31,48 0 16,-24 0-16,75 0 16,-26 0-16,-49 0 15,-24 0-15,-1 0 16,25 0-16,-25 0 16,0 0-16,-24-24 15,-1 24-15,1 0 16,-26 0-16,26 0 15,-1 0-15,25 0 16,-24 0-16,24 0 16,25 0-16,-74 0 15,24 0-15,-24 0 16,-26 0-16,26 0 16,0 0-16,-1 0 15,1 0-15,-1 0 16,-24 0-16,25 0 15,-1 0 1,1 0-16,-25 0 16,24 0-16,26 0 15,-50 0-15,49 0 16,25 0-16,-24 0 16,24 0-16,-25 0 15,1 0-15,-1 0 16,-24 0-16,-1 0 15,1 0-15,-25 0 16,24 0-16,1 0 16,24 0-16,1 0 15,-26 0-15,26 0 16,-1 0-16,-49 0 16,25 0-16,24 0 15,-24 0-15,-1 0 16,1 0-16,-25 0 15,0 0-15,-1 0 16,26 0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7.3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20762 13022 0,'0'0'0,"49"0"31,-24 0-31,0 0 15,0 0-15,0 0 16,24 0-16,-24 0 16,0 0-1,0 0 1,0 0 0,-1 0-1,1 25 1,0-25-16,0 0 15,0 0-15,-1 0 32,26 0 15</inkml:trace>
</inkml:ink>
</file>

<file path=ppt/ink/ink19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50:55.878"/>
    </inkml:context>
    <inkml:brush xml:id="br0">
      <inkml:brushProperty name="width" value="0.05292" units="cm"/>
      <inkml:brushProperty name="height" value="0.05292" units="cm"/>
      <inkml:brushProperty name="color" value="#FF0000"/>
    </inkml:brush>
  </inkml:definitions>
  <inkml:trace contextRef="#ctx0" brushRef="#br0">20811 595 0,'-49'25'94,"24"0"-79,-25 0-15,0 0 16,1 24-16,-26-24 16,1 49-16,24-49 15,-24 25-15,0-1 16,24-24-1,50 0 1,-25 0 0,25 0-16,-49-1 15,24-24 1,0 25-16,0 0 16,0-25-16,1 25 15,-1-25 1,25 25-16,-25-25 15</inkml:trace>
  <inkml:trace contextRef="#ctx0" brushRef="#br0" timeOffset="1671.57">19869 794 0,'0'25'78,"-25"49"-78,25-49 15,-25 24 1,25-24-16,0 50 16,-25-51-16,0 26 15,1 0-15,24 24 16,0-24-16,-25-26 15,0 26-15,25 0 16,0-1-16,0-24 16,0 0-16,0 24 15,0-24 1,0 0-16,0 0 16,25-25 15,0 0-16,-1 0 1,51 0-16,-50 0 16,24 0-16,1 0 15,-1-25-15,1 0 16,-25 25-16,0-25 16,24 1-16,-24-1 15,0 0 1,0 25-1,-25-25 1,24 25-16,1-25 31,0 25-15</inkml:trace>
  <inkml:trace contextRef="#ctx0" brushRef="#br0" timeOffset="7808.49">13370 7293 0,'25'0'109,"-1"0"-109,1 0 16,-25 24-1,25-24-15,0 25 16,0-25 0,-25 25-16,24 0 15,1 0-15,0-25 16,-25 24-1,0 1-15,25-25 16,-25 25-16,0 25 16,0-26-1,-25 26 1,0-50-16,25 50 16,-49-26-1,24 1-15,-50 25 0,51-25 16,-26 49-1,0-49-15,26 0 16,-26 24-16,50 1 16,-25 0-16,25-1 15,-25-24-15,25 0 16,0 24-16,0-24 16,0 25-16,0-25 15,0 24-15,25 26 16,-25-26-16,25-24 15,0 25-15,0 24 16,-1-24-16,26-1 16,0 1-16,-1-1 15,1 1-15,24-25 16,1 0-16,-51-25 16,1 0-16,0 0 15,-25-25 48,-25 25-16,0 0-32,1 0-15,-1 0 16,25 25-16,-50 24 15,25 1 1,1-25-16,24 0 16,0 24-16,0-24 15,0 0-15,0 24 16,0 1-16,0-25 16,0 0-16,0 24 15,0-24-15,0 0 16,0 0-16,0 24 15,24-24-15,-24 25 16,0-1-16,25 26 16,0-51-16,-25 1 15,0 25-15,0-1 16,0-24-16,0 0 16,0 0-16,0 0 15,0-1 1,0 1-1,0 0-15,0 0 16,0 0 0,0 24-16,0 1 15,-25-25 1,0 0-16,1 24 16,-1-24-16,0 0 15,0 24-15,0-24 16,1 0-16,-1-25 15,-25 0-15,25 25 16,1-25 0,-1 0-16,-50 0 15,50 0 1,1 0-16,-1 0 16,0 0 15,25-25 78,0 0-78,-25 25-15</inkml:trace>
  <inkml:trace contextRef="#ctx0" brushRef="#br0" timeOffset="10912.23">1315 17785 0,'49'0'94,"1"0"-94,24 0 15,1 0-15,-1 0 16,25 25-16,25-25 15,-24 25-15,48-25 16,-48 0-16,-1 0 16,0 24-16,25-24 15,-50 0-15,1 0 16,-25 0-16,24 0 16,0 0-16,26 0 15,-1 0-15,0 0 16,0 0-16,0 0 15,50 0-15,-50 0 16,1 25-16,-1-25 16,0 0-1,25 25-15,-25-25 16,-24 0-16,-1 0 16,1 0-16,-1 25 15,0-25-15,26 0 16,-51 0-16,26 0 15,-1 0-15,1 0 16,-1 0-16,0 0 16,-24 0-16,0 0 15,-1 0-15,26 0 16,-26 0-16,-24 0 16,25 0-16,-26 0 15,51 0-15,-50 0 16,24 0-16,26 0 15,-26 0-15,1 0 16,-1 0-16,26 0 16,-1 0-16,-24 0 15,0-25-15,-1 25 16,-24 0-16,0 0 62,-25-25-46,25 25 0,-1 0-1,1 0-15,0 0 16</inkml:trace>
  <inkml:trace contextRef="#ctx0" brushRef="#br0" timeOffset="11879.79">1215 16991 0,'0'50'79,"0"-25"-64,0-1-15,-24 26 16,24-25-16,0 0 15,0 24-15,-25 1 16,0-25-16,25-1 16,-25 26-16,25-25 15,-25 0-15,25 24 16,0-24-16,-24 0 16,24 0-1,-25-25 79</inkml:trace>
  <inkml:trace contextRef="#ctx0" brushRef="#br0" timeOffset="13385.7">1538 16892 0,'25'0'47,"24"0"-32,26 0-15,-26 0 16,26 0-16,74 0 16,-50 0-16,25 25 15,25-25-15,24 25 16,-49-25-16,25 24 16,-25 1-16,25-25 15,-25 0-15,-25 0 16,0 25-16,1-25 15,-1 0-15,-25 25 16,26-25 0,-1 0-16,25 25 15,-25-25-15,0 0 16,0 0-16,1 0 16,-1 24-16,-25-24 15,1 0-15,24 0 16,-25 0-16,1 0 15,24 0-15,-25 0 16,26 0-16,-1 0 16,25 0-16,0 0 15,-50 0-15,25 0 16,1 0-16,-26 0 16,-24 0-16,24 0 15,-24 0-15,-1 0 16,-24 0-16,0 0 15,0 0 1,0 0-16,-1 0 31,1 0-31,0 0 0,0 0 16,0 0-16,24 0 16,-24 0-1,25 0-15,-26 0 16,26 0-16,0 0 15,-26 0 1,-24 25 250,0 25-251,0-25 1,-24-1-16,24 26 16,0 0-16,-25-26 15,0 26-15,25-25 16,-25 0-16,0 24 15,25-24-15,-24 0 16,24 25-16,-25-26 16,25 1 15</inkml:trace>
  <inkml:trace contextRef="#ctx0" brushRef="#br0" timeOffset="22322.91">12948 5457 0,'0'25'78,"25"0"-78,0-25 16,-25 24-1,24-24-15,-24 25 31,25-25-15,-25 25 0,0 0-1,0 0 1,0-1 0,0 1-16,0 0 15,0 0-15,0 0 16,0-1-1,0 1-15,0 0 16,0 0 0,-25-25-16,1 25 15,24 0 1,-25-25-16,25 49 16,0-24-1,0 0-15,0 0 16,0 24-16,0-24 15,0 0-15,25 0 16,-1-1-16,-24 1 16,25-25-16,0 25 15,0-25 1,-25 25 125,-25 0-126,25-1-15,-25 26 16,25-25-16,-25 24 15,25-24-15,-24 25 16,24-25-16,0-1 16,-25 26-16,25-25 15,0 0-15,-25-1 16,25 1-16,0 0 16,0 0-1,0 0 1,0-1-16,-25 1 15,25 0 1,0 0-16,0 0 16,0 0-16,0-1 15,-25 1 1,25 0-16,-24 0 16,24 0-16,-25-1 15,25 1-15,-25-25 16,0 0 62,0 0-16</inkml:trace>
  <inkml:trace contextRef="#ctx0" brushRef="#br0" timeOffset="35376.47">1786 16049 0,'-25'0'110,"0"0"-95,1 0 1,-26 0-16,25 24 16,-25-24-16,26 0 15,-26 25-15,0-25 16,26 25-16,-1-25 16,0 0-16,0 0 15,25 25-15,-25-25 16,25 25-1,-24-25-15,24 24 16,-25 1 0,25 0-1,-25-25-15,25 25 16,0 0-16,0-1 16,0 1-16,0 25 15,0-25 1,0 0-1,0-1 1,0 1-16,25 0 16,-25 0-16,49 24 15,-24-49-15,0 50 16,25-25-16,-1 0 16,1-1-16,24 1 15,26 0-15,-51 0 16,50 0-16,-24-1 15,-1-24-15,-24 0 16,49 0-16,-25 0 16,1 0-16,-1 0 15,-24 0-15,-1 0 16,-24 0-16,0 0 16,-25-24-1,0-1 1,0 0-16,0 0 15,0 0-15,0 1 16,0-1-16,0 0 16,0 0-1,0-24-15,0 24 16,0-25-16,0 25 16,0-24-16,-50-26 15,26 26-15,-51 24 16,26-25-16,-1 1 15,-24-1-15,-1 25 16,1 25-16,-1-25 16,26 25-16,-26-24 15,26 24-15,24 0 16,-25 0-16,26 0 16,-1 0-16,0 0 31</inkml:trace>
</inkml:ink>
</file>

<file path=ppt/ink/ink19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52:43.702"/>
    </inkml:context>
    <inkml:brush xml:id="br0">
      <inkml:brushProperty name="width" value="0.05292" units="cm"/>
      <inkml:brushProperty name="height" value="0.05292" units="cm"/>
      <inkml:brushProperty name="color" value="#FF0000"/>
    </inkml:brush>
  </inkml:definitions>
  <inkml:trace contextRef="#ctx0" brushRef="#br0">10195 13271 0,'-25'0'110,"-25"0"-95,26 24 1,-26 1-1,25-25-15,0 25 16,0 0-16,1-25 16,24 25-1,-25-1 1,25 26 0,0-25-16,0 0 15,0-1-15,0 51 16,0-50-16,0 24 15,0 1-15,0-25 16,0 49-16,0-49 16,0 24-16,0-24 15,25 25-15,-1-25 16,26 24-16,-50 1 16,50-50-16,-1 49 15,1-24-15,0 0 16,24 25-1,-24-50-15,-1 0 16,26 24-16,-26-24 0,26 0 16,-26 0-1,1 0-15,24 0 16,-24-24-16,-25-26 16,49 25-16,-74 0 15,25-24-15,0-1 16,-25 25-16,0-24 15,0-1-15,0 1 16,0-26-16,0 26 16,0-26-16,-25 26 15,-25-51-15,50 26 16,-74 0-16,49 24 16,-49-24-16,24-1 15,0 50-15,1-24 16,-1 24-16,1 0 15,-1 0-15,0 25 16,26 0-16,-1 0 16,0 0-1,0 0-15,0 0 16,1 0-16,-26 0 16,25 50-1,0-50 1,1 25-1,-1-1-15,25 1 16</inkml:trace>
  <inkml:trace contextRef="#ctx0" brushRef="#br0" timeOffset="1663.67">17016 13271 0,'0'24'109,"-25"-24"-109,0 50 16,-24 0-16,24-1 15,0-24-15,25 25 16,-25-26-16,1 26 16,24-25-16,0 24 15,0-24-15,0 25 16,0-1-16,0-24 15,0 25-15,24-1 16,-24-24-16,50 25 16,-25-1-16,24-24 15,-24 25-15,25-25 16,24 24-16,-24-49 16,-1 50-16,1-25 15,24-25-15,1 24 16,-1-24-16,1 25 15,24-25-15,-25 0 16,1 0-16,-1 0 16,-49 0-16,25 0 15,-26-25-15,1 25 16,0-24-16,0-26 16,0 50-1,-25-50-15,24 1 16,1-1-16,-25 1 15,25-1-15,-25-24 16,0 24-16,0-24 16,0-1-16,0 26 15,0-1-15,-50 0 16,26 1-16,-26-26 16,-24 26-16,24-1 15,-24 1-15,24 24 16,0 25-16,1-25 15,-1-25-15,-24 50 16,24 0-16,0 0 16,26 0-16,-26 0 15,0 0-15,1 25 16,-1 0-16,25-25 16,-49 25-16,49 0 15,-24-1-15,24 1 16,-25-25-16,50 50 15,-49-50 1,49 25 0,-25-25-16</inkml:trace>
  <inkml:trace contextRef="#ctx0" brushRef="#br0" timeOffset="16232.28">13965 13543 0,'0'-24'94,"-25"24"0,0 0-79,1 0 1,-1 0 0,0 0-1,0 0 1,0 24-16,25 1 16,-24-25-16,-1 25 15,0 0 1,25 0-1,0-1 1,0 1 0,0 0-1,0 0 1,0 0-16,0-1 16,0 1-16,25 0 15,-25 0 1,25-25-16,-25 25 15,0-1-15,24-24 16,1 0-16,0 25 16,25 0-1,-50 0-15,24-25 16,26 25-16,0-1 16,-26-24-1,1 25 1,0-25-16,0 0 15,0 0-15,-1 25 16,1-25-16,25 0 16,-25 0-1,-1 0-15,26 0 16,-25 0-16,0-25 16,-25 0-16,25 25 15,-25-24 1,24 24-16,1-50 15,-25 0 1,25 26 0,-25-1-1,25 0-15,-25 0 16,0 0-16,0 1 16,0-1-16,0-25 15,0 25 1,-25-24-16,0-1 15,-49 25-15,74 1 16,-100-26-16,76 25 16,-1 25-16,-25 0 15,50-25-15,-25 1 16,1 24 0,-1 0 30,0 0-46,0 0 16,0 0 0,1 24-16,-26-24 15,25 0-15,0 25 16,1 0-16,-1-25 16,0 25-16,25 0 15,-25-1 1,25 1-1,-25 0 1,1-25 0,24 25-1,0 0-15,0-1 32,0 1-17,0 0 1,0 0-1,0 0-15,24-25 16,-24 49-16,25-24 16,0 25-1,0-26-15,0 1 16,-1 25 0,1-50-16,0 0 15,0 0 1</inkml:trace>
  <inkml:trace contextRef="#ctx0" brushRef="#br0" timeOffset="54000.53">15701 7689 0,'-24'0'78,"24"25"-47,0 0 1,0 0-17,24-25 16,1 0 1,0 0-1,0 0 16,-25-25-16,0 0-31,0 0 31,-25 25 1,0 0-17,0 0 16,1 0-31,24 25 16,-25 0 0,25 0-16,0 0 15,0-1-15,0 1 16,0 0 0,0 0-16,25-25 62,-1 0-31,1-25-31,-25 0 16,0 0 0,-25 25 93,25 25-109,-24 0 16,24 0-16</inkml:trace>
  <inkml:trace contextRef="#ctx0" brushRef="#br0" timeOffset="55519.73">14263 14511 0,'0'25'62,"24"-25"-46,-24 24 0,25-24-16,0 25 15,25 0-15,-25-25 16,24 0-1,-24 0-15,0 0 16,24 0-16,1 0 16,0 0-16,-26 0 15,26 0-15,0 0 16,-26 0 0,1 0 15,-25-25-16,25 0 1,0 25 0,24 0-16,-24-24 15,0 24-15,25-25 16,-1 25-16,-24 0 16,0 0-16,0 0 15</inkml:trace>
  <inkml:trace contextRef="#ctx0" brushRef="#br0" timeOffset="56199.55">15205 14263 0,'25'0'62,"0"24"-46,0 1-16,49 0 15,-49 0-15,25 0 16,-1 0-16,1-1 16,-25 1-16,-1 0 15,1 0 1,0 0-16,-25-1 15,0 26 1,0-25 0,0 24-1,0-24-15,0 0 16,0 0-16,0 0 16,0-1-16,-25 1 15,0 0-15,1-25 16,24 25-16,-25-25 15,0 0-15</inkml:trace>
  <inkml:trace contextRef="#ctx0" brushRef="#br0" timeOffset="58407.92">10294 14784 0,'25'49'31,"-25"-24"-31,0 49 16,49-24-16,-24 49 15,0 0-15,49 1 16,-49 24-16,25-50 16,-25 50-16,24-49 15,1-1-15,-25 0 16,49 26-16,0-26 15,-24 0-15,0-24 16,-1-25-16,50 0 16,-49-1-16,25 1 15,-1-25-15,25 25 16,0-25-16,1 0 16,-1 0-1,-25 0-15,1-25 16,49 0-16,-50 1 15,0 24-15,1-25 16,-25-25-16,24 50 16,0-49-16,-24 24 15,24-25-15,1 1 16,49 49-16,-25-25 16,25-25-16,-25 25 15,50 1-15,-50-1 16,-24 0-16,-1 25 15,1 0-15,-26 0 16,-24 0-16,25 0 16,-50 25-16,24-25 15,-24 25-15,25-1 16,-25 1-16,0 25 16,25-1-16,-25 1 15,25 24-15,-25-24 16,0 0-16,0-1 15,0 1-15,0-25 16,0-1-16,0-48 78,0-51-62,0 26-16,0-26 15,0 26-15,0-26 16,0 26-16,25-1 16,-1 0-16,26-24 15,-25 74 1,0 0-16,-1-25 16,1 25-16,0 0 15,0 0-15,24 0 16,1 25-16,0 0 15,-1 24-15,26-24 16,24 25-16,0-1 16,0-24-16,-24 0 15,-1 0-15,-24-25 16,24 0-16,-49 0 16,25 0-16,-1 0 15,-24-25 1,0 0-16,24 0 15,1-24-15,0 24 16,-26-25-16,1 1 16,25 24-16,-25-49 15,24 24-15,-24 25 16,-25-49-16,25 24 16,0 1-16,-25-1 15,49 0-15,-24-24 16,0 24-16,25 1 15,-50 24-15,0-25 16,24 1-16,1 24 16,-25 0-16,0 0 15,0 0 1,0 1 0</inkml:trace>
</inkml:ink>
</file>

<file path=ppt/ink/ink19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9T09:54:12.285"/>
    </inkml:context>
    <inkml:brush xml:id="br0">
      <inkml:brushProperty name="width" value="0.05292" units="cm"/>
      <inkml:brushProperty name="height" value="0.05292" units="cm"/>
      <inkml:brushProperty name="color" value="#FF0000"/>
    </inkml:brush>
  </inkml:definitions>
  <inkml:trace contextRef="#ctx0" brushRef="#br0">5209 10269 0,'-25'0'62,"0"0"-62,-74 0 16,25 0 0,-1-25-1,1 25 1,24 0-16,-24 0 31,-25 0-15,-25 0-1,49 0 1,1 0 0,-25 0-1,24 0 1,26 25 0,-1-25-16,0 0 0,-24 0 15,-124 50 1,123-50-1,-74 25 1,75-1-16,24 1 16,-24 0-16,24-25 15,25 0-15,1 25 16,-1 0-16,-25-1 31,1 26-15,-26 24-1,1 50 1,-1-49 0,51-50-1,24 24-15,0-24 16,0 0-16,0 24 16,0-24-16,0 0 15,24 25-15,1-26 16,25 1-16,-1 50 15,1-50-15,24 24 16,26-24-16,-26-25 16,25 50-16,-24-26 15,173 26 1,-124-25 0,248 0-1,-174-1 1,25 1-1,-49 0 1,74-25 0,0 0-1,0 0 1,-149 0 0,1 0-16,-26 0 15,25 0-15,1 0 16,73 0-1,26 0 1,73-25 0,-73 0-1,24 25 17,-148 0-32,49-24 15,-50 24-15,25-25 16,75-25-1,-25 25 1,-50-24 0,-50 24-16,51-25 15,-75 50 1,49-49-16,0 24 16,-24-25-1,24 50-15,-24-49 16,-25 24-16,24 0 15,1-25-15,0 50 16,-26-24-16,1-1 16,-25 0-16,25 25 15,-25-25-15,0 0 32,0 1-32,0-1 15,0 0 1,-25 25-1,-24-25-15,24-24 16,-25 49-16,-49-50 16,25 25-16,-26 25 15,26-49-15,-149 24 16,123 25 0,-73 0-1,24 0 1,0 0-1,0-25 1,100 25 0,-26 0-16,-49 0 15,0 0 1,0-25 0,25 25-1,-50 0 16,0 0-15,-74 0 0,74-25-1,50 25 1,25 0 0,-1-24-1,26 24 1,-1 0-1,0 0 1,-24-25 0,-25 0 15,49 25-31,1-25 16,24 25-16,-25 0 0,-74-25 31,50 25-16,-1 0 1,26 0 0,-1 0-1,25 0-15,0 0 16,1 0 0,-1 0-1,0 0-15,-25 0 16,1 0 15,24 0-15</inkml:trace>
  <inkml:trace contextRef="#ctx0" brushRef="#br0" timeOffset="15936.54">5060 9004 0,'0'-25'47,"50"25"-31,-25 0 0,-1 0-1,1 0 1,0-25-16,0 25 31,0 0 0,-1 0-15,1 0-16</inkml:trace>
  <inkml:trace contextRef="#ctx0" brushRef="#br0" timeOffset="16632.48">5432 8806 0,'25'24'78,"0"-24"-62,0 25 0,-1-25-1,-24 25 32,25-25-31,-25 25-1,0 0 1,0 24 0,0-24-1,0 0 1,0 0 0,-25-25-1,1 0 16,24 25-15,-25-25 0,0 0-1</inkml:trace>
  <inkml:trace contextRef="#ctx0" brushRef="#br0" timeOffset="31079.89">13519 9872 0,'0'25'47,"0"25"-47,0 74 15,24 0 1,-24 49-1,0-49 1,50 50 0,-25-75 15,-25-49-31,25 49 16,-1-25-1,1 26 1,-25-76-16,0 1 15,25 25-15,0 0 16,0-26-16,-1 26 16,-24 0-16,50-26 15,49 51 1,25-1 0,25 1-1,74-26 1,-49 1-1,74-25 1,-25-1 0,-124-24-1,75 25 1,-99-25-16,-1 0 16,75 0-1,0 0 1,-25 0-1,49 0 1,1 0 0,0 0-1,-26 0 1,51 0 0,24 0-1,-49 0 1,49 0-1,-25 0 1,1 0 0,-100 0-1,75 0 1,-75 0-16,-25 0 16,100-25-1,0 25 1,-75 0-16,0-24 15,25 24-15,-25 0 16,25 0-16,-25 0 16,149-25-1,-123 25-15,-1-25 16,-25 25-16,0 0 16,0 0-16,75-25 15,-75 25 1,25 0-16,25 0 15,0 0 1,24-25 0,-24 25-1,0-24 1,49-1 0,-24 25 15,0-25-16,-50 25 1,-25-25 0,-99 0 15</inkml:trace>
  <inkml:trace contextRef="#ctx0" brushRef="#br0" timeOffset="32976.37">13866 9847 0,'49'0'63,"1"0"-63,272 0 31,26 0-16,247 0 1,-223 0 0,-223 0-1,198 0 1,-74 25 0,0-25-1,-50 0 1,124 25-1,-123 0 1,-1-25 0,25 0-1,-25 25 1,50-25 15,-25 0-15,0 24-1,-25-24 1,-49 0 0,74 0-1,-25 25 1,50 0 0,50-25-1,-150 0 1,-24 0-1,0 0 1,-50 0 0,50 0 15,-124 0-31,0 0 16,49-25-1,-49 25-15,74 0 16,-49 0-16,-1 0 15,100 0 1,0 0 0,25 0-1,-1 0 1,26 0 0,24 0-1,-50 0 1,-24 0-1,-25 0 1,25 0 0,0 0-1,0 25 1,-25 25 0,-25-1 15,50 75-16,-124-74 1,-1 24-16,51 75 16,-25-50-16,-1 1 15,50 98 1,-99-74 0,0-50-1,0-24 1,-49-25-16,-1 25 15,25-26-15,-24 1 16,-1-25-16,-24 50 16,24-25-16,0-1 15,-98 1 1,24 0 0,74-25-1,-148 0 1,123 0-1,1 0-15,-1 0 16,-73 0 0,73 0-16,1 0 15,-50 0 1,0 0 0,49 0-1,1 0 1,49-25-1,0 25 1</inkml:trace>
  <inkml:trace contextRef="#ctx0" brushRef="#br0" timeOffset="34688.76">18182 4490 0,'0'-25'0,"-25"25"78,25 25-78,-50 24 16,26 1 0,-1-1-16,25 26 15,0-26-15,0 1 16,0 0-16,0-25 16,0 49-16,25-49 15,-1 0-15,1 24 16,0-24-16,25 0 15,-26 0-15,26-1 16,-25-24-16,0 0 16,-1 0-16,1 0 15,0 0-15,0 0 32,-25-24-17,49-26-15,-49 0 31,25 50-31,-25-24 0,0-1 16,0 0 0,0-25-16,0 26 15,0-1-15,0 0 16,0-25-16,0 25 16,-25-24-1,1 24 1,-1 0-16,25 0 15,-25 25-15,0 0 16,25-24 0,-25 24-1,1 0-15,-1 0 16,0 0 0,0 0-1,0 0 1</inkml:trace>
  <inkml:trace contextRef="#ctx0" brushRef="#br0" timeOffset="35816.23">9624 4638 0,'25'0'16,"0"0"0,24-24-16,51 24 15,-1-50-15,0 25 16,0-24-16,1 24 16,-1-25-16,0-24 15,-25 74-15,-49-50 16,-25 25-1,25 1-15,-25 48 79,0 1-79,0 25 15,-25-1-15,0 26 16,1-26-16,-26 51 15,50-51-15,-25 1 16,0-1-16,1 26 16,24-50-1,-25 0-15,25-1 0,-25 1 16,25 0 15,-25-25-15,25 25-16</inkml:trace>
  <inkml:trace contextRef="#ctx0" brushRef="#br0" timeOffset="44023.81">5606 16495 0,'-25'0'78,"-25"0"-62,-74 0 0,0 0-1,-24 0 1,24 0-1,49 0 1,-49 0 0,50 0-1,-26 0 1,-24 0 0,25 25-1,0-25 1,0 0 15,24 25-15,-49 24-1,100-49-15,-51 25 16,1 0-16,49-25 16,-74 74-1,74-74-15,0 25 16,-25 0-16,26 0 15,-26 0-15,50-1 16,-25 1 0,25 0-16,-25 0 0,1 0 15,24 24 1,0 1-16,0-1 16,0 1-16,0 49 15,24 0-15,26-24 16,0-1-16,24 1 15,1-26-15,24 26 16,-25-26-16,75 26 16,-25-1-16,-25-24 15,50-1 1,0 1-16,24-25 0,1 24 16,25-49-16,-1 25 15,0 0-15,26 0 16,-26-25-1,25 0-15,1 25 0,-26-25 16,0 0-16,26 0 16,-26 24-16,-24-24 15,24 0-15,-49 0 16,0 0 0,-25 0-16,0 0 0,0 0 15,0 0-15,0-24 16,25-1-16,0 0 15,-25 0-15,25-24 16,-1 24 0,1-50-16,-50 26 15,25-1-15,-49 1 16,24 24-16,0-25 16,-24 1-16,-26-1 15,51 0-15,-51 1 16,-24-1-16,0 0 15,0 26-15,-25-1 16,0-25 0,0 25-16,0-24 15,0 24-15,-25 0 16,25-49-16,-50 24 16,1-24-16,-76-25 15,-23-25-15,-1 24 16,-25 1-16,-24 25 15,-1 24 1,-222 25 0,49 1-1,-1-1 1,26 25 0,0 0-1,-100 0 1,299 0-1,24 0-15,-124 0 16,148 0 0,1 0-16,-74 0 15,73 0 1,-24 0 0,75 25-16,-75-25 15,24 24 1,1-24-1,-25 0 17,25 25-17,25-25 1,-1 0 0,26 0-1</inkml:trace>
  <inkml:trace contextRef="#ctx0" brushRef="#br0" timeOffset="45873.51">10170 11038 0,'0'0'0,"149"0"16,-25 0-16,-25 0 15,50 0-15,-50 25 16,0-25-16,-49 0 16,-50 25-16,25-25 15,-25 24 48,0 1-63,-25 0 15,0 25 1,0-1-16,-49 1 16,49 0-16,-25-26 15,-24 26 1,24 0-16,26-1 16,-51-24-16,50 25 15,-74-1 1,50-24-1,24-25 1,0 25 0,25 0-1,0-1 32,50 1-16,-26 0-15,26-25 0,-25 0-16,24 0 15,1 0 1,0 0 0,-1 0-1,1 0-15,123-25 16,-123 25-1,24 0-15,75 0 16,-99 0 0</inkml:trace>
  <inkml:trace contextRef="#ctx0" brushRef="#br0" timeOffset="61528.56">23341 12948 0,'25'0'0,"0"25"16,0 0 0,123 74-1,1-25 1,-50-24 0,-74-25-1,-25 0 16,-25-1 32,1-24-47,-26 25-1,25 0 16,0-25-15,25 25 62,0 49-47,25-24 1,0-1-17,25 26 1,-26-50-16,-24-1 0,25-24 16,-25 50-1,25-25 1,-25 0-1,0 24 1,0-24 0,-25 0 15,0-25-31,-74 25 16,50-25-1,-51 0-15,-123 0 16,50 0-1,24-25 1,-25 0 0,50 0-1,99 25 1</inkml:trace>
  <inkml:trace contextRef="#ctx0" brushRef="#br0" timeOffset="66291.52">16421 13667 0,'25'0'46,"-1"0"-14,1 0-1,-25 25-15,25 0-1,0 0 1,0-25-1,-25 25 1,0-1 0,24-24-1,-24 25 1,0 0 0,0 0 15,0 0-31,0-1 31,0 1 47,0 0-31,0 0-31,0 0 15</inkml:trace>
  <inkml:trace contextRef="#ctx0" brushRef="#br0" timeOffset="83225.14">15627 16346 0,'25'0'15,"-25"25"1,25-25 0,-1 50-16,1-25 15,25 24 1,-25-49-1,-1 25 1,1-25 0,0 0-1,25 0 1,-26 0 0,51 0-1,-26 0-15,26-25 16,-26 25-16,26-25 0,-26 1 15,51-1 1,-26-25 0,1 50-1,-26-25 1,26 0 0,-26 25-1,26 0 1,-1 0-1,0 0 1,1 25 0,-1 25-1,-49-50 17,0 25-32,0-25 15,-25 25-15,0-1 16,0 1-1,0 25 1,0-1 0,0 1-1,0-25 1,24-25 46,1 0-46,0-50 0,49 50-16,26-25 0,-26-24 15,75 24 1,99-25 0,-74 26-1,-50 24 1,-50 0-1,-49 0 1,0 24 0,24 26-1,26 0 1,24-1 0,50-24-1,-100-25 1,-24 0-1,25 0 1,-50-25 0,25 25-16,-25-25 31,0 1-15,0-1-1,0 0 1,24 0-1,-24 0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1:30.519"/>
    </inkml:context>
    <inkml:brush xml:id="br0">
      <inkml:brushProperty name="width" value="0.05292" units="cm"/>
      <inkml:brushProperty name="height" value="0.05292" units="cm"/>
      <inkml:brushProperty name="color" value="#FF0000"/>
    </inkml:brush>
  </inkml:definitions>
  <inkml:trace contextRef="#ctx0" brushRef="#br0">13792 2530 0,'0'0'0,"-75"0"16,1 0-16,-25 0 15,49 0-15,-24 0 16,-1 25-16,26 0 16,-26 24-16,1 1 15,24-25-15,1 24 16,49-24-16,-25 0 15,0-25-15,0 25 16,25 0-16,-25-1 16,25 26-16,-24 49 15,24-74-15,0 49 16,0 1-16,0 24 16,0-49-16,0 24 15,0 0-15,0 1 16,0-26-16,0 26 15,74 49-15,-24-50 16,24 1 0,-24-1-16,24 1 15,-24-26-15,-1 1 16,1-1-16,24-24 16,-24 25-16,24-25 15,26-1-15,-1 1 16,-25-25-16,25 0 15,-24 25-15,49-25 16,0 25-16,-25-25 16,0 49-16,50-49 15,-50 0-15,75 0 16,0 25-16,-50-25 16,24 0-16,1 0 15,0 0-15,-50 0 16,25 0-16,-24 0 15,-1 0-15,50 0 16,-75 0-16,25 0 16,25 0-16,75 0 15,-75 0-15,49-25 16,26 1 0,24-1-16,-49-50 15,49 51-15,-74 24 16,24-50-16,1 50 15,-75-25-15,75 0 16,-50 25-16,-25-24 16,75 24-16,-75-25 15,50 0-15,-50 0 16,25 0-16,0 25 16,-25-24-16,0 24 15,50-25-15,-49 25 16,73-50-16,-49 25 15,25 25-15,-25 0 16,74 0-16,-49 0 16,50-24-16,-26-1 15,51 25-15,-76-25 16,-48 0-16,-26 25 16,-49 0-16,49 0 15,1 0-15,-50 0 16,24 0-16,1 0 15,24 0-15,1 0 16,-1 0 0,50 0-16,-25 0 15,50 0-15,74 0 16,-49 0-16,49 0 16,0 0-16,-49 0 15,0 0-15,-50 0 16,-25 0-16,25 0 15,-25 0-15,-24 0 16,24 0-16,50 0 16,-1 0-16,51 0 15,24 0-15,-49 0 16,49-25-16,-74 25 16,-25-24-16,25-26 15,0 50-15,-25-25 16,0 0-16,-25 25 15,0-24-15,50-26 16,-100 50 0,-49-25-1,0 0 1,0-24 0,0-1-1,-24 25-15,-26-49 16,-24-25-16,24 49 15,-74 0-15,50 1 16,-50-26 0,49 26-16,1 49 15,-26-75-15,1 26 16,-50-1-16,50 25 16,-74 25-16,98 0 15,-98-24-15,-1-26 16,0 50-16,-24 0 15,74 0-15,0 0 16,-25 0-16,50 0 16,-25 0-16,-25 0 15,50 0-15,24 0 16,-49 0-16,25 0 16,0 0-16,-50 0 15,50 0-15,-25 0 16,-25 0-16,25 0 15,-25 0-15,25 0 16,0 0-16,-25 0 16,-49 0-16,24 0 15,-49 0-15,0 0 16,-75 0 0,75 0-16,-50 0 0,99 0 15,-24 0 1,74 0-16,-25 0 15,50 0-15,0 0 16,-1 0-16,1 0 16,0 0-16,-75 0 15,75 0-15,0 0 16,0 0-16,24 0 16,-24-25-16,25 0 15,-51 25-15,1-24 16,25 24-16,-74-50 15,73 50-15,-24 0 16,-24 0-16,24 0 16,-50 0-16,75 0 15,-25 0-15,24 0 16,-24 0-16,50 0 16,-25 0-16,0 0 15,-1 0-15,1 0 16,-25 0-16,-25 0 15,-49 0-15,24 0 16,25 0 0,-49 0-16,49 0 15,-49 0-15,74 0 16,24 0-16,-48 0 16,48 0-16,1 0 15,50 0-15,-1 0 16,0 0-16,-24 0 15,49 25-15,0-25 16,1 0-16,-1 0 31,-50 0-15,26 0 15,24 0-31,0 0 16,0 49-16,0-49 15,-49 0-15,49 0 16,-24 0-16,24 0 16,-50 0-16,51 0 15,-26 0 1</inkml:trace>
  <inkml:trace contextRef="#ctx0" brushRef="#br0" timeOffset="998.88">16619 3845 0,'125'0'63,"23"0"-63,26 0 15,24 0 1,26 0-16,-26 0 16,1 0-16,-26-75 0,-24 51 15,-25 24 1,-25 0-16,-49 0 16,24-25-16,-49 25 15,0 0-15,0 0 16,-1 0-16,1 0 31,0 0 0,0 0-15</inkml:trace>
  <inkml:trace contextRef="#ctx0" brushRef="#br0" timeOffset="2094.7">19745 3770 0,'25'0'31,"24"0"0,51 0-31,48 0 16,-24 0-16,75 0 16,-26 0-16,-49 0 15,-24 0-15,-1 0 16,25 0-16,-25 0 16,0 0-16,-24-24 15,-1 24-15,1 0 16,-26 0-16,26 0 15,-1 0-15,25 0 16,-24 0-16,24 0 16,25 0-16,-74 0 15,24 0-15,-24 0 16,-26 0-16,26 0 16,0 0-16,-1 0 15,1 0-15,-1 0 16,-24 0-16,25 0 15,-1 0 1,1 0-16,-25 0 16,24 0-16,26 0 15,-50 0-15,49 0 16,25 0-16,-24 0 16,24 0-16,-25 0 15,1 0-15,-1 0 16,-24 0-16,-1 0 15,1 0-15,-25 0 16,24 0-16,1 0 16,24 0-16,1 0 15,-26 0-15,26 0 16,-1 0-16,-49 0 16,25 0-16,24 0 15,-24 0-15,-1 0 16,1 0-16,-25 0 15,0 0-15,-1 0 16,26 0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8.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22151 13320 0,'50'0'47,"-26"0"-32,26 0 1,-25-25-1,0-24-15,-25 24 16,0 0 0,24-25-16,1 26 15,-25-51-15,25 50 16,25-49 0,-1 0-16,-24 24 15,25 25-15,49-99 16,-50 75-16,-49 24 15,0-25-15,0 1 16,0 24 0,0-25-16,0 25 15,0-24 1,-49-1 0,-1 1-1,25 24 1,1 0-16,-26 25 15,25-25-15,0 0 16,-24 25 0,24 0-1,0-25 1,0 25-16,1 0 47,-1 0-47</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19.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22300 12502 0,'-25'0'31,"25"-25"0,-25 25-31,25-25 16,0-25-16,0 1 15,0 24-15,0-25 16,0 26-16,0-1 16,0-25-16,0 25 15,0 0 1,0 1 0,0-1-1,0 0-15,0 0 16,0 0-1,0 1 1,0-1 0,0 0-1,25 0-15,-25 0 16,25 1 31,-25-1-32,25 25 1,-25-25 15,24 25-15,26 0 0,-25 0-1,0 0-15,-1 0 16,26 0-16,-50 25 15,25 0-15,0-1 16,-1-24 0,1 0 15,0 0-15,-25 25-1,25-25-15,0 0 31,-1 0 1,1 0-1,0 50-31,0-50 31</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25.0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21332 14287 0,'0'0'0,"-24"0"15,-51 0-15,1 25 16,24 0-16,-24 0 15,-1 25-15,1-26 16,24 26 0,-24-25-16,24 24 0,-49-24 15,74 0 1,-49 49-16,24-49 16,-24 25-16,49-25 0,-49-1 15,49 1 1,0 0-16,0 0 15,-24 24 1,-26-24 0,50-25-1,75 0 79,0-25-78,24 25-16,-49 0 15,0-24-15,-1-1 16,1 0-16,0 0 16,0 0-1,0 1-15,24-1 16,1-25-1,-1 50-15,51-25 16,-1 1 0,0-26-16,25 25 15,-74 25-15,49 0 0,-49-25 16,-26 25 0,-24 50 77,-24 0-93,-1-26 16,-50 51-16,51-50 16,-1-1-16,-25 51 15,25-50-15,1-25 16,-1 24-16,0 1 15,75-25 142,-1 0-157,26-25 15,-26 25-15,-24-24 16,49-26-16,-74 25 16,50 25-16,-25 0 15,0-25 1,-1 1-16,26-1 15,24 0-15,-49 0 16,-50 25 78,1 25-94,-76 25 15,76-26-15,-1 1 16,-50 0-16,51 0 16,-1 0-16,-25-25 31,25 24-15,1-24 15,-1 0-16,0 0 1,25 25 0,-25-25 31,0 0-32,25 25 16,-49 0 16,49 0-31,-25-25 46,25 24-62,-25-24 32,0 25-32,0-25 0,100 0 218,24-25-218,-74 1 16,0-1-16,24 0 16,-24-25-16,0 50 15,-25-24 1,25-1-16,0 0 0,24-25 31,-49 26-31,25 24 16,-25-25-1,0 0 1,50-25-16,-50 26 31,0-1-15,0 0-16,0 0 16,0 0-1,0 1-15,0-1 16,-25 0-16,25 0 15,-25 25-15,-74-25 16,74 25 0,-25 0-16,26 0 15,-26 0 1,25 0 15,0 0-15,1 0 31,-1 0 15,50-24 126,49 24-188,-49 0 15,24-25-15,-24 25 16,0 0 0,0 0-1,0 0 1,-1 0 31,1 0-16,-99 0 94,-25 0-109,24 0-16,-24 0 15,0 0-15,-1 25 16,-73-25-16,49 24 15,-50 26-15,25-50 16,50 25-16,74-25 16,-24 25-16,24-25 15,75 0 110,-1-25-125,1 25 16,-1 0 0,-24 0-16,0 0 15,25 0 16,-26 0-31,1 0 16,0 0 0,0 0-16,0 0 31,-1 0-15,1 25 15,0-1-31,25 1 15,-50 0 17,24-25-17,-24 25 1,25-25 62,25 0-78,-25-25 16,-1 0-1,26 0-15,0-74 16,-26 74-16,51-24 16,-26-1-16,1 25 15,-25 25-15,-50 75 94,25-50-94,-25 24 16,25 50-16,-25-24 15,1-50-15,-1 74 16,0-50-1,25 1-15,-25 0 0,25-26 16,0 1 0,0 0 15</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26.5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21878 14684 0,'25'0'0,"0"0"15,49 0-15,75 50 16,49-25-16,1 0 16,-1 24-16,-74-49 15,-49 25-15,-26 0 16,-24 0-16,0-1 16,0 1-16,-25 0 15,25 25 1,-25-26-16,0 26 15,0 0-15,0-1 16,24 1-16,-24-25 16,0 49-1,0-24-15,0 49 16,0-49-16,0 49 16,0 0-16,0-25 15,0 26-15,25-1 0,-25-25 16,25-24-1,-25 24-15,0 50 0,0-24 16,0 24 0,0-50-16,0 0 15,0 1-15,0-50 16,0 24 0,-25-24-16,0 0 15,25 0 16,-24-25-31,-1 0 16,-25 0 0,25 0-1,-24 0-15,24 0 16,0 0-16,-25 0 16,26 0 15,-1 0 31,0 0-46,25-25 0,0 0-1,-25 0-15,25 0 16,0 1-16,-49-1 15,49 0 1,0 0 0,-25 0-1,25 1 17,0-1-17,0 0 63,0 0-46,0 0-17,0 1 16,0-1-15</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27.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22697 16222 0,'-25'0'47,"0"0"-47,0 25 16,0 0-1,-24 24 1,49 1 0,-25 0-1,25-25 1,-25-25 0,25 24-1,0 26 1,-25-25-16,25 24 31,-24-49-31,24 25 16,0 25 15,0-25 0,0 24 0,0-24-15,24-25-16,-24 25 16,50 0-16,-25-1 15,0 1 17,-1-25-32,1 25 15,0 0 16,0-25-15,0 0 78</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33.0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19646 13395 0,'0'0'0,"24"0"16,-24 24-16,25-24 16,25 0-16,-1 0 15,-24 25-15,25-25 16,-25 0 0,24 0-1,-24 25 110,-50 25-109,1-26-1,-26 1-15,50 0 16,-75 74-16,75-74 16,-24 25-16,24-1 15,0 1-15,0-25 16,0-1-16,0 1 16,0 25-1,0-25 1,24-25-16,1 0 15,50 0 1,-26 0-16,-24 0 16,25 0-16,-25 0 15,-25 24 110,-50 26-109,25 0-16,25-26 16,-49 26-16,49-25 15,0 24 1,0-24-1,0 0 17,0 0-32,0 0 15,24-25 1,1 0-16,25 0 16,-1 0-1,-24 0 48,-74 25-16,49-1-47,-50 26 15,0-25-15,26 24 16,-1-24-16,0 50 15,0-51-15,25 26 16,0-100 78,0 1-79,0-50-15,0-1 16,0 26-16,0 24 16,-25 1-16,25 24 62,0 0 63,0-49-125,-49 24 16,49-24-16,0 24 15,0-24-15,0 24 16,0 0 0,-25 26-1,0 24 17,0 0-17,-24 0 1,24 0-1,-25 0 17,50-75 61,50 1-93,-25 24 16,-1-49-16,1 74 16,-25 0 77,-25 50-77,25 0 0,0 49-16,0-49 15,0 25-15,0-1 16,0 1-16,0-25 16,0 24-1,0-24-15,25 0 16,0-25-16,0 0 15,-25 25 48,0 24-47,0-24-16,0 0 15,0 49-15,-25-24 16,-25 24-16,50 1 15,-24-50-15,-26 49 16,50-24 0,0-25-16,0-1 15,0 1 157,0 25-172,0-1 16,0-24 15,74-25 32,-24 0-48,0-49 1,-1-1-16,-49 25 15,25-49-15,-25 24 16,0 25 0,0-24-1,0-1 1,0 0 0,0 26-16,0-1 15,0-25-15,0 25 16,0 1-16,0-1 15,0-25 17,0 25-17,25 25 95,0-24-48,-25-1-46,0 0-16,0-25 15,0 1 1,0-1-16,0 25 16,0 1-16,0-1 15,25 25 63,-1 0-78,1 0 16,0 0 15,25 0 32,-50-25-48,24 0-15,-24 0 16,50 25 62,-50 25-78,25 50 16,-25-51-16,0 1 15,0 25 1,0-1-16,0 1 16,0-25-16,0 24 15,0-24-15,25 0 16,-25 0-16,0-50 125,0 0 62,-25 0-187,0-74 16,-25 25-16,50-1 16,-24 26-16,-1-1 15,25 25 1,-25 1 0,0 24 62,25-25-47,0 0 156,0-49-187,-25-1 0,-24-24 16,24 49 0,-25 25-16,50 1 15</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35.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19323 12700 0,'0'-25'16,"0"0"0,-25-24-1,1 24 1,-1 25 0,0 0-1,0 0 1,0 0-16,1 0 15,-51 0-15,26 0 16,-1 0-16,-24 0 16,24 0-16,25 0 15,-25 0-15,-24 0 16,24 0-16,1 0 16,24 0-1,-49 0-15,49 0 16,0 0-16,-25 0 15,-24 25-15,49-25 16,-24 0-16,-1 25 16,-49 24-16,0-49 15,24 25-15,50-25 16,-49 0-16,24 0 16,1 25-1,-26 0-15,50-1 16,-24 1-1,-50 25-15,74-50 16,-25 25 0,-74 24-16,75-24 15,24 0-15,-74 24 16,74-24-16,0 0 16,0 25-1,25-26 1,0 26-16,0-25 15,0 25-15,0-1 16,0 1-16,0-25 16,0-1-16,0 26 15,0-25-15,0 0 16,25-1-16,0 51 16,0-50-16,-1-1 15,26 51-15,-25-75 16,-25 49-16,25-24 15,-1 0-15,1 0 16,0 24-16,25 1 16,-26-50-1,1 25 1,0-25 0,0 25-16,24-1 15,-24-24-15,50 25 16,-51-25-16</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0:36.9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17537 13444 0,'25'0'94,"25"0"-94,-1 0 16,1 0-1,-25 25-15,24 0 16,1-25-16,-50 49 16,50-24-16,-26 25 15,1-50-15,-25 25 16,25-25-16,-25 24 15,25 1 1,-25 0 0,0 0-1,0 0 17,0-1-32,0 1 15,0 0 1,0 0-1,-25 24-15,0-49 16,-49 50-16,24-25 16,25 0-16,1-25 15,-26 0-15,50 24 16,-25-24 0,0 25-16,0-25 15,1 25 1,-1-25-16,0 0 15,-25 25 1,1 0-16,-1-1 16,25 1 15,1-25-15,-1 0 15</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6.3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10840 7764 0</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6.7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11187 7739 0,'25'0'78,"0"0"-62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1:40.646"/>
    </inkml:context>
    <inkml:brush xml:id="br0">
      <inkml:brushProperty name="width" value="0.05292" units="cm"/>
      <inkml:brushProperty name="height" value="0.05292" units="cm"/>
      <inkml:brushProperty name="color" value="#FF0000"/>
    </inkml:brush>
  </inkml:definitions>
  <inkml:trace contextRef="#ctx0" brushRef="#br0">19695 6028 0,'25'0'47,"25"0"-32,-1 0-15,1 0 16,0 0 0,-1 0-16,-24 0 15,25 0-15,-26 0 16,26 0-16,-25 0 15,24 0-15,1 0 16,24 0-16,1 0 16,24 0-16,50 0 15,-50 0-15,0 0 16,-24 0-16,24 0 16,-74 0-16,0 0 15,24 0-15,-24 0 63,0 0-63,0 0 15,-1 0-15,51 0 16,-50 0-16,-1 0 16,1 0 46</inkml:trace>
  <inkml:trace contextRef="#ctx0" brushRef="#br0" timeOffset="1376.15">14610 6672 0,'75'0'62,"-1"0"-46,-24 0-16,24 0 15,25 0-15,-24 0 16,24 0-16,0 0 16,0 0-16,1 0 15,-1 0-15,0 0 16,-49 0-16,24 0 16,-24 0-16,-25 0 15,24 0-15,-24 0 16,0 0-16,0 0 15,-1 0-15,51 0 16,-50 0 0,49 0-16,-24 0 15,-1 0-15,1 0 16,-25 0-16,24 0 16,-24 0-16,0 0 15,24 0-15,-24 0 16,25 0-16,-25 0 15,24 0-15,-24 0 16,50 0-16,-26 0 16,-24 0-16,0 0 15,0 0-15</inkml:trace>
  <inkml:trace contextRef="#ctx0" brushRef="#br0" timeOffset="4224.34">19571 6747 0,'0'-25'47,"99"-25"-31,-49 50-1,-25 0-15,74 0 16,0 0-16,50 0 15,50 0 1,-75 0-16,74 0 0,-24 0 16,24 0-1,-74 0-15,-25 0 16,1 0-16,-26 0 16,-24 0-16,-1 0 15,-24 0-15,0 0 16,24 0-16,-24 0 15,25 0 1,-25 0-16,24 0 16,-24 0-16,49 0 15,-49 0-15,0 0 16,0 0-16,24 0 16,1 0-16,0 0 15</inkml:trace>
  <inkml:trace contextRef="#ctx0" brushRef="#br0" timeOffset="5271.18">15082 7268 0,'99'0'78,"-25"0"-62,25 0-16,1 0 15,-1 0-15,0 0 16,-24 0 0,24 0-16,0 0 15,50 0-15,-50 0 16,0 0-16,-24 0 16,-1 0-16,-24 0 15,-1 0-15,1 0 16,-1 0-16,-24 0 15,0 0 1,0 0-16,0 0 16,24 0-1,-24 0 1,25 0 0,-25 0-1,-1 0-15,1 0 16</inkml:trace>
  <inkml:trace contextRef="#ctx0" brushRef="#br0" timeOffset="25152.59">16024 9426 0,'0'-25'16,"-25"25"-1,-24 0 1,24 0-1,0 0-15,0 0 16,-24 0-16,-1 0 16,1 0-16,-51 0 15,1 0-15,0 0 16,24 0-16,-24 0 16,50 0-16,-51 50 15,51-50-15,-26 24 16,-24 26-16,50-50 15,-1 25-15,0 24 16,1-24-16,24 0 16,25 0-1,0 24 1,0-24-16,0 50 16,0-51-16,0 26 15,0 0-15,25-26 16,0 26-16,-1-50 15,-24 50 1,50-25-16,-50-1 0,50-24 16,-26 25-1,1 0-15,25 0 16,24-25-16,-24 0 16,-1 49-16,51-24 15,-1 0-15,-25-25 16,25 0-16,25 0 15,-24 0-15,-51 0 16,51 0-16,-1 0 16,-25 0-16,25-50 15,-49 50-15,24-24 16,26 24-16,-51-50 16,-24 25-16,25 25 15,-1-25-15,-24 1 16,0-1-1,-25 0-15,49 25 16,-24-25 0,0 25-16,0-25 15,0 0-15,-25 1 16,25-1-16,-25 0 16,0 0-16,0 0 15,0 1-15,0-26 16,0 25-1,0 0 1,0 1-16,0-1 16,0 0-16,-25 0 15,0 0-15,-25-24 16,25 24 0,-49 0-16,74 0 15,-50 25-15,1-24 16,-1 24-16,25 0 15,-24-25-15,-26 25 16,26 0-16,-26 0 16,1 0-16,24 0 15,-24 0-15,24 0 16,1 0-16,24 0 16</inkml:trace>
  <inkml:trace contextRef="#ctx0" brushRef="#br0" timeOffset="27504.14">14834 11088 0,'0'0'0,"-50"0"16,25 0-16,0 0 15,-24 0 1,24 0-16,0 0 15,-49 0-15,24 0 16,0 0-16,-24-25 16,24 25-16,-24-25 15,24 0-15,-24 0 16,24 1-16,26 24 16,-26-25-16,25 25 15,-24-25-15,-1 25 16,0-50-1,26 26 1,-1-1 0,-50 25-16,75-50 15,-24 50-15,-1-25 16,-25 1-16,50-1 16,-25 0-1,-24 0 1,49 0-16,0 1 15,-50-26-15,25 50 16,25-25 0,0-24-16,0 24 15,0-25 1,0 1 0,0 24-16,0 0 15,25-25 1,0 26-1,25-1-15,-26 0 16,1 25 0,0-25-16,0 25 15,24 0 1,-24-25 15,25 25 0,-25 0-15,24 0 0,-24 0 15,25 0-15,-26 0-1,26 0 1,-25 25-16</inkml:trace>
  <inkml:trace contextRef="#ctx0" brushRef="#br0" timeOffset="28480.44">13792 9922 0,'0'25'31,"0"-1"-15,74 1-16,-49 0 16,74 0-16,-74-25 15,25 0-15,49 50 16,-25-50-16,1 24 15,-1-24-15,25 0 16,1 0-16,-51 0 16,-24 0-16,0 25 47,-25 0-16,0 0 0,0 0-15,-50 24-1,1-49 1,24 25 0,-50 25-16,50-50 15,1 0-15,-1 24 16,-25 1-1,-24 0-15,49 0 16,0-25 172</inkml:trace>
  <inkml:trace contextRef="#ctx0" brushRef="#br0" timeOffset="45809.26">19497 16321 0,'25'0'15,"24"0"1,26 0-16,-26 0 15,50 0-15,26 0 16,-1 0-16,0 0 16,49 0-16,-24 0 15,49 0-15,-49 0 16,25 0-16,0 0 16,-26 0-16,1 0 15,-50 0-15,-49 0 16,24 0-16,-24 0 15,0 0-15,24 0 16,-49 0-16,49 0 16,1 0-16,-1 0 15,-24 0-15,-1 0 16,26 0-16,-50 0 16,49 0-16,0 0 15,-24 0-15,24 0 16,-49 0-16,25-24 15,-25 24 1,24 0-16,-24 0 0,25 0 16,-26 0-1,26 0-15,-25 0 16,0 0-16,-1 0 16,1 0-1,0 0 16,0 0 48</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7.1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11485 7739 0,'25'0'62,"0"0"-62,-1 0 16,1 0-16,25 0 15,-25 0-15</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7.5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12179 7739 0,'75'0'62,"-50"0"-46,-1 0-16</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8.0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12924 7739 0,'49'0'78,"1"0"-63,49 0 1</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8.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14189 7739 0,'24'0'109,"1"0"-109,0 0 16</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18.9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15156 7789 0,'25'0'109,"24"0"-93</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0.6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15454 8062 0</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1.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15007 8855 0,'0'25'94</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1.9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14834 9525 0</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2.5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14362 9996 0,'0'25'78,"0"0"-62</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2.9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13965 11038 0,'0'25'93,"0"0"-77,0 24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2:53.093"/>
    </inkml:context>
    <inkml:brush xml:id="br0">
      <inkml:brushProperty name="width" value="0.05292" units="cm"/>
      <inkml:brushProperty name="height" value="0.05292" units="cm"/>
      <inkml:brushProperty name="color" value="#FF0000"/>
    </inkml:brush>
  </inkml:definitions>
  <inkml:trace contextRef="#ctx0" brushRef="#br0">7417 16421 0,'0'25'531,"0"-1"-515,0 1-1,0 0-15,0 0 16,0-50 218,-25 0-234,25 0 16,0 1-16,0-1 16,0 50 312</inkml:trace>
  <inkml:trace contextRef="#ctx0" brushRef="#br0" timeOffset="1280.08">7094 16024 0,'-24'0'156,"-26"0"-124,25 0 15,-74 0-16,-25 25 16,-50-25-16,-24 24 16,0-24-16,49 0 16,74 0 0,-24 0-16,-124 0 16,124 0 0</inkml:trace>
  <inkml:trace contextRef="#ctx0" brushRef="#br0" timeOffset="2597.27">5581 15825 0,'0'-24'63,"-24"24"15,-26 0-63,-223 148 32,149-98 0,99-50 0,25 50-16,0-26-31,0 51 47,0-26-47,100 51 31,48-51 16,-98 1-47,24-50 47,-49 0-47,0 0 141</inkml:trace>
  <inkml:trace contextRef="#ctx0" brushRef="#br0" timeOffset="3490.49">7343 16272 0,'0'-25'78,"0"-25"-46</inkml:trace>
  <inkml:trace contextRef="#ctx0" brushRef="#br0" timeOffset="3918.42">7343 15701 0,'0'-49'63,"0"-26"-32</inkml:trace>
  <inkml:trace contextRef="#ctx0" brushRef="#br0" timeOffset="4374.3">7491 14784 0,'0'-50'94,"0"25"-78</inkml:trace>
  <inkml:trace contextRef="#ctx0" brushRef="#br0" timeOffset="5168.14">7343 13419 0</inkml:trace>
  <inkml:trace contextRef="#ctx0" brushRef="#br0" timeOffset="6328.91">1464 13246 0,'49'0'63,"-24"0"-48,25 0-15</inkml:trace>
  <inkml:trace contextRef="#ctx0" brushRef="#br0" timeOffset="6679.97">2307 13171 0,'50'0'94</inkml:trace>
  <inkml:trace contextRef="#ctx0" brushRef="#br0" timeOffset="7099.38">4044 13221 0,'24'25'78,"1"-25"-62,25 0-16</inkml:trace>
  <inkml:trace contextRef="#ctx0" brushRef="#br0" timeOffset="7453.85">5259 13271 0,'50'0'109,"49"24"-109</inkml:trace>
  <inkml:trace contextRef="#ctx0" brushRef="#br0" timeOffset="7792.95">6896 13444 0</inkml:trace>
  <inkml:trace contextRef="#ctx0" brushRef="#br0" timeOffset="9639.76">4688 16396 0,'25'-25'110</inkml:trace>
  <inkml:trace contextRef="#ctx0" brushRef="#br0" timeOffset="10002.78">4788 15825 0,'0'-24'62,"0"-1"-46,0-74 15</inkml:trace>
  <inkml:trace contextRef="#ctx0" brushRef="#br0" timeOffset="10809.17">4688 14808 0,'0'-24'31,"0"-1"-16,0 0 17,25-49 15,0 24-47</inkml:trace>
  <inkml:trace contextRef="#ctx0" brushRef="#br0" timeOffset="11285.67">4912 13519 0,'0'-25'63,"0"0"-48,0 0 1</inkml:trace>
  <inkml:trace contextRef="#ctx0" brushRef="#br0" timeOffset="11657.68">4837 12799 0,'0'-25'47,"0"-49"-16,0 49-31</inkml:trace>
  <inkml:trace contextRef="#ctx0" brushRef="#br0" timeOffset="11973.83">4862 12105 0,'0'-25'47,"0"0"-31,25-74 15</inkml:trace>
  <inkml:trace contextRef="#ctx0" brushRef="#br0" timeOffset="12407.02">5036 11311 0,'0'-50'93</inkml:trace>
  <inkml:trace contextRef="#ctx0" brushRef="#br0" timeOffset="12728.16">5011 10641 0</inkml:trace>
  <inkml:trace contextRef="#ctx0" brushRef="#br0" timeOffset="13543.98">1737 10468 0</inkml:trace>
  <inkml:trace contextRef="#ctx0" brushRef="#br0" timeOffset="13855.85">2456 10492 0,'50'0'78,"-26"0"-78</inkml:trace>
  <inkml:trace contextRef="#ctx0" brushRef="#br0" timeOffset="14210.9">2902 10517 0,'50'0'94,"173"0"-79</inkml:trace>
  <inkml:trace contextRef="#ctx0" brushRef="#br0" timeOffset="14503.96">3795 10542 0,'25'0'78,"25"0"-62</inkml:trace>
  <inkml:trace contextRef="#ctx0" brushRef="#br0" timeOffset="14865.08">5036 10542 0</inkml:trace>
  <inkml:trace contextRef="#ctx0" brushRef="#br0" timeOffset="18967.61">993 16272 0,'0'25'109,"-25"99"-78,-25 74 16,50 25-16,-25 25 16,50 25-16,0-149 16,49-49-15,75-1 14,50-74-14,98 50 15,-198-50-47,224 0 31,-273 0-31,24-149 47,-74 99-47,0-198 31,0 174-31,0-224 47,-174-74-16,26 198 16,48 100-16,75 74-31,1 0 47,-1 0-47,-74 0 31,-125 0 16,150 0 0,0 0-16,-50 124 1,49 0 14,50 75-14,25 73 15,0-98-16,0-25 16,75 24-16,49-24 16,0-49 0,173-51 15,125-49-31,-174-74 16,-248-125 0,0-123 0,-347-199 0,99 273 0,149 223 0,-174 75 0,-50 99-1,150-50 1,148-50 0,25-24 0</inkml:trace>
  <inkml:trace contextRef="#ctx0" brushRef="#br0" timeOffset="21955.4">3845 7293 0,'25'0'16,"0"0"0,322 446 31,-74 50-16,-50-173 16,-223-274-47,149 174 47,-124-198-47,-1 50 0,125 198 46,-99-199-46,148 224 32,-148-224-17,99 149 17,99 75 14,-25-75 1,-124-124-47,224 199 32,-274-224-17,150 75 16,-150-124-31,175 124 47,-175-99-47,150 98 32,-1 1 14,50 74 1,223 125-15,-371-274-17,272 100 16,-323-125-15,100 26 15,25-1 16,-25-49-16,148 124 16,75-50 0,-347-99 0,-50 0 16,-24 0-48</inkml:trace>
  <inkml:trace contextRef="#ctx0" brushRef="#br0" timeOffset="22888.25">9897 12551 0,'0'-25'46,"149"50"1,-99 25-47,372 198 32,-398-223-17,100 49 16,-99-24 16,0-1-15,-25 26 14,-223-1-14,173-24-32,-198-50 47,149 0-47,-75 0 31,50 0 16,99 0-16,-24 0 0</inkml:trace>
  <inkml:trace contextRef="#ctx0" brushRef="#br0" timeOffset="27665.38">5904 6871 0,'49'0'47,"472"74"-16,348 50 0,-200-24 1,-297-76 15,-297-24-47,322 25 31,-298-25-31,273 0 47,-99 0-16,-199 0-31,199-74 31,-223 74-15,247-50 15,-123 25 0,-149 25-31,99-24 47,-75 24-47,26-25 31,24 25 1,124-50 15,-49 50-16,99 0 0,24 0 16,-197 0-47,272 0 31,-323 0-31,447-49 31,-74 24 16,-323 25-47,75 0 32,-149 0-17,124 0 1,223 0 31,24 0-16,-197 0 16,24 0-16,149 0 0,-74 0 16,-224 0-47,50 0 31,-74 0-31,124 0 32,98 0 15,225 0-16,-76 0 0,-49 0 16,25 0-16,-322 0-15,-51 0-16,26 0 15,-25 0-15,49 0 16,-24 0-16,-25 0 16,-1 0-1,1 0-15,0 0 16,0 0 0,0 0-1,-1 0-15,51 0 16,24 0-16,25 0 15,-50 0-15,51 0 16,-1 0-16,-25 0 16,0 0-16,-25 0 15,1 0-15,-26 0 16,1 0-16,-25 0 16,24 0-1,-24 0 1,25 0 15,-25 0-15</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3.3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13643 11931 0,'-25'25'94</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23.8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13271 12402 0</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38.9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20067 4316 0,'25'0'94,"74"0"-94,-24 0 16,24 0-16,0 0 15,0 0-15,50 0 16,-25 0-16,25 0 15,0 0-15,0 0 16,-25 0-16,25 0 16,-1 0-16,1 0 15,-50 0-15,-24 0 16,-25 0-16,-1 0 16,-24 0-16,25 0 15,-26 0 48,26 0-48,-25 0 1,24 0 0,-24 0 15,25 0-16,-25 0-15,24 25 16,50-25-16,1 0 16,73 0-16,-49 25 15,75-25-15,-50 0 16,-1 24-16,1-24 16,-50 0-16,75 0 15,-100 0-15,26 0 16,-75 0-16,24 0 15,-74 0 314,1 0-283</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0.9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16917 2729 0,'50'0'78,"24"0"-62,-24 0-16,-25 0 15,24 24-15,1-24 16,24 0-16,-24 25 16,24-25-16,75 25 15,0 0 1,0-25-16,99 25 0,-25 24 16,25-24-1,-25-25-15,-24 25 16,49-25-16,-124 0 15,-25 0-15,-25 0 16,-49 0-16,25 0 234</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2.1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16744 3373 0,'74'0'47,"0"0"-47,1 0 15,-1 0-15,1 0 16,-1-24-16,0 24 16,-24 0-16,24 0 15,1 0-15,24 0 16,0 0-16,-24 0 15,24 0-15,-25 0 16,1 0-16,-1 0 16,25 0-16,-24 0 15,-1 0-15,-24 0 16,-1 0-16,26 0 16,-50 0-16,-1 0 31,1 0-16,25 0 1,-1 0 0,-24 0-1,74 0-15,-24 0 16,-1 0-16,-49 0 16,50 0-16,-51 0 31,1 0-16,25 0 1,-25 24 0,24-24-16,50 0 15,1 0-15,-51 0 16,-24 0-16</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3.2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16992 3026 0,'24'0'31,"51"50"-15,-50-50-16,74 25 15,-25-25-15,25 0 16,1 0-16,-26 24 15,50-24-15,-74 0 16,24 50-16,25-50 16,-24 0-16,-1 0 15,-49 0-15,25 0 16,-1 0-16,1 0 16,24 0-16,-24 0 15,-1 0-15,51 0 16,-26 0-16,25 0 15,-74 0-15,49 0 16,-49 0 0,0 0-16,0 0 15,25 0 1,-1 0-16,-24 0 16,25 0-16,-26 0 15,26 0-15,-25 0 63,24 0-48,-24 0-15,50 0 16,-26 0-16,1 0 16,24 0-16,-24 0 15,-1 0-15</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4.0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16793 2753 0,'25'0'63,"25"0"-48,-1 0-15,-24 0 16</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4.9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17016 2853 0,'0'24'47,"0"1"-47,75-25 15,-1 0-15,25 0 16,-49 0-16,24 0 16,1 0-16,-1 0 15,-49 0-15,49 0 16,1 0 0,-25 0-16,24 0 15,-49 0-15,49 0 0,-24 0 16,-1 25-16,1-25 15,0 0-15,-26 0 16,1 25 0,0-25-16,25 0 15,-26 0-15,26 25 0,0-25 16,-1 0 0,26 0-16,-26 0 0,1 0 15,24 0 1,-49 0-16,0 0 15,0 0-15,-1 0 16,26 0 15,-25 0-31,0 0 16,24 0-16,-24 0 16,50 0-16,-51 0 15,26 0-15,0 0 16,-26 0-1,26 0 1,0 0-16,-1 0 16,-24 0-1,-25 24-15</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46.2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16942 2729 0,'0'-25'15,"50"25"1,24 0-16,-49 0 0,0 0 16,74-25-16,-25 0 15,-24 25-15,49 0 16,-49 0-1,24-25-15,-49 25 16,24 0-16,-24 0 16,25 0-16,0 0 15,-26 0-15,1 0 16,25-25-16,-25 25 16,-1 0-16,26 0 15,24 0-15,-24 0 16,0 0-16,-26 0 15,26 0-15,-25 0 16,49 0-16,-24 0 16,-1 0-16,-24 0 15,0 0-15,0 0 16,0 0-16,24 0 31,-24 0-31,25 0 16,-26 0-16,26 0 15,0 0 1,-26 0-16,1 0 31,0 0-31,0 0 32,49 0-32,-24 0 15,49 0-15,-49 0 16,-25 0-16,-1 0 15,1 0-15,0 0 16,0 0 15,0 0-31,-1 0 16,26 0-16,-25 0 16,0 0-16,-1 0 15</inkml:trace>
</inkml:ink>
</file>

<file path=ppt/ink/ink4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1:51.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16917 3051 0,'75'0'188,"-1"0"-172,0 0-16,-24 0 15,24 0-15,1 0 16,-50 0-1,24 0-15,1 0 16,-1 0-16,-24 0 16,50 0-16,-51 0 15,26 0-15,-25 0 16,25 0-16,-1 0 16,1 0-16,-25 0 15,49 0-15,0 0 16,1 0-16,-50 0 15,-1 0-15,51-25 16,-26 25 15,-24 0-15,25 0 0,-1 0-16,26 0 15,-1 0-15,25 0 16,-74 0-16,74-49 15,-74 49-15,0 0 16,0 0 0,0 0 15,0 0 0,-1 0-15,1 0 15,25 0-15,-1 0 15,1 0-15,0 0-16,24 0 15,-24 0-15,24 0 16,0 0-16,26 0 15,-26 0-15,-24 0 16,-1 0-16,-24 0 16,0-25 249</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3:36.966"/>
    </inkml:context>
    <inkml:brush xml:id="br0">
      <inkml:brushProperty name="width" value="0.05292" units="cm"/>
      <inkml:brushProperty name="height" value="0.05292" units="cm"/>
      <inkml:brushProperty name="color" value="#FF0000"/>
    </inkml:brush>
  </inkml:definitions>
  <inkml:trace contextRef="#ctx0" brushRef="#br0">14660 15329 0,'25'25'63,"0"-25"-47,49 0-1,-49 0 1,0 0-16,-1 0 31,1 0-31,0 0 16,0 0-16,0 0 15,24 0 1,-24 0-16,74 0 16,0 0-16,1 0 15,-1 0-15,0 0 16,-25 0-16,1 0 15,-25 0-15,24 0 16,-49 0-16,24 0 16,1 0-16,-25 0 15,49 0-15,-24 0 16,-1 0-16,26 25 16,-50-25-16,49 0 15,0 0-15,-24 0 16,24 0-16,-24 0 15,24 0-15,-24 0 16,25 0-16,-51 0 16,26 0-16,-25 0 15,0 0 1,-1 0 0,1 0-1,0 0 1,0 0-1,0 0-15,-1 0 16,51 0-16,-1 0 16,1 0-16,-26 0 15,26 0-15,-1 0 16,-49 0-16,24 0 16,1 0-16,-25 0 15,0 0-15,24 0 16,1 0-16,24 0 15,1 0-15,-26 0 16,51 0-16,-1 0 16,0 0-16,-25 0 15,26 0-15,-26 0 16,-49 0-16,24 0 16,-24 0-16,25 0 62,-25 0-31,24 0-31,1 0 32,-1 0-32,-24 0 15,25 0-15,24 0 16,-49 0-16,25 0 15,-1 0-15,1 0 16,0 0-16,-1 0 16,-24 0-16,25 0 15,-1 0-15,26 0 16,-26 0-16,1 0 16,49 0-16,-25 0 15,1 0-15,-1 0 16,-24 0-16,24 0 15,-24 0-15,-25 0 16,49 0-16,-49 0 16,25 0-1,-26 0-15,26 0 16,0 0 0,49 0-1,-74-25-15,24 25 0,26 0 16,-1 0-16,0 0 15,-24 0 1,24 0-16,-49 0 16,0 0-1</inkml:trace>
  <inkml:trace contextRef="#ctx0" brushRef="#br0" timeOffset="3599.87">22151 15131 0,'-25'0'32,"50"0"-1,25 0-31,98 0 15,-24 0-15,50 0 16,24 0 0,-24 0-16,49 0 0,1 0 15,-76 0-15,26 0 16,-100 0 0,26-25-16,-26 25 15,-24 0-15,-25 0 16,-1-25-1,1 25-15,0 0 16,0-25-16,0 25 16,-1 0-16,26 0 15,0-24-15,-26 24 32,26 0-17,0 0 1,24-25-1,-24 25-15,24 0 16,0 0-16,-24 0 16,0 0-16,-26 0 15,1 0-15,0 0 16</inkml:trace>
  <inkml:trace contextRef="#ctx0" brushRef="#br0" timeOffset="5959.42">15305 15999 0,'25'0'31,"49"0"-31,-24 0 16,-1 0-16,50 0 15,-24 0-15,24 0 16,0 0-16,1 0 16,-1 0-16,50 0 15,-1 0-15,1 0 16,-25 0-16,25 0 15,-50 0 1,-49 0-16,24 0 0,1 0 16,-26 0-1,26 0-15,-1 0 16,-24 0-16,49 0 16,-25 0-16,1 0 15,-26 0-15,26 0 16,-1 0-16,-24 0 15,0 0-15,24 0 16,-49 0-16,24 0 16,-24 0-16,25 0 15,-1 0-15,1 0 16,0 0-16,-1 0 16,26 0-16,-1 0 15,-49 0-15,49 0 16,-49 0-16,25 0 15,-26 0-15,1 0 16,0 0 0,0 0-16,0 0 0,24 0 15,-24 0 1,50 0-16,24 0 0,0 0 16,0 0-16,25 0 15,-49 0-15,24 0 16,-25 0-1,-49 0-15,49 0 16,-49 0-16,25 0 16,-25 0-16,24 0 15,-24 0-15,0 0 16,25 0-16,-26 0 16,1 0-16,25 0 15,-1 0-15,26 0 16,-26 0-16,51 0 15,-26 0-15,0 0 16,-24 0-16,24 0 16,-24 0-16,0 0 15,-1 0-15,-24 0 16,49 0-16,1 0 16,-50 0-16,24 0 15,-24 0-15,0 0 16,0 0-16,0 0 15,-1 0-15,1 0 16,0 0-16,0 0 16,0 0-16,-1 0 15,1 0 110,0 0-125,0 0 16,0 0-16,24 25 16,-24-25-1,25 0-15,-50 25 16,24-25-16,26 0 15,-25 0-15,24 0 16,-24 0 0,25 0-16,24 0 250,1 0-235,-51 0-15,51 0 16,-26 0-16,1 0 16,-25 0-1,0 0 48</inkml:trace>
  <inkml:trace contextRef="#ctx0" brushRef="#br0" timeOffset="24067.09">5433 13047 0,'24'0'78,"1"0"-63,25 0 1,-25 0-16,-1 0 16,26 0-1,-25 0-15,24 0 16,51 0-16,-1 0 16,0 0-16,0 0 15,1 0-15,24 0 16,-25 0-16,-25 0 15,-24 0-15,-1 0 16,-24 0-16,25 0 16,-25 0-16,-1 0 15,1 0 32,0 0-16,0 0-31,0 0 16,24 0-16,1 0 16,-25 0-16,24 0 15,-24 0-15,25 0 63,-26 0-32,26 0-31,0 0 16,24 0-16,1 0 15,24 0-15,-74 0 16,24 0-16,26 0 16,-51 0-16,1 0 31,0 0-16,0 0 1,0 0 0,-1 0-16,1 0 15,25 0-15,-1 0 16,26 0 0,24 0-16,-25 0 15,-24 0-15,25 0 16,-26 0-16,-24 0 15,0 0-15,0 0 16,-1 0 47,1 0 140,0 0-188,0 0-15,0 0 16,-1 0 15,1 0-15,0 0-1,0 0-15,0 0 16,-1 0 0,1 0 31,0 0-32</inkml:trace>
  <inkml:trace contextRef="#ctx0" brushRef="#br0" timeOffset="42615.73">2307 17338 0,'25'0'79,"25"0"-64,-26 0 1,26 0-1,-25 0 1,24 0-16,1 0 16,-25 0-1,0 0-15,24 0 16,1 0-16,24 0 16,-49 0-16,25 0 15,24 0-15,-49 0 16,25 0-16,24 0 15,-24 0-15,24 0 16,-49 0 0,49 0-16,1 0 15,-1 0-15,25 0 16,-49 0-16,24 0 16,-24 0-16,-1 0 15,-24 0 1,0 0-1,0 0-15,49 0 16,-74 25-16,50-25 16,0 0-16,-1 25 15,-24-25 1,0 0-16,0 0 0,-1 0 31,1 0-15,25 0 31,-50 25-16,25-25-31,-1 25 16,1-25-16,25 0 15,-25 0-15,24 0 16,-24 0-1,25 0 1,-26 0-16,1 0 16</inkml:trace>
</inkml:ink>
</file>

<file path=ppt/ink/ink5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3.2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17041 15776 0,'50'0'62,"-1"0"-46,51-50 0,-26 50-16,75-25 15,-50 25-15,100 0 16,-75 0-16,-25 0 15,74 0-15,1 0 16,-75 0-16,25 0 16,-25 0-16,1 0 15,24 0-15,-50 0 16,1 0-16,-26 0 16,26 0-16,-26 0 15,1 0-15,-1 0 16,-24 0-16,50 0 15,-1 0-15,0 0 16,26 0 0,-51 0-16,26 0 15,-1 0-15,-49 0 16,49 0-16,-49 0 16,25 0-16,24 0 15,-24 0-15,49 0 16,0 0-1,0 0-15,-24 0 0,49 0 16,-50 0-16,1 0 16,24 0-16,50 0 15,-25 0 1,49 0-16,1 0 16,-50 0-16,74 0 15,-98 0-15,-1 0 16,-25 0-16,-24 0 15,0 0-15</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4.5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17240 15701 0,'24'0'79,"51"0"-64,-1 0-15,25 0 16,25 0-16,-24 0 15,49 0-15,49 0 16,-49 0 0,49 0-16,1 0 15,49 0-15,-149 0 0,25 0 16,50 0 0,-75 0-16,0 0 15,-49 0-15,24 0 16,-49 0-16,24 0 15,-24 0-15,25 0 16,-25 0-16,24 0 16,-24 0-1,25 0-15,-25 0 16,74 0-16,0 0 16,25 0-16,0 0 15,-50 0-15,50 0 16,-49 0-16,24 0 15,-25 0-15,1 0 16,-50 0-16,24 0 16,1 0-16,0 0 15,-26 0 1,51 0-16,-1 0 16,-24 0-16,49 0 15,-25 0-15,26 0 16,-26 0-16,0 0 15,-49 0-15,25 0 16,-25 0-16,-1 0 16,1 0-16</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6.9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4366 9103 0,'25'0'78,"24"0"-63,1 0-15,0 0 16,-1 0-16,1 0 16,24 0-16,25 0 15,1 0-15,73 0 16,-73 0-16,24 0 15,24 0-15,26 25 16,-25 0-16,-25 0 16,-50-25-16,-24 0 15,24 49-15,-49-49 32</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7.7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4515 9401 0,'0'25'31,"0"0"-31,0-1 16,0 1 0,49 25-16,-24-50 15,50 0-15,-1 25 16,0-25-16,-24 0 15,24 0-15,1 0 16,24 0-16,0 0 16,1 0-16,-76 0 15,26 0-15,-25 0 16,24 0 46,-24 0-62,0 24 16,0-24 0</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8.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4292 9624 0,'0'25'16,"0"0"-1,49 0 1,1-25-16,-1 24 16,26-24-16,-1 25 15,-24 0-15,-25-25 16,24 0-16,1 0 16,-1 25-16,-24-25 15,0 0 1,25 25-16,-1-25 15,51 0-15,-1 24 16,25-24-16,-25 0 16,0 0-1,0 0-15,-49 0 16,24 0-16,-24 0 16</inkml:trace>
</inkml:ink>
</file>

<file path=ppt/ink/ink5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29.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4440 10492 0,'75'25'47,"-1"-25"-31,25 0-16,1 0 15,-1 25-15,-50-25 16,26 25-16,-1-25 15,1 25-15,-1-25 16,-24 0-16,-25 0 16,49 0-16,-24 0 15,-26 0-15,1 0 16,0 0 0,0 0 15,0 0 31,-1 0-46</inkml:trace>
</inkml:ink>
</file>

<file path=ppt/ink/ink5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0.0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4044 10220 0,'74'0'16,"0"0"-16,1 0 15,49 0-15,-75 0 16,51 0-16,-1 0 15,74 0-15,-73 0 16,-51 0-16,26 0 16,-26 0-16,-24 0 15,0 0 1,0 0-16,0 0 16,-1 0-1,1 0 1,0 0-1</inkml:trace>
</inkml:ink>
</file>

<file path=ppt/ink/ink5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0.6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4242 10740 0,'0'25'16,"0"0"-1,25 25-15,0-50 16,49 24-16,-24 1 16,49 0-16,-50-25 15,26 0-15,-26 25 16,1-25-16,0 0 16,-1 25-16,26-25 15,-51 0-15,51 24 16,-25-24-16,-1 0 15,26 0-15,24 25 16,-25-25-16,1 0 16,-26 0-16,26 0 15,-1 0-15,-49 0 16,24 0-16,-24 0 16,0 0-1</inkml:trace>
</inkml:ink>
</file>

<file path=ppt/ink/ink5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2.0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4192 9401 0,'25'0'15,"0"0"-15,25 0 16,-26 0-16,26 0 16,0 0-16,-26 0 15,26 0-15,0 0 16,-1 0-16,1 0 16,24 0-16,-24 0 15,49 0-15,0 0 16,100 0-16,-75 0 15,-25 0-15,25 0 16,-50 0-16,-49 0 16,0 0-1,0 0 17,0 0-17,-1 0 16</inkml:trace>
</inkml:ink>
</file>

<file path=ppt/ink/ink5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2.5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5805 9525 0,'0'25'16,"0"0"0,0-1-16,0 26 15,0 0-15,0-26 16,24 76-16,-24-51 16,0 26-16,0-1 15,0-24-15,0-25 16,0 49-16,0 0 15,0-24-15,0 0 16,0-1-16,0 26 16,-24-26-16,24-24 15,0 0-15,0 24 16,-25-24-16,25 0 16,0 0-16,0-50 93</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6:00.918"/>
    </inkml:context>
    <inkml:brush xml:id="br0">
      <inkml:brushProperty name="width" value="0.05292" units="cm"/>
      <inkml:brushProperty name="height" value="0.05292" units="cm"/>
      <inkml:brushProperty name="color" value="#FF0000"/>
    </inkml:brush>
  </inkml:definitions>
  <inkml:trace contextRef="#ctx0" brushRef="#br0">5259 11956 0,'-25'-25'31,"0"25"-16,1 0 1,-51 0 0,75 25-16,-25 0 15,-24-1-15,24 26 16,-25-25-16,1 24 16,24 1-16,-25-25 15,25 25-15,25-1 16,0-24-16,0 0 15,0 49 1,0-49-16,0 25 16,0-26-1,25 1-15,0 0 16,0 0-16,0 0 16,24 24-1,-24-49-15,0 0 16,0 0-1,24 0-15,1 0 16,-25 0 0,49-25-1,-49 1-15,-25-1 16,50-50-16,-26 51 16,-24-26-16,0 0 15,0 1-15,0 24 16,0 0-16,0 0 15,0-24-15,0 24 16,0 0-16,0-25 16,-24 50-16,24-49 15,-25 49-15,0-50 16,-25 25-16,50 1 16,-24-1-1,-26 0-15,50 0 16,-50 25-16,26 0 15</inkml:trace>
  <inkml:trace contextRef="#ctx0" brushRef="#br0" timeOffset="1344.24">7615 16173 0,'-24'0'16,"-1"0"0,0 24-1,-25 26-15,26 24 16,-1-24-16,0 25 16,25-1-16,0 0 15,0 1-15,0-1 16,0 1-16,74-1 15,-49-24 1,25 24-16,74 0 16,-75-24-16,51-25 15,-26 24-15,25 1 16,-49-25-16,-1 0 16,26-1-1,-1 1-15,50 25 0,-24-50 16,-1 0-1,-50 0-15,26 0 16,-26 0-16,-24 0 16,0 0-16,-25-25 15,25 0 1,-25 0-16,0-24 16,25-1-16,-25 1 15,0-1-15,0 0 16,0 1-16,0-1 15,0-24-15,0 49 16,0-49-16,-25 49 16,-25-25-16,25 25 15,-24 1-15,-1-51 16,1 75-16,-1-49 16,25 24-16,-49-25 15,-25-24-15,49 74 16,-49-75-16,49 50 15,0 1-15,-24-26 16,24 25 0,26 25-16</inkml:trace>
  <inkml:trace contextRef="#ctx0" brushRef="#br0" timeOffset="13422.68">16446 7590 0,'-25'0'32,"-25"0"-17,26 0-15,-1 0 16,0 0-16,0 0 16,0 25-16,-24-25 15,24 74-15,-25-49 16,-24 25-16,49-1 15,-24 1-15,-1-25 16,25 24-16,-49 1 16,49-25-16,-49 49 15,24 1-15,0-26 16,1 1-16,49-25 16,-75 74-16,75-25 15,0-24-15,0 0 16,0 24-16,0 25 15,0 25 1,0-49-16,0 24 0,75 50 16,-51-50-1,51-49-15,-25 49 16,49-25-16,-50-24 16,-24-1-16,50-24 15,-26 25-15,1-25 16,-1-25-16,51 49 15,-76-24-15,26-25 16,-25 0-16,49 25 16,-49-25-1,25 0 1,-26 0-16,1-50 16,25 25-16,-1-24 15,26-50-15,-50 74 16,24-50-16,-49 1 15,0 24-15,25 1 16,-25-50-16,0 24 16,0 1-16,0-1 15,0-24-15,0 25 16,0-1 0,0 1-16,0 24 0,0 1 15,0-26 1,-25 1-16,1 24 15,-1 1-15,0-1 16,-25-24-16,50 24 16,0 0-16,-49 26 15,24-51-15,0 50 16,0 0-16,-24-24 16,24 24-1,0 0-15,0 0 16,0 25-1,1 0-15,-1 0 16,-25 0 0,25 0-1,-24 0-15,24 0 0,-25 0 16,1 0-16,-1 0 16,25 0-16,-24 0 15,24 0-15,-25 0 16,26 0-1,-1 25-15,-25 25 16,1 24 0,24-24-1,-25 0-15,50-26 0,-25 51 16,0-50 0,25 24-1,0-24-15,-24-25 16,24 50 46</inkml:trace>
</inkml:ink>
</file>

<file path=ppt/ink/ink6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3.0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5805 9699 0,'0'0'16,"0"74"-16,24 0 0,-24 1 15,0-50-15,0 49 16,0-49-16,0 25 15,0-26-15,0 1 16,0 0-16,0 0 16,0 0-1,0 24-15,0-24 16,0 0 0,0 0-16,0-1 15,0 1 1,0 0-1</inkml:trace>
</inkml:ink>
</file>

<file path=ppt/ink/ink6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3.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5929 9550 0,'24'49'16,"-24"26"-16,0-26 15,0 26-15,0-26 16,0 26-16,0-1 16,0 1-16,0-26 15,0 26-15,-24-50 16,-26-1-16,50 26 15,-25-50 17,-24 0-17</inkml:trace>
</inkml:ink>
</file>

<file path=ppt/ink/ink6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3.8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4515 9451 0,'0'0'0,"-25"49"16,-25 1-1,50-25 1,0-1 0,0 1-1,0 0 1</inkml:trace>
</inkml:ink>
</file>

<file path=ppt/ink/ink6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4.1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4614 9227 0,'0'25'31,"0"25"-31,0-25 16,0 24-16,0-24 16,0 49-16,50-24 15,-26 0-15</inkml:trace>
</inkml:ink>
</file>

<file path=ppt/ink/ink6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38.8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17934 14808 0,'50'0'109,"24"0"-93,-49 0-1,74 0-15,0 0 16,75 0-16,0 0 15,24 0-15,1 0 16,-1 0-16,-24 0 16,49 0-16,0 0 15,-49 0-15,-75 0 16,0 0-16,0 0 16,25 0-16,-49 0 15,-26 0-15,-24 0 16,25 0-16,-25 0 15,24 0-15,1 0 16,-1 0-16,-24 0 16,50 0-16,-50 0 15,49 0 1,0 0-16,-24 0 16,24 0-16,50 0 15,-24 0-15,48 0 16,-73 0-16,-1 0 15,1 0-15</inkml:trace>
</inkml:ink>
</file>

<file path=ppt/ink/ink6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1.7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7541 11708 0,'25'-25'31,"-25"0"-31,25 25 16,24-25-1,1 25 1,-25-24-16,-1 24 16,1 0-1,25 0 1,-1-25-1,-24 0 17,0 25-1,0 0-15,0 0-1,-1 0 1,1 0-1,0 0 1,0 0 0,-25-25-16,25 25 15,-1 0 1,1 0 0,25-25 15,-25 25 0,0 0-15,-1 0-1,1 0-15,25 0 16,24 0-16,25 0 16,25 0-16,50 0 15,-50 0-15,25 0 16,-50 0-16,25 0 15,-74 0-15,-25 0 16</inkml:trace>
</inkml:ink>
</file>

<file path=ppt/ink/ink6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2.8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8136 11410 0,'25'0'16,"25"0"0,-1 0-1,-24 0 1,25 0-16,-25 0 62,-1 0-62,1 0 16,0 0 0,0 0-1,0 0 1,-1 0 15,1 0-15,0 25-1,0-25 1,0 0 0,-1 0-1,1 0 1,0 0-1,0 0 1,0 0 15</inkml:trace>
</inkml:ink>
</file>

<file path=ppt/ink/ink6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3.7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7789 11931 0,'0'0'0,"25"0"15,24 0-15,1 0 16,0 0 0,-1 0-16,-24 0 15,0 0-15,24 0 16,1 0-16,0 0 15,24 0-15,-49 0 16,49 0-16,1 0 16,-1 0-16,25 0 15,-49 0-15,24 0 16,1 0-16,-50 0 16,-1 0-16,1 0 15,0 0-15,0 0 47,24 0-47,26 0 16,-50 0-16,-1 0 15,1 0 17,0 0 46</inkml:trace>
</inkml:ink>
</file>

<file path=ppt/ink/ink6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4.8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7541 12402 0,'0'25'0,"0"0"16,50-25 0,-1 0-16,-24 0 15,25 50-15,-26-50 16,26 0-1,-25 0 1,24 0-16,1 0 16,-25 0-1,24 0-15,26 0 16,24 0-16,0 0 16,1 0-16,-26 0 15,25 0-15,0 0 16,-24 0-16,-26 0 15,26 0-15,-50 0 32,-1 0-1,1 0-15,0 0-1,25 0 1,-26 0-1,1 0 17,0 0 15,0 0-32,0 0 1,-1 0 15,1 0-15,25 0-16,-1 0 15,1 0-15,25 0 16,-51 0-16,26 0 16,-25 0-16,24 0 15</inkml:trace>
</inkml:ink>
</file>

<file path=ppt/ink/ink6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6.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7665 13047 0,'50'0'47,"-1"0"-31,1 0-16,-1 0 16,-24 0-1,0 0 1,0 0-16,0 0 15,24 0 1,1 0 0,-1 0-16,26 0 15,-1 0-15,75 0 16,-50 0-16,25 0 16,-24 0-16,-26 0 15,0 0-15,-24 0 16,-25 0-16,49 0 15,-24 0-15,-25 0 16,24 0 0,-24 0 31,0 0-32,0 0 1,-1 0-1,1 0 17,0 0-17,0-25 32</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27:47.766"/>
    </inkml:context>
    <inkml:brush xml:id="br0">
      <inkml:brushProperty name="width" value="0.05292" units="cm"/>
      <inkml:brushProperty name="height" value="0.05292" units="cm"/>
      <inkml:brushProperty name="color" value="#FF0000"/>
    </inkml:brush>
  </inkml:definitions>
  <inkml:trace contextRef="#ctx0" brushRef="#br0">1662 5804 0,'25'-25'16,"0"25"0,0 0-16,49 0 15,1 0-15,24 0 16,-25 0-16,25 0 15,1 0-15,48 0 16,-48 0-16,24 0 16,-25 0-1,0 0-15,25 0 16,0 0-16,-49 0 16,24 0-16,0 0 15,0 0-15,-24 0 16,-1 0-16,-24 0 15,-1 0-15,26 0 16,-51 0-16,1-24 16,25 24-16,-1 0 15,1 0-15,0 0 16,-1 0-16,26 0 16,24 0-16,-25 0 15,26 0-15,24 0 16,-50 0-16,25 0 15,-24 0-15,24 0 16,-50 0-16,-24 0 16,25 0-16,0 0 15,-1 0-15,26 0 16,-26 0-16,26 0 16,-1 0-16,25 0 15,-24 0-15,-1 0 16,0 0-1,26 0-15,-51 0 16,26 0-16,-51 0 16,26 0-16,-25 0 15,49 0-15,-49 0 16,25 0 0,-25 0-16,24 0 15,-24 0-15,49 0 16,1 0-16,-26 0 15,26 0-15,24 0 16,50 0-16,-75 0 16,25 0-16,-24 0 15,24 0-15,-24 0 16,-26 0-16,26 0 16,24 0-16,-50 0 15,-24 0-15,50 0 16,-26 0-16,26 0 15,-1 0-15,0 0 16,1 0 0,-26 0-16,51 0 15,-26 0-15,25 0 16,-24 0-16,24 0 16,-49 0-16,49 0 15,-25 0-15,25 0 16,-24 0-16,-1 0 15,-49 0-15,49 0 16,-49 0-16,25 0 16,-1 0-16,26 0 15,-50 0-15,-1 0 16,26 0-16,0 0 16,-25 0-16,24 0 15,-24 0-15,0 0 31,0 0 32,-1 0-47,1-25 218</inkml:trace>
  <inkml:trace contextRef="#ctx0" brushRef="#br0" timeOffset="3111.04">2233 4068 0,'25'50'47,"49"-26"-31,25 1-16,0-25 15,25 0-15,0 0 16,50 0-16,-25 0 16,0 0-16,-25 0 15,25 0 1,-25 0-16,-50 0 15,-24 0-15,24 0 16,-24 0-16,24 0 16,-24 0-16,-25 0 15,24 0-15,1 0 16,-1 0-16,1 0 16,0 0-16,-26 0 15,26 0-15,-25 0 16,49 0-16,1 0 15,-26 0-15,26 0 16,24 0-16,-25 0 16,25 0-16,-74 0 15,25 0-15,-25 0 16,0 0 0,-1 0-1,1 0 1,0 0-1,25 0-15,-1 0 16,1 0-16,24 0 16,1 0-16,24 0 15,-25 0 1,-24 0-16,24 0 0,-24 0 16,-1 0-1,1 0-15,24 0 16,1 0-16,-1 0 15,26 0-15,-26 0 16,25 0-16,-49 0 16,99 0-16,-125 0 15,1 0-15,0 0 16,25 0 171,-26-25-171,1 25 0,25 0-1,-25 0 1,24 0-16,-24 0 16,25 0-16,-26 0 15,1 0-15,25 0 16,-25 0-1,-1 0 142</inkml:trace>
  <inkml:trace contextRef="#ctx0" brushRef="#br0" timeOffset="4430.95">9228 3225 0,'0'0'0,"-25"0"15,0 0-15,0 0 16,-24 0-16,-1 0 16,25 0-16,-24 0 15,-1 0-15,-24 0 16,24 0-16,25 0 15,0 0-15,1 0 16,-51 24-16,50-24 16,-49 50-16,0 0 15,-1-1-15,1 1 16,24-25-16,-24 49 16,49-74-1,25 25-15,-25-25 0,0 49 16,25-24-1,0 0-15,0 0 16,0 0 0,0 49-16,0-24 15,0-25-15,0 24 16,0 1-16,0-1 16,25-24-16,25 25 15,-25-1-15,24-24 16,1 50-16,-25-75 15,24 24-15,-24-24 16,49 25-16,-24 0 16,49-25-16,-24 25 15,73-25-15,-98 25 16,49-25-16,-24 0 16,-1 0-16,-24 0 15,24 0-15,-24 0 16,-25 0-16,49 0 15,-49 0-15,74 0 16,-49 0-16,-26 0 16,76-50-16,-76 50 15,1-25-15,0 0 16,0 1-16,0-26 16,-1 0-1,1 1-15,0-26 16,25 1-1,-26 0-15,1-1 16,-25 26-16,0-26 16,0 25-16,0 26 15,0-26-15,0 0 16,-49 1-16,49 24 16,-50-25-16,25 1 15,-24 24-15,24-25 16,-50 1-16,1-1 15,24 50 1,-24-25-16,24 1 16,-24 24-16,-25-25 15,49 25-15,-24 0 16,-1 0-16,26 0 16,24 0-16,0 0 15,0 0-15</inkml:trace>
  <inkml:trace contextRef="#ctx0" brushRef="#br0" timeOffset="5319.64">10989 4291 0,'0'0'0,"25"0"0,74 0 15,-25 0-15,50 0 16,-24 0-16,73 0 15,1 0-15,49 0 16,50 0-16,-124 0 16,124 0-16,-50 0 15,25 0-15,-50 0 16,1 0-16,-75 0 16,74 0-16,-99 0 15,50 0-15,-74 0 16,-1 0-1,-24 0-15,-1 0 16,-24 0-16,0 0 16,0 0-1,-174 0 110</inkml:trace>
  <inkml:trace contextRef="#ctx0" brushRef="#br0" timeOffset="7303.42">620 4887 0,'50'0'63,"49"0"-63,1 0 15,48 0-15,1 0 16,25 0-16,-25 0 16,-1 0-16,-24 0 15,-49 0-15,49 0 16,25 0-16,0 0 15,-1 0-15,-24 0 16,25 0-16,0 0 16,-50 0-16,-24 0 15,-26 0-15,-24 0 32,0 0-17,0 0 1,0 0-16,-1 0 15,1 0 1,50 0-16,-51 0 16,26 0-1</inkml:trace>
  <inkml:trace contextRef="#ctx0" brushRef="#br0" timeOffset="26318.95">1886 6400 0,'0'49'47,"24"-49"-31,1 0-16,25 0 15,-25 0-15,24 0 16,-24 0-16,0 0 15,0 0-15,-1 0 16,1 0 0,25 0-16,24 0 15,-49 0-15,49 0 16,1 0-16,-26 0 16,26 0-16,-26 0 15,1 0-15,24 0 16,-49 0-16,25 0 15,-25 0-15,24 0 16,-24 0-16,50 0 16,-26 0-16,1 0 15,24 0-15,-49 0 16,25 0-16,-26 0 16,26 0-1,-25 0-15,0 0 16,-1 0-16,1 0 15,25 0-15,-1 0 16,51 0-16,-26 0 16,25 0-16,0 0 15,1 0 1,-26 0-16,-24 0 0,24 0 16,1 0-1,-51 0 1,1 0-16,25 0 15,-1 0-15,26 0 16,-26 0-16,1 0 16,24 0-16,-24 0 15,0 0-15,24 0 16,-49 0-16</inkml:trace>
  <inkml:trace contextRef="#ctx0" brushRef="#br0" timeOffset="27279.31">5854 6573 0,'25'25'62,"25"-25"-46,24 0-16,-24 0 15,24 0-15,-24 25 16,-1-25-16,1 0 16,-25 0-16,24 0 15,-24 0-15,50 0 16,-1 0-16,0 0 16,75 0-16,-50 0 15,75 0-15,-50 0 16,75 0-16,-26 0 15,26 0-15,-1 0 16,0 0-16,-73 0 16,23 0-16,-48 0 15,-26 0-15,0 0 16,1 0 0,-50 0-16,-1 0 15,1 0-15</inkml:trace>
  <inkml:trace contextRef="#ctx0" brushRef="#br0" timeOffset="27942.81">11063 6251 0,'50'0'47,"74"0"-31,0 0-16,74 0 15,-24 0-15,24 74 16,50-49-16,-49-25 16,74 0-16,-25 0 15,-50 0-15,25 0 16,-74 0-16,-25 0 15,-24 0-15,-26 0 16,0 0-16,-24 0 16,0 0-1,-26 0 1,1 0 0,0 0-1,0 0 16</inkml:trace>
  <inkml:trace contextRef="#ctx0" brushRef="#br0" timeOffset="51886.91">2902 9649 0</inkml:trace>
  <inkml:trace contextRef="#ctx0" brushRef="#br0" timeOffset="53223.4">4465 13419 0</inkml:trace>
  <inkml:trace contextRef="#ctx0" brushRef="#br0" timeOffset="54574.41">9401 12005 0</inkml:trace>
  <inkml:trace contextRef="#ctx0" brushRef="#br0" timeOffset="136440.1">15677 6499 0,'0'25'156,"0"-1"-124,0 1-32</inkml:trace>
  <inkml:trace contextRef="#ctx0" brushRef="#br0" timeOffset="137006.58">15925 6623 0,'0'-25'31,"-25"25"0,25 25-15,0 0-1,0-1 1</inkml:trace>
  <inkml:trace contextRef="#ctx0" brushRef="#br0" timeOffset="137478.25">16024 6772 0,'0'0'16,"0"24"-16,0 1 16,0 0-16,0 0 15</inkml:trace>
  <inkml:trace contextRef="#ctx0" brushRef="#br0" timeOffset="138373.96">15900 7913 0,'0'24'32,"0"26"-17,0 0 1,0-25-16,0-1 31,0 1-31,0 0 16</inkml:trace>
  <inkml:trace contextRef="#ctx0" brushRef="#br0" timeOffset="138894.41">15999 7987 0,'0'0'0,"0"50"16,0-25-1,0 24 1,0-24-1,25 0 1,-25 0 0,25-1 31</inkml:trace>
  <inkml:trace contextRef="#ctx0" brushRef="#br0" timeOffset="139471.58">15801 8111 0,'0'0'0,"-25"25"16,25 0-16,-25 24 15,1-24-15,24 0 16,-25-25-16,25 25 15</inkml:trace>
  <inkml:trace contextRef="#ctx0" brushRef="#br0" timeOffset="139927.45">16173 8186 0,'0'24'16,"25"1"62</inkml:trace>
  <inkml:trace contextRef="#ctx0" brushRef="#br0" timeOffset="140887.39">17066 8682 0,'0'-25'15,"-25"25"1,0 25 0,25-1-1,0 1-15,0 0 16,0 0-1,0 0 1,0-1 31,25 1-31,0-25 15,0 0-31</inkml:trace>
  <inkml:trace contextRef="#ctx0" brushRef="#br0" timeOffset="141614.76">17264 8682 0,'0'24'16,"0"1"0,0 0-1,0 0-15,0 0 16,0-1 0,0 1-1,0 0 1,-24 25-1,24-26 1,0 1 0</inkml:trace>
  <inkml:trace contextRef="#ctx0" brushRef="#br0" timeOffset="142574.84">18405 8037 0,'-24'0'31,"-1"0"-15,-25 25-16,50-1 16,0 1-1,-25 0-15,25 25 16,0-26-16</inkml:trace>
  <inkml:trace contextRef="#ctx0" brushRef="#br0" timeOffset="143128">18281 8037 0,'0'25'15,"0"-1"1,0 26-16,-49-25 16,49 0-1,0-1 1</inkml:trace>
  <inkml:trace contextRef="#ctx0" brushRef="#br0" timeOffset="143583.61">18405 8086 0,'50'0'62,"-50"50"-46,0-25-1,0 0 1,25-1 15,0-24-15</inkml:trace>
  <inkml:trace contextRef="#ctx0" brushRef="#br0" timeOffset="144678.68">19720 8682 0,'-25'0'15,"0"0"1,1 24-16,-1-24 16,25 25-16,-50 25 15,1-50-15,49 25 16,-25-1-16,0 1 16,0 0-1</inkml:trace>
  <inkml:trace contextRef="#ctx0" brushRef="#br0" timeOffset="145190.46">19472 8706 0,'0'0'0,"0"50"15,0-25 1,0 0 0,0-1-16,0 1 31,0 25-16,25-50 17,-25 25-17</inkml:trace>
  <inkml:trace contextRef="#ctx0" brushRef="#br0" timeOffset="145662.59">19869 8781 0,'-25'25'15,"25"-1"-15,0 1 16,-25-25-16,25 50 16,0-25-16,-25-25 15,1 24-15,24 1 16,-25 0 0</inkml:trace>
  <inkml:trace contextRef="#ctx0" brushRef="#br0" timeOffset="146102.85">19646 8731 0,'0'0'0,"-25"0"16,25 25-16,0 25 15,-25-1-15,0 1 16,0-1-1,1-49-15,24 25 16,-25 0 0</inkml:trace>
  <inkml:trace contextRef="#ctx0" brushRef="#br0" timeOffset="146599.59">19422 8731 0,'25'25'62,"-25"0"-62,0 24 16,25-49 0,-25 50-1,50-50 17</inkml:trace>
  <inkml:trace contextRef="#ctx0" brushRef="#br0" timeOffset="146879.01">19695 8806 0,'0'24'31</inkml:trace>
</inkml:ink>
</file>

<file path=ppt/ink/ink7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7.0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8161 13271 0,'0'24'15,"25"-24"1,0 0-16,24 0 15,1 0 1,0 25 0,-26-25-1,26 0 1,-25 0-16,0 0 16,-1 0-1,1 25-15,0-25 16,0 0-1,0 0-15,24 0 16,-24 0 0,0 0-1,0 0-15,-1 0 16,1 0 31</inkml:trace>
</inkml:ink>
</file>

<file path=ppt/ink/ink7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7.6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8508 13519 0,'0'0'0,"50"0"15,0 0 1,-26 0 0,1 0-16,0 0 15,25 0 32,-26 0-47,26 0 31,-25 0-15,0 0 0,-1-25 46</inkml:trace>
</inkml:ink>
</file>

<file path=ppt/ink/ink7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8.6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7839 12526 0,'24'25'78,"76"-25"-78,-1 0 16,-25 25-16,26-25 15,-1 0-15,25 25 16,-50-25-16,25 0 16,1 49-16,48-49 15,-73 25-15,-1 0 16,-49-25 0,25 0-16,-26 0 31,26 0-16,-25 0 1,0 25 0</inkml:trace>
</inkml:ink>
</file>

<file path=ppt/ink/ink7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49.5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7665 12799 0,'25'0'47,"74"0"-47,-25 0 15,26 0 1,-1 0-16,-25 0 0,-49 0 15,50 0 1,-26 0-16,-24 0 16,0 0-16,0 0 15,-1 0-15,1 0 16,25 0-16,24 0 16,-24 0-16,24 0 15,25 0-15,-24 0 16,-1 0-16,25 0 15,-49 0-15,24 0 16,-24 0-16,24 0 16,-74-49 93</inkml:trace>
</inkml:ink>
</file>

<file path=ppt/ink/ink7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0.2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7938 11931 0,'74'0'94,"-49"0"-94,25 0 15,-26 0-15,26 0 16,-25 0-16,25 0 15,-26 0 1,26 0 0,-25 0-16,24 0 15,1 0-15,49 0 16,0 0-16,75 0 16,-50 0-16,25 0 15,-75 0-15,1 0 16,-51 0-1</inkml:trace>
</inkml:ink>
</file>

<file path=ppt/ink/ink7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1.1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12229 0,'0'25'47,"0"24"-32,50-49-15,0 25 16,49 0-16,-50-25 16,-24 0-16,0 0 15,0 0-15,0 0 32,24 0-17,-24 0-15,25 0 16,-26 0-16,51 0 15,-1 0-15,26 0 16,-51 0-16,50 0 16,-49 25-1,-25-25 32,0 0-31,-1 24-1,1-24 1,25 0-16</inkml:trace>
</inkml:ink>
</file>

<file path=ppt/ink/ink7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1.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8062 11807 0,'25'0'15,"-1"0"1,1 0-16,0-25 15,50 25-15,-1-25 16,-24 25-16,49-24 16,-50 24-16,51-25 15,-76 25-15,51 0 16,-50 0-16,49-25 16,-24 25-16,24-25 15,-24 0 1</inkml:trace>
</inkml:ink>
</file>

<file path=ppt/ink/ink7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8:52.4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8831 11261 0,'0'0'0,"25"0"0,-1 0 15,26 0 1,-25 25 0,0-25-1,-1 25-15,-24 0 16,25 0-16,0-25 31,0 49-31,-25-24 16,25 0-16,-1 24 15,1 1 1,-25-25-16,25 0 16,-25 24-16,0-24 15,0 0-15,0 24 16,0-24-16,0 0 16,0 0-1,0 24 1,0 1-1,0-25 1,0 24-16,0 1 16,0 0-1,0-26-15,0 1 16,0 0-16,0 25 16,0-25-16,0 24 15,0 1 1,0-25-16,0-1 31</inkml:trace>
</inkml:ink>
</file>

<file path=ppt/ink/ink7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09.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7615 10716 0</inkml:trace>
</inkml:ink>
</file>

<file path=ppt/ink/ink7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0.5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9550 10840 0,'0'24'16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0:57.285"/>
    </inkml:context>
    <inkml:brush xml:id="br0">
      <inkml:brushProperty name="width" value="0.05292" units="cm"/>
      <inkml:brushProperty name="height" value="0.05292" units="cm"/>
      <inkml:brushProperty name="color" value="#FF0000"/>
    </inkml:brush>
  </inkml:definitions>
  <inkml:trace contextRef="#ctx0" brushRef="#br0">18753 9401 0</inkml:trace>
  <inkml:trace contextRef="#ctx0" brushRef="#br0" timeOffset="512.17">18604 9922 0</inkml:trace>
  <inkml:trace contextRef="#ctx0" brushRef="#br0" timeOffset="855.2">18877 10120 0</inkml:trace>
  <inkml:trace contextRef="#ctx0" brushRef="#br0" timeOffset="1282.07">19100 9847 0,'0'-49'62</inkml:trace>
  <inkml:trace contextRef="#ctx0" brushRef="#br0" timeOffset="1760.49">19075 9550 0,'-25'0'62</inkml:trace>
  <inkml:trace contextRef="#ctx0" brushRef="#br0" timeOffset="2193.22">18529 9500 0,'-24'0'78</inkml:trace>
  <inkml:trace contextRef="#ctx0" brushRef="#br0" timeOffset="2968.2">18207 9823 0,'-25'-50'47,"25"0"-47,0 26 16,0-51-16,0 1 16,0-1-1</inkml:trace>
  <inkml:trace contextRef="#ctx0" brushRef="#br0" timeOffset="3633.26">18306 9203 0,'25'0'78,"25"0"-78</inkml:trace>
  <inkml:trace contextRef="#ctx0" brushRef="#br0" timeOffset="3946.68">18604 9203 0,'0'24'78</inkml:trace>
  <inkml:trace contextRef="#ctx0" brushRef="#br0" timeOffset="4535.84">19026 10170 0,'24'0'47,"1"0"-47</inkml:trace>
  <inkml:trace contextRef="#ctx0" brushRef="#br0" timeOffset="12016.48">18604 8930 0,'-25'0'15,"25"-75"1,0 50 0,0-49-16,0-50 15,50 0-15,-50 50 16,24-26-16,1-24 16,25-49-16,-25 123 15,-1-24 1,-24 49-16,50-50 15,-50 51-15,25-26 16,-25 25-16,25-24 16,-25 24-1,0-25-15,49 25 16,-49 1 0,0-26-16,25 25 15,-25 0 16,25 25 32,0 0-1,24 0-30,-24 0 46</inkml:trace>
  <inkml:trace contextRef="#ctx0" brushRef="#br0" timeOffset="12727.45">19050 7268 0,'0'0'0,"50"25"16,-25-1-1,0-24-15,-1 25 16,1-25 0,0 25-1,0 25 1,-25-26 0,49 26-1,-49-25 1,0 0-1,0 24 1,0-24 0,0 0 15,0 0 0</inkml:trace>
  <inkml:trace contextRef="#ctx0" brushRef="#br0" timeOffset="14239.07">17835 9823 0,'0'-25'16,"-25"25"0,-49 25-1,-1 24-15,1-24 16,-25 49-16,24 1 15,-24-25-15,25 49 16,24-74-16,-24 49 16,24-24-16,0-26 15,-24 51-15,24-26 16,26-24-16,-26 50 16,25-26-16,-24 1 15,24-1-15,0 1 16,25 0-16,-25-26 15,25 26-15,0 0 16,0-26 0,0 1-16,0 0 0,0 25 15,0-26 1,0 26 0,0-25-1,0 0-15,0 24 16,25-49-16,0 25 15,0 0-15,24 0 16,-24 0-16,25-25 16,-26 49-16,1-49 15,0 0-15,25 0 32,-50 25-32,24-25 31,1 0 47,0 0-62,0 0-1</inkml:trace>
  <inkml:trace contextRef="#ctx0" brushRef="#br0" timeOffset="14890.16">17264 11237 0,'0'24'47,"75"26"-31,-75 0-16,74 49 16,-49-50-1,-25-24-15,25 50 16,-25-51-1,0 26-15,25-25 16,-25 0 0,0-1-16,0 1 15,0 0 1,0 0 0,-25 0-16,-25-25 15,-24 24-15,24 1 16,1 0-16,-1-25 15,25 0-15,0 0 16,1 0-16,-1 25 16,0-25 15,0-25 0,0 0-15,25 0-1</inkml:trace>
</inkml:ink>
</file>

<file path=ppt/ink/ink8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1.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10096 12551 0</inkml:trace>
</inkml:ink>
</file>

<file path=ppt/ink/ink8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1.9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9252 13915 0,'0'-24'47,"-49"24"-16</inkml:trace>
</inkml:ink>
</file>

<file path=ppt/ink/ink8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2.5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7764 13990 0,'-49'0'46,"24"0"1</inkml:trace>
</inkml:ink>
</file>

<file path=ppt/ink/ink8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13.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6772 12378 0</inkml:trace>
</inkml:ink>
</file>

<file path=ppt/ink/ink8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9:29.566"/>
    </inkml:context>
    <inkml:brush xml:id="br0">
      <inkml:brushProperty name="width" value="0.05292" units="cm"/>
      <inkml:brushProperty name="height" value="0.05292" units="cm"/>
      <inkml:brushProperty name="color" value="#FF0000"/>
    </inkml:brush>
  </inkml:definitions>
  <inkml:trace contextRef="#ctx0" brushRef="#br0">2952 17041 0,'0'-25'47,"25"25"-47,49 0 15,-24 0-15,24 0 16,1 0-16,-1-25 16,-24-24-16,24 49 15,1-25 1,24 0-16,0-49 16,0 24-16,-24 25 0,-26 0 15,-24 1 1,25-26-16,-25 25 15,-25-24 1,24 24 0,-24 0-1,25 0-15,-25 0 16,25 25-16,-25-24 16,0 73 93,0 26-109,-25-1 16,25-24-16,0 49 15,0-25-15,-25 25 16,-24 25-16,24-74 15,0 0-15,25 49 16,0-74-16,-50 49 16,50-49-1,0 0 1,0-1 15,0 1-15</inkml:trace>
  <inkml:trace contextRef="#ctx0" brushRef="#br0" timeOffset="2581.55">7739 12824 0,'0'-25'94,"25"25"-79,0-25 1,0 25-16,0 0 16,-1-24-16,-24-1 15,25 25-15,0-25 16,0 0-1,-25 0 1,0 1 0,0-1 31,0 74 124,0-24-155,0 25-16,0-25 16,0 49-16,0-24 15,0-26-15,0 1 16,0 25-16,0-1 16,0-24-16,0 0 15,0 25-15,0-1 16,0-24 15,0 0-31,0 0 31,0 0 1,0-1-17</inkml:trace>
  <inkml:trace contextRef="#ctx0" brushRef="#br0" timeOffset="7133.7">5259 16867 0,'25'0'16,"0"0"-16,-1 0 15,26 0 1,0 0 0,-26 0-16,26 0 15,0 0-15,24 0 16,0 0-16,1 0 16,-1 0-16,-24 0 15,24 0-15,1 0 16,-51 0-16,1 0 15,0 0 32</inkml:trace>
  <inkml:trace contextRef="#ctx0" brushRef="#br0" timeOffset="7750.08">5879 16545 0,'0'25'16,"0"24"-16,0 1 15,0-1-15,0 1 16,0 24-16,0-24 16,0 24-16,0-24 15,0 0-15,-25-1 16,25-24-16,0 0 16,-25 24-16,25 1 15,0-25 1,0 0-1,0-1 1,0 1 78,0-74-47</inkml:trace>
  <inkml:trace contextRef="#ctx0" brushRef="#br0" timeOffset="9142.28">9178 16148 0,'0'0'0,"-25"0"15,0-25-15,-24 25 16,24 0 0,-25 0-1,26 0 1,-1 0-1,0 0 1,0 0-16,-24 0 16,-26 0-16,50 0 15,-49 25 1,-25 24-16,49-24 16,-24 0-16,24 0 15,1 0-15,-1-1 16,-49 1-16,24-25 15,50 25-15,-49 0 16,49 0-16,-49-25 16,49 25-16,-25 24 15,1-24 1,24 0-16,-25 24 16,50 1-1,-24-25-15,24 0 16,0-1-16,0 1 15,0 25-15,0-25 16,0 24-16,0 1 16,24-50-16,26 49 15,-25-24-15,24 0 16,1 0-16,-50 0 16,25-25-16,24 24 15,-24-24 1,0 0-16,0 0 15,0 0 1,-1 0-16,76 0 16,-75 0-16,-1 0 31,1 0-15,-25-24-16,0-1 15,0-25 1,-49 1-16,49 24 15,0 0 1,-25 0-16,0-24 16,0 24-1,-25 0 1,26 25 0,-1-25-1,0 25 1,0 0-16,0 0 47,1 0 78</inkml:trace>
  <inkml:trace contextRef="#ctx0" brushRef="#br0" timeOffset="9886.57">7169 17264 0,'0'0'0,"50"25"0,24-25 15,-49 25 1,24-25-16,51 0 15,24 24-15,0-24 16,24 0-16,51 75 16,-1-75-16,-24 0 15,0 0-15,-50 0 16,0 0-16,-50 0 16,-24 0-1,24 0-15,-49 0 0,24 0 16,-24 0-1,0-25 79,0 25-94,0 0 16,-25-25-1</inkml:trace>
  <inkml:trace contextRef="#ctx0" brushRef="#br0" timeOffset="10942.07">8533 17711 0,'25'0'15,"0"0"282</inkml:trace>
  <inkml:trace contextRef="#ctx0" brushRef="#br0" timeOffset="12217.26">8111 17735 0,'25'0'31,"25"0"-31,24 0 16,-49 0-16,0 0 15,0-24-15,0 24 32,24 0-17,-24 0 1,25 0-16,-26 0 31,26 0-31,-25 24 31,0 1 48,-1 0-64,-24 25 1,-49-50-1,-1 49-15,1-24 16,24 0-16,-25 0 16,1-1-16,-1 1 15,25-25 1,-24 50 0,24-50-16,25 25 15,-50-1 1,25-24-16,0 25 15,1 0 1,-26 0 0,25-25-16,0 25 15,1-1-15,24 1 110,0 0-110,49-25 15,1 0-15,-1 0 16,-24 0-16,25 0 16,-25 0-16,49 0 15,-24 0-15,-1 0 16,26 0-16,-26 0 15,51-25-15,-26 25 16,50-49-16,-74 24 16,-26 25-16,1-25 15,-25 0 126,0 0-125,0-24-16,-25-1 15</inkml:trace>
  <inkml:trace contextRef="#ctx0" brushRef="#br0" timeOffset="16349.68">10418 17090 0,'50'-24'32,"-25"24"-32,49 0 15,1 0-15,-1 0 16,25 0-16,0 0 15,-24 0-15,-1 0 16,-24 0-16,-25 0 16,-1 0-1,1 0 1</inkml:trace>
  <inkml:trace contextRef="#ctx0" brushRef="#br0" timeOffset="17007.48">10493 17413 0,'25'0'15,"24"0"1,50 0-16,-49 0 15,0 25-15,-1-25 16,-24 0 0,49 0-16,-49 0 15,0 0 1,0 0 0,49 0-1,-49 0 1,0 0-16,0 0 15,-1 0 1,26 0-16,-25 24 16,24-24-16,26 0 15,-1 0-15,1 0 16,-26 0-16,-24 0 16</inkml:trace>
  <inkml:trace contextRef="#ctx0" brushRef="#br0" timeOffset="18414">12924 16346 0,'24'0'110,"1"0"-1,0 0-47,0 0-30,0 25-17,-1 25 1,-24-1-16,25-24 16,0 0-16,-25 0 15,0 49-15,0 1 16,25-51-1,0-24-15,-1 25 16,1-25-16,0 25 16,0-25-1,0 0 1,-1 0 0,1 0-1,0 0-15,0-50 16,-25 26-1,0-51-15,25 50 16,-25-24-16,0 24 16,0 0-1,0 0-15,-25 100 110,0-1-110,0 25 15,-24 25-15,49 0 16,-25 0-16,-25-24 16,50-26-16,-25 25 15,1-49-15,-1 49 16,25-49-16,-50-1 15,25-24-15,25 25 16,0-1-16,-24 51 78,-1-76-15,50-73-32</inkml:trace>
  <inkml:trace contextRef="#ctx0" brushRef="#br0" timeOffset="19318.54">13891 17041 0,'0'-25'31,"25"25"-15,0 0-1,24 0-15,1 0 32,-25-25-17,-1 25 32,1 0-31,0 0-16,0 0 15,0 0 1,49 0-16,-24 0 16,49 0-1,-50 0-15,26 0 16,-25 0-16,-26 0 15,1-25 189,-25 1-189</inkml:trace>
  <inkml:trace contextRef="#ctx0" brushRef="#br0" timeOffset="19838.21">14238 16594 0,'0'75'16,"0"-26"-1,0-24-15,0 25 16,0 24-16,0 1 16,0-1-16,0 0 15,0-24-15,0 0 16,0-26-16,-25 51 16,25-26-16,0 26 15,0-50 1</inkml:trace>
  <inkml:trace contextRef="#ctx0" brushRef="#br0" timeOffset="21342.6">15007 16594 0,'25'-24'31,"0"24"-15,74 0-16,-25 0 15,26 0-15,-26 0 16,0 0-16,50 24 15,-24 1-15,-1 0 16,-49-25 0,74 50-16,-75-26 15,-24-24-15,0 25 16,0 25 15,-25-1 0,0 1-15,0-25-16,0 0 16,-50 24-16,25-24 15,0 0-15,1 0 16,-26 24-16,25-49 16,0 25-16,-24-25 15,-26 25-15,51 24 16,-1-49-16,0 0 15,-25 0-15,25 0 16,1 0-16,-51 0 16,50 0-1,1 25 79,73 0-78,-24-25-1,25 0-15,-26 0 16,26 25-16,-25-25 31,0 25-15,0-1-1,-1 1-15,-24 25 32,0-25-32,0 24 15,0-24 1,0 0 0,-24 0-1,-1 0-15,0-1 16,-25-24-16,25 0 15,1 0-15,-1 50 16,-25-50-16,1 0 16,49 25-16,-75-25 15,50 0-15,1 0 16,-26 25-16,25-25 16,0 0 15,1 0 0,-1 0 0,0 0-15,0 0 0,0 0-1,1 0-15,-1 0 47</inkml:trace>
  <inkml:trace contextRef="#ctx0" brushRef="#br0" timeOffset="29845.5">7764 12080 0,'25'0'109,"49"0"-93,26-50-16,-26 50 15,25-74-15,25-25 16,-74 74-16,24-50 16,-49 75-16,25-49 15,-25 24 1,-1 0-16,26 0 0,-50 1 15,25 24 1,-25-25-16,49 25 16,-49-25-1,25 0-15,0 0 16,0 25 0</inkml:trace>
  <inkml:trace contextRef="#ctx0" brushRef="#br0" timeOffset="30606.11">8335 12601 0,'0'0'0,"149"-50"0,-1 1 16,-98 24-16,49-50 16,-49 51-16,-1-1 15,-24 0-15,0 0 16,0 0 0,0 1-1,-1-1-15,1 0 16,25 0-1,-25 0 1,24 0 0,-24 25-16,0-49 15,24 24-15,-49 0 16,50 0-16,-50 1 47</inkml:trace>
  <inkml:trace contextRef="#ctx0" brushRef="#br0" timeOffset="31278.57">8583 13146 0,'0'25'0,"25"-25"16,49 0 0,25 0-16,-74 0 0,99 0 15,-50-25-15,1 25 16,-26-49-1,26-1-15,-50 50 16,24-25-16,-24 1 16,0-1-16,0 25 15,-25-25-15,25 0 16,-1 25-16,1-25 16,0 1-1,0-1 1,0 0 15</inkml:trace>
  <inkml:trace contextRef="#ctx0" brushRef="#br0" timeOffset="39862.6">21308 15180 0,'0'50'31,"0"24"-31,0-49 16,0 75-16,0-26 15,0 25-15,0-24 16,0-1-16,0 0 15,0 1-15,0-1 16,0-49 0,0 49-16,-25-74 0,25 75 15,-25-50 1,25-1-16,-25 1 16,25 0-16,0 0 15,0 0-15,0-1 63,50-24-32,24 0-31,-24 0 16,-25 0-16,24 0 15,-24 0-15,25 0 16,-1 0-1,-24 0-15,0-24 16,0 24 0,24 0-16,-24 0 0,25-25 15,24 25-15,-49 0 16,49 0-16,1 0 16,-1 0-16,1 0 15,24 0 1,-25 0-16,25 0 0,25 0 15,-49 0-15,24 0 16,-25 0-16,-24-25 16,0 0-16,-26 25 31,-24-25 0,0-24-15,-49 24-16,-1 0 15,-49-24-15,49 24 16</inkml:trace>
  <inkml:trace contextRef="#ctx0" brushRef="#br0" timeOffset="41015.09">21233 15404 0,'25'0'0,"25"-25"15,24 25-15,0 0 16,50 0-16,0 0 16,-24 0-1,-1 0-15,-25-25 16,-24 25-16,0 0 16,-1-25-16,-24 25 15,0 0-15,0 0 16,-1 0-16,1 0 15,25 0 1,-25 0-16,24 0 16,1 0-16,-1 0 15,-24 0-15,25 0 16,-1 0-16,1 0 16,-25 0-1,24 0-15,-24 0 16,25 0-1,-25 0 1,24 0-16,-24 0 31,0 25 47,-25 0-78,25 49 32,-1-49-32,-24 25 15,0 24-15,0-49 16,0 25-16,0-1 16,0 1-16,0-25 15,-24 74-15,-1-50 16,25 1-1,-25 24-15,25-24 16,0-25 0,0 0-16,-25-1 15,25 1-15</inkml:trace>
</inkml:ink>
</file>

<file path=ppt/ink/ink8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2:28.6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20043 4366 0,'24'0'94,"26"0"-78,0 0-1,74 24-15,-25-24 16,0 25-16,0 0 15,75-25-15,-25 25 16,-25 24-16,0-49 16,-25 0-16,-25 0 15,1 0-15,-26 0 16,-24 0-16,0 0 16,0 0-16,0 0 15,-1 0-15,26 0 31,-25 0-31,49 0 16,-49 0-16,25 0 16,-26 0-16,26 0 15,0 0-15,-1 0 16,-24 0 0,0 0-1,0 0-15,24 0 16,-24 0-1,25 0-15,-1 0 16,-24 0-16,50 0 16,-26 0-1,1 0-15,24 0 16,1 0-16,-26 0 16,26 0-16,-26 0 15,-24 0-15,25 0 16,-26 0-16,1 0 15,50 0-15,-26 0 16,-24 0 0,25 0-16,-1 0 15,26 0-15,-26 0 16,1 0-16,49 0 16,-24 0-16,24 0 15,-50 0-15,1 0 16,24 0-16,-24 0 15,-25 0-15,0 0 16,-1 0 0,1 0 31,0 0-32,0 0 1,0 0-1,24 0 1,1 0 0,24 25-16,-49-25 15,25 0-15,-25 25 16,49-25-16,-49 0 16,0 0-1,-1 0 1,26 0 15,-25 0-15,0 0-1,-1 0 1,1 0-16,0 0 31</inkml:trace>
</inkml:ink>
</file>

<file path=ppt/ink/ink8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17.0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17041 3373 0,'75'0'32,"-26"0"-17,1 0-15,49 0 16,-25 0-16,50 0 16,-24 0-16,98 0 15,-49 0-15,0 0 16,24 0-16,-24 0 15,-25 0-15,-25 0 16,1 0-16,-1 0 16,-25 0-16,1 0 15,-50 0 1,24 0-16,-24 0 16,0 0 15,0 0-16,-1 0 1,26 0-16,24 0 16,50 0-16,-24 0 0,24 0 15,-25 0 1,-50-24-16,-24 24 16,0-25 15</inkml:trace>
</inkml:ink>
</file>

<file path=ppt/ink/ink8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18.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16917 2977 0,'75'0'31,"-26"0"-15,26 0-1,-1 0-15,-24 0 16,-1 0-16,26 0 16,-51 24-16,26-24 15,-25 0-15,24 0 16,-24 0-16,25 0 15,-1 0-15,1 0 16,0 0-16,49 0 16,0 0-16,0 0 15,1 0-15,73 0 16,-74 0 0,1 0-16,-51 0 15,50 0-15,-49 0 0,0 0 16,-26 0-16,1 0 31,0 0-15,0 0-16,0 0 15,0 0-15,24 25 16,26-25-16,24 0 16,-50 0-16,51 0 15,-26 25-15,0-25 16,-49 0-1,25 0-15</inkml:trace>
</inkml:ink>
</file>

<file path=ppt/ink/ink8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19.4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17066 2704 0,'99'0'46,"-49"0"-30,-1 0-16,26 0 16,-1 0-16,-24 0 15,24 0-15,-49 0 16,25 0-16,-1 0 16,1 0-1,24 25-15,26-25 16,-51 0-16,26 0 15,49 24-15,-25-24 0,25 25 16,0 0-16,-50 0 16,25-25-16,-49 0 15,-25 0 1,0 0 15,-1 0-15,1 25 15,0-25-31,0 0 16,0 0-16</inkml:trace>
</inkml:ink>
</file>

<file path=ppt/ink/ink8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49.7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9327 2406 0,'25'0'93,"74"0"-61,223 0 15,-24 74 15,322-74-15,-570 0 0,-1 0 15,26 0-15,49 25 16,25 0-16,-75-25 15,0 0-15,-24 0 31,-25 0 31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31:53.470"/>
    </inkml:context>
    <inkml:brush xml:id="br0">
      <inkml:brushProperty name="width" value="0.05292" units="cm"/>
      <inkml:brushProperty name="height" value="0.05292" units="cm"/>
      <inkml:brushProperty name="color" value="#FF0000"/>
    </inkml:brush>
  </inkml:definitions>
  <inkml:trace contextRef="#ctx0" brushRef="#br0">4887 14536 0,'74'24'31,"1"-24"-15,-1 0-16,25 0 16,1 0-16,48 0 15,-24 0-15,75 0 16,-50 0-16,-1 0 15,26 0-15,-50 0 16,25 0-16,49 0 16,-74 0-16,25 0 15,0 0-15,25 0 16,-25 0-16,-50 0 16,0 0-1,0 0-15,-24 0 0,-51 0 16,51 0-1,-50 0-15,-1 0 16,1 0-16</inkml:trace>
  <inkml:trace contextRef="#ctx0" brushRef="#br0" timeOffset="4768.25">4118 15304 0,'0'-24'16,"25"24"-16,49 0 15,1 0-15,24 0 16,0 0-16,75 0 16,-1 0-16,-49 0 15,50 0-15,0 0 16,-50 0 0,24 0-16,-48 0 15,24 0-15,74 0 0,-49 0 16,49 0-1,-49 0-15,99 0 16,-149 0-16,125 0 16,-26 0-16,-24 0 15,-50 0-15,25 0 16,-75 0-16,25 0 16,-74 0-16,49 0 15,-24 0-15,0 0 16,-1 0-16,1 0 15,0 0 1,-26 0-16,26 0 16,-25 0-16,24 0 15,-24 0-15,25 0 63,-25 0-48,24 0-15,-24 0 16,25 0-16,-26 0 16,51 0-1,-26 0-15,1 0 16,-25 0-16,24 0 16,-24 0-16,50 0 15,-1 0-15,-24 0 16,49 0-16,-25 0 15,26 0-15,-26 0 16,25 0-16,0 0 16,1 0-16,-1 0 15,0 0-15,0 0 16,-24 0-16,24 0 16,-50 0-16,26 0 15,-1 0-15,-24 0 16,0 24-16,-26-24 15,51 50-15,-50-50 16,24 0-16,-24 0 16,49 0-16,-24 0 15,49 0-15,-74 0 16,49 0-16,1 0 16,-26 0-16,26 0 15,-1 0 1,-49 0-16,0 0 15,25 0-15,-26 0 0,1 0 16,0 0-16,49 0 16,1 0-1,-50 0 1,49 0-16,-24 25 16,49-25-16,-25 0 15,25 0-15,75 0 16,-75 0-16,75 0 15,-50 0-15,-25 0 16,50 0-16,-25 0 16,-74 0-16,49 0 15,-50 0-15,1 0 16,-25 0-16,0 0 16,24 0-16,-24 0 15,0 0-15,24 0 16,-24 0-1,25 0-15,-25 0 16,0 0 15,-1 0 32,1 0-48,0 0 204,25 0-203,-1 0-1,-24 25 1,0-25-16,24 0 0,-24 0 16,0 0-1,0 0 48,0 0-32,-1 0-31,1 0 31,0 0-15,0 0 0,0 0-16,24 0 15,-24 0-15,0 0 16,49 0-16,-24 0 15,-1-25-15,-24 25 16,0 0 0,0 0 202,0 0-218,-1 0 16,1 0 0,0 0-16,0 0 31,0 0 16,24 0-47,1 0 15,24 0-15,-24 0 16,24 0-16,1 0 16,-1 0-16,1 0 15,-1 0-15,-49 0 16,49 0-16,-24 0 16,-1 0-1,1 0-15,-25 0 0,24 0 16,-24 0-1,0 0-15,0 0 16,0 0-16,-1 0 31,1 0-15,0-25 0,25 25 640,-1 0-641,51 0-15,24 0 16,-50 0-16,50 0 16,-25 0-16,0 0 15,-24 0-15,-1 0 16,25-25-16,-24 25 16,24 0-16,-49 0 15,24 0-15,1 0 16,-1 0-16,-24 0 15,-1 0-15,1 0 16,-25 0-16,-1 0 16,1 0-1,0 0 1,0 0-16,0 0 16,-1 0-1,26 0-15,0 0 16,-26 0-16,26 0 15,-25 0-15,24 0 16,1-49-16,-25 49 31,0 0 16,0 0-31,-1 0-16,1 0 15,0 0 1,0 0 15,0 0 32,-1 0-48,1 0 1,0 0-16,0 0 16,0 0-1,-1 0-15,1 0 16,25 0 0,-25 0-1</inkml:trace>
  <inkml:trace contextRef="#ctx0" brushRef="#br0" timeOffset="7809.31">3275 15999 0,'49'0'47,"1"0"-47,24 0 15,25 0 1,25 0-16,0 0 15,75 0-15,-75 0 16,25 0-16,49 0 16,-74 0-16,75 0 15,-26 0-15,1 0 16,24 0-16,-74 0 16,75 0-16,-26 0 15,26 0-15,-75 0 16,74 0-16,-24 0 15,-25 0-15,49 0 16,-49 0-16,25 0 16,-1 0-16,26 0 15,-26 0-15,26 0 16,-50 0-16,24 0 16,1 0-16,-50 0 15,74 0-15,-49 0 16,-25 0-16,75 0 15,-26 0-15,-49 0 16,50 0-16,-50 0 16,25 0-1,-75 0-15,25 0 16,-24 0-16,-50 0 16,24 0-16,-24 0 15,50 0-15,-26 0 16,50 0-16,-24 0 15,24 0-15,0 0 16,0 0-16,1 0 16,-1 0-16,-25 0 15,1 0-15,-26 0 16,1 0-16,-25 0 16,24 0-1,-24 0 1,25 0 46,-25 0-46,-1 0 0,1 0-1,0 0-15,25 0 16,-26 0-1,1 0 1,0 0 31,0 0-31</inkml:trace>
</inkml:ink>
</file>

<file path=ppt/ink/ink9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3:51.0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9476 2282 0,'25'0'78,"272"25"-31,50 0-1,1 49 1,123-74 16,-397 0-16,-49 0-47,25 0 47,-25 0-1,-1 0-30,1 0 31,0 0 15,0 0-15,0-25 16</inkml:trace>
</inkml:ink>
</file>

<file path=ppt/ink/ink9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2.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2580 14660 0,'25'0'15,"124"0"32,-100 0-47,199 0 47,-148 0-31,371 0 30,-198 0 1,-224 0-31,199 0 31,-223 0-47,248 49 47,-174-49 15,100 0-15,446 0 0,-323 0 15,199 0-15,-347 50 0,-150-50 16</inkml:trace>
</inkml:ink>
</file>

<file path=ppt/ink/ink9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4.0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3225 15304 0,'50'0'47,"-26"0"-31,51 0 30,-1 0 17</inkml:trace>
</inkml:ink>
</file>

<file path=ppt/ink/ink9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5.2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3275 15776 0,'0'-25'31,"49"25"0,-24 0 32,49 0-16,50 0 0,-99 0 15</inkml:trace>
</inkml:ink>
</file>

<file path=ppt/ink/ink9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7.0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3250 16098 0,'25'0'62,"99"0"1,-50 0-16,0 0 0,-24 0 31,-25 0-47,24-25 31</inkml:trace>
</inkml:ink>
</file>

<file path=ppt/ink/ink9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08.7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3250 16470 0,'25'0'78,"-1"0"-47,51 0 16,49 0 0,-99 0 15,24 0-15,-24 0 0,0 0 16</inkml:trace>
</inkml:ink>
</file>

<file path=ppt/ink/ink9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12.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3349 17115 0,'25'25'125,"49"-25"-78,1 0 16</inkml:trace>
</inkml:ink>
</file>

<file path=ppt/ink/ink9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13.5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3324 17462 0,'25'0'94,"0"0"-79,49 0 32,25 0 0</inkml:trace>
</inkml:ink>
</file>

<file path=ppt/ink/ink9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42.1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8682 4787 0,'74'0'79,"26"25"-79,-76-25 15,76 50-15,-26-25 16,0-25-16,50 0 15,-49 0-15,24 0 16,0 0-16,1 0 16,24 0-16,24 0 15,-48 0-15,24 0 16,-25 0-16,0 0 16,-24 0-16,-1 0 15,0 0-15,-49 0 16,0 0-1,0 0 1,0 0 0,24 0-1,1 0-15,24 0 16,1 0-16,-1 0 16,0 0-1,26 0-15,-1 0 16,25 0-16,-50 0 15,26 0-15,-26 0 16,25 0-16,-24 0 16,-51 0-16,51 0 15,-50 0 1,-1 0 0,1 0-1,25 0 16,-1 0-31,26 0 16,-26 0-16,-24 0 16,0 0 15,0 0 63,0 0-63,-1 0 47,26 0-62,49 0-16,174 0 15,-25 0-15,50 0 16,-25 0-16,24 0 16,-148 0-16,-25 0 15,-149 0 626,1 0-626</inkml:trace>
</inkml:ink>
</file>

<file path=ppt/ink/ink9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0-10-14T07:44:47.2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18133 4911 0,'24'0'62,"1"0"-62,25 0 16,-1 0-16,-24 0 15,0 0-15,25 0 16,-26 0-16,1 0 16,0 0-16,25 0 15,-1 0-15,1 0 16,24-24-16,-24 24 15,74 0-15,-99-25 16,99 0-16,-25 25 16,-25-25-16,-49 25 15,0 0-15,0 0 16,0 0 15,-1 0-15,1 0-1,0 0 1,0 0-16,24 0 16,1 0-16,-25 0 15,24 0 48,-24 0-48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4198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6247ADD3-6174-4661-BB65-982F7CD78535}" type="slidenum">
              <a:rPr lang="it-IT"/>
              <a:pPr>
                <a:defRPr/>
              </a:pPr>
              <a:t>‹N›</a:t>
            </a:fld>
            <a:endParaRPr lang="it-IT"/>
          </a:p>
        </p:txBody>
      </p:sp>
    </p:spTree>
    <p:extLst>
      <p:ext uri="{BB962C8B-B14F-4D97-AF65-F5344CB8AC3E}">
        <p14:creationId xmlns:p14="http://schemas.microsoft.com/office/powerpoint/2010/main" val="221122891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r>
              <a:rPr lang="it-IT" sz="1200"/>
              <a:t>Geografia delle Reti EC 503</a:t>
            </a:r>
          </a:p>
          <a:p>
            <a:r>
              <a:rPr lang="it-IT" sz="1200"/>
              <a:t>I Modulo</a:t>
            </a:r>
          </a:p>
          <a:p>
            <a:r>
              <a:rPr lang="it-IT" sz="1200"/>
              <a:t>Giuseppe Borruso</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fld id="{D1D75E4E-383F-4354-A271-3BF9068CFCDD}" type="slidenum">
              <a:rPr lang="it-IT" sz="1200" smtClean="0"/>
              <a:pPr/>
              <a:t>1</a:t>
            </a:fld>
            <a:endParaRPr lang="it-IT"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a:solidFill>
                  <a:srgbClr val="1C1C1C"/>
                </a:solidFill>
              </a:rPr>
              <a:t>Copyright © 1998-2010, Dr. Jean-Paul Rodrigue, Dept. of Global Studies &amp; Geography, Hofstra University. For personal or classroom use ONLY. </a:t>
            </a: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6247ADD3-6174-4661-BB65-982F7CD78535}" type="slidenum">
              <a:rPr lang="it-IT" smtClean="0"/>
              <a:pPr>
                <a:defRPr/>
              </a:pPr>
              <a:t>50</a:t>
            </a:fld>
            <a:endParaRPr lang="it-IT"/>
          </a:p>
        </p:txBody>
      </p:sp>
    </p:spTree>
    <p:extLst>
      <p:ext uri="{BB962C8B-B14F-4D97-AF65-F5344CB8AC3E}">
        <p14:creationId xmlns:p14="http://schemas.microsoft.com/office/powerpoint/2010/main" val="37876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r">
              <a:spcBef>
                <a:spcPct val="0"/>
              </a:spcBef>
              <a:buClrTx/>
              <a:buFontTx/>
              <a:buNone/>
            </a:pPr>
            <a:fld id="{82233AAB-ED8C-4ADF-BF80-1AE6DFAF2028}" type="slidenum">
              <a:rPr lang="it-IT" sz="1200"/>
              <a:pPr algn="r">
                <a:spcBef>
                  <a:spcPct val="0"/>
                </a:spcBef>
                <a:buClrTx/>
                <a:buFontTx/>
                <a:buNone/>
              </a:pPr>
              <a:t>3</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p>
        </p:txBody>
      </p:sp>
    </p:spTree>
    <p:extLst>
      <p:ext uri="{BB962C8B-B14F-4D97-AF65-F5344CB8AC3E}">
        <p14:creationId xmlns:p14="http://schemas.microsoft.com/office/powerpoint/2010/main" val="184555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6247ADD3-6174-4661-BB65-982F7CD78535}" type="slidenum">
              <a:rPr lang="it-IT" smtClean="0"/>
              <a:pPr>
                <a:defRPr/>
              </a:pPr>
              <a:t>9</a:t>
            </a:fld>
            <a:endParaRPr lang="it-IT"/>
          </a:p>
        </p:txBody>
      </p:sp>
    </p:spTree>
    <p:extLst>
      <p:ext uri="{BB962C8B-B14F-4D97-AF65-F5344CB8AC3E}">
        <p14:creationId xmlns:p14="http://schemas.microsoft.com/office/powerpoint/2010/main" val="333072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LLOYD P. E., DICKEN P., </a:t>
            </a:r>
            <a:r>
              <a:rPr lang="en-GB" i="1"/>
              <a:t>Location in space. A theoretical approach to economic geography</a:t>
            </a:r>
            <a:r>
              <a:rPr lang="en-GB"/>
              <a:t>, Harper International, New York, 1972.</a:t>
            </a:r>
          </a:p>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6E8944C4-CF49-4B99-B731-6C5D0A8BEBED}" type="slidenum">
              <a:rPr lang="it-IT"/>
              <a:pPr>
                <a:defRPr/>
              </a:pPr>
              <a:t>‹N›</a:t>
            </a:fld>
            <a:endParaRPr lang="it-IT"/>
          </a:p>
        </p:txBody>
      </p:sp>
    </p:spTree>
    <p:extLst>
      <p:ext uri="{BB962C8B-B14F-4D97-AF65-F5344CB8AC3E}">
        <p14:creationId xmlns:p14="http://schemas.microsoft.com/office/powerpoint/2010/main" val="231195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857A6FBB-2CE4-45DD-A79E-A07A5ED60B57}" type="slidenum">
              <a:rPr lang="it-IT"/>
              <a:pPr>
                <a:defRPr/>
              </a:pPr>
              <a:t>‹N›</a:t>
            </a:fld>
            <a:endParaRPr lang="it-IT"/>
          </a:p>
        </p:txBody>
      </p:sp>
    </p:spTree>
    <p:extLst>
      <p:ext uri="{BB962C8B-B14F-4D97-AF65-F5344CB8AC3E}">
        <p14:creationId xmlns:p14="http://schemas.microsoft.com/office/powerpoint/2010/main" val="101635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C1DDBDD-126C-4A40-9313-84EB169254E2}" type="slidenum">
              <a:rPr lang="it-IT"/>
              <a:pPr>
                <a:defRPr/>
              </a:pPr>
              <a:t>‹N›</a:t>
            </a:fld>
            <a:endParaRPr lang="it-IT"/>
          </a:p>
        </p:txBody>
      </p:sp>
    </p:spTree>
    <p:extLst>
      <p:ext uri="{BB962C8B-B14F-4D97-AF65-F5344CB8AC3E}">
        <p14:creationId xmlns:p14="http://schemas.microsoft.com/office/powerpoint/2010/main" val="249097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1328BF45-2196-48B3-955F-E751FDF43946}" type="slidenum">
              <a:rPr lang="it-IT"/>
              <a:pPr>
                <a:defRPr/>
              </a:pPr>
              <a:t>‹N›</a:t>
            </a:fld>
            <a:endParaRPr lang="it-IT"/>
          </a:p>
        </p:txBody>
      </p:sp>
    </p:spTree>
    <p:extLst>
      <p:ext uri="{BB962C8B-B14F-4D97-AF65-F5344CB8AC3E}">
        <p14:creationId xmlns:p14="http://schemas.microsoft.com/office/powerpoint/2010/main" val="354351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304800"/>
            <a:ext cx="7772400" cy="1143000"/>
          </a:xfrm>
        </p:spPr>
        <p:txBody>
          <a:bodyPr/>
          <a:lstStyle/>
          <a:p>
            <a:r>
              <a:rPr lang="it-IT"/>
              <a:t>Fare clic per modificare lo stile del titolo</a:t>
            </a:r>
          </a:p>
        </p:txBody>
      </p:sp>
      <p:sp>
        <p:nvSpPr>
          <p:cNvPr id="3" name="Segnaposto contenuto 2"/>
          <p:cNvSpPr>
            <a:spLocks noGrp="1"/>
          </p:cNvSpPr>
          <p:nvPr>
            <p:ph sz="quarter" idx="1"/>
          </p:nvPr>
        </p:nvSpPr>
        <p:spPr>
          <a:xfrm>
            <a:off x="838200" y="19050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800600" y="19050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838200" y="40386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800600" y="40386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8" name="Segnaposto piè di pagina 7"/>
          <p:cNvSpPr>
            <a:spLocks noGrp="1"/>
          </p:cNvSpPr>
          <p:nvPr>
            <p:ph type="ftr" sz="quarter" idx="11"/>
          </p:nvPr>
        </p:nvSpPr>
        <p:spPr>
          <a:xfrm>
            <a:off x="3124200" y="6248400"/>
            <a:ext cx="2895600" cy="457200"/>
          </a:xfrm>
        </p:spPr>
        <p:txBody>
          <a:bodyPr/>
          <a:lstStyle>
            <a:lvl1pPr>
              <a:defRPr/>
            </a:lvl1pPr>
          </a:lstStyle>
          <a:p>
            <a:endParaRPr lang="it-IT" altLang="it-IT"/>
          </a:p>
        </p:txBody>
      </p:sp>
      <p:sp>
        <p:nvSpPr>
          <p:cNvPr id="9" name="Segnaposto numero diapositiva 8"/>
          <p:cNvSpPr>
            <a:spLocks noGrp="1"/>
          </p:cNvSpPr>
          <p:nvPr>
            <p:ph type="sldNum" sz="quarter" idx="12"/>
          </p:nvPr>
        </p:nvSpPr>
        <p:spPr>
          <a:xfrm>
            <a:off x="6553200" y="6248400"/>
            <a:ext cx="1905000" cy="457200"/>
          </a:xfrm>
        </p:spPr>
        <p:txBody>
          <a:bodyPr/>
          <a:lstStyle>
            <a:lvl1pPr>
              <a:defRPr/>
            </a:lvl1pPr>
          </a:lstStyle>
          <a:p>
            <a:fld id="{882B875E-600F-4FDA-96AD-0FFD900F6B87}" type="slidenum">
              <a:rPr lang="it-IT" altLang="it-IT"/>
              <a:pPr/>
              <a:t>‹N›</a:t>
            </a:fld>
            <a:endParaRPr lang="it-IT" altLang="it-IT"/>
          </a:p>
        </p:txBody>
      </p:sp>
    </p:spTree>
    <p:extLst>
      <p:ext uri="{BB962C8B-B14F-4D97-AF65-F5344CB8AC3E}">
        <p14:creationId xmlns:p14="http://schemas.microsoft.com/office/powerpoint/2010/main" val="9550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F013BB7D-5F02-4770-98E9-86E8244F59BD}" type="slidenum">
              <a:rPr lang="it-IT"/>
              <a:pPr>
                <a:defRPr/>
              </a:pPr>
              <a:t>‹N›</a:t>
            </a:fld>
            <a:endParaRPr lang="it-IT"/>
          </a:p>
        </p:txBody>
      </p:sp>
    </p:spTree>
    <p:extLst>
      <p:ext uri="{BB962C8B-B14F-4D97-AF65-F5344CB8AC3E}">
        <p14:creationId xmlns:p14="http://schemas.microsoft.com/office/powerpoint/2010/main" val="267776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B92CECC-0572-4270-892A-4DE5A8B1E197}" type="slidenum">
              <a:rPr lang="it-IT"/>
              <a:pPr>
                <a:defRPr/>
              </a:pPr>
              <a:t>‹N›</a:t>
            </a:fld>
            <a:endParaRPr lang="it-IT"/>
          </a:p>
        </p:txBody>
      </p:sp>
    </p:spTree>
    <p:extLst>
      <p:ext uri="{BB962C8B-B14F-4D97-AF65-F5344CB8AC3E}">
        <p14:creationId xmlns:p14="http://schemas.microsoft.com/office/powerpoint/2010/main" val="8255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E847005-6DFD-43F5-917F-2FCB96454244}" type="slidenum">
              <a:rPr lang="it-IT"/>
              <a:pPr>
                <a:defRPr/>
              </a:pPr>
              <a:t>‹N›</a:t>
            </a:fld>
            <a:endParaRPr lang="it-IT"/>
          </a:p>
        </p:txBody>
      </p:sp>
    </p:spTree>
    <p:extLst>
      <p:ext uri="{BB962C8B-B14F-4D97-AF65-F5344CB8AC3E}">
        <p14:creationId xmlns:p14="http://schemas.microsoft.com/office/powerpoint/2010/main" val="154263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9C4090B-9425-4683-BEE8-2A16FD258D94}" type="slidenum">
              <a:rPr lang="it-IT"/>
              <a:pPr>
                <a:defRPr/>
              </a:pPr>
              <a:t>‹N›</a:t>
            </a:fld>
            <a:endParaRPr lang="it-IT"/>
          </a:p>
        </p:txBody>
      </p:sp>
    </p:spTree>
    <p:extLst>
      <p:ext uri="{BB962C8B-B14F-4D97-AF65-F5344CB8AC3E}">
        <p14:creationId xmlns:p14="http://schemas.microsoft.com/office/powerpoint/2010/main" val="86568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CE1CA5D4-C4F8-43D8-92CA-2F5EF6E06656}" type="slidenum">
              <a:rPr lang="it-IT"/>
              <a:pPr>
                <a:defRPr/>
              </a:pPr>
              <a:t>‹N›</a:t>
            </a:fld>
            <a:endParaRPr lang="it-IT"/>
          </a:p>
        </p:txBody>
      </p:sp>
    </p:spTree>
    <p:extLst>
      <p:ext uri="{BB962C8B-B14F-4D97-AF65-F5344CB8AC3E}">
        <p14:creationId xmlns:p14="http://schemas.microsoft.com/office/powerpoint/2010/main" val="316279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C60E922-197C-4AFD-80FF-F4FC19D8E427}" type="slidenum">
              <a:rPr lang="it-IT"/>
              <a:pPr>
                <a:defRPr/>
              </a:pPr>
              <a:t>‹N›</a:t>
            </a:fld>
            <a:endParaRPr lang="it-IT"/>
          </a:p>
        </p:txBody>
      </p:sp>
    </p:spTree>
    <p:extLst>
      <p:ext uri="{BB962C8B-B14F-4D97-AF65-F5344CB8AC3E}">
        <p14:creationId xmlns:p14="http://schemas.microsoft.com/office/powerpoint/2010/main" val="11445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90432951-1898-4C5F-BB1C-D0CB063BF57D}" type="slidenum">
              <a:rPr lang="it-IT"/>
              <a:pPr>
                <a:defRPr/>
              </a:pPr>
              <a:t>‹N›</a:t>
            </a:fld>
            <a:endParaRPr lang="it-IT"/>
          </a:p>
        </p:txBody>
      </p:sp>
    </p:spTree>
    <p:extLst>
      <p:ext uri="{BB962C8B-B14F-4D97-AF65-F5344CB8AC3E}">
        <p14:creationId xmlns:p14="http://schemas.microsoft.com/office/powerpoint/2010/main" val="22735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9F580BE-F4B8-4B76-8FAB-01E7F641C45F}" type="slidenum">
              <a:rPr lang="it-IT"/>
              <a:pPr>
                <a:defRPr/>
              </a:pPr>
              <a:t>‹N›</a:t>
            </a:fld>
            <a:endParaRPr lang="it-IT"/>
          </a:p>
        </p:txBody>
      </p:sp>
    </p:spTree>
    <p:extLst>
      <p:ext uri="{BB962C8B-B14F-4D97-AF65-F5344CB8AC3E}">
        <p14:creationId xmlns:p14="http://schemas.microsoft.com/office/powerpoint/2010/main" val="2650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D601BE80-7BFE-418F-A8AD-E16E7029387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w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hyperlink" Target="https://www.e-education.psu.edu/geog597i_02/node/681" TargetMode="Externa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hyperlink" Target="https://www.e-education.psu.edu/geog597i_02/node/682" TargetMode="Externa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13" Type="http://schemas.openxmlformats.org/officeDocument/2006/relationships/image" Target="../media/image24.emf"/><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19.emf"/><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customXml" Target="../ink/ink17.xml"/><Relationship Id="rId17" Type="http://schemas.openxmlformats.org/officeDocument/2006/relationships/image" Target="../media/image26.emf"/><Relationship Id="rId25" Type="http://schemas.openxmlformats.org/officeDocument/2006/relationships/image" Target="../media/image30.emf"/><Relationship Id="rId33" Type="http://schemas.openxmlformats.org/officeDocument/2006/relationships/image" Target="../media/image34.emf"/><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customXml" Target="../ink/ink14.xml"/><Relationship Id="rId11" Type="http://schemas.openxmlformats.org/officeDocument/2006/relationships/image" Target="../media/image23.emf"/><Relationship Id="rId24" Type="http://schemas.openxmlformats.org/officeDocument/2006/relationships/customXml" Target="../ink/ink23.xml"/><Relationship Id="rId32" Type="http://schemas.openxmlformats.org/officeDocument/2006/relationships/customXml" Target="../ink/ink27.xml"/><Relationship Id="rId5" Type="http://schemas.openxmlformats.org/officeDocument/2006/relationships/image" Target="../media/image20.emf"/><Relationship Id="rId15" Type="http://schemas.openxmlformats.org/officeDocument/2006/relationships/image" Target="../media/image25.emf"/><Relationship Id="rId23" Type="http://schemas.openxmlformats.org/officeDocument/2006/relationships/image" Target="../media/image29.emf"/><Relationship Id="rId28" Type="http://schemas.openxmlformats.org/officeDocument/2006/relationships/customXml" Target="../ink/ink25.xml"/><Relationship Id="rId10" Type="http://schemas.openxmlformats.org/officeDocument/2006/relationships/customXml" Target="../ink/ink16.xml"/><Relationship Id="rId19" Type="http://schemas.openxmlformats.org/officeDocument/2006/relationships/image" Target="../media/image27.emf"/><Relationship Id="rId31" Type="http://schemas.openxmlformats.org/officeDocument/2006/relationships/image" Target="../media/image33.emf"/><Relationship Id="rId4" Type="http://schemas.openxmlformats.org/officeDocument/2006/relationships/customXml" Target="../ink/ink13.xml"/><Relationship Id="rId9" Type="http://schemas.openxmlformats.org/officeDocument/2006/relationships/image" Target="../media/image22.emf"/><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31.emf"/><Relationship Id="rId30" Type="http://schemas.openxmlformats.org/officeDocument/2006/relationships/customXml" Target="../ink/ink26.xml"/><Relationship Id="rId8" Type="http://schemas.openxmlformats.org/officeDocument/2006/relationships/customXml" Target="../ink/ink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6" Type="http://schemas.openxmlformats.org/officeDocument/2006/relationships/customXml" Target="../ink/ink40.xml"/><Relationship Id="rId21" Type="http://schemas.openxmlformats.org/officeDocument/2006/relationships/image" Target="../media/image43.emf"/><Relationship Id="rId42" Type="http://schemas.openxmlformats.org/officeDocument/2006/relationships/image" Target="../media/image53.emf"/><Relationship Id="rId47" Type="http://schemas.openxmlformats.org/officeDocument/2006/relationships/customXml" Target="../ink/ink51.xml"/><Relationship Id="rId63" Type="http://schemas.openxmlformats.org/officeDocument/2006/relationships/customXml" Target="../ink/ink59.xml"/><Relationship Id="rId68" Type="http://schemas.openxmlformats.org/officeDocument/2006/relationships/image" Target="../media/image66.emf"/><Relationship Id="rId84" Type="http://schemas.openxmlformats.org/officeDocument/2006/relationships/image" Target="../media/image74.emf"/><Relationship Id="rId89" Type="http://schemas.openxmlformats.org/officeDocument/2006/relationships/customXml" Target="../ink/ink72.xml"/><Relationship Id="rId16" Type="http://schemas.openxmlformats.org/officeDocument/2006/relationships/image" Target="../media/image41.emf"/><Relationship Id="rId107" Type="http://schemas.openxmlformats.org/officeDocument/2006/relationships/customXml" Target="../ink/ink82.xml"/><Relationship Id="rId11" Type="http://schemas.openxmlformats.org/officeDocument/2006/relationships/customXml" Target="../ink/ink32.xml"/><Relationship Id="rId32" Type="http://schemas.openxmlformats.org/officeDocument/2006/relationships/image" Target="../media/image48.emf"/><Relationship Id="rId37" Type="http://schemas.openxmlformats.org/officeDocument/2006/relationships/customXml" Target="../ink/ink46.xml"/><Relationship Id="rId53" Type="http://schemas.openxmlformats.org/officeDocument/2006/relationships/customXml" Target="../ink/ink54.xml"/><Relationship Id="rId58" Type="http://schemas.openxmlformats.org/officeDocument/2006/relationships/image" Target="../media/image61.emf"/><Relationship Id="rId74" Type="http://schemas.openxmlformats.org/officeDocument/2006/relationships/image" Target="../media/image69.emf"/><Relationship Id="rId79" Type="http://schemas.openxmlformats.org/officeDocument/2006/relationships/customXml" Target="../ink/ink67.xml"/><Relationship Id="rId102" Type="http://schemas.openxmlformats.org/officeDocument/2006/relationships/customXml" Target="../ink/ink79.xml"/><Relationship Id="rId5" Type="http://schemas.openxmlformats.org/officeDocument/2006/relationships/customXml" Target="../ink/ink29.xml"/><Relationship Id="rId90" Type="http://schemas.openxmlformats.org/officeDocument/2006/relationships/image" Target="../media/image77.emf"/><Relationship Id="rId95" Type="http://schemas.openxmlformats.org/officeDocument/2006/relationships/customXml" Target="../ink/ink75.xml"/><Relationship Id="rId22" Type="http://schemas.openxmlformats.org/officeDocument/2006/relationships/customXml" Target="../ink/ink38.xml"/><Relationship Id="rId27" Type="http://schemas.openxmlformats.org/officeDocument/2006/relationships/image" Target="../media/image46.emf"/><Relationship Id="rId43" Type="http://schemas.openxmlformats.org/officeDocument/2006/relationships/customXml" Target="../ink/ink49.xml"/><Relationship Id="rId48" Type="http://schemas.openxmlformats.org/officeDocument/2006/relationships/image" Target="../media/image56.emf"/><Relationship Id="rId64" Type="http://schemas.openxmlformats.org/officeDocument/2006/relationships/image" Target="../media/image64.emf"/><Relationship Id="rId69" Type="http://schemas.openxmlformats.org/officeDocument/2006/relationships/customXml" Target="../ink/ink62.xml"/><Relationship Id="rId80" Type="http://schemas.openxmlformats.org/officeDocument/2006/relationships/image" Target="../media/image72.emf"/><Relationship Id="rId85" Type="http://schemas.openxmlformats.org/officeDocument/2006/relationships/customXml" Target="../ink/ink70.xml"/><Relationship Id="rId12" Type="http://schemas.openxmlformats.org/officeDocument/2006/relationships/image" Target="../media/image39.emf"/><Relationship Id="rId17" Type="http://schemas.openxmlformats.org/officeDocument/2006/relationships/customXml" Target="../ink/ink35.xml"/><Relationship Id="rId33" Type="http://schemas.openxmlformats.org/officeDocument/2006/relationships/customXml" Target="../ink/ink44.xml"/><Relationship Id="rId38" Type="http://schemas.openxmlformats.org/officeDocument/2006/relationships/image" Target="../media/image51.emf"/><Relationship Id="rId59" Type="http://schemas.openxmlformats.org/officeDocument/2006/relationships/customXml" Target="../ink/ink57.xml"/><Relationship Id="rId103" Type="http://schemas.openxmlformats.org/officeDocument/2006/relationships/image" Target="../media/image83.emf"/><Relationship Id="rId108" Type="http://schemas.openxmlformats.org/officeDocument/2006/relationships/image" Target="../media/image85.emf"/><Relationship Id="rId54" Type="http://schemas.openxmlformats.org/officeDocument/2006/relationships/image" Target="../media/image59.emf"/><Relationship Id="rId70" Type="http://schemas.openxmlformats.org/officeDocument/2006/relationships/image" Target="../media/image67.emf"/><Relationship Id="rId75" Type="http://schemas.openxmlformats.org/officeDocument/2006/relationships/customXml" Target="../ink/ink65.xml"/><Relationship Id="rId91" Type="http://schemas.openxmlformats.org/officeDocument/2006/relationships/customXml" Target="../ink/ink73.xml"/><Relationship Id="rId96" Type="http://schemas.openxmlformats.org/officeDocument/2006/relationships/image" Target="../media/image80.emf"/><Relationship Id="rId1" Type="http://schemas.openxmlformats.org/officeDocument/2006/relationships/slideLayout" Target="../slideLayouts/slideLayout7.xml"/><Relationship Id="rId6" Type="http://schemas.openxmlformats.org/officeDocument/2006/relationships/image" Target="../media/image36.emf"/><Relationship Id="rId15" Type="http://schemas.openxmlformats.org/officeDocument/2006/relationships/customXml" Target="../ink/ink34.xml"/><Relationship Id="rId23" Type="http://schemas.openxmlformats.org/officeDocument/2006/relationships/image" Target="../media/image44.emf"/><Relationship Id="rId28" Type="http://schemas.openxmlformats.org/officeDocument/2006/relationships/customXml" Target="../ink/ink41.xml"/><Relationship Id="rId36" Type="http://schemas.openxmlformats.org/officeDocument/2006/relationships/image" Target="../media/image50.emf"/><Relationship Id="rId49" Type="http://schemas.openxmlformats.org/officeDocument/2006/relationships/customXml" Target="../ink/ink52.xml"/><Relationship Id="rId57" Type="http://schemas.openxmlformats.org/officeDocument/2006/relationships/customXml" Target="../ink/ink56.xml"/><Relationship Id="rId106" Type="http://schemas.openxmlformats.org/officeDocument/2006/relationships/image" Target="../media/image84.emf"/><Relationship Id="rId10" Type="http://schemas.openxmlformats.org/officeDocument/2006/relationships/image" Target="../media/image38.emf"/><Relationship Id="rId31" Type="http://schemas.openxmlformats.org/officeDocument/2006/relationships/customXml" Target="../ink/ink43.xml"/><Relationship Id="rId44" Type="http://schemas.openxmlformats.org/officeDocument/2006/relationships/image" Target="../media/image54.emf"/><Relationship Id="rId52" Type="http://schemas.openxmlformats.org/officeDocument/2006/relationships/image" Target="../media/image58.emf"/><Relationship Id="rId60" Type="http://schemas.openxmlformats.org/officeDocument/2006/relationships/image" Target="../media/image62.emf"/><Relationship Id="rId65" Type="http://schemas.openxmlformats.org/officeDocument/2006/relationships/customXml" Target="../ink/ink60.xml"/><Relationship Id="rId73" Type="http://schemas.openxmlformats.org/officeDocument/2006/relationships/customXml" Target="../ink/ink64.xml"/><Relationship Id="rId78" Type="http://schemas.openxmlformats.org/officeDocument/2006/relationships/image" Target="../media/image71.emf"/><Relationship Id="rId81" Type="http://schemas.openxmlformats.org/officeDocument/2006/relationships/customXml" Target="../ink/ink68.xml"/><Relationship Id="rId86" Type="http://schemas.openxmlformats.org/officeDocument/2006/relationships/image" Target="../media/image75.emf"/><Relationship Id="rId94" Type="http://schemas.openxmlformats.org/officeDocument/2006/relationships/image" Target="../media/image79.emf"/><Relationship Id="rId99" Type="http://schemas.openxmlformats.org/officeDocument/2006/relationships/customXml" Target="../ink/ink77.xml"/><Relationship Id="rId101" Type="http://schemas.openxmlformats.org/officeDocument/2006/relationships/customXml" Target="../ink/ink78.xml"/><Relationship Id="rId4" Type="http://schemas.openxmlformats.org/officeDocument/2006/relationships/image" Target="../media/image35.emf"/><Relationship Id="rId9" Type="http://schemas.openxmlformats.org/officeDocument/2006/relationships/customXml" Target="../ink/ink31.xml"/><Relationship Id="rId13" Type="http://schemas.openxmlformats.org/officeDocument/2006/relationships/customXml" Target="../ink/ink33.xml"/><Relationship Id="rId18" Type="http://schemas.openxmlformats.org/officeDocument/2006/relationships/customXml" Target="../ink/ink36.xml"/><Relationship Id="rId39" Type="http://schemas.openxmlformats.org/officeDocument/2006/relationships/customXml" Target="../ink/ink47.xml"/><Relationship Id="rId109" Type="http://schemas.openxmlformats.org/officeDocument/2006/relationships/customXml" Target="../ink/ink83.xml"/><Relationship Id="rId34" Type="http://schemas.openxmlformats.org/officeDocument/2006/relationships/image" Target="../media/image49.emf"/><Relationship Id="rId50" Type="http://schemas.openxmlformats.org/officeDocument/2006/relationships/image" Target="../media/image57.emf"/><Relationship Id="rId55" Type="http://schemas.openxmlformats.org/officeDocument/2006/relationships/customXml" Target="../ink/ink55.xml"/><Relationship Id="rId76" Type="http://schemas.openxmlformats.org/officeDocument/2006/relationships/image" Target="../media/image70.emf"/><Relationship Id="rId97" Type="http://schemas.openxmlformats.org/officeDocument/2006/relationships/customXml" Target="../ink/ink76.xml"/><Relationship Id="rId104" Type="http://schemas.openxmlformats.org/officeDocument/2006/relationships/customXml" Target="../ink/ink80.xml"/><Relationship Id="rId7" Type="http://schemas.openxmlformats.org/officeDocument/2006/relationships/customXml" Target="../ink/ink30.xml"/><Relationship Id="rId71" Type="http://schemas.openxmlformats.org/officeDocument/2006/relationships/customXml" Target="../ink/ink63.xml"/><Relationship Id="rId92" Type="http://schemas.openxmlformats.org/officeDocument/2006/relationships/image" Target="../media/image78.emf"/><Relationship Id="rId2" Type="http://schemas.openxmlformats.org/officeDocument/2006/relationships/hyperlink" Target="https://www.e-education.psu.edu/geog597i_02/node/683" TargetMode="External"/><Relationship Id="rId29" Type="http://schemas.openxmlformats.org/officeDocument/2006/relationships/customXml" Target="../ink/ink42.xml"/><Relationship Id="rId24" Type="http://schemas.openxmlformats.org/officeDocument/2006/relationships/customXml" Target="../ink/ink39.xml"/><Relationship Id="rId40" Type="http://schemas.openxmlformats.org/officeDocument/2006/relationships/image" Target="../media/image52.emf"/><Relationship Id="rId45" Type="http://schemas.openxmlformats.org/officeDocument/2006/relationships/customXml" Target="../ink/ink50.xml"/><Relationship Id="rId66" Type="http://schemas.openxmlformats.org/officeDocument/2006/relationships/image" Target="../media/image65.emf"/><Relationship Id="rId87" Type="http://schemas.openxmlformats.org/officeDocument/2006/relationships/customXml" Target="../ink/ink71.xml"/><Relationship Id="rId110" Type="http://schemas.openxmlformats.org/officeDocument/2006/relationships/customXml" Target="../ink/ink84.xml"/><Relationship Id="rId61" Type="http://schemas.openxmlformats.org/officeDocument/2006/relationships/customXml" Target="../ink/ink58.xml"/><Relationship Id="rId82" Type="http://schemas.openxmlformats.org/officeDocument/2006/relationships/image" Target="../media/image73.emf"/><Relationship Id="rId19" Type="http://schemas.openxmlformats.org/officeDocument/2006/relationships/image" Target="../media/image42.emf"/><Relationship Id="rId14" Type="http://schemas.openxmlformats.org/officeDocument/2006/relationships/image" Target="../media/image40.emf"/><Relationship Id="rId30" Type="http://schemas.openxmlformats.org/officeDocument/2006/relationships/image" Target="../media/image47.emf"/><Relationship Id="rId35" Type="http://schemas.openxmlformats.org/officeDocument/2006/relationships/customXml" Target="../ink/ink45.xml"/><Relationship Id="rId56" Type="http://schemas.openxmlformats.org/officeDocument/2006/relationships/image" Target="../media/image60.emf"/><Relationship Id="rId77" Type="http://schemas.openxmlformats.org/officeDocument/2006/relationships/customXml" Target="../ink/ink66.xml"/><Relationship Id="rId100" Type="http://schemas.openxmlformats.org/officeDocument/2006/relationships/image" Target="../media/image82.emf"/><Relationship Id="rId105" Type="http://schemas.openxmlformats.org/officeDocument/2006/relationships/customXml" Target="../ink/ink81.xml"/><Relationship Id="rId8" Type="http://schemas.openxmlformats.org/officeDocument/2006/relationships/image" Target="../media/image37.emf"/><Relationship Id="rId51" Type="http://schemas.openxmlformats.org/officeDocument/2006/relationships/customXml" Target="../ink/ink53.xml"/><Relationship Id="rId72" Type="http://schemas.openxmlformats.org/officeDocument/2006/relationships/image" Target="../media/image68.emf"/><Relationship Id="rId93" Type="http://schemas.openxmlformats.org/officeDocument/2006/relationships/customXml" Target="../ink/ink74.xml"/><Relationship Id="rId98" Type="http://schemas.openxmlformats.org/officeDocument/2006/relationships/image" Target="../media/image81.emf"/><Relationship Id="rId3" Type="http://schemas.openxmlformats.org/officeDocument/2006/relationships/customXml" Target="../ink/ink28.xml"/><Relationship Id="rId25" Type="http://schemas.openxmlformats.org/officeDocument/2006/relationships/image" Target="../media/image45.emf"/><Relationship Id="rId46" Type="http://schemas.openxmlformats.org/officeDocument/2006/relationships/image" Target="../media/image55.emf"/><Relationship Id="rId67" Type="http://schemas.openxmlformats.org/officeDocument/2006/relationships/customXml" Target="../ink/ink61.xml"/><Relationship Id="rId20" Type="http://schemas.openxmlformats.org/officeDocument/2006/relationships/customXml" Target="../ink/ink37.xml"/><Relationship Id="rId41" Type="http://schemas.openxmlformats.org/officeDocument/2006/relationships/customXml" Target="../ink/ink48.xml"/><Relationship Id="rId62" Type="http://schemas.openxmlformats.org/officeDocument/2006/relationships/image" Target="../media/image63.emf"/><Relationship Id="rId83" Type="http://schemas.openxmlformats.org/officeDocument/2006/relationships/customXml" Target="../ink/ink69.xml"/><Relationship Id="rId88" Type="http://schemas.openxmlformats.org/officeDocument/2006/relationships/image" Target="../media/image76.emf"/><Relationship Id="rId111" Type="http://schemas.openxmlformats.org/officeDocument/2006/relationships/image" Target="../media/image86.emf"/></Relationships>
</file>

<file path=ppt/slides/_rels/slide25.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customXml" Target="../ink/ink85.xml"/><Relationship Id="rId7" Type="http://schemas.openxmlformats.org/officeDocument/2006/relationships/customXml" Target="../ink/ink87.xml"/><Relationship Id="rId2" Type="http://schemas.openxmlformats.org/officeDocument/2006/relationships/hyperlink" Target="https://www.e-education.psu.edu/geog597i_02/node/684" TargetMode="External"/><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customXml" Target="../ink/ink86.xml"/><Relationship Id="rId10" Type="http://schemas.openxmlformats.org/officeDocument/2006/relationships/image" Target="../media/image90.emf"/><Relationship Id="rId4" Type="http://schemas.openxmlformats.org/officeDocument/2006/relationships/image" Target="../media/image87.emf"/><Relationship Id="rId9" Type="http://schemas.openxmlformats.org/officeDocument/2006/relationships/customXml" Target="../ink/ink8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customXml" Target="../ink/ink94.xml"/><Relationship Id="rId18" Type="http://schemas.openxmlformats.org/officeDocument/2006/relationships/image" Target="../media/image101.emf"/><Relationship Id="rId3" Type="http://schemas.openxmlformats.org/officeDocument/2006/relationships/customXml" Target="../ink/ink89.xml"/><Relationship Id="rId7" Type="http://schemas.openxmlformats.org/officeDocument/2006/relationships/customXml" Target="../ink/ink91.xml"/><Relationship Id="rId12" Type="http://schemas.openxmlformats.org/officeDocument/2006/relationships/image" Target="../media/image98.emf"/><Relationship Id="rId17" Type="http://schemas.openxmlformats.org/officeDocument/2006/relationships/customXml" Target="../ink/ink96.xml"/><Relationship Id="rId2" Type="http://schemas.openxmlformats.org/officeDocument/2006/relationships/image" Target="../media/image10.wmf"/><Relationship Id="rId16" Type="http://schemas.openxmlformats.org/officeDocument/2006/relationships/image" Target="../media/image100.emf"/><Relationship Id="rId20" Type="http://schemas.openxmlformats.org/officeDocument/2006/relationships/image" Target="../media/image102.emf"/><Relationship Id="rId1" Type="http://schemas.openxmlformats.org/officeDocument/2006/relationships/slideLayout" Target="../slideLayouts/slideLayout7.xml"/><Relationship Id="rId6" Type="http://schemas.openxmlformats.org/officeDocument/2006/relationships/image" Target="../media/image95.emf"/><Relationship Id="rId11" Type="http://schemas.openxmlformats.org/officeDocument/2006/relationships/customXml" Target="../ink/ink93.xml"/><Relationship Id="rId5" Type="http://schemas.openxmlformats.org/officeDocument/2006/relationships/customXml" Target="../ink/ink90.xml"/><Relationship Id="rId15" Type="http://schemas.openxmlformats.org/officeDocument/2006/relationships/customXml" Target="../ink/ink95.xml"/><Relationship Id="rId10" Type="http://schemas.openxmlformats.org/officeDocument/2006/relationships/image" Target="../media/image97.emf"/><Relationship Id="rId19" Type="http://schemas.openxmlformats.org/officeDocument/2006/relationships/customXml" Target="../ink/ink97.xml"/><Relationship Id="rId4" Type="http://schemas.openxmlformats.org/officeDocument/2006/relationships/image" Target="../media/image94.emf"/><Relationship Id="rId9" Type="http://schemas.openxmlformats.org/officeDocument/2006/relationships/customXml" Target="../ink/ink92.xml"/><Relationship Id="rId14" Type="http://schemas.openxmlformats.org/officeDocument/2006/relationships/image" Target="../media/image99.emf"/></Relationships>
</file>

<file path=ppt/slides/_rels/slide28.xml.rels><?xml version="1.0" encoding="UTF-8" standalone="yes"?>
<Relationships xmlns="http://schemas.openxmlformats.org/package/2006/relationships"><Relationship Id="rId13" Type="http://schemas.openxmlformats.org/officeDocument/2006/relationships/image" Target="../media/image108.emf"/><Relationship Id="rId18" Type="http://schemas.openxmlformats.org/officeDocument/2006/relationships/customXml" Target="../ink/ink106.xml"/><Relationship Id="rId26" Type="http://schemas.openxmlformats.org/officeDocument/2006/relationships/customXml" Target="../ink/ink110.xml"/><Relationship Id="rId3" Type="http://schemas.openxmlformats.org/officeDocument/2006/relationships/image" Target="../media/image103.emf"/><Relationship Id="rId21" Type="http://schemas.openxmlformats.org/officeDocument/2006/relationships/image" Target="../media/image112.emf"/><Relationship Id="rId34" Type="http://schemas.openxmlformats.org/officeDocument/2006/relationships/customXml" Target="../ink/ink114.xml"/><Relationship Id="rId7" Type="http://schemas.openxmlformats.org/officeDocument/2006/relationships/image" Target="../media/image105.emf"/><Relationship Id="rId12" Type="http://schemas.openxmlformats.org/officeDocument/2006/relationships/customXml" Target="../ink/ink103.xml"/><Relationship Id="rId17" Type="http://schemas.openxmlformats.org/officeDocument/2006/relationships/image" Target="../media/image110.emf"/><Relationship Id="rId25" Type="http://schemas.openxmlformats.org/officeDocument/2006/relationships/image" Target="../media/image114.emf"/><Relationship Id="rId33" Type="http://schemas.openxmlformats.org/officeDocument/2006/relationships/image" Target="../media/image118.emf"/><Relationship Id="rId2" Type="http://schemas.openxmlformats.org/officeDocument/2006/relationships/customXml" Target="../ink/ink98.xml"/><Relationship Id="rId16" Type="http://schemas.openxmlformats.org/officeDocument/2006/relationships/customXml" Target="../ink/ink105.xml"/><Relationship Id="rId20" Type="http://schemas.openxmlformats.org/officeDocument/2006/relationships/customXml" Target="../ink/ink107.xml"/><Relationship Id="rId29" Type="http://schemas.openxmlformats.org/officeDocument/2006/relationships/image" Target="../media/image116.emf"/><Relationship Id="rId1" Type="http://schemas.openxmlformats.org/officeDocument/2006/relationships/slideLayout" Target="../slideLayouts/slideLayout2.xml"/><Relationship Id="rId6" Type="http://schemas.openxmlformats.org/officeDocument/2006/relationships/customXml" Target="../ink/ink100.xml"/><Relationship Id="rId11" Type="http://schemas.openxmlformats.org/officeDocument/2006/relationships/image" Target="../media/image107.emf"/><Relationship Id="rId24" Type="http://schemas.openxmlformats.org/officeDocument/2006/relationships/customXml" Target="../ink/ink109.xml"/><Relationship Id="rId32" Type="http://schemas.openxmlformats.org/officeDocument/2006/relationships/customXml" Target="../ink/ink113.xml"/><Relationship Id="rId5" Type="http://schemas.openxmlformats.org/officeDocument/2006/relationships/image" Target="../media/image104.emf"/><Relationship Id="rId15" Type="http://schemas.openxmlformats.org/officeDocument/2006/relationships/image" Target="../media/image109.emf"/><Relationship Id="rId23" Type="http://schemas.openxmlformats.org/officeDocument/2006/relationships/image" Target="../media/image113.emf"/><Relationship Id="rId28" Type="http://schemas.openxmlformats.org/officeDocument/2006/relationships/customXml" Target="../ink/ink111.xml"/><Relationship Id="rId10" Type="http://schemas.openxmlformats.org/officeDocument/2006/relationships/customXml" Target="../ink/ink102.xml"/><Relationship Id="rId19" Type="http://schemas.openxmlformats.org/officeDocument/2006/relationships/image" Target="../media/image111.emf"/><Relationship Id="rId31" Type="http://schemas.openxmlformats.org/officeDocument/2006/relationships/image" Target="../media/image117.emf"/><Relationship Id="rId4" Type="http://schemas.openxmlformats.org/officeDocument/2006/relationships/customXml" Target="../ink/ink99.xml"/><Relationship Id="rId9" Type="http://schemas.openxmlformats.org/officeDocument/2006/relationships/image" Target="../media/image106.emf"/><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115.emf"/><Relationship Id="rId30" Type="http://schemas.openxmlformats.org/officeDocument/2006/relationships/customXml" Target="../ink/ink112.xml"/><Relationship Id="rId35" Type="http://schemas.openxmlformats.org/officeDocument/2006/relationships/image" Target="../media/image119.emf"/><Relationship Id="rId8" Type="http://schemas.openxmlformats.org/officeDocument/2006/relationships/customXml" Target="../ink/ink101.xml"/></Relationships>
</file>

<file path=ppt/slides/_rels/slide29.xml.rels><?xml version="1.0" encoding="UTF-8" standalone="yes"?>
<Relationships xmlns="http://schemas.openxmlformats.org/package/2006/relationships"><Relationship Id="rId3" Type="http://schemas.openxmlformats.org/officeDocument/2006/relationships/hyperlink" Target="http://urbandemographics.blogspot.it/2013/10/if-christaller-had-google-earth.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personal.umich.edu/~copyrght/image/solstice/win06/Germany/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customXml" Target="../ink/ink120.xml"/><Relationship Id="rId18" Type="http://schemas.openxmlformats.org/officeDocument/2006/relationships/image" Target="../media/image128.emf"/><Relationship Id="rId3" Type="http://schemas.openxmlformats.org/officeDocument/2006/relationships/customXml" Target="../ink/ink115.xml"/><Relationship Id="rId21" Type="http://schemas.openxmlformats.org/officeDocument/2006/relationships/customXml" Target="../ink/ink124.xml"/><Relationship Id="rId7" Type="http://schemas.openxmlformats.org/officeDocument/2006/relationships/customXml" Target="../ink/ink117.xml"/><Relationship Id="rId12" Type="http://schemas.openxmlformats.org/officeDocument/2006/relationships/image" Target="../media/image125.emf"/><Relationship Id="rId17" Type="http://schemas.openxmlformats.org/officeDocument/2006/relationships/customXml" Target="../ink/ink122.xml"/><Relationship Id="rId2" Type="http://schemas.openxmlformats.org/officeDocument/2006/relationships/hyperlink" Target="https://www.e-education.psu.edu/geog597i_02/node/685" TargetMode="External"/><Relationship Id="rId16" Type="http://schemas.openxmlformats.org/officeDocument/2006/relationships/image" Target="../media/image127.emf"/><Relationship Id="rId20" Type="http://schemas.openxmlformats.org/officeDocument/2006/relationships/image" Target="../media/image129.emf"/><Relationship Id="rId1" Type="http://schemas.openxmlformats.org/officeDocument/2006/relationships/slideLayout" Target="../slideLayouts/slideLayout2.xml"/><Relationship Id="rId6" Type="http://schemas.openxmlformats.org/officeDocument/2006/relationships/image" Target="../media/image122.emf"/><Relationship Id="rId11" Type="http://schemas.openxmlformats.org/officeDocument/2006/relationships/customXml" Target="../ink/ink119.xml"/><Relationship Id="rId5" Type="http://schemas.openxmlformats.org/officeDocument/2006/relationships/customXml" Target="../ink/ink116.xml"/><Relationship Id="rId15" Type="http://schemas.openxmlformats.org/officeDocument/2006/relationships/customXml" Target="../ink/ink121.xml"/><Relationship Id="rId10" Type="http://schemas.openxmlformats.org/officeDocument/2006/relationships/image" Target="../media/image124.emf"/><Relationship Id="rId19" Type="http://schemas.openxmlformats.org/officeDocument/2006/relationships/customXml" Target="../ink/ink123.xml"/><Relationship Id="rId4" Type="http://schemas.openxmlformats.org/officeDocument/2006/relationships/image" Target="../media/image121.emf"/><Relationship Id="rId9" Type="http://schemas.openxmlformats.org/officeDocument/2006/relationships/customXml" Target="../ink/ink118.xml"/><Relationship Id="rId14" Type="http://schemas.openxmlformats.org/officeDocument/2006/relationships/image" Target="../media/image126.emf"/><Relationship Id="rId22" Type="http://schemas.openxmlformats.org/officeDocument/2006/relationships/image" Target="../media/image130.emf"/></Relationships>
</file>

<file path=ppt/slides/_rels/slide31.xml.rels><?xml version="1.0" encoding="UTF-8" standalone="yes"?>
<Relationships xmlns="http://schemas.openxmlformats.org/package/2006/relationships"><Relationship Id="rId8" Type="http://schemas.openxmlformats.org/officeDocument/2006/relationships/customXml" Target="../ink/ink128.xml"/><Relationship Id="rId3" Type="http://schemas.openxmlformats.org/officeDocument/2006/relationships/image" Target="../media/image131.emf"/><Relationship Id="rId7" Type="http://schemas.openxmlformats.org/officeDocument/2006/relationships/image" Target="../media/image133.emf"/><Relationship Id="rId2" Type="http://schemas.openxmlformats.org/officeDocument/2006/relationships/customXml" Target="../ink/ink125.xml"/><Relationship Id="rId1" Type="http://schemas.openxmlformats.org/officeDocument/2006/relationships/slideLayout" Target="../slideLayouts/slideLayout2.xml"/><Relationship Id="rId6" Type="http://schemas.openxmlformats.org/officeDocument/2006/relationships/customXml" Target="../ink/ink127.xml"/><Relationship Id="rId5" Type="http://schemas.openxmlformats.org/officeDocument/2006/relationships/image" Target="../media/image132.emf"/><Relationship Id="rId4" Type="http://schemas.openxmlformats.org/officeDocument/2006/relationships/customXml" Target="../ink/ink126.xml"/><Relationship Id="rId9" Type="http://schemas.openxmlformats.org/officeDocument/2006/relationships/image" Target="../media/image134.emf"/></Relationships>
</file>

<file path=ppt/slides/_rels/slide32.xml.rels><?xml version="1.0" encoding="UTF-8" standalone="yes"?>
<Relationships xmlns="http://schemas.openxmlformats.org/package/2006/relationships"><Relationship Id="rId13" Type="http://schemas.openxmlformats.org/officeDocument/2006/relationships/image" Target="../media/image140.emf"/><Relationship Id="rId18" Type="http://schemas.openxmlformats.org/officeDocument/2006/relationships/customXml" Target="../ink/ink137.xml"/><Relationship Id="rId26" Type="http://schemas.openxmlformats.org/officeDocument/2006/relationships/customXml" Target="../ink/ink141.xml"/><Relationship Id="rId39" Type="http://schemas.openxmlformats.org/officeDocument/2006/relationships/image" Target="../media/image153.emf"/><Relationship Id="rId21" Type="http://schemas.openxmlformats.org/officeDocument/2006/relationships/image" Target="../media/image144.emf"/><Relationship Id="rId34" Type="http://schemas.openxmlformats.org/officeDocument/2006/relationships/customXml" Target="../ink/ink145.xml"/><Relationship Id="rId42" Type="http://schemas.openxmlformats.org/officeDocument/2006/relationships/customXml" Target="../ink/ink149.xml"/><Relationship Id="rId47" Type="http://schemas.openxmlformats.org/officeDocument/2006/relationships/image" Target="../media/image157.emf"/><Relationship Id="rId50" Type="http://schemas.openxmlformats.org/officeDocument/2006/relationships/customXml" Target="../ink/ink153.xml"/><Relationship Id="rId7" Type="http://schemas.openxmlformats.org/officeDocument/2006/relationships/image" Target="../media/image137.emf"/><Relationship Id="rId2" Type="http://schemas.openxmlformats.org/officeDocument/2006/relationships/customXml" Target="../ink/ink129.xml"/><Relationship Id="rId16" Type="http://schemas.openxmlformats.org/officeDocument/2006/relationships/customXml" Target="../ink/ink136.xml"/><Relationship Id="rId29" Type="http://schemas.openxmlformats.org/officeDocument/2006/relationships/image" Target="../media/image148.emf"/><Relationship Id="rId11" Type="http://schemas.openxmlformats.org/officeDocument/2006/relationships/image" Target="../media/image139.emf"/><Relationship Id="rId24" Type="http://schemas.openxmlformats.org/officeDocument/2006/relationships/customXml" Target="../ink/ink140.xml"/><Relationship Id="rId32" Type="http://schemas.openxmlformats.org/officeDocument/2006/relationships/customXml" Target="../ink/ink144.xml"/><Relationship Id="rId37" Type="http://schemas.openxmlformats.org/officeDocument/2006/relationships/image" Target="../media/image152.emf"/><Relationship Id="rId40" Type="http://schemas.openxmlformats.org/officeDocument/2006/relationships/customXml" Target="../ink/ink148.xml"/><Relationship Id="rId45" Type="http://schemas.openxmlformats.org/officeDocument/2006/relationships/image" Target="../media/image156.emf"/><Relationship Id="rId53" Type="http://schemas.openxmlformats.org/officeDocument/2006/relationships/image" Target="../media/image160.emf"/><Relationship Id="rId5" Type="http://schemas.openxmlformats.org/officeDocument/2006/relationships/image" Target="../media/image136.emf"/><Relationship Id="rId10" Type="http://schemas.openxmlformats.org/officeDocument/2006/relationships/customXml" Target="../ink/ink133.xml"/><Relationship Id="rId19" Type="http://schemas.openxmlformats.org/officeDocument/2006/relationships/image" Target="../media/image143.emf"/><Relationship Id="rId31" Type="http://schemas.openxmlformats.org/officeDocument/2006/relationships/image" Target="../media/image149.emf"/><Relationship Id="rId44" Type="http://schemas.openxmlformats.org/officeDocument/2006/relationships/customXml" Target="../ink/ink150.xml"/><Relationship Id="rId52" Type="http://schemas.openxmlformats.org/officeDocument/2006/relationships/customXml" Target="../ink/ink154.xml"/><Relationship Id="rId4" Type="http://schemas.openxmlformats.org/officeDocument/2006/relationships/customXml" Target="../ink/ink130.xml"/><Relationship Id="rId9" Type="http://schemas.openxmlformats.org/officeDocument/2006/relationships/image" Target="../media/image138.emf"/><Relationship Id="rId14" Type="http://schemas.openxmlformats.org/officeDocument/2006/relationships/customXml" Target="../ink/ink135.xml"/><Relationship Id="rId22" Type="http://schemas.openxmlformats.org/officeDocument/2006/relationships/customXml" Target="../ink/ink139.xml"/><Relationship Id="rId27" Type="http://schemas.openxmlformats.org/officeDocument/2006/relationships/image" Target="../media/image147.emf"/><Relationship Id="rId30" Type="http://schemas.openxmlformats.org/officeDocument/2006/relationships/customXml" Target="../ink/ink143.xml"/><Relationship Id="rId35" Type="http://schemas.openxmlformats.org/officeDocument/2006/relationships/image" Target="../media/image151.emf"/><Relationship Id="rId43" Type="http://schemas.openxmlformats.org/officeDocument/2006/relationships/image" Target="../media/image155.emf"/><Relationship Id="rId48" Type="http://schemas.openxmlformats.org/officeDocument/2006/relationships/customXml" Target="../ink/ink152.xml"/><Relationship Id="rId8" Type="http://schemas.openxmlformats.org/officeDocument/2006/relationships/customXml" Target="../ink/ink132.xml"/><Relationship Id="rId51" Type="http://schemas.openxmlformats.org/officeDocument/2006/relationships/image" Target="../media/image159.emf"/><Relationship Id="rId3" Type="http://schemas.openxmlformats.org/officeDocument/2006/relationships/image" Target="../media/image135.emf"/><Relationship Id="rId12" Type="http://schemas.openxmlformats.org/officeDocument/2006/relationships/customXml" Target="../ink/ink134.xml"/><Relationship Id="rId17" Type="http://schemas.openxmlformats.org/officeDocument/2006/relationships/image" Target="../media/image142.emf"/><Relationship Id="rId25" Type="http://schemas.openxmlformats.org/officeDocument/2006/relationships/image" Target="../media/image146.emf"/><Relationship Id="rId33" Type="http://schemas.openxmlformats.org/officeDocument/2006/relationships/image" Target="../media/image150.emf"/><Relationship Id="rId38" Type="http://schemas.openxmlformats.org/officeDocument/2006/relationships/customXml" Target="../ink/ink147.xml"/><Relationship Id="rId46" Type="http://schemas.openxmlformats.org/officeDocument/2006/relationships/customXml" Target="../ink/ink151.xml"/><Relationship Id="rId20" Type="http://schemas.openxmlformats.org/officeDocument/2006/relationships/customXml" Target="../ink/ink138.xml"/><Relationship Id="rId41" Type="http://schemas.openxmlformats.org/officeDocument/2006/relationships/image" Target="../media/image154.emf"/><Relationship Id="rId1" Type="http://schemas.openxmlformats.org/officeDocument/2006/relationships/slideLayout" Target="../slideLayouts/slideLayout7.xml"/><Relationship Id="rId6" Type="http://schemas.openxmlformats.org/officeDocument/2006/relationships/customXml" Target="../ink/ink131.xml"/><Relationship Id="rId15" Type="http://schemas.openxmlformats.org/officeDocument/2006/relationships/image" Target="../media/image141.emf"/><Relationship Id="rId23" Type="http://schemas.openxmlformats.org/officeDocument/2006/relationships/image" Target="../media/image145.emf"/><Relationship Id="rId28" Type="http://schemas.openxmlformats.org/officeDocument/2006/relationships/customXml" Target="../ink/ink142.xml"/><Relationship Id="rId36" Type="http://schemas.openxmlformats.org/officeDocument/2006/relationships/customXml" Target="../ink/ink146.xml"/><Relationship Id="rId49" Type="http://schemas.openxmlformats.org/officeDocument/2006/relationships/image" Target="../media/image158.emf"/></Relationships>
</file>

<file path=ppt/slides/_rels/slide33.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customXml" Target="../ink/ink155.xml"/><Relationship Id="rId1" Type="http://schemas.openxmlformats.org/officeDocument/2006/relationships/slideLayout" Target="../slideLayouts/slideLayout7.xml"/><Relationship Id="rId5" Type="http://schemas.openxmlformats.org/officeDocument/2006/relationships/image" Target="../media/image162.emf"/><Relationship Id="rId4" Type="http://schemas.openxmlformats.org/officeDocument/2006/relationships/customXml" Target="../ink/ink156.xml"/></Relationships>
</file>

<file path=ppt/slides/_rels/slide34.xml.rels><?xml version="1.0" encoding="UTF-8" standalone="yes"?>
<Relationships xmlns="http://schemas.openxmlformats.org/package/2006/relationships"><Relationship Id="rId3" Type="http://schemas.openxmlformats.org/officeDocument/2006/relationships/image" Target="../media/image163.emf"/><Relationship Id="rId7" Type="http://schemas.openxmlformats.org/officeDocument/2006/relationships/image" Target="../media/image165.emf"/><Relationship Id="rId2" Type="http://schemas.openxmlformats.org/officeDocument/2006/relationships/customXml" Target="../ink/ink157.xml"/><Relationship Id="rId1" Type="http://schemas.openxmlformats.org/officeDocument/2006/relationships/slideLayout" Target="../slideLayouts/slideLayout7.xml"/><Relationship Id="rId6" Type="http://schemas.openxmlformats.org/officeDocument/2006/relationships/customXml" Target="../ink/ink159.xml"/><Relationship Id="rId5" Type="http://schemas.openxmlformats.org/officeDocument/2006/relationships/image" Target="../media/image164.emf"/><Relationship Id="rId4" Type="http://schemas.openxmlformats.org/officeDocument/2006/relationships/customXml" Target="../ink/ink158.xml"/></Relationships>
</file>

<file path=ppt/slides/_rels/slide35.xml.rels><?xml version="1.0" encoding="UTF-8" standalone="yes"?>
<Relationships xmlns="http://schemas.openxmlformats.org/package/2006/relationships"><Relationship Id="rId8" Type="http://schemas.openxmlformats.org/officeDocument/2006/relationships/customXml" Target="../ink/ink163.xml"/><Relationship Id="rId3" Type="http://schemas.openxmlformats.org/officeDocument/2006/relationships/image" Target="../media/image166.emf"/><Relationship Id="rId7" Type="http://schemas.openxmlformats.org/officeDocument/2006/relationships/image" Target="../media/image168.emf"/><Relationship Id="rId2" Type="http://schemas.openxmlformats.org/officeDocument/2006/relationships/customXml" Target="../ink/ink160.xml"/><Relationship Id="rId1" Type="http://schemas.openxmlformats.org/officeDocument/2006/relationships/slideLayout" Target="../slideLayouts/slideLayout7.xml"/><Relationship Id="rId6" Type="http://schemas.openxmlformats.org/officeDocument/2006/relationships/customXml" Target="../ink/ink162.xml"/><Relationship Id="rId5" Type="http://schemas.openxmlformats.org/officeDocument/2006/relationships/image" Target="../media/image167.emf"/><Relationship Id="rId4" Type="http://schemas.openxmlformats.org/officeDocument/2006/relationships/customXml" Target="../ink/ink161.xml"/><Relationship Id="rId9" Type="http://schemas.openxmlformats.org/officeDocument/2006/relationships/image" Target="../media/image169.emf"/></Relationships>
</file>

<file path=ppt/slides/_rels/slide36.xml.rels><?xml version="1.0" encoding="UTF-8" standalone="yes"?>
<Relationships xmlns="http://schemas.openxmlformats.org/package/2006/relationships"><Relationship Id="rId3" Type="http://schemas.openxmlformats.org/officeDocument/2006/relationships/image" Target="../media/image170.emf"/><Relationship Id="rId7" Type="http://schemas.openxmlformats.org/officeDocument/2006/relationships/image" Target="../media/image172.emf"/><Relationship Id="rId2" Type="http://schemas.openxmlformats.org/officeDocument/2006/relationships/customXml" Target="../ink/ink164.xml"/><Relationship Id="rId1" Type="http://schemas.openxmlformats.org/officeDocument/2006/relationships/slideLayout" Target="../slideLayouts/slideLayout7.xml"/><Relationship Id="rId6" Type="http://schemas.openxmlformats.org/officeDocument/2006/relationships/customXml" Target="../ink/ink166.xml"/><Relationship Id="rId5" Type="http://schemas.openxmlformats.org/officeDocument/2006/relationships/image" Target="../media/image171.emf"/><Relationship Id="rId4" Type="http://schemas.openxmlformats.org/officeDocument/2006/relationships/customXml" Target="../ink/ink165.xml"/></Relationships>
</file>

<file path=ppt/slides/_rels/slide37.xml.rels><?xml version="1.0" encoding="UTF-8" standalone="yes"?>
<Relationships xmlns="http://schemas.openxmlformats.org/package/2006/relationships"><Relationship Id="rId8" Type="http://schemas.openxmlformats.org/officeDocument/2006/relationships/customXml" Target="../ink/ink170.xml"/><Relationship Id="rId3" Type="http://schemas.openxmlformats.org/officeDocument/2006/relationships/image" Target="../media/image173.emf"/><Relationship Id="rId7" Type="http://schemas.openxmlformats.org/officeDocument/2006/relationships/image" Target="../media/image175.emf"/><Relationship Id="rId2" Type="http://schemas.openxmlformats.org/officeDocument/2006/relationships/customXml" Target="../ink/ink167.xml"/><Relationship Id="rId1" Type="http://schemas.openxmlformats.org/officeDocument/2006/relationships/slideLayout" Target="../slideLayouts/slideLayout7.xml"/><Relationship Id="rId6" Type="http://schemas.openxmlformats.org/officeDocument/2006/relationships/customXml" Target="../ink/ink169.xml"/><Relationship Id="rId11" Type="http://schemas.openxmlformats.org/officeDocument/2006/relationships/image" Target="../media/image177.emf"/><Relationship Id="rId5" Type="http://schemas.openxmlformats.org/officeDocument/2006/relationships/image" Target="../media/image174.emf"/><Relationship Id="rId10" Type="http://schemas.openxmlformats.org/officeDocument/2006/relationships/customXml" Target="../ink/ink171.xml"/><Relationship Id="rId4" Type="http://schemas.openxmlformats.org/officeDocument/2006/relationships/customXml" Target="../ink/ink168.xml"/><Relationship Id="rId9" Type="http://schemas.openxmlformats.org/officeDocument/2006/relationships/image" Target="../media/image17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customXml" Target="../ink/ink172.xml"/><Relationship Id="rId7" Type="http://schemas.openxmlformats.org/officeDocument/2006/relationships/customXml" Target="../ink/ink174.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80.emf"/><Relationship Id="rId5" Type="http://schemas.openxmlformats.org/officeDocument/2006/relationships/customXml" Target="../ink/ink173.xml"/><Relationship Id="rId4" Type="http://schemas.openxmlformats.org/officeDocument/2006/relationships/image" Target="../media/image17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85.emf"/><Relationship Id="rId3" Type="http://schemas.openxmlformats.org/officeDocument/2006/relationships/customXml" Target="../ink/ink175.xml"/><Relationship Id="rId7" Type="http://schemas.openxmlformats.org/officeDocument/2006/relationships/customXml" Target="../ink/ink177.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4.emf"/><Relationship Id="rId5" Type="http://schemas.openxmlformats.org/officeDocument/2006/relationships/customXml" Target="../ink/ink176.xml"/><Relationship Id="rId10" Type="http://schemas.openxmlformats.org/officeDocument/2006/relationships/image" Target="../media/image186.emf"/><Relationship Id="rId4" Type="http://schemas.openxmlformats.org/officeDocument/2006/relationships/image" Target="../media/image183.emf"/><Relationship Id="rId9" Type="http://schemas.openxmlformats.org/officeDocument/2006/relationships/customXml" Target="../ink/ink178.xml"/></Relationships>
</file>

<file path=ppt/slides/_rels/slide41.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customXml" Target="../ink/ink17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customXml" Target="../ink/ink18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81.xml"/><Relationship Id="rId2" Type="http://schemas.openxmlformats.org/officeDocument/2006/relationships/hyperlink" Target="https://www.e-education.psu.edu/geog597i_02/node/686" TargetMode="External"/><Relationship Id="rId1" Type="http://schemas.openxmlformats.org/officeDocument/2006/relationships/slideLayout" Target="../slideLayouts/slideLayout2.xml"/><Relationship Id="rId4" Type="http://schemas.openxmlformats.org/officeDocument/2006/relationships/image" Target="../media/image189.emf"/></Relationships>
</file>

<file path=ppt/slides/_rels/slide4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customXml" Target="../ink/ink18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186.xml"/><Relationship Id="rId3" Type="http://schemas.openxmlformats.org/officeDocument/2006/relationships/image" Target="../media/image15.emf"/><Relationship Id="rId7" Type="http://schemas.openxmlformats.org/officeDocument/2006/relationships/image" Target="../media/image91.emf"/><Relationship Id="rId2" Type="http://schemas.openxmlformats.org/officeDocument/2006/relationships/customXml" Target="../ink/ink183.xml"/><Relationship Id="rId1" Type="http://schemas.openxmlformats.org/officeDocument/2006/relationships/slideLayout" Target="../slideLayouts/slideLayout4.xml"/><Relationship Id="rId6" Type="http://schemas.openxmlformats.org/officeDocument/2006/relationships/customXml" Target="../ink/ink185.xml"/><Relationship Id="rId11" Type="http://schemas.openxmlformats.org/officeDocument/2006/relationships/image" Target="../media/image93.emf"/><Relationship Id="rId5" Type="http://schemas.openxmlformats.org/officeDocument/2006/relationships/image" Target="../media/image16.emf"/><Relationship Id="rId10" Type="http://schemas.openxmlformats.org/officeDocument/2006/relationships/customXml" Target="../ink/ink187.xml"/><Relationship Id="rId4" Type="http://schemas.openxmlformats.org/officeDocument/2006/relationships/customXml" Target="../ink/ink184.xml"/><Relationship Id="rId9" Type="http://schemas.openxmlformats.org/officeDocument/2006/relationships/image" Target="../media/image92.emf"/></Relationships>
</file>

<file path=ppt/slides/_rels/slide49.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customXml" Target="../ink/ink18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89.xml"/><Relationship Id="rId1" Type="http://schemas.openxmlformats.org/officeDocument/2006/relationships/slideLayout" Target="../slideLayouts/slideLayout7.xml"/><Relationship Id="rId5" Type="http://schemas.openxmlformats.org/officeDocument/2006/relationships/image" Target="../media/image178.emf"/><Relationship Id="rId4" Type="http://schemas.openxmlformats.org/officeDocument/2006/relationships/customXml" Target="../ink/ink190.xml"/></Relationships>
</file>

<file path=ppt/slides/_rels/slide52.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customXml" Target="../ink/ink19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90.emf"/><Relationship Id="rId2" Type="http://schemas.openxmlformats.org/officeDocument/2006/relationships/image" Target="../media/image17.wmf"/><Relationship Id="rId1" Type="http://schemas.openxmlformats.org/officeDocument/2006/relationships/slideLayout" Target="../slideLayouts/slideLayout13.xml"/><Relationship Id="rId6" Type="http://schemas.openxmlformats.org/officeDocument/2006/relationships/customXml" Target="../ink/ink192.xml"/><Relationship Id="rId5" Type="http://schemas.openxmlformats.org/officeDocument/2006/relationships/image" Target="../media/image20.wmf"/><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rriam-webster.com/dictionary/threshol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erriam-webster.com/dictionary/compris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pitchFamily="34" charset="0"/>
              </a:rPr>
              <a:t>Economic</a:t>
            </a:r>
            <a:r>
              <a:rPr lang="it-IT" sz="3600" b="1" dirty="0">
                <a:latin typeface="Arial" pitchFamily="34" charset="0"/>
              </a:rPr>
              <a:t> </a:t>
            </a:r>
            <a:r>
              <a:rPr lang="it-IT" sz="3600" b="1" dirty="0" err="1">
                <a:latin typeface="Arial" pitchFamily="34" charset="0"/>
              </a:rPr>
              <a:t>Geography</a:t>
            </a:r>
            <a:r>
              <a:rPr lang="it-IT" sz="3600" b="1" dirty="0">
                <a:latin typeface="Arial" pitchFamily="34" charset="0"/>
              </a:rPr>
              <a:t> </a:t>
            </a:r>
            <a:br>
              <a:rPr lang="it-IT" sz="3600" b="1" dirty="0">
                <a:latin typeface="Arial" pitchFamily="34" charset="0"/>
              </a:rPr>
            </a:br>
            <a:br>
              <a:rPr lang="it-IT" sz="3600" b="1" dirty="0">
                <a:latin typeface="Arial" pitchFamily="34" charset="0"/>
              </a:rPr>
            </a:br>
            <a:r>
              <a:rPr lang="it-IT" sz="2400" dirty="0">
                <a:latin typeface="Arial" pitchFamily="34" charset="0"/>
              </a:rPr>
              <a:t>3 – </a:t>
            </a:r>
            <a:r>
              <a:rPr lang="en-GB" sz="2400" dirty="0">
                <a:latin typeface="Arial" pitchFamily="34" charset="0"/>
              </a:rPr>
              <a:t>Central Place Theory</a:t>
            </a:r>
            <a:endParaRPr lang="it-IT" sz="2000" b="1" i="1" dirty="0">
              <a:latin typeface="Arial" pitchFamily="34"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descr="Rectangle: Click to edit Master text styles&#10;Second level&#10;Third level&#10;Fourth level&#10;Fifth level"/>
          <p:cNvSpPr>
            <a:spLocks noGrp="1" noChangeArrowheads="1"/>
          </p:cNvSpPr>
          <p:nvPr>
            <p:ph type="subTitle" idx="1"/>
          </p:nvPr>
        </p:nvSpPr>
        <p:spPr/>
        <p:txBody>
          <a:bodyPr/>
          <a:lstStyle/>
          <a:p>
            <a:pPr eaLnBrk="1" hangingPunct="1"/>
            <a:endParaRPr lang="it-IT" sz="1800" dirty="0"/>
          </a:p>
          <a:p>
            <a:pPr eaLnBrk="1" hangingPunct="1"/>
            <a:endParaRPr lang="it-IT" sz="1800" dirty="0"/>
          </a:p>
          <a:p>
            <a:pPr eaLnBrk="1" hangingPunct="1"/>
            <a:r>
              <a:rPr lang="it-IT" sz="1800" dirty="0"/>
              <a:t>121EC</a:t>
            </a:r>
          </a:p>
          <a:p>
            <a:pPr eaLnBrk="1" hangingPunct="1"/>
            <a:endParaRPr lang="it-IT" sz="1800" dirty="0"/>
          </a:p>
          <a:p>
            <a:pPr eaLnBrk="1" hangingPunct="1">
              <a:spcBef>
                <a:spcPct val="15000"/>
              </a:spcBef>
            </a:pPr>
            <a:r>
              <a:rPr lang="it-IT" sz="1600" dirty="0"/>
              <a:t>A.Y. 2023/2024</a:t>
            </a:r>
          </a:p>
          <a:p>
            <a:pPr eaLnBrk="1" hangingPunct="1">
              <a:spcBef>
                <a:spcPct val="15000"/>
              </a:spcBef>
            </a:pPr>
            <a:r>
              <a:rPr lang="it-IT" sz="1600" dirty="0"/>
              <a:t>Dr. Giuseppe </a:t>
            </a:r>
            <a:r>
              <a:rPr lang="it-IT" sz="1600" dirty="0" err="1"/>
              <a:t>Borruso</a:t>
            </a:r>
            <a:endParaRPr lang="it-IT" sz="1600" dirty="0"/>
          </a:p>
          <a:p>
            <a:pPr eaLnBrk="1" hangingPunct="1">
              <a:spcBef>
                <a:spcPct val="15000"/>
              </a:spcBef>
            </a:pPr>
            <a:r>
              <a:rPr lang="it-IT" sz="1600" dirty="0" err="1"/>
              <a:t>Department</a:t>
            </a:r>
            <a:r>
              <a:rPr lang="it-IT" sz="1600" dirty="0"/>
              <a:t> of </a:t>
            </a:r>
            <a:r>
              <a:rPr lang="it-IT" sz="1600" dirty="0" err="1"/>
              <a:t>Economics</a:t>
            </a:r>
            <a:r>
              <a:rPr lang="it-IT" sz="1600" dirty="0"/>
              <a:t>, Business, </a:t>
            </a:r>
            <a:r>
              <a:rPr lang="it-IT" sz="1600" dirty="0" err="1"/>
              <a:t>Mathematics</a:t>
            </a:r>
            <a:r>
              <a:rPr lang="it-IT" sz="1600" dirty="0"/>
              <a:t> and </a:t>
            </a:r>
            <a:r>
              <a:rPr lang="it-IT" sz="1600" dirty="0" err="1"/>
              <a:t>Statistics</a:t>
            </a:r>
            <a:endParaRPr lang="it-IT" sz="1600" dirty="0"/>
          </a:p>
          <a:p>
            <a:pPr eaLnBrk="1" hangingPunct="1">
              <a:spcBef>
                <a:spcPct val="15000"/>
              </a:spcBef>
            </a:pPr>
            <a:r>
              <a:rPr lang="it-IT" sz="1600" dirty="0" err="1"/>
              <a:t>University</a:t>
            </a:r>
            <a:r>
              <a:rPr lang="it-IT" sz="1600" dirty="0"/>
              <a:t> of Trieste</a:t>
            </a:r>
          </a:p>
          <a:p>
            <a:pPr eaLnBrk="1" hangingPunct="1">
              <a:spcBef>
                <a:spcPct val="15000"/>
              </a:spcBef>
            </a:pPr>
            <a:r>
              <a:rPr lang="it-IT" sz="1600" dirty="0"/>
              <a:t>E-mail. </a:t>
            </a:r>
            <a:r>
              <a:rPr lang="it-IT" sz="1600" dirty="0">
                <a:hlinkClick r:id="rId4"/>
              </a:rPr>
              <a:t>giuseppe.borruso@econ.units.it</a:t>
            </a:r>
            <a:endParaRPr lang="it-IT" sz="1600" dirty="0"/>
          </a:p>
          <a:p>
            <a:pPr eaLnBrk="1" hangingPunct="1">
              <a:spcBef>
                <a:spcPct val="15000"/>
              </a:spcBef>
            </a:pPr>
            <a:r>
              <a:rPr lang="it-IT" sz="1600" dirty="0" err="1"/>
              <a:t>Ph</a:t>
            </a:r>
            <a:r>
              <a:rPr lang="it-IT" sz="1600" dirty="0"/>
              <a:t>. +39 040 558 </a:t>
            </a:r>
            <a:r>
              <a:rPr lang="it-IT" sz="1600" b="1" dirty="0"/>
              <a:t>7008</a:t>
            </a:r>
          </a:p>
          <a:p>
            <a:pPr eaLnBrk="1" hangingPunct="1">
              <a:spcBef>
                <a:spcPct val="15000"/>
              </a:spcBef>
            </a:pPr>
            <a:r>
              <a:rPr lang="it-IT" sz="1600" dirty="0" err="1"/>
              <a:t>Skype</a:t>
            </a:r>
            <a:r>
              <a:rPr lang="it-IT" sz="1600" dirty="0"/>
              <a:t>:  </a:t>
            </a:r>
            <a:r>
              <a:rPr lang="it-IT" sz="1600" dirty="0" err="1"/>
              <a:t>giuseppe.borruso</a:t>
            </a:r>
            <a:r>
              <a:rPr lang="it-IT" sz="16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42988" y="1412875"/>
            <a:ext cx="6553200" cy="5281613"/>
          </a:xfrm>
          <a:noFill/>
        </p:spPr>
      </p:pic>
      <p:sp>
        <p:nvSpPr>
          <p:cNvPr id="11267" name="Rectangle 3"/>
          <p:cNvSpPr>
            <a:spLocks noGrp="1" noChangeArrowheads="1"/>
          </p:cNvSpPr>
          <p:nvPr>
            <p:ph type="title" idx="4294967295"/>
          </p:nvPr>
        </p:nvSpPr>
        <p:spPr/>
        <p:txBody>
          <a:bodyPr/>
          <a:lstStyle/>
          <a:p>
            <a:pPr eaLnBrk="1" hangingPunct="1"/>
            <a:r>
              <a:rPr lang="en-GB" sz="2800"/>
              <a:t>The spatial organization of market</a:t>
            </a:r>
            <a:br>
              <a:rPr lang="en-GB" sz="2800"/>
            </a:br>
            <a:r>
              <a:rPr lang="en-GB" sz="2800"/>
              <a:t>Spatial range of demand</a:t>
            </a:r>
            <a:br>
              <a:rPr lang="en-GB" sz="2800"/>
            </a:br>
            <a:endParaRPr lang="en-GB" sz="2800"/>
          </a:p>
        </p:txBody>
      </p:sp>
      <p:sp>
        <p:nvSpPr>
          <p:cNvPr id="11268" name="Rectangle 4"/>
          <p:cNvSpPr>
            <a:spLocks noChangeArrowheads="1"/>
          </p:cNvSpPr>
          <p:nvPr/>
        </p:nvSpPr>
        <p:spPr bwMode="auto">
          <a:xfrm>
            <a:off x="5364163" y="2084388"/>
            <a:ext cx="1944687" cy="790575"/>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1269" name="Line 5"/>
          <p:cNvSpPr>
            <a:spLocks noChangeShapeType="1"/>
          </p:cNvSpPr>
          <p:nvPr/>
        </p:nvSpPr>
        <p:spPr bwMode="auto">
          <a:xfrm>
            <a:off x="6372225" y="2892425"/>
            <a:ext cx="0" cy="792163"/>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Text Box 6"/>
          <p:cNvSpPr txBox="1">
            <a:spLocks noChangeArrowheads="1"/>
          </p:cNvSpPr>
          <p:nvPr/>
        </p:nvSpPr>
        <p:spPr bwMode="auto">
          <a:xfrm>
            <a:off x="5076825" y="3829050"/>
            <a:ext cx="4067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800">
                <a:solidFill>
                  <a:srgbClr val="000000"/>
                </a:solidFill>
              </a:rPr>
              <a:t>Price paid by the consumer:</a:t>
            </a:r>
          </a:p>
          <a:p>
            <a:pPr algn="l">
              <a:spcBef>
                <a:spcPct val="50000"/>
              </a:spcBef>
              <a:buFont typeface="Monotype Sorts"/>
              <a:buNone/>
            </a:pPr>
            <a:r>
              <a:rPr lang="en-GB" sz="1800">
                <a:solidFill>
                  <a:srgbClr val="000000"/>
                </a:solidFill>
              </a:rPr>
              <a:t>Price of the good + transport cost</a:t>
            </a:r>
          </a:p>
          <a:p>
            <a:pPr algn="l">
              <a:spcBef>
                <a:spcPct val="50000"/>
              </a:spcBef>
              <a:buFont typeface="Monotype Sorts"/>
              <a:buNone/>
            </a:pPr>
            <a:r>
              <a:rPr lang="en-GB" sz="1800">
                <a:solidFill>
                  <a:srgbClr val="000000"/>
                </a:solidFill>
              </a:rPr>
              <a:t>=&gt; The final effective price paid is a linear function of distance d (as distance increases, also the effective price paid by the consumer does so)</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6304320" y="2232360"/>
              <a:ext cx="1563120" cy="527400"/>
            </p14:xfrm>
          </p:contentPart>
        </mc:Choice>
        <mc:Fallback xmlns="">
          <p:pic>
            <p:nvPicPr>
              <p:cNvPr id="2" name="Input penna 1"/>
              <p:cNvPicPr/>
              <p:nvPr/>
            </p:nvPicPr>
            <p:blipFill>
              <a:blip r:embed="rId4"/>
              <a:stretch>
                <a:fillRect/>
              </a:stretch>
            </p:blipFill>
            <p:spPr>
              <a:xfrm>
                <a:off x="6294960" y="2223000"/>
                <a:ext cx="1581840" cy="5461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sz="2800"/>
              <a:t>The spatial organization of market</a:t>
            </a:r>
            <a:br>
              <a:rPr lang="en-GB" sz="2800"/>
            </a:br>
            <a:r>
              <a:rPr lang="en-GB" sz="2800"/>
              <a:t>Spatial range of demand</a:t>
            </a:r>
            <a:br>
              <a:rPr lang="en-GB" sz="2800"/>
            </a:br>
            <a:endParaRPr lang="en-GB" sz="2800"/>
          </a:p>
        </p:txBody>
      </p:sp>
      <p:grpSp>
        <p:nvGrpSpPr>
          <p:cNvPr id="12291" name="Group 3"/>
          <p:cNvGrpSpPr>
            <a:grpSpLocks/>
          </p:cNvGrpSpPr>
          <p:nvPr/>
        </p:nvGrpSpPr>
        <p:grpSpPr bwMode="auto">
          <a:xfrm>
            <a:off x="900113" y="806450"/>
            <a:ext cx="7416800" cy="4878388"/>
            <a:chOff x="567" y="607"/>
            <a:chExt cx="4672" cy="3073"/>
          </a:xfrm>
        </p:grpSpPr>
        <p:grpSp>
          <p:nvGrpSpPr>
            <p:cNvPr id="12295" name="Group 4"/>
            <p:cNvGrpSpPr>
              <a:grpSpLocks/>
            </p:cNvGrpSpPr>
            <p:nvPr/>
          </p:nvGrpSpPr>
          <p:grpSpPr bwMode="auto">
            <a:xfrm>
              <a:off x="567" y="607"/>
              <a:ext cx="4672" cy="3073"/>
              <a:chOff x="567" y="607"/>
              <a:chExt cx="4672" cy="3073"/>
            </a:xfrm>
          </p:grpSpPr>
          <p:sp>
            <p:nvSpPr>
              <p:cNvPr id="12304" name="Line 5"/>
              <p:cNvSpPr>
                <a:spLocks noChangeShapeType="1"/>
              </p:cNvSpPr>
              <p:nvPr/>
            </p:nvSpPr>
            <p:spPr bwMode="auto">
              <a:xfrm>
                <a:off x="567" y="2568"/>
                <a:ext cx="4672" cy="0"/>
              </a:xfrm>
              <a:prstGeom prst="line">
                <a:avLst/>
              </a:prstGeom>
              <a:noFill/>
              <a:ln w="19050">
                <a:solidFill>
                  <a:srgbClr val="3333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5" name="Arc 6"/>
              <p:cNvSpPr>
                <a:spLocks/>
              </p:cNvSpPr>
              <p:nvPr/>
            </p:nvSpPr>
            <p:spPr bwMode="auto">
              <a:xfrm rot="10800000" flipH="1">
                <a:off x="1746" y="2546"/>
                <a:ext cx="2268" cy="113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close/>
                  </a:path>
                </a:pathLst>
              </a:custGeom>
              <a:noFill/>
              <a:ln w="190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306" name="Rectangle 7"/>
              <p:cNvSpPr>
                <a:spLocks noChangeArrowheads="1"/>
              </p:cNvSpPr>
              <p:nvPr/>
            </p:nvSpPr>
            <p:spPr bwMode="auto">
              <a:xfrm>
                <a:off x="1747" y="1298"/>
                <a:ext cx="2267" cy="1270"/>
              </a:xfrm>
              <a:prstGeom prst="rect">
                <a:avLst/>
              </a:prstGeom>
              <a:noFill/>
              <a:ln w="1905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GB"/>
              </a:p>
            </p:txBody>
          </p:sp>
          <p:sp>
            <p:nvSpPr>
              <p:cNvPr id="12307" name="Line 8"/>
              <p:cNvSpPr>
                <a:spLocks noChangeShapeType="1"/>
              </p:cNvSpPr>
              <p:nvPr/>
            </p:nvSpPr>
            <p:spPr bwMode="auto">
              <a:xfrm>
                <a:off x="2880" y="607"/>
                <a:ext cx="0" cy="1951"/>
              </a:xfrm>
              <a:prstGeom prst="line">
                <a:avLst/>
              </a:prstGeom>
              <a:noFill/>
              <a:ln w="1905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308" name="Line 9"/>
              <p:cNvSpPr>
                <a:spLocks noChangeShapeType="1"/>
              </p:cNvSpPr>
              <p:nvPr/>
            </p:nvSpPr>
            <p:spPr bwMode="auto">
              <a:xfrm flipV="1">
                <a:off x="2880" y="1304"/>
                <a:ext cx="1134" cy="448"/>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10"/>
              <p:cNvSpPr>
                <a:spLocks noChangeShapeType="1"/>
              </p:cNvSpPr>
              <p:nvPr/>
            </p:nvSpPr>
            <p:spPr bwMode="auto">
              <a:xfrm rot="12600000" flipV="1">
                <a:off x="1707" y="1435"/>
                <a:ext cx="1195" cy="185"/>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296" name="Text Box 11"/>
            <p:cNvSpPr txBox="1">
              <a:spLocks noChangeArrowheads="1"/>
            </p:cNvSpPr>
            <p:nvPr/>
          </p:nvSpPr>
          <p:spPr bwMode="auto">
            <a:xfrm>
              <a:off x="2064" y="70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Prices/</a:t>
              </a:r>
              <a:br>
                <a:rPr lang="en-GB" sz="1200" b="1"/>
              </a:br>
              <a:r>
                <a:rPr lang="en-GB" sz="1200" b="1"/>
                <a:t>costs</a:t>
              </a:r>
            </a:p>
          </p:txBody>
        </p:sp>
        <p:sp>
          <p:nvSpPr>
            <p:cNvPr id="12297" name="Text Box 12"/>
            <p:cNvSpPr txBox="1">
              <a:spLocks noChangeArrowheads="1"/>
            </p:cNvSpPr>
            <p:nvPr/>
          </p:nvSpPr>
          <p:spPr bwMode="auto">
            <a:xfrm>
              <a:off x="1519"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298" name="Text Box 13"/>
            <p:cNvSpPr txBox="1">
              <a:spLocks noChangeArrowheads="1"/>
            </p:cNvSpPr>
            <p:nvPr/>
          </p:nvSpPr>
          <p:spPr bwMode="auto">
            <a:xfrm>
              <a:off x="4060"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sp>
          <p:nvSpPr>
            <p:cNvPr id="12299" name="Text Box 14"/>
            <p:cNvSpPr txBox="1">
              <a:spLocks noChangeArrowheads="1"/>
            </p:cNvSpPr>
            <p:nvPr/>
          </p:nvSpPr>
          <p:spPr bwMode="auto">
            <a:xfrm>
              <a:off x="2779" y="2614"/>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O</a:t>
              </a:r>
            </a:p>
          </p:txBody>
        </p:sp>
        <p:sp>
          <p:nvSpPr>
            <p:cNvPr id="12300" name="Text Box 15"/>
            <p:cNvSpPr txBox="1">
              <a:spLocks noChangeArrowheads="1"/>
            </p:cNvSpPr>
            <p:nvPr/>
          </p:nvSpPr>
          <p:spPr bwMode="auto">
            <a:xfrm>
              <a:off x="1556" y="12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301" name="Text Box 16"/>
            <p:cNvSpPr txBox="1">
              <a:spLocks noChangeArrowheads="1"/>
            </p:cNvSpPr>
            <p:nvPr/>
          </p:nvSpPr>
          <p:spPr bwMode="auto">
            <a:xfrm>
              <a:off x="2880" y="176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2" name="Text Box 17"/>
            <p:cNvSpPr txBox="1">
              <a:spLocks noChangeArrowheads="1"/>
            </p:cNvSpPr>
            <p:nvPr/>
          </p:nvSpPr>
          <p:spPr bwMode="auto">
            <a:xfrm>
              <a:off x="2926" y="13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3" name="Text Box 18"/>
            <p:cNvSpPr txBox="1">
              <a:spLocks noChangeArrowheads="1"/>
            </p:cNvSpPr>
            <p:nvPr/>
          </p:nvSpPr>
          <p:spPr bwMode="auto">
            <a:xfrm>
              <a:off x="4060" y="125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grpSp>
      <p:sp>
        <p:nvSpPr>
          <p:cNvPr id="12292" name="Text Box 19"/>
          <p:cNvSpPr txBox="1">
            <a:spLocks noChangeArrowheads="1"/>
          </p:cNvSpPr>
          <p:nvPr/>
        </p:nvSpPr>
        <p:spPr bwMode="auto">
          <a:xfrm>
            <a:off x="395288" y="5373688"/>
            <a:ext cx="83534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600" b="1"/>
              <a:t>O = </a:t>
            </a:r>
            <a:r>
              <a:rPr lang="en-GB" sz="1600"/>
              <a:t>place of supply</a:t>
            </a:r>
          </a:p>
          <a:p>
            <a:pPr algn="l">
              <a:spcBef>
                <a:spcPct val="50000"/>
              </a:spcBef>
              <a:buFont typeface="Monotype Sorts"/>
              <a:buNone/>
            </a:pPr>
            <a:r>
              <a:rPr lang="en-GB" sz="1600" b="1"/>
              <a:t>OP’ = </a:t>
            </a:r>
            <a:r>
              <a:rPr lang="en-GB" sz="1600"/>
              <a:t>maximum price the consumer is willing to pay (including distance’s costs) </a:t>
            </a:r>
          </a:p>
          <a:p>
            <a:pPr algn="l">
              <a:spcBef>
                <a:spcPct val="50000"/>
              </a:spcBef>
              <a:buFont typeface="Monotype Sorts"/>
              <a:buNone/>
            </a:pPr>
            <a:r>
              <a:rPr lang="en-GB" sz="1600" b="1"/>
              <a:t>OP = </a:t>
            </a:r>
            <a:r>
              <a:rPr lang="en-GB" sz="1600"/>
              <a:t>product’s price</a:t>
            </a:r>
          </a:p>
          <a:p>
            <a:pPr algn="l">
              <a:spcBef>
                <a:spcPct val="50000"/>
              </a:spcBef>
              <a:buFont typeface="Monotype Sorts"/>
              <a:buNone/>
            </a:pPr>
            <a:r>
              <a:rPr lang="en-GB" sz="1600" b="1"/>
              <a:t>OC’ </a:t>
            </a:r>
            <a:r>
              <a:rPr lang="en-GB" sz="1600"/>
              <a:t>a </a:t>
            </a:r>
            <a:r>
              <a:rPr lang="en-GB" sz="1600" b="1"/>
              <a:t>OD’ </a:t>
            </a:r>
            <a:r>
              <a:rPr lang="en-GB" sz="1600"/>
              <a:t>= range of the market (circular market centred in </a:t>
            </a:r>
            <a:r>
              <a:rPr lang="en-GB" sz="1600" b="1"/>
              <a:t>O</a:t>
            </a:r>
            <a:r>
              <a:rPr lang="en-GB" sz="1600"/>
              <a:t>)</a:t>
            </a:r>
          </a:p>
        </p:txBody>
      </p:sp>
      <p:sp>
        <p:nvSpPr>
          <p:cNvPr id="12293" name="Text Box 20"/>
          <p:cNvSpPr txBox="1">
            <a:spLocks noChangeArrowheads="1"/>
          </p:cNvSpPr>
          <p:nvPr/>
        </p:nvSpPr>
        <p:spPr bwMode="auto">
          <a:xfrm>
            <a:off x="4787900" y="1108075"/>
            <a:ext cx="4203700" cy="333375"/>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1: the real price is a linear function of distance</a:t>
            </a:r>
          </a:p>
        </p:txBody>
      </p:sp>
      <p:sp>
        <p:nvSpPr>
          <p:cNvPr id="12294" name="Text Box 21"/>
          <p:cNvSpPr txBox="1">
            <a:spLocks noChangeArrowheads="1"/>
          </p:cNvSpPr>
          <p:nvPr/>
        </p:nvSpPr>
        <p:spPr bwMode="auto">
          <a:xfrm>
            <a:off x="6516688" y="2103438"/>
            <a:ext cx="2627312" cy="168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 real price is formed by: </a:t>
            </a:r>
          </a:p>
          <a:p>
            <a:pPr algn="l"/>
            <a:r>
              <a:rPr lang="en-GB" sz="1400"/>
              <a:t>the good’s price at the marketplace</a:t>
            </a:r>
          </a:p>
          <a:p>
            <a:pPr algn="l"/>
            <a:r>
              <a:rPr lang="en-GB" sz="1400"/>
              <a:t>Plus a variable component depending </a:t>
            </a:r>
            <a:br>
              <a:rPr lang="en-GB" sz="1400"/>
            </a:br>
            <a:r>
              <a:rPr lang="en-GB" sz="1400"/>
              <a:t>on the transport cost a consumer </a:t>
            </a:r>
            <a:br>
              <a:rPr lang="en-GB" sz="1400"/>
            </a:br>
            <a:r>
              <a:rPr lang="en-GB" sz="1400"/>
              <a:t>will pay to reach the market</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4652640" y="910800"/>
              <a:ext cx="5036400" cy="723600"/>
            </p14:xfrm>
          </p:contentPart>
        </mc:Choice>
        <mc:Fallback xmlns="">
          <p:pic>
            <p:nvPicPr>
              <p:cNvPr id="2" name="Input penna 1"/>
              <p:cNvPicPr/>
              <p:nvPr/>
            </p:nvPicPr>
            <p:blipFill>
              <a:blip r:embed="rId3"/>
              <a:stretch>
                <a:fillRect/>
              </a:stretch>
            </p:blipFill>
            <p:spPr>
              <a:xfrm>
                <a:off x="4643280" y="901440"/>
                <a:ext cx="5055120" cy="74232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3200"/>
              <a:t>The spatial organization of market</a:t>
            </a:r>
            <a:br>
              <a:rPr lang="en-GB" sz="3200"/>
            </a:br>
            <a:r>
              <a:rPr lang="en-GB" sz="3200"/>
              <a:t>Spatial range of demand</a:t>
            </a:r>
            <a:endParaRPr lang="it-IT" sz="3200"/>
          </a:p>
        </p:txBody>
      </p:sp>
      <p:sp>
        <p:nvSpPr>
          <p:cNvPr id="13315"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1800"/>
              <a:t>We can recall the </a:t>
            </a:r>
            <a:r>
              <a:rPr lang="en-GB" sz="1800" b="1"/>
              <a:t>law of demand</a:t>
            </a:r>
            <a:r>
              <a:rPr lang="en-GB" sz="1800"/>
              <a:t>, where price and quantity are inversely related. </a:t>
            </a:r>
          </a:p>
          <a:p>
            <a:pPr>
              <a:lnSpc>
                <a:spcPct val="80000"/>
              </a:lnSpc>
            </a:pPr>
            <a:r>
              <a:rPr lang="en-GB" sz="1800"/>
              <a:t>As price decreases, the demanded quantity increases and vice versa.</a:t>
            </a:r>
          </a:p>
          <a:p>
            <a:pPr>
              <a:lnSpc>
                <a:spcPct val="80000"/>
              </a:lnSpc>
            </a:pPr>
            <a:r>
              <a:rPr lang="en-GB" sz="1800"/>
              <a:t>As </a:t>
            </a:r>
            <a:r>
              <a:rPr lang="en-GB" sz="1800" b="1" i="1"/>
              <a:t>price</a:t>
            </a:r>
            <a:r>
              <a:rPr lang="en-GB" sz="1800"/>
              <a:t> (Theorem 1) can be considered as a function of </a:t>
            </a:r>
            <a:r>
              <a:rPr lang="en-GB" sz="1800" b="1" i="1"/>
              <a:t>distance</a:t>
            </a:r>
            <a:r>
              <a:rPr lang="en-GB" sz="1800"/>
              <a:t>, we can assume that </a:t>
            </a:r>
            <a:r>
              <a:rPr lang="en-GB" sz="1800" b="1" i="1"/>
              <a:t>quantity </a:t>
            </a:r>
            <a:r>
              <a:rPr lang="en-GB" sz="1800"/>
              <a:t>(= demand for a good) </a:t>
            </a:r>
            <a:r>
              <a:rPr lang="en-GB" sz="1800" b="1" i="1"/>
              <a:t>varies inversely with distance</a:t>
            </a:r>
            <a:r>
              <a:rPr lang="en-GB" sz="1800"/>
              <a:t>.</a:t>
            </a:r>
          </a:p>
          <a:p>
            <a:pPr>
              <a:lnSpc>
                <a:spcPct val="80000"/>
              </a:lnSpc>
            </a:pPr>
            <a:r>
              <a:rPr lang="en-GB" sz="1800"/>
              <a:t>The demand curve can therefore be modified:</a:t>
            </a:r>
          </a:p>
          <a:p>
            <a:pPr lvl="1">
              <a:lnSpc>
                <a:spcPct val="80000"/>
              </a:lnSpc>
            </a:pPr>
            <a:r>
              <a:rPr lang="en-GB" sz="1600"/>
              <a:t>Substituting price with distance;</a:t>
            </a:r>
          </a:p>
          <a:p>
            <a:pPr lvl="1">
              <a:lnSpc>
                <a:spcPct val="80000"/>
              </a:lnSpc>
            </a:pPr>
            <a:r>
              <a:rPr lang="en-GB" sz="1600"/>
              <a:t>Putting it into space! </a:t>
            </a:r>
          </a:p>
          <a:p>
            <a:pPr lvl="2">
              <a:lnSpc>
                <a:spcPct val="80000"/>
              </a:lnSpc>
            </a:pPr>
            <a:r>
              <a:rPr lang="en-GB" sz="1400"/>
              <a:t>That means ‘rotating the axes’</a:t>
            </a:r>
          </a:p>
          <a:p>
            <a:pPr lvl="2">
              <a:lnSpc>
                <a:spcPct val="80000"/>
              </a:lnSpc>
            </a:pPr>
            <a:r>
              <a:rPr lang="en-GB" sz="1400"/>
              <a:t>(see next graph) </a:t>
            </a:r>
          </a:p>
        </p:txBody>
      </p:sp>
      <p:sp>
        <p:nvSpPr>
          <p:cNvPr id="13316" name="Line 3"/>
          <p:cNvSpPr>
            <a:spLocks noChangeShapeType="1"/>
          </p:cNvSpPr>
          <p:nvPr/>
        </p:nvSpPr>
        <p:spPr bwMode="auto">
          <a:xfrm>
            <a:off x="973138" y="2025650"/>
            <a:ext cx="1587"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3317" name="Line 4"/>
          <p:cNvSpPr>
            <a:spLocks noChangeShapeType="1"/>
          </p:cNvSpPr>
          <p:nvPr/>
        </p:nvSpPr>
        <p:spPr bwMode="auto">
          <a:xfrm>
            <a:off x="973138" y="5229225"/>
            <a:ext cx="3598862" cy="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18" name="Rectangle 5"/>
          <p:cNvSpPr>
            <a:spLocks noChangeArrowheads="1"/>
          </p:cNvSpPr>
          <p:nvPr/>
        </p:nvSpPr>
        <p:spPr bwMode="auto">
          <a:xfrm>
            <a:off x="2998788" y="5313363"/>
            <a:ext cx="88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a:t>
            </a:r>
            <a:endParaRPr lang="en-CA" sz="2400">
              <a:latin typeface="AvantGarde Bk BT"/>
            </a:endParaRPr>
          </a:p>
        </p:txBody>
      </p:sp>
      <p:sp>
        <p:nvSpPr>
          <p:cNvPr id="13319" name="Rectangle 6"/>
          <p:cNvSpPr>
            <a:spLocks noChangeArrowheads="1"/>
          </p:cNvSpPr>
          <p:nvPr/>
        </p:nvSpPr>
        <p:spPr bwMode="auto">
          <a:xfrm rot="-5400000">
            <a:off x="-75406" y="2440781"/>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p:sp>
        <p:nvSpPr>
          <p:cNvPr id="13320" name="Freeform 9"/>
          <p:cNvSpPr>
            <a:spLocks/>
          </p:cNvSpPr>
          <p:nvPr/>
        </p:nvSpPr>
        <p:spPr bwMode="auto">
          <a:xfrm>
            <a:off x="1160463" y="2133600"/>
            <a:ext cx="3281362" cy="2801938"/>
          </a:xfrm>
          <a:custGeom>
            <a:avLst/>
            <a:gdLst>
              <a:gd name="T0" fmla="*/ 0 w 2067"/>
              <a:gd name="T1" fmla="*/ 0 h 1765"/>
              <a:gd name="T2" fmla="*/ 2147483647 w 2067"/>
              <a:gd name="T3" fmla="*/ 2147483647 h 1765"/>
              <a:gd name="T4" fmla="*/ 2147483647 w 2067"/>
              <a:gd name="T5" fmla="*/ 2147483647 h 1765"/>
              <a:gd name="T6" fmla="*/ 0 60000 65536"/>
              <a:gd name="T7" fmla="*/ 0 60000 65536"/>
              <a:gd name="T8" fmla="*/ 0 60000 65536"/>
              <a:gd name="T9" fmla="*/ 0 w 2067"/>
              <a:gd name="T10" fmla="*/ 0 h 1765"/>
              <a:gd name="T11" fmla="*/ 1681 w 2067"/>
              <a:gd name="T12" fmla="*/ 1414 h 1765"/>
            </a:gdLst>
            <a:ahLst/>
            <a:cxnLst>
              <a:cxn ang="T6">
                <a:pos x="T0" y="T1"/>
              </a:cxn>
              <a:cxn ang="T7">
                <a:pos x="T2" y="T3"/>
              </a:cxn>
              <a:cxn ang="T8">
                <a:pos x="T4" y="T5"/>
              </a:cxn>
            </a:cxnLst>
            <a:rect l="T9" t="T10" r="T11" b="T12"/>
            <a:pathLst>
              <a:path w="2067" h="1765">
                <a:moveTo>
                  <a:pt x="0" y="0"/>
                </a:moveTo>
                <a:cubicBezTo>
                  <a:pt x="131" y="186"/>
                  <a:pt x="443" y="831"/>
                  <a:pt x="787" y="1125"/>
                </a:cubicBezTo>
                <a:cubicBezTo>
                  <a:pt x="1131" y="1419"/>
                  <a:pt x="1800" y="1632"/>
                  <a:pt x="2067" y="176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21" name="Line 20"/>
          <p:cNvSpPr>
            <a:spLocks noChangeShapeType="1"/>
          </p:cNvSpPr>
          <p:nvPr/>
        </p:nvSpPr>
        <p:spPr bwMode="auto">
          <a:xfrm>
            <a:off x="971550" y="3644900"/>
            <a:ext cx="1152525"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2" name="Line 21"/>
          <p:cNvSpPr>
            <a:spLocks noChangeShapeType="1"/>
          </p:cNvSpPr>
          <p:nvPr/>
        </p:nvSpPr>
        <p:spPr bwMode="auto">
          <a:xfrm>
            <a:off x="957263" y="4238625"/>
            <a:ext cx="1944687"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3" name="Line 22"/>
          <p:cNvSpPr>
            <a:spLocks noChangeShapeType="1"/>
          </p:cNvSpPr>
          <p:nvPr/>
        </p:nvSpPr>
        <p:spPr bwMode="auto">
          <a:xfrm rot="5400000">
            <a:off x="1331119" y="4436269"/>
            <a:ext cx="1585912"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4" name="Line 23"/>
          <p:cNvSpPr>
            <a:spLocks noChangeShapeType="1"/>
          </p:cNvSpPr>
          <p:nvPr/>
        </p:nvSpPr>
        <p:spPr bwMode="auto">
          <a:xfrm rot="5400000">
            <a:off x="2430463" y="4721225"/>
            <a:ext cx="971550"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5" name="Line 24"/>
          <p:cNvSpPr>
            <a:spLocks noChangeShapeType="1"/>
          </p:cNvSpPr>
          <p:nvPr/>
        </p:nvSpPr>
        <p:spPr bwMode="auto">
          <a:xfrm>
            <a:off x="755650" y="3716338"/>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6" name="Line 25"/>
          <p:cNvSpPr>
            <a:spLocks noChangeShapeType="1"/>
          </p:cNvSpPr>
          <p:nvPr/>
        </p:nvSpPr>
        <p:spPr bwMode="auto">
          <a:xfrm rot="-5400000">
            <a:off x="2520951" y="5106987"/>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7" name="Text Box 26"/>
          <p:cNvSpPr txBox="1">
            <a:spLocks noChangeArrowheads="1"/>
          </p:cNvSpPr>
          <p:nvPr/>
        </p:nvSpPr>
        <p:spPr bwMode="auto">
          <a:xfrm>
            <a:off x="179388" y="34432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1</a:t>
            </a:r>
          </a:p>
        </p:txBody>
      </p:sp>
      <p:sp>
        <p:nvSpPr>
          <p:cNvPr id="13328" name="Text Box 27"/>
          <p:cNvSpPr txBox="1">
            <a:spLocks noChangeArrowheads="1"/>
          </p:cNvSpPr>
          <p:nvPr/>
        </p:nvSpPr>
        <p:spPr bwMode="auto">
          <a:xfrm>
            <a:off x="179388" y="40767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2</a:t>
            </a:r>
          </a:p>
        </p:txBody>
      </p:sp>
      <p:sp>
        <p:nvSpPr>
          <p:cNvPr id="13329" name="Text Box 28"/>
          <p:cNvSpPr txBox="1">
            <a:spLocks noChangeArrowheads="1"/>
          </p:cNvSpPr>
          <p:nvPr/>
        </p:nvSpPr>
        <p:spPr bwMode="auto">
          <a:xfrm>
            <a:off x="1979613" y="55895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1</a:t>
            </a:r>
          </a:p>
        </p:txBody>
      </p:sp>
      <p:sp>
        <p:nvSpPr>
          <p:cNvPr id="13330" name="Text Box 29"/>
          <p:cNvSpPr txBox="1">
            <a:spLocks noChangeArrowheads="1"/>
          </p:cNvSpPr>
          <p:nvPr/>
        </p:nvSpPr>
        <p:spPr bwMode="auto">
          <a:xfrm>
            <a:off x="2809875" y="55816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2</a:t>
            </a:r>
          </a:p>
        </p:txBody>
      </p:sp>
      <p:sp>
        <p:nvSpPr>
          <p:cNvPr id="13331" name="Oval 30"/>
          <p:cNvSpPr>
            <a:spLocks noChangeArrowheads="1"/>
          </p:cNvSpPr>
          <p:nvPr/>
        </p:nvSpPr>
        <p:spPr bwMode="auto">
          <a:xfrm>
            <a:off x="2066925" y="3559175"/>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2" name="Oval 31"/>
          <p:cNvSpPr>
            <a:spLocks noChangeArrowheads="1"/>
          </p:cNvSpPr>
          <p:nvPr/>
        </p:nvSpPr>
        <p:spPr bwMode="auto">
          <a:xfrm>
            <a:off x="2871788" y="4184650"/>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3" name="Freeform 32"/>
          <p:cNvSpPr>
            <a:spLocks/>
          </p:cNvSpPr>
          <p:nvPr/>
        </p:nvSpPr>
        <p:spPr bwMode="auto">
          <a:xfrm>
            <a:off x="2365375" y="3527425"/>
            <a:ext cx="550863" cy="477838"/>
          </a:xfrm>
          <a:custGeom>
            <a:avLst/>
            <a:gdLst>
              <a:gd name="T0" fmla="*/ 0 w 347"/>
              <a:gd name="T1" fmla="*/ 0 h 301"/>
              <a:gd name="T2" fmla="*/ 2147483647 w 347"/>
              <a:gd name="T3" fmla="*/ 2147483647 h 301"/>
              <a:gd name="T4" fmla="*/ 2147483647 w 347"/>
              <a:gd name="T5" fmla="*/ 2147483647 h 301"/>
              <a:gd name="T6" fmla="*/ 0 60000 65536"/>
              <a:gd name="T7" fmla="*/ 0 60000 65536"/>
              <a:gd name="T8" fmla="*/ 0 60000 65536"/>
              <a:gd name="T9" fmla="*/ 0 w 347"/>
              <a:gd name="T10" fmla="*/ 0 h 301"/>
              <a:gd name="T11" fmla="*/ 347 w 347"/>
              <a:gd name="T12" fmla="*/ 301 h 301"/>
            </a:gdLst>
            <a:ahLst/>
            <a:cxnLst>
              <a:cxn ang="T6">
                <a:pos x="T0" y="T1"/>
              </a:cxn>
              <a:cxn ang="T7">
                <a:pos x="T2" y="T3"/>
              </a:cxn>
              <a:cxn ang="T8">
                <a:pos x="T4" y="T5"/>
              </a:cxn>
            </a:cxnLst>
            <a:rect l="T9" t="T10" r="T11" b="T12"/>
            <a:pathLst>
              <a:path w="347" h="301">
                <a:moveTo>
                  <a:pt x="0" y="0"/>
                </a:moveTo>
                <a:cubicBezTo>
                  <a:pt x="26" y="35"/>
                  <a:pt x="107" y="160"/>
                  <a:pt x="165" y="210"/>
                </a:cubicBezTo>
                <a:cubicBezTo>
                  <a:pt x="223" y="260"/>
                  <a:pt x="282" y="282"/>
                  <a:pt x="347" y="301"/>
                </a:cubicBezTo>
              </a:path>
            </a:pathLst>
          </a:custGeom>
          <a:noFill/>
          <a:ln w="19050" cap="flat" cmpd="sng">
            <a:solidFill>
              <a:srgbClr val="333333"/>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4" name="Text Box 33"/>
          <p:cNvSpPr txBox="1">
            <a:spLocks noChangeArrowheads="1"/>
          </p:cNvSpPr>
          <p:nvPr/>
        </p:nvSpPr>
        <p:spPr bwMode="auto">
          <a:xfrm>
            <a:off x="2254250" y="306863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A</a:t>
            </a:r>
            <a:endParaRPr lang="it-IT" sz="2000" b="1" i="1" baseline="-25000"/>
          </a:p>
        </p:txBody>
      </p:sp>
      <p:sp>
        <p:nvSpPr>
          <p:cNvPr id="13335" name="Text Box 34"/>
          <p:cNvSpPr txBox="1">
            <a:spLocks noChangeArrowheads="1"/>
          </p:cNvSpPr>
          <p:nvPr/>
        </p:nvSpPr>
        <p:spPr bwMode="auto">
          <a:xfrm>
            <a:off x="3065463" y="36798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B</a:t>
            </a:r>
            <a:endParaRPr lang="it-IT" sz="2000" b="1" i="1" baseline="-25000"/>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4848840" y="2170080"/>
              <a:ext cx="3447360" cy="3705840"/>
            </p14:xfrm>
          </p:contentPart>
        </mc:Choice>
        <mc:Fallback xmlns="">
          <p:pic>
            <p:nvPicPr>
              <p:cNvPr id="2" name="Input penna 1"/>
              <p:cNvPicPr/>
              <p:nvPr/>
            </p:nvPicPr>
            <p:blipFill>
              <a:blip r:embed="rId3"/>
              <a:stretch>
                <a:fillRect/>
              </a:stretch>
            </p:blipFill>
            <p:spPr>
              <a:xfrm>
                <a:off x="4839480" y="2160720"/>
                <a:ext cx="3466080" cy="372456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0" y="1125538"/>
            <a:ext cx="5905500" cy="5281612"/>
            <a:chOff x="1292" y="709"/>
            <a:chExt cx="3720" cy="3327"/>
          </a:xfrm>
        </p:grpSpPr>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709"/>
              <a:ext cx="3720"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4"/>
            <p:cNvSpPr txBox="1">
              <a:spLocks noChangeArrowheads="1"/>
            </p:cNvSpPr>
            <p:nvPr/>
          </p:nvSpPr>
          <p:spPr bwMode="auto">
            <a:xfrm>
              <a:off x="1864" y="3757"/>
              <a:ext cx="1905"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lnSpc>
                  <a:spcPct val="80000"/>
                </a:lnSpc>
                <a:spcBef>
                  <a:spcPct val="0"/>
                </a:spcBef>
                <a:buFont typeface="Monotype Sorts"/>
                <a:buNone/>
              </a:pPr>
              <a:r>
                <a:rPr lang="en-GB" sz="2000">
                  <a:solidFill>
                    <a:srgbClr val="000000"/>
                  </a:solidFill>
                </a:rPr>
                <a:t>Range of the good / service</a:t>
              </a:r>
            </a:p>
            <a:p>
              <a:pPr algn="l">
                <a:lnSpc>
                  <a:spcPct val="35000"/>
                </a:lnSpc>
                <a:spcBef>
                  <a:spcPct val="0"/>
                </a:spcBef>
                <a:buFont typeface="Monotype Sorts"/>
                <a:buNone/>
              </a:pPr>
              <a:endParaRPr lang="en-GB" sz="2000">
                <a:solidFill>
                  <a:srgbClr val="000000"/>
                </a:solidFill>
              </a:endParaRPr>
            </a:p>
          </p:txBody>
        </p:sp>
      </p:grpSp>
      <p:sp>
        <p:nvSpPr>
          <p:cNvPr id="14339" name="Rectangle 3"/>
          <p:cNvSpPr>
            <a:spLocks noGrp="1" noChangeArrowheads="1"/>
          </p:cNvSpPr>
          <p:nvPr>
            <p:ph type="title"/>
          </p:nvPr>
        </p:nvSpPr>
        <p:spPr/>
        <p:txBody>
          <a:bodyPr/>
          <a:lstStyle/>
          <a:p>
            <a:pPr eaLnBrk="1" hangingPunct="1"/>
            <a:r>
              <a:rPr lang="en-GB" sz="3600"/>
              <a:t>The spatial organization of market</a:t>
            </a:r>
            <a:br>
              <a:rPr lang="en-GB" sz="3600"/>
            </a:br>
            <a:endParaRPr lang="en-GB" sz="3600"/>
          </a:p>
        </p:txBody>
      </p:sp>
      <p:sp>
        <p:nvSpPr>
          <p:cNvPr id="14340" name="Rectangle 12" descr="Rectangle: Click to edit Master text styles&#10;Second level&#10;Third level&#10;Fourth level&#10;Fifth level"/>
          <p:cNvSpPr>
            <a:spLocks noGrp="1" noChangeArrowheads="1"/>
          </p:cNvSpPr>
          <p:nvPr>
            <p:ph type="body" sz="half" idx="2"/>
          </p:nvPr>
        </p:nvSpPr>
        <p:spPr>
          <a:xfrm>
            <a:off x="4800600" y="2051050"/>
            <a:ext cx="3810000" cy="4114800"/>
          </a:xfrm>
        </p:spPr>
        <p:txBody>
          <a:bodyPr/>
          <a:lstStyle/>
          <a:p>
            <a:pPr>
              <a:lnSpc>
                <a:spcPct val="90000"/>
              </a:lnSpc>
            </a:pPr>
            <a:endParaRPr lang="en-GB" sz="2000"/>
          </a:p>
          <a:p>
            <a:pPr>
              <a:lnSpc>
                <a:spcPct val="90000"/>
              </a:lnSpc>
            </a:pPr>
            <a:endParaRPr lang="en-GB" sz="2000"/>
          </a:p>
          <a:p>
            <a:pPr>
              <a:lnSpc>
                <a:spcPct val="90000"/>
              </a:lnSpc>
            </a:pPr>
            <a:r>
              <a:rPr lang="en-GB" sz="2000"/>
              <a:t>The overall quantity demanded by consumers will be maximum at the market place /place of production</a:t>
            </a:r>
          </a:p>
          <a:p>
            <a:pPr>
              <a:lnSpc>
                <a:spcPct val="90000"/>
              </a:lnSpc>
            </a:pPr>
            <a:r>
              <a:rPr lang="en-GB" sz="2000"/>
              <a:t>And will decrease as distance increases as the effective price paid by customers will increase -  compare points A and B in the previous graph</a:t>
            </a:r>
          </a:p>
        </p:txBody>
      </p:sp>
      <p:sp>
        <p:nvSpPr>
          <p:cNvPr id="14341" name="Text Box 5"/>
          <p:cNvSpPr txBox="1">
            <a:spLocks noChangeArrowheads="1"/>
          </p:cNvSpPr>
          <p:nvPr/>
        </p:nvSpPr>
        <p:spPr bwMode="auto">
          <a:xfrm>
            <a:off x="3413125" y="134143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curve</a:t>
            </a:r>
            <a:r>
              <a:rPr lang="en-GB" sz="1800" i="1"/>
              <a:t> for a good</a:t>
            </a:r>
          </a:p>
        </p:txBody>
      </p:sp>
      <p:sp>
        <p:nvSpPr>
          <p:cNvPr id="14342" name="Text Box 8"/>
          <p:cNvSpPr txBox="1">
            <a:spLocks noChangeArrowheads="1"/>
          </p:cNvSpPr>
          <p:nvPr/>
        </p:nvSpPr>
        <p:spPr bwMode="auto">
          <a:xfrm>
            <a:off x="1763713" y="2205038"/>
            <a:ext cx="5454650" cy="3333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2: the quantity demanded is a linear inverse function of distance</a:t>
            </a:r>
          </a:p>
        </p:txBody>
      </p:sp>
      <p:sp>
        <p:nvSpPr>
          <p:cNvPr id="14343" name="Rectangle 5"/>
          <p:cNvSpPr>
            <a:spLocks noChangeArrowheads="1"/>
          </p:cNvSpPr>
          <p:nvPr/>
        </p:nvSpPr>
        <p:spPr bwMode="auto">
          <a:xfrm rot="-5400000">
            <a:off x="-621506" y="3364706"/>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 (demand)</a:t>
            </a:r>
            <a:endParaRPr lang="en-CA" sz="2400">
              <a:latin typeface="AvantGarde Bk BT"/>
            </a:endParaRPr>
          </a:p>
        </p:txBody>
      </p:sp>
      <p:sp>
        <p:nvSpPr>
          <p:cNvPr id="14344" name="Rectangle 6"/>
          <p:cNvSpPr>
            <a:spLocks noChangeArrowheads="1"/>
          </p:cNvSpPr>
          <p:nvPr/>
        </p:nvSpPr>
        <p:spPr bwMode="auto">
          <a:xfrm>
            <a:off x="5083175" y="6308725"/>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294840" y="2473560"/>
              <a:ext cx="6778080" cy="3920400"/>
            </p14:xfrm>
          </p:contentPart>
        </mc:Choice>
        <mc:Fallback xmlns="">
          <p:pic>
            <p:nvPicPr>
              <p:cNvPr id="2" name="Input penna 1"/>
              <p:cNvPicPr/>
              <p:nvPr/>
            </p:nvPicPr>
            <p:blipFill>
              <a:blip r:embed="rId4"/>
              <a:stretch>
                <a:fillRect/>
              </a:stretch>
            </p:blipFill>
            <p:spPr>
              <a:xfrm>
                <a:off x="285480" y="2464200"/>
                <a:ext cx="6796800" cy="393912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GB" sz="2800"/>
              <a:t>The spatial organization of market</a:t>
            </a:r>
            <a:br>
              <a:rPr lang="en-GB" sz="2800"/>
            </a:br>
            <a:br>
              <a:rPr lang="en-GB" sz="2800"/>
            </a:br>
            <a:endParaRPr lang="it-IT" sz="2800"/>
          </a:p>
        </p:txBody>
      </p:sp>
      <p:grpSp>
        <p:nvGrpSpPr>
          <p:cNvPr id="15363" name="Group 16"/>
          <p:cNvGrpSpPr>
            <a:grpSpLocks/>
          </p:cNvGrpSpPr>
          <p:nvPr/>
        </p:nvGrpSpPr>
        <p:grpSpPr bwMode="auto">
          <a:xfrm>
            <a:off x="2555875" y="1412875"/>
            <a:ext cx="6351588" cy="3398838"/>
            <a:chOff x="1510" y="1380"/>
            <a:chExt cx="2729" cy="1179"/>
          </a:xfrm>
        </p:grpSpPr>
        <p:sp>
          <p:nvSpPr>
            <p:cNvPr id="15374" name="Oval 6"/>
            <p:cNvSpPr>
              <a:spLocks noChangeArrowheads="1"/>
            </p:cNvSpPr>
            <p:nvPr/>
          </p:nvSpPr>
          <p:spPr bwMode="auto">
            <a:xfrm>
              <a:off x="1510" y="1743"/>
              <a:ext cx="2720" cy="816"/>
            </a:xfrm>
            <a:prstGeom prst="ellipse">
              <a:avLst/>
            </a:prstGeom>
            <a:solidFill>
              <a:schemeClr val="bg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it-IT"/>
            </a:p>
          </p:txBody>
        </p:sp>
        <p:sp>
          <p:nvSpPr>
            <p:cNvPr id="15375" name="AutoShape 5"/>
            <p:cNvSpPr>
              <a:spLocks noChangeArrowheads="1"/>
            </p:cNvSpPr>
            <p:nvPr/>
          </p:nvSpPr>
          <p:spPr bwMode="auto">
            <a:xfrm>
              <a:off x="1510" y="1380"/>
              <a:ext cx="2720" cy="771"/>
            </a:xfrm>
            <a:prstGeom prst="triangle">
              <a:avLst>
                <a:gd name="adj" fmla="val 50000"/>
              </a:avLst>
            </a:prstGeom>
            <a:solidFill>
              <a:schemeClr val="bg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it-IT"/>
            </a:p>
          </p:txBody>
        </p:sp>
        <p:sp>
          <p:nvSpPr>
            <p:cNvPr id="15376" name="Line 7"/>
            <p:cNvSpPr>
              <a:spLocks noChangeShapeType="1"/>
            </p:cNvSpPr>
            <p:nvPr/>
          </p:nvSpPr>
          <p:spPr bwMode="auto">
            <a:xfrm>
              <a:off x="1519" y="2151"/>
              <a:ext cx="2720" cy="0"/>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77" name="Line 8"/>
            <p:cNvSpPr>
              <a:spLocks noChangeShapeType="1"/>
            </p:cNvSpPr>
            <p:nvPr/>
          </p:nvSpPr>
          <p:spPr bwMode="auto">
            <a:xfrm>
              <a:off x="2871" y="1407"/>
              <a:ext cx="0" cy="726"/>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8" name="Line 9"/>
            <p:cNvSpPr>
              <a:spLocks noChangeShapeType="1"/>
            </p:cNvSpPr>
            <p:nvPr/>
          </p:nvSpPr>
          <p:spPr bwMode="auto">
            <a:xfrm rot="5400000">
              <a:off x="3553" y="1471"/>
              <a:ext cx="0" cy="136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9" name="Line 10"/>
            <p:cNvSpPr>
              <a:spLocks noChangeShapeType="1"/>
            </p:cNvSpPr>
            <p:nvPr/>
          </p:nvSpPr>
          <p:spPr bwMode="auto">
            <a:xfrm flipH="1">
              <a:off x="2336" y="2160"/>
              <a:ext cx="544" cy="363"/>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80" name="Freeform 11"/>
            <p:cNvSpPr>
              <a:spLocks/>
            </p:cNvSpPr>
            <p:nvPr/>
          </p:nvSpPr>
          <p:spPr bwMode="auto">
            <a:xfrm>
              <a:off x="2871" y="1416"/>
              <a:ext cx="1307" cy="732"/>
            </a:xfrm>
            <a:custGeom>
              <a:avLst/>
              <a:gdLst>
                <a:gd name="T0" fmla="*/ 0 w 1307"/>
                <a:gd name="T1" fmla="*/ 0 h 732"/>
                <a:gd name="T2" fmla="*/ 494 w 1307"/>
                <a:gd name="T3" fmla="*/ 394 h 732"/>
                <a:gd name="T4" fmla="*/ 1307 w 1307"/>
                <a:gd name="T5" fmla="*/ 732 h 732"/>
                <a:gd name="T6" fmla="*/ 0 60000 65536"/>
                <a:gd name="T7" fmla="*/ 0 60000 65536"/>
                <a:gd name="T8" fmla="*/ 0 60000 65536"/>
                <a:gd name="T9" fmla="*/ 0 w 1307"/>
                <a:gd name="T10" fmla="*/ 0 h 732"/>
                <a:gd name="T11" fmla="*/ 1307 w 1307"/>
                <a:gd name="T12" fmla="*/ 732 h 732"/>
              </a:gdLst>
              <a:ahLst/>
              <a:cxnLst>
                <a:cxn ang="T6">
                  <a:pos x="T0" y="T1"/>
                </a:cxn>
                <a:cxn ang="T7">
                  <a:pos x="T2" y="T3"/>
                </a:cxn>
                <a:cxn ang="T8">
                  <a:pos x="T4" y="T5"/>
                </a:cxn>
              </a:cxnLst>
              <a:rect l="T9" t="T10" r="T11" b="T12"/>
              <a:pathLst>
                <a:path w="1307" h="732">
                  <a:moveTo>
                    <a:pt x="0" y="0"/>
                  </a:moveTo>
                  <a:cubicBezTo>
                    <a:pt x="82" y="66"/>
                    <a:pt x="276" y="272"/>
                    <a:pt x="494" y="394"/>
                  </a:cubicBezTo>
                  <a:cubicBezTo>
                    <a:pt x="712" y="516"/>
                    <a:pt x="1172" y="676"/>
                    <a:pt x="1307" y="732"/>
                  </a:cubicBezTo>
                </a:path>
              </a:pathLst>
            </a:custGeom>
            <a:solidFill>
              <a:schemeClr val="bg2"/>
            </a:solidFill>
            <a:ln w="19050" cap="flat" cmpd="sng">
              <a:solidFill>
                <a:srgbClr val="333333"/>
              </a:solidFill>
              <a:prstDash val="solid"/>
              <a:round/>
              <a:headEnd type="none" w="med" len="med"/>
              <a:tailEnd type="none" w="med" len="med"/>
            </a:ln>
          </p:spPr>
          <p:txBody>
            <a:bodyPr/>
            <a:lstStyle/>
            <a:p>
              <a:endParaRPr lang="it-IT"/>
            </a:p>
          </p:txBody>
        </p:sp>
      </p:grpSp>
      <p:sp>
        <p:nvSpPr>
          <p:cNvPr id="15364" name="Text Box 12"/>
          <p:cNvSpPr txBox="1">
            <a:spLocks noChangeArrowheads="1"/>
          </p:cNvSpPr>
          <p:nvPr/>
        </p:nvSpPr>
        <p:spPr bwMode="auto">
          <a:xfrm>
            <a:off x="7092950" y="37893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Distance</a:t>
            </a:r>
          </a:p>
        </p:txBody>
      </p:sp>
      <p:sp>
        <p:nvSpPr>
          <p:cNvPr id="15365" name="Text Box 13"/>
          <p:cNvSpPr txBox="1">
            <a:spLocks noChangeArrowheads="1"/>
          </p:cNvSpPr>
          <p:nvPr/>
        </p:nvSpPr>
        <p:spPr bwMode="auto">
          <a:xfrm rot="-5400000">
            <a:off x="4839494" y="2226469"/>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Quantity</a:t>
            </a:r>
          </a:p>
        </p:txBody>
      </p:sp>
      <p:sp>
        <p:nvSpPr>
          <p:cNvPr id="15366" name="Text Box 14"/>
          <p:cNvSpPr txBox="1">
            <a:spLocks noChangeArrowheads="1"/>
          </p:cNvSpPr>
          <p:nvPr/>
        </p:nvSpPr>
        <p:spPr bwMode="auto">
          <a:xfrm>
            <a:off x="4721225" y="4437063"/>
            <a:ext cx="186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Range of the good</a:t>
            </a:r>
          </a:p>
        </p:txBody>
      </p:sp>
      <p:sp>
        <p:nvSpPr>
          <p:cNvPr id="15367" name="Text Box 15"/>
          <p:cNvSpPr txBox="1">
            <a:spLocks noChangeArrowheads="1"/>
          </p:cNvSpPr>
          <p:nvPr/>
        </p:nvSpPr>
        <p:spPr bwMode="auto">
          <a:xfrm>
            <a:off x="5653088" y="37179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L</a:t>
            </a:r>
          </a:p>
        </p:txBody>
      </p:sp>
      <p:sp>
        <p:nvSpPr>
          <p:cNvPr id="15368" name="Text Box 17"/>
          <p:cNvSpPr txBox="1">
            <a:spLocks noChangeArrowheads="1"/>
          </p:cNvSpPr>
          <p:nvPr/>
        </p:nvSpPr>
        <p:spPr bwMode="auto">
          <a:xfrm>
            <a:off x="5549900" y="9810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69" name="Text Box 18"/>
          <p:cNvSpPr txBox="1">
            <a:spLocks noChangeArrowheads="1"/>
          </p:cNvSpPr>
          <p:nvPr/>
        </p:nvSpPr>
        <p:spPr bwMode="auto">
          <a:xfrm>
            <a:off x="8832850" y="35369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70" name="Text Box 19"/>
          <p:cNvSpPr txBox="1">
            <a:spLocks noChangeArrowheads="1"/>
          </p:cNvSpPr>
          <p:nvPr/>
        </p:nvSpPr>
        <p:spPr bwMode="auto">
          <a:xfrm>
            <a:off x="5364163" y="69215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cone </a:t>
            </a:r>
            <a:r>
              <a:rPr lang="en-GB" sz="1800" i="1"/>
              <a:t>for a good</a:t>
            </a:r>
          </a:p>
        </p:txBody>
      </p:sp>
      <p:sp>
        <p:nvSpPr>
          <p:cNvPr id="15371" name="Rectangle 20" descr="Rectangle: Click to edit Master text styles&#10;Second level&#10;Third level&#10;Fourth level&#10;Fifth level"/>
          <p:cNvSpPr>
            <a:spLocks noGrp="1" noChangeArrowheads="1"/>
          </p:cNvSpPr>
          <p:nvPr>
            <p:ph type="body" sz="half" idx="1"/>
          </p:nvPr>
        </p:nvSpPr>
        <p:spPr>
          <a:xfrm>
            <a:off x="250825" y="1025525"/>
            <a:ext cx="3810000" cy="5543550"/>
          </a:xfrm>
        </p:spPr>
        <p:txBody>
          <a:bodyPr/>
          <a:lstStyle/>
          <a:p>
            <a:pPr>
              <a:lnSpc>
                <a:spcPct val="80000"/>
              </a:lnSpc>
            </a:pPr>
            <a:r>
              <a:rPr lang="en-GB" sz="1400"/>
              <a:t>As population is evenly distributed and movement is unrestricted, the demand for a good can be visualized as a </a:t>
            </a:r>
            <a:r>
              <a:rPr lang="en-GB" sz="1400" b="1" i="1"/>
              <a:t>cone </a:t>
            </a:r>
            <a:r>
              <a:rPr lang="en-GB" sz="1400"/>
              <a:t>produced rotating the demand function in two axis.</a:t>
            </a:r>
          </a:p>
          <a:p>
            <a:pPr>
              <a:lnSpc>
                <a:spcPct val="80000"/>
              </a:lnSpc>
            </a:pPr>
            <a:r>
              <a:rPr lang="en-GB" sz="1400"/>
              <a:t>Spatial variation in demand for the good is expressed as a </a:t>
            </a:r>
            <a:r>
              <a:rPr lang="en-GB" sz="1400" b="1"/>
              <a:t>conical surface </a:t>
            </a:r>
            <a:r>
              <a:rPr lang="en-GB" sz="1400"/>
              <a:t>with the highest point centred on the </a:t>
            </a:r>
            <a:r>
              <a:rPr lang="en-GB" sz="1400" b="1"/>
              <a:t>point of production </a:t>
            </a:r>
            <a:r>
              <a:rPr lang="en-GB" sz="1400" b="1" i="1"/>
              <a:t>L </a:t>
            </a:r>
            <a:r>
              <a:rPr lang="en-GB" sz="1400"/>
              <a:t>and sloping evenly in all directions to the </a:t>
            </a:r>
            <a:r>
              <a:rPr lang="en-GB" sz="1400" b="1"/>
              <a:t>perimeter at </a:t>
            </a:r>
            <a:r>
              <a:rPr lang="en-GB" sz="1400" b="1" i="1"/>
              <a:t>d</a:t>
            </a:r>
          </a:p>
          <a:p>
            <a:pPr>
              <a:lnSpc>
                <a:spcPct val="80000"/>
              </a:lnSpc>
            </a:pPr>
            <a:endParaRPr lang="en-GB" sz="1400" i="1"/>
          </a:p>
          <a:p>
            <a:pPr>
              <a:lnSpc>
                <a:spcPct val="80000"/>
              </a:lnSpc>
            </a:pPr>
            <a:endParaRPr lang="en-GB" sz="1400"/>
          </a:p>
          <a:p>
            <a:pPr>
              <a:lnSpc>
                <a:spcPct val="80000"/>
              </a:lnSpc>
            </a:pPr>
            <a:endParaRPr lang="en-GB" sz="1400"/>
          </a:p>
          <a:p>
            <a:pPr>
              <a:lnSpc>
                <a:spcPct val="80000"/>
              </a:lnSpc>
            </a:pPr>
            <a:endParaRPr lang="en-GB" sz="1400"/>
          </a:p>
          <a:p>
            <a:pPr>
              <a:lnSpc>
                <a:spcPct val="80000"/>
              </a:lnSpc>
            </a:pPr>
            <a:endParaRPr lang="en-GB" sz="1400"/>
          </a:p>
          <a:p>
            <a:pPr>
              <a:lnSpc>
                <a:spcPct val="80000"/>
              </a:lnSpc>
            </a:pPr>
            <a:endParaRPr lang="en-GB" sz="1400"/>
          </a:p>
          <a:p>
            <a:pPr>
              <a:lnSpc>
                <a:spcPct val="80000"/>
              </a:lnSpc>
            </a:pPr>
            <a:endParaRPr lang="en-GB" sz="1400"/>
          </a:p>
          <a:p>
            <a:pPr>
              <a:lnSpc>
                <a:spcPct val="80000"/>
              </a:lnSpc>
            </a:pPr>
            <a:r>
              <a:rPr lang="en-GB" sz="1400"/>
              <a:t>The </a:t>
            </a:r>
            <a:r>
              <a:rPr lang="en-GB" sz="1400" b="1"/>
              <a:t>circumference </a:t>
            </a:r>
            <a:r>
              <a:rPr lang="en-GB" sz="1400"/>
              <a:t>of the cone represents the </a:t>
            </a:r>
            <a:r>
              <a:rPr lang="en-GB" sz="1400" b="1" i="1"/>
              <a:t>range</a:t>
            </a:r>
            <a:r>
              <a:rPr lang="en-GB" sz="1400" b="1"/>
              <a:t> of good</a:t>
            </a:r>
            <a:r>
              <a:rPr lang="en-GB" sz="1400"/>
              <a:t>, delimiting the maximum spatial extent of this good from production point </a:t>
            </a:r>
            <a:r>
              <a:rPr lang="en-GB" sz="1400" i="1"/>
              <a:t>L</a:t>
            </a:r>
          </a:p>
          <a:p>
            <a:pPr>
              <a:lnSpc>
                <a:spcPct val="80000"/>
              </a:lnSpc>
            </a:pPr>
            <a:r>
              <a:rPr lang="en-GB" sz="1400"/>
              <a:t>The </a:t>
            </a:r>
            <a:r>
              <a:rPr lang="en-GB" sz="1400" b="1"/>
              <a:t>range is circular </a:t>
            </a:r>
            <a:r>
              <a:rPr lang="en-GB" sz="1400"/>
              <a:t>as this is the most efficient and ideal form for the market area, enabling the maximum number of customers to be supplied at the minimum aggregate cost.</a:t>
            </a:r>
          </a:p>
        </p:txBody>
      </p:sp>
      <p:sp>
        <p:nvSpPr>
          <p:cNvPr id="15372" name="Text Box 22"/>
          <p:cNvSpPr txBox="1">
            <a:spLocks noChangeArrowheads="1"/>
          </p:cNvSpPr>
          <p:nvPr/>
        </p:nvSpPr>
        <p:spPr bwMode="auto">
          <a:xfrm>
            <a:off x="611188" y="5964238"/>
            <a:ext cx="8301037" cy="8350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b="1">
                <a:latin typeface="Tahoma" pitchFamily="34" charset="0"/>
              </a:rPr>
              <a:t>Threshold </a:t>
            </a:r>
            <a:r>
              <a:rPr lang="en-GB" sz="1400">
                <a:latin typeface="Tahoma" pitchFamily="34" charset="0"/>
              </a:rPr>
              <a:t>level of demand in a spatial context:</a:t>
            </a:r>
          </a:p>
          <a:p>
            <a:pPr algn="l">
              <a:buFont typeface="Monotype Sorts"/>
              <a:buNone/>
            </a:pPr>
            <a:r>
              <a:rPr lang="en-GB" sz="1400">
                <a:latin typeface="Tahoma" pitchFamily="34" charset="0"/>
              </a:rPr>
              <a:t>It can be expressed as a circle centred on the production point</a:t>
            </a:r>
          </a:p>
          <a:p>
            <a:pPr algn="l">
              <a:buFont typeface="Monotype Sorts"/>
              <a:buNone/>
            </a:pPr>
            <a:r>
              <a:rPr lang="en-GB" sz="1400">
                <a:latin typeface="Tahoma" pitchFamily="34" charset="0"/>
              </a:rPr>
              <a:t>Within it there should be just sufficient demand to make the sale  of the good commercially worthwhile</a:t>
            </a:r>
          </a:p>
        </p:txBody>
      </p:sp>
      <p:sp>
        <p:nvSpPr>
          <p:cNvPr id="15373" name="Text Box 23"/>
          <p:cNvSpPr txBox="1">
            <a:spLocks noChangeArrowheads="1"/>
          </p:cNvSpPr>
          <p:nvPr/>
        </p:nvSpPr>
        <p:spPr bwMode="auto">
          <a:xfrm>
            <a:off x="5148263" y="5229225"/>
            <a:ext cx="3900487" cy="5461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3: as space is isotropic, the demand curve </a:t>
            </a:r>
            <a:br>
              <a:rPr lang="en-GB" sz="1400"/>
            </a:br>
            <a:r>
              <a:rPr lang="en-GB" sz="1400"/>
              <a:t>can be centred in L and rotated by 360°</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830520" y="4696920"/>
              <a:ext cx="8144280" cy="1581120"/>
            </p14:xfrm>
          </p:contentPart>
        </mc:Choice>
        <mc:Fallback xmlns="">
          <p:pic>
            <p:nvPicPr>
              <p:cNvPr id="2" name="Input penna 1"/>
              <p:cNvPicPr/>
              <p:nvPr/>
            </p:nvPicPr>
            <p:blipFill>
              <a:blip r:embed="rId4"/>
              <a:stretch>
                <a:fillRect/>
              </a:stretch>
            </p:blipFill>
            <p:spPr>
              <a:xfrm>
                <a:off x="821160" y="4687560"/>
                <a:ext cx="8163000" cy="15998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50825" y="1312863"/>
            <a:ext cx="5126038" cy="5126037"/>
          </a:xfrm>
          <a:prstGeom prst="ellipse">
            <a:avLst/>
          </a:prstGeom>
          <a:solidFill>
            <a:srgbClr val="FFFFFF"/>
          </a:solidFill>
          <a:ln w="38100">
            <a:solidFill>
              <a:srgbClr val="808080"/>
            </a:solidFill>
            <a:prstDash val="dash"/>
            <a:round/>
            <a:headEnd/>
            <a:tailEnd/>
          </a:ln>
        </p:spPr>
        <p:txBody>
          <a:bodyPr wrap="none" anchor="ctr"/>
          <a:lstStyle/>
          <a:p>
            <a:pPr algn="l"/>
            <a:endParaRPr lang="it-IT"/>
          </a:p>
        </p:txBody>
      </p:sp>
      <p:sp>
        <p:nvSpPr>
          <p:cNvPr id="16387" name="Oval 3"/>
          <p:cNvSpPr>
            <a:spLocks noChangeArrowheads="1"/>
          </p:cNvSpPr>
          <p:nvPr/>
        </p:nvSpPr>
        <p:spPr bwMode="auto">
          <a:xfrm>
            <a:off x="1403350" y="2465388"/>
            <a:ext cx="2819400" cy="2819400"/>
          </a:xfrm>
          <a:prstGeom prst="ellipse">
            <a:avLst/>
          </a:prstGeom>
          <a:solidFill>
            <a:srgbClr val="FFFF99"/>
          </a:solidFill>
          <a:ln w="38100">
            <a:solidFill>
              <a:srgbClr val="808080"/>
            </a:solidFill>
            <a:prstDash val="sysDot"/>
            <a:round/>
            <a:headEnd/>
            <a:tailEnd/>
          </a:ln>
        </p:spPr>
        <p:txBody>
          <a:bodyPr wrap="none" anchor="ctr"/>
          <a:lstStyle/>
          <a:p>
            <a:pPr algn="l"/>
            <a:endParaRPr lang="it-IT"/>
          </a:p>
        </p:txBody>
      </p:sp>
      <p:sp>
        <p:nvSpPr>
          <p:cNvPr id="16388" name="Rectangle 4"/>
          <p:cNvSpPr>
            <a:spLocks noGrp="1" noChangeArrowheads="1"/>
          </p:cNvSpPr>
          <p:nvPr>
            <p:ph type="title" idx="4294967295"/>
          </p:nvPr>
        </p:nvSpPr>
        <p:spPr/>
        <p:txBody>
          <a:bodyPr/>
          <a:lstStyle/>
          <a:p>
            <a:pPr eaLnBrk="1" hangingPunct="1"/>
            <a:r>
              <a:rPr lang="en-US" sz="3600"/>
              <a:t>Market Threshold and Range</a:t>
            </a:r>
            <a:br>
              <a:rPr lang="en-US" sz="3600"/>
            </a:br>
            <a:endParaRPr lang="en-US" sz="3600"/>
          </a:p>
        </p:txBody>
      </p:sp>
      <p:sp>
        <p:nvSpPr>
          <p:cNvPr id="16389" name="Oval 5"/>
          <p:cNvSpPr>
            <a:spLocks noChangeArrowheads="1"/>
          </p:cNvSpPr>
          <p:nvPr/>
        </p:nvSpPr>
        <p:spPr bwMode="auto">
          <a:xfrm>
            <a:off x="2622550" y="36845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sp>
        <p:nvSpPr>
          <p:cNvPr id="16390" name="Line 6"/>
          <p:cNvSpPr>
            <a:spLocks noChangeShapeType="1"/>
          </p:cNvSpPr>
          <p:nvPr/>
        </p:nvSpPr>
        <p:spPr bwMode="auto">
          <a:xfrm>
            <a:off x="3030538" y="3876675"/>
            <a:ext cx="3784600" cy="0"/>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391" name="Text Box 7"/>
          <p:cNvSpPr txBox="1">
            <a:spLocks noChangeArrowheads="1"/>
          </p:cNvSpPr>
          <p:nvPr/>
        </p:nvSpPr>
        <p:spPr bwMode="auto">
          <a:xfrm>
            <a:off x="5759450" y="3906838"/>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Distance</a:t>
            </a:r>
          </a:p>
        </p:txBody>
      </p:sp>
      <p:sp>
        <p:nvSpPr>
          <p:cNvPr id="16392" name="Text Box 8"/>
          <p:cNvSpPr txBox="1">
            <a:spLocks noChangeArrowheads="1"/>
          </p:cNvSpPr>
          <p:nvPr/>
        </p:nvSpPr>
        <p:spPr bwMode="auto">
          <a:xfrm>
            <a:off x="2344738" y="33480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solidFill>
                  <a:srgbClr val="000000"/>
                </a:solidFill>
                <a:latin typeface="AvantGarde Bk BT"/>
              </a:rPr>
              <a:t>Market</a:t>
            </a:r>
          </a:p>
        </p:txBody>
      </p:sp>
      <p:sp>
        <p:nvSpPr>
          <p:cNvPr id="16393" name="Text Box 9"/>
          <p:cNvSpPr txBox="1">
            <a:spLocks noChangeArrowheads="1"/>
          </p:cNvSpPr>
          <p:nvPr/>
        </p:nvSpPr>
        <p:spPr bwMode="auto">
          <a:xfrm>
            <a:off x="2195513" y="21351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Threshold</a:t>
            </a:r>
          </a:p>
        </p:txBody>
      </p:sp>
      <p:sp>
        <p:nvSpPr>
          <p:cNvPr id="16394" name="Text Box 10"/>
          <p:cNvSpPr txBox="1">
            <a:spLocks noChangeArrowheads="1"/>
          </p:cNvSpPr>
          <p:nvPr/>
        </p:nvSpPr>
        <p:spPr bwMode="auto">
          <a:xfrm>
            <a:off x="4281488" y="1552575"/>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Range</a:t>
            </a:r>
          </a:p>
        </p:txBody>
      </p:sp>
      <p:sp>
        <p:nvSpPr>
          <p:cNvPr id="16395" name="Oval 11"/>
          <p:cNvSpPr>
            <a:spLocks noChangeArrowheads="1"/>
          </p:cNvSpPr>
          <p:nvPr/>
        </p:nvSpPr>
        <p:spPr bwMode="auto">
          <a:xfrm>
            <a:off x="1206500" y="4522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6" name="Oval 12"/>
          <p:cNvSpPr>
            <a:spLocks noChangeArrowheads="1"/>
          </p:cNvSpPr>
          <p:nvPr/>
        </p:nvSpPr>
        <p:spPr bwMode="auto">
          <a:xfrm>
            <a:off x="1797050" y="40671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7" name="Oval 13"/>
          <p:cNvSpPr>
            <a:spLocks noChangeArrowheads="1"/>
          </p:cNvSpPr>
          <p:nvPr/>
        </p:nvSpPr>
        <p:spPr bwMode="auto">
          <a:xfrm>
            <a:off x="796925" y="32385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8" name="Oval 14"/>
          <p:cNvSpPr>
            <a:spLocks noChangeArrowheads="1"/>
          </p:cNvSpPr>
          <p:nvPr/>
        </p:nvSpPr>
        <p:spPr bwMode="auto">
          <a:xfrm>
            <a:off x="1624013" y="25955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9" name="Oval 15"/>
          <p:cNvSpPr>
            <a:spLocks noChangeArrowheads="1"/>
          </p:cNvSpPr>
          <p:nvPr/>
        </p:nvSpPr>
        <p:spPr bwMode="auto">
          <a:xfrm>
            <a:off x="2587625" y="2998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0" name="Oval 16"/>
          <p:cNvSpPr>
            <a:spLocks noChangeArrowheads="1"/>
          </p:cNvSpPr>
          <p:nvPr/>
        </p:nvSpPr>
        <p:spPr bwMode="auto">
          <a:xfrm>
            <a:off x="3135313" y="39592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1" name="Oval 17"/>
          <p:cNvSpPr>
            <a:spLocks noChangeArrowheads="1"/>
          </p:cNvSpPr>
          <p:nvPr/>
        </p:nvSpPr>
        <p:spPr bwMode="auto">
          <a:xfrm>
            <a:off x="2287588" y="421163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2" name="Oval 18"/>
          <p:cNvSpPr>
            <a:spLocks noChangeArrowheads="1"/>
          </p:cNvSpPr>
          <p:nvPr/>
        </p:nvSpPr>
        <p:spPr bwMode="auto">
          <a:xfrm>
            <a:off x="3328988" y="473551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3" name="Oval 19"/>
          <p:cNvSpPr>
            <a:spLocks noChangeArrowheads="1"/>
          </p:cNvSpPr>
          <p:nvPr/>
        </p:nvSpPr>
        <p:spPr bwMode="auto">
          <a:xfrm>
            <a:off x="3470275" y="325755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4" name="Oval 20"/>
          <p:cNvSpPr>
            <a:spLocks noChangeArrowheads="1"/>
          </p:cNvSpPr>
          <p:nvPr/>
        </p:nvSpPr>
        <p:spPr bwMode="auto">
          <a:xfrm>
            <a:off x="3187700" y="26955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5" name="Oval 21"/>
          <p:cNvSpPr>
            <a:spLocks noChangeArrowheads="1"/>
          </p:cNvSpPr>
          <p:nvPr/>
        </p:nvSpPr>
        <p:spPr bwMode="auto">
          <a:xfrm>
            <a:off x="1792288" y="33924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6" name="Oval 22"/>
          <p:cNvSpPr>
            <a:spLocks noChangeArrowheads="1"/>
          </p:cNvSpPr>
          <p:nvPr/>
        </p:nvSpPr>
        <p:spPr bwMode="auto">
          <a:xfrm>
            <a:off x="3668713" y="419417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7" name="Oval 23"/>
          <p:cNvSpPr>
            <a:spLocks noChangeArrowheads="1"/>
          </p:cNvSpPr>
          <p:nvPr/>
        </p:nvSpPr>
        <p:spPr bwMode="auto">
          <a:xfrm>
            <a:off x="4060825" y="55800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8" name="Oval 24"/>
          <p:cNvSpPr>
            <a:spLocks noChangeArrowheads="1"/>
          </p:cNvSpPr>
          <p:nvPr/>
        </p:nvSpPr>
        <p:spPr bwMode="auto">
          <a:xfrm>
            <a:off x="2133600" y="59705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9" name="Oval 25"/>
          <p:cNvSpPr>
            <a:spLocks noChangeArrowheads="1"/>
          </p:cNvSpPr>
          <p:nvPr/>
        </p:nvSpPr>
        <p:spPr bwMode="auto">
          <a:xfrm>
            <a:off x="5930900" y="446722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0" name="Oval 26"/>
          <p:cNvSpPr>
            <a:spLocks noChangeArrowheads="1"/>
          </p:cNvSpPr>
          <p:nvPr/>
        </p:nvSpPr>
        <p:spPr bwMode="auto">
          <a:xfrm>
            <a:off x="4257675" y="41608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1" name="Oval 27"/>
          <p:cNvSpPr>
            <a:spLocks noChangeArrowheads="1"/>
          </p:cNvSpPr>
          <p:nvPr/>
        </p:nvSpPr>
        <p:spPr bwMode="auto">
          <a:xfrm>
            <a:off x="4951413" y="41275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2" name="Oval 28"/>
          <p:cNvSpPr>
            <a:spLocks noChangeArrowheads="1"/>
          </p:cNvSpPr>
          <p:nvPr/>
        </p:nvSpPr>
        <p:spPr bwMode="auto">
          <a:xfrm>
            <a:off x="1008063" y="25161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3" name="Oval 29"/>
          <p:cNvSpPr>
            <a:spLocks noChangeArrowheads="1"/>
          </p:cNvSpPr>
          <p:nvPr/>
        </p:nvSpPr>
        <p:spPr bwMode="auto">
          <a:xfrm>
            <a:off x="4246563" y="49720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4" name="Oval 30"/>
          <p:cNvSpPr>
            <a:spLocks noChangeArrowheads="1"/>
          </p:cNvSpPr>
          <p:nvPr/>
        </p:nvSpPr>
        <p:spPr bwMode="auto">
          <a:xfrm>
            <a:off x="3960813" y="22098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5" name="Oval 31"/>
          <p:cNvSpPr>
            <a:spLocks noChangeArrowheads="1"/>
          </p:cNvSpPr>
          <p:nvPr/>
        </p:nvSpPr>
        <p:spPr bwMode="auto">
          <a:xfrm>
            <a:off x="3582988" y="16065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6" name="Oval 32"/>
          <p:cNvSpPr>
            <a:spLocks noChangeArrowheads="1"/>
          </p:cNvSpPr>
          <p:nvPr/>
        </p:nvSpPr>
        <p:spPr bwMode="auto">
          <a:xfrm>
            <a:off x="1803400" y="18907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7" name="Oval 33"/>
          <p:cNvSpPr>
            <a:spLocks noChangeArrowheads="1"/>
          </p:cNvSpPr>
          <p:nvPr/>
        </p:nvSpPr>
        <p:spPr bwMode="auto">
          <a:xfrm>
            <a:off x="4405313" y="29305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8" name="Oval 34"/>
          <p:cNvSpPr>
            <a:spLocks noChangeArrowheads="1"/>
          </p:cNvSpPr>
          <p:nvPr/>
        </p:nvSpPr>
        <p:spPr bwMode="auto">
          <a:xfrm>
            <a:off x="2808288" y="56530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9" name="Oval 35"/>
          <p:cNvSpPr>
            <a:spLocks noChangeArrowheads="1"/>
          </p:cNvSpPr>
          <p:nvPr/>
        </p:nvSpPr>
        <p:spPr bwMode="auto">
          <a:xfrm>
            <a:off x="428625" y="41735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0" name="Oval 36"/>
          <p:cNvSpPr>
            <a:spLocks noChangeArrowheads="1"/>
          </p:cNvSpPr>
          <p:nvPr/>
        </p:nvSpPr>
        <p:spPr bwMode="auto">
          <a:xfrm>
            <a:off x="3046413" y="17272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1" name="Oval 37"/>
          <p:cNvSpPr>
            <a:spLocks noChangeArrowheads="1"/>
          </p:cNvSpPr>
          <p:nvPr/>
        </p:nvSpPr>
        <p:spPr bwMode="auto">
          <a:xfrm>
            <a:off x="1555750" y="527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2" name="Oval 38"/>
          <p:cNvSpPr>
            <a:spLocks noChangeArrowheads="1"/>
          </p:cNvSpPr>
          <p:nvPr/>
        </p:nvSpPr>
        <p:spPr bwMode="auto">
          <a:xfrm>
            <a:off x="2436813" y="48006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3" name="Oval 39"/>
          <p:cNvSpPr>
            <a:spLocks noChangeArrowheads="1"/>
          </p:cNvSpPr>
          <p:nvPr/>
        </p:nvSpPr>
        <p:spPr bwMode="auto">
          <a:xfrm>
            <a:off x="4935538" y="34004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4" name="Oval 40"/>
          <p:cNvSpPr>
            <a:spLocks noChangeArrowheads="1"/>
          </p:cNvSpPr>
          <p:nvPr/>
        </p:nvSpPr>
        <p:spPr bwMode="auto">
          <a:xfrm>
            <a:off x="5235575" y="50038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5" name="Oval 41"/>
          <p:cNvSpPr>
            <a:spLocks noChangeArrowheads="1"/>
          </p:cNvSpPr>
          <p:nvPr/>
        </p:nvSpPr>
        <p:spPr bwMode="auto">
          <a:xfrm>
            <a:off x="5772150" y="28622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6" name="Text Box 42"/>
          <p:cNvSpPr txBox="1">
            <a:spLocks noChangeArrowheads="1"/>
          </p:cNvSpPr>
          <p:nvPr/>
        </p:nvSpPr>
        <p:spPr bwMode="auto">
          <a:xfrm>
            <a:off x="4171950" y="35544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D(T)</a:t>
            </a:r>
          </a:p>
        </p:txBody>
      </p:sp>
      <p:sp>
        <p:nvSpPr>
          <p:cNvPr id="16427" name="Text Box 43"/>
          <p:cNvSpPr txBox="1">
            <a:spLocks noChangeArrowheads="1"/>
          </p:cNvSpPr>
          <p:nvPr/>
        </p:nvSpPr>
        <p:spPr bwMode="auto">
          <a:xfrm>
            <a:off x="5332413" y="35544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D(R)</a:t>
            </a:r>
          </a:p>
        </p:txBody>
      </p:sp>
      <p:sp>
        <p:nvSpPr>
          <p:cNvPr id="16428" name="Text Box 44"/>
          <p:cNvSpPr txBox="1">
            <a:spLocks noChangeArrowheads="1"/>
          </p:cNvSpPr>
          <p:nvPr/>
        </p:nvSpPr>
        <p:spPr bwMode="auto">
          <a:xfrm>
            <a:off x="1146175" y="5408613"/>
            <a:ext cx="113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600" b="1">
                <a:latin typeface="AvantGarde Bk BT"/>
              </a:rPr>
              <a:t>Customer</a:t>
            </a:r>
          </a:p>
        </p:txBody>
      </p:sp>
      <p:sp>
        <p:nvSpPr>
          <p:cNvPr id="16429" name="Line 45"/>
          <p:cNvSpPr>
            <a:spLocks noChangeShapeType="1"/>
          </p:cNvSpPr>
          <p:nvPr/>
        </p:nvSpPr>
        <p:spPr bwMode="auto">
          <a:xfrm flipV="1">
            <a:off x="1900238" y="3960813"/>
            <a:ext cx="690562" cy="212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0" name="Line 46"/>
          <p:cNvSpPr>
            <a:spLocks noChangeShapeType="1"/>
          </p:cNvSpPr>
          <p:nvPr/>
        </p:nvSpPr>
        <p:spPr bwMode="auto">
          <a:xfrm flipH="1" flipV="1">
            <a:off x="2809875" y="4113213"/>
            <a:ext cx="103188" cy="163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1" name="Line 47"/>
          <p:cNvSpPr>
            <a:spLocks noChangeShapeType="1"/>
          </p:cNvSpPr>
          <p:nvPr/>
        </p:nvSpPr>
        <p:spPr bwMode="auto">
          <a:xfrm flipH="1">
            <a:off x="3041650" y="2981325"/>
            <a:ext cx="2779713" cy="820738"/>
          </a:xfrm>
          <a:prstGeom prst="line">
            <a:avLst/>
          </a:prstGeom>
          <a:noFill/>
          <a:ln w="12700">
            <a:solidFill>
              <a:srgbClr val="96969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2" name="Text Box 48"/>
          <p:cNvSpPr txBox="1">
            <a:spLocks noChangeArrowheads="1"/>
          </p:cNvSpPr>
          <p:nvPr/>
        </p:nvSpPr>
        <p:spPr bwMode="auto">
          <a:xfrm>
            <a:off x="1743075" y="4186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1</a:t>
            </a:r>
          </a:p>
        </p:txBody>
      </p:sp>
      <p:sp>
        <p:nvSpPr>
          <p:cNvPr id="16433" name="Text Box 49"/>
          <p:cNvSpPr txBox="1">
            <a:spLocks noChangeArrowheads="1"/>
          </p:cNvSpPr>
          <p:nvPr/>
        </p:nvSpPr>
        <p:spPr bwMode="auto">
          <a:xfrm>
            <a:off x="2759075" y="57594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2</a:t>
            </a:r>
          </a:p>
        </p:txBody>
      </p:sp>
      <p:sp>
        <p:nvSpPr>
          <p:cNvPr id="16434" name="Text Box 50"/>
          <p:cNvSpPr txBox="1">
            <a:spLocks noChangeArrowheads="1"/>
          </p:cNvSpPr>
          <p:nvPr/>
        </p:nvSpPr>
        <p:spPr bwMode="auto">
          <a:xfrm>
            <a:off x="5732463" y="2982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3</a:t>
            </a:r>
          </a:p>
        </p:txBody>
      </p:sp>
      <p:sp>
        <p:nvSpPr>
          <p:cNvPr id="16435" name="Oval 51"/>
          <p:cNvSpPr>
            <a:spLocks noChangeArrowheads="1"/>
          </p:cNvSpPr>
          <p:nvPr/>
        </p:nvSpPr>
        <p:spPr bwMode="auto">
          <a:xfrm>
            <a:off x="2116138" y="29003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36" name="Rectangle 52"/>
          <p:cNvSpPr>
            <a:spLocks noChangeArrowheads="1"/>
          </p:cNvSpPr>
          <p:nvPr/>
        </p:nvSpPr>
        <p:spPr bwMode="auto">
          <a:xfrm>
            <a:off x="6300788" y="188913"/>
            <a:ext cx="269875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marL="541338" lvl="2" algn="l"/>
            <a:r>
              <a:rPr lang="en-GB" sz="1800" b="1" i="1"/>
              <a:t>range</a:t>
            </a:r>
            <a:r>
              <a:rPr lang="en-GB" sz="1800" b="1"/>
              <a:t> </a:t>
            </a:r>
            <a:r>
              <a:rPr lang="en-GB" sz="1800"/>
              <a:t>= </a:t>
            </a:r>
            <a:r>
              <a:rPr lang="en-US" sz="1800"/>
              <a:t>maximum distance a consumer is willing to travel to reach the final good/service</a:t>
            </a:r>
          </a:p>
          <a:p>
            <a:pPr marL="541338" lvl="2" algn="l"/>
            <a:r>
              <a:rPr lang="en-GB" sz="1800" b="1" i="1"/>
              <a:t>threshold</a:t>
            </a:r>
            <a:r>
              <a:rPr lang="en-GB" sz="1800" b="1"/>
              <a:t> </a:t>
            </a:r>
            <a:r>
              <a:rPr lang="en-GB" sz="1800"/>
              <a:t>= </a:t>
            </a:r>
            <a:r>
              <a:rPr lang="en-US" sz="1800"/>
              <a:t>minimum volume of  demand necessary to keep production and distribution economically viable</a:t>
            </a:r>
          </a:p>
          <a:p>
            <a:pPr marL="541338" lvl="2" algn="l"/>
            <a:r>
              <a:rPr lang="en-US" sz="1800"/>
              <a:t>If the good is to be produced and is to continue in production =&gt;</a:t>
            </a:r>
          </a:p>
          <a:p>
            <a:pPr marL="541338" lvl="2" algn="l">
              <a:buFont typeface="Monotype Sorts"/>
              <a:buNone/>
            </a:pPr>
            <a:r>
              <a:rPr lang="en-US" sz="1800" b="1" i="1"/>
              <a:t>range </a:t>
            </a:r>
            <a:r>
              <a:rPr lang="en-US" sz="1800" b="1"/>
              <a:t>&gt; </a:t>
            </a:r>
            <a:r>
              <a:rPr lang="en-US" sz="1800" b="1" i="1"/>
              <a:t>threshold</a:t>
            </a:r>
            <a:endParaRPr lang="en-GB" sz="1800" b="1" i="1"/>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732320" y="2732400"/>
              <a:ext cx="4313520" cy="3536640"/>
            </p14:xfrm>
          </p:contentPart>
        </mc:Choice>
        <mc:Fallback xmlns="">
          <p:pic>
            <p:nvPicPr>
              <p:cNvPr id="2" name="Input penna 1"/>
              <p:cNvPicPr/>
              <p:nvPr/>
            </p:nvPicPr>
            <p:blipFill>
              <a:blip r:embed="rId3"/>
              <a:stretch>
                <a:fillRect/>
              </a:stretch>
            </p:blipFill>
            <p:spPr>
              <a:xfrm>
                <a:off x="1722960" y="2723040"/>
                <a:ext cx="4332240" cy="355536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GB" sz="3600"/>
              <a:t>The spatial organization of market</a:t>
            </a:r>
            <a:br>
              <a:rPr lang="en-GB" sz="3600"/>
            </a:br>
            <a:endParaRPr lang="en-GB" sz="3600"/>
          </a:p>
        </p:txBody>
      </p:sp>
      <p:grpSp>
        <p:nvGrpSpPr>
          <p:cNvPr id="17411" name="Group 3"/>
          <p:cNvGrpSpPr>
            <a:grpSpLocks/>
          </p:cNvGrpSpPr>
          <p:nvPr/>
        </p:nvGrpSpPr>
        <p:grpSpPr bwMode="auto">
          <a:xfrm>
            <a:off x="4784725" y="4076700"/>
            <a:ext cx="3748088" cy="2593975"/>
            <a:chOff x="2832" y="2160"/>
            <a:chExt cx="2361" cy="1634"/>
          </a:xfrm>
        </p:grpSpPr>
        <p:sp>
          <p:nvSpPr>
            <p:cNvPr id="17437" name="Rectangle 4"/>
            <p:cNvSpPr>
              <a:spLocks noChangeArrowheads="1"/>
            </p:cNvSpPr>
            <p:nvPr/>
          </p:nvSpPr>
          <p:spPr bwMode="auto">
            <a:xfrm>
              <a:off x="2835" y="2160"/>
              <a:ext cx="2358" cy="1633"/>
            </a:xfrm>
            <a:prstGeom prst="rect">
              <a:avLst/>
            </a:prstGeom>
            <a:solidFill>
              <a:srgbClr val="FFFFFF"/>
            </a:solidFill>
            <a:ln w="19050" algn="ctr">
              <a:solidFill>
                <a:srgbClr val="333333"/>
              </a:solidFill>
              <a:miter lim="800000"/>
              <a:headEnd/>
              <a:tailEnd/>
            </a:ln>
          </p:spPr>
          <p:txBody>
            <a:bodyPr wrap="none" anchor="ctr"/>
            <a:lstStyle/>
            <a:p>
              <a:pPr algn="l"/>
              <a:endParaRPr lang="it-IT"/>
            </a:p>
          </p:txBody>
        </p:sp>
        <p:grpSp>
          <p:nvGrpSpPr>
            <p:cNvPr id="17438" name="Group 5"/>
            <p:cNvGrpSpPr>
              <a:grpSpLocks/>
            </p:cNvGrpSpPr>
            <p:nvPr/>
          </p:nvGrpSpPr>
          <p:grpSpPr bwMode="auto">
            <a:xfrm>
              <a:off x="2832" y="2171"/>
              <a:ext cx="2331" cy="1623"/>
              <a:chOff x="2832" y="2171"/>
              <a:chExt cx="2331" cy="1623"/>
            </a:xfrm>
          </p:grpSpPr>
          <p:sp>
            <p:nvSpPr>
              <p:cNvPr id="17439" name="AutoShape 6"/>
              <p:cNvSpPr>
                <a:spLocks noChangeArrowheads="1"/>
              </p:cNvSpPr>
              <p:nvPr/>
            </p:nvSpPr>
            <p:spPr bwMode="auto">
              <a:xfrm>
                <a:off x="3696" y="2704"/>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0" name="AutoShape 7"/>
              <p:cNvSpPr>
                <a:spLocks noChangeArrowheads="1"/>
              </p:cNvSpPr>
              <p:nvPr/>
            </p:nvSpPr>
            <p:spPr bwMode="auto">
              <a:xfrm>
                <a:off x="4139" y="243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1" name="AutoShape 8"/>
              <p:cNvSpPr>
                <a:spLocks noChangeArrowheads="1"/>
              </p:cNvSpPr>
              <p:nvPr/>
            </p:nvSpPr>
            <p:spPr bwMode="auto">
              <a:xfrm>
                <a:off x="4139" y="2976"/>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2" name="AutoShape 9"/>
              <p:cNvSpPr>
                <a:spLocks noChangeArrowheads="1"/>
              </p:cNvSpPr>
              <p:nvPr/>
            </p:nvSpPr>
            <p:spPr bwMode="auto">
              <a:xfrm>
                <a:off x="3696" y="3249"/>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3" name="AutoShape 10"/>
              <p:cNvSpPr>
                <a:spLocks noChangeArrowheads="1"/>
              </p:cNvSpPr>
              <p:nvPr/>
            </p:nvSpPr>
            <p:spPr bwMode="auto">
              <a:xfrm>
                <a:off x="3265" y="298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4" name="AutoShape 11"/>
              <p:cNvSpPr>
                <a:spLocks noChangeArrowheads="1"/>
              </p:cNvSpPr>
              <p:nvPr/>
            </p:nvSpPr>
            <p:spPr bwMode="auto">
              <a:xfrm>
                <a:off x="3254" y="244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5" name="AutoShape 12"/>
              <p:cNvSpPr>
                <a:spLocks noChangeArrowheads="1"/>
              </p:cNvSpPr>
              <p:nvPr/>
            </p:nvSpPr>
            <p:spPr bwMode="auto">
              <a:xfrm>
                <a:off x="3698" y="2172"/>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6" name="AutoShape 13"/>
              <p:cNvSpPr>
                <a:spLocks noChangeArrowheads="1"/>
              </p:cNvSpPr>
              <p:nvPr/>
            </p:nvSpPr>
            <p:spPr bwMode="auto">
              <a:xfrm>
                <a:off x="4571"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7" name="AutoShape 14"/>
              <p:cNvSpPr>
                <a:spLocks noChangeArrowheads="1"/>
              </p:cNvSpPr>
              <p:nvPr/>
            </p:nvSpPr>
            <p:spPr bwMode="auto">
              <a:xfrm>
                <a:off x="4571"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8" name="AutoShape 15"/>
              <p:cNvSpPr>
                <a:spLocks noChangeArrowheads="1"/>
              </p:cNvSpPr>
              <p:nvPr/>
            </p:nvSpPr>
            <p:spPr bwMode="auto">
              <a:xfrm>
                <a:off x="4573"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9" name="AutoShape 16"/>
              <p:cNvSpPr>
                <a:spLocks noChangeArrowheads="1"/>
              </p:cNvSpPr>
              <p:nvPr/>
            </p:nvSpPr>
            <p:spPr bwMode="auto">
              <a:xfrm>
                <a:off x="2832"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0" name="AutoShape 17"/>
              <p:cNvSpPr>
                <a:spLocks noChangeArrowheads="1"/>
              </p:cNvSpPr>
              <p:nvPr/>
            </p:nvSpPr>
            <p:spPr bwMode="auto">
              <a:xfrm>
                <a:off x="2832"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1" name="AutoShape 18"/>
              <p:cNvSpPr>
                <a:spLocks noChangeArrowheads="1"/>
              </p:cNvSpPr>
              <p:nvPr/>
            </p:nvSpPr>
            <p:spPr bwMode="auto">
              <a:xfrm>
                <a:off x="2834"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grpSp>
      </p:grpSp>
      <p:grpSp>
        <p:nvGrpSpPr>
          <p:cNvPr id="17412" name="Group 19"/>
          <p:cNvGrpSpPr>
            <a:grpSpLocks/>
          </p:cNvGrpSpPr>
          <p:nvPr/>
        </p:nvGrpSpPr>
        <p:grpSpPr bwMode="auto">
          <a:xfrm>
            <a:off x="5291138" y="1430338"/>
            <a:ext cx="3529012" cy="2430462"/>
            <a:chOff x="249" y="2670"/>
            <a:chExt cx="2223" cy="1531"/>
          </a:xfrm>
        </p:grpSpPr>
        <p:sp>
          <p:nvSpPr>
            <p:cNvPr id="17423" name="Oval 20"/>
            <p:cNvSpPr>
              <a:spLocks noChangeArrowheads="1"/>
            </p:cNvSpPr>
            <p:nvPr/>
          </p:nvSpPr>
          <p:spPr bwMode="auto">
            <a:xfrm>
              <a:off x="249"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4" name="Oval 21"/>
            <p:cNvSpPr>
              <a:spLocks noChangeArrowheads="1"/>
            </p:cNvSpPr>
            <p:nvPr/>
          </p:nvSpPr>
          <p:spPr bwMode="auto">
            <a:xfrm>
              <a:off x="793" y="2704"/>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5" name="Oval 22"/>
            <p:cNvSpPr>
              <a:spLocks noChangeArrowheads="1"/>
            </p:cNvSpPr>
            <p:nvPr/>
          </p:nvSpPr>
          <p:spPr bwMode="auto">
            <a:xfrm>
              <a:off x="1338" y="271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6" name="Oval 23"/>
            <p:cNvSpPr>
              <a:spLocks noChangeArrowheads="1"/>
            </p:cNvSpPr>
            <p:nvPr/>
          </p:nvSpPr>
          <p:spPr bwMode="auto">
            <a:xfrm>
              <a:off x="1892"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7" name="Oval 24"/>
            <p:cNvSpPr>
              <a:spLocks noChangeArrowheads="1"/>
            </p:cNvSpPr>
            <p:nvPr/>
          </p:nvSpPr>
          <p:spPr bwMode="auto">
            <a:xfrm>
              <a:off x="533" y="317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8" name="Oval 25"/>
            <p:cNvSpPr>
              <a:spLocks noChangeArrowheads="1"/>
            </p:cNvSpPr>
            <p:nvPr/>
          </p:nvSpPr>
          <p:spPr bwMode="auto">
            <a:xfrm>
              <a:off x="1077" y="3171"/>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9" name="Oval 26"/>
            <p:cNvSpPr>
              <a:spLocks noChangeArrowheads="1"/>
            </p:cNvSpPr>
            <p:nvPr/>
          </p:nvSpPr>
          <p:spPr bwMode="auto">
            <a:xfrm>
              <a:off x="1622" y="318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0" name="Oval 27"/>
            <p:cNvSpPr>
              <a:spLocks noChangeArrowheads="1"/>
            </p:cNvSpPr>
            <p:nvPr/>
          </p:nvSpPr>
          <p:spPr bwMode="auto">
            <a:xfrm>
              <a:off x="259"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1" name="Oval 28"/>
            <p:cNvSpPr>
              <a:spLocks noChangeArrowheads="1"/>
            </p:cNvSpPr>
            <p:nvPr/>
          </p:nvSpPr>
          <p:spPr bwMode="auto">
            <a:xfrm>
              <a:off x="803" y="364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2" name="Oval 29"/>
            <p:cNvSpPr>
              <a:spLocks noChangeArrowheads="1"/>
            </p:cNvSpPr>
            <p:nvPr/>
          </p:nvSpPr>
          <p:spPr bwMode="auto">
            <a:xfrm>
              <a:off x="1348" y="365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3" name="Oval 30"/>
            <p:cNvSpPr>
              <a:spLocks noChangeArrowheads="1"/>
            </p:cNvSpPr>
            <p:nvPr/>
          </p:nvSpPr>
          <p:spPr bwMode="auto">
            <a:xfrm>
              <a:off x="1902"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4" name="Rectangle 31"/>
            <p:cNvSpPr>
              <a:spLocks noChangeArrowheads="1"/>
            </p:cNvSpPr>
            <p:nvPr/>
          </p:nvSpPr>
          <p:spPr bwMode="auto">
            <a:xfrm>
              <a:off x="249" y="2670"/>
              <a:ext cx="2223" cy="1531"/>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35" name="AutoShape 32"/>
            <p:cNvSpPr>
              <a:spLocks noChangeArrowheads="1"/>
            </p:cNvSpPr>
            <p:nvPr/>
          </p:nvSpPr>
          <p:spPr bwMode="auto">
            <a:xfrm>
              <a:off x="2200" y="3192"/>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36" name="AutoShape 33"/>
            <p:cNvSpPr>
              <a:spLocks noChangeArrowheads="1"/>
            </p:cNvSpPr>
            <p:nvPr/>
          </p:nvSpPr>
          <p:spPr bwMode="auto">
            <a:xfrm rot="10800000">
              <a:off x="249" y="3194"/>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grpSp>
      <p:grpSp>
        <p:nvGrpSpPr>
          <p:cNvPr id="17413" name="Group 34"/>
          <p:cNvGrpSpPr>
            <a:grpSpLocks/>
          </p:cNvGrpSpPr>
          <p:nvPr/>
        </p:nvGrpSpPr>
        <p:grpSpPr bwMode="auto">
          <a:xfrm>
            <a:off x="468313" y="2992438"/>
            <a:ext cx="3743325" cy="2592387"/>
            <a:chOff x="249" y="981"/>
            <a:chExt cx="2358" cy="1633"/>
          </a:xfrm>
        </p:grpSpPr>
        <p:sp>
          <p:nvSpPr>
            <p:cNvPr id="17419" name="Rectangle 35"/>
            <p:cNvSpPr>
              <a:spLocks noChangeArrowheads="1"/>
            </p:cNvSpPr>
            <p:nvPr/>
          </p:nvSpPr>
          <p:spPr bwMode="auto">
            <a:xfrm>
              <a:off x="249" y="981"/>
              <a:ext cx="2358" cy="1633"/>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20" name="Oval 36"/>
            <p:cNvSpPr>
              <a:spLocks noChangeArrowheads="1"/>
            </p:cNvSpPr>
            <p:nvPr/>
          </p:nvSpPr>
          <p:spPr bwMode="auto">
            <a:xfrm>
              <a:off x="1836" y="152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1" name="Oval 37"/>
            <p:cNvSpPr>
              <a:spLocks noChangeArrowheads="1"/>
            </p:cNvSpPr>
            <p:nvPr/>
          </p:nvSpPr>
          <p:spPr bwMode="auto">
            <a:xfrm>
              <a:off x="340" y="102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2" name="Oval 38"/>
            <p:cNvSpPr>
              <a:spLocks noChangeArrowheads="1"/>
            </p:cNvSpPr>
            <p:nvPr/>
          </p:nvSpPr>
          <p:spPr bwMode="auto">
            <a:xfrm>
              <a:off x="703" y="1843"/>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grpSp>
      <p:sp>
        <p:nvSpPr>
          <p:cNvPr id="17414" name="Text Box 39"/>
          <p:cNvSpPr txBox="1">
            <a:spLocks noChangeArrowheads="1"/>
          </p:cNvSpPr>
          <p:nvPr/>
        </p:nvSpPr>
        <p:spPr bwMode="auto">
          <a:xfrm>
            <a:off x="107950" y="28971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(a)</a:t>
            </a:r>
          </a:p>
        </p:txBody>
      </p:sp>
      <p:sp>
        <p:nvSpPr>
          <p:cNvPr id="17415" name="Text Box 40"/>
          <p:cNvSpPr txBox="1">
            <a:spLocks noChangeArrowheads="1"/>
          </p:cNvSpPr>
          <p:nvPr/>
        </p:nvSpPr>
        <p:spPr bwMode="auto">
          <a:xfrm>
            <a:off x="4859338" y="15081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(b)</a:t>
            </a:r>
          </a:p>
        </p:txBody>
      </p:sp>
      <p:sp>
        <p:nvSpPr>
          <p:cNvPr id="17416" name="Text Box 41"/>
          <p:cNvSpPr txBox="1">
            <a:spLocks noChangeArrowheads="1"/>
          </p:cNvSpPr>
          <p:nvPr/>
        </p:nvSpPr>
        <p:spPr bwMode="auto">
          <a:xfrm>
            <a:off x="4425950" y="41497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(c)</a:t>
            </a:r>
          </a:p>
        </p:txBody>
      </p:sp>
      <p:sp>
        <p:nvSpPr>
          <p:cNvPr id="17417" name="Text Box 42"/>
          <p:cNvSpPr txBox="1">
            <a:spLocks noChangeArrowheads="1"/>
          </p:cNvSpPr>
          <p:nvPr/>
        </p:nvSpPr>
        <p:spPr bwMode="auto">
          <a:xfrm>
            <a:off x="107950" y="5524500"/>
            <a:ext cx="453548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Places of supply and demand cones:</a:t>
            </a:r>
          </a:p>
          <a:p>
            <a:pPr algn="l">
              <a:buFont typeface="Monotype Sorts"/>
              <a:buAutoNum type="alphaLcParenR"/>
            </a:pPr>
            <a:r>
              <a:rPr lang="en-GB" sz="1600">
                <a:solidFill>
                  <a:srgbClr val="000000"/>
                </a:solidFill>
                <a:latin typeface="Tahoma" pitchFamily="34" charset="0"/>
              </a:rPr>
              <a:t>Few places of supply</a:t>
            </a:r>
          </a:p>
          <a:p>
            <a:pPr algn="l">
              <a:buFont typeface="Monotype Sorts"/>
              <a:buAutoNum type="alphaLcParenR"/>
            </a:pPr>
            <a:r>
              <a:rPr lang="en-GB" sz="1600">
                <a:solidFill>
                  <a:srgbClr val="000000"/>
                </a:solidFill>
                <a:latin typeface="Tahoma" pitchFamily="34" charset="0"/>
              </a:rPr>
              <a:t>Closed places  with vacuums  of supply</a:t>
            </a:r>
          </a:p>
          <a:p>
            <a:pPr algn="l">
              <a:buFont typeface="Monotype Sorts"/>
              <a:buAutoNum type="alphaLcParenR"/>
            </a:pPr>
            <a:r>
              <a:rPr lang="en-GB" sz="1600">
                <a:solidFill>
                  <a:srgbClr val="000000"/>
                </a:solidFill>
                <a:latin typeface="Tahoma" pitchFamily="34" charset="0"/>
              </a:rPr>
              <a:t>Exhaustive network of places of supply</a:t>
            </a:r>
          </a:p>
        </p:txBody>
      </p:sp>
      <p:sp>
        <p:nvSpPr>
          <p:cNvPr id="17418" name="Text Box 42"/>
          <p:cNvSpPr txBox="1">
            <a:spLocks noChangeArrowheads="1"/>
          </p:cNvSpPr>
          <p:nvPr/>
        </p:nvSpPr>
        <p:spPr bwMode="auto">
          <a:xfrm>
            <a:off x="179388" y="908050"/>
            <a:ext cx="51133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Single to multiple players</a:t>
            </a:r>
          </a:p>
          <a:p>
            <a:pPr algn="l">
              <a:buFont typeface="Monotype Sorts"/>
              <a:buAutoNum type="alphaLcParenR"/>
            </a:pPr>
            <a:r>
              <a:rPr lang="en-GB" sz="1600">
                <a:solidFill>
                  <a:srgbClr val="000000"/>
                </a:solidFill>
                <a:latin typeface="Tahoma" pitchFamily="34" charset="0"/>
              </a:rPr>
              <a:t> a single production point is unlikely to serve all the population</a:t>
            </a:r>
          </a:p>
          <a:p>
            <a:pPr algn="l">
              <a:buFont typeface="Monotype Sorts"/>
              <a:buAutoNum type="alphaLcParenR"/>
            </a:pPr>
            <a:r>
              <a:rPr lang="en-GB" sz="1600">
                <a:solidFill>
                  <a:srgbClr val="000000"/>
                </a:solidFill>
                <a:latin typeface="Tahoma" pitchFamily="34" charset="0"/>
              </a:rPr>
              <a:t>Free entrance for other suppliers</a:t>
            </a:r>
          </a:p>
          <a:p>
            <a:pPr algn="l">
              <a:buFont typeface="Monotype Sorts"/>
              <a:buAutoNum type="alphaLcParenR"/>
            </a:pPr>
            <a:r>
              <a:rPr lang="en-GB" sz="1600">
                <a:solidFill>
                  <a:srgbClr val="000000"/>
                </a:solidFill>
                <a:latin typeface="Tahoma" pitchFamily="34" charset="0"/>
              </a:rPr>
              <a:t>Same range and thresholds for different producers</a:t>
            </a:r>
          </a:p>
          <a:p>
            <a:pPr algn="l">
              <a:buFont typeface="Monotype Sorts"/>
              <a:buAutoNum type="alphaLcParenR"/>
            </a:pPr>
            <a:r>
              <a:rPr lang="en-GB" sz="1600">
                <a:solidFill>
                  <a:srgbClr val="000000"/>
                </a:solidFill>
                <a:latin typeface="Tahoma" pitchFamily="34" charset="0"/>
              </a:rPr>
              <a:t>If the demand for a good remains unsatisfied there is place for newcomers to enter the market.</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223200" y="1107360"/>
              <a:ext cx="6930000" cy="3723840"/>
            </p14:xfrm>
          </p:contentPart>
        </mc:Choice>
        <mc:Fallback xmlns="">
          <p:pic>
            <p:nvPicPr>
              <p:cNvPr id="2" name="Input penna 1"/>
              <p:cNvPicPr/>
              <p:nvPr/>
            </p:nvPicPr>
            <p:blipFill>
              <a:blip r:embed="rId3"/>
              <a:stretch>
                <a:fillRect/>
              </a:stretch>
            </p:blipFill>
            <p:spPr>
              <a:xfrm>
                <a:off x="213840" y="1098000"/>
                <a:ext cx="6948720" cy="37425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GB" sz="3600" dirty="0"/>
              <a:t>The spatial organization of market</a:t>
            </a:r>
            <a:br>
              <a:rPr lang="en-GB" sz="3600" dirty="0"/>
            </a:br>
            <a:endParaRPr lang="en-GB" sz="3600" dirty="0"/>
          </a:p>
        </p:txBody>
      </p:sp>
      <p:grpSp>
        <p:nvGrpSpPr>
          <p:cNvPr id="18435" name="Group 3"/>
          <p:cNvGrpSpPr>
            <a:grpSpLocks/>
          </p:cNvGrpSpPr>
          <p:nvPr/>
        </p:nvGrpSpPr>
        <p:grpSpPr bwMode="auto">
          <a:xfrm>
            <a:off x="468313" y="1898650"/>
            <a:ext cx="3600450" cy="3402013"/>
            <a:chOff x="295" y="1196"/>
            <a:chExt cx="2268" cy="2143"/>
          </a:xfrm>
        </p:grpSpPr>
        <p:sp>
          <p:nvSpPr>
            <p:cNvPr id="18445" name="Oval 4"/>
            <p:cNvSpPr>
              <a:spLocks noChangeArrowheads="1"/>
            </p:cNvSpPr>
            <p:nvPr/>
          </p:nvSpPr>
          <p:spPr bwMode="auto">
            <a:xfrm>
              <a:off x="1429" y="2205"/>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6" name="Oval 5"/>
            <p:cNvSpPr>
              <a:spLocks noChangeArrowheads="1"/>
            </p:cNvSpPr>
            <p:nvPr/>
          </p:nvSpPr>
          <p:spPr bwMode="auto">
            <a:xfrm>
              <a:off x="295" y="2159"/>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7" name="Oval 6"/>
            <p:cNvSpPr>
              <a:spLocks noChangeArrowheads="1"/>
            </p:cNvSpPr>
            <p:nvPr/>
          </p:nvSpPr>
          <p:spPr bwMode="auto">
            <a:xfrm>
              <a:off x="919" y="1196"/>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grpSp>
      <p:grpSp>
        <p:nvGrpSpPr>
          <p:cNvPr id="18436" name="Group 7"/>
          <p:cNvGrpSpPr>
            <a:grpSpLocks/>
          </p:cNvGrpSpPr>
          <p:nvPr/>
        </p:nvGrpSpPr>
        <p:grpSpPr bwMode="auto">
          <a:xfrm>
            <a:off x="5435600" y="1989138"/>
            <a:ext cx="3384550" cy="3311525"/>
            <a:chOff x="3424" y="1253"/>
            <a:chExt cx="2132" cy="2086"/>
          </a:xfrm>
        </p:grpSpPr>
        <p:sp>
          <p:nvSpPr>
            <p:cNvPr id="18439" name="Oval 8"/>
            <p:cNvSpPr>
              <a:spLocks noChangeArrowheads="1"/>
            </p:cNvSpPr>
            <p:nvPr/>
          </p:nvSpPr>
          <p:spPr bwMode="auto">
            <a:xfrm>
              <a:off x="4377"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0" name="Oval 9"/>
            <p:cNvSpPr>
              <a:spLocks noChangeArrowheads="1"/>
            </p:cNvSpPr>
            <p:nvPr/>
          </p:nvSpPr>
          <p:spPr bwMode="auto">
            <a:xfrm>
              <a:off x="3424"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1" name="Oval 10"/>
            <p:cNvSpPr>
              <a:spLocks noChangeArrowheads="1"/>
            </p:cNvSpPr>
            <p:nvPr/>
          </p:nvSpPr>
          <p:spPr bwMode="auto">
            <a:xfrm>
              <a:off x="3923" y="1253"/>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2" name="Line 11"/>
            <p:cNvSpPr>
              <a:spLocks noChangeShapeType="1"/>
            </p:cNvSpPr>
            <p:nvPr/>
          </p:nvSpPr>
          <p:spPr bwMode="auto">
            <a:xfrm flipH="1">
              <a:off x="4195" y="1706"/>
              <a:ext cx="1361" cy="817"/>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3" name="Line 12"/>
            <p:cNvSpPr>
              <a:spLocks noChangeShapeType="1"/>
            </p:cNvSpPr>
            <p:nvPr/>
          </p:nvSpPr>
          <p:spPr bwMode="auto">
            <a:xfrm flipH="1">
              <a:off x="4468" y="1615"/>
              <a:ext cx="0" cy="1724"/>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4" name="Line 13"/>
            <p:cNvSpPr>
              <a:spLocks noChangeShapeType="1"/>
            </p:cNvSpPr>
            <p:nvPr/>
          </p:nvSpPr>
          <p:spPr bwMode="auto">
            <a:xfrm flipH="1" flipV="1">
              <a:off x="3560" y="1797"/>
              <a:ext cx="1407" cy="816"/>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437" name="AutoShape 14"/>
          <p:cNvSpPr>
            <a:spLocks noChangeArrowheads="1"/>
          </p:cNvSpPr>
          <p:nvPr/>
        </p:nvSpPr>
        <p:spPr bwMode="auto">
          <a:xfrm>
            <a:off x="4067175" y="2781300"/>
            <a:ext cx="1009650" cy="1079500"/>
          </a:xfrm>
          <a:prstGeom prst="rightArrow">
            <a:avLst>
              <a:gd name="adj1" fmla="val 50000"/>
              <a:gd name="adj2" fmla="val 250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8438"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dirty="0">
                <a:solidFill>
                  <a:srgbClr val="000000"/>
                </a:solidFill>
                <a:latin typeface="Tahoma" pitchFamily="34" charset="0"/>
              </a:rPr>
              <a:t>From circles to hexagons</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6000840" y="2616480"/>
              <a:ext cx="946800" cy="1688040"/>
            </p14:xfrm>
          </p:contentPart>
        </mc:Choice>
        <mc:Fallback xmlns="">
          <p:pic>
            <p:nvPicPr>
              <p:cNvPr id="2" name="Input penna 1"/>
              <p:cNvPicPr/>
              <p:nvPr/>
            </p:nvPicPr>
            <p:blipFill>
              <a:blip r:embed="rId4"/>
              <a:stretch>
                <a:fillRect/>
              </a:stretch>
            </p:blipFill>
            <p:spPr>
              <a:xfrm>
                <a:off x="5991480" y="2607120"/>
                <a:ext cx="965520" cy="1706760"/>
              </a:xfrm>
              <a:prstGeom prst="rect">
                <a:avLst/>
              </a:prstGeom>
            </p:spPr>
          </p:pic>
        </mc:Fallback>
      </mc:AlternateContent>
    </p:spTree>
    <p:extLst>
      <p:ext uri="{BB962C8B-B14F-4D97-AF65-F5344CB8AC3E}">
        <p14:creationId xmlns:p14="http://schemas.microsoft.com/office/powerpoint/2010/main" val="335605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600" dirty="0"/>
              <a:t>The spatial organization of market</a:t>
            </a:r>
            <a:br>
              <a:rPr lang="en-GB" sz="3600" dirty="0"/>
            </a:br>
            <a:endParaRPr lang="en-GB" sz="3600" dirty="0"/>
          </a:p>
        </p:txBody>
      </p:sp>
      <p:sp>
        <p:nvSpPr>
          <p:cNvPr id="2" name="Segnaposto contenuto 1"/>
          <p:cNvSpPr>
            <a:spLocks noGrp="1"/>
          </p:cNvSpPr>
          <p:nvPr>
            <p:ph idx="1"/>
          </p:nvPr>
        </p:nvSpPr>
        <p:spPr>
          <a:xfrm>
            <a:off x="838200" y="980728"/>
            <a:ext cx="7772400" cy="4535016"/>
          </a:xfrm>
        </p:spPr>
        <p:txBody>
          <a:bodyPr>
            <a:noAutofit/>
          </a:bodyPr>
          <a:lstStyle/>
          <a:p>
            <a:r>
              <a:rPr lang="en-GB" sz="1600" dirty="0"/>
              <a:t>If the demand for good G remains unsatisfied, then a third, fourth and nth producer of the good will be established according to the same principles.</a:t>
            </a:r>
          </a:p>
          <a:p>
            <a:r>
              <a:rPr lang="en-GB" sz="1600" dirty="0"/>
              <a:t>Each will supply a circular market area of the same size</a:t>
            </a:r>
          </a:p>
          <a:p>
            <a:r>
              <a:rPr lang="en-GB" sz="1600" dirty="0"/>
              <a:t>As the number of producers increases, problems arise in regarding the precise spatial relationships of the respective market areas.</a:t>
            </a:r>
          </a:p>
          <a:p>
            <a:r>
              <a:rPr lang="en-GB" sz="1600" dirty="0"/>
              <a:t>If the circular market areas just touch without overlap, although they give complete coverage from the consumer viewpoint, this is unsatisfactory for the producer because it generates competition.</a:t>
            </a:r>
          </a:p>
          <a:p>
            <a:r>
              <a:rPr lang="en-GB" sz="1600" dirty="0"/>
              <a:t>Since the price to the consumer depends solely on his distance from the point of production, it is clear that the area of overlap would be bisected, with consumers purchasing goods from the nearest production </a:t>
            </a:r>
            <a:r>
              <a:rPr lang="en-GB" sz="1600" dirty="0" err="1"/>
              <a:t>center</a:t>
            </a:r>
            <a:r>
              <a:rPr lang="en-GB" sz="1600" dirty="0"/>
              <a:t>. </a:t>
            </a:r>
          </a:p>
          <a:p>
            <a:r>
              <a:rPr lang="en-GB" sz="1600" dirty="0"/>
              <a:t>The boundary (of the hexagons) is known as the line of indifference, as consumer placed there will be equally interested in purchasing the good indifferently in one centre or in another one. </a:t>
            </a:r>
          </a:p>
          <a:p>
            <a:r>
              <a:rPr lang="en-GB" sz="1600" dirty="0"/>
              <a:t>The packing of market areas compresses them into an alternative shape. </a:t>
            </a:r>
          </a:p>
          <a:p>
            <a:r>
              <a:rPr lang="en-GB" sz="1600" dirty="0"/>
              <a:t>The hexagon is the most efficient theoretical shape for market areas because it allows the maximum amount of packing of market areas consistent with the </a:t>
            </a:r>
            <a:r>
              <a:rPr lang="en-GB" sz="1600" dirty="0" err="1"/>
              <a:t>minimizaion</a:t>
            </a:r>
            <a:r>
              <a:rPr lang="en-GB" sz="1600" dirty="0"/>
              <a:t> of movement costs (</a:t>
            </a:r>
            <a:r>
              <a:rPr lang="en-GB" sz="1600" dirty="0" err="1"/>
              <a:t>Haggett</a:t>
            </a:r>
            <a:r>
              <a:rPr lang="en-GB" sz="1600" dirty="0"/>
              <a:t>, 2001)</a:t>
            </a:r>
            <a:endParaRPr lang="it-IT" sz="1600" dirty="0"/>
          </a:p>
        </p:txBody>
      </p:sp>
      <p:sp>
        <p:nvSpPr>
          <p:cNvPr id="17"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dirty="0">
                <a:solidFill>
                  <a:srgbClr val="000000"/>
                </a:solidFill>
                <a:latin typeface="Tahoma" pitchFamily="34" charset="0"/>
              </a:rPr>
              <a:t>From circles to hexagons</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179000" y="5232960"/>
              <a:ext cx="5349240" cy="527040"/>
            </p14:xfrm>
          </p:contentPart>
        </mc:Choice>
        <mc:Fallback xmlns="">
          <p:pic>
            <p:nvPicPr>
              <p:cNvPr id="3" name="Input penna 2"/>
              <p:cNvPicPr/>
              <p:nvPr/>
            </p:nvPicPr>
            <p:blipFill>
              <a:blip r:embed="rId4"/>
              <a:stretch>
                <a:fillRect/>
              </a:stretch>
            </p:blipFill>
            <p:spPr>
              <a:xfrm>
                <a:off x="1169640" y="5223600"/>
                <a:ext cx="5367960" cy="54576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GB" sz="3600"/>
              <a:t>The spatial organization of market</a:t>
            </a:r>
            <a:br>
              <a:rPr lang="en-GB" sz="3600"/>
            </a:br>
            <a:endParaRPr lang="en-GB" sz="3600"/>
          </a:p>
        </p:txBody>
      </p:sp>
      <p:pic>
        <p:nvPicPr>
          <p:cNvPr id="19459"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27088" y="1905000"/>
            <a:ext cx="3236912" cy="1981200"/>
          </a:xfrm>
          <a:noFill/>
        </p:spPr>
      </p:pic>
      <p:pic>
        <p:nvPicPr>
          <p:cNvPr id="19460"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095875" y="1905000"/>
            <a:ext cx="3005138" cy="1981200"/>
          </a:xfrm>
          <a:noFill/>
        </p:spPr>
      </p:pic>
      <p:pic>
        <p:nvPicPr>
          <p:cNvPr id="19461"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46100" y="4243388"/>
            <a:ext cx="3810000" cy="1571625"/>
          </a:xfrm>
          <a:noFill/>
        </p:spPr>
      </p:pic>
      <p:pic>
        <p:nvPicPr>
          <p:cNvPr id="19462" name="Picture 6"/>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859338" y="4038600"/>
            <a:ext cx="3594100" cy="19812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1188" y="333375"/>
            <a:ext cx="7772400" cy="1143000"/>
          </a:xfrm>
        </p:spPr>
        <p:txBody>
          <a:bodyPr/>
          <a:lstStyle/>
          <a:p>
            <a:pPr eaLnBrk="1" hangingPunct="1"/>
            <a:r>
              <a:rPr lang="en-GB" sz="3600"/>
              <a:t>Learning Objectives</a:t>
            </a:r>
          </a:p>
        </p:txBody>
      </p:sp>
      <p:sp>
        <p:nvSpPr>
          <p:cNvPr id="409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a:t>In this lesson we will:</a:t>
            </a:r>
          </a:p>
          <a:p>
            <a:pPr lvl="1" eaLnBrk="1" hangingPunct="1"/>
            <a:r>
              <a:rPr lang="en-GB"/>
              <a:t>Revise the assumptions of location in a simplified economic landscape </a:t>
            </a:r>
          </a:p>
          <a:p>
            <a:pPr lvl="1" eaLnBrk="1" hangingPunct="1"/>
            <a:r>
              <a:rPr lang="en-GB"/>
              <a:t>Present Christaller’s central place theory</a:t>
            </a:r>
          </a:p>
          <a:p>
            <a:pPr lvl="2" eaLnBrk="1" hangingPunct="1"/>
            <a:r>
              <a:rPr lang="en-GB"/>
              <a:t>Define a central place;</a:t>
            </a:r>
          </a:p>
          <a:p>
            <a:pPr lvl="2" eaLnBrk="1" hangingPunct="1"/>
            <a:r>
              <a:rPr lang="en-GB"/>
              <a:t>Observe the hierarchical organization of places</a:t>
            </a:r>
          </a:p>
          <a:p>
            <a:pPr lvl="1" eaLnBrk="1" hangingPunct="1"/>
            <a:r>
              <a:rPr lang="en-GB"/>
              <a:t>Understand (once again!) the importance of some kinds of </a:t>
            </a:r>
            <a:r>
              <a:rPr lang="en-GB" i="1"/>
              <a:t>distance </a:t>
            </a:r>
            <a:r>
              <a:rPr lang="en-GB"/>
              <a:t>in the (business &amp; economic) geographical reasoning.</a:t>
            </a:r>
          </a:p>
        </p:txBody>
      </p:sp>
    </p:spTree>
    <p:extLst>
      <p:ext uri="{BB962C8B-B14F-4D97-AF65-F5344CB8AC3E}">
        <p14:creationId xmlns:p14="http://schemas.microsoft.com/office/powerpoint/2010/main" val="8218396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GB" sz="3200"/>
              <a:t>Central-place theory</a:t>
            </a:r>
            <a:br>
              <a:rPr lang="en-GB" sz="3200"/>
            </a:br>
            <a:endParaRPr lang="en-GB" sz="3200"/>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838200" y="1196975"/>
            <a:ext cx="7772400" cy="5256213"/>
          </a:xfrm>
        </p:spPr>
        <p:txBody>
          <a:bodyPr/>
          <a:lstStyle/>
          <a:p>
            <a:pPr eaLnBrk="1" hangingPunct="1">
              <a:lnSpc>
                <a:spcPct val="80000"/>
              </a:lnSpc>
            </a:pPr>
            <a:r>
              <a:rPr lang="en-GB" sz="2000"/>
              <a:t>From a single-good economy to a multiple goods economy:</a:t>
            </a:r>
          </a:p>
          <a:p>
            <a:pPr lvl="1" eaLnBrk="1" hangingPunct="1">
              <a:lnSpc>
                <a:spcPct val="80000"/>
              </a:lnSpc>
            </a:pPr>
            <a:r>
              <a:rPr lang="en-GB" sz="1800"/>
              <a:t>Range and thresholds different for different goods / services;</a:t>
            </a:r>
          </a:p>
          <a:p>
            <a:pPr lvl="1" eaLnBrk="1" hangingPunct="1">
              <a:lnSpc>
                <a:spcPct val="80000"/>
              </a:lnSpc>
            </a:pPr>
            <a:r>
              <a:rPr lang="en-GB" sz="1800"/>
              <a:t>Some goods have a low threshold and a correspondingly low range (low-order goods)</a:t>
            </a:r>
          </a:p>
          <a:p>
            <a:pPr lvl="1" eaLnBrk="1" hangingPunct="1">
              <a:lnSpc>
                <a:spcPct val="80000"/>
              </a:lnSpc>
            </a:pPr>
            <a:r>
              <a:rPr lang="en-GB" sz="1800"/>
              <a:t>Others need a much higher level of demand for their existence and a more extensive range (high-order goods):</a:t>
            </a:r>
          </a:p>
          <a:p>
            <a:pPr lvl="2" eaLnBrk="1" hangingPunct="1">
              <a:lnSpc>
                <a:spcPct val="80000"/>
              </a:lnSpc>
            </a:pPr>
            <a:r>
              <a:rPr lang="en-GB" sz="1600"/>
              <a:t>Bread = low order</a:t>
            </a:r>
          </a:p>
          <a:p>
            <a:pPr lvl="2" eaLnBrk="1" hangingPunct="1">
              <a:lnSpc>
                <a:spcPct val="80000"/>
              </a:lnSpc>
            </a:pPr>
            <a:r>
              <a:rPr lang="en-GB" sz="1600"/>
              <a:t>University = high order</a:t>
            </a:r>
          </a:p>
          <a:p>
            <a:pPr algn="ctr" eaLnBrk="1" hangingPunct="1">
              <a:lnSpc>
                <a:spcPct val="80000"/>
              </a:lnSpc>
              <a:buFont typeface="Wingdings" pitchFamily="2" charset="2"/>
              <a:buNone/>
            </a:pPr>
            <a:r>
              <a:rPr lang="en-GB" sz="2000"/>
              <a:t>BUT</a:t>
            </a:r>
          </a:p>
          <a:p>
            <a:pPr eaLnBrk="1" hangingPunct="1">
              <a:lnSpc>
                <a:spcPct val="80000"/>
              </a:lnSpc>
            </a:pPr>
            <a:r>
              <a:rPr lang="en-GB" sz="2000"/>
              <a:t>Christaller hypothesizes a hierarchical structure of places;</a:t>
            </a:r>
          </a:p>
          <a:p>
            <a:pPr eaLnBrk="1" hangingPunct="1">
              <a:lnSpc>
                <a:spcPct val="80000"/>
              </a:lnSpc>
            </a:pPr>
            <a:r>
              <a:rPr lang="en-GB" sz="2000"/>
              <a:t>Higher order central places offer also all the goods and services supplied by lower order places</a:t>
            </a:r>
          </a:p>
          <a:p>
            <a:pPr eaLnBrk="1" hangingPunct="1">
              <a:lnSpc>
                <a:spcPct val="80000"/>
              </a:lnSpc>
            </a:pPr>
            <a:r>
              <a:rPr lang="en-GB" sz="2000"/>
              <a:t>K = fixed  ratio between the number of centres of order </a:t>
            </a:r>
            <a:r>
              <a:rPr lang="en-GB" sz="2000" i="1"/>
              <a:t>n-1 </a:t>
            </a:r>
            <a:r>
              <a:rPr lang="en-GB" sz="2000"/>
              <a:t>and centres of order </a:t>
            </a:r>
            <a:r>
              <a:rPr lang="en-GB" sz="2000" i="1"/>
              <a:t>n</a:t>
            </a:r>
          </a:p>
          <a:p>
            <a:pPr eaLnBrk="1" hangingPunct="1">
              <a:lnSpc>
                <a:spcPct val="80000"/>
              </a:lnSpc>
            </a:pPr>
            <a:r>
              <a:rPr lang="en-GB" sz="2000"/>
              <a:t>Principles of:</a:t>
            </a:r>
          </a:p>
          <a:p>
            <a:pPr lvl="1" eaLnBrk="1" hangingPunct="1">
              <a:lnSpc>
                <a:spcPct val="80000"/>
              </a:lnSpc>
            </a:pPr>
            <a:r>
              <a:rPr lang="en-GB" sz="1800"/>
              <a:t>Market (k=3)</a:t>
            </a:r>
          </a:p>
          <a:p>
            <a:pPr lvl="1" eaLnBrk="1" hangingPunct="1">
              <a:lnSpc>
                <a:spcPct val="80000"/>
              </a:lnSpc>
            </a:pPr>
            <a:r>
              <a:rPr lang="en-GB" sz="1800"/>
              <a:t>Traffic (K=4)</a:t>
            </a:r>
          </a:p>
          <a:p>
            <a:pPr lvl="1" eaLnBrk="1" hangingPunct="1">
              <a:lnSpc>
                <a:spcPct val="80000"/>
              </a:lnSpc>
            </a:pPr>
            <a:r>
              <a:rPr lang="en-GB" sz="1800"/>
              <a:t>Administration (k=7)</a:t>
            </a:r>
          </a:p>
        </p:txBody>
      </p:sp>
      <p:sp>
        <p:nvSpPr>
          <p:cNvPr id="2" name="Rettangolo 1"/>
          <p:cNvSpPr/>
          <p:nvPr/>
        </p:nvSpPr>
        <p:spPr>
          <a:xfrm>
            <a:off x="-17896" y="6362164"/>
            <a:ext cx="9161895" cy="523220"/>
          </a:xfrm>
          <a:prstGeom prst="rect">
            <a:avLst/>
          </a:prstGeom>
        </p:spPr>
        <p:txBody>
          <a:bodyPr wrap="square">
            <a:spAutoFit/>
          </a:bodyPr>
          <a:lstStyle/>
          <a:p>
            <a:r>
              <a:rPr lang="it-IT" dirty="0">
                <a:hlinkClick r:id="rId2"/>
              </a:rPr>
              <a:t>https://www.e-education.psu.edu/geog597i_02/node/681</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071720" y="1401840"/>
              <a:ext cx="7724520" cy="2956320"/>
            </p14:xfrm>
          </p:contentPart>
        </mc:Choice>
        <mc:Fallback xmlns="">
          <p:pic>
            <p:nvPicPr>
              <p:cNvPr id="3" name="Input penna 2"/>
              <p:cNvPicPr/>
              <p:nvPr/>
            </p:nvPicPr>
            <p:blipFill>
              <a:blip r:embed="rId4"/>
              <a:stretch>
                <a:fillRect/>
              </a:stretch>
            </p:blipFill>
            <p:spPr>
              <a:xfrm>
                <a:off x="1062360" y="1392480"/>
                <a:ext cx="7743240" cy="297504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it-IT"/>
              <a:t>Central-place theory </a:t>
            </a:r>
            <a:r>
              <a:rPr lang="en-US"/>
              <a:t>(k=3)</a:t>
            </a:r>
          </a:p>
        </p:txBody>
      </p:sp>
      <p:grpSp>
        <p:nvGrpSpPr>
          <p:cNvPr id="21507" name="Group 3"/>
          <p:cNvGrpSpPr>
            <a:grpSpLocks/>
          </p:cNvGrpSpPr>
          <p:nvPr/>
        </p:nvGrpSpPr>
        <p:grpSpPr bwMode="auto">
          <a:xfrm>
            <a:off x="971550" y="1409700"/>
            <a:ext cx="5849938" cy="4387850"/>
            <a:chOff x="612" y="888"/>
            <a:chExt cx="3685" cy="2764"/>
          </a:xfrm>
        </p:grpSpPr>
        <p:sp>
          <p:nvSpPr>
            <p:cNvPr id="21519" name="Freeform 4"/>
            <p:cNvSpPr>
              <a:spLocks/>
            </p:cNvSpPr>
            <p:nvPr/>
          </p:nvSpPr>
          <p:spPr bwMode="auto">
            <a:xfrm>
              <a:off x="1138" y="174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1520" name="Group 5"/>
            <p:cNvGrpSpPr>
              <a:grpSpLocks/>
            </p:cNvGrpSpPr>
            <p:nvPr/>
          </p:nvGrpSpPr>
          <p:grpSpPr bwMode="auto">
            <a:xfrm>
              <a:off x="871" y="954"/>
              <a:ext cx="3158" cy="2631"/>
              <a:chOff x="1426" y="1204"/>
              <a:chExt cx="3158" cy="2631"/>
            </a:xfrm>
          </p:grpSpPr>
          <p:sp>
            <p:nvSpPr>
              <p:cNvPr id="2157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1521" name="Freeform 19"/>
            <p:cNvSpPr>
              <a:spLocks/>
            </p:cNvSpPr>
            <p:nvPr/>
          </p:nvSpPr>
          <p:spPr bwMode="auto">
            <a:xfrm>
              <a:off x="1401"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1522" name="Oval 20"/>
            <p:cNvSpPr>
              <a:spLocks noChangeArrowheads="1"/>
            </p:cNvSpPr>
            <p:nvPr/>
          </p:nvSpPr>
          <p:spPr bwMode="auto">
            <a:xfrm>
              <a:off x="1341"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3" name="Oval 21"/>
            <p:cNvSpPr>
              <a:spLocks noChangeArrowheads="1"/>
            </p:cNvSpPr>
            <p:nvPr/>
          </p:nvSpPr>
          <p:spPr bwMode="auto">
            <a:xfrm>
              <a:off x="1867"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4" name="Oval 22"/>
            <p:cNvSpPr>
              <a:spLocks noChangeArrowheads="1"/>
            </p:cNvSpPr>
            <p:nvPr/>
          </p:nvSpPr>
          <p:spPr bwMode="auto">
            <a:xfrm>
              <a:off x="1078"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5" name="Oval 23"/>
            <p:cNvSpPr>
              <a:spLocks noChangeArrowheads="1"/>
            </p:cNvSpPr>
            <p:nvPr/>
          </p:nvSpPr>
          <p:spPr bwMode="auto">
            <a:xfrm>
              <a:off x="1341"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6" name="Oval 24"/>
            <p:cNvSpPr>
              <a:spLocks noChangeArrowheads="1"/>
            </p:cNvSpPr>
            <p:nvPr/>
          </p:nvSpPr>
          <p:spPr bwMode="auto">
            <a:xfrm>
              <a:off x="1867"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7" name="Oval 25"/>
            <p:cNvSpPr>
              <a:spLocks noChangeArrowheads="1"/>
            </p:cNvSpPr>
            <p:nvPr/>
          </p:nvSpPr>
          <p:spPr bwMode="auto">
            <a:xfrm>
              <a:off x="2130"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8" name="Oval 26"/>
            <p:cNvSpPr>
              <a:spLocks noChangeArrowheads="1"/>
            </p:cNvSpPr>
            <p:nvPr/>
          </p:nvSpPr>
          <p:spPr bwMode="auto">
            <a:xfrm>
              <a:off x="2130" y="1157"/>
              <a:ext cx="121"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9" name="Oval 27"/>
            <p:cNvSpPr>
              <a:spLocks noChangeArrowheads="1"/>
            </p:cNvSpPr>
            <p:nvPr/>
          </p:nvSpPr>
          <p:spPr bwMode="auto">
            <a:xfrm>
              <a:off x="2657" y="1157"/>
              <a:ext cx="120"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0" name="Oval 28"/>
            <p:cNvSpPr>
              <a:spLocks noChangeArrowheads="1"/>
            </p:cNvSpPr>
            <p:nvPr/>
          </p:nvSpPr>
          <p:spPr bwMode="auto">
            <a:xfrm>
              <a:off x="2657" y="2209"/>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1" name="Oval 29"/>
            <p:cNvSpPr>
              <a:spLocks noChangeArrowheads="1"/>
            </p:cNvSpPr>
            <p:nvPr/>
          </p:nvSpPr>
          <p:spPr bwMode="auto">
            <a:xfrm>
              <a:off x="2920" y="1683"/>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2" name="Oval 30"/>
            <p:cNvSpPr>
              <a:spLocks noChangeArrowheads="1"/>
            </p:cNvSpPr>
            <p:nvPr/>
          </p:nvSpPr>
          <p:spPr bwMode="auto">
            <a:xfrm>
              <a:off x="2657" y="3261"/>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3" name="Oval 31"/>
            <p:cNvSpPr>
              <a:spLocks noChangeArrowheads="1"/>
            </p:cNvSpPr>
            <p:nvPr/>
          </p:nvSpPr>
          <p:spPr bwMode="auto">
            <a:xfrm>
              <a:off x="2132" y="324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4" name="Oval 32"/>
            <p:cNvSpPr>
              <a:spLocks noChangeArrowheads="1"/>
            </p:cNvSpPr>
            <p:nvPr/>
          </p:nvSpPr>
          <p:spPr bwMode="auto">
            <a:xfrm>
              <a:off x="2920" y="2735"/>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5" name="Oval 33"/>
            <p:cNvSpPr>
              <a:spLocks noChangeArrowheads="1"/>
            </p:cNvSpPr>
            <p:nvPr/>
          </p:nvSpPr>
          <p:spPr bwMode="auto">
            <a:xfrm>
              <a:off x="3446"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6" name="Oval 34"/>
            <p:cNvSpPr>
              <a:spLocks noChangeArrowheads="1"/>
            </p:cNvSpPr>
            <p:nvPr/>
          </p:nvSpPr>
          <p:spPr bwMode="auto">
            <a:xfrm>
              <a:off x="3709"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7" name="Oval 35"/>
            <p:cNvSpPr>
              <a:spLocks noChangeArrowheads="1"/>
            </p:cNvSpPr>
            <p:nvPr/>
          </p:nvSpPr>
          <p:spPr bwMode="auto">
            <a:xfrm>
              <a:off x="3446"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8" name="Oval 36"/>
            <p:cNvSpPr>
              <a:spLocks noChangeArrowheads="1"/>
            </p:cNvSpPr>
            <p:nvPr/>
          </p:nvSpPr>
          <p:spPr bwMode="auto">
            <a:xfrm>
              <a:off x="2355"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39" name="Oval 37"/>
            <p:cNvSpPr>
              <a:spLocks noChangeArrowheads="1"/>
            </p:cNvSpPr>
            <p:nvPr/>
          </p:nvSpPr>
          <p:spPr bwMode="auto">
            <a:xfrm>
              <a:off x="2366" y="2719"/>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0" name="Oval 38"/>
            <p:cNvSpPr>
              <a:spLocks noChangeArrowheads="1"/>
            </p:cNvSpPr>
            <p:nvPr/>
          </p:nvSpPr>
          <p:spPr bwMode="auto">
            <a:xfrm>
              <a:off x="1566" y="323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1" name="Oval 39"/>
            <p:cNvSpPr>
              <a:spLocks noChangeArrowheads="1"/>
            </p:cNvSpPr>
            <p:nvPr/>
          </p:nvSpPr>
          <p:spPr bwMode="auto">
            <a:xfrm>
              <a:off x="776" y="2708"/>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2" name="Oval 40"/>
            <p:cNvSpPr>
              <a:spLocks noChangeArrowheads="1"/>
            </p:cNvSpPr>
            <p:nvPr/>
          </p:nvSpPr>
          <p:spPr bwMode="auto">
            <a:xfrm>
              <a:off x="776"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3" name="Oval 41"/>
            <p:cNvSpPr>
              <a:spLocks noChangeArrowheads="1"/>
            </p:cNvSpPr>
            <p:nvPr/>
          </p:nvSpPr>
          <p:spPr bwMode="auto">
            <a:xfrm>
              <a:off x="1566" y="1129"/>
              <a:ext cx="175"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4" name="Freeform 42"/>
            <p:cNvSpPr>
              <a:spLocks/>
            </p:cNvSpPr>
            <p:nvPr/>
          </p:nvSpPr>
          <p:spPr bwMode="auto">
            <a:xfrm>
              <a:off x="1138"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5" name="Freeform 43"/>
            <p:cNvSpPr>
              <a:spLocks/>
            </p:cNvSpPr>
            <p:nvPr/>
          </p:nvSpPr>
          <p:spPr bwMode="auto">
            <a:xfrm>
              <a:off x="1664"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6" name="Freeform 44"/>
            <p:cNvSpPr>
              <a:spLocks/>
            </p:cNvSpPr>
            <p:nvPr/>
          </p:nvSpPr>
          <p:spPr bwMode="auto">
            <a:xfrm>
              <a:off x="1928"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7" name="Freeform 45"/>
            <p:cNvSpPr>
              <a:spLocks/>
            </p:cNvSpPr>
            <p:nvPr/>
          </p:nvSpPr>
          <p:spPr bwMode="auto">
            <a:xfrm>
              <a:off x="1664"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8" name="Freeform 46"/>
            <p:cNvSpPr>
              <a:spLocks/>
            </p:cNvSpPr>
            <p:nvPr/>
          </p:nvSpPr>
          <p:spPr bwMode="auto">
            <a:xfrm>
              <a:off x="1138"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9" name="Freeform 47"/>
            <p:cNvSpPr>
              <a:spLocks/>
            </p:cNvSpPr>
            <p:nvPr/>
          </p:nvSpPr>
          <p:spPr bwMode="auto">
            <a:xfrm>
              <a:off x="875"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0" name="Freeform 48"/>
            <p:cNvSpPr>
              <a:spLocks/>
            </p:cNvSpPr>
            <p:nvPr/>
          </p:nvSpPr>
          <p:spPr bwMode="auto">
            <a:xfrm>
              <a:off x="2191" y="1414"/>
              <a:ext cx="527" cy="660"/>
            </a:xfrm>
            <a:custGeom>
              <a:avLst/>
              <a:gdLst>
                <a:gd name="T0" fmla="*/ 0 w 385"/>
                <a:gd name="T1" fmla="*/ 2562 h 481"/>
                <a:gd name="T2" fmla="*/ 1265 w 385"/>
                <a:gd name="T3" fmla="*/ 3203 h 481"/>
                <a:gd name="T4" fmla="*/ 2530 w 385"/>
                <a:gd name="T5" fmla="*/ 2562 h 481"/>
                <a:gd name="T6" fmla="*/ 2530 w 385"/>
                <a:gd name="T7" fmla="*/ 641 h 481"/>
                <a:gd name="T8" fmla="*/ 1265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1" name="Freeform 49"/>
            <p:cNvSpPr>
              <a:spLocks/>
            </p:cNvSpPr>
            <p:nvPr/>
          </p:nvSpPr>
          <p:spPr bwMode="auto">
            <a:xfrm>
              <a:off x="2191" y="2467"/>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2" name="Freeform 50"/>
            <p:cNvSpPr>
              <a:spLocks/>
            </p:cNvSpPr>
            <p:nvPr/>
          </p:nvSpPr>
          <p:spPr bwMode="auto">
            <a:xfrm>
              <a:off x="1401"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3" name="Freeform 51"/>
            <p:cNvSpPr>
              <a:spLocks/>
            </p:cNvSpPr>
            <p:nvPr/>
          </p:nvSpPr>
          <p:spPr bwMode="auto">
            <a:xfrm>
              <a:off x="612"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4" name="Freeform 52"/>
            <p:cNvSpPr>
              <a:spLocks/>
            </p:cNvSpPr>
            <p:nvPr/>
          </p:nvSpPr>
          <p:spPr bwMode="auto">
            <a:xfrm>
              <a:off x="612"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5" name="Freeform 53"/>
            <p:cNvSpPr>
              <a:spLocks/>
            </p:cNvSpPr>
            <p:nvPr/>
          </p:nvSpPr>
          <p:spPr bwMode="auto">
            <a:xfrm>
              <a:off x="1401"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6" name="Oval 54"/>
            <p:cNvSpPr>
              <a:spLocks noChangeArrowheads="1"/>
            </p:cNvSpPr>
            <p:nvPr/>
          </p:nvSpPr>
          <p:spPr bwMode="auto">
            <a:xfrm>
              <a:off x="3144" y="3234"/>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7" name="Oval 55"/>
            <p:cNvSpPr>
              <a:spLocks noChangeArrowheads="1"/>
            </p:cNvSpPr>
            <p:nvPr/>
          </p:nvSpPr>
          <p:spPr bwMode="auto">
            <a:xfrm>
              <a:off x="3934" y="2708"/>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8" name="Oval 56"/>
            <p:cNvSpPr>
              <a:spLocks noChangeArrowheads="1"/>
            </p:cNvSpPr>
            <p:nvPr/>
          </p:nvSpPr>
          <p:spPr bwMode="auto">
            <a:xfrm>
              <a:off x="3934" y="1656"/>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9" name="Oval 57"/>
            <p:cNvSpPr>
              <a:spLocks noChangeArrowheads="1"/>
            </p:cNvSpPr>
            <p:nvPr/>
          </p:nvSpPr>
          <p:spPr bwMode="auto">
            <a:xfrm>
              <a:off x="3144" y="1129"/>
              <a:ext cx="176"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60" name="Freeform 58"/>
            <p:cNvSpPr>
              <a:spLocks/>
            </p:cNvSpPr>
            <p:nvPr/>
          </p:nvSpPr>
          <p:spPr bwMode="auto">
            <a:xfrm>
              <a:off x="2717"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1" name="Freeform 59"/>
            <p:cNvSpPr>
              <a:spLocks/>
            </p:cNvSpPr>
            <p:nvPr/>
          </p:nvSpPr>
          <p:spPr bwMode="auto">
            <a:xfrm>
              <a:off x="3243"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2" name="Freeform 60"/>
            <p:cNvSpPr>
              <a:spLocks/>
            </p:cNvSpPr>
            <p:nvPr/>
          </p:nvSpPr>
          <p:spPr bwMode="auto">
            <a:xfrm>
              <a:off x="3506"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3" name="Freeform 61"/>
            <p:cNvSpPr>
              <a:spLocks/>
            </p:cNvSpPr>
            <p:nvPr/>
          </p:nvSpPr>
          <p:spPr bwMode="auto">
            <a:xfrm>
              <a:off x="1928"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4" name="Freeform 62"/>
            <p:cNvSpPr>
              <a:spLocks/>
            </p:cNvSpPr>
            <p:nvPr/>
          </p:nvSpPr>
          <p:spPr bwMode="auto">
            <a:xfrm>
              <a:off x="2454"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5" name="Freeform 63"/>
            <p:cNvSpPr>
              <a:spLocks/>
            </p:cNvSpPr>
            <p:nvPr/>
          </p:nvSpPr>
          <p:spPr bwMode="auto">
            <a:xfrm>
              <a:off x="2454"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6" name="Freeform 64"/>
            <p:cNvSpPr>
              <a:spLocks/>
            </p:cNvSpPr>
            <p:nvPr/>
          </p:nvSpPr>
          <p:spPr bwMode="auto">
            <a:xfrm>
              <a:off x="1928"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7" name="Freeform 65"/>
            <p:cNvSpPr>
              <a:spLocks/>
            </p:cNvSpPr>
            <p:nvPr/>
          </p:nvSpPr>
          <p:spPr bwMode="auto">
            <a:xfrm>
              <a:off x="2717"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8" name="Freeform 66"/>
            <p:cNvSpPr>
              <a:spLocks/>
            </p:cNvSpPr>
            <p:nvPr/>
          </p:nvSpPr>
          <p:spPr bwMode="auto">
            <a:xfrm>
              <a:off x="2454"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9" name="Freeform 67"/>
            <p:cNvSpPr>
              <a:spLocks/>
            </p:cNvSpPr>
            <p:nvPr/>
          </p:nvSpPr>
          <p:spPr bwMode="auto">
            <a:xfrm>
              <a:off x="2980"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0" name="Freeform 68"/>
            <p:cNvSpPr>
              <a:spLocks/>
            </p:cNvSpPr>
            <p:nvPr/>
          </p:nvSpPr>
          <p:spPr bwMode="auto">
            <a:xfrm>
              <a:off x="3243"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1" name="Freeform 69"/>
            <p:cNvSpPr>
              <a:spLocks/>
            </p:cNvSpPr>
            <p:nvPr/>
          </p:nvSpPr>
          <p:spPr bwMode="auto">
            <a:xfrm>
              <a:off x="2980"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2" name="Freeform 70"/>
            <p:cNvSpPr>
              <a:spLocks/>
            </p:cNvSpPr>
            <p:nvPr/>
          </p:nvSpPr>
          <p:spPr bwMode="auto">
            <a:xfrm>
              <a:off x="3769"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3" name="Freeform 71"/>
            <p:cNvSpPr>
              <a:spLocks/>
            </p:cNvSpPr>
            <p:nvPr/>
          </p:nvSpPr>
          <p:spPr bwMode="auto">
            <a:xfrm>
              <a:off x="3769"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4" name="Freeform 72"/>
            <p:cNvSpPr>
              <a:spLocks/>
            </p:cNvSpPr>
            <p:nvPr/>
          </p:nvSpPr>
          <p:spPr bwMode="auto">
            <a:xfrm>
              <a:off x="2980"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5" name="Oval 73"/>
            <p:cNvSpPr>
              <a:spLocks noChangeArrowheads="1"/>
            </p:cNvSpPr>
            <p:nvPr/>
          </p:nvSpPr>
          <p:spPr bwMode="auto">
            <a:xfrm>
              <a:off x="1576" y="219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76" name="Oval 74"/>
            <p:cNvSpPr>
              <a:spLocks noChangeArrowheads="1"/>
            </p:cNvSpPr>
            <p:nvPr/>
          </p:nvSpPr>
          <p:spPr bwMode="auto">
            <a:xfrm>
              <a:off x="3164" y="2175"/>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grpSp>
        <p:nvGrpSpPr>
          <p:cNvPr id="21508" name="Group 75"/>
          <p:cNvGrpSpPr>
            <a:grpSpLocks/>
          </p:cNvGrpSpPr>
          <p:nvPr/>
        </p:nvGrpSpPr>
        <p:grpSpPr bwMode="auto">
          <a:xfrm>
            <a:off x="6156325" y="5075238"/>
            <a:ext cx="2879725" cy="1377950"/>
            <a:chOff x="4105" y="3197"/>
            <a:chExt cx="1814" cy="868"/>
          </a:xfrm>
        </p:grpSpPr>
        <p:sp>
          <p:nvSpPr>
            <p:cNvPr id="2151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151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151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151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1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1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151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1509" name="Text Box 85"/>
          <p:cNvSpPr txBox="1">
            <a:spLocks noChangeArrowheads="1"/>
          </p:cNvSpPr>
          <p:nvPr/>
        </p:nvSpPr>
        <p:spPr bwMode="auto">
          <a:xfrm>
            <a:off x="7019925" y="1412875"/>
            <a:ext cx="23050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Marketing principle:</a:t>
            </a:r>
          </a:p>
          <a:p>
            <a:pPr algn="l"/>
            <a:r>
              <a:rPr lang="it-IT" sz="1400"/>
              <a:t>Optimization is given by the minimization of the number of </a:t>
            </a:r>
            <a:br>
              <a:rPr lang="it-IT" sz="1400"/>
            </a:br>
            <a:r>
              <a:rPr lang="it-IT" sz="1400"/>
              <a:t>supply places covering the whole space </a:t>
            </a:r>
          </a:p>
          <a:p>
            <a:pPr algn="l"/>
            <a:r>
              <a:rPr lang="it-IT" sz="1400"/>
              <a:t>For each centre of order n, three (3) a </a:t>
            </a:r>
            <a:r>
              <a:rPr lang="it-IT" sz="1400" i="1"/>
              <a:t>n-1 </a:t>
            </a:r>
            <a:r>
              <a:rPr lang="it-IT" sz="1400"/>
              <a:t>centres and market areas are identified.</a:t>
            </a:r>
          </a:p>
          <a:p>
            <a:pPr algn="l"/>
            <a:endParaRPr lang="it-IT" sz="1400"/>
          </a:p>
        </p:txBody>
      </p:sp>
      <p:sp>
        <p:nvSpPr>
          <p:cNvPr id="2" name="Rettangolo 1"/>
          <p:cNvSpPr/>
          <p:nvPr/>
        </p:nvSpPr>
        <p:spPr>
          <a:xfrm>
            <a:off x="0" y="6362164"/>
            <a:ext cx="9144000" cy="523220"/>
          </a:xfrm>
          <a:prstGeom prst="rect">
            <a:avLst/>
          </a:prstGeom>
        </p:spPr>
        <p:txBody>
          <a:bodyPr wrap="square">
            <a:spAutoFit/>
          </a:bodyPr>
          <a:lstStyle/>
          <a:p>
            <a:r>
              <a:rPr lang="it-IT" dirty="0">
                <a:hlinkClick r:id="rId2"/>
              </a:rPr>
              <a:t>https://www.e-education.psu.edu/geog597i_02/node/682</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6188400" y="5277600"/>
              <a:ext cx="2688120" cy="991440"/>
            </p14:xfrm>
          </p:contentPart>
        </mc:Choice>
        <mc:Fallback xmlns="">
          <p:pic>
            <p:nvPicPr>
              <p:cNvPr id="3" name="Input penna 2"/>
              <p:cNvPicPr/>
              <p:nvPr/>
            </p:nvPicPr>
            <p:blipFill>
              <a:blip r:embed="rId4"/>
              <a:stretch>
                <a:fillRect/>
              </a:stretch>
            </p:blipFill>
            <p:spPr>
              <a:xfrm>
                <a:off x="6179040" y="5268240"/>
                <a:ext cx="2706840" cy="1010160"/>
              </a:xfrm>
              <a:prstGeom prst="rect">
                <a:avLst/>
              </a:prstGeom>
            </p:spPr>
          </p:pic>
        </mc:Fallback>
      </mc:AlternateContent>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87"/>
          <p:cNvSpPr>
            <a:spLocks noChangeShapeType="1"/>
          </p:cNvSpPr>
          <p:nvPr/>
        </p:nvSpPr>
        <p:spPr bwMode="auto">
          <a:xfrm flipV="1">
            <a:off x="1166813" y="4222750"/>
            <a:ext cx="1223962"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1" name="Line 88"/>
          <p:cNvSpPr>
            <a:spLocks noChangeShapeType="1"/>
          </p:cNvSpPr>
          <p:nvPr/>
        </p:nvSpPr>
        <p:spPr bwMode="auto">
          <a:xfrm>
            <a:off x="1166813" y="5086350"/>
            <a:ext cx="1296987"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89"/>
          <p:cNvSpPr>
            <a:spLocks noChangeShapeType="1"/>
          </p:cNvSpPr>
          <p:nvPr/>
        </p:nvSpPr>
        <p:spPr bwMode="auto">
          <a:xfrm flipV="1">
            <a:off x="2463800" y="4222750"/>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Rectangle 2"/>
          <p:cNvSpPr>
            <a:spLocks noGrp="1" noChangeArrowheads="1"/>
          </p:cNvSpPr>
          <p:nvPr>
            <p:ph type="title" idx="4294967295"/>
          </p:nvPr>
        </p:nvSpPr>
        <p:spPr/>
        <p:txBody>
          <a:bodyPr/>
          <a:lstStyle/>
          <a:p>
            <a:pPr eaLnBrk="1" hangingPunct="1"/>
            <a:r>
              <a:rPr lang="it-IT" sz="3200"/>
              <a:t>Central-place theory </a:t>
            </a:r>
            <a:r>
              <a:rPr lang="en-US" sz="3200"/>
              <a:t>(k=3)</a:t>
            </a:r>
            <a:br>
              <a:rPr lang="en-US" sz="3200"/>
            </a:br>
            <a:endParaRPr lang="en-US" sz="3200"/>
          </a:p>
        </p:txBody>
      </p:sp>
      <p:sp>
        <p:nvSpPr>
          <p:cNvPr id="22534" name="Freeform 4"/>
          <p:cNvSpPr>
            <a:spLocks/>
          </p:cNvSpPr>
          <p:nvPr/>
        </p:nvSpPr>
        <p:spPr bwMode="auto">
          <a:xfrm>
            <a:off x="346075" y="420846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5" name="Freeform 16"/>
          <p:cNvSpPr>
            <a:spLocks/>
          </p:cNvSpPr>
          <p:nvPr/>
        </p:nvSpPr>
        <p:spPr bwMode="auto">
          <a:xfrm>
            <a:off x="1593850" y="337343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6" name="Freeform 17"/>
          <p:cNvSpPr>
            <a:spLocks/>
          </p:cNvSpPr>
          <p:nvPr/>
        </p:nvSpPr>
        <p:spPr bwMode="auto">
          <a:xfrm>
            <a:off x="1593850" y="504348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7" name="Oval 20"/>
          <p:cNvSpPr>
            <a:spLocks noChangeArrowheads="1"/>
          </p:cNvSpPr>
          <p:nvPr/>
        </p:nvSpPr>
        <p:spPr bwMode="auto">
          <a:xfrm>
            <a:off x="668338"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8" name="Oval 21"/>
          <p:cNvSpPr>
            <a:spLocks noChangeArrowheads="1"/>
          </p:cNvSpPr>
          <p:nvPr/>
        </p:nvSpPr>
        <p:spPr bwMode="auto">
          <a:xfrm>
            <a:off x="1503363"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9" name="Oval 22"/>
          <p:cNvSpPr>
            <a:spLocks noChangeArrowheads="1"/>
          </p:cNvSpPr>
          <p:nvPr/>
        </p:nvSpPr>
        <p:spPr bwMode="auto">
          <a:xfrm>
            <a:off x="25082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0" name="Oval 23"/>
          <p:cNvSpPr>
            <a:spLocks noChangeArrowheads="1"/>
          </p:cNvSpPr>
          <p:nvPr/>
        </p:nvSpPr>
        <p:spPr bwMode="auto">
          <a:xfrm>
            <a:off x="668338"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1" name="Oval 24"/>
          <p:cNvSpPr>
            <a:spLocks noChangeArrowheads="1"/>
          </p:cNvSpPr>
          <p:nvPr/>
        </p:nvSpPr>
        <p:spPr bwMode="auto">
          <a:xfrm>
            <a:off x="1503363"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2" name="Oval 25"/>
          <p:cNvSpPr>
            <a:spLocks noChangeArrowheads="1"/>
          </p:cNvSpPr>
          <p:nvPr/>
        </p:nvSpPr>
        <p:spPr bwMode="auto">
          <a:xfrm>
            <a:off x="192087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3" name="Oval 26"/>
          <p:cNvSpPr>
            <a:spLocks noChangeArrowheads="1"/>
          </p:cNvSpPr>
          <p:nvPr/>
        </p:nvSpPr>
        <p:spPr bwMode="auto">
          <a:xfrm>
            <a:off x="1920875" y="327818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4" name="Oval 27"/>
          <p:cNvSpPr>
            <a:spLocks noChangeArrowheads="1"/>
          </p:cNvSpPr>
          <p:nvPr/>
        </p:nvSpPr>
        <p:spPr bwMode="auto">
          <a:xfrm>
            <a:off x="2757488" y="327818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5" name="Oval 28"/>
          <p:cNvSpPr>
            <a:spLocks noChangeArrowheads="1"/>
          </p:cNvSpPr>
          <p:nvPr/>
        </p:nvSpPr>
        <p:spPr bwMode="auto">
          <a:xfrm>
            <a:off x="2757488" y="49482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6" name="Oval 29"/>
          <p:cNvSpPr>
            <a:spLocks noChangeArrowheads="1"/>
          </p:cNvSpPr>
          <p:nvPr/>
        </p:nvSpPr>
        <p:spPr bwMode="auto">
          <a:xfrm>
            <a:off x="3132138" y="41132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7" name="Oval 30"/>
          <p:cNvSpPr>
            <a:spLocks noChangeArrowheads="1"/>
          </p:cNvSpPr>
          <p:nvPr/>
        </p:nvSpPr>
        <p:spPr bwMode="auto">
          <a:xfrm>
            <a:off x="2757488" y="66182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8" name="Oval 31"/>
          <p:cNvSpPr>
            <a:spLocks noChangeArrowheads="1"/>
          </p:cNvSpPr>
          <p:nvPr/>
        </p:nvSpPr>
        <p:spPr bwMode="auto">
          <a:xfrm>
            <a:off x="1924050" y="6599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9" name="Oval 32"/>
          <p:cNvSpPr>
            <a:spLocks noChangeArrowheads="1"/>
          </p:cNvSpPr>
          <p:nvPr/>
        </p:nvSpPr>
        <p:spPr bwMode="auto">
          <a:xfrm>
            <a:off x="5389563" y="57832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50" name="Oval 36"/>
          <p:cNvSpPr>
            <a:spLocks noChangeArrowheads="1"/>
          </p:cNvSpPr>
          <p:nvPr/>
        </p:nvSpPr>
        <p:spPr bwMode="auto">
          <a:xfrm>
            <a:off x="2278063" y="40703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1" name="Oval 37"/>
          <p:cNvSpPr>
            <a:spLocks noChangeArrowheads="1"/>
          </p:cNvSpPr>
          <p:nvPr/>
        </p:nvSpPr>
        <p:spPr bwMode="auto">
          <a:xfrm>
            <a:off x="2295525" y="575786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2" name="Oval 73"/>
          <p:cNvSpPr>
            <a:spLocks noChangeArrowheads="1"/>
          </p:cNvSpPr>
          <p:nvPr/>
        </p:nvSpPr>
        <p:spPr bwMode="auto">
          <a:xfrm>
            <a:off x="1041400" y="492442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2553" name="Group 75"/>
          <p:cNvGrpSpPr>
            <a:grpSpLocks/>
          </p:cNvGrpSpPr>
          <p:nvPr/>
        </p:nvGrpSpPr>
        <p:grpSpPr bwMode="auto">
          <a:xfrm>
            <a:off x="6264275" y="0"/>
            <a:ext cx="2879725" cy="1377950"/>
            <a:chOff x="4105" y="3197"/>
            <a:chExt cx="1814" cy="868"/>
          </a:xfrm>
        </p:grpSpPr>
        <p:sp>
          <p:nvSpPr>
            <p:cNvPr id="2259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259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259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259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9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9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259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2554" name="Text Box 85"/>
          <p:cNvSpPr txBox="1">
            <a:spLocks noChangeArrowheads="1"/>
          </p:cNvSpPr>
          <p:nvPr/>
        </p:nvSpPr>
        <p:spPr bwMode="auto">
          <a:xfrm>
            <a:off x="755650" y="1050925"/>
            <a:ext cx="77041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en-GB" sz="1400"/>
              <a:t>Marketing principle:</a:t>
            </a:r>
          </a:p>
          <a:p>
            <a:pPr algn="l"/>
            <a:r>
              <a:rPr lang="en-GB" sz="1400"/>
              <a:t>Optimization is given by the minimization of the number of supply places covering the whole space </a:t>
            </a:r>
          </a:p>
          <a:p>
            <a:pPr algn="l"/>
            <a:r>
              <a:rPr lang="en-GB" sz="1400"/>
              <a:t>a </a:t>
            </a:r>
            <a:r>
              <a:rPr lang="en-GB" sz="1400" i="1"/>
              <a:t>n-1 </a:t>
            </a:r>
            <a:r>
              <a:rPr lang="en-GB" sz="1400"/>
              <a:t>centre is located at the centre of an equilateral triangle having centres of order </a:t>
            </a:r>
            <a:r>
              <a:rPr lang="en-GB" sz="1400" i="1"/>
              <a:t>n</a:t>
            </a:r>
            <a:r>
              <a:rPr lang="en-GB" sz="1400"/>
              <a:t> as vertices.</a:t>
            </a:r>
          </a:p>
          <a:p>
            <a:pPr algn="l"/>
            <a:r>
              <a:rPr lang="en-GB" sz="1400"/>
              <a:t>It is the closest point to the three  centres of order </a:t>
            </a:r>
            <a:r>
              <a:rPr lang="en-GB" sz="1400" i="1"/>
              <a:t>n </a:t>
            </a:r>
          </a:p>
          <a:p>
            <a:pPr algn="l"/>
            <a:r>
              <a:rPr lang="en-GB" sz="1400" i="1"/>
              <a:t>1/3 </a:t>
            </a:r>
            <a:r>
              <a:rPr lang="en-GB" sz="1400"/>
              <a:t>of it and of its market area is therefore tributary of a higher order centre B</a:t>
            </a:r>
          </a:p>
          <a:p>
            <a:pPr algn="l"/>
            <a:r>
              <a:rPr lang="en-GB" sz="1400"/>
              <a:t>The process is repeated and different centres of order n-1 are set.</a:t>
            </a:r>
          </a:p>
          <a:p>
            <a:pPr algn="l"/>
            <a:r>
              <a:rPr lang="en-GB" sz="1400"/>
              <a:t>A total of 6 centres of order n-1 are set, with 1/3 of each market area being tributary of a higher order centre B</a:t>
            </a:r>
          </a:p>
          <a:p>
            <a:pPr algn="l"/>
            <a:r>
              <a:rPr lang="en-GB" sz="1400"/>
              <a:t>The market area of each centre B is therefore covering 3 market areas of order n-1 (1+6/3)</a:t>
            </a:r>
          </a:p>
        </p:txBody>
      </p:sp>
      <p:sp>
        <p:nvSpPr>
          <p:cNvPr id="22555" name="Line 90"/>
          <p:cNvSpPr>
            <a:spLocks noChangeShapeType="1"/>
          </p:cNvSpPr>
          <p:nvPr/>
        </p:nvSpPr>
        <p:spPr bwMode="auto">
          <a:xfrm>
            <a:off x="1455738" y="5086350"/>
            <a:ext cx="287337"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6" name="Line 91"/>
          <p:cNvSpPr>
            <a:spLocks noChangeShapeType="1"/>
          </p:cNvSpPr>
          <p:nvPr/>
        </p:nvSpPr>
        <p:spPr bwMode="auto">
          <a:xfrm flipH="1" flipV="1">
            <a:off x="2103438" y="5302250"/>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7" name="Line 92"/>
          <p:cNvSpPr>
            <a:spLocks noChangeShapeType="1"/>
          </p:cNvSpPr>
          <p:nvPr/>
        </p:nvSpPr>
        <p:spPr bwMode="auto">
          <a:xfrm flipH="1">
            <a:off x="2103438" y="4583113"/>
            <a:ext cx="144462"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8" name="Freeform 71"/>
          <p:cNvSpPr>
            <a:spLocks/>
          </p:cNvSpPr>
          <p:nvPr/>
        </p:nvSpPr>
        <p:spPr bwMode="auto">
          <a:xfrm>
            <a:off x="6985000" y="450850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59" name="Line 94"/>
          <p:cNvSpPr>
            <a:spLocks noChangeShapeType="1"/>
          </p:cNvSpPr>
          <p:nvPr/>
        </p:nvSpPr>
        <p:spPr bwMode="auto">
          <a:xfrm flipV="1">
            <a:off x="6550025" y="4225925"/>
            <a:ext cx="1223963"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0" name="Line 95"/>
          <p:cNvSpPr>
            <a:spLocks noChangeShapeType="1"/>
          </p:cNvSpPr>
          <p:nvPr/>
        </p:nvSpPr>
        <p:spPr bwMode="auto">
          <a:xfrm>
            <a:off x="6550025" y="5089525"/>
            <a:ext cx="1296988"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1" name="Line 96"/>
          <p:cNvSpPr>
            <a:spLocks noChangeShapeType="1"/>
          </p:cNvSpPr>
          <p:nvPr/>
        </p:nvSpPr>
        <p:spPr bwMode="auto">
          <a:xfrm flipV="1">
            <a:off x="7847013" y="4225925"/>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2" name="Freeform 4"/>
          <p:cNvSpPr>
            <a:spLocks/>
          </p:cNvSpPr>
          <p:nvPr/>
        </p:nvSpPr>
        <p:spPr bwMode="auto">
          <a:xfrm>
            <a:off x="5729288" y="4211638"/>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3" name="Freeform 16"/>
          <p:cNvSpPr>
            <a:spLocks/>
          </p:cNvSpPr>
          <p:nvPr/>
        </p:nvSpPr>
        <p:spPr bwMode="auto">
          <a:xfrm>
            <a:off x="6977063" y="337661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4" name="Freeform 17"/>
          <p:cNvSpPr>
            <a:spLocks/>
          </p:cNvSpPr>
          <p:nvPr/>
        </p:nvSpPr>
        <p:spPr bwMode="auto">
          <a:xfrm>
            <a:off x="6977063" y="504666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5" name="Oval 20"/>
          <p:cNvSpPr>
            <a:spLocks noChangeArrowheads="1"/>
          </p:cNvSpPr>
          <p:nvPr/>
        </p:nvSpPr>
        <p:spPr bwMode="auto">
          <a:xfrm>
            <a:off x="6051550"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6" name="Oval 21"/>
          <p:cNvSpPr>
            <a:spLocks noChangeArrowheads="1"/>
          </p:cNvSpPr>
          <p:nvPr/>
        </p:nvSpPr>
        <p:spPr bwMode="auto">
          <a:xfrm>
            <a:off x="6886575"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7" name="Oval 22"/>
          <p:cNvSpPr>
            <a:spLocks noChangeArrowheads="1"/>
          </p:cNvSpPr>
          <p:nvPr/>
        </p:nvSpPr>
        <p:spPr bwMode="auto">
          <a:xfrm>
            <a:off x="563403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8" name="Oval 23"/>
          <p:cNvSpPr>
            <a:spLocks noChangeArrowheads="1"/>
          </p:cNvSpPr>
          <p:nvPr/>
        </p:nvSpPr>
        <p:spPr bwMode="auto">
          <a:xfrm>
            <a:off x="6051550"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9" name="Oval 24"/>
          <p:cNvSpPr>
            <a:spLocks noChangeArrowheads="1"/>
          </p:cNvSpPr>
          <p:nvPr/>
        </p:nvSpPr>
        <p:spPr bwMode="auto">
          <a:xfrm>
            <a:off x="6886575"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0" name="Oval 25"/>
          <p:cNvSpPr>
            <a:spLocks noChangeArrowheads="1"/>
          </p:cNvSpPr>
          <p:nvPr/>
        </p:nvSpPr>
        <p:spPr bwMode="auto">
          <a:xfrm>
            <a:off x="730408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1" name="Oval 26"/>
          <p:cNvSpPr>
            <a:spLocks noChangeArrowheads="1"/>
          </p:cNvSpPr>
          <p:nvPr/>
        </p:nvSpPr>
        <p:spPr bwMode="auto">
          <a:xfrm>
            <a:off x="7304088" y="3281363"/>
            <a:ext cx="192087"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2" name="Oval 27"/>
          <p:cNvSpPr>
            <a:spLocks noChangeArrowheads="1"/>
          </p:cNvSpPr>
          <p:nvPr/>
        </p:nvSpPr>
        <p:spPr bwMode="auto">
          <a:xfrm>
            <a:off x="8140700" y="3281363"/>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3" name="Oval 28"/>
          <p:cNvSpPr>
            <a:spLocks noChangeArrowheads="1"/>
          </p:cNvSpPr>
          <p:nvPr/>
        </p:nvSpPr>
        <p:spPr bwMode="auto">
          <a:xfrm>
            <a:off x="8140700" y="49514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4" name="Oval 29"/>
          <p:cNvSpPr>
            <a:spLocks noChangeArrowheads="1"/>
          </p:cNvSpPr>
          <p:nvPr/>
        </p:nvSpPr>
        <p:spPr bwMode="auto">
          <a:xfrm>
            <a:off x="8558213" y="41163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5" name="Oval 30"/>
          <p:cNvSpPr>
            <a:spLocks noChangeArrowheads="1"/>
          </p:cNvSpPr>
          <p:nvPr/>
        </p:nvSpPr>
        <p:spPr bwMode="auto">
          <a:xfrm>
            <a:off x="8140700" y="66214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6" name="Oval 31"/>
          <p:cNvSpPr>
            <a:spLocks noChangeArrowheads="1"/>
          </p:cNvSpPr>
          <p:nvPr/>
        </p:nvSpPr>
        <p:spPr bwMode="auto">
          <a:xfrm>
            <a:off x="7307263" y="6602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7" name="Oval 32"/>
          <p:cNvSpPr>
            <a:spLocks noChangeArrowheads="1"/>
          </p:cNvSpPr>
          <p:nvPr/>
        </p:nvSpPr>
        <p:spPr bwMode="auto">
          <a:xfrm>
            <a:off x="8558213" y="57864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8" name="Oval 36"/>
          <p:cNvSpPr>
            <a:spLocks noChangeArrowheads="1"/>
          </p:cNvSpPr>
          <p:nvPr/>
        </p:nvSpPr>
        <p:spPr bwMode="auto">
          <a:xfrm>
            <a:off x="7661275" y="407352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79" name="Oval 37"/>
          <p:cNvSpPr>
            <a:spLocks noChangeArrowheads="1"/>
          </p:cNvSpPr>
          <p:nvPr/>
        </p:nvSpPr>
        <p:spPr bwMode="auto">
          <a:xfrm>
            <a:off x="7678738" y="57610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0" name="Oval 73"/>
          <p:cNvSpPr>
            <a:spLocks noChangeArrowheads="1"/>
          </p:cNvSpPr>
          <p:nvPr/>
        </p:nvSpPr>
        <p:spPr bwMode="auto">
          <a:xfrm>
            <a:off x="6424613" y="492760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1" name="Line 116"/>
          <p:cNvSpPr>
            <a:spLocks noChangeShapeType="1"/>
          </p:cNvSpPr>
          <p:nvPr/>
        </p:nvSpPr>
        <p:spPr bwMode="auto">
          <a:xfrm>
            <a:off x="6838950" y="5089525"/>
            <a:ext cx="287338"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2" name="Line 117"/>
          <p:cNvSpPr>
            <a:spLocks noChangeShapeType="1"/>
          </p:cNvSpPr>
          <p:nvPr/>
        </p:nvSpPr>
        <p:spPr bwMode="auto">
          <a:xfrm flipH="1" flipV="1">
            <a:off x="7486650" y="5305425"/>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3" name="Line 118"/>
          <p:cNvSpPr>
            <a:spLocks noChangeShapeType="1"/>
          </p:cNvSpPr>
          <p:nvPr/>
        </p:nvSpPr>
        <p:spPr bwMode="auto">
          <a:xfrm flipH="1">
            <a:off x="7486650" y="4586288"/>
            <a:ext cx="144463"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4" name="Freeform 71"/>
          <p:cNvSpPr>
            <a:spLocks/>
          </p:cNvSpPr>
          <p:nvPr/>
        </p:nvSpPr>
        <p:spPr bwMode="auto">
          <a:xfrm>
            <a:off x="6153150"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5" name="Freeform 71"/>
          <p:cNvSpPr>
            <a:spLocks/>
          </p:cNvSpPr>
          <p:nvPr/>
        </p:nvSpPr>
        <p:spPr bwMode="auto">
          <a:xfrm>
            <a:off x="6567488"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6" name="Freeform 71"/>
          <p:cNvSpPr>
            <a:spLocks/>
          </p:cNvSpPr>
          <p:nvPr/>
        </p:nvSpPr>
        <p:spPr bwMode="auto">
          <a:xfrm>
            <a:off x="6567488"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7" name="Freeform 71"/>
          <p:cNvSpPr>
            <a:spLocks/>
          </p:cNvSpPr>
          <p:nvPr/>
        </p:nvSpPr>
        <p:spPr bwMode="auto">
          <a:xfrm>
            <a:off x="5316538"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8" name="Freeform 71"/>
          <p:cNvSpPr>
            <a:spLocks/>
          </p:cNvSpPr>
          <p:nvPr/>
        </p:nvSpPr>
        <p:spPr bwMode="auto">
          <a:xfrm>
            <a:off x="5732463"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9" name="Freeform 71"/>
          <p:cNvSpPr>
            <a:spLocks/>
          </p:cNvSpPr>
          <p:nvPr/>
        </p:nvSpPr>
        <p:spPr bwMode="auto">
          <a:xfrm>
            <a:off x="5746750"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7402680" y="5072040"/>
              <a:ext cx="9360" cy="360"/>
            </p14:xfrm>
          </p:contentPart>
        </mc:Choice>
        <mc:Fallback xmlns="">
          <p:pic>
            <p:nvPicPr>
              <p:cNvPr id="2" name="Input penna 1"/>
              <p:cNvPicPr/>
              <p:nvPr/>
            </p:nvPicPr>
            <p:blipFill>
              <a:blip r:embed="rId3"/>
              <a:stretch>
                <a:fillRect/>
              </a:stretch>
            </p:blipFill>
            <p:spPr>
              <a:xfrm>
                <a:off x="7386840" y="5008680"/>
                <a:ext cx="41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7304760" y="4625640"/>
              <a:ext cx="169920" cy="36000"/>
            </p14:xfrm>
          </p:contentPart>
        </mc:Choice>
        <mc:Fallback xmlns="">
          <p:pic>
            <p:nvPicPr>
              <p:cNvPr id="3" name="Input penna 2"/>
              <p:cNvPicPr/>
              <p:nvPr/>
            </p:nvPicPr>
            <p:blipFill>
              <a:blip r:embed="rId5"/>
              <a:stretch>
                <a:fillRect/>
              </a:stretch>
            </p:blipFill>
            <p:spPr>
              <a:xfrm>
                <a:off x="7288560" y="4561920"/>
                <a:ext cx="201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7394040" y="4696920"/>
              <a:ext cx="125280" cy="18360"/>
            </p14:xfrm>
          </p:contentPart>
        </mc:Choice>
        <mc:Fallback xmlns="">
          <p:pic>
            <p:nvPicPr>
              <p:cNvPr id="4" name="Input penna 3"/>
              <p:cNvPicPr/>
              <p:nvPr/>
            </p:nvPicPr>
            <p:blipFill>
              <a:blip r:embed="rId7"/>
              <a:stretch>
                <a:fillRect/>
              </a:stretch>
            </p:blipFill>
            <p:spPr>
              <a:xfrm>
                <a:off x="7378200" y="4633560"/>
                <a:ext cx="156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7456320" y="4759560"/>
              <a:ext cx="125640" cy="9360"/>
            </p14:xfrm>
          </p:contentPart>
        </mc:Choice>
        <mc:Fallback xmlns="">
          <p:pic>
            <p:nvPicPr>
              <p:cNvPr id="5" name="Input penna 4"/>
              <p:cNvPicPr/>
              <p:nvPr/>
            </p:nvPicPr>
            <p:blipFill>
              <a:blip r:embed="rId9"/>
              <a:stretch>
                <a:fillRect/>
              </a:stretch>
            </p:blipFill>
            <p:spPr>
              <a:xfrm>
                <a:off x="7440480" y="4696200"/>
                <a:ext cx="157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7500960" y="4884480"/>
              <a:ext cx="161280" cy="18360"/>
            </p14:xfrm>
          </p:contentPart>
        </mc:Choice>
        <mc:Fallback xmlns="">
          <p:pic>
            <p:nvPicPr>
              <p:cNvPr id="6" name="Input penna 5"/>
              <p:cNvPicPr/>
              <p:nvPr/>
            </p:nvPicPr>
            <p:blipFill>
              <a:blip r:embed="rId11"/>
              <a:stretch>
                <a:fillRect/>
              </a:stretch>
            </p:blipFill>
            <p:spPr>
              <a:xfrm>
                <a:off x="7485120" y="4821120"/>
                <a:ext cx="19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7491960" y="4795200"/>
              <a:ext cx="241560" cy="72000"/>
            </p14:xfrm>
          </p:contentPart>
        </mc:Choice>
        <mc:Fallback xmlns="">
          <p:pic>
            <p:nvPicPr>
              <p:cNvPr id="7" name="Input penna 6"/>
              <p:cNvPicPr/>
              <p:nvPr/>
            </p:nvPicPr>
            <p:blipFill>
              <a:blip r:embed="rId13"/>
              <a:stretch>
                <a:fillRect/>
              </a:stretch>
            </p:blipFill>
            <p:spPr>
              <a:xfrm>
                <a:off x="7476120" y="4731840"/>
                <a:ext cx="273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7643880" y="4929120"/>
              <a:ext cx="63000" cy="18360"/>
            </p14:xfrm>
          </p:contentPart>
        </mc:Choice>
        <mc:Fallback xmlns="">
          <p:pic>
            <p:nvPicPr>
              <p:cNvPr id="8" name="Input penna 7"/>
              <p:cNvPicPr/>
              <p:nvPr/>
            </p:nvPicPr>
            <p:blipFill>
              <a:blip r:embed="rId15"/>
              <a:stretch>
                <a:fillRect/>
              </a:stretch>
            </p:blipFill>
            <p:spPr>
              <a:xfrm>
                <a:off x="7628040" y="4865760"/>
                <a:ext cx="94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7474320" y="4687920"/>
              <a:ext cx="178920" cy="9360"/>
            </p14:xfrm>
          </p:contentPart>
        </mc:Choice>
        <mc:Fallback xmlns="">
          <p:pic>
            <p:nvPicPr>
              <p:cNvPr id="9" name="Input penna 8"/>
              <p:cNvPicPr/>
              <p:nvPr/>
            </p:nvPicPr>
            <p:blipFill>
              <a:blip r:embed="rId17"/>
              <a:stretch>
                <a:fillRect/>
              </a:stretch>
            </p:blipFill>
            <p:spPr>
              <a:xfrm>
                <a:off x="7458480" y="4624560"/>
                <a:ext cx="210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7974360" y="4366440"/>
              <a:ext cx="205560" cy="429120"/>
            </p14:xfrm>
          </p:contentPart>
        </mc:Choice>
        <mc:Fallback xmlns="">
          <p:pic>
            <p:nvPicPr>
              <p:cNvPr id="10" name="Input penna 9"/>
              <p:cNvPicPr/>
              <p:nvPr/>
            </p:nvPicPr>
            <p:blipFill>
              <a:blip r:embed="rId19"/>
              <a:stretch>
                <a:fillRect/>
              </a:stretch>
            </p:blipFill>
            <p:spPr>
              <a:xfrm>
                <a:off x="7958520" y="4303080"/>
                <a:ext cx="23760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8010000" y="4250520"/>
              <a:ext cx="196920" cy="250560"/>
            </p14:xfrm>
          </p:contentPart>
        </mc:Choice>
        <mc:Fallback xmlns="">
          <p:pic>
            <p:nvPicPr>
              <p:cNvPr id="11" name="Input penna 10"/>
              <p:cNvPicPr/>
              <p:nvPr/>
            </p:nvPicPr>
            <p:blipFill>
              <a:blip r:embed="rId21"/>
              <a:stretch>
                <a:fillRect/>
              </a:stretch>
            </p:blipFill>
            <p:spPr>
              <a:xfrm>
                <a:off x="7994160" y="4187160"/>
                <a:ext cx="2286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7152840" y="5143320"/>
              <a:ext cx="580680" cy="286200"/>
            </p14:xfrm>
          </p:contentPart>
        </mc:Choice>
        <mc:Fallback xmlns="">
          <p:pic>
            <p:nvPicPr>
              <p:cNvPr id="12" name="Input penna 11"/>
              <p:cNvPicPr/>
              <p:nvPr/>
            </p:nvPicPr>
            <p:blipFill>
              <a:blip r:embed="rId23"/>
              <a:stretch>
                <a:fillRect/>
              </a:stretch>
            </p:blipFill>
            <p:spPr>
              <a:xfrm>
                <a:off x="7137000" y="5079960"/>
                <a:ext cx="6123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7876080" y="5286240"/>
              <a:ext cx="464760" cy="813240"/>
            </p14:xfrm>
          </p:contentPart>
        </mc:Choice>
        <mc:Fallback xmlns="">
          <p:pic>
            <p:nvPicPr>
              <p:cNvPr id="13" name="Input penna 12"/>
              <p:cNvPicPr/>
              <p:nvPr/>
            </p:nvPicPr>
            <p:blipFill>
              <a:blip r:embed="rId25"/>
              <a:stretch>
                <a:fillRect/>
              </a:stretch>
            </p:blipFill>
            <p:spPr>
              <a:xfrm>
                <a:off x="7860240" y="5222880"/>
                <a:ext cx="49644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8081640" y="5839920"/>
              <a:ext cx="89640" cy="250560"/>
            </p14:xfrm>
          </p:contentPart>
        </mc:Choice>
        <mc:Fallback xmlns="">
          <p:pic>
            <p:nvPicPr>
              <p:cNvPr id="14" name="Input penna 13"/>
              <p:cNvPicPr/>
              <p:nvPr/>
            </p:nvPicPr>
            <p:blipFill>
              <a:blip r:embed="rId27"/>
              <a:stretch>
                <a:fillRect/>
              </a:stretch>
            </p:blipFill>
            <p:spPr>
              <a:xfrm>
                <a:off x="8065440" y="5776560"/>
                <a:ext cx="1216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7045560" y="4723920"/>
              <a:ext cx="214920" cy="580680"/>
            </p14:xfrm>
          </p:contentPart>
        </mc:Choice>
        <mc:Fallback xmlns="">
          <p:pic>
            <p:nvPicPr>
              <p:cNvPr id="15" name="Input penna 14"/>
              <p:cNvPicPr/>
              <p:nvPr/>
            </p:nvPicPr>
            <p:blipFill>
              <a:blip r:embed="rId29"/>
              <a:stretch>
                <a:fillRect/>
              </a:stretch>
            </p:blipFill>
            <p:spPr>
              <a:xfrm>
                <a:off x="7029720" y="4660200"/>
                <a:ext cx="2466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6134760" y="4527360"/>
              <a:ext cx="821880" cy="536040"/>
            </p14:xfrm>
          </p:contentPart>
        </mc:Choice>
        <mc:Fallback xmlns="">
          <p:pic>
            <p:nvPicPr>
              <p:cNvPr id="16" name="Input penna 15"/>
              <p:cNvPicPr/>
              <p:nvPr/>
            </p:nvPicPr>
            <p:blipFill>
              <a:blip r:embed="rId31"/>
              <a:stretch>
                <a:fillRect/>
              </a:stretch>
            </p:blipFill>
            <p:spPr>
              <a:xfrm>
                <a:off x="6118920" y="4464000"/>
                <a:ext cx="85356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6242040" y="4839840"/>
              <a:ext cx="232560" cy="268200"/>
            </p14:xfrm>
          </p:contentPart>
        </mc:Choice>
        <mc:Fallback xmlns="">
          <p:pic>
            <p:nvPicPr>
              <p:cNvPr id="17" name="Input penna 16"/>
              <p:cNvPicPr/>
              <p:nvPr/>
            </p:nvPicPr>
            <p:blipFill>
              <a:blip r:embed="rId33"/>
              <a:stretch>
                <a:fillRect/>
              </a:stretch>
            </p:blipFill>
            <p:spPr>
              <a:xfrm>
                <a:off x="6226200" y="4776480"/>
                <a:ext cx="264240" cy="395280"/>
              </a:xfrm>
              <a:prstGeom prst="rect">
                <a:avLst/>
              </a:prstGeom>
            </p:spPr>
          </p:pic>
        </mc:Fallback>
      </mc:AlternateContent>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it-IT"/>
              <a:t>Central-place theory </a:t>
            </a:r>
            <a:r>
              <a:rPr lang="en-US"/>
              <a:t>(k=3)</a:t>
            </a:r>
          </a:p>
        </p:txBody>
      </p:sp>
      <p:sp>
        <p:nvSpPr>
          <p:cNvPr id="24579" name="Freeform 4"/>
          <p:cNvSpPr>
            <a:spLocks/>
          </p:cNvSpPr>
          <p:nvPr/>
        </p:nvSpPr>
        <p:spPr bwMode="auto">
          <a:xfrm>
            <a:off x="1806575" y="27670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a:t>Central-place theory </a:t>
            </a:r>
            <a:r>
              <a:rPr lang="en-US"/>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FF99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p:sp>
        <p:nvSpPr>
          <p:cNvPr id="3" name="Rettangolo 2"/>
          <p:cNvSpPr/>
          <p:nvPr/>
        </p:nvSpPr>
        <p:spPr>
          <a:xfrm>
            <a:off x="0" y="6338348"/>
            <a:ext cx="9144000" cy="523220"/>
          </a:xfrm>
          <a:prstGeom prst="rect">
            <a:avLst/>
          </a:prstGeom>
        </p:spPr>
        <p:txBody>
          <a:bodyPr wrap="square">
            <a:spAutoFit/>
          </a:bodyPr>
          <a:lstStyle/>
          <a:p>
            <a:r>
              <a:rPr lang="it-IT" dirty="0">
                <a:hlinkClick r:id="rId2"/>
              </a:rPr>
              <a:t>https://www.e-education.psu.edu/geog597i_02/node/683</a:t>
            </a:r>
            <a:r>
              <a:rPr lang="it-IT" dirty="0"/>
              <a:t> </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3902400" y="2795040"/>
              <a:ext cx="360" cy="360"/>
            </p14:xfrm>
          </p:contentPart>
        </mc:Choice>
        <mc:Fallback xmlns="">
          <p:pic>
            <p:nvPicPr>
              <p:cNvPr id="2" name="Input penna 1"/>
              <p:cNvPicPr/>
              <p:nvPr/>
            </p:nvPicPr>
            <p:blipFill>
              <a:blip r:embed="rId4"/>
              <a:stretch>
                <a:fillRect/>
              </a:stretch>
            </p:blipFill>
            <p:spPr>
              <a:xfrm>
                <a:off x="3886560" y="273132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put penna 3"/>
              <p14:cNvContentPartPr/>
              <p14:nvPr/>
            </p14:nvContentPartPr>
            <p14:xfrm>
              <a:off x="4027320" y="2786040"/>
              <a:ext cx="18360" cy="360"/>
            </p14:xfrm>
          </p:contentPart>
        </mc:Choice>
        <mc:Fallback xmlns="">
          <p:pic>
            <p:nvPicPr>
              <p:cNvPr id="4" name="Input penna 3"/>
              <p:cNvPicPr/>
              <p:nvPr/>
            </p:nvPicPr>
            <p:blipFill>
              <a:blip r:embed="rId6"/>
              <a:stretch>
                <a:fillRect/>
              </a:stretch>
            </p:blipFill>
            <p:spPr>
              <a:xfrm>
                <a:off x="4011480" y="2722680"/>
                <a:ext cx="50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put penna 4"/>
              <p14:cNvContentPartPr/>
              <p14:nvPr/>
            </p14:nvContentPartPr>
            <p14:xfrm>
              <a:off x="4134600" y="2786040"/>
              <a:ext cx="63000" cy="360"/>
            </p14:xfrm>
          </p:contentPart>
        </mc:Choice>
        <mc:Fallback xmlns="">
          <p:pic>
            <p:nvPicPr>
              <p:cNvPr id="5" name="Input penna 4"/>
              <p:cNvPicPr/>
              <p:nvPr/>
            </p:nvPicPr>
            <p:blipFill>
              <a:blip r:embed="rId8"/>
              <a:stretch>
                <a:fillRect/>
              </a:stretch>
            </p:blipFill>
            <p:spPr>
              <a:xfrm>
                <a:off x="4118760" y="2722680"/>
                <a:ext cx="94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put penna 5"/>
              <p14:cNvContentPartPr/>
              <p14:nvPr/>
            </p14:nvContentPartPr>
            <p14:xfrm>
              <a:off x="4384440" y="2786040"/>
              <a:ext cx="45000" cy="360"/>
            </p14:xfrm>
          </p:contentPart>
        </mc:Choice>
        <mc:Fallback xmlns="">
          <p:pic>
            <p:nvPicPr>
              <p:cNvPr id="6" name="Input penna 5"/>
              <p:cNvPicPr/>
              <p:nvPr/>
            </p:nvPicPr>
            <p:blipFill>
              <a:blip r:embed="rId10"/>
              <a:stretch>
                <a:fillRect/>
              </a:stretch>
            </p:blipFill>
            <p:spPr>
              <a:xfrm>
                <a:off x="4368600" y="2722680"/>
                <a:ext cx="77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put penna 6"/>
              <p14:cNvContentPartPr/>
              <p14:nvPr/>
            </p14:nvContentPartPr>
            <p14:xfrm>
              <a:off x="4652640" y="2786040"/>
              <a:ext cx="71640" cy="360"/>
            </p14:xfrm>
          </p:contentPart>
        </mc:Choice>
        <mc:Fallback xmlns="">
          <p:pic>
            <p:nvPicPr>
              <p:cNvPr id="7" name="Input penna 6"/>
              <p:cNvPicPr/>
              <p:nvPr/>
            </p:nvPicPr>
            <p:blipFill>
              <a:blip r:embed="rId12"/>
              <a:stretch>
                <a:fillRect/>
              </a:stretch>
            </p:blipFill>
            <p:spPr>
              <a:xfrm>
                <a:off x="4636440" y="2722680"/>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put penna 7"/>
              <p14:cNvContentPartPr/>
              <p14:nvPr/>
            </p14:nvContentPartPr>
            <p14:xfrm>
              <a:off x="5108040" y="2786040"/>
              <a:ext cx="27000" cy="360"/>
            </p14:xfrm>
          </p:contentPart>
        </mc:Choice>
        <mc:Fallback xmlns="">
          <p:pic>
            <p:nvPicPr>
              <p:cNvPr id="8" name="Input penna 7"/>
              <p:cNvPicPr/>
              <p:nvPr/>
            </p:nvPicPr>
            <p:blipFill>
              <a:blip r:embed="rId14"/>
              <a:stretch>
                <a:fillRect/>
              </a:stretch>
            </p:blipFill>
            <p:spPr>
              <a:xfrm>
                <a:off x="5092200" y="2722680"/>
                <a:ext cx="58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put penna 8"/>
              <p14:cNvContentPartPr/>
              <p14:nvPr/>
            </p14:nvContentPartPr>
            <p14:xfrm>
              <a:off x="5456160" y="2804040"/>
              <a:ext cx="27000" cy="360"/>
            </p14:xfrm>
          </p:contentPart>
        </mc:Choice>
        <mc:Fallback xmlns="">
          <p:pic>
            <p:nvPicPr>
              <p:cNvPr id="9" name="Input penna 8"/>
              <p:cNvPicPr/>
              <p:nvPr/>
            </p:nvPicPr>
            <p:blipFill>
              <a:blip r:embed="rId16"/>
              <a:stretch>
                <a:fillRect/>
              </a:stretch>
            </p:blipFill>
            <p:spPr>
              <a:xfrm>
                <a:off x="5440320" y="2740320"/>
                <a:ext cx="59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put penna 9"/>
              <p14:cNvContentPartPr/>
              <p14:nvPr/>
            </p14:nvContentPartPr>
            <p14:xfrm>
              <a:off x="5563440" y="2902320"/>
              <a:ext cx="360" cy="360"/>
            </p14:xfrm>
          </p:contentPart>
        </mc:Choice>
        <mc:Fallback xmlns="">
          <p:pic>
            <p:nvPicPr>
              <p:cNvPr id="10" name="Input penna 9"/>
              <p:cNvPicPr/>
              <p:nvPr/>
            </p:nvPicPr>
            <p:blipFill>
              <a:blip r:embed="rId4"/>
              <a:stretch>
                <a:fillRect/>
              </a:stretch>
            </p:blipFill>
            <p:spPr>
              <a:xfrm>
                <a:off x="5547600" y="283860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put penna 10"/>
              <p14:cNvContentPartPr/>
              <p14:nvPr/>
            </p14:nvContentPartPr>
            <p14:xfrm>
              <a:off x="5402520" y="3187800"/>
              <a:ext cx="360" cy="9360"/>
            </p14:xfrm>
          </p:contentPart>
        </mc:Choice>
        <mc:Fallback xmlns="">
          <p:pic>
            <p:nvPicPr>
              <p:cNvPr id="11" name="Input penna 10"/>
              <p:cNvPicPr/>
              <p:nvPr/>
            </p:nvPicPr>
            <p:blipFill>
              <a:blip r:embed="rId19"/>
              <a:stretch>
                <a:fillRect/>
              </a:stretch>
            </p:blipFill>
            <p:spPr>
              <a:xfrm>
                <a:off x="5386680" y="3124440"/>
                <a:ext cx="3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put penna 11"/>
              <p14:cNvContentPartPr/>
              <p14:nvPr/>
            </p14:nvContentPartPr>
            <p14:xfrm>
              <a:off x="5340240" y="3429000"/>
              <a:ext cx="360" cy="360"/>
            </p14:xfrm>
          </p:contentPart>
        </mc:Choice>
        <mc:Fallback xmlns="">
          <p:pic>
            <p:nvPicPr>
              <p:cNvPr id="12" name="Input penna 11"/>
              <p:cNvPicPr/>
              <p:nvPr/>
            </p:nvPicPr>
            <p:blipFill>
              <a:blip r:embed="rId21"/>
              <a:stretch>
                <a:fillRect/>
              </a:stretch>
            </p:blipFill>
            <p:spPr>
              <a:xfrm>
                <a:off x="5324040" y="3365640"/>
                <a:ext cx="3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put penna 12"/>
              <p14:cNvContentPartPr/>
              <p14:nvPr/>
            </p14:nvContentPartPr>
            <p14:xfrm>
              <a:off x="5170320" y="3598560"/>
              <a:ext cx="360" cy="18360"/>
            </p14:xfrm>
          </p:contentPart>
        </mc:Choice>
        <mc:Fallback xmlns="">
          <p:pic>
            <p:nvPicPr>
              <p:cNvPr id="13" name="Input penna 12"/>
              <p:cNvPicPr/>
              <p:nvPr/>
            </p:nvPicPr>
            <p:blipFill>
              <a:blip r:embed="rId23"/>
              <a:stretch>
                <a:fillRect/>
              </a:stretch>
            </p:blipFill>
            <p:spPr>
              <a:xfrm>
                <a:off x="5154480" y="3535200"/>
                <a:ext cx="32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put penna 13"/>
              <p14:cNvContentPartPr/>
              <p14:nvPr/>
            </p14:nvContentPartPr>
            <p14:xfrm>
              <a:off x="5027400" y="3973680"/>
              <a:ext cx="360" cy="36000"/>
            </p14:xfrm>
          </p:contentPart>
        </mc:Choice>
        <mc:Fallback xmlns="">
          <p:pic>
            <p:nvPicPr>
              <p:cNvPr id="14" name="Input penna 13"/>
              <p:cNvPicPr/>
              <p:nvPr/>
            </p:nvPicPr>
            <p:blipFill>
              <a:blip r:embed="rId25"/>
              <a:stretch>
                <a:fillRect/>
              </a:stretch>
            </p:blipFill>
            <p:spPr>
              <a:xfrm>
                <a:off x="5011560" y="3910320"/>
                <a:ext cx="32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put penna 14"/>
              <p14:cNvContentPartPr/>
              <p14:nvPr/>
            </p14:nvContentPartPr>
            <p14:xfrm>
              <a:off x="4902480" y="4295160"/>
              <a:ext cx="9360" cy="9360"/>
            </p14:xfrm>
          </p:contentPart>
        </mc:Choice>
        <mc:Fallback xmlns="">
          <p:pic>
            <p:nvPicPr>
              <p:cNvPr id="15" name="Input penna 14"/>
              <p:cNvPicPr/>
              <p:nvPr/>
            </p:nvPicPr>
            <p:blipFill>
              <a:blip r:embed="rId27"/>
              <a:stretch>
                <a:fillRect/>
              </a:stretch>
            </p:blipFill>
            <p:spPr>
              <a:xfrm>
                <a:off x="4886640" y="4231800"/>
                <a:ext cx="41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put penna 15"/>
              <p14:cNvContentPartPr/>
              <p14:nvPr/>
            </p14:nvContentPartPr>
            <p14:xfrm>
              <a:off x="4777560" y="4464720"/>
              <a:ext cx="360" cy="360"/>
            </p14:xfrm>
          </p:contentPart>
        </mc:Choice>
        <mc:Fallback xmlns="">
          <p:pic>
            <p:nvPicPr>
              <p:cNvPr id="16" name="Input penna 15"/>
              <p:cNvPicPr/>
              <p:nvPr/>
            </p:nvPicPr>
            <p:blipFill>
              <a:blip r:embed="rId4"/>
              <a:stretch>
                <a:fillRect/>
              </a:stretch>
            </p:blipFill>
            <p:spPr>
              <a:xfrm>
                <a:off x="4761720" y="440136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put penna 16"/>
              <p14:cNvContentPartPr/>
              <p14:nvPr/>
            </p14:nvContentPartPr>
            <p14:xfrm>
              <a:off x="7224120" y="1553760"/>
              <a:ext cx="1473840" cy="27000"/>
            </p14:xfrm>
          </p:contentPart>
        </mc:Choice>
        <mc:Fallback xmlns="">
          <p:pic>
            <p:nvPicPr>
              <p:cNvPr id="17" name="Input penna 16"/>
              <p:cNvPicPr/>
              <p:nvPr/>
            </p:nvPicPr>
            <p:blipFill>
              <a:blip r:embed="rId30"/>
              <a:stretch>
                <a:fillRect/>
              </a:stretch>
            </p:blipFill>
            <p:spPr>
              <a:xfrm>
                <a:off x="7208280" y="1490400"/>
                <a:ext cx="1505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put penna 17"/>
              <p14:cNvContentPartPr/>
              <p14:nvPr/>
            </p14:nvContentPartPr>
            <p14:xfrm>
              <a:off x="6090120" y="982440"/>
              <a:ext cx="973800" cy="80640"/>
            </p14:xfrm>
          </p:contentPart>
        </mc:Choice>
        <mc:Fallback xmlns="">
          <p:pic>
            <p:nvPicPr>
              <p:cNvPr id="18" name="Input penna 17"/>
              <p:cNvPicPr/>
              <p:nvPr/>
            </p:nvPicPr>
            <p:blipFill>
              <a:blip r:embed="rId32"/>
              <a:stretch>
                <a:fillRect/>
              </a:stretch>
            </p:blipFill>
            <p:spPr>
              <a:xfrm>
                <a:off x="6074280" y="918720"/>
                <a:ext cx="1005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put penna 18"/>
              <p14:cNvContentPartPr/>
              <p14:nvPr/>
            </p14:nvContentPartPr>
            <p14:xfrm>
              <a:off x="6027840" y="1205640"/>
              <a:ext cx="982440" cy="9000"/>
            </p14:xfrm>
          </p:contentPart>
        </mc:Choice>
        <mc:Fallback xmlns="">
          <p:pic>
            <p:nvPicPr>
              <p:cNvPr id="19" name="Input penna 18"/>
              <p:cNvPicPr/>
              <p:nvPr/>
            </p:nvPicPr>
            <p:blipFill>
              <a:blip r:embed="rId34"/>
              <a:stretch>
                <a:fillRect/>
              </a:stretch>
            </p:blipFill>
            <p:spPr>
              <a:xfrm>
                <a:off x="6011640" y="1141920"/>
                <a:ext cx="1014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put penna 19"/>
              <p14:cNvContentPartPr/>
              <p14:nvPr/>
            </p14:nvContentPartPr>
            <p14:xfrm>
              <a:off x="6117120" y="1089360"/>
              <a:ext cx="919800" cy="54000"/>
            </p14:xfrm>
          </p:contentPart>
        </mc:Choice>
        <mc:Fallback xmlns="">
          <p:pic>
            <p:nvPicPr>
              <p:cNvPr id="20" name="Input penna 19"/>
              <p:cNvPicPr/>
              <p:nvPr/>
            </p:nvPicPr>
            <p:blipFill>
              <a:blip r:embed="rId36"/>
              <a:stretch>
                <a:fillRect/>
              </a:stretch>
            </p:blipFill>
            <p:spPr>
              <a:xfrm>
                <a:off x="6100920" y="1026000"/>
                <a:ext cx="952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put penna 20"/>
              <p14:cNvContentPartPr/>
              <p14:nvPr/>
            </p14:nvContentPartPr>
            <p14:xfrm>
              <a:off x="6045480" y="991080"/>
              <a:ext cx="54000" cy="360"/>
            </p14:xfrm>
          </p:contentPart>
        </mc:Choice>
        <mc:Fallback xmlns="">
          <p:pic>
            <p:nvPicPr>
              <p:cNvPr id="21" name="Input penna 20"/>
              <p:cNvPicPr/>
              <p:nvPr/>
            </p:nvPicPr>
            <p:blipFill>
              <a:blip r:embed="rId38"/>
              <a:stretch>
                <a:fillRect/>
              </a:stretch>
            </p:blipFill>
            <p:spPr>
              <a:xfrm>
                <a:off x="6029640" y="927720"/>
                <a:ext cx="85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put penna 21"/>
              <p14:cNvContentPartPr/>
              <p14:nvPr/>
            </p14:nvContentPartPr>
            <p14:xfrm>
              <a:off x="6125760" y="1027080"/>
              <a:ext cx="839880" cy="53640"/>
            </p14:xfrm>
          </p:contentPart>
        </mc:Choice>
        <mc:Fallback xmlns="">
          <p:pic>
            <p:nvPicPr>
              <p:cNvPr id="22" name="Input penna 21"/>
              <p:cNvPicPr/>
              <p:nvPr/>
            </p:nvPicPr>
            <p:blipFill>
              <a:blip r:embed="rId40"/>
              <a:stretch>
                <a:fillRect/>
              </a:stretch>
            </p:blipFill>
            <p:spPr>
              <a:xfrm>
                <a:off x="6109920" y="963360"/>
                <a:ext cx="871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put penna 22"/>
              <p14:cNvContentPartPr/>
              <p14:nvPr/>
            </p14:nvContentPartPr>
            <p14:xfrm>
              <a:off x="6099120" y="937440"/>
              <a:ext cx="893160" cy="45360"/>
            </p14:xfrm>
          </p:contentPart>
        </mc:Choice>
        <mc:Fallback xmlns="">
          <p:pic>
            <p:nvPicPr>
              <p:cNvPr id="23" name="Input penna 22"/>
              <p:cNvPicPr/>
              <p:nvPr/>
            </p:nvPicPr>
            <p:blipFill>
              <a:blip r:embed="rId42"/>
              <a:stretch>
                <a:fillRect/>
              </a:stretch>
            </p:blipFill>
            <p:spPr>
              <a:xfrm>
                <a:off x="6083280" y="874080"/>
                <a:ext cx="925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put penna 23"/>
              <p14:cNvContentPartPr/>
              <p14:nvPr/>
            </p14:nvContentPartPr>
            <p14:xfrm>
              <a:off x="6090120" y="1062720"/>
              <a:ext cx="1018440" cy="36000"/>
            </p14:xfrm>
          </p:contentPart>
        </mc:Choice>
        <mc:Fallback xmlns="">
          <p:pic>
            <p:nvPicPr>
              <p:cNvPr id="24" name="Input penna 23"/>
              <p:cNvPicPr/>
              <p:nvPr/>
            </p:nvPicPr>
            <p:blipFill>
              <a:blip r:embed="rId44"/>
              <a:stretch>
                <a:fillRect/>
              </a:stretch>
            </p:blipFill>
            <p:spPr>
              <a:xfrm>
                <a:off x="6074280" y="999000"/>
                <a:ext cx="1050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Input penna 24"/>
              <p14:cNvContentPartPr/>
              <p14:nvPr/>
            </p14:nvContentPartPr>
            <p14:xfrm>
              <a:off x="6134760" y="5652360"/>
              <a:ext cx="1857960" cy="27360"/>
            </p14:xfrm>
          </p:contentPart>
        </mc:Choice>
        <mc:Fallback xmlns="">
          <p:pic>
            <p:nvPicPr>
              <p:cNvPr id="25" name="Input penna 24"/>
              <p:cNvPicPr/>
              <p:nvPr/>
            </p:nvPicPr>
            <p:blipFill>
              <a:blip r:embed="rId46"/>
              <a:stretch>
                <a:fillRect/>
              </a:stretch>
            </p:blipFill>
            <p:spPr>
              <a:xfrm>
                <a:off x="6118920" y="5589000"/>
                <a:ext cx="1889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Input penna 25"/>
              <p14:cNvContentPartPr/>
              <p14:nvPr/>
            </p14:nvContentPartPr>
            <p14:xfrm>
              <a:off x="6206400" y="5652360"/>
              <a:ext cx="1661040" cy="360"/>
            </p14:xfrm>
          </p:contentPart>
        </mc:Choice>
        <mc:Fallback xmlns="">
          <p:pic>
            <p:nvPicPr>
              <p:cNvPr id="26" name="Input penna 25"/>
              <p:cNvPicPr/>
              <p:nvPr/>
            </p:nvPicPr>
            <p:blipFill>
              <a:blip r:embed="rId48"/>
              <a:stretch>
                <a:fillRect/>
              </a:stretch>
            </p:blipFill>
            <p:spPr>
              <a:xfrm>
                <a:off x="6190560" y="5589000"/>
                <a:ext cx="1692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Input penna 26"/>
              <p14:cNvContentPartPr/>
              <p14:nvPr/>
            </p14:nvContentPartPr>
            <p14:xfrm>
              <a:off x="1571760" y="3277080"/>
              <a:ext cx="634320" cy="45000"/>
            </p14:xfrm>
          </p:contentPart>
        </mc:Choice>
        <mc:Fallback xmlns="">
          <p:pic>
            <p:nvPicPr>
              <p:cNvPr id="27" name="Input penna 26"/>
              <p:cNvPicPr/>
              <p:nvPr/>
            </p:nvPicPr>
            <p:blipFill>
              <a:blip r:embed="rId50"/>
              <a:stretch>
                <a:fillRect/>
              </a:stretch>
            </p:blipFill>
            <p:spPr>
              <a:xfrm>
                <a:off x="1555920" y="3213720"/>
                <a:ext cx="666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put penna 27"/>
              <p14:cNvContentPartPr/>
              <p14:nvPr/>
            </p14:nvContentPartPr>
            <p14:xfrm>
              <a:off x="1625400" y="3384360"/>
              <a:ext cx="366480" cy="71640"/>
            </p14:xfrm>
          </p:contentPart>
        </mc:Choice>
        <mc:Fallback xmlns="">
          <p:pic>
            <p:nvPicPr>
              <p:cNvPr id="28" name="Input penna 27"/>
              <p:cNvPicPr/>
              <p:nvPr/>
            </p:nvPicPr>
            <p:blipFill>
              <a:blip r:embed="rId52"/>
              <a:stretch>
                <a:fillRect/>
              </a:stretch>
            </p:blipFill>
            <p:spPr>
              <a:xfrm>
                <a:off x="1609560" y="3321000"/>
                <a:ext cx="398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put penna 28"/>
              <p14:cNvContentPartPr/>
              <p14:nvPr/>
            </p14:nvContentPartPr>
            <p14:xfrm>
              <a:off x="1545120" y="3464640"/>
              <a:ext cx="527040" cy="80640"/>
            </p14:xfrm>
          </p:contentPart>
        </mc:Choice>
        <mc:Fallback xmlns="">
          <p:pic>
            <p:nvPicPr>
              <p:cNvPr id="29" name="Input penna 28"/>
              <p:cNvPicPr/>
              <p:nvPr/>
            </p:nvPicPr>
            <p:blipFill>
              <a:blip r:embed="rId54"/>
              <a:stretch>
                <a:fillRect/>
              </a:stretch>
            </p:blipFill>
            <p:spPr>
              <a:xfrm>
                <a:off x="1528920" y="3401280"/>
                <a:ext cx="559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put penna 29"/>
              <p14:cNvContentPartPr/>
              <p14:nvPr/>
            </p14:nvContentPartPr>
            <p14:xfrm>
              <a:off x="1598400" y="3777120"/>
              <a:ext cx="411120" cy="36360"/>
            </p14:xfrm>
          </p:contentPart>
        </mc:Choice>
        <mc:Fallback xmlns="">
          <p:pic>
            <p:nvPicPr>
              <p:cNvPr id="30" name="Input penna 29"/>
              <p:cNvPicPr/>
              <p:nvPr/>
            </p:nvPicPr>
            <p:blipFill>
              <a:blip r:embed="rId56"/>
              <a:stretch>
                <a:fillRect/>
              </a:stretch>
            </p:blipFill>
            <p:spPr>
              <a:xfrm>
                <a:off x="1582560" y="3713760"/>
                <a:ext cx="443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put penna 30"/>
              <p14:cNvContentPartPr/>
              <p14:nvPr/>
            </p14:nvContentPartPr>
            <p14:xfrm>
              <a:off x="1455840" y="3679200"/>
              <a:ext cx="437760" cy="360"/>
            </p14:xfrm>
          </p:contentPart>
        </mc:Choice>
        <mc:Fallback xmlns="">
          <p:pic>
            <p:nvPicPr>
              <p:cNvPr id="31" name="Input penna 30"/>
              <p:cNvPicPr/>
              <p:nvPr/>
            </p:nvPicPr>
            <p:blipFill>
              <a:blip r:embed="rId58"/>
              <a:stretch>
                <a:fillRect/>
              </a:stretch>
            </p:blipFill>
            <p:spPr>
              <a:xfrm>
                <a:off x="1439640" y="3615480"/>
                <a:ext cx="46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Input penna 31"/>
              <p14:cNvContentPartPr/>
              <p14:nvPr/>
            </p14:nvContentPartPr>
            <p14:xfrm>
              <a:off x="1527120" y="3866400"/>
              <a:ext cx="545040" cy="98640"/>
            </p14:xfrm>
          </p:contentPart>
        </mc:Choice>
        <mc:Fallback xmlns="">
          <p:pic>
            <p:nvPicPr>
              <p:cNvPr id="32" name="Input penna 31"/>
              <p:cNvPicPr/>
              <p:nvPr/>
            </p:nvPicPr>
            <p:blipFill>
              <a:blip r:embed="rId60"/>
              <a:stretch>
                <a:fillRect/>
              </a:stretch>
            </p:blipFill>
            <p:spPr>
              <a:xfrm>
                <a:off x="1511280" y="3803040"/>
                <a:ext cx="576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Input penna 32"/>
              <p14:cNvContentPartPr/>
              <p14:nvPr/>
            </p14:nvContentPartPr>
            <p14:xfrm>
              <a:off x="1509120" y="3384360"/>
              <a:ext cx="545040" cy="360"/>
            </p14:xfrm>
          </p:contentPart>
        </mc:Choice>
        <mc:Fallback xmlns="">
          <p:pic>
            <p:nvPicPr>
              <p:cNvPr id="33" name="Input penna 32"/>
              <p:cNvPicPr/>
              <p:nvPr/>
            </p:nvPicPr>
            <p:blipFill>
              <a:blip r:embed="rId62"/>
              <a:stretch>
                <a:fillRect/>
              </a:stretch>
            </p:blipFill>
            <p:spPr>
              <a:xfrm>
                <a:off x="1493280" y="3321000"/>
                <a:ext cx="57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Input penna 33"/>
              <p14:cNvContentPartPr/>
              <p14:nvPr/>
            </p14:nvContentPartPr>
            <p14:xfrm>
              <a:off x="2080800" y="3429000"/>
              <a:ext cx="18000" cy="420120"/>
            </p14:xfrm>
          </p:contentPart>
        </mc:Choice>
        <mc:Fallback xmlns="">
          <p:pic>
            <p:nvPicPr>
              <p:cNvPr id="34" name="Input penna 33"/>
              <p:cNvPicPr/>
              <p:nvPr/>
            </p:nvPicPr>
            <p:blipFill>
              <a:blip r:embed="rId64"/>
              <a:stretch>
                <a:fillRect/>
              </a:stretch>
            </p:blipFill>
            <p:spPr>
              <a:xfrm>
                <a:off x="2064960" y="3365640"/>
                <a:ext cx="5004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Input penna 34"/>
              <p14:cNvContentPartPr/>
              <p14:nvPr/>
            </p14:nvContentPartPr>
            <p14:xfrm>
              <a:off x="2089800" y="3491640"/>
              <a:ext cx="9000" cy="259200"/>
            </p14:xfrm>
          </p:contentPart>
        </mc:Choice>
        <mc:Fallback xmlns="">
          <p:pic>
            <p:nvPicPr>
              <p:cNvPr id="35" name="Input penna 34"/>
              <p:cNvPicPr/>
              <p:nvPr/>
            </p:nvPicPr>
            <p:blipFill>
              <a:blip r:embed="rId66"/>
              <a:stretch>
                <a:fillRect/>
              </a:stretch>
            </p:blipFill>
            <p:spPr>
              <a:xfrm>
                <a:off x="2073960" y="3427920"/>
                <a:ext cx="4104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Input penna 35"/>
              <p14:cNvContentPartPr/>
              <p14:nvPr/>
            </p14:nvContentPartPr>
            <p14:xfrm>
              <a:off x="2089800" y="3438000"/>
              <a:ext cx="53640" cy="268200"/>
            </p14:xfrm>
          </p:contentPart>
        </mc:Choice>
        <mc:Fallback xmlns="">
          <p:pic>
            <p:nvPicPr>
              <p:cNvPr id="36" name="Input penna 35"/>
              <p:cNvPicPr/>
              <p:nvPr/>
            </p:nvPicPr>
            <p:blipFill>
              <a:blip r:embed="rId68"/>
              <a:stretch>
                <a:fillRect/>
              </a:stretch>
            </p:blipFill>
            <p:spPr>
              <a:xfrm>
                <a:off x="2073960" y="3374280"/>
                <a:ext cx="856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Input penna 36"/>
              <p14:cNvContentPartPr/>
              <p14:nvPr/>
            </p14:nvContentPartPr>
            <p14:xfrm>
              <a:off x="1598400" y="3402360"/>
              <a:ext cx="27360" cy="71640"/>
            </p14:xfrm>
          </p:contentPart>
        </mc:Choice>
        <mc:Fallback xmlns="">
          <p:pic>
            <p:nvPicPr>
              <p:cNvPr id="37" name="Input penna 36"/>
              <p:cNvPicPr/>
              <p:nvPr/>
            </p:nvPicPr>
            <p:blipFill>
              <a:blip r:embed="rId70"/>
              <a:stretch>
                <a:fillRect/>
              </a:stretch>
            </p:blipFill>
            <p:spPr>
              <a:xfrm>
                <a:off x="1582560" y="3338640"/>
                <a:ext cx="59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Input penna 37"/>
              <p14:cNvContentPartPr/>
              <p14:nvPr/>
            </p14:nvContentPartPr>
            <p14:xfrm>
              <a:off x="1661040" y="3321720"/>
              <a:ext cx="27000" cy="125640"/>
            </p14:xfrm>
          </p:contentPart>
        </mc:Choice>
        <mc:Fallback xmlns="">
          <p:pic>
            <p:nvPicPr>
              <p:cNvPr id="38" name="Input penna 37"/>
              <p:cNvPicPr/>
              <p:nvPr/>
            </p:nvPicPr>
            <p:blipFill>
              <a:blip r:embed="rId72"/>
              <a:stretch>
                <a:fillRect/>
              </a:stretch>
            </p:blipFill>
            <p:spPr>
              <a:xfrm>
                <a:off x="1645200" y="3258360"/>
                <a:ext cx="59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Input penna 38"/>
              <p14:cNvContentPartPr/>
              <p14:nvPr/>
            </p14:nvContentPartPr>
            <p14:xfrm>
              <a:off x="6456240" y="5330880"/>
              <a:ext cx="1393560" cy="360"/>
            </p14:xfrm>
          </p:contentPart>
        </mc:Choice>
        <mc:Fallback xmlns="">
          <p:pic>
            <p:nvPicPr>
              <p:cNvPr id="39" name="Input penna 38"/>
              <p:cNvPicPr/>
              <p:nvPr/>
            </p:nvPicPr>
            <p:blipFill>
              <a:blip r:embed="rId74"/>
              <a:stretch>
                <a:fillRect/>
              </a:stretch>
            </p:blipFill>
            <p:spPr>
              <a:xfrm>
                <a:off x="6440400" y="5267520"/>
                <a:ext cx="1425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Input penna 39"/>
              <p14:cNvContentPartPr/>
              <p14:nvPr/>
            </p14:nvContentPartPr>
            <p14:xfrm>
              <a:off x="2714760" y="4143240"/>
              <a:ext cx="661320" cy="72000"/>
            </p14:xfrm>
          </p:contentPart>
        </mc:Choice>
        <mc:Fallback xmlns="">
          <p:pic>
            <p:nvPicPr>
              <p:cNvPr id="40" name="Input penna 39"/>
              <p:cNvPicPr/>
              <p:nvPr/>
            </p:nvPicPr>
            <p:blipFill>
              <a:blip r:embed="rId76"/>
              <a:stretch>
                <a:fillRect/>
              </a:stretch>
            </p:blipFill>
            <p:spPr>
              <a:xfrm>
                <a:off x="2698920" y="4079880"/>
                <a:ext cx="693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Input penna 40"/>
              <p14:cNvContentPartPr/>
              <p14:nvPr/>
            </p14:nvContentPartPr>
            <p14:xfrm>
              <a:off x="2928960" y="4107600"/>
              <a:ext cx="214920" cy="9360"/>
            </p14:xfrm>
          </p:contentPart>
        </mc:Choice>
        <mc:Fallback xmlns="">
          <p:pic>
            <p:nvPicPr>
              <p:cNvPr id="41" name="Input penna 40"/>
              <p:cNvPicPr/>
              <p:nvPr/>
            </p:nvPicPr>
            <p:blipFill>
              <a:blip r:embed="rId78"/>
              <a:stretch>
                <a:fillRect/>
              </a:stretch>
            </p:blipFill>
            <p:spPr>
              <a:xfrm>
                <a:off x="2913120" y="4044240"/>
                <a:ext cx="246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Input penna 41"/>
              <p14:cNvContentPartPr/>
              <p14:nvPr/>
            </p14:nvContentPartPr>
            <p14:xfrm>
              <a:off x="2804040" y="4295160"/>
              <a:ext cx="500400" cy="360"/>
            </p14:xfrm>
          </p:contentPart>
        </mc:Choice>
        <mc:Fallback xmlns="">
          <p:pic>
            <p:nvPicPr>
              <p:cNvPr id="42" name="Input penna 41"/>
              <p:cNvPicPr/>
              <p:nvPr/>
            </p:nvPicPr>
            <p:blipFill>
              <a:blip r:embed="rId80"/>
              <a:stretch>
                <a:fillRect/>
              </a:stretch>
            </p:blipFill>
            <p:spPr>
              <a:xfrm>
                <a:off x="2788200" y="4231800"/>
                <a:ext cx="532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Input penna 42"/>
              <p14:cNvContentPartPr/>
              <p14:nvPr/>
            </p14:nvContentPartPr>
            <p14:xfrm>
              <a:off x="2714760" y="4464720"/>
              <a:ext cx="714600" cy="36360"/>
            </p14:xfrm>
          </p:contentPart>
        </mc:Choice>
        <mc:Fallback xmlns="">
          <p:pic>
            <p:nvPicPr>
              <p:cNvPr id="43" name="Input penna 42"/>
              <p:cNvPicPr/>
              <p:nvPr/>
            </p:nvPicPr>
            <p:blipFill>
              <a:blip r:embed="rId82"/>
              <a:stretch>
                <a:fillRect/>
              </a:stretch>
            </p:blipFill>
            <p:spPr>
              <a:xfrm>
                <a:off x="2698920" y="4401360"/>
                <a:ext cx="746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Input penna 43"/>
              <p14:cNvContentPartPr/>
              <p14:nvPr/>
            </p14:nvContentPartPr>
            <p14:xfrm>
              <a:off x="2759400" y="4687920"/>
              <a:ext cx="598680" cy="9360"/>
            </p14:xfrm>
          </p:contentPart>
        </mc:Choice>
        <mc:Fallback xmlns="">
          <p:pic>
            <p:nvPicPr>
              <p:cNvPr id="44" name="Input penna 43"/>
              <p:cNvPicPr/>
              <p:nvPr/>
            </p:nvPicPr>
            <p:blipFill>
              <a:blip r:embed="rId84"/>
              <a:stretch>
                <a:fillRect/>
              </a:stretch>
            </p:blipFill>
            <p:spPr>
              <a:xfrm>
                <a:off x="2743560" y="4624560"/>
                <a:ext cx="630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Input penna 44"/>
              <p14:cNvContentPartPr/>
              <p14:nvPr/>
            </p14:nvContentPartPr>
            <p14:xfrm>
              <a:off x="2937960" y="4777560"/>
              <a:ext cx="223560" cy="27000"/>
            </p14:xfrm>
          </p:contentPart>
        </mc:Choice>
        <mc:Fallback xmlns="">
          <p:pic>
            <p:nvPicPr>
              <p:cNvPr id="45" name="Input penna 44"/>
              <p:cNvPicPr/>
              <p:nvPr/>
            </p:nvPicPr>
            <p:blipFill>
              <a:blip r:embed="rId86"/>
              <a:stretch>
                <a:fillRect/>
              </a:stretch>
            </p:blipFill>
            <p:spPr>
              <a:xfrm>
                <a:off x="2922120" y="4713840"/>
                <a:ext cx="255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Input penna 45"/>
              <p14:cNvContentPartPr/>
              <p14:nvPr/>
            </p14:nvContentPartPr>
            <p14:xfrm>
              <a:off x="3062880" y="4857840"/>
              <a:ext cx="134280" cy="9360"/>
            </p14:xfrm>
          </p:contentPart>
        </mc:Choice>
        <mc:Fallback xmlns="">
          <p:pic>
            <p:nvPicPr>
              <p:cNvPr id="46" name="Input penna 45"/>
              <p:cNvPicPr/>
              <p:nvPr/>
            </p:nvPicPr>
            <p:blipFill>
              <a:blip r:embed="rId88"/>
              <a:stretch>
                <a:fillRect/>
              </a:stretch>
            </p:blipFill>
            <p:spPr>
              <a:xfrm>
                <a:off x="3047040" y="4794120"/>
                <a:ext cx="166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Input penna 46"/>
              <p14:cNvContentPartPr/>
              <p14:nvPr/>
            </p14:nvContentPartPr>
            <p14:xfrm>
              <a:off x="2822040" y="4509360"/>
              <a:ext cx="500400" cy="72000"/>
            </p14:xfrm>
          </p:contentPart>
        </mc:Choice>
        <mc:Fallback xmlns="">
          <p:pic>
            <p:nvPicPr>
              <p:cNvPr id="47" name="Input penna 46"/>
              <p:cNvPicPr/>
              <p:nvPr/>
            </p:nvPicPr>
            <p:blipFill>
              <a:blip r:embed="rId90"/>
              <a:stretch>
                <a:fillRect/>
              </a:stretch>
            </p:blipFill>
            <p:spPr>
              <a:xfrm>
                <a:off x="2806200" y="4446000"/>
                <a:ext cx="532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Input penna 47"/>
              <p14:cNvContentPartPr/>
              <p14:nvPr/>
            </p14:nvContentPartPr>
            <p14:xfrm>
              <a:off x="2759400" y="4590000"/>
              <a:ext cx="571680" cy="18000"/>
            </p14:xfrm>
          </p:contentPart>
        </mc:Choice>
        <mc:Fallback xmlns="">
          <p:pic>
            <p:nvPicPr>
              <p:cNvPr id="48" name="Input penna 47"/>
              <p:cNvPicPr/>
              <p:nvPr/>
            </p:nvPicPr>
            <p:blipFill>
              <a:blip r:embed="rId92"/>
              <a:stretch>
                <a:fillRect/>
              </a:stretch>
            </p:blipFill>
            <p:spPr>
              <a:xfrm>
                <a:off x="2743560" y="4526280"/>
                <a:ext cx="603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Input penna 48"/>
              <p14:cNvContentPartPr/>
              <p14:nvPr/>
            </p14:nvContentPartPr>
            <p14:xfrm>
              <a:off x="2857680" y="4295160"/>
              <a:ext cx="473400" cy="360"/>
            </p14:xfrm>
          </p:contentPart>
        </mc:Choice>
        <mc:Fallback xmlns="">
          <p:pic>
            <p:nvPicPr>
              <p:cNvPr id="49" name="Input penna 48"/>
              <p:cNvPicPr/>
              <p:nvPr/>
            </p:nvPicPr>
            <p:blipFill>
              <a:blip r:embed="rId94"/>
              <a:stretch>
                <a:fillRect/>
              </a:stretch>
            </p:blipFill>
            <p:spPr>
              <a:xfrm>
                <a:off x="2841840" y="4231800"/>
                <a:ext cx="50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0" name="Input penna 49"/>
              <p14:cNvContentPartPr/>
              <p14:nvPr/>
            </p14:nvContentPartPr>
            <p14:xfrm>
              <a:off x="2741400" y="4402440"/>
              <a:ext cx="393480" cy="62640"/>
            </p14:xfrm>
          </p:contentPart>
        </mc:Choice>
        <mc:Fallback xmlns="">
          <p:pic>
            <p:nvPicPr>
              <p:cNvPr id="50" name="Input penna 49"/>
              <p:cNvPicPr/>
              <p:nvPr/>
            </p:nvPicPr>
            <p:blipFill>
              <a:blip r:embed="rId96"/>
              <a:stretch>
                <a:fillRect/>
              </a:stretch>
            </p:blipFill>
            <p:spPr>
              <a:xfrm>
                <a:off x="2725560" y="4338720"/>
                <a:ext cx="425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 name="Input penna 50"/>
              <p14:cNvContentPartPr/>
              <p14:nvPr/>
            </p14:nvContentPartPr>
            <p14:xfrm>
              <a:off x="2902320" y="4187880"/>
              <a:ext cx="330840" cy="63000"/>
            </p14:xfrm>
          </p:contentPart>
        </mc:Choice>
        <mc:Fallback xmlns="">
          <p:pic>
            <p:nvPicPr>
              <p:cNvPr id="51" name="Input penna 50"/>
              <p:cNvPicPr/>
              <p:nvPr/>
            </p:nvPicPr>
            <p:blipFill>
              <a:blip r:embed="rId98"/>
              <a:stretch>
                <a:fillRect/>
              </a:stretch>
            </p:blipFill>
            <p:spPr>
              <a:xfrm>
                <a:off x="2886480" y="4124520"/>
                <a:ext cx="362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Input penna 51"/>
              <p14:cNvContentPartPr/>
              <p14:nvPr/>
            </p14:nvContentPartPr>
            <p14:xfrm>
              <a:off x="3179160" y="4053960"/>
              <a:ext cx="125280" cy="411120"/>
            </p14:xfrm>
          </p:contentPart>
        </mc:Choice>
        <mc:Fallback xmlns="">
          <p:pic>
            <p:nvPicPr>
              <p:cNvPr id="52" name="Input penna 51"/>
              <p:cNvPicPr/>
              <p:nvPr/>
            </p:nvPicPr>
            <p:blipFill>
              <a:blip r:embed="rId100"/>
              <a:stretch>
                <a:fillRect/>
              </a:stretch>
            </p:blipFill>
            <p:spPr>
              <a:xfrm>
                <a:off x="3163320" y="3990600"/>
                <a:ext cx="15696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Input penna 52"/>
              <p14:cNvContentPartPr/>
              <p14:nvPr/>
            </p14:nvContentPartPr>
            <p14:xfrm>
              <a:off x="2741400" y="3857760"/>
              <a:ext cx="360" cy="360"/>
            </p14:xfrm>
          </p:contentPart>
        </mc:Choice>
        <mc:Fallback xmlns="">
          <p:pic>
            <p:nvPicPr>
              <p:cNvPr id="53" name="Input penna 52"/>
              <p:cNvPicPr/>
              <p:nvPr/>
            </p:nvPicPr>
            <p:blipFill>
              <a:blip r:embed="rId4"/>
              <a:stretch>
                <a:fillRect/>
              </a:stretch>
            </p:blipFill>
            <p:spPr>
              <a:xfrm>
                <a:off x="2725560" y="379404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 name="Input penna 53"/>
              <p14:cNvContentPartPr/>
              <p14:nvPr/>
            </p14:nvContentPartPr>
            <p14:xfrm>
              <a:off x="3438000" y="3902400"/>
              <a:ext cx="360" cy="9000"/>
            </p14:xfrm>
          </p:contentPart>
        </mc:Choice>
        <mc:Fallback xmlns="">
          <p:pic>
            <p:nvPicPr>
              <p:cNvPr id="54" name="Input penna 53"/>
              <p:cNvPicPr/>
              <p:nvPr/>
            </p:nvPicPr>
            <p:blipFill>
              <a:blip r:embed="rId103"/>
              <a:stretch>
                <a:fillRect/>
              </a:stretch>
            </p:blipFill>
            <p:spPr>
              <a:xfrm>
                <a:off x="3422160" y="3838680"/>
                <a:ext cx="32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 name="Input penna 54"/>
              <p14:cNvContentPartPr/>
              <p14:nvPr/>
            </p14:nvContentPartPr>
            <p14:xfrm>
              <a:off x="3634560" y="4518360"/>
              <a:ext cx="360" cy="360"/>
            </p14:xfrm>
          </p:contentPart>
        </mc:Choice>
        <mc:Fallback xmlns="">
          <p:pic>
            <p:nvPicPr>
              <p:cNvPr id="55" name="Input penna 54"/>
              <p:cNvPicPr/>
              <p:nvPr/>
            </p:nvPicPr>
            <p:blipFill>
              <a:blip r:embed="rId4"/>
              <a:stretch>
                <a:fillRect/>
              </a:stretch>
            </p:blipFill>
            <p:spPr>
              <a:xfrm>
                <a:off x="3618720" y="445500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Input penna 55"/>
              <p14:cNvContentPartPr/>
              <p14:nvPr/>
            </p14:nvContentPartPr>
            <p14:xfrm>
              <a:off x="3313080" y="5000760"/>
              <a:ext cx="18000" cy="9000"/>
            </p14:xfrm>
          </p:contentPart>
        </mc:Choice>
        <mc:Fallback xmlns="">
          <p:pic>
            <p:nvPicPr>
              <p:cNvPr id="56" name="Input penna 55"/>
              <p:cNvPicPr/>
              <p:nvPr/>
            </p:nvPicPr>
            <p:blipFill>
              <a:blip r:embed="rId106"/>
              <a:stretch>
                <a:fillRect/>
              </a:stretch>
            </p:blipFill>
            <p:spPr>
              <a:xfrm>
                <a:off x="3297240" y="4937040"/>
                <a:ext cx="50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Input penna 56"/>
              <p14:cNvContentPartPr/>
              <p14:nvPr/>
            </p14:nvContentPartPr>
            <p14:xfrm>
              <a:off x="2768400" y="5036400"/>
              <a:ext cx="27000" cy="360"/>
            </p14:xfrm>
          </p:contentPart>
        </mc:Choice>
        <mc:Fallback xmlns="">
          <p:pic>
            <p:nvPicPr>
              <p:cNvPr id="57" name="Input penna 56"/>
              <p:cNvPicPr/>
              <p:nvPr/>
            </p:nvPicPr>
            <p:blipFill>
              <a:blip r:embed="rId108"/>
              <a:stretch>
                <a:fillRect/>
              </a:stretch>
            </p:blipFill>
            <p:spPr>
              <a:xfrm>
                <a:off x="2752560" y="4972680"/>
                <a:ext cx="58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Input penna 57"/>
              <p14:cNvContentPartPr/>
              <p14:nvPr/>
            </p14:nvContentPartPr>
            <p14:xfrm>
              <a:off x="2437920" y="4456080"/>
              <a:ext cx="360" cy="360"/>
            </p14:xfrm>
          </p:contentPart>
        </mc:Choice>
        <mc:Fallback xmlns="">
          <p:pic>
            <p:nvPicPr>
              <p:cNvPr id="58" name="Input penna 57"/>
              <p:cNvPicPr/>
              <p:nvPr/>
            </p:nvPicPr>
            <p:blipFill>
              <a:blip r:embed="rId4"/>
              <a:stretch>
                <a:fillRect/>
              </a:stretch>
            </p:blipFill>
            <p:spPr>
              <a:xfrm>
                <a:off x="2422080" y="439236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Input penna 58"/>
              <p14:cNvContentPartPr/>
              <p14:nvPr/>
            </p14:nvContentPartPr>
            <p14:xfrm>
              <a:off x="1062720" y="4143240"/>
              <a:ext cx="7206480" cy="2438280"/>
            </p14:xfrm>
          </p:contentPart>
        </mc:Choice>
        <mc:Fallback xmlns="">
          <p:pic>
            <p:nvPicPr>
              <p:cNvPr id="59" name="Input penna 58"/>
              <p:cNvPicPr/>
              <p:nvPr/>
            </p:nvPicPr>
            <p:blipFill>
              <a:blip r:embed="rId111"/>
              <a:stretch>
                <a:fillRect/>
              </a:stretch>
            </p:blipFill>
            <p:spPr>
              <a:xfrm>
                <a:off x="1053360" y="4133880"/>
                <a:ext cx="7225200" cy="2457000"/>
              </a:xfrm>
              <a:prstGeom prst="rect">
                <a:avLst/>
              </a:prstGeom>
            </p:spPr>
          </p:pic>
        </mc:Fallback>
      </mc:AlternateContent>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it-IT"/>
              <a:t>Central-place theory </a:t>
            </a:r>
            <a:r>
              <a:rPr lang="en-US"/>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FF6600"/>
            </a:solidFill>
            <a:round/>
            <a:headEnd/>
            <a:tailEnd/>
          </a:ln>
        </p:spPr>
        <p:txBody>
          <a:bodyPr/>
          <a:lstStyle/>
          <a:p>
            <a:endParaRPr lang="it-IT"/>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Administrative principle:</a:t>
            </a:r>
          </a:p>
          <a:p>
            <a:pPr algn="l"/>
            <a:r>
              <a:rPr lang="it-IT" sz="1400"/>
              <a:t>Optimization is given by no subdivision of centres. All the tributary centres are under control of the higher order one</a:t>
            </a:r>
          </a:p>
          <a:p>
            <a:pPr algn="l"/>
            <a:r>
              <a:rPr lang="it-IT" sz="1400"/>
              <a:t>7 n-1 centres for each n centre</a:t>
            </a:r>
          </a:p>
        </p:txBody>
      </p:sp>
      <p:sp>
        <p:nvSpPr>
          <p:cNvPr id="77" name="Rettangolo 76"/>
          <p:cNvSpPr/>
          <p:nvPr/>
        </p:nvSpPr>
        <p:spPr>
          <a:xfrm>
            <a:off x="0" y="6333136"/>
            <a:ext cx="9144000" cy="523220"/>
          </a:xfrm>
          <a:prstGeom prst="rect">
            <a:avLst/>
          </a:prstGeom>
        </p:spPr>
        <p:txBody>
          <a:bodyPr wrap="square">
            <a:spAutoFit/>
          </a:bodyPr>
          <a:lstStyle/>
          <a:p>
            <a:r>
              <a:rPr lang="it-IT" dirty="0">
                <a:hlinkClick r:id="rId2"/>
              </a:rPr>
              <a:t>https://www.e-education.psu.edu/geog597i_02/node/684</a:t>
            </a:r>
            <a:r>
              <a:rPr lang="it-IT" dirty="0"/>
              <a:t> </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7215480" y="1571760"/>
              <a:ext cx="1625400" cy="71640"/>
            </p14:xfrm>
          </p:contentPart>
        </mc:Choice>
        <mc:Fallback xmlns="">
          <p:pic>
            <p:nvPicPr>
              <p:cNvPr id="2" name="Input penna 1"/>
              <p:cNvPicPr/>
              <p:nvPr/>
            </p:nvPicPr>
            <p:blipFill>
              <a:blip r:embed="rId4"/>
              <a:stretch>
                <a:fillRect/>
              </a:stretch>
            </p:blipFill>
            <p:spPr>
              <a:xfrm>
                <a:off x="7199280" y="1508040"/>
                <a:ext cx="1657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6134760" y="1196640"/>
              <a:ext cx="1009440" cy="18000"/>
            </p14:xfrm>
          </p:contentPart>
        </mc:Choice>
        <mc:Fallback xmlns="">
          <p:pic>
            <p:nvPicPr>
              <p:cNvPr id="3" name="Input penna 2"/>
              <p:cNvPicPr/>
              <p:nvPr/>
            </p:nvPicPr>
            <p:blipFill>
              <a:blip r:embed="rId6"/>
              <a:stretch>
                <a:fillRect/>
              </a:stretch>
            </p:blipFill>
            <p:spPr>
              <a:xfrm>
                <a:off x="6118920" y="1132920"/>
                <a:ext cx="1041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6090120" y="1071720"/>
              <a:ext cx="929160" cy="27000"/>
            </p14:xfrm>
          </p:contentPart>
        </mc:Choice>
        <mc:Fallback xmlns="">
          <p:pic>
            <p:nvPicPr>
              <p:cNvPr id="4" name="Input penna 3"/>
              <p:cNvPicPr/>
              <p:nvPr/>
            </p:nvPicPr>
            <p:blipFill>
              <a:blip r:embed="rId8"/>
              <a:stretch>
                <a:fillRect/>
              </a:stretch>
            </p:blipFill>
            <p:spPr>
              <a:xfrm>
                <a:off x="6074280" y="1008000"/>
                <a:ext cx="960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6143760" y="973440"/>
              <a:ext cx="652320" cy="54000"/>
            </p14:xfrm>
          </p:contentPart>
        </mc:Choice>
        <mc:Fallback xmlns="">
          <p:pic>
            <p:nvPicPr>
              <p:cNvPr id="5" name="Input penna 4"/>
              <p:cNvPicPr/>
              <p:nvPr/>
            </p:nvPicPr>
            <p:blipFill>
              <a:blip r:embed="rId10"/>
              <a:stretch>
                <a:fillRect/>
              </a:stretch>
            </p:blipFill>
            <p:spPr>
              <a:xfrm>
                <a:off x="6127920" y="909720"/>
                <a:ext cx="684000" cy="181080"/>
              </a:xfrm>
              <a:prstGeom prst="rect">
                <a:avLst/>
              </a:prstGeom>
            </p:spPr>
          </p:pic>
        </mc:Fallback>
      </mc:AlternateContent>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it-IT" dirty="0"/>
              <a:t>Central </a:t>
            </a:r>
            <a:r>
              <a:rPr lang="it-IT" dirty="0" err="1"/>
              <a:t>place</a:t>
            </a:r>
            <a:r>
              <a:rPr lang="it-IT" dirty="0"/>
              <a:t> </a:t>
            </a:r>
            <a:r>
              <a:rPr lang="it-IT" dirty="0" err="1"/>
              <a:t>theory</a:t>
            </a:r>
            <a:endParaRPr lang="it-IT" dirty="0"/>
          </a:p>
        </p:txBody>
      </p:sp>
      <p:pic>
        <p:nvPicPr>
          <p:cNvPr id="2867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47813" y="5140325"/>
            <a:ext cx="6337300" cy="1241425"/>
          </a:xfrm>
          <a:noFill/>
        </p:spPr>
      </p:pic>
      <p:grpSp>
        <p:nvGrpSpPr>
          <p:cNvPr id="2" name="Group 4"/>
          <p:cNvGrpSpPr>
            <a:grpSpLocks noChangeAspect="1"/>
          </p:cNvGrpSpPr>
          <p:nvPr/>
        </p:nvGrpSpPr>
        <p:grpSpPr bwMode="auto">
          <a:xfrm>
            <a:off x="946348" y="1413346"/>
            <a:ext cx="7645400" cy="3609975"/>
            <a:chOff x="612" y="975"/>
            <a:chExt cx="4816" cy="2274"/>
          </a:xfrm>
        </p:grpSpPr>
        <p:sp>
          <p:nvSpPr>
            <p:cNvPr id="3" name="AutoShape 3"/>
            <p:cNvSpPr>
              <a:spLocks noChangeAspect="1" noChangeArrowheads="1" noTextEdit="1"/>
            </p:cNvSpPr>
            <p:nvPr/>
          </p:nvSpPr>
          <p:spPr bwMode="auto">
            <a:xfrm>
              <a:off x="612" y="975"/>
              <a:ext cx="4808" cy="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356" b="24028"/>
            <a:stretch/>
          </p:blipFill>
          <p:spPr bwMode="auto">
            <a:xfrm>
              <a:off x="612" y="1143"/>
              <a:ext cx="481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asellaDiTesto 3"/>
          <p:cNvSpPr txBox="1"/>
          <p:nvPr/>
        </p:nvSpPr>
        <p:spPr>
          <a:xfrm>
            <a:off x="3105381" y="4235602"/>
            <a:ext cx="2964273" cy="824841"/>
          </a:xfrm>
          <a:prstGeom prst="rect">
            <a:avLst/>
          </a:prstGeom>
          <a:solidFill>
            <a:schemeClr val="bg1"/>
          </a:solidFill>
        </p:spPr>
        <p:txBody>
          <a:bodyPr wrap="none" rtlCol="0">
            <a:spAutoFit/>
          </a:bodyPr>
          <a:lstStyle/>
          <a:p>
            <a:pPr marL="342900" indent="-342900" algn="l">
              <a:buAutoNum type="alphaLcParenR"/>
            </a:pPr>
            <a:r>
              <a:rPr lang="it-IT" sz="1400" dirty="0">
                <a:latin typeface="Arial" panose="020B0604020202020204" pitchFamily="34" charset="0"/>
                <a:cs typeface="Arial" panose="020B0604020202020204" pitchFamily="34" charset="0"/>
              </a:rPr>
              <a:t>Market </a:t>
            </a:r>
            <a:r>
              <a:rPr lang="it-IT" sz="1400" dirty="0" err="1">
                <a:latin typeface="Arial" panose="020B0604020202020204" pitchFamily="34" charset="0"/>
                <a:cs typeface="Arial" panose="020B0604020202020204" pitchFamily="34" charset="0"/>
              </a:rPr>
              <a:t>principle</a:t>
            </a:r>
            <a:r>
              <a:rPr lang="it-IT" sz="1400" dirty="0">
                <a:latin typeface="Arial" panose="020B0604020202020204" pitchFamily="34" charset="0"/>
                <a:cs typeface="Arial" panose="020B0604020202020204" pitchFamily="34" charset="0"/>
              </a:rPr>
              <a:t> (K = 3)</a:t>
            </a:r>
          </a:p>
          <a:p>
            <a:pPr marL="342900" indent="-342900" algn="l">
              <a:buAutoNum type="alphaLcParenR"/>
            </a:pPr>
            <a:r>
              <a:rPr lang="it-IT" sz="1400" dirty="0" err="1">
                <a:latin typeface="Arial" panose="020B0604020202020204" pitchFamily="34" charset="0"/>
                <a:cs typeface="Arial" panose="020B0604020202020204" pitchFamily="34" charset="0"/>
              </a:rPr>
              <a:t>Transport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principle</a:t>
            </a:r>
            <a:r>
              <a:rPr lang="it-IT" sz="1400" dirty="0">
                <a:latin typeface="Arial" panose="020B0604020202020204" pitchFamily="34" charset="0"/>
                <a:cs typeface="Arial" panose="020B0604020202020204" pitchFamily="34" charset="0"/>
              </a:rPr>
              <a:t> (K = 4)</a:t>
            </a:r>
          </a:p>
          <a:p>
            <a:pPr marL="342900" indent="-342900" algn="l">
              <a:buAutoNum type="alphaLcParenR"/>
            </a:pPr>
            <a:r>
              <a:rPr lang="it-IT" sz="1400" dirty="0" err="1">
                <a:latin typeface="Arial" panose="020B0604020202020204" pitchFamily="34" charset="0"/>
                <a:cs typeface="Arial" panose="020B0604020202020204" pitchFamily="34" charset="0"/>
              </a:rPr>
              <a:t>Administrative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principle</a:t>
            </a:r>
            <a:r>
              <a:rPr lang="it-IT" sz="1400" dirty="0">
                <a:latin typeface="Arial" panose="020B0604020202020204" pitchFamily="34" charset="0"/>
                <a:cs typeface="Arial" panose="020B0604020202020204" pitchFamily="34" charset="0"/>
              </a:rPr>
              <a:t> (K = 7)</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GB" sz="4000"/>
              <a:t>Central-place theory</a:t>
            </a:r>
            <a:br>
              <a:rPr lang="en-GB" sz="4000"/>
            </a:br>
            <a:endParaRPr lang="en-GB" sz="4000"/>
          </a:p>
        </p:txBody>
      </p:sp>
      <p:pic>
        <p:nvPicPr>
          <p:cNvPr id="2969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27088" y="758825"/>
            <a:ext cx="7777162" cy="5954713"/>
          </a:xfrm>
          <a:noFill/>
        </p:spPr>
      </p:pic>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3357720" y="866160"/>
              <a:ext cx="732600" cy="45000"/>
            </p14:xfrm>
          </p:contentPart>
        </mc:Choice>
        <mc:Fallback xmlns="">
          <p:pic>
            <p:nvPicPr>
              <p:cNvPr id="2" name="Input penna 1"/>
              <p:cNvPicPr/>
              <p:nvPr/>
            </p:nvPicPr>
            <p:blipFill>
              <a:blip r:embed="rId4"/>
              <a:stretch>
                <a:fillRect/>
              </a:stretch>
            </p:blipFill>
            <p:spPr>
              <a:xfrm>
                <a:off x="3341880" y="802800"/>
                <a:ext cx="764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3411360" y="821520"/>
              <a:ext cx="643320" cy="45000"/>
            </p14:xfrm>
          </p:contentPart>
        </mc:Choice>
        <mc:Fallback xmlns="">
          <p:pic>
            <p:nvPicPr>
              <p:cNvPr id="3" name="Input penna 2"/>
              <p:cNvPicPr/>
              <p:nvPr/>
            </p:nvPicPr>
            <p:blipFill>
              <a:blip r:embed="rId6"/>
              <a:stretch>
                <a:fillRect/>
              </a:stretch>
            </p:blipFill>
            <p:spPr>
              <a:xfrm>
                <a:off x="3395520" y="758160"/>
                <a:ext cx="675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928800" y="5277600"/>
              <a:ext cx="1402200" cy="36000"/>
            </p14:xfrm>
          </p:contentPart>
        </mc:Choice>
        <mc:Fallback xmlns="">
          <p:pic>
            <p:nvPicPr>
              <p:cNvPr id="4" name="Input penna 3"/>
              <p:cNvPicPr/>
              <p:nvPr/>
            </p:nvPicPr>
            <p:blipFill>
              <a:blip r:embed="rId8"/>
              <a:stretch>
                <a:fillRect/>
              </a:stretch>
            </p:blipFill>
            <p:spPr>
              <a:xfrm>
                <a:off x="912960" y="5213880"/>
                <a:ext cx="1433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1161000" y="5509440"/>
              <a:ext cx="80640" cy="360"/>
            </p14:xfrm>
          </p:contentPart>
        </mc:Choice>
        <mc:Fallback xmlns="">
          <p:pic>
            <p:nvPicPr>
              <p:cNvPr id="5" name="Input penna 4"/>
              <p:cNvPicPr/>
              <p:nvPr/>
            </p:nvPicPr>
            <p:blipFill>
              <a:blip r:embed="rId10"/>
              <a:stretch>
                <a:fillRect/>
              </a:stretch>
            </p:blipFill>
            <p:spPr>
              <a:xfrm>
                <a:off x="1145160" y="5446080"/>
                <a:ext cx="112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p14:cNvContentPartPr/>
              <p14:nvPr/>
            </p14:nvContentPartPr>
            <p14:xfrm>
              <a:off x="1179000" y="5670360"/>
              <a:ext cx="107280" cy="9360"/>
            </p14:xfrm>
          </p:contentPart>
        </mc:Choice>
        <mc:Fallback xmlns="">
          <p:pic>
            <p:nvPicPr>
              <p:cNvPr id="6" name="Input penna 5"/>
              <p:cNvPicPr/>
              <p:nvPr/>
            </p:nvPicPr>
            <p:blipFill>
              <a:blip r:embed="rId12"/>
              <a:stretch>
                <a:fillRect/>
              </a:stretch>
            </p:blipFill>
            <p:spPr>
              <a:xfrm>
                <a:off x="1162800" y="5607000"/>
                <a:ext cx="139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1170000" y="5786280"/>
              <a:ext cx="151920" cy="9360"/>
            </p14:xfrm>
          </p:contentPart>
        </mc:Choice>
        <mc:Fallback xmlns="">
          <p:pic>
            <p:nvPicPr>
              <p:cNvPr id="7" name="Input penna 6"/>
              <p:cNvPicPr/>
              <p:nvPr/>
            </p:nvPicPr>
            <p:blipFill>
              <a:blip r:embed="rId14"/>
              <a:stretch>
                <a:fillRect/>
              </a:stretch>
            </p:blipFill>
            <p:spPr>
              <a:xfrm>
                <a:off x="1154160" y="5722920"/>
                <a:ext cx="183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p14:cNvContentPartPr/>
              <p14:nvPr/>
            </p14:nvContentPartPr>
            <p14:xfrm>
              <a:off x="1170000" y="5929200"/>
              <a:ext cx="134280" cy="360"/>
            </p14:xfrm>
          </p:contentPart>
        </mc:Choice>
        <mc:Fallback xmlns="">
          <p:pic>
            <p:nvPicPr>
              <p:cNvPr id="8" name="Input penna 7"/>
              <p:cNvPicPr/>
              <p:nvPr/>
            </p:nvPicPr>
            <p:blipFill>
              <a:blip r:embed="rId16"/>
              <a:stretch>
                <a:fillRect/>
              </a:stretch>
            </p:blipFill>
            <p:spPr>
              <a:xfrm>
                <a:off x="1154160" y="5865840"/>
                <a:ext cx="165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p14:cNvContentPartPr/>
              <p14:nvPr/>
            </p14:nvContentPartPr>
            <p14:xfrm>
              <a:off x="1205640" y="6161400"/>
              <a:ext cx="63000" cy="9360"/>
            </p14:xfrm>
          </p:contentPart>
        </mc:Choice>
        <mc:Fallback xmlns="">
          <p:pic>
            <p:nvPicPr>
              <p:cNvPr id="9" name="Input penna 8"/>
              <p:cNvPicPr/>
              <p:nvPr/>
            </p:nvPicPr>
            <p:blipFill>
              <a:blip r:embed="rId18"/>
              <a:stretch>
                <a:fillRect/>
              </a:stretch>
            </p:blipFill>
            <p:spPr>
              <a:xfrm>
                <a:off x="1189800" y="6098040"/>
                <a:ext cx="94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put penna 9"/>
              <p14:cNvContentPartPr/>
              <p14:nvPr/>
            </p14:nvContentPartPr>
            <p14:xfrm>
              <a:off x="1196640" y="6286320"/>
              <a:ext cx="80640" cy="360"/>
            </p14:xfrm>
          </p:contentPart>
        </mc:Choice>
        <mc:Fallback xmlns="">
          <p:pic>
            <p:nvPicPr>
              <p:cNvPr id="10" name="Input penna 9"/>
              <p:cNvPicPr/>
              <p:nvPr/>
            </p:nvPicPr>
            <p:blipFill>
              <a:blip r:embed="rId20"/>
              <a:stretch>
                <a:fillRect/>
              </a:stretch>
            </p:blipFill>
            <p:spPr>
              <a:xfrm>
                <a:off x="1180800" y="6222960"/>
                <a:ext cx="112680" cy="1274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400"/>
              <a:t>The central place system – some (partial!) conclusions</a:t>
            </a:r>
          </a:p>
        </p:txBody>
      </p:sp>
      <p:sp>
        <p:nvSpPr>
          <p:cNvPr id="30723" name="Rectangle 3" descr="Rectangle: Click to edit Master text styles&#10;Second level&#10;Third level&#10;Fourth level&#10;Fifth level"/>
          <p:cNvSpPr>
            <a:spLocks noGrp="1" noChangeArrowheads="1"/>
          </p:cNvSpPr>
          <p:nvPr>
            <p:ph type="body" idx="1"/>
          </p:nvPr>
        </p:nvSpPr>
        <p:spPr>
          <a:xfrm>
            <a:off x="838200" y="1628775"/>
            <a:ext cx="7772400" cy="4824413"/>
          </a:xfrm>
        </p:spPr>
        <p:txBody>
          <a:bodyPr/>
          <a:lstStyle/>
          <a:p>
            <a:pPr>
              <a:lnSpc>
                <a:spcPct val="80000"/>
              </a:lnSpc>
            </a:pPr>
            <a:r>
              <a:rPr lang="en-GB" sz="1600"/>
              <a:t>On the basis of the </a:t>
            </a:r>
            <a:r>
              <a:rPr lang="en-GB" sz="1600" b="1"/>
              <a:t>distance variable </a:t>
            </a:r>
            <a:r>
              <a:rPr lang="en-GB" sz="1600"/>
              <a:t>it was possible to generate on the hypothetical plain a </a:t>
            </a:r>
            <a:r>
              <a:rPr lang="en-GB" sz="1600" b="1"/>
              <a:t>complex network of hierarchically ordered centres </a:t>
            </a:r>
            <a:r>
              <a:rPr lang="en-GB" sz="1600"/>
              <a:t>with predictable functional and locational characteristics;</a:t>
            </a:r>
          </a:p>
          <a:p>
            <a:pPr>
              <a:lnSpc>
                <a:spcPct val="80000"/>
              </a:lnSpc>
            </a:pPr>
            <a:r>
              <a:rPr lang="en-GB" sz="1600"/>
              <a:t>A spatially organized system;</a:t>
            </a:r>
          </a:p>
          <a:p>
            <a:pPr>
              <a:lnSpc>
                <a:spcPct val="80000"/>
              </a:lnSpc>
            </a:pPr>
            <a:r>
              <a:rPr lang="en-GB" sz="1600"/>
              <a:t>Objects (central places and consumers) are linked by flows of goods and cash as supplies and demands are matched by exchange;</a:t>
            </a:r>
          </a:p>
          <a:p>
            <a:pPr>
              <a:lnSpc>
                <a:spcPct val="80000"/>
              </a:lnSpc>
            </a:pPr>
            <a:r>
              <a:rPr lang="en-GB" sz="1600"/>
              <a:t>Dynamic force shaping the system is the cyclical energy-exchange process in which inputs of money (demand) from a dispersed population are transformed in outputs of goods and services by the individual production subsystems (bakers, banks, universities, etc.) making up the central places;</a:t>
            </a:r>
          </a:p>
          <a:p>
            <a:pPr>
              <a:lnSpc>
                <a:spcPct val="80000"/>
              </a:lnSpc>
            </a:pPr>
            <a:r>
              <a:rPr lang="en-GB" sz="1600"/>
              <a:t>Such energy-exchange process has a spatial form because of the differences in location between points of demand and points of supply.</a:t>
            </a:r>
          </a:p>
          <a:p>
            <a:pPr>
              <a:lnSpc>
                <a:spcPct val="80000"/>
              </a:lnSpc>
            </a:pPr>
            <a:r>
              <a:rPr lang="en-GB" sz="1600"/>
              <a:t>In moving to a central place a consumer must use up scarce resources to overcome the friction of distance.</a:t>
            </a:r>
          </a:p>
          <a:p>
            <a:pPr>
              <a:lnSpc>
                <a:spcPct val="80000"/>
              </a:lnSpc>
            </a:pPr>
            <a:r>
              <a:rPr lang="en-GB" sz="1600"/>
              <a:t>The process stops when distance is so high that, if its price is added to the good’s one, the consumer is no more interested in purchasing that good.</a:t>
            </a:r>
          </a:p>
          <a:p>
            <a:pPr>
              <a:lnSpc>
                <a:spcPct val="80000"/>
              </a:lnSpc>
            </a:pPr>
            <a:r>
              <a:rPr lang="en-GB" sz="1600"/>
              <a:t>The spatial extent of the process varies from one good to another, generating a hierarchical structure of centres supplying goods and services of different orders</a:t>
            </a:r>
          </a:p>
          <a:p>
            <a:pPr>
              <a:lnSpc>
                <a:spcPct val="80000"/>
              </a:lnSpc>
            </a:pPr>
            <a:r>
              <a:rPr lang="en-GB" sz="1600"/>
              <a:t>The perfectly hierarchical structure represents the steady state of the central place system</a:t>
            </a:r>
          </a:p>
          <a:p>
            <a:pPr>
              <a:lnSpc>
                <a:spcPct val="80000"/>
              </a:lnSpc>
            </a:pPr>
            <a:endParaRPr lang="en-GB" sz="1600"/>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125520" y="1723320"/>
              <a:ext cx="1955880" cy="36360"/>
            </p14:xfrm>
          </p:contentPart>
        </mc:Choice>
        <mc:Fallback xmlns="">
          <p:pic>
            <p:nvPicPr>
              <p:cNvPr id="2" name="Input penna 1"/>
              <p:cNvPicPr/>
              <p:nvPr/>
            </p:nvPicPr>
            <p:blipFill>
              <a:blip r:embed="rId3"/>
              <a:stretch>
                <a:fillRect/>
              </a:stretch>
            </p:blipFill>
            <p:spPr>
              <a:xfrm>
                <a:off x="3109680" y="1659960"/>
                <a:ext cx="1987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527880" y="1732320"/>
              <a:ext cx="518040" cy="36000"/>
            </p14:xfrm>
          </p:contentPart>
        </mc:Choice>
        <mc:Fallback xmlns="">
          <p:pic>
            <p:nvPicPr>
              <p:cNvPr id="3" name="Input penna 2"/>
              <p:cNvPicPr/>
              <p:nvPr/>
            </p:nvPicPr>
            <p:blipFill>
              <a:blip r:embed="rId5"/>
              <a:stretch>
                <a:fillRect/>
              </a:stretch>
            </p:blipFill>
            <p:spPr>
              <a:xfrm>
                <a:off x="6511680" y="1668960"/>
                <a:ext cx="550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3241440" y="1991160"/>
              <a:ext cx="4983120" cy="54000"/>
            </p14:xfrm>
          </p:contentPart>
        </mc:Choice>
        <mc:Fallback xmlns="">
          <p:pic>
            <p:nvPicPr>
              <p:cNvPr id="4" name="Input penna 3"/>
              <p:cNvPicPr/>
              <p:nvPr/>
            </p:nvPicPr>
            <p:blipFill>
              <a:blip r:embed="rId7"/>
              <a:stretch>
                <a:fillRect/>
              </a:stretch>
            </p:blipFill>
            <p:spPr>
              <a:xfrm>
                <a:off x="3225600" y="1927800"/>
                <a:ext cx="5015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794960" y="2170080"/>
              <a:ext cx="929160" cy="18000"/>
            </p14:xfrm>
          </p:contentPart>
        </mc:Choice>
        <mc:Fallback xmlns="">
          <p:pic>
            <p:nvPicPr>
              <p:cNvPr id="5" name="Input penna 4"/>
              <p:cNvPicPr/>
              <p:nvPr/>
            </p:nvPicPr>
            <p:blipFill>
              <a:blip r:embed="rId9"/>
              <a:stretch>
                <a:fillRect/>
              </a:stretch>
            </p:blipFill>
            <p:spPr>
              <a:xfrm>
                <a:off x="1779120" y="2106360"/>
                <a:ext cx="960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375120" y="2401920"/>
              <a:ext cx="723600" cy="9360"/>
            </p14:xfrm>
          </p:contentPart>
        </mc:Choice>
        <mc:Fallback xmlns="">
          <p:pic>
            <p:nvPicPr>
              <p:cNvPr id="6" name="Input penna 5"/>
              <p:cNvPicPr/>
              <p:nvPr/>
            </p:nvPicPr>
            <p:blipFill>
              <a:blip r:embed="rId11"/>
              <a:stretch>
                <a:fillRect/>
              </a:stretch>
            </p:blipFill>
            <p:spPr>
              <a:xfrm>
                <a:off x="359280" y="2338560"/>
                <a:ext cx="755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1000080" y="2223360"/>
              <a:ext cx="286200" cy="313200"/>
            </p14:xfrm>
          </p:contentPart>
        </mc:Choice>
        <mc:Fallback xmlns="">
          <p:pic>
            <p:nvPicPr>
              <p:cNvPr id="7" name="Input penna 6"/>
              <p:cNvPicPr/>
              <p:nvPr/>
            </p:nvPicPr>
            <p:blipFill>
              <a:blip r:embed="rId13"/>
              <a:stretch>
                <a:fillRect/>
              </a:stretch>
            </p:blipFill>
            <p:spPr>
              <a:xfrm>
                <a:off x="984240" y="2160000"/>
                <a:ext cx="317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5965200" y="2634120"/>
              <a:ext cx="2241720" cy="360"/>
            </p14:xfrm>
          </p:contentPart>
        </mc:Choice>
        <mc:Fallback xmlns="">
          <p:pic>
            <p:nvPicPr>
              <p:cNvPr id="8" name="Input penna 7"/>
              <p:cNvPicPr/>
              <p:nvPr/>
            </p:nvPicPr>
            <p:blipFill>
              <a:blip r:embed="rId15"/>
              <a:stretch>
                <a:fillRect/>
              </a:stretch>
            </p:blipFill>
            <p:spPr>
              <a:xfrm>
                <a:off x="5949360" y="2570760"/>
                <a:ext cx="227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7117200" y="3866400"/>
              <a:ext cx="1071720" cy="54000"/>
            </p14:xfrm>
          </p:contentPart>
        </mc:Choice>
        <mc:Fallback xmlns="">
          <p:pic>
            <p:nvPicPr>
              <p:cNvPr id="9" name="Input penna 8"/>
              <p:cNvPicPr/>
              <p:nvPr/>
            </p:nvPicPr>
            <p:blipFill>
              <a:blip r:embed="rId17"/>
              <a:stretch>
                <a:fillRect/>
              </a:stretch>
            </p:blipFill>
            <p:spPr>
              <a:xfrm>
                <a:off x="7101360" y="3803040"/>
                <a:ext cx="1103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1446840" y="4161240"/>
              <a:ext cx="4831200" cy="89640"/>
            </p14:xfrm>
          </p:contentPart>
        </mc:Choice>
        <mc:Fallback xmlns="">
          <p:pic>
            <p:nvPicPr>
              <p:cNvPr id="10" name="Input penna 9"/>
              <p:cNvPicPr/>
              <p:nvPr/>
            </p:nvPicPr>
            <p:blipFill>
              <a:blip r:embed="rId19"/>
              <a:stretch>
                <a:fillRect/>
              </a:stretch>
            </p:blipFill>
            <p:spPr>
              <a:xfrm>
                <a:off x="1431000" y="4097880"/>
                <a:ext cx="4862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1553760" y="4045320"/>
              <a:ext cx="4545720" cy="53640"/>
            </p14:xfrm>
          </p:contentPart>
        </mc:Choice>
        <mc:Fallback xmlns="">
          <p:pic>
            <p:nvPicPr>
              <p:cNvPr id="11" name="Input penna 10"/>
              <p:cNvPicPr/>
              <p:nvPr/>
            </p:nvPicPr>
            <p:blipFill>
              <a:blip r:embed="rId21"/>
              <a:stretch>
                <a:fillRect/>
              </a:stretch>
            </p:blipFill>
            <p:spPr>
              <a:xfrm>
                <a:off x="1537920" y="3981600"/>
                <a:ext cx="4577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402120" y="4411440"/>
              <a:ext cx="509040" cy="9000"/>
            </p14:xfrm>
          </p:contentPart>
        </mc:Choice>
        <mc:Fallback xmlns="">
          <p:pic>
            <p:nvPicPr>
              <p:cNvPr id="12" name="Input penna 11"/>
              <p:cNvPicPr/>
              <p:nvPr/>
            </p:nvPicPr>
            <p:blipFill>
              <a:blip r:embed="rId23"/>
              <a:stretch>
                <a:fillRect/>
              </a:stretch>
            </p:blipFill>
            <p:spPr>
              <a:xfrm>
                <a:off x="385920" y="4347720"/>
                <a:ext cx="541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696600" y="4223880"/>
              <a:ext cx="312840" cy="437760"/>
            </p14:xfrm>
          </p:contentPart>
        </mc:Choice>
        <mc:Fallback xmlns="">
          <p:pic>
            <p:nvPicPr>
              <p:cNvPr id="13" name="Input penna 12"/>
              <p:cNvPicPr/>
              <p:nvPr/>
            </p:nvPicPr>
            <p:blipFill>
              <a:blip r:embed="rId25"/>
              <a:stretch>
                <a:fillRect/>
              </a:stretch>
            </p:blipFill>
            <p:spPr>
              <a:xfrm>
                <a:off x="680760" y="4160160"/>
                <a:ext cx="3445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6134760" y="4321800"/>
              <a:ext cx="1509480" cy="63000"/>
            </p14:xfrm>
          </p:contentPart>
        </mc:Choice>
        <mc:Fallback xmlns="">
          <p:pic>
            <p:nvPicPr>
              <p:cNvPr id="14" name="Input penna 13"/>
              <p:cNvPicPr/>
              <p:nvPr/>
            </p:nvPicPr>
            <p:blipFill>
              <a:blip r:embed="rId27"/>
              <a:stretch>
                <a:fillRect/>
              </a:stretch>
            </p:blipFill>
            <p:spPr>
              <a:xfrm>
                <a:off x="6118920" y="4258440"/>
                <a:ext cx="1541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1473480" y="4563000"/>
              <a:ext cx="2589840" cy="9360"/>
            </p14:xfrm>
          </p:contentPart>
        </mc:Choice>
        <mc:Fallback xmlns="">
          <p:pic>
            <p:nvPicPr>
              <p:cNvPr id="15" name="Input penna 14"/>
              <p:cNvPicPr/>
              <p:nvPr/>
            </p:nvPicPr>
            <p:blipFill>
              <a:blip r:embed="rId29"/>
              <a:stretch>
                <a:fillRect/>
              </a:stretch>
            </p:blipFill>
            <p:spPr>
              <a:xfrm>
                <a:off x="1457640" y="4499640"/>
                <a:ext cx="2621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2866680" y="4330800"/>
              <a:ext cx="821880" cy="36000"/>
            </p14:xfrm>
          </p:contentPart>
        </mc:Choice>
        <mc:Fallback xmlns="">
          <p:pic>
            <p:nvPicPr>
              <p:cNvPr id="16" name="Input penna 15"/>
              <p:cNvPicPr/>
              <p:nvPr/>
            </p:nvPicPr>
            <p:blipFill>
              <a:blip r:embed="rId31"/>
              <a:stretch>
                <a:fillRect/>
              </a:stretch>
            </p:blipFill>
            <p:spPr>
              <a:xfrm>
                <a:off x="2850840" y="4267440"/>
                <a:ext cx="853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1268280" y="5652360"/>
              <a:ext cx="7045920" cy="98640"/>
            </p14:xfrm>
          </p:contentPart>
        </mc:Choice>
        <mc:Fallback xmlns="">
          <p:pic>
            <p:nvPicPr>
              <p:cNvPr id="17" name="Input penna 16"/>
              <p:cNvPicPr/>
              <p:nvPr/>
            </p:nvPicPr>
            <p:blipFill>
              <a:blip r:embed="rId33"/>
              <a:stretch>
                <a:fillRect/>
              </a:stretch>
            </p:blipFill>
            <p:spPr>
              <a:xfrm>
                <a:off x="1252440" y="5589000"/>
                <a:ext cx="7077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put penna 17"/>
              <p14:cNvContentPartPr/>
              <p14:nvPr/>
            </p14:nvContentPartPr>
            <p14:xfrm>
              <a:off x="1285920" y="5902560"/>
              <a:ext cx="1107720" cy="360"/>
            </p14:xfrm>
          </p:contentPart>
        </mc:Choice>
        <mc:Fallback xmlns="">
          <p:pic>
            <p:nvPicPr>
              <p:cNvPr id="18" name="Input penna 17"/>
              <p:cNvPicPr/>
              <p:nvPr/>
            </p:nvPicPr>
            <p:blipFill>
              <a:blip r:embed="rId35"/>
              <a:stretch>
                <a:fillRect/>
              </a:stretch>
            </p:blipFill>
            <p:spPr>
              <a:xfrm>
                <a:off x="1270080" y="5839200"/>
                <a:ext cx="1139400" cy="12708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10726"/>
          <a:stretch/>
        </p:blipFill>
        <p:spPr>
          <a:xfrm>
            <a:off x="926189" y="1219200"/>
            <a:ext cx="7246211" cy="5638799"/>
          </a:xfrm>
          <a:prstGeom prst="rect">
            <a:avLst/>
          </a:prstGeom>
        </p:spPr>
      </p:pic>
      <p:sp>
        <p:nvSpPr>
          <p:cNvPr id="2" name="Titolo 1"/>
          <p:cNvSpPr>
            <a:spLocks noGrp="1"/>
          </p:cNvSpPr>
          <p:nvPr>
            <p:ph type="title"/>
          </p:nvPr>
        </p:nvSpPr>
        <p:spPr/>
        <p:txBody>
          <a:bodyPr/>
          <a:lstStyle/>
          <a:p>
            <a:r>
              <a:rPr lang="it-IT" dirty="0"/>
              <a:t>Central </a:t>
            </a:r>
            <a:r>
              <a:rPr lang="it-IT" dirty="0" err="1"/>
              <a:t>place</a:t>
            </a:r>
            <a:r>
              <a:rPr lang="it-IT" dirty="0"/>
              <a:t> </a:t>
            </a:r>
            <a:r>
              <a:rPr lang="it-IT" dirty="0" err="1"/>
              <a:t>theory</a:t>
            </a:r>
            <a:r>
              <a:rPr lang="it-IT" dirty="0"/>
              <a:t> for </a:t>
            </a:r>
            <a:r>
              <a:rPr lang="it-IT" dirty="0" err="1"/>
              <a:t>fun</a:t>
            </a:r>
            <a:br>
              <a:rPr lang="it-IT" dirty="0"/>
            </a:br>
            <a:endParaRPr lang="it-IT" dirty="0"/>
          </a:p>
        </p:txBody>
      </p:sp>
      <p:sp>
        <p:nvSpPr>
          <p:cNvPr id="3" name="Segnaposto contenuto 2"/>
          <p:cNvSpPr>
            <a:spLocks noGrp="1"/>
          </p:cNvSpPr>
          <p:nvPr>
            <p:ph idx="1"/>
          </p:nvPr>
        </p:nvSpPr>
        <p:spPr>
          <a:xfrm>
            <a:off x="838200" y="692696"/>
            <a:ext cx="7772400" cy="4114800"/>
          </a:xfrm>
        </p:spPr>
        <p:txBody>
          <a:bodyPr/>
          <a:lstStyle/>
          <a:p>
            <a:r>
              <a:rPr lang="it-IT" dirty="0" err="1"/>
              <a:t>What</a:t>
            </a:r>
            <a:r>
              <a:rPr lang="it-IT" dirty="0"/>
              <a:t> </a:t>
            </a:r>
            <a:r>
              <a:rPr lang="it-IT" dirty="0" err="1"/>
              <a:t>if</a:t>
            </a:r>
            <a:r>
              <a:rPr lang="it-IT" dirty="0"/>
              <a:t> </a:t>
            </a:r>
            <a:r>
              <a:rPr lang="it-IT" dirty="0" err="1"/>
              <a:t>Christaller</a:t>
            </a:r>
            <a:r>
              <a:rPr lang="it-IT" dirty="0"/>
              <a:t> </a:t>
            </a:r>
            <a:r>
              <a:rPr lang="it-IT" dirty="0" err="1"/>
              <a:t>had</a:t>
            </a:r>
            <a:r>
              <a:rPr lang="it-IT" dirty="0"/>
              <a:t> Google Earth?</a:t>
            </a:r>
          </a:p>
          <a:p>
            <a:endParaRPr lang="it-IT" dirty="0">
              <a:hlinkClick r:id="rId3"/>
            </a:endParaRPr>
          </a:p>
          <a:p>
            <a:endParaRPr lang="it-IT" dirty="0">
              <a:hlinkClick r:id="rId3"/>
            </a:endParaRPr>
          </a:p>
          <a:p>
            <a:endParaRPr lang="it-IT" dirty="0">
              <a:hlinkClick r:id="rId3"/>
            </a:endParaRPr>
          </a:p>
          <a:p>
            <a:endParaRPr lang="it-IT"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endParaRPr lang="it-IT" sz="1400" dirty="0">
              <a:hlinkClick r:id="rId3"/>
            </a:endParaRPr>
          </a:p>
          <a:p>
            <a:r>
              <a:rPr lang="it-IT" sz="1200" b="1" dirty="0">
                <a:solidFill>
                  <a:schemeClr val="accent3">
                    <a:lumMod val="95000"/>
                  </a:schemeClr>
                </a:solidFill>
                <a:hlinkClick r:id="rId3"/>
              </a:rPr>
              <a:t>http://urbandemographics.blogspot.it/2013/10/if-christaller-had-google-earth.html</a:t>
            </a:r>
            <a:endParaRPr lang="it-IT" sz="1200" b="1" dirty="0">
              <a:solidFill>
                <a:schemeClr val="accent3">
                  <a:lumMod val="95000"/>
                </a:schemeClr>
              </a:solidFill>
            </a:endParaRPr>
          </a:p>
          <a:p>
            <a:r>
              <a:rPr lang="it-IT" sz="1200" b="1" dirty="0">
                <a:solidFill>
                  <a:schemeClr val="accent3">
                    <a:lumMod val="95000"/>
                  </a:schemeClr>
                </a:solidFill>
                <a:hlinkClick r:id="rId4"/>
              </a:rPr>
              <a:t>http://www-personal.umich.edu/~copyrght/image/solstice/win06/Germany/index.html</a:t>
            </a:r>
            <a:endParaRPr lang="it-IT" sz="1200" b="1" dirty="0">
              <a:solidFill>
                <a:schemeClr val="accent3">
                  <a:lumMod val="95000"/>
                </a:schemeClr>
              </a:solidFill>
            </a:endParaRPr>
          </a:p>
        </p:txBody>
      </p:sp>
    </p:spTree>
    <p:extLst>
      <p:ext uri="{BB962C8B-B14F-4D97-AF65-F5344CB8AC3E}">
        <p14:creationId xmlns:p14="http://schemas.microsoft.com/office/powerpoint/2010/main" val="301063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GB" sz="360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GB" sz="2800" dirty="0"/>
              <a:t>Location theories:</a:t>
            </a:r>
          </a:p>
          <a:p>
            <a:pPr marL="990600" lvl="1" indent="-533400" eaLnBrk="1" hangingPunct="1">
              <a:buFont typeface="Wingdings" pitchFamily="2" charset="2"/>
              <a:buAutoNum type="arabicPeriod"/>
            </a:pPr>
            <a:r>
              <a:rPr lang="en-GB" sz="2400" dirty="0">
                <a:solidFill>
                  <a:schemeClr val="bg2"/>
                </a:solidFill>
              </a:rPr>
              <a:t>Spatial organization of Agriculture </a:t>
            </a:r>
          </a:p>
          <a:p>
            <a:pPr marL="990600" lvl="1" indent="-533400" eaLnBrk="1" hangingPunct="1">
              <a:buFont typeface="Wingdings" pitchFamily="2" charset="2"/>
              <a:buAutoNum type="arabicPeriod"/>
            </a:pPr>
            <a:r>
              <a:rPr lang="en-GB" sz="2400" dirty="0"/>
              <a:t>Market and location of services</a:t>
            </a:r>
          </a:p>
          <a:p>
            <a:pPr marL="1371600" lvl="2" indent="-457200" eaLnBrk="1" hangingPunct="1">
              <a:buFont typeface="Wingdings" pitchFamily="2" charset="2"/>
              <a:buAutoNum type="arabicPeriod"/>
            </a:pPr>
            <a:r>
              <a:rPr lang="en-GB" sz="2000" dirty="0" err="1"/>
              <a:t>Christaller’s</a:t>
            </a:r>
            <a:r>
              <a:rPr lang="en-GB" sz="2000" dirty="0"/>
              <a:t> central place theory</a:t>
            </a:r>
          </a:p>
          <a:p>
            <a:pPr marL="1371600" lvl="2" indent="-457200" eaLnBrk="1" hangingPunct="1">
              <a:buFont typeface="Wingdings" pitchFamily="2" charset="2"/>
              <a:buAutoNum type="arabicPeriod"/>
            </a:pPr>
            <a:r>
              <a:rPr lang="en-GB" sz="2000" dirty="0" err="1"/>
              <a:t>Loesch</a:t>
            </a:r>
            <a:r>
              <a:rPr lang="en-GB" sz="2000" dirty="0"/>
              <a:t> &amp; </a:t>
            </a:r>
            <a:r>
              <a:rPr lang="en-GB" sz="2000" dirty="0" err="1"/>
              <a:t>Isard’s</a:t>
            </a:r>
            <a:r>
              <a:rPr lang="en-GB" sz="2000" dirty="0"/>
              <a:t> theories </a:t>
            </a:r>
          </a:p>
          <a:p>
            <a:pPr marL="990600" lvl="1" indent="-533400" eaLnBrk="1" hangingPunct="1">
              <a:buFont typeface="Wingdings" pitchFamily="2" charset="2"/>
              <a:buAutoNum type="arabicPeriod"/>
            </a:pPr>
            <a:r>
              <a:rPr lang="en-GB" sz="2400" dirty="0">
                <a:solidFill>
                  <a:schemeClr val="bg2"/>
                </a:solidFill>
              </a:rPr>
              <a:t>The location of industries</a:t>
            </a:r>
          </a:p>
          <a:p>
            <a:pPr marL="990600" lvl="1" indent="-533400" eaLnBrk="1" hangingPunct="1">
              <a:buFont typeface="Wingdings" pitchFamily="2" charset="2"/>
              <a:buAutoNum type="arabicPeriod"/>
            </a:pPr>
            <a:r>
              <a:rPr lang="en-GB" sz="2400" dirty="0">
                <a:solidFill>
                  <a:schemeClr val="bg2"/>
                </a:solidFill>
              </a:rPr>
              <a:t>Human settlements </a:t>
            </a:r>
            <a:r>
              <a:rPr lang="en-GB" sz="2400" b="1" dirty="0">
                <a:solidFill>
                  <a:schemeClr val="bg2"/>
                </a:solidFill>
              </a:rPr>
              <a:t>=&gt;</a:t>
            </a:r>
          </a:p>
          <a:p>
            <a:pPr marL="609600" indent="-609600" eaLnBrk="1" hangingPunct="1">
              <a:buFont typeface="Wingdings" pitchFamily="2" charset="2"/>
              <a:buAutoNum type="arabicPeriod"/>
            </a:pPr>
            <a:r>
              <a:rPr lang="en-GB" sz="2800" dirty="0">
                <a:solidFill>
                  <a:schemeClr val="bg2"/>
                </a:solidFill>
              </a:rPr>
              <a:t>Retail and transport Geography</a:t>
            </a:r>
          </a:p>
          <a:p>
            <a:pPr marL="609600" indent="-609600" eaLnBrk="1" hangingPunct="1">
              <a:buFont typeface="Wingdings" pitchFamily="2" charset="2"/>
              <a:buAutoNum type="arabicPeriod"/>
            </a:pPr>
            <a:r>
              <a:rPr lang="en-GB" sz="2800" dirty="0" err="1">
                <a:solidFill>
                  <a:schemeClr val="bg2"/>
                </a:solidFill>
              </a:rPr>
              <a:t>Geodemographics</a:t>
            </a:r>
            <a:r>
              <a:rPr lang="en-GB" sz="2800" dirty="0">
                <a:solidFill>
                  <a:schemeClr val="bg2"/>
                </a:solidFill>
              </a:rPr>
              <a:t> – GIS &amp; Retail Geography</a:t>
            </a:r>
          </a:p>
        </p:txBody>
      </p:sp>
    </p:spTree>
    <p:extLst>
      <p:ext uri="{BB962C8B-B14F-4D97-AF65-F5344CB8AC3E}">
        <p14:creationId xmlns:p14="http://schemas.microsoft.com/office/powerpoint/2010/main" val="149811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additive="base">
                                        <p:cTn id="27"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379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 calcmode="lin" valueType="num">
                                      <p:cBhvr additive="base">
                                        <p:cTn id="37" dur="5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 calcmode="lin" valueType="num">
                                      <p:cBhvr additive="base">
                                        <p:cTn id="43" dur="5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a:t>Central-place theory – What’s next</a:t>
            </a:r>
            <a:br>
              <a:rPr lang="en-GB" sz="3600"/>
            </a:br>
            <a:r>
              <a:rPr lang="en-GB" sz="3600"/>
              <a:t>Loesch</a:t>
            </a:r>
          </a:p>
        </p:txBody>
      </p:sp>
      <p:sp>
        <p:nvSpPr>
          <p:cNvPr id="31747" name="Rectangle 3" descr="Rectangle: Click to edit Master text styles&#10;Second level&#10;Third level&#10;Fourth level&#10;Fifth level"/>
          <p:cNvSpPr>
            <a:spLocks noGrp="1" noChangeArrowheads="1"/>
          </p:cNvSpPr>
          <p:nvPr>
            <p:ph type="body" idx="1"/>
          </p:nvPr>
        </p:nvSpPr>
        <p:spPr>
          <a:xfrm>
            <a:off x="838200" y="1905000"/>
            <a:ext cx="7772400" cy="4692352"/>
          </a:xfrm>
        </p:spPr>
        <p:txBody>
          <a:bodyPr>
            <a:normAutofit fontScale="92500" lnSpcReduction="10000"/>
          </a:bodyPr>
          <a:lstStyle/>
          <a:p>
            <a:pPr>
              <a:lnSpc>
                <a:spcPct val="80000"/>
              </a:lnSpc>
            </a:pPr>
            <a:r>
              <a:rPr lang="en-GB" sz="2400" b="1" dirty="0"/>
              <a:t>August </a:t>
            </a:r>
            <a:r>
              <a:rPr lang="en-GB" sz="2400" b="1" dirty="0" err="1"/>
              <a:t>Lösch</a:t>
            </a:r>
            <a:r>
              <a:rPr lang="en-GB" sz="2400" b="1" dirty="0"/>
              <a:t> </a:t>
            </a:r>
            <a:r>
              <a:rPr lang="en-GB" sz="2400" dirty="0"/>
              <a:t>German economist.</a:t>
            </a:r>
          </a:p>
          <a:p>
            <a:pPr>
              <a:lnSpc>
                <a:spcPct val="80000"/>
              </a:lnSpc>
            </a:pPr>
            <a:r>
              <a:rPr lang="en-US" sz="2400" dirty="0"/>
              <a:t>“The Spatial Organization of the Economy” (1940).</a:t>
            </a:r>
          </a:p>
          <a:p>
            <a:pPr>
              <a:lnSpc>
                <a:spcPct val="80000"/>
              </a:lnSpc>
            </a:pPr>
            <a:r>
              <a:rPr lang="en-US" sz="2400" dirty="0"/>
              <a:t>(</a:t>
            </a:r>
            <a:r>
              <a:rPr lang="en-GB" sz="2400" dirty="0"/>
              <a:t>Economics of Location). Much of his work in USA (Iowa).</a:t>
            </a:r>
          </a:p>
          <a:p>
            <a:pPr>
              <a:lnSpc>
                <a:spcPct val="80000"/>
              </a:lnSpc>
            </a:pPr>
            <a:r>
              <a:rPr lang="en-GB" sz="2400" b="1" dirty="0"/>
              <a:t>Extended the work begun by </a:t>
            </a:r>
            <a:r>
              <a:rPr lang="en-GB" sz="2400" b="1" dirty="0" err="1"/>
              <a:t>Christaller</a:t>
            </a:r>
            <a:r>
              <a:rPr lang="en-GB" sz="2400" b="1" dirty="0"/>
              <a:t>.</a:t>
            </a:r>
          </a:p>
          <a:p>
            <a:pPr>
              <a:lnSpc>
                <a:spcPct val="80000"/>
              </a:lnSpc>
            </a:pPr>
            <a:r>
              <a:rPr lang="en-GB" sz="2400" b="1" dirty="0"/>
              <a:t>Demonstrated that the hexagon is the most efficient shape.</a:t>
            </a:r>
            <a:endParaRPr lang="en-GB" sz="2400" dirty="0"/>
          </a:p>
          <a:p>
            <a:pPr>
              <a:lnSpc>
                <a:spcPct val="80000"/>
              </a:lnSpc>
            </a:pPr>
            <a:r>
              <a:rPr lang="en-GB" sz="2400" dirty="0"/>
              <a:t>Starts at the ‘bottom’ of the system: </a:t>
            </a:r>
            <a:r>
              <a:rPr lang="en-US" sz="2400" dirty="0"/>
              <a:t>unlike </a:t>
            </a:r>
            <a:r>
              <a:rPr lang="en-US" sz="2400" dirty="0" err="1"/>
              <a:t>Christaller</a:t>
            </a:r>
            <a:r>
              <a:rPr lang="en-US" sz="2400" dirty="0"/>
              <a:t>, whose system of central places began with the highest-order, </a:t>
            </a:r>
            <a:r>
              <a:rPr lang="en-US" sz="2400" dirty="0" err="1"/>
              <a:t>Lösch</a:t>
            </a:r>
            <a:r>
              <a:rPr lang="en-US" sz="2400" dirty="0"/>
              <a:t> began with a system of lowest-order (self-sufficient) farms, which were regularly distributed in a triangular-hexagonal pattern. From this smallest scale of economic activity, </a:t>
            </a:r>
            <a:r>
              <a:rPr lang="en-US" sz="2400" dirty="0" err="1"/>
              <a:t>Lösch</a:t>
            </a:r>
            <a:r>
              <a:rPr lang="en-US" sz="2400" dirty="0"/>
              <a:t> mathematically derived several central-place systems, including the three systems of </a:t>
            </a:r>
            <a:r>
              <a:rPr lang="en-US" sz="2400" dirty="0" err="1"/>
              <a:t>Christaller</a:t>
            </a:r>
            <a:r>
              <a:rPr lang="en-US" sz="2400" dirty="0"/>
              <a:t>. </a:t>
            </a:r>
            <a:r>
              <a:rPr lang="en-US" sz="2400" dirty="0" err="1"/>
              <a:t>Lösch’s</a:t>
            </a:r>
            <a:r>
              <a:rPr lang="en-US" sz="2400" dirty="0"/>
              <a:t> systems of central places allowed for specialized places. He also illustrated how some central places develop into richer areas than others.</a:t>
            </a:r>
            <a:endParaRPr lang="en-GB" sz="2400" dirty="0"/>
          </a:p>
          <a:p>
            <a:pPr>
              <a:lnSpc>
                <a:spcPct val="80000"/>
              </a:lnSpc>
            </a:pPr>
            <a:endParaRPr lang="en-GB" sz="2400" b="1" dirty="0"/>
          </a:p>
        </p:txBody>
      </p:sp>
      <p:sp>
        <p:nvSpPr>
          <p:cNvPr id="2" name="Rettangolo 1"/>
          <p:cNvSpPr/>
          <p:nvPr/>
        </p:nvSpPr>
        <p:spPr>
          <a:xfrm>
            <a:off x="19584" y="6290156"/>
            <a:ext cx="9124415" cy="523220"/>
          </a:xfrm>
          <a:prstGeom prst="rect">
            <a:avLst/>
          </a:prstGeom>
        </p:spPr>
        <p:txBody>
          <a:bodyPr wrap="square">
            <a:spAutoFit/>
          </a:bodyPr>
          <a:lstStyle/>
          <a:p>
            <a:r>
              <a:rPr lang="it-IT" dirty="0">
                <a:hlinkClick r:id="rId2"/>
              </a:rPr>
              <a:t>https://www.e-education.psu.edu/geog597i_02/node/685</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402200" y="2304000"/>
              <a:ext cx="5099040" cy="27000"/>
            </p14:xfrm>
          </p:contentPart>
        </mc:Choice>
        <mc:Fallback xmlns="">
          <p:pic>
            <p:nvPicPr>
              <p:cNvPr id="3" name="Input penna 2"/>
              <p:cNvPicPr/>
              <p:nvPr/>
            </p:nvPicPr>
            <p:blipFill>
              <a:blip r:embed="rId4"/>
              <a:stretch>
                <a:fillRect/>
              </a:stretch>
            </p:blipFill>
            <p:spPr>
              <a:xfrm>
                <a:off x="1386360" y="2240280"/>
                <a:ext cx="5130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put penna 3"/>
              <p14:cNvContentPartPr/>
              <p14:nvPr/>
            </p14:nvContentPartPr>
            <p14:xfrm>
              <a:off x="3000600" y="3741480"/>
              <a:ext cx="2580840" cy="27360"/>
            </p14:xfrm>
          </p:contentPart>
        </mc:Choice>
        <mc:Fallback xmlns="">
          <p:pic>
            <p:nvPicPr>
              <p:cNvPr id="4" name="Input penna 3"/>
              <p:cNvPicPr/>
              <p:nvPr/>
            </p:nvPicPr>
            <p:blipFill>
              <a:blip r:embed="rId6"/>
              <a:stretch>
                <a:fillRect/>
              </a:stretch>
            </p:blipFill>
            <p:spPr>
              <a:xfrm>
                <a:off x="2984760" y="3678120"/>
                <a:ext cx="261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put penna 4"/>
              <p14:cNvContentPartPr/>
              <p14:nvPr/>
            </p14:nvContentPartPr>
            <p14:xfrm>
              <a:off x="4134600" y="4232520"/>
              <a:ext cx="3759840" cy="36360"/>
            </p14:xfrm>
          </p:contentPart>
        </mc:Choice>
        <mc:Fallback xmlns="">
          <p:pic>
            <p:nvPicPr>
              <p:cNvPr id="5" name="Input penna 4"/>
              <p:cNvPicPr/>
              <p:nvPr/>
            </p:nvPicPr>
            <p:blipFill>
              <a:blip r:embed="rId8"/>
              <a:stretch>
                <a:fillRect/>
              </a:stretch>
            </p:blipFill>
            <p:spPr>
              <a:xfrm>
                <a:off x="4118760" y="4169160"/>
                <a:ext cx="3791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put penna 5"/>
              <p14:cNvContentPartPr/>
              <p14:nvPr/>
            </p14:nvContentPartPr>
            <p14:xfrm>
              <a:off x="1276920" y="4509360"/>
              <a:ext cx="1911600" cy="9360"/>
            </p14:xfrm>
          </p:contentPart>
        </mc:Choice>
        <mc:Fallback xmlns="">
          <p:pic>
            <p:nvPicPr>
              <p:cNvPr id="6" name="Input penna 5"/>
              <p:cNvPicPr/>
              <p:nvPr/>
            </p:nvPicPr>
            <p:blipFill>
              <a:blip r:embed="rId10"/>
              <a:stretch>
                <a:fillRect/>
              </a:stretch>
            </p:blipFill>
            <p:spPr>
              <a:xfrm>
                <a:off x="1261080" y="4446000"/>
                <a:ext cx="1943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put penna 6"/>
              <p14:cNvContentPartPr/>
              <p14:nvPr/>
            </p14:nvContentPartPr>
            <p14:xfrm>
              <a:off x="4956120" y="4500720"/>
              <a:ext cx="3358080" cy="45000"/>
            </p14:xfrm>
          </p:contentPart>
        </mc:Choice>
        <mc:Fallback xmlns="">
          <p:pic>
            <p:nvPicPr>
              <p:cNvPr id="7" name="Input penna 6"/>
              <p:cNvPicPr/>
              <p:nvPr/>
            </p:nvPicPr>
            <p:blipFill>
              <a:blip r:embed="rId12"/>
              <a:stretch>
                <a:fillRect/>
              </a:stretch>
            </p:blipFill>
            <p:spPr>
              <a:xfrm>
                <a:off x="4940280" y="4437000"/>
                <a:ext cx="338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put penna 7"/>
              <p14:cNvContentPartPr/>
              <p14:nvPr/>
            </p14:nvContentPartPr>
            <p14:xfrm>
              <a:off x="1402200" y="4732560"/>
              <a:ext cx="3322080" cy="36360"/>
            </p14:xfrm>
          </p:contentPart>
        </mc:Choice>
        <mc:Fallback xmlns="">
          <p:pic>
            <p:nvPicPr>
              <p:cNvPr id="8" name="Input penna 7"/>
              <p:cNvPicPr/>
              <p:nvPr/>
            </p:nvPicPr>
            <p:blipFill>
              <a:blip r:embed="rId14"/>
              <a:stretch>
                <a:fillRect/>
              </a:stretch>
            </p:blipFill>
            <p:spPr>
              <a:xfrm>
                <a:off x="1386360" y="4669200"/>
                <a:ext cx="335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put penna 8"/>
              <p14:cNvContentPartPr/>
              <p14:nvPr/>
            </p14:nvContentPartPr>
            <p14:xfrm>
              <a:off x="3991680" y="4938120"/>
              <a:ext cx="4009680" cy="116280"/>
            </p14:xfrm>
          </p:contentPart>
        </mc:Choice>
        <mc:Fallback xmlns="">
          <p:pic>
            <p:nvPicPr>
              <p:cNvPr id="9" name="Input penna 8"/>
              <p:cNvPicPr/>
              <p:nvPr/>
            </p:nvPicPr>
            <p:blipFill>
              <a:blip r:embed="rId16"/>
              <a:stretch>
                <a:fillRect/>
              </a:stretch>
            </p:blipFill>
            <p:spPr>
              <a:xfrm>
                <a:off x="3975840" y="4874760"/>
                <a:ext cx="4041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put penna 9"/>
              <p14:cNvContentPartPr/>
              <p14:nvPr/>
            </p14:nvContentPartPr>
            <p14:xfrm>
              <a:off x="1473480" y="5250600"/>
              <a:ext cx="2188080" cy="9360"/>
            </p14:xfrm>
          </p:contentPart>
        </mc:Choice>
        <mc:Fallback xmlns="">
          <p:pic>
            <p:nvPicPr>
              <p:cNvPr id="10" name="Input penna 9"/>
              <p:cNvPicPr/>
              <p:nvPr/>
            </p:nvPicPr>
            <p:blipFill>
              <a:blip r:embed="rId18"/>
              <a:stretch>
                <a:fillRect/>
              </a:stretch>
            </p:blipFill>
            <p:spPr>
              <a:xfrm>
                <a:off x="1457640" y="5187240"/>
                <a:ext cx="2219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put penna 10"/>
              <p14:cNvContentPartPr/>
              <p14:nvPr/>
            </p14:nvContentPartPr>
            <p14:xfrm>
              <a:off x="4652640" y="5188320"/>
              <a:ext cx="3197160" cy="62640"/>
            </p14:xfrm>
          </p:contentPart>
        </mc:Choice>
        <mc:Fallback xmlns="">
          <p:pic>
            <p:nvPicPr>
              <p:cNvPr id="11" name="Input penna 10"/>
              <p:cNvPicPr/>
              <p:nvPr/>
            </p:nvPicPr>
            <p:blipFill>
              <a:blip r:embed="rId20"/>
              <a:stretch>
                <a:fillRect/>
              </a:stretch>
            </p:blipFill>
            <p:spPr>
              <a:xfrm>
                <a:off x="4636440" y="5124600"/>
                <a:ext cx="3229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put penna 11"/>
              <p14:cNvContentPartPr/>
              <p14:nvPr/>
            </p14:nvContentPartPr>
            <p14:xfrm>
              <a:off x="1303920" y="5393520"/>
              <a:ext cx="1223640" cy="27000"/>
            </p14:xfrm>
          </p:contentPart>
        </mc:Choice>
        <mc:Fallback xmlns="">
          <p:pic>
            <p:nvPicPr>
              <p:cNvPr id="12" name="Input penna 11"/>
              <p:cNvPicPr/>
              <p:nvPr/>
            </p:nvPicPr>
            <p:blipFill>
              <a:blip r:embed="rId22"/>
              <a:stretch>
                <a:fillRect/>
              </a:stretch>
            </p:blipFill>
            <p:spPr>
              <a:xfrm>
                <a:off x="1288080" y="5330160"/>
                <a:ext cx="1255320" cy="15408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a:t>Central-place theory – What’s next</a:t>
            </a:r>
            <a:br>
              <a:rPr lang="en-GB" sz="3600"/>
            </a:br>
            <a:r>
              <a:rPr lang="en-GB" sz="3600"/>
              <a:t>Loesch</a:t>
            </a:r>
          </a:p>
        </p:txBody>
      </p:sp>
      <p:sp>
        <p:nvSpPr>
          <p:cNvPr id="3174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400" b="1"/>
              <a:t>August Lösch</a:t>
            </a:r>
          </a:p>
          <a:p>
            <a:pPr>
              <a:lnSpc>
                <a:spcPct val="80000"/>
              </a:lnSpc>
            </a:pPr>
            <a:r>
              <a:rPr lang="en-GB" sz="2400"/>
              <a:t>German economist.</a:t>
            </a:r>
          </a:p>
          <a:p>
            <a:pPr>
              <a:lnSpc>
                <a:spcPct val="80000"/>
              </a:lnSpc>
            </a:pPr>
            <a:r>
              <a:rPr lang="en-GB" sz="2400"/>
              <a:t>The Economics of Location.</a:t>
            </a:r>
          </a:p>
          <a:p>
            <a:pPr>
              <a:lnSpc>
                <a:spcPct val="80000"/>
              </a:lnSpc>
            </a:pPr>
            <a:r>
              <a:rPr lang="en-GB" sz="2400"/>
              <a:t>Much of his work in USA (Iowa).</a:t>
            </a:r>
          </a:p>
          <a:p>
            <a:pPr>
              <a:lnSpc>
                <a:spcPct val="80000"/>
              </a:lnSpc>
            </a:pPr>
            <a:r>
              <a:rPr lang="en-GB" sz="2400" b="1"/>
              <a:t>Extended the work begun by Christaller.</a:t>
            </a:r>
          </a:p>
          <a:p>
            <a:pPr>
              <a:lnSpc>
                <a:spcPct val="80000"/>
              </a:lnSpc>
            </a:pPr>
            <a:r>
              <a:rPr lang="en-GB" sz="2400" b="1"/>
              <a:t>Demonstrated that the hexagon is the most efficient shape.</a:t>
            </a:r>
            <a:endParaRPr lang="en-GB" sz="2400"/>
          </a:p>
          <a:p>
            <a:pPr>
              <a:lnSpc>
                <a:spcPct val="80000"/>
              </a:lnSpc>
            </a:pPr>
            <a:r>
              <a:rPr lang="en-GB" sz="2400"/>
              <a:t>Starts at the ‘bottom’ of the system.</a:t>
            </a:r>
          </a:p>
          <a:p>
            <a:pPr>
              <a:lnSpc>
                <a:spcPct val="80000"/>
              </a:lnSpc>
            </a:pPr>
            <a:r>
              <a:rPr lang="en-GB" sz="2400"/>
              <a:t>One ‘equivalent customer’</a:t>
            </a:r>
          </a:p>
          <a:p>
            <a:pPr>
              <a:lnSpc>
                <a:spcPct val="80000"/>
              </a:lnSpc>
            </a:pPr>
            <a:r>
              <a:rPr lang="en-GB" sz="2400"/>
              <a:t>Or one unit of consumption.</a:t>
            </a:r>
          </a:p>
          <a:p>
            <a:pPr>
              <a:lnSpc>
                <a:spcPct val="80000"/>
              </a:lnSpc>
            </a:pPr>
            <a:r>
              <a:rPr lang="en-GB" sz="2400"/>
              <a:t>Build ‘up’ from there.</a:t>
            </a:r>
          </a:p>
          <a:p>
            <a:pPr>
              <a:lnSpc>
                <a:spcPct val="80000"/>
              </a:lnSpc>
            </a:pPr>
            <a:endParaRPr lang="en-GB" sz="2400"/>
          </a:p>
          <a:p>
            <a:pPr>
              <a:lnSpc>
                <a:spcPct val="80000"/>
              </a:lnSpc>
            </a:pPr>
            <a:endParaRPr lang="en-GB" sz="2400" b="1"/>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982520" y="3839760"/>
              <a:ext cx="4813560" cy="330840"/>
            </p14:xfrm>
          </p:contentPart>
        </mc:Choice>
        <mc:Fallback xmlns="">
          <p:pic>
            <p:nvPicPr>
              <p:cNvPr id="2" name="Input penna 1"/>
              <p:cNvPicPr/>
              <p:nvPr/>
            </p:nvPicPr>
            <p:blipFill>
              <a:blip r:embed="rId3"/>
              <a:stretch>
                <a:fillRect/>
              </a:stretch>
            </p:blipFill>
            <p:spPr>
              <a:xfrm>
                <a:off x="1966680" y="3776400"/>
                <a:ext cx="4845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4679280" y="3464640"/>
              <a:ext cx="1866600" cy="804240"/>
            </p14:xfrm>
          </p:contentPart>
        </mc:Choice>
        <mc:Fallback xmlns="">
          <p:pic>
            <p:nvPicPr>
              <p:cNvPr id="3" name="Input penna 2"/>
              <p:cNvPicPr/>
              <p:nvPr/>
            </p:nvPicPr>
            <p:blipFill>
              <a:blip r:embed="rId5"/>
              <a:stretch>
                <a:fillRect/>
              </a:stretch>
            </p:blipFill>
            <p:spPr>
              <a:xfrm>
                <a:off x="4663440" y="3401280"/>
                <a:ext cx="1898280" cy="9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617160" y="4107600"/>
              <a:ext cx="1714680" cy="18360"/>
            </p14:xfrm>
          </p:contentPart>
        </mc:Choice>
        <mc:Fallback xmlns="">
          <p:pic>
            <p:nvPicPr>
              <p:cNvPr id="4" name="Input penna 3"/>
              <p:cNvPicPr/>
              <p:nvPr/>
            </p:nvPicPr>
            <p:blipFill>
              <a:blip r:embed="rId7"/>
              <a:stretch>
                <a:fillRect/>
              </a:stretch>
            </p:blipFill>
            <p:spPr>
              <a:xfrm>
                <a:off x="6601320" y="4044240"/>
                <a:ext cx="1746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285920" y="4348800"/>
              <a:ext cx="2295360" cy="71640"/>
            </p14:xfrm>
          </p:contentPart>
        </mc:Choice>
        <mc:Fallback xmlns="">
          <p:pic>
            <p:nvPicPr>
              <p:cNvPr id="5" name="Input penna 4"/>
              <p:cNvPicPr/>
              <p:nvPr/>
            </p:nvPicPr>
            <p:blipFill>
              <a:blip r:embed="rId9"/>
              <a:stretch>
                <a:fillRect/>
              </a:stretch>
            </p:blipFill>
            <p:spPr>
              <a:xfrm>
                <a:off x="1270080" y="4285080"/>
                <a:ext cx="2327040" cy="199080"/>
              </a:xfrm>
              <a:prstGeom prst="rect">
                <a:avLst/>
              </a:prstGeom>
            </p:spPr>
          </p:pic>
        </mc:Fallback>
      </mc:AlternateContent>
    </p:spTree>
    <p:extLst>
      <p:ext uri="{BB962C8B-B14F-4D97-AF65-F5344CB8AC3E}">
        <p14:creationId xmlns:p14="http://schemas.microsoft.com/office/powerpoint/2010/main" val="187861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GB" sz="3600"/>
              <a:t>Central-place theory – Loesch</a:t>
            </a:r>
            <a:br>
              <a:rPr lang="en-GB" sz="3600"/>
            </a:br>
            <a:r>
              <a:rPr lang="it-IT" sz="3600"/>
              <a:t>The city effect</a:t>
            </a:r>
          </a:p>
        </p:txBody>
      </p:sp>
      <p:sp>
        <p:nvSpPr>
          <p:cNvPr id="3277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2000"/>
              <a:t>Loesch introduces the city effect:</a:t>
            </a:r>
          </a:p>
          <a:p>
            <a:pPr eaLnBrk="1" hangingPunct="1">
              <a:lnSpc>
                <a:spcPct val="80000"/>
              </a:lnSpc>
            </a:pPr>
            <a:r>
              <a:rPr lang="en-GB" sz="2000"/>
              <a:t>Generalization of Christaller’s three principles.</a:t>
            </a:r>
          </a:p>
          <a:p>
            <a:pPr eaLnBrk="1" hangingPunct="1">
              <a:lnSpc>
                <a:spcPct val="80000"/>
              </a:lnSpc>
            </a:pPr>
            <a:r>
              <a:rPr lang="en-GB" sz="2000"/>
              <a:t>Geometric observation of the rotation of hexagons  around a </a:t>
            </a:r>
            <a:r>
              <a:rPr lang="en-GB" sz="2000" b="1" u="sng"/>
              <a:t>central metropolis</a:t>
            </a:r>
            <a:r>
              <a:rPr lang="en-GB" sz="2000"/>
              <a:t>	=&gt;		</a:t>
            </a:r>
          </a:p>
          <a:p>
            <a:pPr eaLnBrk="1" hangingPunct="1">
              <a:lnSpc>
                <a:spcPct val="80000"/>
              </a:lnSpc>
            </a:pPr>
            <a:r>
              <a:rPr lang="en-GB" sz="2000"/>
              <a:t>Organizing centre on wide areas (with </a:t>
            </a:r>
            <a:r>
              <a:rPr lang="en-GB" sz="2000" i="1"/>
              <a:t>k </a:t>
            </a:r>
            <a:r>
              <a:rPr lang="en-GB" sz="2000"/>
              <a:t>increasing) intersected with each others</a:t>
            </a:r>
          </a:p>
          <a:p>
            <a:pPr eaLnBrk="1" hangingPunct="1">
              <a:lnSpc>
                <a:spcPct val="80000"/>
              </a:lnSpc>
            </a:pPr>
            <a:r>
              <a:rPr lang="en-GB" sz="2000"/>
              <a:t>Number of centres  of supply is reduced because of :</a:t>
            </a:r>
          </a:p>
          <a:p>
            <a:pPr lvl="1" eaLnBrk="1" hangingPunct="1">
              <a:lnSpc>
                <a:spcPct val="80000"/>
              </a:lnSpc>
            </a:pPr>
            <a:r>
              <a:rPr lang="en-GB" sz="1800"/>
              <a:t>Closeness between places of supply of the same good;</a:t>
            </a:r>
          </a:p>
          <a:p>
            <a:pPr lvl="1" eaLnBrk="1" hangingPunct="1">
              <a:lnSpc>
                <a:spcPct val="80000"/>
              </a:lnSpc>
            </a:pPr>
            <a:r>
              <a:rPr lang="en-GB" sz="1800"/>
              <a:t>Economies of agglomeration from the presence of places of supply of goods in the same place</a:t>
            </a:r>
          </a:p>
          <a:p>
            <a:pPr eaLnBrk="1" hangingPunct="1">
              <a:lnSpc>
                <a:spcPct val="80000"/>
              </a:lnSpc>
            </a:pPr>
            <a:r>
              <a:rPr lang="en-GB" sz="2000"/>
              <a:t>Loesch hypothesizes:</a:t>
            </a:r>
          </a:p>
          <a:p>
            <a:pPr lvl="1" eaLnBrk="1" hangingPunct="1">
              <a:lnSpc>
                <a:spcPct val="80000"/>
              </a:lnSpc>
            </a:pPr>
            <a:r>
              <a:rPr lang="en-GB" sz="1800"/>
              <a:t>Number of places  of supply differentiated </a:t>
            </a:r>
            <a:r>
              <a:rPr lang="en-GB" sz="1800" i="1" u="sng"/>
              <a:t>in sectors </a:t>
            </a:r>
            <a:r>
              <a:rPr lang="en-GB" sz="1800"/>
              <a:t>around the maximum centre (6 rich sectors – 6 poor)</a:t>
            </a:r>
          </a:p>
          <a:p>
            <a:pPr lvl="1" eaLnBrk="1" hangingPunct="1">
              <a:lnSpc>
                <a:spcPct val="80000"/>
              </a:lnSpc>
            </a:pPr>
            <a:r>
              <a:rPr lang="en-GB" sz="1800"/>
              <a:t>Relative scarcity of places of supply around the metropolitan area becausee of polarization economies</a:t>
            </a:r>
          </a:p>
          <a:p>
            <a:pPr eaLnBrk="1" hangingPunct="1">
              <a:lnSpc>
                <a:spcPct val="80000"/>
              </a:lnSpc>
            </a:pPr>
            <a:endParaRPr lang="en-GB" sz="2000"/>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660960" y="1107360"/>
              <a:ext cx="3000600" cy="54000"/>
            </p14:xfrm>
          </p:contentPart>
        </mc:Choice>
        <mc:Fallback xmlns="">
          <p:pic>
            <p:nvPicPr>
              <p:cNvPr id="2" name="Input penna 1"/>
              <p:cNvPicPr/>
              <p:nvPr/>
            </p:nvPicPr>
            <p:blipFill>
              <a:blip r:embed="rId3"/>
              <a:stretch>
                <a:fillRect/>
              </a:stretch>
            </p:blipFill>
            <p:spPr>
              <a:xfrm>
                <a:off x="645120" y="1043640"/>
                <a:ext cx="3032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732240" y="1187640"/>
              <a:ext cx="2697120" cy="71640"/>
            </p14:xfrm>
          </p:contentPart>
        </mc:Choice>
        <mc:Fallback xmlns="">
          <p:pic>
            <p:nvPicPr>
              <p:cNvPr id="3" name="Input penna 2"/>
              <p:cNvPicPr/>
              <p:nvPr/>
            </p:nvPicPr>
            <p:blipFill>
              <a:blip r:embed="rId5"/>
              <a:stretch>
                <a:fillRect/>
              </a:stretch>
            </p:blipFill>
            <p:spPr>
              <a:xfrm>
                <a:off x="716400" y="1124280"/>
                <a:ext cx="2728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1036080" y="1321560"/>
              <a:ext cx="2563200" cy="27360"/>
            </p14:xfrm>
          </p:contentPart>
        </mc:Choice>
        <mc:Fallback xmlns="">
          <p:pic>
            <p:nvPicPr>
              <p:cNvPr id="4" name="Input penna 3"/>
              <p:cNvPicPr/>
              <p:nvPr/>
            </p:nvPicPr>
            <p:blipFill>
              <a:blip r:embed="rId7"/>
              <a:stretch>
                <a:fillRect/>
              </a:stretch>
            </p:blipFill>
            <p:spPr>
              <a:xfrm>
                <a:off x="1020240" y="1258200"/>
                <a:ext cx="2594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393200" y="2259360"/>
              <a:ext cx="1643400" cy="71640"/>
            </p14:xfrm>
          </p:contentPart>
        </mc:Choice>
        <mc:Fallback xmlns="">
          <p:pic>
            <p:nvPicPr>
              <p:cNvPr id="5" name="Input penna 4"/>
              <p:cNvPicPr/>
              <p:nvPr/>
            </p:nvPicPr>
            <p:blipFill>
              <a:blip r:embed="rId9"/>
              <a:stretch>
                <a:fillRect/>
              </a:stretch>
            </p:blipFill>
            <p:spPr>
              <a:xfrm>
                <a:off x="1377360" y="2195640"/>
                <a:ext cx="1675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1294920" y="2348640"/>
              <a:ext cx="1330920" cy="98280"/>
            </p14:xfrm>
          </p:contentPart>
        </mc:Choice>
        <mc:Fallback xmlns="">
          <p:pic>
            <p:nvPicPr>
              <p:cNvPr id="6" name="Input penna 5"/>
              <p:cNvPicPr/>
              <p:nvPr/>
            </p:nvPicPr>
            <p:blipFill>
              <a:blip r:embed="rId11"/>
              <a:stretch>
                <a:fillRect/>
              </a:stretch>
            </p:blipFill>
            <p:spPr>
              <a:xfrm>
                <a:off x="1279080" y="2284920"/>
                <a:ext cx="1362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4759560" y="2348640"/>
              <a:ext cx="1482840" cy="9000"/>
            </p14:xfrm>
          </p:contentPart>
        </mc:Choice>
        <mc:Fallback xmlns="">
          <p:pic>
            <p:nvPicPr>
              <p:cNvPr id="7" name="Input penna 6"/>
              <p:cNvPicPr/>
              <p:nvPr/>
            </p:nvPicPr>
            <p:blipFill>
              <a:blip r:embed="rId13"/>
              <a:stretch>
                <a:fillRect/>
              </a:stretch>
            </p:blipFill>
            <p:spPr>
              <a:xfrm>
                <a:off x="4743720" y="2284920"/>
                <a:ext cx="1514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4884840" y="2330640"/>
              <a:ext cx="1089720" cy="9360"/>
            </p14:xfrm>
          </p:contentPart>
        </mc:Choice>
        <mc:Fallback xmlns="">
          <p:pic>
            <p:nvPicPr>
              <p:cNvPr id="8" name="Input penna 7"/>
              <p:cNvPicPr/>
              <p:nvPr/>
            </p:nvPicPr>
            <p:blipFill>
              <a:blip r:embed="rId15"/>
              <a:stretch>
                <a:fillRect/>
              </a:stretch>
            </p:blipFill>
            <p:spPr>
              <a:xfrm>
                <a:off x="4868640" y="2267280"/>
                <a:ext cx="1121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5643720" y="3187800"/>
              <a:ext cx="116280" cy="9360"/>
            </p14:xfrm>
          </p:contentPart>
        </mc:Choice>
        <mc:Fallback xmlns="">
          <p:pic>
            <p:nvPicPr>
              <p:cNvPr id="9" name="Input penna 8"/>
              <p:cNvPicPr/>
              <p:nvPr/>
            </p:nvPicPr>
            <p:blipFill>
              <a:blip r:embed="rId17"/>
              <a:stretch>
                <a:fillRect/>
              </a:stretch>
            </p:blipFill>
            <p:spPr>
              <a:xfrm>
                <a:off x="5627880" y="3124440"/>
                <a:ext cx="147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5634720" y="3277080"/>
              <a:ext cx="125280" cy="27360"/>
            </p14:xfrm>
          </p:contentPart>
        </mc:Choice>
        <mc:Fallback xmlns="">
          <p:pic>
            <p:nvPicPr>
              <p:cNvPr id="10" name="Input penna 9"/>
              <p:cNvPicPr/>
              <p:nvPr/>
            </p:nvPicPr>
            <p:blipFill>
              <a:blip r:embed="rId19"/>
              <a:stretch>
                <a:fillRect/>
              </a:stretch>
            </p:blipFill>
            <p:spPr>
              <a:xfrm>
                <a:off x="5618880" y="3213720"/>
                <a:ext cx="156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5643720" y="3214800"/>
              <a:ext cx="134280" cy="27000"/>
            </p14:xfrm>
          </p:contentPart>
        </mc:Choice>
        <mc:Fallback xmlns="">
          <p:pic>
            <p:nvPicPr>
              <p:cNvPr id="11" name="Input penna 10"/>
              <p:cNvPicPr/>
              <p:nvPr/>
            </p:nvPicPr>
            <p:blipFill>
              <a:blip r:embed="rId21"/>
              <a:stretch>
                <a:fillRect/>
              </a:stretch>
            </p:blipFill>
            <p:spPr>
              <a:xfrm>
                <a:off x="5627880" y="3151080"/>
                <a:ext cx="165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5616720" y="3134160"/>
              <a:ext cx="152280" cy="9360"/>
            </p14:xfrm>
          </p:contentPart>
        </mc:Choice>
        <mc:Fallback xmlns="">
          <p:pic>
            <p:nvPicPr>
              <p:cNvPr id="12" name="Input penna 11"/>
              <p:cNvPicPr/>
              <p:nvPr/>
            </p:nvPicPr>
            <p:blipFill>
              <a:blip r:embed="rId23"/>
              <a:stretch>
                <a:fillRect/>
              </a:stretch>
            </p:blipFill>
            <p:spPr>
              <a:xfrm>
                <a:off x="5600880" y="3070800"/>
                <a:ext cx="183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5634720" y="3250440"/>
              <a:ext cx="134280" cy="18360"/>
            </p14:xfrm>
          </p:contentPart>
        </mc:Choice>
        <mc:Fallback xmlns="">
          <p:pic>
            <p:nvPicPr>
              <p:cNvPr id="13" name="Input penna 12"/>
              <p:cNvPicPr/>
              <p:nvPr/>
            </p:nvPicPr>
            <p:blipFill>
              <a:blip r:embed="rId25"/>
              <a:stretch>
                <a:fillRect/>
              </a:stretch>
            </p:blipFill>
            <p:spPr>
              <a:xfrm>
                <a:off x="5618880" y="3187080"/>
                <a:ext cx="165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1241280" y="2910960"/>
              <a:ext cx="2313360" cy="27360"/>
            </p14:xfrm>
          </p:contentPart>
        </mc:Choice>
        <mc:Fallback xmlns="">
          <p:pic>
            <p:nvPicPr>
              <p:cNvPr id="14" name="Input penna 13"/>
              <p:cNvPicPr/>
              <p:nvPr/>
            </p:nvPicPr>
            <p:blipFill>
              <a:blip r:embed="rId27"/>
              <a:stretch>
                <a:fillRect/>
              </a:stretch>
            </p:blipFill>
            <p:spPr>
              <a:xfrm>
                <a:off x="1225440" y="2847600"/>
                <a:ext cx="2345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3839760" y="2018160"/>
              <a:ext cx="1045440" cy="36000"/>
            </p14:xfrm>
          </p:contentPart>
        </mc:Choice>
        <mc:Fallback xmlns="">
          <p:pic>
            <p:nvPicPr>
              <p:cNvPr id="15" name="Input penna 14"/>
              <p:cNvPicPr/>
              <p:nvPr/>
            </p:nvPicPr>
            <p:blipFill>
              <a:blip r:embed="rId29"/>
              <a:stretch>
                <a:fillRect/>
              </a:stretch>
            </p:blipFill>
            <p:spPr>
              <a:xfrm>
                <a:off x="3823920" y="1954440"/>
                <a:ext cx="1077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3848760" y="2107440"/>
              <a:ext cx="1089720" cy="27000"/>
            </p14:xfrm>
          </p:contentPart>
        </mc:Choice>
        <mc:Fallback xmlns="">
          <p:pic>
            <p:nvPicPr>
              <p:cNvPr id="16" name="Input penna 15"/>
              <p:cNvPicPr/>
              <p:nvPr/>
            </p:nvPicPr>
            <p:blipFill>
              <a:blip r:embed="rId31"/>
              <a:stretch>
                <a:fillRect/>
              </a:stretch>
            </p:blipFill>
            <p:spPr>
              <a:xfrm>
                <a:off x="3832920" y="2044080"/>
                <a:ext cx="1121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1866600" y="4339800"/>
              <a:ext cx="2661120" cy="27000"/>
            </p14:xfrm>
          </p:contentPart>
        </mc:Choice>
        <mc:Fallback xmlns="">
          <p:pic>
            <p:nvPicPr>
              <p:cNvPr id="17" name="Input penna 16"/>
              <p:cNvPicPr/>
              <p:nvPr/>
            </p:nvPicPr>
            <p:blipFill>
              <a:blip r:embed="rId33"/>
              <a:stretch>
                <a:fillRect/>
              </a:stretch>
            </p:blipFill>
            <p:spPr>
              <a:xfrm>
                <a:off x="1850400" y="4276440"/>
                <a:ext cx="2693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put penna 17"/>
              <p14:cNvContentPartPr/>
              <p14:nvPr/>
            </p14:nvContentPartPr>
            <p14:xfrm>
              <a:off x="5715000" y="4330800"/>
              <a:ext cx="2545560" cy="54000"/>
            </p14:xfrm>
          </p:contentPart>
        </mc:Choice>
        <mc:Fallback xmlns="">
          <p:pic>
            <p:nvPicPr>
              <p:cNvPr id="18" name="Input penna 17"/>
              <p:cNvPicPr/>
              <p:nvPr/>
            </p:nvPicPr>
            <p:blipFill>
              <a:blip r:embed="rId35"/>
              <a:stretch>
                <a:fillRect/>
              </a:stretch>
            </p:blipFill>
            <p:spPr>
              <a:xfrm>
                <a:off x="5699160" y="4267440"/>
                <a:ext cx="2577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put penna 18"/>
              <p14:cNvContentPartPr/>
              <p14:nvPr/>
            </p14:nvContentPartPr>
            <p14:xfrm>
              <a:off x="1723680" y="4545360"/>
              <a:ext cx="2634480" cy="45000"/>
            </p14:xfrm>
          </p:contentPart>
        </mc:Choice>
        <mc:Fallback xmlns="">
          <p:pic>
            <p:nvPicPr>
              <p:cNvPr id="19" name="Input penna 18"/>
              <p:cNvPicPr/>
              <p:nvPr/>
            </p:nvPicPr>
            <p:blipFill>
              <a:blip r:embed="rId37"/>
              <a:stretch>
                <a:fillRect/>
              </a:stretch>
            </p:blipFill>
            <p:spPr>
              <a:xfrm>
                <a:off x="1707840" y="4481640"/>
                <a:ext cx="2666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put penna 19"/>
              <p14:cNvContentPartPr/>
              <p14:nvPr/>
            </p14:nvContentPartPr>
            <p14:xfrm>
              <a:off x="1285920" y="4875480"/>
              <a:ext cx="2393640" cy="36360"/>
            </p14:xfrm>
          </p:contentPart>
        </mc:Choice>
        <mc:Fallback xmlns="">
          <p:pic>
            <p:nvPicPr>
              <p:cNvPr id="20" name="Input penna 19"/>
              <p:cNvPicPr/>
              <p:nvPr/>
            </p:nvPicPr>
            <p:blipFill>
              <a:blip r:embed="rId39"/>
              <a:stretch>
                <a:fillRect/>
              </a:stretch>
            </p:blipFill>
            <p:spPr>
              <a:xfrm>
                <a:off x="1270080" y="4812120"/>
                <a:ext cx="2425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put penna 20"/>
              <p14:cNvContentPartPr/>
              <p14:nvPr/>
            </p14:nvContentPartPr>
            <p14:xfrm>
              <a:off x="1875240" y="5090040"/>
              <a:ext cx="2670480" cy="80640"/>
            </p14:xfrm>
          </p:contentPart>
        </mc:Choice>
        <mc:Fallback xmlns="">
          <p:pic>
            <p:nvPicPr>
              <p:cNvPr id="21" name="Input penna 20"/>
              <p:cNvPicPr/>
              <p:nvPr/>
            </p:nvPicPr>
            <p:blipFill>
              <a:blip r:embed="rId41"/>
              <a:stretch>
                <a:fillRect/>
              </a:stretch>
            </p:blipFill>
            <p:spPr>
              <a:xfrm>
                <a:off x="1859400" y="5026320"/>
                <a:ext cx="2702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put penna 21"/>
              <p14:cNvContentPartPr/>
              <p14:nvPr/>
            </p14:nvContentPartPr>
            <p14:xfrm>
              <a:off x="6027840" y="5152320"/>
              <a:ext cx="982440" cy="27360"/>
            </p14:xfrm>
          </p:contentPart>
        </mc:Choice>
        <mc:Fallback xmlns="">
          <p:pic>
            <p:nvPicPr>
              <p:cNvPr id="22" name="Input penna 21"/>
              <p:cNvPicPr/>
              <p:nvPr/>
            </p:nvPicPr>
            <p:blipFill>
              <a:blip r:embed="rId43"/>
              <a:stretch>
                <a:fillRect/>
              </a:stretch>
            </p:blipFill>
            <p:spPr>
              <a:xfrm>
                <a:off x="6011640" y="5088960"/>
                <a:ext cx="1014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put penna 22"/>
              <p14:cNvContentPartPr/>
              <p14:nvPr/>
            </p14:nvContentPartPr>
            <p14:xfrm>
              <a:off x="7152840" y="5170320"/>
              <a:ext cx="1080720" cy="360"/>
            </p14:xfrm>
          </p:contentPart>
        </mc:Choice>
        <mc:Fallback xmlns="">
          <p:pic>
            <p:nvPicPr>
              <p:cNvPr id="23" name="Input penna 22"/>
              <p:cNvPicPr/>
              <p:nvPr/>
            </p:nvPicPr>
            <p:blipFill>
              <a:blip r:embed="rId45"/>
              <a:stretch>
                <a:fillRect/>
              </a:stretch>
            </p:blipFill>
            <p:spPr>
              <a:xfrm>
                <a:off x="7137000" y="5106960"/>
                <a:ext cx="111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put penna 23"/>
              <p14:cNvContentPartPr/>
              <p14:nvPr/>
            </p14:nvContentPartPr>
            <p14:xfrm>
              <a:off x="1750320" y="5348880"/>
              <a:ext cx="1554120" cy="360"/>
            </p14:xfrm>
          </p:contentPart>
        </mc:Choice>
        <mc:Fallback xmlns="">
          <p:pic>
            <p:nvPicPr>
              <p:cNvPr id="24" name="Input penna 23"/>
              <p:cNvPicPr/>
              <p:nvPr/>
            </p:nvPicPr>
            <p:blipFill>
              <a:blip r:embed="rId47"/>
              <a:stretch>
                <a:fillRect/>
              </a:stretch>
            </p:blipFill>
            <p:spPr>
              <a:xfrm>
                <a:off x="1734480" y="5285520"/>
                <a:ext cx="1585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put penna 24"/>
              <p14:cNvContentPartPr/>
              <p14:nvPr/>
            </p14:nvContentPartPr>
            <p14:xfrm>
              <a:off x="3536280" y="5322240"/>
              <a:ext cx="1143360" cy="360"/>
            </p14:xfrm>
          </p:contentPart>
        </mc:Choice>
        <mc:Fallback xmlns="">
          <p:pic>
            <p:nvPicPr>
              <p:cNvPr id="25" name="Input penna 24"/>
              <p:cNvPicPr/>
              <p:nvPr/>
            </p:nvPicPr>
            <p:blipFill>
              <a:blip r:embed="rId49"/>
              <a:stretch>
                <a:fillRect/>
              </a:stretch>
            </p:blipFill>
            <p:spPr>
              <a:xfrm>
                <a:off x="3520440" y="5258520"/>
                <a:ext cx="1175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put penna 25"/>
              <p14:cNvContentPartPr/>
              <p14:nvPr/>
            </p14:nvContentPartPr>
            <p14:xfrm>
              <a:off x="5188320" y="5313240"/>
              <a:ext cx="527040" cy="36000"/>
            </p14:xfrm>
          </p:contentPart>
        </mc:Choice>
        <mc:Fallback xmlns="">
          <p:pic>
            <p:nvPicPr>
              <p:cNvPr id="26" name="Input penna 25"/>
              <p:cNvPicPr/>
              <p:nvPr/>
            </p:nvPicPr>
            <p:blipFill>
              <a:blip r:embed="rId51"/>
              <a:stretch>
                <a:fillRect/>
              </a:stretch>
            </p:blipFill>
            <p:spPr>
              <a:xfrm>
                <a:off x="5172480" y="5249520"/>
                <a:ext cx="558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put penna 26"/>
              <p14:cNvContentPartPr/>
              <p14:nvPr/>
            </p14:nvContentPartPr>
            <p14:xfrm>
              <a:off x="1723680" y="5643720"/>
              <a:ext cx="6813720" cy="71640"/>
            </p14:xfrm>
          </p:contentPart>
        </mc:Choice>
        <mc:Fallback xmlns="">
          <p:pic>
            <p:nvPicPr>
              <p:cNvPr id="27" name="Input penna 26"/>
              <p:cNvPicPr/>
              <p:nvPr/>
            </p:nvPicPr>
            <p:blipFill>
              <a:blip r:embed="rId53"/>
              <a:stretch>
                <a:fillRect/>
              </a:stretch>
            </p:blipFill>
            <p:spPr>
              <a:xfrm>
                <a:off x="1707840" y="5580000"/>
                <a:ext cx="6845400" cy="19872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16"/>
          <p:cNvSpPr>
            <a:spLocks/>
          </p:cNvSpPr>
          <p:nvPr/>
        </p:nvSpPr>
        <p:spPr bwMode="auto">
          <a:xfrm>
            <a:off x="1800225" y="2745820"/>
            <a:ext cx="1671638" cy="1673225"/>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4" name="Freeform 4"/>
          <p:cNvSpPr>
            <a:spLocks/>
          </p:cNvSpPr>
          <p:nvPr/>
        </p:nvSpPr>
        <p:spPr bwMode="auto">
          <a:xfrm>
            <a:off x="3066020" y="1933991"/>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sp>
        <p:nvSpPr>
          <p:cNvPr id="24578" name="Rectangle 2"/>
          <p:cNvSpPr>
            <a:spLocks noGrp="1" noChangeArrowheads="1"/>
          </p:cNvSpPr>
          <p:nvPr>
            <p:ph type="title" idx="4294967295"/>
          </p:nvPr>
        </p:nvSpPr>
        <p:spPr/>
        <p:txBody>
          <a:bodyPr/>
          <a:lstStyle/>
          <a:p>
            <a:pPr eaLnBrk="1" hangingPunct="1"/>
            <a:r>
              <a:rPr lang="it-IT"/>
              <a:t>Central-place theory </a:t>
            </a:r>
            <a:r>
              <a:rPr lang="en-US"/>
              <a:t>(k=3)</a:t>
            </a:r>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571920" y="2553840"/>
              <a:ext cx="491400" cy="429120"/>
            </p14:xfrm>
          </p:contentPart>
        </mc:Choice>
        <mc:Fallback xmlns="">
          <p:pic>
            <p:nvPicPr>
              <p:cNvPr id="2" name="Input penna 1"/>
              <p:cNvPicPr/>
              <p:nvPr/>
            </p:nvPicPr>
            <p:blipFill>
              <a:blip r:embed="rId3"/>
              <a:stretch>
                <a:fillRect/>
              </a:stretch>
            </p:blipFill>
            <p:spPr>
              <a:xfrm>
                <a:off x="3556080" y="2490480"/>
                <a:ext cx="52344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179400" y="1169640"/>
              <a:ext cx="857520" cy="9360"/>
            </p14:xfrm>
          </p:contentPart>
        </mc:Choice>
        <mc:Fallback xmlns="">
          <p:pic>
            <p:nvPicPr>
              <p:cNvPr id="3" name="Input penna 2"/>
              <p:cNvPicPr/>
              <p:nvPr/>
            </p:nvPicPr>
            <p:blipFill>
              <a:blip r:embed="rId5"/>
              <a:stretch>
                <a:fillRect/>
              </a:stretch>
            </p:blipFill>
            <p:spPr>
              <a:xfrm>
                <a:off x="6163560" y="1106280"/>
                <a:ext cx="889560" cy="136440"/>
              </a:xfrm>
              <a:prstGeom prst="rect">
                <a:avLst/>
              </a:prstGeom>
            </p:spPr>
          </p:pic>
        </mc:Fallback>
      </mc:AlternateContent>
    </p:spTree>
    <p:extLst>
      <p:ext uri="{BB962C8B-B14F-4D97-AF65-F5344CB8AC3E}">
        <p14:creationId xmlns:p14="http://schemas.microsoft.com/office/powerpoint/2010/main" val="20968843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a:t>Central-place theory </a:t>
            </a:r>
            <a:r>
              <a:rPr lang="en-US"/>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C000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661200" y="2598480"/>
              <a:ext cx="366480" cy="518400"/>
            </p14:xfrm>
          </p:contentPart>
        </mc:Choice>
        <mc:Fallback xmlns="">
          <p:pic>
            <p:nvPicPr>
              <p:cNvPr id="2" name="Input penna 1"/>
              <p:cNvPicPr/>
              <p:nvPr/>
            </p:nvPicPr>
            <p:blipFill>
              <a:blip r:embed="rId3"/>
              <a:stretch>
                <a:fillRect/>
              </a:stretch>
            </p:blipFill>
            <p:spPr>
              <a:xfrm>
                <a:off x="3645360" y="2535120"/>
                <a:ext cx="3981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152760" y="1169640"/>
              <a:ext cx="893160" cy="54000"/>
            </p14:xfrm>
          </p:contentPart>
        </mc:Choice>
        <mc:Fallback xmlns="">
          <p:pic>
            <p:nvPicPr>
              <p:cNvPr id="3" name="Input penna 2"/>
              <p:cNvPicPr/>
              <p:nvPr/>
            </p:nvPicPr>
            <p:blipFill>
              <a:blip r:embed="rId5"/>
              <a:stretch>
                <a:fillRect/>
              </a:stretch>
            </p:blipFill>
            <p:spPr>
              <a:xfrm>
                <a:off x="6136920" y="1106280"/>
                <a:ext cx="924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152760" y="1044720"/>
              <a:ext cx="786240" cy="63000"/>
            </p14:xfrm>
          </p:contentPart>
        </mc:Choice>
        <mc:Fallback xmlns="">
          <p:pic>
            <p:nvPicPr>
              <p:cNvPr id="4" name="Input penna 3"/>
              <p:cNvPicPr/>
              <p:nvPr/>
            </p:nvPicPr>
            <p:blipFill>
              <a:blip r:embed="rId7"/>
              <a:stretch>
                <a:fillRect/>
              </a:stretch>
            </p:blipFill>
            <p:spPr>
              <a:xfrm>
                <a:off x="6136920" y="981360"/>
                <a:ext cx="817920" cy="189720"/>
              </a:xfrm>
              <a:prstGeom prst="rect">
                <a:avLst/>
              </a:prstGeom>
            </p:spPr>
          </p:pic>
        </mc:Fallback>
      </mc:AlternateContent>
    </p:spTree>
    <p:extLst>
      <p:ext uri="{BB962C8B-B14F-4D97-AF65-F5344CB8AC3E}">
        <p14:creationId xmlns:p14="http://schemas.microsoft.com/office/powerpoint/2010/main" val="26359412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7030A0"/>
            </a:solidFill>
            <a:round/>
            <a:headEnd/>
            <a:tailEnd/>
          </a:ln>
        </p:spPr>
        <p:txBody>
          <a:bodyPr/>
          <a:lstStyle/>
          <a:p>
            <a:endParaRPr lang="it-IT"/>
          </a:p>
        </p:txBody>
      </p:sp>
      <p:sp>
        <p:nvSpPr>
          <p:cNvPr id="27650" name="Rectangle 2"/>
          <p:cNvSpPr>
            <a:spLocks noGrp="1" noChangeArrowheads="1"/>
          </p:cNvSpPr>
          <p:nvPr>
            <p:ph type="title" idx="4294967295"/>
          </p:nvPr>
        </p:nvSpPr>
        <p:spPr/>
        <p:txBody>
          <a:bodyPr/>
          <a:lstStyle/>
          <a:p>
            <a:pPr eaLnBrk="1" hangingPunct="1"/>
            <a:r>
              <a:rPr lang="it-IT"/>
              <a:t>Central-place theory </a:t>
            </a:r>
            <a:r>
              <a:rPr lang="en-US"/>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dirty="0" err="1"/>
              <a:t>Administrative</a:t>
            </a:r>
            <a:r>
              <a:rPr lang="it-IT" sz="1400" dirty="0"/>
              <a:t> </a:t>
            </a:r>
            <a:r>
              <a:rPr lang="it-IT" sz="1400" dirty="0" err="1"/>
              <a:t>principle</a:t>
            </a:r>
            <a:r>
              <a:rPr lang="it-IT" sz="1400" dirty="0"/>
              <a:t>:</a:t>
            </a:r>
          </a:p>
          <a:p>
            <a:pPr algn="l"/>
            <a:r>
              <a:rPr lang="it-IT" sz="1400" dirty="0" err="1"/>
              <a:t>Optimization</a:t>
            </a:r>
            <a:r>
              <a:rPr lang="it-IT" sz="1400" dirty="0"/>
              <a:t> </a:t>
            </a:r>
            <a:r>
              <a:rPr lang="it-IT" sz="1400" dirty="0" err="1"/>
              <a:t>is</a:t>
            </a:r>
            <a:r>
              <a:rPr lang="it-IT" sz="1400" dirty="0"/>
              <a:t> </a:t>
            </a:r>
            <a:r>
              <a:rPr lang="it-IT" sz="1400" dirty="0" err="1"/>
              <a:t>given</a:t>
            </a:r>
            <a:r>
              <a:rPr lang="it-IT" sz="1400" dirty="0"/>
              <a:t> by no </a:t>
            </a:r>
            <a:r>
              <a:rPr lang="it-IT" sz="1400" dirty="0" err="1"/>
              <a:t>subdivision</a:t>
            </a:r>
            <a:r>
              <a:rPr lang="it-IT" sz="1400" dirty="0"/>
              <a:t> of centres. </a:t>
            </a:r>
            <a:r>
              <a:rPr lang="it-IT" sz="1400" dirty="0" err="1"/>
              <a:t>All</a:t>
            </a:r>
            <a:r>
              <a:rPr lang="it-IT" sz="1400" dirty="0"/>
              <a:t> the </a:t>
            </a:r>
            <a:r>
              <a:rPr lang="it-IT" sz="1400" dirty="0" err="1"/>
              <a:t>tributary</a:t>
            </a:r>
            <a:r>
              <a:rPr lang="it-IT" sz="1400" dirty="0"/>
              <a:t> centres are under control of the </a:t>
            </a:r>
            <a:r>
              <a:rPr lang="it-IT" sz="1400" dirty="0" err="1"/>
              <a:t>higher</a:t>
            </a:r>
            <a:r>
              <a:rPr lang="it-IT" sz="1400" dirty="0"/>
              <a:t> </a:t>
            </a:r>
            <a:r>
              <a:rPr lang="it-IT" sz="1400" dirty="0" err="1"/>
              <a:t>order</a:t>
            </a:r>
            <a:r>
              <a:rPr lang="it-IT" sz="1400" dirty="0"/>
              <a:t> </a:t>
            </a:r>
            <a:r>
              <a:rPr lang="it-IT" sz="1400" dirty="0" err="1"/>
              <a:t>one</a:t>
            </a:r>
            <a:endParaRPr lang="it-IT" sz="1400" dirty="0"/>
          </a:p>
          <a:p>
            <a:pPr algn="l"/>
            <a:r>
              <a:rPr lang="it-IT" sz="1400" dirty="0"/>
              <a:t>7 n-1 centres for </a:t>
            </a:r>
            <a:r>
              <a:rPr lang="it-IT" sz="1400" dirty="0" err="1"/>
              <a:t>each</a:t>
            </a:r>
            <a:r>
              <a:rPr lang="it-IT" sz="1400" dirty="0"/>
              <a:t> n centre</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777480" y="2598480"/>
              <a:ext cx="482400" cy="295200"/>
            </p14:xfrm>
          </p:contentPart>
        </mc:Choice>
        <mc:Fallback xmlns="">
          <p:pic>
            <p:nvPicPr>
              <p:cNvPr id="2" name="Input penna 1"/>
              <p:cNvPicPr/>
              <p:nvPr/>
            </p:nvPicPr>
            <p:blipFill>
              <a:blip r:embed="rId3"/>
              <a:stretch>
                <a:fillRect/>
              </a:stretch>
            </p:blipFill>
            <p:spPr>
              <a:xfrm>
                <a:off x="3761640" y="2535120"/>
                <a:ext cx="51408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188400" y="1134000"/>
              <a:ext cx="848520" cy="27360"/>
            </p14:xfrm>
          </p:contentPart>
        </mc:Choice>
        <mc:Fallback xmlns="">
          <p:pic>
            <p:nvPicPr>
              <p:cNvPr id="3" name="Input penna 2"/>
              <p:cNvPicPr/>
              <p:nvPr/>
            </p:nvPicPr>
            <p:blipFill>
              <a:blip r:embed="rId5"/>
              <a:stretch>
                <a:fillRect/>
              </a:stretch>
            </p:blipFill>
            <p:spPr>
              <a:xfrm>
                <a:off x="6172560" y="1070640"/>
                <a:ext cx="880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259680" y="982440"/>
              <a:ext cx="705960" cy="360"/>
            </p14:xfrm>
          </p:contentPart>
        </mc:Choice>
        <mc:Fallback xmlns="">
          <p:pic>
            <p:nvPicPr>
              <p:cNvPr id="4" name="Input penna 3"/>
              <p:cNvPicPr/>
              <p:nvPr/>
            </p:nvPicPr>
            <p:blipFill>
              <a:blip r:embed="rId7"/>
              <a:stretch>
                <a:fillRect/>
              </a:stretch>
            </p:blipFill>
            <p:spPr>
              <a:xfrm>
                <a:off x="6243840" y="918720"/>
                <a:ext cx="737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6117120" y="1000080"/>
              <a:ext cx="785880" cy="63000"/>
            </p14:xfrm>
          </p:contentPart>
        </mc:Choice>
        <mc:Fallback xmlns="">
          <p:pic>
            <p:nvPicPr>
              <p:cNvPr id="5" name="Input penna 4"/>
              <p:cNvPicPr/>
              <p:nvPr/>
            </p:nvPicPr>
            <p:blipFill>
              <a:blip r:embed="rId9"/>
              <a:stretch>
                <a:fillRect/>
              </a:stretch>
            </p:blipFill>
            <p:spPr>
              <a:xfrm>
                <a:off x="6100920" y="936720"/>
                <a:ext cx="817920" cy="189720"/>
              </a:xfrm>
              <a:prstGeom prst="rect">
                <a:avLst/>
              </a:prstGeom>
            </p:spPr>
          </p:pic>
        </mc:Fallback>
      </mc:AlternateContent>
    </p:spTree>
    <p:extLst>
      <p:ext uri="{BB962C8B-B14F-4D97-AF65-F5344CB8AC3E}">
        <p14:creationId xmlns:p14="http://schemas.microsoft.com/office/powerpoint/2010/main" val="26271966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4"/>
          <p:cNvSpPr>
            <a:spLocks/>
          </p:cNvSpPr>
          <p:nvPr/>
        </p:nvSpPr>
        <p:spPr bwMode="auto">
          <a:xfrm>
            <a:off x="3066020" y="1933991"/>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sp>
        <p:nvSpPr>
          <p:cNvPr id="105" name="Freeform 16"/>
          <p:cNvSpPr>
            <a:spLocks/>
          </p:cNvSpPr>
          <p:nvPr/>
        </p:nvSpPr>
        <p:spPr bwMode="auto">
          <a:xfrm>
            <a:off x="1809103" y="2745820"/>
            <a:ext cx="1671638" cy="1673225"/>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578" name="Rectangle 2"/>
          <p:cNvSpPr>
            <a:spLocks noGrp="1" noChangeArrowheads="1"/>
          </p:cNvSpPr>
          <p:nvPr>
            <p:ph type="title" idx="4294967295"/>
          </p:nvPr>
        </p:nvSpPr>
        <p:spPr/>
        <p:txBody>
          <a:bodyPr>
            <a:normAutofit fontScale="90000"/>
          </a:bodyPr>
          <a:lstStyle/>
          <a:p>
            <a:pPr eaLnBrk="1" hangingPunct="1"/>
            <a:r>
              <a:rPr lang="it-IT" sz="3600" dirty="0"/>
              <a:t>Central-</a:t>
            </a:r>
            <a:r>
              <a:rPr lang="it-IT" sz="3600" dirty="0" err="1"/>
              <a:t>place</a:t>
            </a:r>
            <a:r>
              <a:rPr lang="it-IT" sz="3600" dirty="0"/>
              <a:t> </a:t>
            </a:r>
            <a:r>
              <a:rPr lang="it-IT" sz="3600" dirty="0" err="1"/>
              <a:t>theory</a:t>
            </a:r>
            <a:r>
              <a:rPr lang="it-IT" sz="3600" dirty="0"/>
              <a:t> </a:t>
            </a:r>
            <a:r>
              <a:rPr lang="en-US" sz="3600" dirty="0"/>
              <a:t>(</a:t>
            </a:r>
            <a:r>
              <a:rPr lang="en-US" sz="3600" dirty="0" err="1"/>
              <a:t>pricinples</a:t>
            </a:r>
            <a:r>
              <a:rPr lang="en-US" sz="3600" dirty="0"/>
              <a:t> overlap)</a:t>
            </a:r>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A</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dirty="0" err="1">
                  <a:latin typeface="AvantGarde Bk BT"/>
                </a:rPr>
                <a:t>Centres</a:t>
              </a:r>
              <a:r>
                <a:rPr lang="en-US" sz="1200" b="1" dirty="0">
                  <a:latin typeface="AvantGarde Bk BT"/>
                </a:rPr>
                <a:t> of order </a:t>
              </a:r>
              <a:r>
                <a:rPr lang="en-US" sz="1200" b="1" i="1" dirty="0">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endParaRPr lang="en-US" sz="1200" b="1" dirty="0">
                <a:solidFill>
                  <a:srgbClr val="FFFFFF"/>
                </a:solidFill>
                <a:latin typeface="Arial" pitchFamily="34" charset="0"/>
              </a:endParaRP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84"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C00000"/>
            </a:solidFill>
            <a:round/>
            <a:headEnd/>
            <a:tailEnd/>
          </a:ln>
        </p:spPr>
        <p:txBody>
          <a:bodyPr/>
          <a:lstStyle/>
          <a:p>
            <a:endParaRPr lang="it-IT"/>
          </a:p>
        </p:txBody>
      </p:sp>
      <p:sp>
        <p:nvSpPr>
          <p:cNvPr id="85"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6"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7"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8"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9"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0"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1"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2"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B</a:t>
            </a:r>
          </a:p>
        </p:txBody>
      </p:sp>
      <p:sp>
        <p:nvSpPr>
          <p:cNvPr id="93"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4"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7030A0"/>
            </a:solidFill>
            <a:round/>
            <a:headEnd/>
            <a:tailEnd/>
          </a:ln>
        </p:spPr>
        <p:txBody>
          <a:bodyPr/>
          <a:lstStyle/>
          <a:p>
            <a:endParaRPr lang="it-IT"/>
          </a:p>
        </p:txBody>
      </p:sp>
      <p:sp>
        <p:nvSpPr>
          <p:cNvPr id="95"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96"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97"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98"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99"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C</a:t>
            </a:r>
          </a:p>
        </p:txBody>
      </p:sp>
      <p:sp>
        <p:nvSpPr>
          <p:cNvPr id="100" name="Line 71"/>
          <p:cNvSpPr>
            <a:spLocks noChangeShapeType="1"/>
          </p:cNvSpPr>
          <p:nvPr/>
        </p:nvSpPr>
        <p:spPr bwMode="auto">
          <a:xfrm flipV="1">
            <a:off x="2195513" y="3933825"/>
            <a:ext cx="863600" cy="10795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1" name="Line 72"/>
          <p:cNvSpPr>
            <a:spLocks noChangeShapeType="1"/>
          </p:cNvSpPr>
          <p:nvPr/>
        </p:nvSpPr>
        <p:spPr bwMode="auto">
          <a:xfrm>
            <a:off x="4284663" y="4149725"/>
            <a:ext cx="460375" cy="1439863"/>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 name="Line 73"/>
          <p:cNvSpPr>
            <a:spLocks noChangeShapeType="1"/>
          </p:cNvSpPr>
          <p:nvPr/>
        </p:nvSpPr>
        <p:spPr bwMode="auto">
          <a:xfrm>
            <a:off x="5148263" y="3068638"/>
            <a:ext cx="1295400"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 name="Line 74"/>
          <p:cNvSpPr>
            <a:spLocks noChangeShapeType="1"/>
          </p:cNvSpPr>
          <p:nvPr/>
        </p:nvSpPr>
        <p:spPr bwMode="auto">
          <a:xfrm>
            <a:off x="1403350" y="2276475"/>
            <a:ext cx="1223963"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 name="Text Box 76"/>
          <p:cNvSpPr txBox="1">
            <a:spLocks noChangeArrowheads="1"/>
          </p:cNvSpPr>
          <p:nvPr/>
        </p:nvSpPr>
        <p:spPr bwMode="auto">
          <a:xfrm>
            <a:off x="6877050" y="1412875"/>
            <a:ext cx="22320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dirty="0" err="1"/>
              <a:t>Loesch</a:t>
            </a:r>
            <a:r>
              <a:rPr lang="it-IT" sz="1400" dirty="0"/>
              <a:t> </a:t>
            </a:r>
            <a:r>
              <a:rPr lang="it-IT" sz="1400" dirty="0" err="1"/>
              <a:t>foresees</a:t>
            </a:r>
            <a:r>
              <a:rPr lang="it-IT" sz="1400" dirty="0"/>
              <a:t> the </a:t>
            </a:r>
            <a:r>
              <a:rPr lang="it-IT" sz="1400" dirty="0" err="1"/>
              <a:t>possibility</a:t>
            </a:r>
            <a:r>
              <a:rPr lang="it-IT" sz="1400" dirty="0"/>
              <a:t> of </a:t>
            </a:r>
            <a:r>
              <a:rPr lang="it-IT" sz="1400" dirty="0" err="1"/>
              <a:t>overlapping</a:t>
            </a:r>
            <a:r>
              <a:rPr lang="it-IT" sz="1400" dirty="0"/>
              <a:t> </a:t>
            </a:r>
            <a:r>
              <a:rPr lang="it-IT" sz="1400" dirty="0" err="1"/>
              <a:t>hexagons</a:t>
            </a:r>
            <a:r>
              <a:rPr lang="it-IT" sz="1400" dirty="0"/>
              <a:t> </a:t>
            </a:r>
            <a:r>
              <a:rPr lang="it-IT" sz="1400" dirty="0" err="1"/>
              <a:t>belonging</a:t>
            </a:r>
            <a:r>
              <a:rPr lang="it-IT" sz="1400" dirty="0"/>
              <a:t> to </a:t>
            </a:r>
            <a:r>
              <a:rPr lang="it-IT" sz="1400" dirty="0" err="1"/>
              <a:t>different</a:t>
            </a:r>
            <a:r>
              <a:rPr lang="it-IT" sz="1400" dirty="0"/>
              <a:t> </a:t>
            </a:r>
            <a:r>
              <a:rPr lang="it-IT" sz="1400" dirty="0" err="1"/>
              <a:t>principles</a:t>
            </a:r>
            <a:r>
              <a:rPr lang="it-IT" sz="1400" dirty="0"/>
              <a:t>.</a:t>
            </a:r>
          </a:p>
          <a:p>
            <a:pPr algn="l"/>
            <a:r>
              <a:rPr lang="it-IT" sz="1400" dirty="0"/>
              <a:t>He </a:t>
            </a:r>
            <a:r>
              <a:rPr lang="it-IT" sz="1400" dirty="0" err="1"/>
              <a:t>foresees</a:t>
            </a:r>
            <a:r>
              <a:rPr lang="it-IT" sz="1400" dirty="0"/>
              <a:t> </a:t>
            </a:r>
            <a:r>
              <a:rPr lang="it-IT" sz="1400" dirty="0" err="1"/>
              <a:t>also</a:t>
            </a:r>
            <a:r>
              <a:rPr lang="it-IT" sz="1400" dirty="0"/>
              <a:t> the </a:t>
            </a:r>
            <a:r>
              <a:rPr lang="it-IT" sz="1400" dirty="0" err="1"/>
              <a:t>possibility</a:t>
            </a:r>
            <a:r>
              <a:rPr lang="it-IT" sz="1400" dirty="0"/>
              <a:t> of </a:t>
            </a:r>
            <a:r>
              <a:rPr lang="it-IT" sz="1400" dirty="0" err="1"/>
              <a:t>having</a:t>
            </a:r>
            <a:r>
              <a:rPr lang="it-IT" sz="1400" dirty="0"/>
              <a:t> </a:t>
            </a:r>
            <a:r>
              <a:rPr lang="it-IT" sz="1400" dirty="0" err="1"/>
              <a:t>many</a:t>
            </a:r>
            <a:r>
              <a:rPr lang="it-IT" sz="1400" dirty="0"/>
              <a:t> more </a:t>
            </a:r>
            <a:r>
              <a:rPr lang="it-IT" sz="1400" dirty="0" err="1"/>
              <a:t>principles</a:t>
            </a:r>
            <a:r>
              <a:rPr lang="it-IT" sz="1400" dirty="0"/>
              <a:t> and </a:t>
            </a:r>
            <a:r>
              <a:rPr lang="it-IT" sz="1400" dirty="0" err="1"/>
              <a:t>not</a:t>
            </a:r>
            <a:r>
              <a:rPr lang="it-IT" sz="1400" dirty="0"/>
              <a:t> </a:t>
            </a:r>
            <a:r>
              <a:rPr lang="it-IT" sz="1400" dirty="0" err="1"/>
              <a:t>jus</a:t>
            </a:r>
            <a:r>
              <a:rPr lang="it-IT" sz="1400" dirty="0"/>
              <a:t> the 3 </a:t>
            </a:r>
            <a:r>
              <a:rPr lang="it-IT" sz="1400" dirty="0" err="1"/>
              <a:t>ones</a:t>
            </a:r>
            <a:r>
              <a:rPr lang="it-IT" sz="1400" dirty="0"/>
              <a:t> </a:t>
            </a:r>
            <a:r>
              <a:rPr lang="it-IT" sz="1400" dirty="0" err="1"/>
              <a:t>hypothesized</a:t>
            </a:r>
            <a:r>
              <a:rPr lang="it-IT" sz="1400" dirty="0"/>
              <a:t> by </a:t>
            </a:r>
            <a:r>
              <a:rPr lang="it-IT" sz="1400" dirty="0" err="1"/>
              <a:t>Christaller</a:t>
            </a:r>
            <a:endParaRPr lang="it-IT" sz="1400" dirty="0"/>
          </a:p>
          <a:p>
            <a:pPr algn="l"/>
            <a:endParaRPr lang="it-IT" sz="1400" dirty="0"/>
          </a:p>
          <a:p>
            <a:pPr algn="l"/>
            <a:r>
              <a:rPr lang="it-IT" sz="1400" dirty="0" err="1"/>
              <a:t>Overlapping</a:t>
            </a:r>
            <a:r>
              <a:rPr lang="it-IT" sz="1400" dirty="0"/>
              <a:t> </a:t>
            </a:r>
            <a:r>
              <a:rPr lang="it-IT" sz="1400" dirty="0" err="1"/>
              <a:t>principles</a:t>
            </a:r>
            <a:r>
              <a:rPr lang="it-IT" sz="1400" dirty="0"/>
              <a:t>, </a:t>
            </a:r>
            <a:r>
              <a:rPr lang="it-IT" sz="1400" b="1" dirty="0" err="1"/>
              <a:t>very</a:t>
            </a:r>
            <a:r>
              <a:rPr lang="it-IT" sz="1400" b="1" dirty="0"/>
              <a:t> </a:t>
            </a:r>
            <a:r>
              <a:rPr lang="it-IT" sz="1400" b="1" dirty="0" err="1"/>
              <a:t>few</a:t>
            </a:r>
            <a:r>
              <a:rPr lang="it-IT" sz="1400" b="1" dirty="0"/>
              <a:t> centres </a:t>
            </a:r>
            <a:r>
              <a:rPr lang="it-IT" sz="1400" b="1" dirty="0" err="1"/>
              <a:t>become</a:t>
            </a:r>
            <a:r>
              <a:rPr lang="it-IT" sz="1400" b="1" dirty="0"/>
              <a:t> </a:t>
            </a:r>
            <a:r>
              <a:rPr lang="it-IT" sz="1400" b="1" dirty="0" err="1"/>
              <a:t>central</a:t>
            </a:r>
            <a:r>
              <a:rPr lang="it-IT" sz="1400" b="1" dirty="0"/>
              <a:t> </a:t>
            </a:r>
            <a:r>
              <a:rPr lang="it-IT" sz="1400" dirty="0"/>
              <a:t>for </a:t>
            </a:r>
            <a:r>
              <a:rPr lang="it-IT" sz="1400" dirty="0" err="1"/>
              <a:t>all</a:t>
            </a:r>
            <a:r>
              <a:rPr lang="it-IT" sz="1400" dirty="0"/>
              <a:t> the </a:t>
            </a:r>
            <a:r>
              <a:rPr lang="it-IT" sz="1400" dirty="0" err="1"/>
              <a:t>principles</a:t>
            </a:r>
            <a:r>
              <a:rPr lang="it-IT" sz="1400" dirty="0"/>
              <a:t> (</a:t>
            </a:r>
            <a:r>
              <a:rPr lang="it-IT" sz="1400" dirty="0" err="1"/>
              <a:t>see</a:t>
            </a:r>
            <a:r>
              <a:rPr lang="it-IT" sz="1400" dirty="0"/>
              <a:t> location «D»)</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777480" y="2786040"/>
              <a:ext cx="223560" cy="360"/>
            </p14:xfrm>
          </p:contentPart>
        </mc:Choice>
        <mc:Fallback xmlns="">
          <p:pic>
            <p:nvPicPr>
              <p:cNvPr id="2" name="Input penna 1"/>
              <p:cNvPicPr/>
              <p:nvPr/>
            </p:nvPicPr>
            <p:blipFill>
              <a:blip r:embed="rId3"/>
              <a:stretch>
                <a:fillRect/>
              </a:stretch>
            </p:blipFill>
            <p:spPr>
              <a:xfrm>
                <a:off x="3761640" y="2722680"/>
                <a:ext cx="25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3848760" y="2687760"/>
              <a:ext cx="54000" cy="360"/>
            </p14:xfrm>
          </p:contentPart>
        </mc:Choice>
        <mc:Fallback xmlns="">
          <p:pic>
            <p:nvPicPr>
              <p:cNvPr id="3" name="Input penna 2"/>
              <p:cNvPicPr/>
              <p:nvPr/>
            </p:nvPicPr>
            <p:blipFill>
              <a:blip r:embed="rId5"/>
              <a:stretch>
                <a:fillRect/>
              </a:stretch>
            </p:blipFill>
            <p:spPr>
              <a:xfrm>
                <a:off x="3832920" y="2624400"/>
                <a:ext cx="85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3705840" y="2553840"/>
              <a:ext cx="438120" cy="411120"/>
            </p14:xfrm>
          </p:contentPart>
        </mc:Choice>
        <mc:Fallback xmlns="">
          <p:pic>
            <p:nvPicPr>
              <p:cNvPr id="4" name="Input penna 3"/>
              <p:cNvPicPr/>
              <p:nvPr/>
            </p:nvPicPr>
            <p:blipFill>
              <a:blip r:embed="rId7"/>
              <a:stretch>
                <a:fillRect/>
              </a:stretch>
            </p:blipFill>
            <p:spPr>
              <a:xfrm>
                <a:off x="3690000" y="2490480"/>
                <a:ext cx="469800" cy="538200"/>
              </a:xfrm>
              <a:prstGeom prst="rect">
                <a:avLst/>
              </a:prstGeom>
            </p:spPr>
          </p:pic>
        </mc:Fallback>
      </mc:AlternateContent>
    </p:spTree>
    <p:extLst>
      <p:ext uri="{BB962C8B-B14F-4D97-AF65-F5344CB8AC3E}">
        <p14:creationId xmlns:p14="http://schemas.microsoft.com/office/powerpoint/2010/main" val="20864462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GB" sz="2800"/>
              <a:t>Central-place theory: Three orders coexisting</a:t>
            </a:r>
            <a:br>
              <a:rPr lang="en-GB" sz="2800"/>
            </a:br>
            <a:endParaRPr lang="en-GB" sz="2800"/>
          </a:p>
        </p:txBody>
      </p:sp>
      <p:sp>
        <p:nvSpPr>
          <p:cNvPr id="33795"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7"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8"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9"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0"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1"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2"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3"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4"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5"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6"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7"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8"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0"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1"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2"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3"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4"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5"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6"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7"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8"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9"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0"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1"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2"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3"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4"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5" name="Rectangle 33"/>
          <p:cNvSpPr>
            <a:spLocks noChangeArrowheads="1"/>
          </p:cNvSpPr>
          <p:nvPr/>
        </p:nvSpPr>
        <p:spPr bwMode="auto">
          <a:xfrm>
            <a:off x="5868988" y="4869160"/>
            <a:ext cx="2879725" cy="1917700"/>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33826" name="Line 34"/>
          <p:cNvSpPr>
            <a:spLocks noChangeShapeType="1"/>
          </p:cNvSpPr>
          <p:nvPr/>
        </p:nvSpPr>
        <p:spPr bwMode="auto">
          <a:xfrm rot="5400000">
            <a:off x="6096794" y="5909765"/>
            <a:ext cx="0" cy="293688"/>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7" name="Line 35"/>
          <p:cNvSpPr>
            <a:spLocks noChangeShapeType="1"/>
          </p:cNvSpPr>
          <p:nvPr/>
        </p:nvSpPr>
        <p:spPr bwMode="auto">
          <a:xfrm rot="5400000">
            <a:off x="6099176" y="6185196"/>
            <a:ext cx="0" cy="288925"/>
          </a:xfrm>
          <a:prstGeom prst="line">
            <a:avLst/>
          </a:prstGeom>
          <a:noFill/>
          <a:ln w="63500">
            <a:solidFill>
              <a:srgbClr val="80008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8" name="Rectangle 36"/>
          <p:cNvSpPr>
            <a:spLocks noChangeArrowheads="1"/>
          </p:cNvSpPr>
          <p:nvPr/>
        </p:nvSpPr>
        <p:spPr bwMode="auto">
          <a:xfrm>
            <a:off x="6343650" y="5912146"/>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7</a:t>
            </a:r>
          </a:p>
        </p:txBody>
      </p:sp>
      <p:sp>
        <p:nvSpPr>
          <p:cNvPr id="33831" name="Oval 39"/>
          <p:cNvSpPr>
            <a:spLocks noChangeArrowheads="1"/>
          </p:cNvSpPr>
          <p:nvPr/>
        </p:nvSpPr>
        <p:spPr bwMode="auto">
          <a:xfrm>
            <a:off x="5991225" y="5667671"/>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2" name="Rectangle 40"/>
          <p:cNvSpPr>
            <a:spLocks noChangeArrowheads="1"/>
          </p:cNvSpPr>
          <p:nvPr/>
        </p:nvSpPr>
        <p:spPr bwMode="auto">
          <a:xfrm>
            <a:off x="6343650" y="5627984"/>
            <a:ext cx="1541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33833" name="Rectangle 41"/>
          <p:cNvSpPr>
            <a:spLocks noChangeArrowheads="1"/>
          </p:cNvSpPr>
          <p:nvPr/>
        </p:nvSpPr>
        <p:spPr bwMode="auto">
          <a:xfrm>
            <a:off x="6343650" y="6215359"/>
            <a:ext cx="342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4</a:t>
            </a:r>
          </a:p>
        </p:txBody>
      </p:sp>
      <p:sp>
        <p:nvSpPr>
          <p:cNvPr id="33834" name="Oval 42"/>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33835" name="Oval 43"/>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7" name="Oval 45"/>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8" name="Oval 46"/>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9" name="Oval 47"/>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0" name="Oval 48"/>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1" name="Oval 49"/>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2" name="Oval 50"/>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3" name="Oval 51"/>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4" name="Oval 52"/>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5" name="Oval 53"/>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6" name="Oval 54"/>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7" name="Oval 55"/>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8" name="Oval 56"/>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9" name="Oval 57"/>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0" name="Oval 58"/>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1" name="Oval 59"/>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3" name="Freeform 61"/>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54" name="Oval 62"/>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5" name="Oval 63"/>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6" name="Line 64"/>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7" name="Line 65"/>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8" name="Line 66"/>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9" name="Line 67"/>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0" name="Oval 68"/>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1" name="Freeform 69"/>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63500" cap="rnd">
            <a:solidFill>
              <a:srgbClr val="80008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2" name="Freeform 70"/>
          <p:cNvSpPr>
            <a:spLocks/>
          </p:cNvSpPr>
          <p:nvPr/>
        </p:nvSpPr>
        <p:spPr bwMode="auto">
          <a:xfrm>
            <a:off x="3059113" y="19288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38100">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3" name="Oval 71"/>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4" name="Oval 72"/>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5" name="Oval 73"/>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6" name="Oval 74"/>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7" name="Oval 75"/>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8" name="Oval 76"/>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9" name="Line 77"/>
          <p:cNvSpPr>
            <a:spLocks noChangeShapeType="1"/>
          </p:cNvSpPr>
          <p:nvPr/>
        </p:nvSpPr>
        <p:spPr bwMode="auto">
          <a:xfrm rot="5400000">
            <a:off x="6099176" y="6401096"/>
            <a:ext cx="0" cy="288925"/>
          </a:xfrm>
          <a:prstGeom prst="line">
            <a:avLst/>
          </a:prstGeom>
          <a:noFill/>
          <a:ln w="50800">
            <a:solidFill>
              <a:srgbClr val="FF00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70" name="Rectangle 78"/>
          <p:cNvSpPr>
            <a:spLocks noChangeArrowheads="1"/>
          </p:cNvSpPr>
          <p:nvPr/>
        </p:nvSpPr>
        <p:spPr bwMode="auto">
          <a:xfrm>
            <a:off x="6343650" y="6445546"/>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3</a:t>
            </a:r>
          </a:p>
        </p:txBody>
      </p:sp>
      <p:sp>
        <p:nvSpPr>
          <p:cNvPr id="79" name="Rectangle 37"/>
          <p:cNvSpPr>
            <a:spLocks noChangeArrowheads="1"/>
          </p:cNvSpPr>
          <p:nvPr/>
        </p:nvSpPr>
        <p:spPr bwMode="auto">
          <a:xfrm>
            <a:off x="6345191" y="5363121"/>
            <a:ext cx="1838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dirty="0">
                <a:latin typeface="AvantGarde Bk BT"/>
              </a:rPr>
              <a:t>Super Centre: Metropolis</a:t>
            </a:r>
            <a:endParaRPr lang="en-US" sz="1200" b="1" i="1" dirty="0">
              <a:latin typeface="AvantGarde Bk BT"/>
            </a:endParaRPr>
          </a:p>
        </p:txBody>
      </p:sp>
      <p:sp>
        <p:nvSpPr>
          <p:cNvPr id="80" name="Oval 38"/>
          <p:cNvSpPr>
            <a:spLocks noChangeArrowheads="1"/>
          </p:cNvSpPr>
          <p:nvPr/>
        </p:nvSpPr>
        <p:spPr bwMode="auto">
          <a:xfrm>
            <a:off x="5954666" y="5301208"/>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81" name="Oval 59"/>
          <p:cNvSpPr>
            <a:spLocks noChangeArrowheads="1"/>
          </p:cNvSpPr>
          <p:nvPr/>
        </p:nvSpPr>
        <p:spPr bwMode="auto">
          <a:xfrm>
            <a:off x="3391406" y="5157192"/>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2" name="Oval 59"/>
          <p:cNvSpPr>
            <a:spLocks noChangeArrowheads="1"/>
          </p:cNvSpPr>
          <p:nvPr/>
        </p:nvSpPr>
        <p:spPr bwMode="auto">
          <a:xfrm>
            <a:off x="1720708" y="3515522"/>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3" name="Oval 59"/>
          <p:cNvSpPr>
            <a:spLocks noChangeArrowheads="1"/>
          </p:cNvSpPr>
          <p:nvPr/>
        </p:nvSpPr>
        <p:spPr bwMode="auto">
          <a:xfrm>
            <a:off x="5858622" y="18589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4" name="Oval 48"/>
          <p:cNvSpPr>
            <a:spLocks noChangeArrowheads="1"/>
          </p:cNvSpPr>
          <p:nvPr/>
        </p:nvSpPr>
        <p:spPr bwMode="auto">
          <a:xfrm>
            <a:off x="5459413" y="435235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6402600" y="5456160"/>
              <a:ext cx="1920240" cy="9000"/>
            </p14:xfrm>
          </p:contentPart>
        </mc:Choice>
        <mc:Fallback xmlns="">
          <p:pic>
            <p:nvPicPr>
              <p:cNvPr id="2" name="Input penna 1"/>
              <p:cNvPicPr/>
              <p:nvPr/>
            </p:nvPicPr>
            <p:blipFill>
              <a:blip r:embed="rId3"/>
              <a:stretch>
                <a:fillRect/>
              </a:stretch>
            </p:blipFill>
            <p:spPr>
              <a:xfrm>
                <a:off x="6386760" y="5392440"/>
                <a:ext cx="195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6429600" y="5473800"/>
              <a:ext cx="1714680" cy="36000"/>
            </p14:xfrm>
          </p:contentPart>
        </mc:Choice>
        <mc:Fallback xmlns="">
          <p:pic>
            <p:nvPicPr>
              <p:cNvPr id="3" name="Input penna 2"/>
              <p:cNvPicPr/>
              <p:nvPr/>
            </p:nvPicPr>
            <p:blipFill>
              <a:blip r:embed="rId5"/>
              <a:stretch>
                <a:fillRect/>
              </a:stretch>
            </p:blipFill>
            <p:spPr>
              <a:xfrm>
                <a:off x="6413760" y="5410440"/>
                <a:ext cx="174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357960" y="5438160"/>
              <a:ext cx="1875600" cy="18360"/>
            </p14:xfrm>
          </p:contentPart>
        </mc:Choice>
        <mc:Fallback xmlns="">
          <p:pic>
            <p:nvPicPr>
              <p:cNvPr id="4" name="Input penna 3"/>
              <p:cNvPicPr/>
              <p:nvPr/>
            </p:nvPicPr>
            <p:blipFill>
              <a:blip r:embed="rId7"/>
              <a:stretch>
                <a:fillRect/>
              </a:stretch>
            </p:blipFill>
            <p:spPr>
              <a:xfrm>
                <a:off x="6342120" y="5374800"/>
                <a:ext cx="1907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6822360" y="5991840"/>
              <a:ext cx="98640" cy="634320"/>
            </p14:xfrm>
          </p:contentPart>
        </mc:Choice>
        <mc:Fallback xmlns="">
          <p:pic>
            <p:nvPicPr>
              <p:cNvPr id="5" name="Input penna 4"/>
              <p:cNvPicPr/>
              <p:nvPr/>
            </p:nvPicPr>
            <p:blipFill>
              <a:blip r:embed="rId9"/>
              <a:stretch>
                <a:fillRect/>
              </a:stretch>
            </p:blipFill>
            <p:spPr>
              <a:xfrm>
                <a:off x="6806520" y="5928480"/>
                <a:ext cx="13032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6840360" y="5973840"/>
              <a:ext cx="62640" cy="678960"/>
            </p14:xfrm>
          </p:contentPart>
        </mc:Choice>
        <mc:Fallback xmlns="">
          <p:pic>
            <p:nvPicPr>
              <p:cNvPr id="6" name="Input penna 5"/>
              <p:cNvPicPr/>
              <p:nvPr/>
            </p:nvPicPr>
            <p:blipFill>
              <a:blip r:embed="rId11"/>
              <a:stretch>
                <a:fillRect/>
              </a:stretch>
            </p:blipFill>
            <p:spPr>
              <a:xfrm>
                <a:off x="6824520" y="5910480"/>
                <a:ext cx="94320" cy="806040"/>
              </a:xfrm>
              <a:prstGeom prst="rect">
                <a:avLst/>
              </a:prstGeom>
            </p:spPr>
          </p:pic>
        </mc:Fallback>
      </mc:AlternateContent>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4000"/>
              <a:t>Central-place theory – Loesch</a:t>
            </a:r>
            <a:endParaRPr lang="it-IT" sz="4000"/>
          </a:p>
        </p:txBody>
      </p:sp>
      <p:sp>
        <p:nvSpPr>
          <p:cNvPr id="34819" name="Rectangle 7"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sz="2800"/>
              <a:t>Locations for settlements must be as advantageous as possible.</a:t>
            </a:r>
          </a:p>
          <a:p>
            <a:pPr>
              <a:lnSpc>
                <a:spcPct val="90000"/>
              </a:lnSpc>
            </a:pPr>
            <a:r>
              <a:rPr lang="en-GB" sz="2800"/>
              <a:t>Locations for settlements must fill all of space (establishes the shape of market areas -hexagons).</a:t>
            </a:r>
          </a:p>
          <a:p>
            <a:pPr>
              <a:lnSpc>
                <a:spcPct val="90000"/>
              </a:lnSpc>
            </a:pPr>
            <a:r>
              <a:rPr lang="en-GB" sz="2800"/>
              <a:t>Excess profits must disappear.</a:t>
            </a:r>
          </a:p>
          <a:p>
            <a:pPr>
              <a:lnSpc>
                <a:spcPct val="90000"/>
              </a:lnSpc>
            </a:pPr>
            <a:r>
              <a:rPr lang="en-GB" sz="2800"/>
              <a:t>Market areas must be as small as possible (establishes the size of market areas).</a:t>
            </a:r>
          </a:p>
          <a:p>
            <a:pPr>
              <a:lnSpc>
                <a:spcPct val="90000"/>
              </a:lnSpc>
            </a:pPr>
            <a:r>
              <a:rPr lang="en-GB" sz="2800"/>
              <a:t>Consumers at the boundary are indifferent.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200"/>
              <a:t>Central-place theory: how many k?</a:t>
            </a:r>
            <a:endParaRPr lang="it-IT" sz="3200"/>
          </a:p>
        </p:txBody>
      </p:sp>
      <p:pic>
        <p:nvPicPr>
          <p:cNvPr id="3584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131888" y="2354263"/>
            <a:ext cx="3221037" cy="3216275"/>
          </a:xfrm>
          <a:noFill/>
        </p:spPr>
      </p:pic>
      <p:sp>
        <p:nvSpPr>
          <p:cNvPr id="35844"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2400"/>
              <a:t>Loesch foresees the existence of several order of </a:t>
            </a:r>
            <a:r>
              <a:rPr lang="en-GB" sz="2400" i="1"/>
              <a:t>k</a:t>
            </a:r>
          </a:p>
          <a:p>
            <a:pPr>
              <a:lnSpc>
                <a:spcPct val="80000"/>
              </a:lnSpc>
            </a:pPr>
            <a:r>
              <a:rPr lang="en-GB" sz="2400"/>
              <a:t>And the possibility for the different pattern of </a:t>
            </a:r>
            <a:r>
              <a:rPr lang="en-GB" sz="2400" i="1"/>
              <a:t>k </a:t>
            </a:r>
            <a:r>
              <a:rPr lang="en-GB" sz="2400"/>
              <a:t> to coexist and overlap</a:t>
            </a:r>
          </a:p>
          <a:p>
            <a:pPr>
              <a:lnSpc>
                <a:spcPct val="80000"/>
              </a:lnSpc>
            </a:pPr>
            <a:r>
              <a:rPr lang="en-GB" sz="2400"/>
              <a:t>Thus forming places ‘even more central’ according to several principles (=&gt; metropolitan areas)</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5286600" y="2670120"/>
              <a:ext cx="1714680" cy="36000"/>
            </p14:xfrm>
          </p:contentPart>
        </mc:Choice>
        <mc:Fallback xmlns="">
          <p:pic>
            <p:nvPicPr>
              <p:cNvPr id="2" name="Input penna 1"/>
              <p:cNvPicPr/>
              <p:nvPr/>
            </p:nvPicPr>
            <p:blipFill>
              <a:blip r:embed="rId4"/>
              <a:stretch>
                <a:fillRect/>
              </a:stretch>
            </p:blipFill>
            <p:spPr>
              <a:xfrm>
                <a:off x="5270760" y="2606400"/>
                <a:ext cx="174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5250960" y="2616480"/>
              <a:ext cx="1598760" cy="27000"/>
            </p14:xfrm>
          </p:contentPart>
        </mc:Choice>
        <mc:Fallback xmlns="">
          <p:pic>
            <p:nvPicPr>
              <p:cNvPr id="3" name="Input penna 2"/>
              <p:cNvPicPr/>
              <p:nvPr/>
            </p:nvPicPr>
            <p:blipFill>
              <a:blip r:embed="rId6"/>
              <a:stretch>
                <a:fillRect/>
              </a:stretch>
            </p:blipFill>
            <p:spPr>
              <a:xfrm>
                <a:off x="5234760" y="2552760"/>
                <a:ext cx="1630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946800" y="2044800"/>
              <a:ext cx="3661560" cy="1438200"/>
            </p14:xfrm>
          </p:contentPart>
        </mc:Choice>
        <mc:Fallback xmlns="">
          <p:pic>
            <p:nvPicPr>
              <p:cNvPr id="4" name="Input penna 3"/>
              <p:cNvPicPr/>
              <p:nvPr/>
            </p:nvPicPr>
            <p:blipFill>
              <a:blip r:embed="rId8"/>
              <a:stretch>
                <a:fillRect/>
              </a:stretch>
            </p:blipFill>
            <p:spPr>
              <a:xfrm>
                <a:off x="930960" y="1981440"/>
                <a:ext cx="3693240" cy="156492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en-GB"/>
              <a:t>Location in a simplified economic landscape</a:t>
            </a:r>
          </a:p>
        </p:txBody>
      </p:sp>
      <p:sp>
        <p:nvSpPr>
          <p:cNvPr id="6147" name="Rectangle 5" descr="Rectangle: Click to edit Master text styles&#10;Second level&#10;Third level&#10;Fourth level&#10;Fifth level"/>
          <p:cNvSpPr>
            <a:spLocks noGrp="1" noChangeArrowheads="1"/>
          </p:cNvSpPr>
          <p:nvPr>
            <p:ph type="subTitle" idx="1"/>
          </p:nvPr>
        </p:nvSpPr>
        <p:spPr/>
        <p:txBody>
          <a:bodyPr/>
          <a:lstStyle/>
          <a:p>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GB" sz="2400"/>
              <a:t>Central-place theory: the spatial distribution of market centres around a metropolitan area</a:t>
            </a:r>
            <a:endParaRPr lang="it-IT" sz="2400"/>
          </a:p>
        </p:txBody>
      </p:sp>
      <p:pic>
        <p:nvPicPr>
          <p:cNvPr id="3686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7238" y="2003425"/>
            <a:ext cx="7559675" cy="3946525"/>
          </a:xfrm>
          <a:noFill/>
        </p:spPr>
      </p:pic>
      <p:sp>
        <p:nvSpPr>
          <p:cNvPr id="36868" name="AutoShape 4"/>
          <p:cNvSpPr>
            <a:spLocks noChangeArrowheads="1"/>
          </p:cNvSpPr>
          <p:nvPr/>
        </p:nvSpPr>
        <p:spPr bwMode="auto">
          <a:xfrm>
            <a:off x="3419475" y="1844675"/>
            <a:ext cx="2376488" cy="215900"/>
          </a:xfrm>
          <a:prstGeom prst="curvedDownArrow">
            <a:avLst>
              <a:gd name="adj1" fmla="val 220147"/>
              <a:gd name="adj2" fmla="val 440294"/>
              <a:gd name="adj3" fmla="val 33333"/>
            </a:avLst>
          </a:prstGeom>
          <a:solidFill>
            <a:schemeClr val="accent1"/>
          </a:solidFill>
          <a:ln w="19050">
            <a:solidFill>
              <a:srgbClr val="333333"/>
            </a:solidFill>
            <a:miter lim="800000"/>
            <a:headEnd/>
            <a:tailEnd/>
          </a:ln>
        </p:spPr>
        <p:txBody>
          <a:bodyPr wrap="none" anchor="ctr"/>
          <a:lstStyle/>
          <a:p>
            <a:pPr algn="l"/>
            <a:endParaRPr lang="it-IT"/>
          </a:p>
        </p:txBody>
      </p:sp>
      <p:sp>
        <p:nvSpPr>
          <p:cNvPr id="36869" name="Text Box 5"/>
          <p:cNvSpPr txBox="1">
            <a:spLocks noChangeArrowheads="1"/>
          </p:cNvSpPr>
          <p:nvPr/>
        </p:nvSpPr>
        <p:spPr bwMode="auto">
          <a:xfrm>
            <a:off x="2843213" y="14779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800"/>
              <a:t>Rotation of the hexagons’ network</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491480" y="5786280"/>
              <a:ext cx="2366640" cy="360"/>
            </p14:xfrm>
          </p:contentPart>
        </mc:Choice>
        <mc:Fallback xmlns="">
          <p:pic>
            <p:nvPicPr>
              <p:cNvPr id="2" name="Input penna 1"/>
              <p:cNvPicPr/>
              <p:nvPr/>
            </p:nvPicPr>
            <p:blipFill>
              <a:blip r:embed="rId4"/>
              <a:stretch>
                <a:fillRect/>
              </a:stretch>
            </p:blipFill>
            <p:spPr>
              <a:xfrm>
                <a:off x="1475640" y="5722920"/>
                <a:ext cx="2398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1536120" y="5697000"/>
              <a:ext cx="2223720" cy="27360"/>
            </p14:xfrm>
          </p:contentPart>
        </mc:Choice>
        <mc:Fallback xmlns="">
          <p:pic>
            <p:nvPicPr>
              <p:cNvPr id="3" name="Input penna 2"/>
              <p:cNvPicPr/>
              <p:nvPr/>
            </p:nvPicPr>
            <p:blipFill>
              <a:blip r:embed="rId6"/>
              <a:stretch>
                <a:fillRect/>
              </a:stretch>
            </p:blipFill>
            <p:spPr>
              <a:xfrm>
                <a:off x="1520280" y="5633640"/>
                <a:ext cx="2255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2607480" y="3795120"/>
              <a:ext cx="143280" cy="360"/>
            </p14:xfrm>
          </p:contentPart>
        </mc:Choice>
        <mc:Fallback xmlns="">
          <p:pic>
            <p:nvPicPr>
              <p:cNvPr id="4" name="Input penna 3"/>
              <p:cNvPicPr/>
              <p:nvPr/>
            </p:nvPicPr>
            <p:blipFill>
              <a:blip r:embed="rId8"/>
              <a:stretch>
                <a:fillRect/>
              </a:stretch>
            </p:blipFill>
            <p:spPr>
              <a:xfrm>
                <a:off x="2591640" y="3731760"/>
                <a:ext cx="174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5438160" y="2786040"/>
              <a:ext cx="2090160" cy="3134880"/>
            </p14:xfrm>
          </p:contentPart>
        </mc:Choice>
        <mc:Fallback xmlns="">
          <p:pic>
            <p:nvPicPr>
              <p:cNvPr id="5" name="Input penna 4"/>
              <p:cNvPicPr/>
              <p:nvPr/>
            </p:nvPicPr>
            <p:blipFill>
              <a:blip r:embed="rId10"/>
              <a:stretch>
                <a:fillRect/>
              </a:stretch>
            </p:blipFill>
            <p:spPr>
              <a:xfrm>
                <a:off x="5428800" y="2776680"/>
                <a:ext cx="2108880" cy="315360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2"/>
          <p:cNvSpPr>
            <a:spLocks noGrp="1" noChangeArrowheads="1"/>
          </p:cNvSpPr>
          <p:nvPr>
            <p:ph type="title" idx="4294967295"/>
          </p:nvPr>
        </p:nvSpPr>
        <p:spPr/>
        <p:txBody>
          <a:bodyPr>
            <a:normAutofit fontScale="90000"/>
          </a:bodyPr>
          <a:lstStyle/>
          <a:p>
            <a:pPr eaLnBrk="1" hangingPunct="1"/>
            <a:r>
              <a:rPr lang="en-GB" sz="2400" dirty="0"/>
              <a:t>Central-place theory: the spatial distribution of market centres around a metropolitan area (</a:t>
            </a:r>
            <a:r>
              <a:rPr lang="en-GB" sz="2400" dirty="0" err="1"/>
              <a:t>che</a:t>
            </a:r>
            <a:r>
              <a:rPr lang="en-GB" sz="2400" dirty="0"/>
              <a:t> ‘city effect’)</a:t>
            </a:r>
            <a:br>
              <a:rPr lang="en-GB" sz="2400" dirty="0"/>
            </a:br>
            <a:endParaRPr lang="it-IT" sz="2400" dirty="0"/>
          </a:p>
        </p:txBody>
      </p:sp>
      <p:sp>
        <p:nvSpPr>
          <p:cNvPr id="37892" name="Text Box 53"/>
          <p:cNvSpPr txBox="1">
            <a:spLocks noChangeArrowheads="1"/>
          </p:cNvSpPr>
          <p:nvPr/>
        </p:nvSpPr>
        <p:spPr bwMode="auto">
          <a:xfrm>
            <a:off x="6822182" y="4725144"/>
            <a:ext cx="2321818" cy="20313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400" b="1" dirty="0">
                <a:latin typeface="Tahoma" pitchFamily="34" charset="0"/>
              </a:rPr>
              <a:t>Polarization of supply :</a:t>
            </a:r>
          </a:p>
          <a:p>
            <a:pPr algn="l">
              <a:spcBef>
                <a:spcPct val="50000"/>
              </a:spcBef>
            </a:pPr>
            <a:r>
              <a:rPr lang="en-GB" sz="1400" dirty="0">
                <a:latin typeface="Tahoma" pitchFamily="34" charset="0"/>
              </a:rPr>
              <a:t>In the metropolitan area along privileged sectors</a:t>
            </a:r>
          </a:p>
          <a:p>
            <a:pPr algn="l">
              <a:spcBef>
                <a:spcPct val="50000"/>
              </a:spcBef>
            </a:pPr>
            <a:r>
              <a:rPr lang="en-GB" sz="1400" dirty="0">
                <a:latin typeface="Tahoma" pitchFamily="34" charset="0"/>
              </a:rPr>
              <a:t>Some sectors out of major route (dark areas) suffer of limited accessibility to a high order central place</a:t>
            </a:r>
          </a:p>
        </p:txBody>
      </p:sp>
      <p:grpSp>
        <p:nvGrpSpPr>
          <p:cNvPr id="6" name="Gruppo 5"/>
          <p:cNvGrpSpPr/>
          <p:nvPr/>
        </p:nvGrpSpPr>
        <p:grpSpPr>
          <a:xfrm>
            <a:off x="1619672" y="1109149"/>
            <a:ext cx="5126038" cy="5128163"/>
            <a:chOff x="2038250" y="1109149"/>
            <a:chExt cx="5126038" cy="5128163"/>
          </a:xfrm>
        </p:grpSpPr>
        <p:sp>
          <p:nvSpPr>
            <p:cNvPr id="64" name="Torta 63"/>
            <p:cNvSpPr>
              <a:spLocks noChangeAspect="1"/>
            </p:cNvSpPr>
            <p:nvPr/>
          </p:nvSpPr>
          <p:spPr>
            <a:xfrm rot="3620205">
              <a:off x="2605365" y="1245357"/>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6" name="Torta 65"/>
            <p:cNvSpPr>
              <a:spLocks noChangeAspect="1"/>
            </p:cNvSpPr>
            <p:nvPr/>
          </p:nvSpPr>
          <p:spPr>
            <a:xfrm rot="18419040">
              <a:off x="2053942" y="1294948"/>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4" name="Gruppo 3"/>
            <p:cNvGrpSpPr/>
            <p:nvPr/>
          </p:nvGrpSpPr>
          <p:grpSpPr>
            <a:xfrm>
              <a:off x="2038250" y="1109149"/>
              <a:ext cx="5126038" cy="5128163"/>
              <a:chOff x="1894234" y="1528763"/>
              <a:chExt cx="5126038" cy="5128163"/>
            </a:xfrm>
          </p:grpSpPr>
          <p:sp>
            <p:nvSpPr>
              <p:cNvPr id="69" name="Oval 3"/>
              <p:cNvSpPr>
                <a:spLocks noChangeArrowheads="1"/>
              </p:cNvSpPr>
              <p:nvPr/>
            </p:nvSpPr>
            <p:spPr bwMode="auto">
              <a:xfrm>
                <a:off x="2556222" y="2290763"/>
                <a:ext cx="3816350" cy="3673475"/>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3" name="Torta 2"/>
              <p:cNvSpPr>
                <a:spLocks noChangeAspect="1"/>
              </p:cNvSpPr>
              <p:nvPr/>
            </p:nvSpPr>
            <p:spPr>
              <a:xfrm>
                <a:off x="2114850" y="1558568"/>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3" name="Torta 62"/>
              <p:cNvSpPr>
                <a:spLocks noChangeAspect="1"/>
              </p:cNvSpPr>
              <p:nvPr/>
            </p:nvSpPr>
            <p:spPr>
              <a:xfrm rot="10440897">
                <a:off x="2223958" y="2121214"/>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5" name="Torta 64"/>
              <p:cNvSpPr>
                <a:spLocks noChangeAspect="1"/>
              </p:cNvSpPr>
              <p:nvPr/>
            </p:nvSpPr>
            <p:spPr>
              <a:xfrm rot="7133729">
                <a:off x="2480887" y="1870545"/>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7" name="Torta 66"/>
              <p:cNvSpPr>
                <a:spLocks noChangeAspect="1"/>
              </p:cNvSpPr>
              <p:nvPr/>
            </p:nvSpPr>
            <p:spPr>
              <a:xfrm rot="15203427">
                <a:off x="1958542" y="1966412"/>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0" name="Oval 8"/>
              <p:cNvSpPr>
                <a:spLocks noChangeArrowheads="1"/>
              </p:cNvSpPr>
              <p:nvPr/>
            </p:nvSpPr>
            <p:spPr bwMode="auto">
              <a:xfrm>
                <a:off x="1894234" y="1528763"/>
                <a:ext cx="5126038" cy="5126037"/>
              </a:xfrm>
              <a:prstGeom prst="ellipse">
                <a:avLst/>
              </a:prstGeom>
              <a:noFill/>
              <a:ln w="635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71" name="Oval 9"/>
              <p:cNvSpPr>
                <a:spLocks noChangeArrowheads="1"/>
              </p:cNvSpPr>
              <p:nvPr/>
            </p:nvSpPr>
            <p:spPr bwMode="auto">
              <a:xfrm>
                <a:off x="2849909" y="47386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2" name="Oval 10"/>
              <p:cNvSpPr>
                <a:spLocks noChangeArrowheads="1"/>
              </p:cNvSpPr>
              <p:nvPr/>
            </p:nvSpPr>
            <p:spPr bwMode="auto">
              <a:xfrm>
                <a:off x="3331376" y="4650566"/>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3" name="Oval 11"/>
              <p:cNvSpPr>
                <a:spLocks noChangeArrowheads="1"/>
              </p:cNvSpPr>
              <p:nvPr/>
            </p:nvSpPr>
            <p:spPr bwMode="auto">
              <a:xfrm>
                <a:off x="2440334" y="3327214"/>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4" name="Oval 12"/>
              <p:cNvSpPr>
                <a:spLocks noChangeArrowheads="1"/>
              </p:cNvSpPr>
              <p:nvPr/>
            </p:nvSpPr>
            <p:spPr bwMode="auto">
              <a:xfrm>
                <a:off x="4072284" y="24066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5" name="Oval 13"/>
              <p:cNvSpPr>
                <a:spLocks noChangeArrowheads="1"/>
              </p:cNvSpPr>
              <p:nvPr/>
            </p:nvSpPr>
            <p:spPr bwMode="auto">
              <a:xfrm>
                <a:off x="4231034" y="31988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6" name="Oval 14"/>
              <p:cNvSpPr>
                <a:spLocks noChangeArrowheads="1"/>
              </p:cNvSpPr>
              <p:nvPr/>
            </p:nvSpPr>
            <p:spPr bwMode="auto">
              <a:xfrm>
                <a:off x="4702522" y="515937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7" name="Oval 15"/>
              <p:cNvSpPr>
                <a:spLocks noChangeArrowheads="1"/>
              </p:cNvSpPr>
              <p:nvPr/>
            </p:nvSpPr>
            <p:spPr bwMode="auto">
              <a:xfrm>
                <a:off x="5682264" y="3013591"/>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8" name="Oval 16"/>
              <p:cNvSpPr>
                <a:spLocks noChangeArrowheads="1"/>
              </p:cNvSpPr>
              <p:nvPr/>
            </p:nvSpPr>
            <p:spPr bwMode="auto">
              <a:xfrm>
                <a:off x="5610326" y="250586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9" name="Oval 17"/>
              <p:cNvSpPr>
                <a:spLocks noChangeArrowheads="1"/>
              </p:cNvSpPr>
              <p:nvPr/>
            </p:nvSpPr>
            <p:spPr bwMode="auto">
              <a:xfrm>
                <a:off x="2357784" y="3939964"/>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0" name="Oval 18"/>
              <p:cNvSpPr>
                <a:spLocks noChangeArrowheads="1"/>
              </p:cNvSpPr>
              <p:nvPr/>
            </p:nvSpPr>
            <p:spPr bwMode="auto">
              <a:xfrm>
                <a:off x="5440709" y="42783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1" name="Oval 19"/>
              <p:cNvSpPr>
                <a:spLocks noChangeArrowheads="1"/>
              </p:cNvSpPr>
              <p:nvPr/>
            </p:nvSpPr>
            <p:spPr bwMode="auto">
              <a:xfrm>
                <a:off x="5704234" y="57959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2" name="Oval 20"/>
              <p:cNvSpPr>
                <a:spLocks noChangeArrowheads="1"/>
              </p:cNvSpPr>
              <p:nvPr/>
            </p:nvSpPr>
            <p:spPr bwMode="auto">
              <a:xfrm>
                <a:off x="3777009" y="61864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3" name="Oval 21"/>
              <p:cNvSpPr>
                <a:spLocks noChangeArrowheads="1"/>
              </p:cNvSpPr>
              <p:nvPr/>
            </p:nvSpPr>
            <p:spPr bwMode="auto">
              <a:xfrm>
                <a:off x="5901084" y="43767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4" name="Oval 22"/>
              <p:cNvSpPr>
                <a:spLocks noChangeArrowheads="1"/>
              </p:cNvSpPr>
              <p:nvPr/>
            </p:nvSpPr>
            <p:spPr bwMode="auto">
              <a:xfrm>
                <a:off x="6594822" y="434340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5" name="Oval 23"/>
              <p:cNvSpPr>
                <a:spLocks noChangeArrowheads="1"/>
              </p:cNvSpPr>
              <p:nvPr/>
            </p:nvSpPr>
            <p:spPr bwMode="auto">
              <a:xfrm>
                <a:off x="2651472" y="273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6" name="Oval 24"/>
              <p:cNvSpPr>
                <a:spLocks noChangeArrowheads="1"/>
              </p:cNvSpPr>
              <p:nvPr/>
            </p:nvSpPr>
            <p:spPr bwMode="auto">
              <a:xfrm>
                <a:off x="6029746" y="531879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7" name="Oval 25"/>
              <p:cNvSpPr>
                <a:spLocks noChangeArrowheads="1"/>
              </p:cNvSpPr>
              <p:nvPr/>
            </p:nvSpPr>
            <p:spPr bwMode="auto">
              <a:xfrm>
                <a:off x="5943947" y="24066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8" name="Oval 26"/>
              <p:cNvSpPr>
                <a:spLocks noChangeArrowheads="1"/>
              </p:cNvSpPr>
              <p:nvPr/>
            </p:nvSpPr>
            <p:spPr bwMode="auto">
              <a:xfrm>
                <a:off x="5226397" y="18224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9" name="Oval 27"/>
              <p:cNvSpPr>
                <a:spLocks noChangeArrowheads="1"/>
              </p:cNvSpPr>
              <p:nvPr/>
            </p:nvSpPr>
            <p:spPr bwMode="auto">
              <a:xfrm>
                <a:off x="3446809" y="21066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0" name="Oval 28"/>
              <p:cNvSpPr>
                <a:spLocks noChangeArrowheads="1"/>
              </p:cNvSpPr>
              <p:nvPr/>
            </p:nvSpPr>
            <p:spPr bwMode="auto">
              <a:xfrm>
                <a:off x="6000303" y="2797692"/>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1" name="Oval 29"/>
              <p:cNvSpPr>
                <a:spLocks noChangeArrowheads="1"/>
              </p:cNvSpPr>
              <p:nvPr/>
            </p:nvSpPr>
            <p:spPr bwMode="auto">
              <a:xfrm>
                <a:off x="4427984" y="603887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2" name="Oval 30"/>
              <p:cNvSpPr>
                <a:spLocks noChangeArrowheads="1"/>
              </p:cNvSpPr>
              <p:nvPr/>
            </p:nvSpPr>
            <p:spPr bwMode="auto">
              <a:xfrm>
                <a:off x="2072034" y="43894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3" name="Oval 31"/>
              <p:cNvSpPr>
                <a:spLocks noChangeArrowheads="1"/>
              </p:cNvSpPr>
              <p:nvPr/>
            </p:nvSpPr>
            <p:spPr bwMode="auto">
              <a:xfrm>
                <a:off x="4689822" y="194310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4" name="Oval 32"/>
              <p:cNvSpPr>
                <a:spLocks noChangeArrowheads="1"/>
              </p:cNvSpPr>
              <p:nvPr/>
            </p:nvSpPr>
            <p:spPr bwMode="auto">
              <a:xfrm>
                <a:off x="3131840" y="567883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5" name="Oval 33"/>
              <p:cNvSpPr>
                <a:spLocks noChangeArrowheads="1"/>
              </p:cNvSpPr>
              <p:nvPr/>
            </p:nvSpPr>
            <p:spPr bwMode="auto">
              <a:xfrm>
                <a:off x="4589586" y="486916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6" name="Oval 34"/>
              <p:cNvSpPr>
                <a:spLocks noChangeArrowheads="1"/>
              </p:cNvSpPr>
              <p:nvPr/>
            </p:nvSpPr>
            <p:spPr bwMode="auto">
              <a:xfrm>
                <a:off x="6578947" y="361632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7" name="Oval 35"/>
              <p:cNvSpPr>
                <a:spLocks noChangeArrowheads="1"/>
              </p:cNvSpPr>
              <p:nvPr/>
            </p:nvSpPr>
            <p:spPr bwMode="auto">
              <a:xfrm>
                <a:off x="4143722" y="276542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9" name="Oval 38"/>
              <p:cNvSpPr>
                <a:spLocks noChangeArrowheads="1"/>
              </p:cNvSpPr>
              <p:nvPr/>
            </p:nvSpPr>
            <p:spPr bwMode="auto">
              <a:xfrm>
                <a:off x="5250464" y="2996129"/>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00" name="Oval 39"/>
              <p:cNvSpPr>
                <a:spLocks noChangeArrowheads="1"/>
              </p:cNvSpPr>
              <p:nvPr/>
            </p:nvSpPr>
            <p:spPr bwMode="auto">
              <a:xfrm>
                <a:off x="2900447" y="3442902"/>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01" name="Oval 36"/>
              <p:cNvSpPr>
                <a:spLocks noChangeArrowheads="1"/>
              </p:cNvSpPr>
              <p:nvPr/>
            </p:nvSpPr>
            <p:spPr bwMode="auto">
              <a:xfrm>
                <a:off x="3771331" y="3398838"/>
                <a:ext cx="1439863" cy="1439862"/>
              </a:xfrm>
              <a:prstGeom prst="ellipse">
                <a:avLst/>
              </a:prstGeom>
              <a:solidFill>
                <a:schemeClr val="bg1"/>
              </a:solidFill>
              <a:ln w="9525">
                <a:solidFill>
                  <a:schemeClr val="bg1"/>
                </a:solidFill>
                <a:round/>
                <a:headEnd/>
                <a:tailEnd/>
              </a:ln>
            </p:spPr>
            <p:txBody>
              <a:bodyPr wrap="none" anchor="ctr"/>
              <a:lstStyle/>
              <a:p>
                <a:pPr algn="l"/>
                <a:endParaRPr lang="it-IT"/>
              </a:p>
            </p:txBody>
          </p:sp>
          <p:sp>
            <p:nvSpPr>
              <p:cNvPr id="102" name="Oval 37"/>
              <p:cNvSpPr>
                <a:spLocks noChangeArrowheads="1"/>
              </p:cNvSpPr>
              <p:nvPr/>
            </p:nvSpPr>
            <p:spPr bwMode="auto">
              <a:xfrm>
                <a:off x="4265959" y="39004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grpSp>
      </p:gr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7063560" y="5009400"/>
              <a:ext cx="1893240" cy="1473840"/>
            </p14:xfrm>
          </p:contentPart>
        </mc:Choice>
        <mc:Fallback xmlns="">
          <p:pic>
            <p:nvPicPr>
              <p:cNvPr id="2" name="Input penna 1"/>
              <p:cNvPicPr/>
              <p:nvPr/>
            </p:nvPicPr>
            <p:blipFill>
              <a:blip r:embed="rId3"/>
              <a:stretch>
                <a:fillRect/>
              </a:stretch>
            </p:blipFill>
            <p:spPr>
              <a:xfrm>
                <a:off x="7054200" y="5000040"/>
                <a:ext cx="1911960" cy="1492560"/>
              </a:xfrm>
              <a:prstGeom prst="rect">
                <a:avLst/>
              </a:prstGeom>
            </p:spPr>
          </p:pic>
        </mc:Fallback>
      </mc:AlternateContent>
    </p:spTree>
    <p:extLst>
      <p:ext uri="{BB962C8B-B14F-4D97-AF65-F5344CB8AC3E}">
        <p14:creationId xmlns:p14="http://schemas.microsoft.com/office/powerpoint/2010/main" val="901838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3600"/>
              <a:t>Central place theory: </a:t>
            </a:r>
            <a:br>
              <a:rPr lang="en-GB" sz="3600"/>
            </a:br>
            <a:r>
              <a:rPr lang="en-GB" sz="3600"/>
              <a:t>Christaller vs. Loesch</a:t>
            </a:r>
          </a:p>
        </p:txBody>
      </p:sp>
      <p:sp>
        <p:nvSpPr>
          <p:cNvPr id="38915"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000"/>
              <a:t>Both recognized a triangular pattern of settlement and hexagonal market areas.</a:t>
            </a:r>
          </a:p>
          <a:p>
            <a:pPr>
              <a:lnSpc>
                <a:spcPct val="80000"/>
              </a:lnSpc>
            </a:pPr>
            <a:r>
              <a:rPr lang="en-GB" sz="2000"/>
              <a:t>Both used the major concepts of central place theory -range, threshold, hierarchy.</a:t>
            </a:r>
          </a:p>
          <a:p>
            <a:pPr>
              <a:lnSpc>
                <a:spcPct val="80000"/>
              </a:lnSpc>
            </a:pPr>
            <a:r>
              <a:rPr lang="en-GB" sz="2000"/>
              <a:t>Christaller starts from the ‘top’.</a:t>
            </a:r>
          </a:p>
          <a:p>
            <a:pPr>
              <a:lnSpc>
                <a:spcPct val="80000"/>
              </a:lnSpc>
            </a:pPr>
            <a:r>
              <a:rPr lang="en-GB" sz="2000"/>
              <a:t>Lösch starts from the ‘bottom’ of the hierarchy.</a:t>
            </a:r>
          </a:p>
          <a:p>
            <a:pPr>
              <a:lnSpc>
                <a:spcPct val="80000"/>
              </a:lnSpc>
            </a:pPr>
            <a:r>
              <a:rPr lang="en-GB" sz="2000"/>
              <a:t>Christaller concerned with retailing/services alone.</a:t>
            </a:r>
          </a:p>
          <a:p>
            <a:pPr>
              <a:lnSpc>
                <a:spcPct val="80000"/>
              </a:lnSpc>
            </a:pPr>
            <a:r>
              <a:rPr lang="en-GB" sz="2000"/>
              <a:t>Lösch adds local manufacturing.</a:t>
            </a:r>
          </a:p>
          <a:p>
            <a:pPr>
              <a:lnSpc>
                <a:spcPct val="80000"/>
              </a:lnSpc>
            </a:pPr>
            <a:r>
              <a:rPr lang="en-GB" sz="2000"/>
              <a:t>Settlements offer a good, but smaller settlements may make that good.</a:t>
            </a:r>
          </a:p>
          <a:p>
            <a:pPr>
              <a:lnSpc>
                <a:spcPct val="80000"/>
              </a:lnSpc>
            </a:pPr>
            <a:r>
              <a:rPr lang="en-GB" sz="2000"/>
              <a:t>Christaller interested in planning.</a:t>
            </a:r>
          </a:p>
          <a:p>
            <a:pPr>
              <a:lnSpc>
                <a:spcPct val="80000"/>
              </a:lnSpc>
            </a:pPr>
            <a:r>
              <a:rPr lang="en-GB" sz="2000"/>
              <a:t>Lösch interested in theory.</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312920" y="2089440"/>
              <a:ext cx="7161840" cy="3420360"/>
            </p14:xfrm>
          </p:contentPart>
        </mc:Choice>
        <mc:Fallback xmlns="">
          <p:pic>
            <p:nvPicPr>
              <p:cNvPr id="2" name="Input penna 1"/>
              <p:cNvPicPr/>
              <p:nvPr/>
            </p:nvPicPr>
            <p:blipFill>
              <a:blip r:embed="rId3"/>
              <a:stretch>
                <a:fillRect/>
              </a:stretch>
            </p:blipFill>
            <p:spPr>
              <a:xfrm>
                <a:off x="1303560" y="2080080"/>
                <a:ext cx="7180560" cy="3439080"/>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3600"/>
              <a:t>Central-place theory – What’s next</a:t>
            </a:r>
            <a:br>
              <a:rPr lang="en-GB" sz="3600"/>
            </a:br>
            <a:r>
              <a:rPr lang="en-GB" sz="3600"/>
              <a:t>Isard</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800" dirty="0" err="1"/>
              <a:t>Isard’s</a:t>
            </a:r>
            <a:r>
              <a:rPr lang="en-GB" sz="2800" dirty="0"/>
              <a:t> Modifications</a:t>
            </a:r>
          </a:p>
          <a:p>
            <a:pPr>
              <a:lnSpc>
                <a:spcPct val="80000"/>
              </a:lnSpc>
            </a:pPr>
            <a:r>
              <a:rPr lang="en-GB" sz="2800" dirty="0"/>
              <a:t>Regular hexagons are unlikely to occur in reality.</a:t>
            </a:r>
          </a:p>
          <a:p>
            <a:pPr>
              <a:lnSpc>
                <a:spcPct val="80000"/>
              </a:lnSpc>
            </a:pPr>
            <a:r>
              <a:rPr lang="en-GB" sz="2800" dirty="0"/>
              <a:t>Larger places increase the surrounding population density.</a:t>
            </a:r>
          </a:p>
          <a:p>
            <a:pPr>
              <a:lnSpc>
                <a:spcPct val="80000"/>
              </a:lnSpc>
            </a:pPr>
            <a:r>
              <a:rPr lang="en-GB" sz="2800" dirty="0"/>
              <a:t>Urban economies of scale are important.</a:t>
            </a:r>
          </a:p>
          <a:p>
            <a:pPr>
              <a:lnSpc>
                <a:spcPct val="80000"/>
              </a:lnSpc>
            </a:pPr>
            <a:r>
              <a:rPr lang="en-GB" sz="2800" dirty="0"/>
              <a:t>Two key modifiers.</a:t>
            </a:r>
          </a:p>
          <a:p>
            <a:pPr>
              <a:lnSpc>
                <a:spcPct val="80000"/>
              </a:lnSpc>
            </a:pPr>
            <a:r>
              <a:rPr lang="en-GB" sz="2800" dirty="0"/>
              <a:t>Variation in population density.</a:t>
            </a:r>
          </a:p>
          <a:p>
            <a:pPr>
              <a:lnSpc>
                <a:spcPct val="80000"/>
              </a:lnSpc>
            </a:pPr>
            <a:r>
              <a:rPr lang="en-GB" sz="2800" dirty="0"/>
              <a:t>Major transportation arteries.</a:t>
            </a:r>
          </a:p>
          <a:p>
            <a:pPr>
              <a:lnSpc>
                <a:spcPct val="80000"/>
              </a:lnSpc>
            </a:pPr>
            <a:r>
              <a:rPr lang="en-GB" sz="2800" dirty="0"/>
              <a:t>Both will distort the pattern.</a:t>
            </a:r>
          </a:p>
          <a:p>
            <a:pPr>
              <a:lnSpc>
                <a:spcPct val="80000"/>
              </a:lnSpc>
            </a:pPr>
            <a:endParaRPr lang="en-GB" sz="2800" dirty="0"/>
          </a:p>
        </p:txBody>
      </p:sp>
      <p:sp>
        <p:nvSpPr>
          <p:cNvPr id="2" name="Rettangolo 1"/>
          <p:cNvSpPr/>
          <p:nvPr/>
        </p:nvSpPr>
        <p:spPr>
          <a:xfrm>
            <a:off x="0" y="6218148"/>
            <a:ext cx="9144000" cy="523220"/>
          </a:xfrm>
          <a:prstGeom prst="rect">
            <a:avLst/>
          </a:prstGeom>
        </p:spPr>
        <p:txBody>
          <a:bodyPr wrap="square">
            <a:spAutoFit/>
          </a:bodyPr>
          <a:lstStyle/>
          <a:p>
            <a:r>
              <a:rPr lang="it-IT" dirty="0">
                <a:hlinkClick r:id="rId2"/>
              </a:rPr>
              <a:t>https://www.e-education.psu.edu/geog597i_02/node/686</a:t>
            </a:r>
            <a:r>
              <a:rPr lang="it-IT" dirty="0"/>
              <a:t> </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384120" y="2268000"/>
              <a:ext cx="7465680" cy="3277800"/>
            </p14:xfrm>
          </p:contentPart>
        </mc:Choice>
        <mc:Fallback xmlns="">
          <p:pic>
            <p:nvPicPr>
              <p:cNvPr id="3" name="Input penna 2"/>
              <p:cNvPicPr/>
              <p:nvPr/>
            </p:nvPicPr>
            <p:blipFill>
              <a:blip r:embed="rId4"/>
              <a:stretch>
                <a:fillRect/>
              </a:stretch>
            </p:blipFill>
            <p:spPr>
              <a:xfrm>
                <a:off x="374760" y="2258640"/>
                <a:ext cx="7484400" cy="3296520"/>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p:txBody>
          <a:bodyPr/>
          <a:lstStyle/>
          <a:p>
            <a:r>
              <a:rPr lang="en-GB" sz="3600"/>
              <a:t>Central-place theory </a:t>
            </a:r>
            <a:br>
              <a:rPr lang="en-GB" sz="3600"/>
            </a:br>
            <a:r>
              <a:rPr lang="en-GB" sz="3600"/>
              <a:t>Isard’s modifications - Density effect</a:t>
            </a:r>
          </a:p>
        </p:txBody>
      </p:sp>
      <p:pic>
        <p:nvPicPr>
          <p:cNvPr id="4096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928688" y="2233613"/>
            <a:ext cx="3629025" cy="3457575"/>
          </a:xfrm>
          <a:noFill/>
        </p:spPr>
      </p:pic>
      <p:sp>
        <p:nvSpPr>
          <p:cNvPr id="40964" name="Rectangle 7" descr="Rectangle: Click to edit Master text styles&#10;Second level&#10;Third level&#10;Fourth level&#10;Fifth level"/>
          <p:cNvSpPr>
            <a:spLocks noGrp="1" noChangeArrowheads="1"/>
          </p:cNvSpPr>
          <p:nvPr>
            <p:ph type="body" sz="half" idx="2"/>
          </p:nvPr>
        </p:nvSpPr>
        <p:spPr/>
        <p:txBody>
          <a:bodyPr/>
          <a:lstStyle/>
          <a:p>
            <a:r>
              <a:rPr lang="en-GB">
                <a:solidFill>
                  <a:schemeClr val="tx2"/>
                </a:solidFill>
              </a:rPr>
              <a:t>Network system as modified by agglomeration </a:t>
            </a:r>
            <a:br>
              <a:rPr lang="en-GB">
                <a:solidFill>
                  <a:schemeClr val="tx2"/>
                </a:solidFill>
              </a:rPr>
            </a:br>
            <a:r>
              <a:rPr lang="en-GB">
                <a:solidFill>
                  <a:schemeClr val="tx2"/>
                </a:solidFill>
              </a:rPr>
              <a:t>(Isard, 1962)</a:t>
            </a:r>
          </a:p>
          <a:p>
            <a:r>
              <a:rPr lang="en-GB">
                <a:solidFill>
                  <a:schemeClr val="tx2"/>
                </a:solidFill>
              </a:rPr>
              <a:t>Uneven density of population generates a distortion of Loesch’s Hexagons</a:t>
            </a:r>
          </a:p>
          <a:p>
            <a:endParaRPr lang="en-GB"/>
          </a:p>
        </p:txBody>
      </p:sp>
      <p:sp>
        <p:nvSpPr>
          <p:cNvPr id="40965" name="Text Box 8"/>
          <p:cNvSpPr txBox="1">
            <a:spLocks noChangeArrowheads="1"/>
          </p:cNvSpPr>
          <p:nvPr/>
        </p:nvSpPr>
        <p:spPr bwMode="auto">
          <a:xfrm>
            <a:off x="971550" y="5734050"/>
            <a:ext cx="3279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a:t>Effect of uneven population densities </a:t>
            </a:r>
            <a:br>
              <a:rPr lang="en-GB" sz="1600"/>
            </a:br>
            <a:r>
              <a:rPr lang="en-GB" sz="1600"/>
              <a:t>on the size of hexagonal market areas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it-IT" altLang="it-IT" sz="3600" dirty="0" err="1"/>
              <a:t>Spatial</a:t>
            </a:r>
            <a:r>
              <a:rPr lang="it-IT" altLang="it-IT" sz="3600" dirty="0"/>
              <a:t> </a:t>
            </a:r>
            <a:r>
              <a:rPr lang="it-IT" altLang="it-IT" sz="3600" dirty="0" err="1"/>
              <a:t>organization</a:t>
            </a:r>
            <a:r>
              <a:rPr lang="it-IT" altLang="it-IT" sz="3600" dirty="0"/>
              <a:t> of market and </a:t>
            </a:r>
            <a:r>
              <a:rPr lang="it-IT" altLang="it-IT" sz="3600" dirty="0" err="1"/>
              <a:t>density</a:t>
            </a:r>
            <a:r>
              <a:rPr lang="it-IT" altLang="it-IT" sz="3600" dirty="0"/>
              <a:t> </a:t>
            </a:r>
            <a:r>
              <a:rPr lang="it-IT" altLang="it-IT" sz="3600" dirty="0" err="1"/>
              <a:t>effect</a:t>
            </a:r>
            <a:endParaRPr lang="it-IT" altLang="it-IT" sz="3600" dirty="0"/>
          </a:p>
        </p:txBody>
      </p:sp>
      <p:sp>
        <p:nvSpPr>
          <p:cNvPr id="18125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altLang="it-IT" sz="2800" dirty="0" err="1"/>
              <a:t>Loesch</a:t>
            </a:r>
            <a:r>
              <a:rPr lang="it-IT" altLang="it-IT" sz="2800" dirty="0"/>
              <a:t> model </a:t>
            </a:r>
            <a:r>
              <a:rPr lang="it-IT" altLang="it-IT" sz="2800" dirty="0" err="1"/>
              <a:t>is</a:t>
            </a:r>
            <a:r>
              <a:rPr lang="it-IT" altLang="it-IT" sz="2800" dirty="0"/>
              <a:t> </a:t>
            </a:r>
            <a:r>
              <a:rPr lang="it-IT" altLang="it-IT" sz="2800" dirty="0" err="1"/>
              <a:t>good</a:t>
            </a:r>
            <a:r>
              <a:rPr lang="it-IT" altLang="it-IT" sz="2800" dirty="0"/>
              <a:t> for </a:t>
            </a:r>
            <a:r>
              <a:rPr lang="it-IT" altLang="it-IT" sz="2800" dirty="0" err="1"/>
              <a:t>examining</a:t>
            </a:r>
            <a:r>
              <a:rPr lang="it-IT" altLang="it-IT" sz="2800" dirty="0"/>
              <a:t> the </a:t>
            </a:r>
            <a:r>
              <a:rPr lang="it-IT" altLang="it-IT" sz="2800" dirty="0" err="1"/>
              <a:t>spatial</a:t>
            </a:r>
            <a:r>
              <a:rPr lang="it-IT" altLang="it-IT" sz="2800" dirty="0"/>
              <a:t> </a:t>
            </a:r>
            <a:r>
              <a:rPr lang="it-IT" altLang="it-IT" sz="2800" dirty="0" err="1"/>
              <a:t>structure</a:t>
            </a:r>
            <a:r>
              <a:rPr lang="it-IT" altLang="it-IT" sz="2800" dirty="0"/>
              <a:t> of </a:t>
            </a:r>
            <a:r>
              <a:rPr lang="it-IT" altLang="it-IT" sz="2800" dirty="0" err="1"/>
              <a:t>markets</a:t>
            </a:r>
            <a:r>
              <a:rPr lang="it-IT" altLang="it-IT" sz="2800" dirty="0"/>
              <a:t> </a:t>
            </a:r>
            <a:r>
              <a:rPr lang="it-IT" altLang="it-IT" sz="2800" dirty="0" err="1"/>
              <a:t>around</a:t>
            </a:r>
            <a:r>
              <a:rPr lang="it-IT" altLang="it-IT" sz="2800" dirty="0"/>
              <a:t> a </a:t>
            </a:r>
            <a:r>
              <a:rPr lang="it-IT" altLang="it-IT" sz="2800" dirty="0" err="1"/>
              <a:t>metropolis</a:t>
            </a:r>
            <a:endParaRPr lang="it-IT" altLang="it-IT" sz="2800" dirty="0"/>
          </a:p>
          <a:p>
            <a:pPr>
              <a:lnSpc>
                <a:spcPct val="80000"/>
              </a:lnSpc>
            </a:pPr>
            <a:r>
              <a:rPr lang="it-IT" altLang="it-IT" sz="2800" dirty="0" err="1"/>
              <a:t>Isard</a:t>
            </a:r>
            <a:r>
              <a:rPr lang="it-IT" altLang="it-IT" sz="2800" dirty="0"/>
              <a:t> </a:t>
            </a:r>
            <a:r>
              <a:rPr lang="it-IT" altLang="it-IT" sz="2800" dirty="0" err="1"/>
              <a:t>introduces</a:t>
            </a:r>
            <a:r>
              <a:rPr lang="it-IT" altLang="it-IT" sz="2800" dirty="0"/>
              <a:t> the </a:t>
            </a:r>
            <a:r>
              <a:rPr lang="it-IT" altLang="it-IT" sz="2800" dirty="0" err="1"/>
              <a:t>varying</a:t>
            </a:r>
            <a:r>
              <a:rPr lang="it-IT" altLang="it-IT" sz="2800" dirty="0"/>
              <a:t> </a:t>
            </a:r>
            <a:r>
              <a:rPr lang="it-IT" altLang="it-IT" sz="2800" dirty="0" err="1"/>
              <a:t>population</a:t>
            </a:r>
            <a:r>
              <a:rPr lang="it-IT" altLang="it-IT" sz="2800" dirty="0"/>
              <a:t> </a:t>
            </a:r>
            <a:r>
              <a:rPr lang="it-IT" altLang="it-IT" sz="2800" dirty="0" err="1"/>
              <a:t>density</a:t>
            </a:r>
            <a:endParaRPr lang="it-IT" altLang="it-IT" sz="2800" dirty="0"/>
          </a:p>
          <a:p>
            <a:pPr algn="ctr">
              <a:lnSpc>
                <a:spcPct val="80000"/>
              </a:lnSpc>
              <a:buFont typeface="Wingdings" pitchFamily="2" charset="2"/>
              <a:buNone/>
            </a:pPr>
            <a:r>
              <a:rPr lang="it-IT" altLang="it-IT" sz="2800" dirty="0"/>
              <a:t>=&gt;</a:t>
            </a:r>
          </a:p>
          <a:p>
            <a:pPr>
              <a:lnSpc>
                <a:spcPct val="80000"/>
              </a:lnSpc>
            </a:pPr>
            <a:r>
              <a:rPr lang="it-IT" altLang="it-IT" sz="2800" dirty="0"/>
              <a:t>Esplicative </a:t>
            </a:r>
            <a:r>
              <a:rPr lang="it-IT" altLang="it-IT" sz="2800" dirty="0" err="1"/>
              <a:t>variable</a:t>
            </a:r>
            <a:r>
              <a:rPr lang="it-IT" altLang="it-IT" sz="2800" dirty="0"/>
              <a:t> of </a:t>
            </a:r>
            <a:r>
              <a:rPr lang="it-IT" altLang="it-IT" sz="2800" dirty="0" err="1"/>
              <a:t>different</a:t>
            </a:r>
            <a:r>
              <a:rPr lang="it-IT" altLang="it-IT" sz="2800" dirty="0"/>
              <a:t> </a:t>
            </a:r>
            <a:r>
              <a:rPr lang="it-IT" altLang="it-IT" sz="2800" dirty="0" err="1"/>
              <a:t>width</a:t>
            </a:r>
            <a:r>
              <a:rPr lang="it-IT" altLang="it-IT" sz="2800" dirty="0"/>
              <a:t> and </a:t>
            </a:r>
            <a:r>
              <a:rPr lang="it-IT" altLang="it-IT" sz="2800" dirty="0" err="1"/>
              <a:t>and</a:t>
            </a:r>
            <a:r>
              <a:rPr lang="it-IT" altLang="it-IT" sz="2800" dirty="0"/>
              <a:t> ‘</a:t>
            </a:r>
            <a:r>
              <a:rPr lang="it-IT" altLang="it-IT" sz="2800" dirty="0" err="1"/>
              <a:t>thickness</a:t>
            </a:r>
            <a:r>
              <a:rPr lang="it-IT" altLang="it-IT" sz="2800" dirty="0"/>
              <a:t>’ of market </a:t>
            </a:r>
            <a:r>
              <a:rPr lang="it-IT" altLang="it-IT" sz="2800" dirty="0" err="1"/>
              <a:t>areas</a:t>
            </a:r>
            <a:endParaRPr lang="it-IT" altLang="it-IT" sz="2800" dirty="0"/>
          </a:p>
          <a:p>
            <a:pPr>
              <a:lnSpc>
                <a:spcPct val="80000"/>
              </a:lnSpc>
            </a:pPr>
            <a:r>
              <a:rPr lang="it-IT" altLang="it-IT" sz="2800" dirty="0"/>
              <a:t>‘</a:t>
            </a:r>
            <a:r>
              <a:rPr lang="it-IT" altLang="it-IT" sz="2800" dirty="0" err="1"/>
              <a:t>Spiderweb</a:t>
            </a:r>
            <a:r>
              <a:rPr lang="it-IT" altLang="it-IT" sz="2800" dirty="0"/>
              <a:t>’ network of </a:t>
            </a:r>
            <a:r>
              <a:rPr lang="it-IT" altLang="it-IT" sz="2800" dirty="0" err="1"/>
              <a:t>points</a:t>
            </a:r>
            <a:r>
              <a:rPr lang="it-IT" altLang="it-IT" sz="2800" dirty="0"/>
              <a:t> and </a:t>
            </a:r>
            <a:r>
              <a:rPr lang="it-IT" altLang="it-IT" sz="2800" dirty="0" err="1"/>
              <a:t>areas</a:t>
            </a:r>
            <a:r>
              <a:rPr lang="it-IT" altLang="it-IT" sz="2800" dirty="0"/>
              <a:t> more </a:t>
            </a:r>
            <a:r>
              <a:rPr lang="it-IT" altLang="it-IT" sz="2800" dirty="0" err="1"/>
              <a:t>interlinked</a:t>
            </a:r>
            <a:r>
              <a:rPr lang="it-IT" altLang="it-IT" sz="2800" dirty="0"/>
              <a:t> in </a:t>
            </a:r>
            <a:r>
              <a:rPr lang="it-IT" altLang="it-IT" sz="2800" dirty="0" err="1"/>
              <a:t>demographically</a:t>
            </a:r>
            <a:r>
              <a:rPr lang="it-IT" altLang="it-IT" sz="2800" dirty="0"/>
              <a:t> </a:t>
            </a:r>
            <a:r>
              <a:rPr lang="it-IT" altLang="it-IT" sz="2800" dirty="0" err="1"/>
              <a:t>denser</a:t>
            </a:r>
            <a:r>
              <a:rPr lang="it-IT" altLang="it-IT" sz="2800" dirty="0"/>
              <a:t> centres</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205640" y="2223360"/>
              <a:ext cx="7822800" cy="3465360"/>
            </p14:xfrm>
          </p:contentPart>
        </mc:Choice>
        <mc:Fallback xmlns="">
          <p:pic>
            <p:nvPicPr>
              <p:cNvPr id="2" name="Input penna 1"/>
              <p:cNvPicPr/>
              <p:nvPr/>
            </p:nvPicPr>
            <p:blipFill>
              <a:blip r:embed="rId3"/>
              <a:stretch>
                <a:fillRect/>
              </a:stretch>
            </p:blipFill>
            <p:spPr>
              <a:xfrm>
                <a:off x="1196280" y="2214000"/>
                <a:ext cx="7841520" cy="3484080"/>
              </a:xfrm>
              <a:prstGeom prst="rect">
                <a:avLst/>
              </a:prstGeom>
            </p:spPr>
          </p:pic>
        </mc:Fallback>
      </mc:AlternateContent>
    </p:spTree>
    <p:extLst>
      <p:ext uri="{BB962C8B-B14F-4D97-AF65-F5344CB8AC3E}">
        <p14:creationId xmlns:p14="http://schemas.microsoft.com/office/powerpoint/2010/main" val="3278070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algn="r"/>
            <a:r>
              <a:rPr lang="it-IT" altLang="it-IT" sz="4000" dirty="0"/>
              <a:t>The </a:t>
            </a:r>
            <a:r>
              <a:rPr lang="it-IT" altLang="it-IT" sz="4000" dirty="0" err="1"/>
              <a:t>density</a:t>
            </a:r>
            <a:r>
              <a:rPr lang="it-IT" altLang="it-IT" sz="4000" dirty="0"/>
              <a:t> </a:t>
            </a:r>
            <a:r>
              <a:rPr lang="it-IT" altLang="it-IT" sz="4000" dirty="0" err="1"/>
              <a:t>effect</a:t>
            </a:r>
            <a:br>
              <a:rPr lang="it-IT" altLang="it-IT" sz="4000" dirty="0"/>
            </a:br>
            <a:endParaRPr lang="it-IT" altLang="it-IT" sz="4000" dirty="0"/>
          </a:p>
        </p:txBody>
      </p:sp>
      <p:grpSp>
        <p:nvGrpSpPr>
          <p:cNvPr id="184351" name="Group 31"/>
          <p:cNvGrpSpPr>
            <a:grpSpLocks/>
          </p:cNvGrpSpPr>
          <p:nvPr/>
        </p:nvGrpSpPr>
        <p:grpSpPr bwMode="auto">
          <a:xfrm>
            <a:off x="179388" y="-171450"/>
            <a:ext cx="5472112" cy="4535488"/>
            <a:chOff x="113" y="754"/>
            <a:chExt cx="4174" cy="3311"/>
          </a:xfrm>
        </p:grpSpPr>
        <p:sp>
          <p:nvSpPr>
            <p:cNvPr id="184327" name="AutoShape 7"/>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5" name="AutoShape 5"/>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6" name="AutoShape 6"/>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6" name="AutoShape 1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4" name="Line 14"/>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35" name="Line 15"/>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3" name="Line 23"/>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4" name="Line 24"/>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5" name="Line 25"/>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6" name="Line 26"/>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7" name="Line 27"/>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8" name="Line 28"/>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9" name="AutoShape 29"/>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0" name="Line 30"/>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4382" name="Group 62"/>
          <p:cNvGrpSpPr>
            <a:grpSpLocks/>
          </p:cNvGrpSpPr>
          <p:nvPr/>
        </p:nvGrpSpPr>
        <p:grpSpPr bwMode="auto">
          <a:xfrm>
            <a:off x="1381125" y="2536825"/>
            <a:ext cx="5472113" cy="4535488"/>
            <a:chOff x="113" y="754"/>
            <a:chExt cx="4174" cy="3311"/>
          </a:xfrm>
        </p:grpSpPr>
        <p:sp>
          <p:nvSpPr>
            <p:cNvPr id="184383" name="AutoShape 63"/>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4" name="AutoShape 64"/>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5" name="AutoShape 65"/>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6" name="AutoShape 6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7" name="Line 67"/>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8" name="Line 68"/>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9" name="Line 69"/>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0" name="Line 70"/>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1" name="Line 71"/>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2" name="Line 72"/>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3" name="Line 73"/>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4" name="Line 74"/>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5" name="AutoShape 75"/>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6" name="Line 76"/>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84397" name="Text Box 77"/>
          <p:cNvSpPr txBox="1">
            <a:spLocks noChangeArrowheads="1"/>
          </p:cNvSpPr>
          <p:nvPr/>
        </p:nvSpPr>
        <p:spPr bwMode="auto">
          <a:xfrm>
            <a:off x="5795963" y="2852738"/>
            <a:ext cx="3168650" cy="132343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 typeface="Monotype Sorts" pitchFamily="2" charset="2"/>
              <a:buNone/>
            </a:pPr>
            <a:r>
              <a:rPr lang="it-IT" altLang="it-IT" sz="2000" dirty="0">
                <a:solidFill>
                  <a:schemeClr val="tx2"/>
                </a:solidFill>
                <a:latin typeface="Tahoma" pitchFamily="34" charset="0"/>
              </a:rPr>
              <a:t>System of networks </a:t>
            </a:r>
            <a:r>
              <a:rPr lang="it-IT" altLang="it-IT" sz="2000" dirty="0" err="1">
                <a:solidFill>
                  <a:schemeClr val="tx2"/>
                </a:solidFill>
                <a:latin typeface="Tahoma" pitchFamily="34" charset="0"/>
              </a:rPr>
              <a:t>modified</a:t>
            </a:r>
            <a:r>
              <a:rPr lang="it-IT" altLang="it-IT" sz="2000" dirty="0">
                <a:solidFill>
                  <a:schemeClr val="tx2"/>
                </a:solidFill>
                <a:latin typeface="Tahoma" pitchFamily="34" charset="0"/>
              </a:rPr>
              <a:t> by </a:t>
            </a:r>
            <a:r>
              <a:rPr lang="it-IT" altLang="it-IT" sz="2000" dirty="0" err="1">
                <a:solidFill>
                  <a:schemeClr val="tx2"/>
                </a:solidFill>
                <a:latin typeface="Tahoma" pitchFamily="34" charset="0"/>
              </a:rPr>
              <a:t>agglomeration</a:t>
            </a:r>
            <a:r>
              <a:rPr lang="it-IT" altLang="it-IT" sz="2000" dirty="0">
                <a:solidFill>
                  <a:schemeClr val="tx2"/>
                </a:solidFill>
                <a:latin typeface="Tahoma" pitchFamily="34" charset="0"/>
              </a:rPr>
              <a:t> </a:t>
            </a:r>
            <a:r>
              <a:rPr lang="it-IT" altLang="it-IT" sz="2000" dirty="0" err="1">
                <a:solidFill>
                  <a:schemeClr val="tx2"/>
                </a:solidFill>
                <a:latin typeface="Tahoma" pitchFamily="34" charset="0"/>
              </a:rPr>
              <a:t>processes</a:t>
            </a:r>
            <a:r>
              <a:rPr lang="it-IT" altLang="it-IT" sz="2000" dirty="0">
                <a:solidFill>
                  <a:schemeClr val="tx2"/>
                </a:solidFill>
                <a:latin typeface="Tahoma" pitchFamily="34" charset="0"/>
              </a:rPr>
              <a:t> (</a:t>
            </a:r>
            <a:r>
              <a:rPr lang="it-IT" altLang="it-IT" sz="2000" dirty="0" err="1">
                <a:solidFill>
                  <a:schemeClr val="tx2"/>
                </a:solidFill>
                <a:latin typeface="Tahoma" pitchFamily="34" charset="0"/>
              </a:rPr>
              <a:t>Isard</a:t>
            </a:r>
            <a:r>
              <a:rPr lang="it-IT" altLang="it-IT" sz="2000" dirty="0">
                <a:solidFill>
                  <a:schemeClr val="tx2"/>
                </a:solidFill>
                <a:latin typeface="Tahoma" pitchFamily="34" charset="0"/>
              </a:rPr>
              <a:t>, 1962)</a:t>
            </a:r>
          </a:p>
        </p:txBody>
      </p:sp>
    </p:spTree>
    <p:extLst>
      <p:ext uri="{BB962C8B-B14F-4D97-AF65-F5344CB8AC3E}">
        <p14:creationId xmlns:p14="http://schemas.microsoft.com/office/powerpoint/2010/main" val="4101894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it-IT" altLang="it-IT" sz="3600" dirty="0"/>
              <a:t>Model of </a:t>
            </a:r>
            <a:r>
              <a:rPr lang="it-IT" altLang="it-IT" sz="3600" dirty="0" err="1"/>
              <a:t>duopolistic</a:t>
            </a:r>
            <a:r>
              <a:rPr lang="it-IT" altLang="it-IT" sz="3600" dirty="0"/>
              <a:t> </a:t>
            </a:r>
            <a:r>
              <a:rPr lang="it-IT" altLang="it-IT" sz="3600" dirty="0" err="1"/>
              <a:t>competition</a:t>
            </a:r>
            <a:br>
              <a:rPr lang="it-IT" altLang="it-IT" sz="3600" dirty="0"/>
            </a:br>
            <a:r>
              <a:rPr lang="it-IT" altLang="it-IT" sz="3600" dirty="0"/>
              <a:t>(</a:t>
            </a:r>
            <a:r>
              <a:rPr lang="it-IT" altLang="it-IT" sz="3600" dirty="0" err="1"/>
              <a:t>Hotelling</a:t>
            </a:r>
            <a:r>
              <a:rPr lang="it-IT" altLang="it-IT" sz="3600" dirty="0"/>
              <a:t>, 1929; Alonso, 1973)</a:t>
            </a:r>
          </a:p>
        </p:txBody>
      </p:sp>
      <p:sp>
        <p:nvSpPr>
          <p:cNvPr id="191491" name="Rectangle 3" descr="Rectangle: Click to edit Master text styles&#10;Second level&#10;Third level&#10;Fourth level&#10;Fifth level"/>
          <p:cNvSpPr>
            <a:spLocks noGrp="1" noChangeArrowheads="1"/>
          </p:cNvSpPr>
          <p:nvPr>
            <p:ph type="body" idx="1"/>
          </p:nvPr>
        </p:nvSpPr>
        <p:spPr/>
        <p:txBody>
          <a:bodyPr/>
          <a:lstStyle/>
          <a:p>
            <a:r>
              <a:rPr lang="it-IT" altLang="it-IT" dirty="0" err="1"/>
              <a:t>Ice</a:t>
            </a:r>
            <a:r>
              <a:rPr lang="it-IT" altLang="it-IT" dirty="0"/>
              <a:t> </a:t>
            </a:r>
            <a:r>
              <a:rPr lang="it-IT" altLang="it-IT" dirty="0" err="1"/>
              <a:t>cream</a:t>
            </a:r>
            <a:r>
              <a:rPr lang="it-IT" altLang="it-IT" dirty="0"/>
              <a:t> </a:t>
            </a:r>
            <a:r>
              <a:rPr lang="it-IT" altLang="it-IT" dirty="0" err="1"/>
              <a:t>vendor</a:t>
            </a:r>
            <a:r>
              <a:rPr lang="it-IT" altLang="it-IT" dirty="0"/>
              <a:t> model (</a:t>
            </a:r>
            <a:r>
              <a:rPr lang="it-IT" altLang="it-IT" dirty="0" err="1"/>
              <a:t>Hotelling</a:t>
            </a:r>
            <a:r>
              <a:rPr lang="it-IT" altLang="it-IT" dirty="0"/>
              <a:t>, 1929; Alonso, 1973)</a:t>
            </a:r>
          </a:p>
          <a:p>
            <a:r>
              <a:rPr lang="it-IT" altLang="it-IT" dirty="0" err="1"/>
              <a:t>One</a:t>
            </a:r>
            <a:r>
              <a:rPr lang="it-IT" altLang="it-IT" dirty="0"/>
              <a:t> </a:t>
            </a:r>
            <a:r>
              <a:rPr lang="it-IT" altLang="it-IT" dirty="0" err="1"/>
              <a:t>vendor</a:t>
            </a:r>
            <a:r>
              <a:rPr lang="it-IT" altLang="it-IT" dirty="0"/>
              <a:t> – location in the </a:t>
            </a:r>
            <a:r>
              <a:rPr lang="it-IT" altLang="it-IT" dirty="0" err="1"/>
              <a:t>beach’s</a:t>
            </a:r>
            <a:r>
              <a:rPr lang="it-IT" altLang="it-IT" dirty="0"/>
              <a:t> centre (or </a:t>
            </a:r>
            <a:r>
              <a:rPr lang="it-IT" altLang="it-IT" dirty="0" err="1"/>
              <a:t>median</a:t>
            </a:r>
            <a:r>
              <a:rPr lang="it-IT" altLang="it-IT" dirty="0"/>
              <a:t> location)</a:t>
            </a:r>
          </a:p>
          <a:p>
            <a:r>
              <a:rPr lang="it-IT" altLang="it-IT" dirty="0"/>
              <a:t>More </a:t>
            </a:r>
            <a:r>
              <a:rPr lang="it-IT" altLang="it-IT" dirty="0" err="1"/>
              <a:t>vendors</a:t>
            </a:r>
            <a:r>
              <a:rPr lang="it-IT" altLang="it-IT" dirty="0"/>
              <a:t> </a:t>
            </a:r>
            <a:r>
              <a:rPr lang="it-IT" altLang="it-IT" dirty="0" err="1"/>
              <a:t>allowed</a:t>
            </a:r>
            <a:r>
              <a:rPr lang="it-IT" altLang="it-IT" dirty="0"/>
              <a:t> – a ‘game’ to </a:t>
            </a:r>
            <a:r>
              <a:rPr lang="it-IT" altLang="it-IT" dirty="0" err="1"/>
              <a:t>adjust</a:t>
            </a:r>
            <a:r>
              <a:rPr lang="it-IT" altLang="it-IT" dirty="0"/>
              <a:t> </a:t>
            </a:r>
            <a:r>
              <a:rPr lang="it-IT" altLang="it-IT" dirty="0" err="1"/>
              <a:t>locations</a:t>
            </a:r>
            <a:r>
              <a:rPr lang="it-IT" altLang="it-IT" dirty="0"/>
              <a:t>! </a:t>
            </a:r>
          </a:p>
          <a:p>
            <a:r>
              <a:rPr lang="it-IT" altLang="it-IT" dirty="0"/>
              <a:t>Retail planning / new </a:t>
            </a:r>
            <a:r>
              <a:rPr lang="it-IT" altLang="it-IT" dirty="0" err="1"/>
              <a:t>players</a:t>
            </a:r>
            <a:endParaRPr lang="it-IT" altLang="it-IT" dirty="0"/>
          </a:p>
          <a:p>
            <a:r>
              <a:rPr lang="it-IT" altLang="it-IT" dirty="0" err="1"/>
              <a:t>Structural</a:t>
            </a:r>
            <a:r>
              <a:rPr lang="it-IT" altLang="it-IT" dirty="0"/>
              <a:t> </a:t>
            </a:r>
            <a:r>
              <a:rPr lang="it-IT" altLang="it-IT" dirty="0" err="1"/>
              <a:t>changes</a:t>
            </a:r>
            <a:endParaRPr lang="it-IT" altLang="it-IT" dirty="0"/>
          </a:p>
        </p:txBody>
      </p:sp>
    </p:spTree>
    <p:extLst>
      <p:ext uri="{BB962C8B-B14F-4D97-AF65-F5344CB8AC3E}">
        <p14:creationId xmlns:p14="http://schemas.microsoft.com/office/powerpoint/2010/main" val="1137157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Model of duopolistic competition</a:t>
            </a:r>
            <a:br>
              <a:rPr lang="en-US" dirty="0"/>
            </a:br>
            <a:r>
              <a:rPr lang="en-US" dirty="0"/>
              <a:t>(</a:t>
            </a:r>
            <a:r>
              <a:rPr lang="en-US" dirty="0" err="1"/>
              <a:t>Hotelling</a:t>
            </a:r>
            <a:r>
              <a:rPr lang="en-US" dirty="0"/>
              <a:t>, 1929; Alonso, 1973)</a:t>
            </a:r>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p14:cNvContentPartPr/>
              <p14:nvPr/>
            </p14:nvContentPartPr>
            <p14:xfrm>
              <a:off x="1384200" y="4268520"/>
              <a:ext cx="2982600" cy="45000"/>
            </p14:xfrm>
          </p:contentPart>
        </mc:Choice>
        <mc:Fallback xmlns="">
          <p:pic>
            <p:nvPicPr>
              <p:cNvPr id="3" name="Input penna 2"/>
              <p:cNvPicPr/>
              <p:nvPr/>
            </p:nvPicPr>
            <p:blipFill>
              <a:blip r:embed="rId3"/>
              <a:stretch>
                <a:fillRect/>
              </a:stretch>
            </p:blipFill>
            <p:spPr>
              <a:xfrm>
                <a:off x="1368360" y="4204800"/>
                <a:ext cx="301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p14:cNvContentPartPr/>
              <p14:nvPr/>
            </p14:nvContentPartPr>
            <p14:xfrm>
              <a:off x="4500720" y="4214880"/>
              <a:ext cx="2964960" cy="134280"/>
            </p14:xfrm>
          </p:contentPart>
        </mc:Choice>
        <mc:Fallback xmlns="">
          <p:pic>
            <p:nvPicPr>
              <p:cNvPr id="4" name="Input penna 3"/>
              <p:cNvPicPr/>
              <p:nvPr/>
            </p:nvPicPr>
            <p:blipFill>
              <a:blip r:embed="rId5"/>
              <a:stretch>
                <a:fillRect/>
              </a:stretch>
            </p:blipFill>
            <p:spPr>
              <a:xfrm>
                <a:off x="4484520" y="4151160"/>
                <a:ext cx="2997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p14:cNvContentPartPr/>
              <p14:nvPr/>
            </p14:nvContentPartPr>
            <p14:xfrm>
              <a:off x="5795280" y="4286160"/>
              <a:ext cx="1509480" cy="54000"/>
            </p14:xfrm>
          </p:contentPart>
        </mc:Choice>
        <mc:Fallback xmlns="">
          <p:pic>
            <p:nvPicPr>
              <p:cNvPr id="5" name="Input penna 4"/>
              <p:cNvPicPr/>
              <p:nvPr/>
            </p:nvPicPr>
            <p:blipFill>
              <a:blip r:embed="rId7"/>
              <a:stretch>
                <a:fillRect/>
              </a:stretch>
            </p:blipFill>
            <p:spPr>
              <a:xfrm>
                <a:off x="5779440" y="4222800"/>
                <a:ext cx="1541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p14:cNvContentPartPr/>
              <p14:nvPr/>
            </p14:nvContentPartPr>
            <p14:xfrm>
              <a:off x="294840" y="1607400"/>
              <a:ext cx="7492320" cy="5152680"/>
            </p14:xfrm>
          </p:contentPart>
        </mc:Choice>
        <mc:Fallback xmlns="">
          <p:pic>
            <p:nvPicPr>
              <p:cNvPr id="6" name="Input penna 5"/>
              <p:cNvPicPr/>
              <p:nvPr/>
            </p:nvPicPr>
            <p:blipFill>
              <a:blip r:embed="rId9"/>
              <a:stretch>
                <a:fillRect/>
              </a:stretch>
            </p:blipFill>
            <p:spPr>
              <a:xfrm>
                <a:off x="285480" y="1598040"/>
                <a:ext cx="7511040" cy="517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put penna 6"/>
              <p14:cNvContentPartPr/>
              <p14:nvPr/>
            </p14:nvContentPartPr>
            <p14:xfrm>
              <a:off x="4187880" y="6179400"/>
              <a:ext cx="679320" cy="134280"/>
            </p14:xfrm>
          </p:contentPart>
        </mc:Choice>
        <mc:Fallback xmlns="">
          <p:pic>
            <p:nvPicPr>
              <p:cNvPr id="7" name="Input penna 6"/>
              <p:cNvPicPr/>
              <p:nvPr/>
            </p:nvPicPr>
            <p:blipFill>
              <a:blip r:embed="rId11"/>
              <a:stretch>
                <a:fillRect/>
              </a:stretch>
            </p:blipFill>
            <p:spPr>
              <a:xfrm>
                <a:off x="4178520" y="6170040"/>
                <a:ext cx="698040" cy="153000"/>
              </a:xfrm>
              <a:prstGeom prst="rect">
                <a:avLst/>
              </a:prstGeom>
            </p:spPr>
          </p:pic>
        </mc:Fallback>
      </mc:AlternateContent>
    </p:spTree>
    <p:extLst>
      <p:ext uri="{BB962C8B-B14F-4D97-AF65-F5344CB8AC3E}">
        <p14:creationId xmlns:p14="http://schemas.microsoft.com/office/powerpoint/2010/main" val="3148506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half" idx="1"/>
          </p:nvPr>
        </p:nvSpPr>
        <p:spPr/>
        <p:txBody>
          <a:bodyPr/>
          <a:lstStyle/>
          <a:p>
            <a:endParaRPr lang="it-IT" dirty="0"/>
          </a:p>
        </p:txBody>
      </p:sp>
      <p:sp>
        <p:nvSpPr>
          <p:cNvPr id="4" name="Segnaposto contenuto 3"/>
          <p:cNvSpPr>
            <a:spLocks noGrp="1"/>
          </p:cNvSpPr>
          <p:nvPr>
            <p:ph sz="half" idx="2"/>
          </p:nvPr>
        </p:nvSpPr>
        <p:spPr/>
        <p:txBody>
          <a:bodyPr/>
          <a:lstStyle/>
          <a:p>
            <a:endParaRPr lang="it-IT"/>
          </a:p>
        </p:txBody>
      </p:sp>
      <mc:AlternateContent xmlns:mc="http://schemas.openxmlformats.org/markup-compatibility/2006" xmlns:p14="http://schemas.microsoft.com/office/powerpoint/2010/main">
        <mc:Choice Requires="p14">
          <p:contentPart p14:bwMode="auto" r:id="rId2">
            <p14:nvContentPartPr>
              <p14:cNvPr id="5" name="Input penna 4"/>
              <p14:cNvContentPartPr/>
              <p14:nvPr/>
            </p14:nvContentPartPr>
            <p14:xfrm>
              <a:off x="35640" y="410760"/>
              <a:ext cx="8965800" cy="5635080"/>
            </p14:xfrm>
          </p:contentPart>
        </mc:Choice>
        <mc:Fallback xmlns="">
          <p:pic>
            <p:nvPicPr>
              <p:cNvPr id="5" name="Input penna 4"/>
              <p:cNvPicPr/>
              <p:nvPr/>
            </p:nvPicPr>
            <p:blipFill>
              <a:blip r:embed="rId3"/>
              <a:stretch>
                <a:fillRect/>
              </a:stretch>
            </p:blipFill>
            <p:spPr>
              <a:xfrm>
                <a:off x="26280" y="401400"/>
                <a:ext cx="8984520" cy="5653800"/>
              </a:xfrm>
              <a:prstGeom prst="rect">
                <a:avLst/>
              </a:prstGeom>
            </p:spPr>
          </p:pic>
        </mc:Fallback>
      </mc:AlternateContent>
    </p:spTree>
    <p:extLst>
      <p:ext uri="{BB962C8B-B14F-4D97-AF65-F5344CB8AC3E}">
        <p14:creationId xmlns:p14="http://schemas.microsoft.com/office/powerpoint/2010/main" val="137507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332288"/>
          </a:xfrm>
        </p:spPr>
        <p:txBody>
          <a:bodyPr/>
          <a:lstStyle/>
          <a:p>
            <a:pPr>
              <a:lnSpc>
                <a:spcPct val="80000"/>
              </a:lnSpc>
            </a:pPr>
            <a:r>
              <a:rPr lang="en-GB" sz="2000" dirty="0"/>
              <a:t>Central place = a place whose prime function is the provision of a wide range of goods and services to a dispersed population around it.</a:t>
            </a:r>
          </a:p>
          <a:p>
            <a:pPr>
              <a:lnSpc>
                <a:spcPct val="80000"/>
              </a:lnSpc>
            </a:pPr>
            <a:r>
              <a:rPr lang="en-GB" sz="2000" dirty="0"/>
              <a:t>How such centre would be located?</a:t>
            </a:r>
          </a:p>
          <a:p>
            <a:pPr lvl="1">
              <a:lnSpc>
                <a:spcPct val="80000"/>
              </a:lnSpc>
            </a:pPr>
            <a:r>
              <a:rPr lang="en-GB" sz="1800" dirty="0"/>
              <a:t>1 individual member of the evenly distributed population who decides to produce a good over and above his own needs.</a:t>
            </a:r>
          </a:p>
          <a:p>
            <a:pPr lvl="1">
              <a:lnSpc>
                <a:spcPct val="80000"/>
              </a:lnSpc>
            </a:pPr>
            <a:r>
              <a:rPr lang="en-GB" sz="1800" dirty="0"/>
              <a:t>Whether there would be sufficient returns from the sale of the good to neighbours to cover the producer’s additional costs and to provide him with a reasonable profit.</a:t>
            </a:r>
          </a:p>
          <a:p>
            <a:pPr lvl="1">
              <a:lnSpc>
                <a:spcPct val="80000"/>
              </a:lnSpc>
            </a:pPr>
            <a:r>
              <a:rPr lang="en-GB" sz="1800" dirty="0"/>
              <a:t>The minimum level of demand required to ensure this would be the </a:t>
            </a:r>
            <a:r>
              <a:rPr lang="en-GB" sz="1800" b="1" i="1" dirty="0"/>
              <a:t>threshold value </a:t>
            </a:r>
            <a:r>
              <a:rPr lang="en-GB" sz="1800" dirty="0"/>
              <a:t>for the good in question</a:t>
            </a:r>
          </a:p>
          <a:p>
            <a:pPr lvl="1">
              <a:lnSpc>
                <a:spcPct val="80000"/>
              </a:lnSpc>
            </a:pPr>
            <a:r>
              <a:rPr lang="en-GB" sz="1800" dirty="0"/>
              <a:t>Unless such a threshold condition were met it would not be produced for sale</a:t>
            </a:r>
          </a:p>
          <a:p>
            <a:pPr algn="ctr">
              <a:lnSpc>
                <a:spcPct val="80000"/>
              </a:lnSpc>
              <a:buFont typeface="Wingdings" pitchFamily="2" charset="2"/>
              <a:buNone/>
            </a:pPr>
            <a:r>
              <a:rPr lang="en-GB" sz="2000" b="1" dirty="0"/>
              <a:t>=&gt;</a:t>
            </a:r>
          </a:p>
        </p:txBody>
      </p:sp>
    </p:spTree>
    <p:extLst>
      <p:ext uri="{BB962C8B-B14F-4D97-AF65-F5344CB8AC3E}">
        <p14:creationId xmlns:p14="http://schemas.microsoft.com/office/powerpoint/2010/main" val="314948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it-IT" altLang="it-IT" sz="3200" dirty="0"/>
              <a:t>Model of </a:t>
            </a:r>
            <a:r>
              <a:rPr lang="it-IT" altLang="it-IT" sz="3200" dirty="0" err="1"/>
              <a:t>duopolistic</a:t>
            </a:r>
            <a:r>
              <a:rPr lang="it-IT" altLang="it-IT" sz="3200" dirty="0"/>
              <a:t> </a:t>
            </a:r>
            <a:r>
              <a:rPr lang="it-IT" altLang="it-IT" sz="3200" dirty="0" err="1"/>
              <a:t>competition</a:t>
            </a:r>
            <a:br>
              <a:rPr lang="it-IT" altLang="it-IT" sz="3200" dirty="0"/>
            </a:br>
            <a:r>
              <a:rPr lang="it-IT" altLang="it-IT" sz="3200" dirty="0"/>
              <a:t>(</a:t>
            </a:r>
            <a:r>
              <a:rPr lang="it-IT" altLang="it-IT" sz="3200" dirty="0" err="1"/>
              <a:t>Hotelling</a:t>
            </a:r>
            <a:r>
              <a:rPr lang="it-IT" altLang="it-IT" sz="3200" dirty="0"/>
              <a:t>, 1929; Alonso, 1973)</a:t>
            </a:r>
          </a:p>
        </p:txBody>
      </p:sp>
      <p:grpSp>
        <p:nvGrpSpPr>
          <p:cNvPr id="3" name="Gruppo 2"/>
          <p:cNvGrpSpPr/>
          <p:nvPr/>
        </p:nvGrpSpPr>
        <p:grpSpPr>
          <a:xfrm>
            <a:off x="906429" y="1585233"/>
            <a:ext cx="6978684" cy="4449063"/>
            <a:chOff x="906429" y="1585233"/>
            <a:chExt cx="6978684" cy="4449063"/>
          </a:xfrm>
        </p:grpSpPr>
        <p:grpSp>
          <p:nvGrpSpPr>
            <p:cNvPr id="186371" name="Group 3"/>
            <p:cNvGrpSpPr>
              <a:grpSpLocks/>
            </p:cNvGrpSpPr>
            <p:nvPr/>
          </p:nvGrpSpPr>
          <p:grpSpPr bwMode="auto">
            <a:xfrm>
              <a:off x="1187450" y="1628775"/>
              <a:ext cx="6697663" cy="3724275"/>
              <a:chOff x="748" y="1026"/>
              <a:chExt cx="4219" cy="2346"/>
            </a:xfrm>
          </p:grpSpPr>
          <p:pic>
            <p:nvPicPr>
              <p:cNvPr id="186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026"/>
                <a:ext cx="4219" cy="1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6373" name="Object 5"/>
              <p:cNvGraphicFramePr>
                <a:graphicFrameLocks noChangeAspect="1"/>
              </p:cNvGraphicFramePr>
              <p:nvPr/>
            </p:nvGraphicFramePr>
            <p:xfrm>
              <a:off x="1610" y="2976"/>
              <a:ext cx="3356" cy="396"/>
            </p:xfrm>
            <a:graphic>
              <a:graphicData uri="http://schemas.openxmlformats.org/presentationml/2006/ole">
                <mc:AlternateContent xmlns:mc="http://schemas.openxmlformats.org/markup-compatibility/2006">
                  <mc:Choice xmlns:v="urn:schemas-microsoft-com:vml" Requires="v">
                    <p:oleObj name="Bitmap Image" r:id="rId4" imgW="4828571" imgH="571731" progId="Paint.Picture">
                      <p:embed/>
                    </p:oleObj>
                  </mc:Choice>
                  <mc:Fallback>
                    <p:oleObj name="Bitmap Image" r:id="rId4" imgW="4828571" imgH="57173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 y="2976"/>
                            <a:ext cx="3356"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CasellaDiTesto 1"/>
            <p:cNvSpPr txBox="1"/>
            <p:nvPr/>
          </p:nvSpPr>
          <p:spPr>
            <a:xfrm>
              <a:off x="1206873" y="1585233"/>
              <a:ext cx="952505" cy="461665"/>
            </a:xfrm>
            <a:prstGeom prst="rect">
              <a:avLst/>
            </a:prstGeom>
            <a:solidFill>
              <a:schemeClr val="bg1"/>
            </a:solidFill>
          </p:spPr>
          <p:txBody>
            <a:bodyPr wrap="none" rtlCol="0">
              <a:spAutoFit/>
            </a:bodyPr>
            <a:lstStyle/>
            <a:p>
              <a:pPr>
                <a:buNone/>
              </a:pPr>
              <a:r>
                <a:rPr lang="it-IT" sz="2400" dirty="0">
                  <a:solidFill>
                    <a:srgbClr val="000000"/>
                  </a:solidFill>
                </a:rPr>
                <a:t>Beach</a:t>
              </a:r>
              <a:endParaRPr lang="it-IT" dirty="0">
                <a:solidFill>
                  <a:srgbClr val="000000"/>
                </a:solidFill>
              </a:endParaRPr>
            </a:p>
          </p:txBody>
        </p:sp>
        <p:sp>
          <p:nvSpPr>
            <p:cNvPr id="8" name="CasellaDiTesto 7"/>
            <p:cNvSpPr txBox="1"/>
            <p:nvPr/>
          </p:nvSpPr>
          <p:spPr>
            <a:xfrm>
              <a:off x="1108580" y="2031231"/>
              <a:ext cx="1221809" cy="461665"/>
            </a:xfrm>
            <a:prstGeom prst="rect">
              <a:avLst/>
            </a:prstGeom>
            <a:solidFill>
              <a:schemeClr val="bg1"/>
            </a:solidFill>
          </p:spPr>
          <p:txBody>
            <a:bodyPr wrap="none" rtlCol="0">
              <a:spAutoFit/>
            </a:bodyPr>
            <a:lstStyle/>
            <a:p>
              <a:pPr>
                <a:buNone/>
              </a:pPr>
              <a:r>
                <a:rPr lang="it-IT" sz="2400" dirty="0">
                  <a:solidFill>
                    <a:srgbClr val="000000"/>
                  </a:solidFill>
                </a:rPr>
                <a:t>1° Stage</a:t>
              </a:r>
              <a:endParaRPr lang="it-IT" dirty="0">
                <a:solidFill>
                  <a:srgbClr val="000000"/>
                </a:solidFill>
              </a:endParaRPr>
            </a:p>
          </p:txBody>
        </p:sp>
        <p:sp>
          <p:nvSpPr>
            <p:cNvPr id="9" name="CasellaDiTesto 8"/>
            <p:cNvSpPr txBox="1"/>
            <p:nvPr/>
          </p:nvSpPr>
          <p:spPr>
            <a:xfrm>
              <a:off x="1115616" y="2535287"/>
              <a:ext cx="1221809" cy="461665"/>
            </a:xfrm>
            <a:prstGeom prst="rect">
              <a:avLst/>
            </a:prstGeom>
            <a:solidFill>
              <a:schemeClr val="bg1"/>
            </a:solidFill>
          </p:spPr>
          <p:txBody>
            <a:bodyPr wrap="none" rtlCol="0">
              <a:spAutoFit/>
            </a:bodyPr>
            <a:lstStyle/>
            <a:p>
              <a:pPr>
                <a:buNone/>
              </a:pPr>
              <a:r>
                <a:rPr lang="it-IT" sz="2400" dirty="0">
                  <a:solidFill>
                    <a:srgbClr val="000000"/>
                  </a:solidFill>
                </a:rPr>
                <a:t>2° Stage</a:t>
              </a:r>
              <a:endParaRPr lang="it-IT" dirty="0">
                <a:solidFill>
                  <a:srgbClr val="000000"/>
                </a:solidFill>
              </a:endParaRPr>
            </a:p>
          </p:txBody>
        </p:sp>
        <p:sp>
          <p:nvSpPr>
            <p:cNvPr id="10" name="CasellaDiTesto 9"/>
            <p:cNvSpPr txBox="1"/>
            <p:nvPr/>
          </p:nvSpPr>
          <p:spPr>
            <a:xfrm>
              <a:off x="1115617" y="3039343"/>
              <a:ext cx="1221808" cy="461665"/>
            </a:xfrm>
            <a:prstGeom prst="rect">
              <a:avLst/>
            </a:prstGeom>
            <a:solidFill>
              <a:schemeClr val="bg1"/>
            </a:solidFill>
          </p:spPr>
          <p:txBody>
            <a:bodyPr wrap="none" rtlCol="0">
              <a:spAutoFit/>
            </a:bodyPr>
            <a:lstStyle/>
            <a:p>
              <a:pPr>
                <a:buNone/>
              </a:pPr>
              <a:r>
                <a:rPr lang="it-IT" sz="2400" dirty="0">
                  <a:solidFill>
                    <a:srgbClr val="000000"/>
                  </a:solidFill>
                </a:rPr>
                <a:t>3° Stage</a:t>
              </a:r>
              <a:endParaRPr lang="it-IT" dirty="0">
                <a:solidFill>
                  <a:srgbClr val="000000"/>
                </a:solidFill>
              </a:endParaRPr>
            </a:p>
          </p:txBody>
        </p:sp>
        <p:sp>
          <p:nvSpPr>
            <p:cNvPr id="11" name="CasellaDiTesto 10"/>
            <p:cNvSpPr txBox="1"/>
            <p:nvPr/>
          </p:nvSpPr>
          <p:spPr>
            <a:xfrm>
              <a:off x="938485" y="3501008"/>
              <a:ext cx="1576072" cy="461665"/>
            </a:xfrm>
            <a:prstGeom prst="rect">
              <a:avLst/>
            </a:prstGeom>
            <a:solidFill>
              <a:schemeClr val="bg1"/>
            </a:solidFill>
          </p:spPr>
          <p:txBody>
            <a:bodyPr wrap="none" rtlCol="0">
              <a:spAutoFit/>
            </a:bodyPr>
            <a:lstStyle/>
            <a:p>
              <a:pPr>
                <a:buNone/>
              </a:pPr>
              <a:r>
                <a:rPr lang="it-IT" sz="2400" dirty="0" err="1">
                  <a:solidFill>
                    <a:srgbClr val="000000"/>
                  </a:solidFill>
                </a:rPr>
                <a:t>Final</a:t>
              </a:r>
              <a:r>
                <a:rPr lang="it-IT" sz="2400" dirty="0">
                  <a:solidFill>
                    <a:srgbClr val="000000"/>
                  </a:solidFill>
                </a:rPr>
                <a:t> Stage</a:t>
              </a:r>
              <a:endParaRPr lang="it-IT" dirty="0">
                <a:solidFill>
                  <a:srgbClr val="000000"/>
                </a:solidFill>
              </a:endParaRPr>
            </a:p>
          </p:txBody>
        </p:sp>
        <p:sp>
          <p:nvSpPr>
            <p:cNvPr id="12" name="CasellaDiTesto 11"/>
            <p:cNvSpPr txBox="1"/>
            <p:nvPr/>
          </p:nvSpPr>
          <p:spPr>
            <a:xfrm>
              <a:off x="1112666" y="3933056"/>
              <a:ext cx="1293944" cy="830997"/>
            </a:xfrm>
            <a:prstGeom prst="rect">
              <a:avLst/>
            </a:prstGeom>
            <a:solidFill>
              <a:schemeClr val="bg1"/>
            </a:solidFill>
          </p:spPr>
          <p:txBody>
            <a:bodyPr wrap="none" rtlCol="0">
              <a:spAutoFit/>
            </a:bodyPr>
            <a:lstStyle/>
            <a:p>
              <a:pPr>
                <a:buNone/>
              </a:pPr>
              <a:r>
                <a:rPr lang="it-IT" sz="2400" dirty="0" err="1">
                  <a:solidFill>
                    <a:srgbClr val="000000"/>
                  </a:solidFill>
                </a:rPr>
                <a:t>Planned</a:t>
              </a:r>
              <a:r>
                <a:rPr lang="it-IT" sz="2400" dirty="0">
                  <a:solidFill>
                    <a:srgbClr val="000000"/>
                  </a:solidFill>
                </a:rPr>
                <a:t> </a:t>
              </a:r>
              <a:br>
                <a:rPr lang="it-IT" sz="2400" dirty="0">
                  <a:solidFill>
                    <a:srgbClr val="000000"/>
                  </a:solidFill>
                </a:rPr>
              </a:br>
              <a:r>
                <a:rPr lang="it-IT" sz="2400" dirty="0" err="1">
                  <a:solidFill>
                    <a:srgbClr val="000000"/>
                  </a:solidFill>
                </a:rPr>
                <a:t>locations</a:t>
              </a:r>
              <a:endParaRPr lang="it-IT" dirty="0">
                <a:solidFill>
                  <a:srgbClr val="000000"/>
                </a:solidFill>
              </a:endParaRPr>
            </a:p>
          </p:txBody>
        </p:sp>
        <p:sp>
          <p:nvSpPr>
            <p:cNvPr id="13" name="CasellaDiTesto 12"/>
            <p:cNvSpPr txBox="1"/>
            <p:nvPr/>
          </p:nvSpPr>
          <p:spPr>
            <a:xfrm>
              <a:off x="906429" y="4686235"/>
              <a:ext cx="1712327" cy="1348061"/>
            </a:xfrm>
            <a:prstGeom prst="rect">
              <a:avLst/>
            </a:prstGeom>
            <a:solidFill>
              <a:schemeClr val="bg1"/>
            </a:solidFill>
          </p:spPr>
          <p:txBody>
            <a:bodyPr wrap="none" rtlCol="0">
              <a:spAutoFit/>
            </a:bodyPr>
            <a:lstStyle/>
            <a:p>
              <a:pPr>
                <a:buNone/>
              </a:pPr>
              <a:r>
                <a:rPr lang="it-IT" sz="2400" dirty="0">
                  <a:solidFill>
                    <a:srgbClr val="000000"/>
                  </a:solidFill>
                </a:rPr>
                <a:t>New </a:t>
              </a:r>
            </a:p>
            <a:p>
              <a:pPr>
                <a:buNone/>
              </a:pPr>
              <a:r>
                <a:rPr lang="it-IT" sz="2400" dirty="0">
                  <a:solidFill>
                    <a:srgbClr val="000000"/>
                  </a:solidFill>
                </a:rPr>
                <a:t>competitors </a:t>
              </a:r>
            </a:p>
            <a:p>
              <a:pPr>
                <a:buNone/>
              </a:pPr>
              <a:r>
                <a:rPr lang="it-IT" sz="2400" dirty="0" err="1">
                  <a:solidFill>
                    <a:srgbClr val="000000"/>
                  </a:solidFill>
                </a:rPr>
                <a:t>allowed</a:t>
              </a:r>
              <a:endParaRPr lang="it-IT" dirty="0">
                <a:solidFill>
                  <a:srgbClr val="000000"/>
                </a:solidFill>
              </a:endParaRPr>
            </a:p>
          </p:txBody>
        </p:sp>
      </p:grpSp>
    </p:spTree>
    <p:extLst>
      <p:ext uri="{BB962C8B-B14F-4D97-AF65-F5344CB8AC3E}">
        <p14:creationId xmlns:p14="http://schemas.microsoft.com/office/powerpoint/2010/main" val="2024831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sz="2800"/>
              <a:t>The spatial organization of market</a:t>
            </a:r>
            <a:br>
              <a:rPr lang="en-GB" sz="2800"/>
            </a:br>
            <a:r>
              <a:rPr lang="en-GB" sz="2800"/>
              <a:t>Spatial range of demand</a:t>
            </a:r>
            <a:br>
              <a:rPr lang="en-GB" sz="2800"/>
            </a:br>
            <a:endParaRPr lang="en-GB" sz="2800"/>
          </a:p>
        </p:txBody>
      </p:sp>
      <p:grpSp>
        <p:nvGrpSpPr>
          <p:cNvPr id="12291" name="Group 3"/>
          <p:cNvGrpSpPr>
            <a:grpSpLocks/>
          </p:cNvGrpSpPr>
          <p:nvPr/>
        </p:nvGrpSpPr>
        <p:grpSpPr bwMode="auto">
          <a:xfrm>
            <a:off x="900113" y="806450"/>
            <a:ext cx="7416800" cy="4878388"/>
            <a:chOff x="567" y="607"/>
            <a:chExt cx="4672" cy="3073"/>
          </a:xfrm>
        </p:grpSpPr>
        <p:grpSp>
          <p:nvGrpSpPr>
            <p:cNvPr id="12295" name="Group 4"/>
            <p:cNvGrpSpPr>
              <a:grpSpLocks/>
            </p:cNvGrpSpPr>
            <p:nvPr/>
          </p:nvGrpSpPr>
          <p:grpSpPr bwMode="auto">
            <a:xfrm>
              <a:off x="567" y="607"/>
              <a:ext cx="4672" cy="3073"/>
              <a:chOff x="567" y="607"/>
              <a:chExt cx="4672" cy="3073"/>
            </a:xfrm>
          </p:grpSpPr>
          <p:sp>
            <p:nvSpPr>
              <p:cNvPr id="12304" name="Line 5"/>
              <p:cNvSpPr>
                <a:spLocks noChangeShapeType="1"/>
              </p:cNvSpPr>
              <p:nvPr/>
            </p:nvSpPr>
            <p:spPr bwMode="auto">
              <a:xfrm>
                <a:off x="567" y="2568"/>
                <a:ext cx="4672" cy="0"/>
              </a:xfrm>
              <a:prstGeom prst="line">
                <a:avLst/>
              </a:prstGeom>
              <a:noFill/>
              <a:ln w="19050">
                <a:solidFill>
                  <a:srgbClr val="3333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5" name="Arc 6"/>
              <p:cNvSpPr>
                <a:spLocks/>
              </p:cNvSpPr>
              <p:nvPr/>
            </p:nvSpPr>
            <p:spPr bwMode="auto">
              <a:xfrm rot="10800000" flipH="1">
                <a:off x="1746" y="2546"/>
                <a:ext cx="2268" cy="113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close/>
                  </a:path>
                </a:pathLst>
              </a:custGeom>
              <a:noFill/>
              <a:ln w="190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306" name="Rectangle 7"/>
              <p:cNvSpPr>
                <a:spLocks noChangeArrowheads="1"/>
              </p:cNvSpPr>
              <p:nvPr/>
            </p:nvSpPr>
            <p:spPr bwMode="auto">
              <a:xfrm>
                <a:off x="1747" y="1298"/>
                <a:ext cx="2267" cy="1270"/>
              </a:xfrm>
              <a:prstGeom prst="rect">
                <a:avLst/>
              </a:prstGeom>
              <a:noFill/>
              <a:ln w="1905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GB"/>
              </a:p>
            </p:txBody>
          </p:sp>
          <p:sp>
            <p:nvSpPr>
              <p:cNvPr id="12307" name="Line 8"/>
              <p:cNvSpPr>
                <a:spLocks noChangeShapeType="1"/>
              </p:cNvSpPr>
              <p:nvPr/>
            </p:nvSpPr>
            <p:spPr bwMode="auto">
              <a:xfrm>
                <a:off x="2880" y="607"/>
                <a:ext cx="0" cy="1951"/>
              </a:xfrm>
              <a:prstGeom prst="line">
                <a:avLst/>
              </a:prstGeom>
              <a:noFill/>
              <a:ln w="1905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308" name="Line 9"/>
              <p:cNvSpPr>
                <a:spLocks noChangeShapeType="1"/>
              </p:cNvSpPr>
              <p:nvPr/>
            </p:nvSpPr>
            <p:spPr bwMode="auto">
              <a:xfrm flipV="1">
                <a:off x="2880" y="1304"/>
                <a:ext cx="1134" cy="448"/>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10"/>
              <p:cNvSpPr>
                <a:spLocks noChangeShapeType="1"/>
              </p:cNvSpPr>
              <p:nvPr/>
            </p:nvSpPr>
            <p:spPr bwMode="auto">
              <a:xfrm rot="12600000" flipV="1">
                <a:off x="1707" y="1435"/>
                <a:ext cx="1195" cy="185"/>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296" name="Text Box 11"/>
            <p:cNvSpPr txBox="1">
              <a:spLocks noChangeArrowheads="1"/>
            </p:cNvSpPr>
            <p:nvPr/>
          </p:nvSpPr>
          <p:spPr bwMode="auto">
            <a:xfrm>
              <a:off x="2064" y="70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Prices/</a:t>
              </a:r>
              <a:br>
                <a:rPr lang="en-GB" sz="1200" b="1"/>
              </a:br>
              <a:r>
                <a:rPr lang="en-GB" sz="1200" b="1"/>
                <a:t>costs</a:t>
              </a:r>
            </a:p>
          </p:txBody>
        </p:sp>
        <p:sp>
          <p:nvSpPr>
            <p:cNvPr id="12297" name="Text Box 12"/>
            <p:cNvSpPr txBox="1">
              <a:spLocks noChangeArrowheads="1"/>
            </p:cNvSpPr>
            <p:nvPr/>
          </p:nvSpPr>
          <p:spPr bwMode="auto">
            <a:xfrm>
              <a:off x="1519"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298" name="Text Box 13"/>
            <p:cNvSpPr txBox="1">
              <a:spLocks noChangeArrowheads="1"/>
            </p:cNvSpPr>
            <p:nvPr/>
          </p:nvSpPr>
          <p:spPr bwMode="auto">
            <a:xfrm>
              <a:off x="4060"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sp>
          <p:nvSpPr>
            <p:cNvPr id="12299" name="Text Box 14"/>
            <p:cNvSpPr txBox="1">
              <a:spLocks noChangeArrowheads="1"/>
            </p:cNvSpPr>
            <p:nvPr/>
          </p:nvSpPr>
          <p:spPr bwMode="auto">
            <a:xfrm>
              <a:off x="2779" y="2614"/>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O</a:t>
              </a:r>
            </a:p>
          </p:txBody>
        </p:sp>
        <p:sp>
          <p:nvSpPr>
            <p:cNvPr id="12300" name="Text Box 15"/>
            <p:cNvSpPr txBox="1">
              <a:spLocks noChangeArrowheads="1"/>
            </p:cNvSpPr>
            <p:nvPr/>
          </p:nvSpPr>
          <p:spPr bwMode="auto">
            <a:xfrm>
              <a:off x="1556" y="12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301" name="Text Box 16"/>
            <p:cNvSpPr txBox="1">
              <a:spLocks noChangeArrowheads="1"/>
            </p:cNvSpPr>
            <p:nvPr/>
          </p:nvSpPr>
          <p:spPr bwMode="auto">
            <a:xfrm>
              <a:off x="2880" y="176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2" name="Text Box 17"/>
            <p:cNvSpPr txBox="1">
              <a:spLocks noChangeArrowheads="1"/>
            </p:cNvSpPr>
            <p:nvPr/>
          </p:nvSpPr>
          <p:spPr bwMode="auto">
            <a:xfrm>
              <a:off x="2926" y="13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3" name="Text Box 18"/>
            <p:cNvSpPr txBox="1">
              <a:spLocks noChangeArrowheads="1"/>
            </p:cNvSpPr>
            <p:nvPr/>
          </p:nvSpPr>
          <p:spPr bwMode="auto">
            <a:xfrm>
              <a:off x="4060" y="125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grpSp>
      <p:sp>
        <p:nvSpPr>
          <p:cNvPr id="12292" name="Text Box 19"/>
          <p:cNvSpPr txBox="1">
            <a:spLocks noChangeArrowheads="1"/>
          </p:cNvSpPr>
          <p:nvPr/>
        </p:nvSpPr>
        <p:spPr bwMode="auto">
          <a:xfrm>
            <a:off x="395288" y="5373688"/>
            <a:ext cx="83534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600" b="1"/>
              <a:t>O = </a:t>
            </a:r>
            <a:r>
              <a:rPr lang="en-GB" sz="1600"/>
              <a:t>place of supply</a:t>
            </a:r>
          </a:p>
          <a:p>
            <a:pPr algn="l">
              <a:spcBef>
                <a:spcPct val="50000"/>
              </a:spcBef>
              <a:buFont typeface="Monotype Sorts"/>
              <a:buNone/>
            </a:pPr>
            <a:r>
              <a:rPr lang="en-GB" sz="1600" b="1"/>
              <a:t>OP’ = </a:t>
            </a:r>
            <a:r>
              <a:rPr lang="en-GB" sz="1600"/>
              <a:t>maximum price the consumer is willing to pay (including distance’s costs) </a:t>
            </a:r>
          </a:p>
          <a:p>
            <a:pPr algn="l">
              <a:spcBef>
                <a:spcPct val="50000"/>
              </a:spcBef>
              <a:buFont typeface="Monotype Sorts"/>
              <a:buNone/>
            </a:pPr>
            <a:r>
              <a:rPr lang="en-GB" sz="1600" b="1"/>
              <a:t>OP = </a:t>
            </a:r>
            <a:r>
              <a:rPr lang="en-GB" sz="1600"/>
              <a:t>product’s price</a:t>
            </a:r>
          </a:p>
          <a:p>
            <a:pPr algn="l">
              <a:spcBef>
                <a:spcPct val="50000"/>
              </a:spcBef>
              <a:buFont typeface="Monotype Sorts"/>
              <a:buNone/>
            </a:pPr>
            <a:r>
              <a:rPr lang="en-GB" sz="1600" b="1"/>
              <a:t>OC’ </a:t>
            </a:r>
            <a:r>
              <a:rPr lang="en-GB" sz="1600"/>
              <a:t>a </a:t>
            </a:r>
            <a:r>
              <a:rPr lang="en-GB" sz="1600" b="1"/>
              <a:t>OD’ </a:t>
            </a:r>
            <a:r>
              <a:rPr lang="en-GB" sz="1600"/>
              <a:t>= range of the market (circular market centred in </a:t>
            </a:r>
            <a:r>
              <a:rPr lang="en-GB" sz="1600" b="1"/>
              <a:t>O</a:t>
            </a:r>
            <a:r>
              <a:rPr lang="en-GB" sz="1600"/>
              <a:t>)</a:t>
            </a:r>
          </a:p>
        </p:txBody>
      </p:sp>
      <p:sp>
        <p:nvSpPr>
          <p:cNvPr id="12293" name="Text Box 20"/>
          <p:cNvSpPr txBox="1">
            <a:spLocks noChangeArrowheads="1"/>
          </p:cNvSpPr>
          <p:nvPr/>
        </p:nvSpPr>
        <p:spPr bwMode="auto">
          <a:xfrm>
            <a:off x="4787900" y="1108075"/>
            <a:ext cx="4203700" cy="333375"/>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1: the real price is a linear function of distance</a:t>
            </a:r>
          </a:p>
        </p:txBody>
      </p:sp>
      <p:sp>
        <p:nvSpPr>
          <p:cNvPr id="12294" name="Text Box 21"/>
          <p:cNvSpPr txBox="1">
            <a:spLocks noChangeArrowheads="1"/>
          </p:cNvSpPr>
          <p:nvPr/>
        </p:nvSpPr>
        <p:spPr bwMode="auto">
          <a:xfrm>
            <a:off x="6516688" y="2103438"/>
            <a:ext cx="2627312" cy="168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 real price is formed by: </a:t>
            </a:r>
          </a:p>
          <a:p>
            <a:pPr algn="l"/>
            <a:r>
              <a:rPr lang="en-GB" sz="1400"/>
              <a:t>the good’s price at the marketplace</a:t>
            </a:r>
          </a:p>
          <a:p>
            <a:pPr algn="l"/>
            <a:r>
              <a:rPr lang="en-GB" sz="1400"/>
              <a:t>Plus a variable component depending </a:t>
            </a:r>
            <a:br>
              <a:rPr lang="en-GB" sz="1400"/>
            </a:br>
            <a:r>
              <a:rPr lang="en-GB" sz="1400"/>
              <a:t>on the transport cost a consumer </a:t>
            </a:r>
            <a:br>
              <a:rPr lang="en-GB" sz="1400"/>
            </a:br>
            <a:r>
              <a:rPr lang="en-GB" sz="1400"/>
              <a:t>will pay to reach the market</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4652640" y="910800"/>
              <a:ext cx="5036400" cy="723600"/>
            </p14:xfrm>
          </p:contentPart>
        </mc:Choice>
        <mc:Fallback xmlns="">
          <p:pic>
            <p:nvPicPr>
              <p:cNvPr id="2" name="Input penna 1"/>
              <p:cNvPicPr/>
              <p:nvPr/>
            </p:nvPicPr>
            <p:blipFill>
              <a:blip r:embed="rId3"/>
              <a:stretch>
                <a:fillRect/>
              </a:stretch>
            </p:blipFill>
            <p:spPr>
              <a:xfrm>
                <a:off x="4643280" y="901440"/>
                <a:ext cx="50551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375120" y="214200"/>
              <a:ext cx="7117200" cy="6242400"/>
            </p14:xfrm>
          </p:contentPart>
        </mc:Choice>
        <mc:Fallback xmlns="">
          <p:pic>
            <p:nvPicPr>
              <p:cNvPr id="3" name="Input penna 2"/>
              <p:cNvPicPr/>
              <p:nvPr/>
            </p:nvPicPr>
            <p:blipFill>
              <a:blip r:embed="rId5"/>
              <a:stretch>
                <a:fillRect/>
              </a:stretch>
            </p:blipFill>
            <p:spPr>
              <a:xfrm>
                <a:off x="365760" y="204840"/>
                <a:ext cx="7135920" cy="6261120"/>
              </a:xfrm>
              <a:prstGeom prst="rect">
                <a:avLst/>
              </a:prstGeom>
            </p:spPr>
          </p:pic>
        </mc:Fallback>
      </mc:AlternateContent>
    </p:spTree>
    <p:extLst>
      <p:ext uri="{BB962C8B-B14F-4D97-AF65-F5344CB8AC3E}">
        <p14:creationId xmlns:p14="http://schemas.microsoft.com/office/powerpoint/2010/main" val="1820668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it-IT"/>
              <a:t>Hotelling Principle of Market Competition</a:t>
            </a:r>
          </a:p>
        </p:txBody>
      </p:sp>
      <p:sp>
        <p:nvSpPr>
          <p:cNvPr id="187395" name="Freeform 3"/>
          <p:cNvSpPr>
            <a:spLocks/>
          </p:cNvSpPr>
          <p:nvPr/>
        </p:nvSpPr>
        <p:spPr bwMode="auto">
          <a:xfrm>
            <a:off x="2317750" y="2154238"/>
            <a:ext cx="5553075" cy="2625725"/>
          </a:xfrm>
          <a:custGeom>
            <a:avLst/>
            <a:gdLst>
              <a:gd name="T0" fmla="*/ 0 w 6996"/>
              <a:gd name="T1" fmla="*/ 0 h 3308"/>
              <a:gd name="T2" fmla="*/ 0 w 6996"/>
              <a:gd name="T3" fmla="*/ 3308 h 3308"/>
              <a:gd name="T4" fmla="*/ 6996 w 6996"/>
              <a:gd name="T5" fmla="*/ 3308 h 3308"/>
            </a:gdLst>
            <a:ahLst/>
            <a:cxnLst>
              <a:cxn ang="0">
                <a:pos x="T0" y="T1"/>
              </a:cxn>
              <a:cxn ang="0">
                <a:pos x="T2" y="T3"/>
              </a:cxn>
              <a:cxn ang="0">
                <a:pos x="T4" y="T5"/>
              </a:cxn>
            </a:cxnLst>
            <a:rect l="0" t="0" r="r" b="b"/>
            <a:pathLst>
              <a:path w="6996" h="3308">
                <a:moveTo>
                  <a:pt x="0" y="0"/>
                </a:moveTo>
                <a:lnTo>
                  <a:pt x="0" y="3308"/>
                </a:lnTo>
                <a:lnTo>
                  <a:pt x="6996" y="3308"/>
                </a:lnTo>
              </a:path>
            </a:pathLst>
          </a:custGeom>
          <a:noFill/>
          <a:ln w="20701">
            <a:solidFill>
              <a:schemeClr val="tx1"/>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396" name="Rectangle 4"/>
          <p:cNvSpPr>
            <a:spLocks noChangeArrowheads="1"/>
          </p:cNvSpPr>
          <p:nvPr/>
        </p:nvSpPr>
        <p:spPr bwMode="auto">
          <a:xfrm>
            <a:off x="1828800" y="2362200"/>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Prix</a:t>
            </a:r>
            <a:endParaRPr lang="en-US" altLang="it-IT" sz="2400">
              <a:latin typeface="Arial" charset="0"/>
            </a:endParaRPr>
          </a:p>
        </p:txBody>
      </p:sp>
      <p:sp>
        <p:nvSpPr>
          <p:cNvPr id="187397" name="Rectangle 5"/>
          <p:cNvSpPr>
            <a:spLocks noChangeArrowheads="1"/>
          </p:cNvSpPr>
          <p:nvPr/>
        </p:nvSpPr>
        <p:spPr bwMode="auto">
          <a:xfrm>
            <a:off x="3651250"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A</a:t>
            </a:r>
            <a:endParaRPr lang="en-US" altLang="it-IT" sz="2400">
              <a:latin typeface="Arial" charset="0"/>
            </a:endParaRPr>
          </a:p>
        </p:txBody>
      </p:sp>
      <p:sp>
        <p:nvSpPr>
          <p:cNvPr id="187398" name="Rectangle 6"/>
          <p:cNvSpPr>
            <a:spLocks noChangeArrowheads="1"/>
          </p:cNvSpPr>
          <p:nvPr/>
        </p:nvSpPr>
        <p:spPr bwMode="auto">
          <a:xfrm>
            <a:off x="6232525"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B</a:t>
            </a:r>
            <a:endParaRPr lang="en-US" altLang="it-IT" sz="2400">
              <a:latin typeface="Arial" charset="0"/>
            </a:endParaRPr>
          </a:p>
        </p:txBody>
      </p:sp>
      <p:sp>
        <p:nvSpPr>
          <p:cNvPr id="187399" name="Line 7"/>
          <p:cNvSpPr>
            <a:spLocks noChangeShapeType="1"/>
          </p:cNvSpPr>
          <p:nvPr/>
        </p:nvSpPr>
        <p:spPr bwMode="auto">
          <a:xfrm flipV="1">
            <a:off x="3703638" y="2965450"/>
            <a:ext cx="1587" cy="1727200"/>
          </a:xfrm>
          <a:prstGeom prst="line">
            <a:avLst/>
          </a:prstGeom>
          <a:noFill/>
          <a:ln w="30226">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0" name="Line 8"/>
          <p:cNvSpPr>
            <a:spLocks noChangeShapeType="1"/>
          </p:cNvSpPr>
          <p:nvPr/>
        </p:nvSpPr>
        <p:spPr bwMode="auto">
          <a:xfrm flipV="1">
            <a:off x="6286500" y="2970213"/>
            <a:ext cx="1588" cy="1727200"/>
          </a:xfrm>
          <a:prstGeom prst="line">
            <a:avLst/>
          </a:prstGeom>
          <a:noFill/>
          <a:ln w="30163">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1" name="Freeform 9"/>
          <p:cNvSpPr>
            <a:spLocks/>
          </p:cNvSpPr>
          <p:nvPr/>
        </p:nvSpPr>
        <p:spPr bwMode="auto">
          <a:xfrm>
            <a:off x="2365375" y="2520950"/>
            <a:ext cx="3100388" cy="444500"/>
          </a:xfrm>
          <a:custGeom>
            <a:avLst/>
            <a:gdLst>
              <a:gd name="T0" fmla="*/ 0 w 3904"/>
              <a:gd name="T1" fmla="*/ 0 h 559"/>
              <a:gd name="T2" fmla="*/ 1685 w 3904"/>
              <a:gd name="T3" fmla="*/ 559 h 559"/>
              <a:gd name="T4" fmla="*/ 3904 w 3904"/>
              <a:gd name="T5" fmla="*/ 12 h 559"/>
            </a:gdLst>
            <a:ahLst/>
            <a:cxnLst>
              <a:cxn ang="0">
                <a:pos x="T0" y="T1"/>
              </a:cxn>
              <a:cxn ang="0">
                <a:pos x="T2" y="T3"/>
              </a:cxn>
              <a:cxn ang="0">
                <a:pos x="T4" y="T5"/>
              </a:cxn>
            </a:cxnLst>
            <a:rect l="0" t="0" r="r" b="b"/>
            <a:pathLst>
              <a:path w="3904" h="559">
                <a:moveTo>
                  <a:pt x="0" y="0"/>
                </a:moveTo>
                <a:lnTo>
                  <a:pt x="1685" y="559"/>
                </a:lnTo>
                <a:lnTo>
                  <a:pt x="3904" y="12"/>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2" name="Freeform 10"/>
          <p:cNvSpPr>
            <a:spLocks/>
          </p:cNvSpPr>
          <p:nvPr/>
        </p:nvSpPr>
        <p:spPr bwMode="auto">
          <a:xfrm>
            <a:off x="4762500" y="2538413"/>
            <a:ext cx="3011488" cy="434975"/>
          </a:xfrm>
          <a:custGeom>
            <a:avLst/>
            <a:gdLst>
              <a:gd name="T0" fmla="*/ 0 w 3794"/>
              <a:gd name="T1" fmla="*/ 0 h 547"/>
              <a:gd name="T2" fmla="*/ 1915 w 3794"/>
              <a:gd name="T3" fmla="*/ 547 h 547"/>
              <a:gd name="T4" fmla="*/ 3794 w 3794"/>
              <a:gd name="T5" fmla="*/ 0 h 547"/>
            </a:gdLst>
            <a:ahLst/>
            <a:cxnLst>
              <a:cxn ang="0">
                <a:pos x="T0" y="T1"/>
              </a:cxn>
              <a:cxn ang="0">
                <a:pos x="T2" y="T3"/>
              </a:cxn>
              <a:cxn ang="0">
                <a:pos x="T4" y="T5"/>
              </a:cxn>
            </a:cxnLst>
            <a:rect l="0" t="0" r="r" b="b"/>
            <a:pathLst>
              <a:path w="3794" h="547">
                <a:moveTo>
                  <a:pt x="0" y="0"/>
                </a:moveTo>
                <a:lnTo>
                  <a:pt x="1915" y="547"/>
                </a:lnTo>
                <a:lnTo>
                  <a:pt x="3794" y="0"/>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3" name="Rectangle 11"/>
          <p:cNvSpPr>
            <a:spLocks noChangeArrowheads="1"/>
          </p:cNvSpPr>
          <p:nvPr/>
        </p:nvSpPr>
        <p:spPr bwMode="auto">
          <a:xfrm>
            <a:off x="3616325"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4" name="Rectangle 12"/>
          <p:cNvSpPr>
            <a:spLocks noChangeArrowheads="1"/>
          </p:cNvSpPr>
          <p:nvPr/>
        </p:nvSpPr>
        <p:spPr bwMode="auto">
          <a:xfrm>
            <a:off x="6178550"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5" name="Freeform 13"/>
          <p:cNvSpPr>
            <a:spLocks/>
          </p:cNvSpPr>
          <p:nvPr/>
        </p:nvSpPr>
        <p:spPr bwMode="auto">
          <a:xfrm flipV="1">
            <a:off x="5802313" y="2686050"/>
            <a:ext cx="9525" cy="1588"/>
          </a:xfrm>
          <a:custGeom>
            <a:avLst/>
            <a:gdLst>
              <a:gd name="T0" fmla="*/ 0 w 11"/>
              <a:gd name="T1" fmla="*/ 0 h 3"/>
              <a:gd name="T2" fmla="*/ 0 w 11"/>
              <a:gd name="T3" fmla="*/ 0 h 3"/>
              <a:gd name="T4" fmla="*/ 11 w 11"/>
              <a:gd name="T5" fmla="*/ 3 h 3"/>
            </a:gdLst>
            <a:ahLst/>
            <a:cxnLst>
              <a:cxn ang="0">
                <a:pos x="T0" y="T1"/>
              </a:cxn>
              <a:cxn ang="0">
                <a:pos x="T2" y="T3"/>
              </a:cxn>
              <a:cxn ang="0">
                <a:pos x="T4" y="T5"/>
              </a:cxn>
            </a:cxnLst>
            <a:rect l="0" t="0" r="r" b="b"/>
            <a:pathLst>
              <a:path w="11" h="3">
                <a:moveTo>
                  <a:pt x="0" y="0"/>
                </a:moveTo>
                <a:lnTo>
                  <a:pt x="0" y="0"/>
                </a:lnTo>
                <a:lnTo>
                  <a:pt x="11" y="3"/>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6" name="Rectangle 14"/>
          <p:cNvSpPr>
            <a:spLocks noChangeArrowheads="1"/>
          </p:cNvSpPr>
          <p:nvPr/>
        </p:nvSpPr>
        <p:spPr bwMode="auto">
          <a:xfrm>
            <a:off x="3810000" y="335280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P2</a:t>
            </a:r>
            <a:endParaRPr lang="en-US" altLang="it-IT" sz="2400">
              <a:latin typeface="Arial" charset="0"/>
            </a:endParaRPr>
          </a:p>
        </p:txBody>
      </p:sp>
      <p:sp>
        <p:nvSpPr>
          <p:cNvPr id="187407" name="Rectangle 15"/>
          <p:cNvSpPr>
            <a:spLocks noChangeArrowheads="1"/>
          </p:cNvSpPr>
          <p:nvPr/>
        </p:nvSpPr>
        <p:spPr bwMode="auto">
          <a:xfrm>
            <a:off x="5026025"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F1</a:t>
            </a:r>
            <a:endParaRPr lang="en-US" altLang="it-IT" sz="2400">
              <a:latin typeface="Arial" charset="0"/>
            </a:endParaRPr>
          </a:p>
        </p:txBody>
      </p:sp>
      <p:sp>
        <p:nvSpPr>
          <p:cNvPr id="187408" name="Rectangle 16"/>
          <p:cNvSpPr>
            <a:spLocks noChangeArrowheads="1"/>
          </p:cNvSpPr>
          <p:nvPr/>
        </p:nvSpPr>
        <p:spPr bwMode="auto">
          <a:xfrm>
            <a:off x="5513388"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F2</a:t>
            </a:r>
            <a:endParaRPr lang="en-US" altLang="it-IT" sz="2400">
              <a:latin typeface="Arial" charset="0"/>
            </a:endParaRPr>
          </a:p>
        </p:txBody>
      </p:sp>
      <p:sp>
        <p:nvSpPr>
          <p:cNvPr id="187409" name="Freeform 17"/>
          <p:cNvSpPr>
            <a:spLocks/>
          </p:cNvSpPr>
          <p:nvPr/>
        </p:nvSpPr>
        <p:spPr bwMode="auto">
          <a:xfrm>
            <a:off x="2362200" y="2667000"/>
            <a:ext cx="3657600" cy="609600"/>
          </a:xfrm>
          <a:custGeom>
            <a:avLst/>
            <a:gdLst>
              <a:gd name="T0" fmla="*/ 0 w 2304"/>
              <a:gd name="T1" fmla="*/ 96 h 384"/>
              <a:gd name="T2" fmla="*/ 864 w 2304"/>
              <a:gd name="T3" fmla="*/ 384 h 384"/>
              <a:gd name="T4" fmla="*/ 2304 w 2304"/>
              <a:gd name="T5" fmla="*/ 0 h 384"/>
            </a:gdLst>
            <a:ahLst/>
            <a:cxnLst>
              <a:cxn ang="0">
                <a:pos x="T0" y="T1"/>
              </a:cxn>
              <a:cxn ang="0">
                <a:pos x="T2" y="T3"/>
              </a:cxn>
              <a:cxn ang="0">
                <a:pos x="T4" y="T5"/>
              </a:cxn>
            </a:cxnLst>
            <a:rect l="0" t="0" r="r" b="b"/>
            <a:pathLst>
              <a:path w="2304" h="384">
                <a:moveTo>
                  <a:pt x="0" y="96"/>
                </a:moveTo>
                <a:lnTo>
                  <a:pt x="864" y="384"/>
                </a:lnTo>
                <a:lnTo>
                  <a:pt x="2304" y="0"/>
                </a:lnTo>
              </a:path>
            </a:pathLst>
          </a:custGeom>
          <a:noFill/>
          <a:ln w="25400" cap="flat" cmpd="sng">
            <a:solidFill>
              <a:schemeClr val="tx1"/>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0" name="Line 18"/>
          <p:cNvSpPr>
            <a:spLocks noChangeShapeType="1"/>
          </p:cNvSpPr>
          <p:nvPr/>
        </p:nvSpPr>
        <p:spPr bwMode="auto">
          <a:xfrm>
            <a:off x="5029200" y="2667000"/>
            <a:ext cx="0" cy="20574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1" name="Line 19"/>
          <p:cNvSpPr>
            <a:spLocks noChangeShapeType="1"/>
          </p:cNvSpPr>
          <p:nvPr/>
        </p:nvSpPr>
        <p:spPr bwMode="auto">
          <a:xfrm>
            <a:off x="5638800" y="2819400"/>
            <a:ext cx="0" cy="19050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2" name="Line 20"/>
          <p:cNvSpPr>
            <a:spLocks noChangeShapeType="1"/>
          </p:cNvSpPr>
          <p:nvPr/>
        </p:nvSpPr>
        <p:spPr bwMode="auto">
          <a:xfrm>
            <a:off x="3810000" y="2971800"/>
            <a:ext cx="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3571920" y="2768040"/>
              <a:ext cx="2964960" cy="3107880"/>
            </p14:xfrm>
          </p:contentPart>
        </mc:Choice>
        <mc:Fallback xmlns="">
          <p:pic>
            <p:nvPicPr>
              <p:cNvPr id="2" name="Input penna 1"/>
              <p:cNvPicPr/>
              <p:nvPr/>
            </p:nvPicPr>
            <p:blipFill>
              <a:blip r:embed="rId3"/>
              <a:stretch>
                <a:fillRect/>
              </a:stretch>
            </p:blipFill>
            <p:spPr>
              <a:xfrm>
                <a:off x="3562560" y="2758680"/>
                <a:ext cx="2983680" cy="3126600"/>
              </a:xfrm>
              <a:prstGeom prst="rect">
                <a:avLst/>
              </a:prstGeom>
            </p:spPr>
          </p:pic>
        </mc:Fallback>
      </mc:AlternateContent>
    </p:spTree>
    <p:extLst>
      <p:ext uri="{BB962C8B-B14F-4D97-AF65-F5344CB8AC3E}">
        <p14:creationId xmlns:p14="http://schemas.microsoft.com/office/powerpoint/2010/main" val="19801345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sz="quarter"/>
          </p:nvPr>
        </p:nvSpPr>
        <p:spPr/>
        <p:txBody>
          <a:bodyPr/>
          <a:lstStyle/>
          <a:p>
            <a:r>
              <a:rPr lang="it-IT" altLang="it-IT" sz="2800" dirty="0" err="1"/>
              <a:t>Spatial</a:t>
            </a:r>
            <a:r>
              <a:rPr lang="it-IT" altLang="it-IT" sz="2800" dirty="0"/>
              <a:t> </a:t>
            </a:r>
            <a:r>
              <a:rPr lang="it-IT" altLang="it-IT" sz="2800" dirty="0" err="1"/>
              <a:t>competition</a:t>
            </a:r>
            <a:r>
              <a:rPr lang="it-IT" altLang="it-IT" sz="2800" dirty="0"/>
              <a:t> and </a:t>
            </a:r>
            <a:r>
              <a:rPr lang="it-IT" altLang="it-IT" sz="2800" dirty="0" err="1"/>
              <a:t>structural</a:t>
            </a:r>
            <a:r>
              <a:rPr lang="it-IT" altLang="it-IT" sz="2800" dirty="0"/>
              <a:t> </a:t>
            </a:r>
            <a:r>
              <a:rPr lang="it-IT" altLang="it-IT" sz="2800" dirty="0" err="1"/>
              <a:t>differences</a:t>
            </a:r>
            <a:endParaRPr lang="it-IT" altLang="it-IT" sz="2800" dirty="0"/>
          </a:p>
        </p:txBody>
      </p:sp>
      <p:pic>
        <p:nvPicPr>
          <p:cNvPr id="1884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011363"/>
            <a:ext cx="3810000" cy="176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968500"/>
            <a:ext cx="3810000" cy="185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1"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8200" y="4124325"/>
            <a:ext cx="3810000"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2"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800600" y="4121150"/>
            <a:ext cx="3810000" cy="181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sp>
        <p:nvSpPr>
          <p:cNvPr id="188423" name="Text Box 7"/>
          <p:cNvSpPr txBox="1">
            <a:spLocks noChangeArrowheads="1"/>
          </p:cNvSpPr>
          <p:nvPr/>
        </p:nvSpPr>
        <p:spPr bwMode="auto">
          <a:xfrm>
            <a:off x="1258888"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a:t>Effect</a:t>
            </a:r>
            <a:r>
              <a:rPr lang="it-IT" altLang="it-IT" sz="1600" dirty="0"/>
              <a:t> of a </a:t>
            </a:r>
            <a:r>
              <a:rPr lang="it-IT" altLang="it-IT" sz="1600" dirty="0" err="1"/>
              <a:t>price</a:t>
            </a:r>
            <a:r>
              <a:rPr lang="it-IT" altLang="it-IT" sz="1600" dirty="0"/>
              <a:t> </a:t>
            </a:r>
            <a:r>
              <a:rPr lang="it-IT" altLang="it-IT" sz="1600" dirty="0" err="1"/>
              <a:t>reduction</a:t>
            </a:r>
            <a:endParaRPr lang="it-IT" altLang="it-IT" sz="1600" dirty="0"/>
          </a:p>
        </p:txBody>
      </p:sp>
      <p:sp>
        <p:nvSpPr>
          <p:cNvPr id="188424" name="Text Box 8"/>
          <p:cNvSpPr txBox="1">
            <a:spLocks noChangeArrowheads="1"/>
          </p:cNvSpPr>
          <p:nvPr/>
        </p:nvSpPr>
        <p:spPr bwMode="auto">
          <a:xfrm>
            <a:off x="4930775"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a:t>Effect</a:t>
            </a:r>
            <a:r>
              <a:rPr lang="it-IT" altLang="it-IT" sz="1600" dirty="0"/>
              <a:t> of a </a:t>
            </a:r>
            <a:r>
              <a:rPr lang="it-IT" altLang="it-IT" sz="1600" dirty="0" err="1"/>
              <a:t>transport</a:t>
            </a:r>
            <a:r>
              <a:rPr lang="it-IT" altLang="it-IT" sz="1600" dirty="0"/>
              <a:t> </a:t>
            </a:r>
            <a:r>
              <a:rPr lang="it-IT" altLang="it-IT" sz="1600" dirty="0" err="1"/>
              <a:t>cost</a:t>
            </a:r>
            <a:r>
              <a:rPr lang="it-IT" altLang="it-IT" sz="1600" dirty="0"/>
              <a:t> </a:t>
            </a:r>
            <a:r>
              <a:rPr lang="it-IT" altLang="it-IT" sz="1600" dirty="0" err="1"/>
              <a:t>reduction</a:t>
            </a:r>
            <a:endParaRPr lang="it-IT" altLang="it-IT" sz="1600" dirty="0"/>
          </a:p>
        </p:txBody>
      </p:sp>
      <p:sp>
        <p:nvSpPr>
          <p:cNvPr id="188425" name="Text Box 9"/>
          <p:cNvSpPr txBox="1">
            <a:spLocks noChangeArrowheads="1"/>
          </p:cNvSpPr>
          <p:nvPr/>
        </p:nvSpPr>
        <p:spPr bwMode="auto">
          <a:xfrm>
            <a:off x="1187450" y="3716338"/>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i="1" dirty="0"/>
              <a:t>A competitor </a:t>
            </a:r>
            <a:r>
              <a:rPr lang="it-IT" altLang="it-IT" sz="1600" i="1" dirty="0" err="1"/>
              <a:t>moves</a:t>
            </a:r>
            <a:endParaRPr lang="it-IT" altLang="it-IT" sz="1600" dirty="0"/>
          </a:p>
        </p:txBody>
      </p:sp>
      <p:sp>
        <p:nvSpPr>
          <p:cNvPr id="188426" name="Text Box 10"/>
          <p:cNvSpPr txBox="1">
            <a:spLocks noChangeArrowheads="1"/>
          </p:cNvSpPr>
          <p:nvPr/>
        </p:nvSpPr>
        <p:spPr bwMode="auto">
          <a:xfrm>
            <a:off x="4932363" y="3716338"/>
            <a:ext cx="3241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a:t>Market </a:t>
            </a:r>
            <a:r>
              <a:rPr lang="it-IT" altLang="it-IT" sz="1600" dirty="0" err="1"/>
              <a:t>is</a:t>
            </a:r>
            <a:r>
              <a:rPr lang="it-IT" altLang="it-IT" sz="1600" dirty="0"/>
              <a:t> </a:t>
            </a:r>
            <a:r>
              <a:rPr lang="it-IT" altLang="it-IT" sz="1600" dirty="0" err="1"/>
              <a:t>divided</a:t>
            </a:r>
            <a:r>
              <a:rPr lang="it-IT" altLang="it-IT" sz="1600" dirty="0"/>
              <a:t> </a:t>
            </a:r>
            <a:r>
              <a:rPr lang="it-IT" altLang="it-IT" sz="1600" dirty="0" err="1"/>
              <a:t>between</a:t>
            </a:r>
            <a:r>
              <a:rPr lang="it-IT" altLang="it-IT" sz="1600" dirty="0"/>
              <a:t> </a:t>
            </a:r>
            <a:r>
              <a:rPr lang="it-IT" altLang="it-IT" sz="1600" dirty="0" err="1"/>
              <a:t>two</a:t>
            </a:r>
            <a:r>
              <a:rPr lang="it-IT" altLang="it-IT" sz="1600" dirty="0"/>
              <a:t> competitors</a:t>
            </a:r>
          </a:p>
        </p:txBody>
      </p:sp>
      <mc:AlternateContent xmlns:mc="http://schemas.openxmlformats.org/markup-compatibility/2006" xmlns:p14="http://schemas.microsoft.com/office/powerpoint/2010/main">
        <mc:Choice Requires="p14">
          <p:contentPart p14:bwMode="auto" r:id="rId6">
            <p14:nvContentPartPr>
              <p14:cNvPr id="2" name="Input penna 1"/>
              <p14:cNvContentPartPr/>
              <p14:nvPr/>
            </p14:nvContentPartPr>
            <p14:xfrm>
              <a:off x="1027080" y="1527120"/>
              <a:ext cx="7643880" cy="5036400"/>
            </p14:xfrm>
          </p:contentPart>
        </mc:Choice>
        <mc:Fallback xmlns="">
          <p:pic>
            <p:nvPicPr>
              <p:cNvPr id="2" name="Input penna 1"/>
              <p:cNvPicPr/>
              <p:nvPr/>
            </p:nvPicPr>
            <p:blipFill>
              <a:blip r:embed="rId7"/>
              <a:stretch>
                <a:fillRect/>
              </a:stretch>
            </p:blipFill>
            <p:spPr>
              <a:xfrm>
                <a:off x="1017720" y="1517760"/>
                <a:ext cx="7662600" cy="5055120"/>
              </a:xfrm>
              <a:prstGeom prst="rect">
                <a:avLst/>
              </a:prstGeom>
            </p:spPr>
          </p:pic>
        </mc:Fallback>
      </mc:AlternateContent>
    </p:spTree>
    <p:extLst>
      <p:ext uri="{BB962C8B-B14F-4D97-AF65-F5344CB8AC3E}">
        <p14:creationId xmlns:p14="http://schemas.microsoft.com/office/powerpoint/2010/main" val="203344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t>Location of central places</a:t>
            </a:r>
            <a:endParaRPr lang="it-IT"/>
          </a:p>
        </p:txBody>
      </p:sp>
      <p:sp>
        <p:nvSpPr>
          <p:cNvPr id="9219" name="Rectangle 3" descr="Rectangle: Click to edit Master text styles&#10;Second level&#10;Third level&#10;Fourth level&#10;Fifth level"/>
          <p:cNvSpPr>
            <a:spLocks noGrp="1" noChangeArrowheads="1"/>
          </p:cNvSpPr>
          <p:nvPr>
            <p:ph type="body" idx="1"/>
          </p:nvPr>
        </p:nvSpPr>
        <p:spPr/>
        <p:txBody>
          <a:bodyPr/>
          <a:lstStyle/>
          <a:p>
            <a:pPr algn="ctr">
              <a:lnSpc>
                <a:spcPct val="80000"/>
              </a:lnSpc>
              <a:buFont typeface="Wingdings" pitchFamily="2" charset="2"/>
              <a:buNone/>
            </a:pPr>
            <a:r>
              <a:rPr lang="en-GB" sz="2000" b="1"/>
              <a:t>=&gt;</a:t>
            </a:r>
          </a:p>
          <a:p>
            <a:pPr>
              <a:lnSpc>
                <a:spcPct val="80000"/>
              </a:lnSpc>
            </a:pPr>
            <a:r>
              <a:rPr lang="en-GB" sz="2000"/>
              <a:t>The quantity of the good that a customer will be prepared to buy depends, other thing being equal, on the actual price he is called upon to pay for it</a:t>
            </a:r>
          </a:p>
          <a:p>
            <a:pPr>
              <a:lnSpc>
                <a:spcPct val="80000"/>
              </a:lnSpc>
            </a:pPr>
            <a:r>
              <a:rPr lang="en-GB" sz="2000"/>
              <a:t>In a simplified economical space, since everything else has been constrained, the price to customer varies only with the distance from the point of production.</a:t>
            </a:r>
          </a:p>
          <a:p>
            <a:pPr>
              <a:lnSpc>
                <a:spcPct val="80000"/>
              </a:lnSpc>
            </a:pPr>
            <a:r>
              <a:rPr lang="en-GB" sz="2000"/>
              <a:t>The further he/she is from this point, the less he will consume.</a:t>
            </a:r>
          </a:p>
          <a:p>
            <a:pPr>
              <a:lnSpc>
                <a:spcPct val="80000"/>
              </a:lnSpc>
            </a:pPr>
            <a:r>
              <a:rPr lang="en-GB" sz="2000"/>
              <a:t>In general terms, the greater the distance from the production point the higher the price of the good and the smaller the quantity of the good demanded by prospective customers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2000"/>
              <a:t>Simplifying assumptions: the initial constraints of the model</a:t>
            </a:r>
            <a:br>
              <a:rPr lang="en-GB" sz="2000"/>
            </a:br>
            <a:br>
              <a:rPr lang="en-GB" sz="2000"/>
            </a:br>
            <a:endParaRPr lang="en-GB" sz="2000"/>
          </a:p>
        </p:txBody>
      </p:sp>
      <p:sp>
        <p:nvSpPr>
          <p:cNvPr id="7171" name="Rectangle 3" descr="Rectangle: Click to edit Master text styles&#10;Second level&#10;Third level&#10;Fourth level&#10;Fifth level"/>
          <p:cNvSpPr>
            <a:spLocks noGrp="1" noChangeArrowheads="1"/>
          </p:cNvSpPr>
          <p:nvPr>
            <p:ph type="body" idx="1"/>
          </p:nvPr>
        </p:nvSpPr>
        <p:spPr>
          <a:xfrm>
            <a:off x="323850" y="981075"/>
            <a:ext cx="8640763" cy="5688013"/>
          </a:xfrm>
        </p:spPr>
        <p:txBody>
          <a:bodyPr/>
          <a:lstStyle/>
          <a:p>
            <a:pPr marL="609600" indent="-609600">
              <a:lnSpc>
                <a:spcPct val="80000"/>
              </a:lnSpc>
            </a:pPr>
            <a:r>
              <a:rPr lang="en-GB" sz="1200" dirty="0"/>
              <a:t>The complexities of the real world are simplified in the model by the use of two sets of assumptions:</a:t>
            </a:r>
          </a:p>
          <a:p>
            <a:pPr marL="990600" lvl="1" indent="-533400">
              <a:lnSpc>
                <a:spcPct val="80000"/>
              </a:lnSpc>
            </a:pPr>
            <a:r>
              <a:rPr lang="en-GB" sz="1000" dirty="0"/>
              <a:t>The first is concerned with the </a:t>
            </a:r>
            <a:r>
              <a:rPr lang="en-GB" sz="1000" b="1" dirty="0"/>
              <a:t>nature of the land surface </a:t>
            </a:r>
            <a:r>
              <a:rPr lang="en-GB" sz="1000" dirty="0"/>
              <a:t>in the model region</a:t>
            </a:r>
          </a:p>
          <a:p>
            <a:pPr marL="990600" lvl="1" indent="-533400">
              <a:lnSpc>
                <a:spcPct val="80000"/>
              </a:lnSpc>
            </a:pPr>
            <a:r>
              <a:rPr lang="en-GB" sz="1000" dirty="0"/>
              <a:t>The second is concerned with the </a:t>
            </a:r>
            <a:r>
              <a:rPr lang="en-GB" sz="1000" b="1" dirty="0"/>
              <a:t>people who inhabit </a:t>
            </a:r>
            <a:r>
              <a:rPr lang="en-GB" sz="1000" dirty="0"/>
              <a:t>it</a:t>
            </a:r>
          </a:p>
          <a:p>
            <a:pPr marL="609600" indent="-609600">
              <a:lnSpc>
                <a:spcPct val="80000"/>
              </a:lnSpc>
            </a:pPr>
            <a:r>
              <a:rPr lang="en-GB" sz="2400" dirty="0"/>
              <a:t>Initial constraints:</a:t>
            </a:r>
          </a:p>
          <a:p>
            <a:pPr marL="990600" lvl="1" indent="-533400">
              <a:lnSpc>
                <a:spcPct val="80000"/>
              </a:lnSpc>
              <a:buFont typeface="Wingdings" pitchFamily="2" charset="2"/>
              <a:buAutoNum type="arabicPeriod"/>
            </a:pPr>
            <a:r>
              <a:rPr lang="en-GB" sz="2000" dirty="0"/>
              <a:t>The land surface is an unbounded plain which is homogeneous in all respects:</a:t>
            </a:r>
          </a:p>
          <a:p>
            <a:pPr marL="1371600" lvl="2" indent="-457200">
              <a:lnSpc>
                <a:spcPct val="80000"/>
              </a:lnSpc>
              <a:buFont typeface="Wingdings" pitchFamily="2" charset="2"/>
              <a:buAutoNum type="alphaLcPeriod"/>
            </a:pPr>
            <a:r>
              <a:rPr lang="en-GB" sz="1800" dirty="0"/>
              <a:t>The surface is perfectly flat with no barriers to movement. Movement is therefore possible in all directions.</a:t>
            </a:r>
          </a:p>
          <a:p>
            <a:pPr marL="1371600" lvl="2" indent="-457200">
              <a:lnSpc>
                <a:spcPct val="80000"/>
              </a:lnSpc>
              <a:buFont typeface="Wingdings" pitchFamily="2" charset="2"/>
              <a:buAutoNum type="alphaLcPeriod"/>
            </a:pPr>
            <a:r>
              <a:rPr lang="en-GB" sz="1800" dirty="0"/>
              <a:t>Transport costs are proportional to distance and there is a single uniform transport system.</a:t>
            </a:r>
          </a:p>
          <a:p>
            <a:pPr marL="1371600" lvl="2" indent="-457200">
              <a:lnSpc>
                <a:spcPct val="80000"/>
              </a:lnSpc>
              <a:buFont typeface="Wingdings" pitchFamily="2" charset="2"/>
              <a:buAutoNum type="alphaLcPeriod"/>
            </a:pPr>
            <a:r>
              <a:rPr lang="en-GB" sz="1800" dirty="0"/>
              <a:t>Physical resources are evenly distributed, that is, soils are of equal fertility throughout, raw materials are ubiquitous.</a:t>
            </a:r>
          </a:p>
          <a:p>
            <a:pPr marL="990600" lvl="1" indent="-533400">
              <a:lnSpc>
                <a:spcPct val="80000"/>
              </a:lnSpc>
              <a:buFont typeface="Wingdings" pitchFamily="2" charset="2"/>
              <a:buAutoNum type="arabicPeriod"/>
            </a:pPr>
            <a:r>
              <a:rPr lang="en-GB" sz="2000" dirty="0"/>
              <a:t>The population living on the plain has the following characteristics:</a:t>
            </a:r>
          </a:p>
          <a:p>
            <a:pPr marL="1371600" lvl="2" indent="-457200">
              <a:lnSpc>
                <a:spcPct val="80000"/>
              </a:lnSpc>
              <a:buFont typeface="Wingdings" pitchFamily="2" charset="2"/>
              <a:buAutoNum type="alphaLcPeriod"/>
            </a:pPr>
            <a:r>
              <a:rPr lang="en-GB" sz="1800" dirty="0"/>
              <a:t>An even spatial distribution.</a:t>
            </a:r>
          </a:p>
          <a:p>
            <a:pPr marL="1371600" lvl="2" indent="-457200">
              <a:lnSpc>
                <a:spcPct val="80000"/>
              </a:lnSpc>
              <a:buFont typeface="Wingdings" pitchFamily="2" charset="2"/>
              <a:buAutoNum type="alphaLcPeriod"/>
            </a:pPr>
            <a:r>
              <a:rPr lang="en-GB" sz="1800" dirty="0"/>
              <a:t>Identical incomes, demand schedules, and propensities to consume</a:t>
            </a:r>
          </a:p>
          <a:p>
            <a:pPr marL="1371600" lvl="2" indent="-457200">
              <a:lnSpc>
                <a:spcPct val="80000"/>
              </a:lnSpc>
              <a:buFont typeface="Wingdings" pitchFamily="2" charset="2"/>
              <a:buAutoNum type="alphaLcPeriod"/>
            </a:pPr>
            <a:r>
              <a:rPr lang="en-GB" sz="1800" dirty="0"/>
              <a:t>Both producers and consumers have perfect knowledge and act perfectly rationally with respect to this knowledge. They are able, therefore, to behave in an </a:t>
            </a:r>
            <a:r>
              <a:rPr lang="en-GB" sz="1800" i="1" dirty="0"/>
              <a:t>optimum</a:t>
            </a:r>
            <a:r>
              <a:rPr lang="en-GB" sz="1800" dirty="0"/>
              <a:t> fashion. </a:t>
            </a:r>
          </a:p>
          <a:p>
            <a:pPr marL="1752600" lvl="3" indent="-381000">
              <a:lnSpc>
                <a:spcPct val="80000"/>
              </a:lnSpc>
              <a:buFont typeface="Wingdings" pitchFamily="2" charset="2"/>
              <a:buAutoNum type="alphaLcPeriod"/>
            </a:pPr>
            <a:r>
              <a:rPr lang="en-GB" sz="1600" dirty="0"/>
              <a:t>As producers they are assumed to seek a single goal – the maximization of profits</a:t>
            </a:r>
          </a:p>
          <a:p>
            <a:pPr marL="1752600" lvl="3" indent="-381000">
              <a:lnSpc>
                <a:spcPct val="80000"/>
              </a:lnSpc>
              <a:buFont typeface="Wingdings" pitchFamily="2" charset="2"/>
              <a:buAutoNum type="alphaLcPeriod"/>
            </a:pPr>
            <a:r>
              <a:rPr lang="en-GB" sz="1600" dirty="0"/>
              <a:t>As consumers they seek to minimize their outlays in meeting their consumption needs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836368"/>
          </a:xfrm>
        </p:spPr>
        <p:txBody>
          <a:bodyPr>
            <a:normAutofit fontScale="70000" lnSpcReduction="20000"/>
          </a:bodyPr>
          <a:lstStyle/>
          <a:p>
            <a:pPr>
              <a:lnSpc>
                <a:spcPct val="80000"/>
              </a:lnSpc>
            </a:pPr>
            <a:r>
              <a:rPr lang="en-GB" sz="2000" b="1" dirty="0"/>
              <a:t>Walter </a:t>
            </a:r>
            <a:r>
              <a:rPr lang="en-GB" sz="2000" b="1" dirty="0" err="1"/>
              <a:t>Christaller</a:t>
            </a:r>
            <a:endParaRPr lang="en-GB" sz="2000" b="1" dirty="0"/>
          </a:p>
          <a:p>
            <a:r>
              <a:rPr lang="en-US" sz="2000" dirty="0"/>
              <a:t>The German geographer Walter </a:t>
            </a:r>
            <a:r>
              <a:rPr lang="en-US" sz="2000" dirty="0" err="1"/>
              <a:t>Christaller</a:t>
            </a:r>
            <a:r>
              <a:rPr lang="en-US" sz="2000" dirty="0"/>
              <a:t> introduced central-place theory in his book entitled Central Places in Southern Germany (1933). The primary purpose of a settlement or market town, according to central-place theory, is the provision of goods and services for the surrounding market area. Such towns are centrally located and may be called central places. Settlements that provide more goods and services than do other places are called higher-order central places. Lower-order central places have small market areas and provide goods and services that are purchased more frequently than higher-order goods and services. Higher-order places are more widely distributed and fewer in number than lower-order places.</a:t>
            </a:r>
          </a:p>
          <a:p>
            <a:r>
              <a:rPr lang="en-US" sz="2000" dirty="0" err="1"/>
              <a:t>Christaller’s</a:t>
            </a:r>
            <a:r>
              <a:rPr lang="en-US" sz="2000" dirty="0"/>
              <a:t> theory assumes that central places are distributed over a uniform plane of constant population density and purchasing power. Movement across the plane is uniformly easy in any direction, transportation costs vary linearly, and consumers act rationally to minimize transportation costs by visiting the nearest location offering the desired good or service.</a:t>
            </a:r>
          </a:p>
          <a:p>
            <a:r>
              <a:rPr lang="en-US" sz="2000" dirty="0"/>
              <a:t>The determining factor in the location of any central place is the </a:t>
            </a:r>
            <a:r>
              <a:rPr lang="en-US" sz="2000" u="sng" dirty="0">
                <a:hlinkClick r:id="rId3"/>
              </a:rPr>
              <a:t>threshold</a:t>
            </a:r>
            <a:r>
              <a:rPr lang="en-US" sz="2000" dirty="0"/>
              <a:t>, which </a:t>
            </a:r>
            <a:r>
              <a:rPr lang="en-US" sz="2000" u="sng" dirty="0">
                <a:hlinkClick r:id="rId4"/>
              </a:rPr>
              <a:t>comprises</a:t>
            </a:r>
            <a:r>
              <a:rPr lang="en-US" sz="2000" dirty="0"/>
              <a:t> the smallest market area necessary for the goods and services to be economically viable. Once a threshold has been established, the central place will seek to expand its market area until the range—</a:t>
            </a:r>
            <a:r>
              <a:rPr lang="en-US" sz="2000" i="1" dirty="0"/>
              <a:t>i.e.,</a:t>
            </a:r>
            <a:r>
              <a:rPr lang="en-US" sz="2000" dirty="0"/>
              <a:t> the maximum distance consumers will travel to purchase goods and services—is reached.</a:t>
            </a:r>
          </a:p>
          <a:p>
            <a:r>
              <a:rPr lang="en-US" sz="2000" dirty="0"/>
              <a:t>Since the threshold and range define the market area of a central place, market areas for a group of central places offering the same order of goods and services will each extend an equal distance in all directions in circular fashion.</a:t>
            </a:r>
          </a:p>
          <a:p>
            <a:pPr>
              <a:lnSpc>
                <a:spcPct val="80000"/>
              </a:lnSpc>
            </a:pPr>
            <a:endParaRPr lang="en-US" sz="2000" dirty="0"/>
          </a:p>
          <a:p>
            <a:pPr>
              <a:lnSpc>
                <a:spcPct val="80000"/>
              </a:lnSpc>
            </a:pPr>
            <a:r>
              <a:rPr lang="en-GB" sz="2000" dirty="0"/>
              <a:t>https://www.britannica.com/topic/central-place-theory#ref155353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GB"/>
              <a:t>Central place theory</a:t>
            </a:r>
            <a:endParaRPr lang="it-IT"/>
          </a:p>
        </p:txBody>
      </p:sp>
      <p:sp>
        <p:nvSpPr>
          <p:cNvPr id="10243"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sz="2400" dirty="0"/>
              <a:t>Results:</a:t>
            </a:r>
          </a:p>
          <a:p>
            <a:pPr lvl="1" eaLnBrk="1" hangingPunct="1">
              <a:lnSpc>
                <a:spcPct val="90000"/>
              </a:lnSpc>
            </a:pPr>
            <a:r>
              <a:rPr lang="en-GB" sz="2000" dirty="0"/>
              <a:t>Regular network of centres with a fixed ratio between those belonging to a given hierarchical order</a:t>
            </a:r>
          </a:p>
          <a:p>
            <a:pPr lvl="1" eaLnBrk="1" hangingPunct="1">
              <a:lnSpc>
                <a:spcPct val="90000"/>
              </a:lnSpc>
            </a:pPr>
            <a:r>
              <a:rPr lang="en-GB" sz="2000" dirty="0"/>
              <a:t>All the others located at a computable theoretical distance from each other</a:t>
            </a:r>
          </a:p>
          <a:p>
            <a:pPr lvl="1" eaLnBrk="1" hangingPunct="1">
              <a:lnSpc>
                <a:spcPct val="90000"/>
              </a:lnSpc>
            </a:pPr>
            <a:r>
              <a:rPr lang="en-GB" sz="2000" dirty="0"/>
              <a:t>Circular area around each centre (hexagon in case of a spatially exhaustive market)</a:t>
            </a:r>
          </a:p>
          <a:p>
            <a:pPr lvl="1" eaLnBrk="1" hangingPunct="1">
              <a:lnSpc>
                <a:spcPct val="90000"/>
              </a:lnSpc>
            </a:pPr>
            <a:r>
              <a:rPr lang="en-GB" sz="2000" dirty="0"/>
              <a:t>Each supply place is related to:</a:t>
            </a:r>
          </a:p>
          <a:p>
            <a:pPr lvl="2" eaLnBrk="1" hangingPunct="1">
              <a:lnSpc>
                <a:spcPct val="90000"/>
              </a:lnSpc>
            </a:pPr>
            <a:r>
              <a:rPr lang="en-GB" sz="1800" dirty="0"/>
              <a:t>A demand cone</a:t>
            </a:r>
          </a:p>
          <a:p>
            <a:pPr lvl="2" eaLnBrk="1" hangingPunct="1">
              <a:lnSpc>
                <a:spcPct val="90000"/>
              </a:lnSpc>
            </a:pPr>
            <a:r>
              <a:rPr lang="en-GB" sz="1800" dirty="0"/>
              <a:t>The limit of the cone is the </a:t>
            </a:r>
            <a:r>
              <a:rPr lang="en-GB" sz="1800" b="1" i="1" dirty="0"/>
              <a:t>range </a:t>
            </a:r>
            <a:r>
              <a:rPr lang="en-GB" sz="1800" dirty="0"/>
              <a:t>= maximum distance a consumer is willing to travel to reach the final good/service</a:t>
            </a:r>
          </a:p>
          <a:p>
            <a:pPr lvl="2" eaLnBrk="1" hangingPunct="1">
              <a:lnSpc>
                <a:spcPct val="90000"/>
              </a:lnSpc>
            </a:pPr>
            <a:r>
              <a:rPr lang="en-GB" sz="1800" dirty="0"/>
              <a:t>A </a:t>
            </a:r>
            <a:r>
              <a:rPr lang="en-GB" sz="1800" b="1" i="1" dirty="0"/>
              <a:t>threshold </a:t>
            </a:r>
            <a:r>
              <a:rPr lang="en-GB" sz="1800" dirty="0"/>
              <a:t>= minimum volume of  demand necessary to keep production and distribution economically viable</a:t>
            </a:r>
            <a:endParaRPr lang="en-GB" sz="1800" i="1" dirty="0"/>
          </a:p>
          <a:p>
            <a:pPr lvl="1" eaLnBrk="1" hangingPunct="1">
              <a:lnSpc>
                <a:spcPct val="90000"/>
              </a:lnSpc>
            </a:pPr>
            <a:endParaRPr lang="en-GB" sz="2000" dirty="0"/>
          </a:p>
          <a:p>
            <a:pPr lvl="1" eaLnBrk="1" hangingPunct="1">
              <a:lnSpc>
                <a:spcPct val="90000"/>
              </a:lnSpc>
            </a:pPr>
            <a:endParaRPr lang="en-GB" sz="2000" dirty="0"/>
          </a:p>
        </p:txBody>
      </p:sp>
    </p:spTree>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14503</TotalTime>
  <Words>4433</Words>
  <Application>Microsoft Office PowerPoint</Application>
  <PresentationFormat>Presentazione su schermo (4:3)</PresentationFormat>
  <Paragraphs>558</Paragraphs>
  <Slides>53</Slides>
  <Notes>11</Notes>
  <HiddenSlides>1</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53</vt:i4>
      </vt:variant>
    </vt:vector>
  </HeadingPairs>
  <TitlesOfParts>
    <vt:vector size="61" baseType="lpstr">
      <vt:lpstr>Arial</vt:lpstr>
      <vt:lpstr>AvantGarde Bk BT</vt:lpstr>
      <vt:lpstr>Monotype Sorts</vt:lpstr>
      <vt:lpstr>Tahoma</vt:lpstr>
      <vt:lpstr>Times New Roman</vt:lpstr>
      <vt:lpstr>Wingdings</vt:lpstr>
      <vt:lpstr>AV2_1</vt:lpstr>
      <vt:lpstr>Bitmap Image</vt:lpstr>
      <vt:lpstr>Economic Geography   3 – Central Place Theory</vt:lpstr>
      <vt:lpstr>Learning Objectives</vt:lpstr>
      <vt:lpstr>Topics</vt:lpstr>
      <vt:lpstr>Location in a simplified economic landscape</vt:lpstr>
      <vt:lpstr>Location of central places</vt:lpstr>
      <vt:lpstr>Location of central places</vt:lpstr>
      <vt:lpstr>Simplifying assumptions: the initial constraints of the model  </vt:lpstr>
      <vt:lpstr>Location of central places</vt:lpstr>
      <vt:lpstr>Central place theory</vt:lpstr>
      <vt:lpstr>The spatial organization of market Spatial range of demand </vt:lpstr>
      <vt:lpstr>The spatial organization of market Spatial range of demand </vt:lpstr>
      <vt:lpstr>The spatial organization of market Spatial range of demand</vt:lpstr>
      <vt:lpstr>The spatial organization of market </vt:lpstr>
      <vt:lpstr>The spatial organization of market  </vt:lpstr>
      <vt:lpstr>Market Threshold and Range </vt:lpstr>
      <vt:lpstr>The spatial organization of market </vt:lpstr>
      <vt:lpstr>The spatial organization of market </vt:lpstr>
      <vt:lpstr>The spatial organization of market </vt:lpstr>
      <vt:lpstr>The spatial organization of market </vt:lpstr>
      <vt:lpstr>Central-place theory </vt:lpstr>
      <vt:lpstr>Central-place theory (k=3)</vt:lpstr>
      <vt:lpstr>Central-place theory (k=3) </vt:lpstr>
      <vt:lpstr>Central-place theory (k=3)</vt:lpstr>
      <vt:lpstr>Central-place theory (k=4)</vt:lpstr>
      <vt:lpstr>Central-place theory (k=7)</vt:lpstr>
      <vt:lpstr>Central place theory</vt:lpstr>
      <vt:lpstr>Central-place theory </vt:lpstr>
      <vt:lpstr>The central place system – some (partial!) conclusions</vt:lpstr>
      <vt:lpstr>Central place theory for fun </vt:lpstr>
      <vt:lpstr>Central-place theory – What’s next Loesch</vt:lpstr>
      <vt:lpstr>Central-place theory – What’s next Loesch</vt:lpstr>
      <vt:lpstr>Central-place theory – Loesch The city effect</vt:lpstr>
      <vt:lpstr>Central-place theory (k=3)</vt:lpstr>
      <vt:lpstr>Central-place theory (k=4)</vt:lpstr>
      <vt:lpstr>Central-place theory (k=7)</vt:lpstr>
      <vt:lpstr>Central-place theory (pricinples overlap)</vt:lpstr>
      <vt:lpstr>Central-place theory: Three orders coexisting </vt:lpstr>
      <vt:lpstr>Central-place theory – Loesch</vt:lpstr>
      <vt:lpstr>Central-place theory: how many k?</vt:lpstr>
      <vt:lpstr>Central-place theory: the spatial distribution of market centres around a metropolitan area</vt:lpstr>
      <vt:lpstr>Central-place theory: the spatial distribution of market centres around a metropolitan area (che ‘city effect’) </vt:lpstr>
      <vt:lpstr>Central place theory:  Christaller vs. Loesch</vt:lpstr>
      <vt:lpstr>Central-place theory – What’s next Isard</vt:lpstr>
      <vt:lpstr>Central-place theory  Isard’s modifications - Density effect</vt:lpstr>
      <vt:lpstr>Spatial organization of market and density effect</vt:lpstr>
      <vt:lpstr>The density effect </vt:lpstr>
      <vt:lpstr>Model of duopolistic competition (Hotelling, 1929; Alonso, 1973)</vt:lpstr>
      <vt:lpstr>Model of duopolistic competition (Hotelling, 1929; Alonso, 1973)</vt:lpstr>
      <vt:lpstr>Presentazione standard di PowerPoint</vt:lpstr>
      <vt:lpstr>Model of duopolistic competition (Hotelling, 1929; Alonso, 1973)</vt:lpstr>
      <vt:lpstr>The spatial organization of market Spatial range of demand </vt:lpstr>
      <vt:lpstr>Hotelling Principle of Market Competition</vt:lpstr>
      <vt:lpstr>Spatial competition and structural differences</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395</cp:revision>
  <cp:lastPrinted>2001-12-11T18:28:57Z</cp:lastPrinted>
  <dcterms:created xsi:type="dcterms:W3CDTF">2000-04-10T11:43:56Z</dcterms:created>
  <dcterms:modified xsi:type="dcterms:W3CDTF">2023-10-11T04:25:03Z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