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70" r:id="rId5"/>
    <p:sldId id="260" r:id="rId6"/>
    <p:sldId id="266" r:id="rId7"/>
    <p:sldId id="268" r:id="rId8"/>
    <p:sldId id="274" r:id="rId9"/>
    <p:sldId id="272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linde Kofler" userId="75fe829d3fd50c74" providerId="LiveId" clId="{8648BFE8-1988-4088-99F2-0A97EDFB1C36}"/>
    <pc:docChg chg="modSld">
      <pc:chgData name="Sieglinde Kofler" userId="75fe829d3fd50c74" providerId="LiveId" clId="{8648BFE8-1988-4088-99F2-0A97EDFB1C36}" dt="2023-10-11T19:21:03.427" v="10" actId="20577"/>
      <pc:docMkLst>
        <pc:docMk/>
      </pc:docMkLst>
      <pc:sldChg chg="modSp">
        <pc:chgData name="Sieglinde Kofler" userId="75fe829d3fd50c74" providerId="LiveId" clId="{8648BFE8-1988-4088-99F2-0A97EDFB1C36}" dt="2023-10-11T19:19:34.902" v="1" actId="20577"/>
        <pc:sldMkLst>
          <pc:docMk/>
          <pc:sldMk cId="0" sldId="256"/>
        </pc:sldMkLst>
        <pc:spChg chg="mod">
          <ac:chgData name="Sieglinde Kofler" userId="75fe829d3fd50c74" providerId="LiveId" clId="{8648BFE8-1988-4088-99F2-0A97EDFB1C36}" dt="2023-10-11T19:19:34.902" v="1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">
        <pc:chgData name="Sieglinde Kofler" userId="75fe829d3fd50c74" providerId="LiveId" clId="{8648BFE8-1988-4088-99F2-0A97EDFB1C36}" dt="2023-10-11T19:20:36.482" v="7" actId="20577"/>
        <pc:sldMkLst>
          <pc:docMk/>
          <pc:sldMk cId="0" sldId="260"/>
        </pc:sldMkLst>
        <pc:spChg chg="mod">
          <ac:chgData name="Sieglinde Kofler" userId="75fe829d3fd50c74" providerId="LiveId" clId="{8648BFE8-1988-4088-99F2-0A97EDFB1C36}" dt="2023-10-11T19:20:36.482" v="7" actId="20577"/>
          <ac:spMkLst>
            <pc:docMk/>
            <pc:sldMk cId="0" sldId="260"/>
            <ac:spMk id="3" creationId="{00000000-0000-0000-0000-000000000000}"/>
          </ac:spMkLst>
        </pc:spChg>
      </pc:sldChg>
      <pc:sldChg chg="modSp">
        <pc:chgData name="Sieglinde Kofler" userId="75fe829d3fd50c74" providerId="LiveId" clId="{8648BFE8-1988-4088-99F2-0A97EDFB1C36}" dt="2023-10-11T19:21:03.427" v="10" actId="20577"/>
        <pc:sldMkLst>
          <pc:docMk/>
          <pc:sldMk cId="0" sldId="268"/>
        </pc:sldMkLst>
        <pc:spChg chg="mod">
          <ac:chgData name="Sieglinde Kofler" userId="75fe829d3fd50c74" providerId="LiveId" clId="{8648BFE8-1988-4088-99F2-0A97EDFB1C36}" dt="2023-10-11T19:21:03.427" v="10" actId="20577"/>
          <ac:spMkLst>
            <pc:docMk/>
            <pc:sldMk cId="0" sldId="26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DC568E-16B9-429D-88D4-D3CB0AA6169B}" type="datetimeFigureOut">
              <a:rPr lang="it-IT" smtClean="0"/>
              <a:pPr/>
              <a:t>11/10/2023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B83AFB-8DB2-4ADF-BFA0-AABF334AD072}" type="slidenum">
              <a:rPr lang="it-IT" smtClean="0"/>
              <a:pPr/>
              <a:t>‹#›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kofler@units.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340768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DIUSLIT  2023/2024</a:t>
            </a:r>
            <a:br>
              <a:rPr lang="it-IT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it-IT" b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Lektorat</a:t>
            </a:r>
            <a:r>
              <a:rPr lang="it-IT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 Kofler 1. </a:t>
            </a:r>
            <a:r>
              <a:rPr lang="it-IT" b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Jahr</a:t>
            </a:r>
            <a:endParaRPr lang="it-IT" b="1" dirty="0">
              <a:solidFill>
                <a:schemeClr val="accent3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it-IT" sz="4000" b="1" dirty="0"/>
          </a:p>
          <a:p>
            <a:pPr algn="ctr"/>
            <a:r>
              <a:rPr lang="it-IT" sz="4000" b="1" dirty="0" err="1"/>
              <a:t>Her</a:t>
            </a:r>
            <a:r>
              <a:rPr lang="de-DE" sz="4000" b="1" dirty="0" err="1"/>
              <a:t>zlich</a:t>
            </a:r>
            <a:r>
              <a:rPr lang="de-DE" sz="4000" b="1" dirty="0"/>
              <a:t> willkommen!</a:t>
            </a:r>
            <a:endParaRPr lang="it-IT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accent3"/>
                </a:solidFill>
              </a:rPr>
              <a:t>Lektorat Kofler 1. Jahr DIUSLIT</a:t>
            </a:r>
            <a:endParaRPr lang="it-IT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3600" dirty="0"/>
              <a:t>Sprechstunde Kofler: </a:t>
            </a:r>
          </a:p>
          <a:p>
            <a:pPr marL="0" indent="0">
              <a:buNone/>
            </a:pPr>
            <a:r>
              <a:rPr lang="de-DE" sz="3600" u="sng" dirty="0"/>
              <a:t>Mittwoch 12.00 – 12.45 Uhr </a:t>
            </a:r>
            <a:r>
              <a:rPr lang="de-DE" sz="3600" u="sng" dirty="0" err="1"/>
              <a:t>Lektorenzimmer</a:t>
            </a:r>
            <a:endParaRPr lang="de-DE" sz="3600" u="sng" dirty="0"/>
          </a:p>
          <a:p>
            <a:pPr marL="0" indent="0">
              <a:buNone/>
            </a:pPr>
            <a:r>
              <a:rPr lang="de-DE" sz="3600" u="sng" dirty="0"/>
              <a:t>4. Stock </a:t>
            </a:r>
          </a:p>
          <a:p>
            <a:pPr marL="0" indent="0">
              <a:buNone/>
            </a:pPr>
            <a:endParaRPr lang="de-DE" sz="3600" dirty="0">
              <a:hlinkClick r:id="rId2"/>
            </a:endParaRPr>
          </a:p>
          <a:p>
            <a:pPr marL="0" indent="0">
              <a:buNone/>
            </a:pPr>
            <a:r>
              <a:rPr lang="de-DE" sz="3600" dirty="0" err="1">
                <a:hlinkClick r:id="rId2"/>
              </a:rPr>
              <a:t>kofler</a:t>
            </a:r>
            <a:r>
              <a:rPr lang="it-IT" sz="3600" dirty="0">
                <a:hlinkClick r:id="rId2"/>
              </a:rPr>
              <a:t>@units.it</a:t>
            </a:r>
            <a:endParaRPr lang="it-IT" sz="3600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2520280"/>
          </a:xfrm>
        </p:spPr>
        <p:txBody>
          <a:bodyPr>
            <a:normAutofit fontScale="90000"/>
          </a:bodyPr>
          <a:lstStyle/>
          <a:p>
            <a:pPr algn="ctr"/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r>
              <a:rPr lang="de-DE" sz="5400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Unterrichtsmaterial</a:t>
            </a: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4000" dirty="0"/>
            </a:b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8032" y="1882513"/>
            <a:ext cx="8229600" cy="4389120"/>
          </a:xfrm>
        </p:spPr>
        <p:txBody>
          <a:bodyPr>
            <a:normAutofit/>
          </a:bodyPr>
          <a:lstStyle/>
          <a:p>
            <a:endParaRPr lang="de-DE" dirty="0"/>
          </a:p>
          <a:p>
            <a:r>
              <a:rPr lang="de-DE" b="1" dirty="0"/>
              <a:t>Kursbuch: Akademie Deutsch B1 +</a:t>
            </a:r>
          </a:p>
          <a:p>
            <a:r>
              <a:rPr lang="de-DE" b="1" dirty="0"/>
              <a:t>(Lektionen 19, 20, 25, 27)</a:t>
            </a:r>
          </a:p>
          <a:p>
            <a:pPr>
              <a:buNone/>
            </a:pPr>
            <a:r>
              <a:rPr lang="de-DE" b="1" dirty="0"/>
              <a:t>    </a:t>
            </a:r>
            <a:r>
              <a:rPr lang="de-DE" b="1" dirty="0" err="1"/>
              <a:t>Hueber</a:t>
            </a:r>
            <a:r>
              <a:rPr lang="de-DE" b="1" dirty="0"/>
              <a:t>  Verlag – Intensivlehrwerk Band 3</a:t>
            </a:r>
          </a:p>
          <a:p>
            <a:pPr>
              <a:buNone/>
            </a:pPr>
            <a:endParaRPr lang="de-DE" b="1" dirty="0"/>
          </a:p>
          <a:p>
            <a:r>
              <a:rPr lang="de-DE" b="1" dirty="0"/>
              <a:t>Deutsche Welle –Top Themen und Video-Themen</a:t>
            </a:r>
            <a:endParaRPr lang="de-DE" dirty="0"/>
          </a:p>
          <a:p>
            <a:r>
              <a:rPr lang="de-DE" dirty="0"/>
              <a:t>1. Gruppe Freitag 9.30– 11.00 Aula A1</a:t>
            </a:r>
          </a:p>
          <a:p>
            <a:r>
              <a:rPr lang="de-DE" dirty="0"/>
              <a:t>2. Gruppe Freitag 8.00 – 9.30 Aula D1</a:t>
            </a:r>
          </a:p>
          <a:p>
            <a:endParaRPr lang="de-DE" dirty="0"/>
          </a:p>
          <a:p>
            <a:endParaRPr lang="de-DE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3168352"/>
          </a:xfrm>
        </p:spPr>
        <p:txBody>
          <a:bodyPr>
            <a:noAutofit/>
          </a:bodyPr>
          <a:lstStyle/>
          <a:p>
            <a:pPr algn="ctr"/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r>
              <a:rPr lang="de-DE" sz="36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Standortbestimmung – Erste Stunde</a:t>
            </a:r>
            <a:br>
              <a:rPr lang="de-DE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</a:br>
            <a:br>
              <a:rPr lang="de-DE" sz="36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de-DE" sz="36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„Kennen Sie Liechtenstein?</a:t>
            </a:r>
            <a:r>
              <a:rPr lang="de-DE" sz="3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“</a:t>
            </a:r>
            <a:br>
              <a:rPr lang="de-DE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r>
              <a:rPr lang="de-DE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br>
              <a:rPr lang="de-DE" sz="2400" dirty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endParaRPr lang="it-IT" sz="24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539552" y="3573016"/>
            <a:ext cx="8229600" cy="3284984"/>
          </a:xfrm>
        </p:spPr>
        <p:txBody>
          <a:bodyPr>
            <a:normAutofit/>
          </a:bodyPr>
          <a:lstStyle/>
          <a:p>
            <a:r>
              <a:rPr lang="de-DE" dirty="0"/>
              <a:t>HV Telefongespräch über Liechtenstein </a:t>
            </a:r>
          </a:p>
          <a:p>
            <a:r>
              <a:rPr lang="de-DE" dirty="0"/>
              <a:t>LV Infotext Liechtenstein </a:t>
            </a:r>
          </a:p>
          <a:p>
            <a:r>
              <a:rPr lang="de-DE" dirty="0"/>
              <a:t>SP: Infotext „Meine Region“  </a:t>
            </a:r>
          </a:p>
          <a:p>
            <a:r>
              <a:rPr lang="de-DE" dirty="0"/>
              <a:t>Grammatik:  Adjektivdeklination, Superlativ 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  <a:latin typeface="+mn-lt"/>
              </a:rPr>
              <a:t>Lektion 19  „Auf ewig?“ </a:t>
            </a:r>
            <a:endParaRPr lang="it-IT" sz="36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Beziehungsnetze, Job-Hopper, Liebe, Trennungen, Tod</a:t>
            </a:r>
          </a:p>
          <a:p>
            <a:endParaRPr lang="de-DE" dirty="0"/>
          </a:p>
          <a:p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LV = Leseverstehen</a:t>
            </a:r>
          </a:p>
          <a:p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HV = Hörverstehen</a:t>
            </a:r>
          </a:p>
          <a:p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SP = schriftliche Produktion</a:t>
            </a:r>
          </a:p>
          <a:p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MP = mündliche Produktion</a:t>
            </a:r>
            <a:endParaRPr lang="de-DE" dirty="0"/>
          </a:p>
          <a:p>
            <a:r>
              <a:rPr lang="de-DE" dirty="0"/>
              <a:t>Grammatik: Finalsätze, Graduierung, Modalsätze</a:t>
            </a:r>
          </a:p>
          <a:p>
            <a:endParaRPr lang="de-DE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  <a:latin typeface="+mn-lt"/>
              </a:rPr>
              <a:t>Lektion 20 </a:t>
            </a: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r>
              <a:rPr lang="de-DE" sz="3600" b="1" dirty="0">
                <a:solidFill>
                  <a:schemeClr val="accent3"/>
                </a:solidFill>
                <a:latin typeface="+mn-lt"/>
              </a:rPr>
              <a:t>„Große Geschichte“</a:t>
            </a:r>
            <a:endParaRPr lang="it-IT" sz="36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Deutsche Geschichte von 1945-1990</a:t>
            </a:r>
          </a:p>
          <a:p>
            <a:r>
              <a:rPr lang="de-DE" dirty="0"/>
              <a:t>Menschen, die Geschichte schrieben - Biografien</a:t>
            </a:r>
          </a:p>
          <a:p>
            <a:r>
              <a:rPr lang="it-IT" dirty="0" err="1"/>
              <a:t>Unglaubliche</a:t>
            </a:r>
            <a:r>
              <a:rPr lang="it-IT" dirty="0"/>
              <a:t> </a:t>
            </a:r>
            <a:r>
              <a:rPr lang="it-IT" dirty="0" err="1"/>
              <a:t>Geschichten</a:t>
            </a:r>
            <a:endParaRPr lang="it-IT" dirty="0"/>
          </a:p>
          <a:p>
            <a:endParaRPr lang="it-IT" dirty="0"/>
          </a:p>
          <a:p>
            <a:r>
              <a:rPr lang="it-IT" dirty="0"/>
              <a:t>LV, HV, SP, MP</a:t>
            </a:r>
          </a:p>
          <a:p>
            <a:r>
              <a:rPr lang="it-IT" dirty="0" err="1"/>
              <a:t>Grammatik</a:t>
            </a:r>
            <a:r>
              <a:rPr lang="it-IT" dirty="0"/>
              <a:t>: </a:t>
            </a:r>
            <a:r>
              <a:rPr lang="it-IT" dirty="0" err="1"/>
              <a:t>Plusquamperfekt</a:t>
            </a:r>
            <a:r>
              <a:rPr lang="it-IT" dirty="0"/>
              <a:t>, </a:t>
            </a:r>
            <a:r>
              <a:rPr lang="it-IT" dirty="0" err="1"/>
              <a:t>Temporalsätze</a:t>
            </a:r>
            <a:r>
              <a:rPr lang="it-IT" dirty="0"/>
              <a:t>, </a:t>
            </a:r>
            <a:r>
              <a:rPr lang="it-IT" dirty="0" err="1"/>
              <a:t>Konsektivsätze</a:t>
            </a:r>
            <a:endParaRPr lang="it-IT" dirty="0"/>
          </a:p>
          <a:p>
            <a:endParaRPr lang="it-IT" dirty="0"/>
          </a:p>
          <a:p>
            <a:r>
              <a:rPr lang="it-IT" dirty="0"/>
              <a:t>DW- HV </a:t>
            </a:r>
            <a:r>
              <a:rPr lang="it-IT" dirty="0" err="1"/>
              <a:t>Montagsdemontrationen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9047" y="404664"/>
            <a:ext cx="8229600" cy="1431032"/>
          </a:xfrm>
        </p:spPr>
        <p:txBody>
          <a:bodyPr>
            <a:normAutofit fontScale="90000"/>
          </a:bodyPr>
          <a:lstStyle/>
          <a:p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1100" b="1" dirty="0">
                <a:latin typeface="+mn-lt"/>
              </a:rPr>
            </a:br>
            <a:r>
              <a:rPr lang="de-DE" sz="3600" b="1" dirty="0">
                <a:solidFill>
                  <a:schemeClr val="accent3"/>
                </a:solidFill>
                <a:latin typeface="+mn-lt"/>
              </a:rPr>
              <a:t>Lektion 25 „Irgendwas mit Medien“</a:t>
            </a: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endParaRPr lang="it-IT" sz="36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LV Freizeitverhalten der Deutschen</a:t>
            </a:r>
          </a:p>
          <a:p>
            <a:r>
              <a:rPr lang="de-DE" dirty="0"/>
              <a:t>Gefahren durch Medien</a:t>
            </a:r>
          </a:p>
          <a:p>
            <a:endParaRPr lang="de-DE" dirty="0"/>
          </a:p>
          <a:p>
            <a:r>
              <a:rPr lang="de-DE" dirty="0"/>
              <a:t>Relativsätze</a:t>
            </a:r>
          </a:p>
          <a:p>
            <a:r>
              <a:rPr lang="de-DE" dirty="0"/>
              <a:t>Wichtige Präpositionen mit Genitiv</a:t>
            </a:r>
          </a:p>
          <a:p>
            <a:r>
              <a:rPr lang="de-DE" dirty="0"/>
              <a:t>Vergleichsätze</a:t>
            </a:r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467544" y="620688"/>
            <a:ext cx="792088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800" b="1" dirty="0">
              <a:solidFill>
                <a:schemeClr val="accent3"/>
              </a:solidFill>
            </a:endParaRPr>
          </a:p>
          <a:p>
            <a:r>
              <a:rPr lang="de-DE" sz="3600" b="1" dirty="0">
                <a:solidFill>
                  <a:schemeClr val="accent3"/>
                </a:solidFill>
              </a:rPr>
              <a:t>Lektion 27 </a:t>
            </a:r>
            <a:r>
              <a:rPr lang="de-DE" sz="3200" b="1" dirty="0">
                <a:solidFill>
                  <a:schemeClr val="accent3"/>
                </a:solidFill>
              </a:rPr>
              <a:t>„Alles nur Panikmache?“</a:t>
            </a:r>
          </a:p>
          <a:p>
            <a:endParaRPr lang="de-DE" sz="2800" b="1" dirty="0">
              <a:solidFill>
                <a:schemeClr val="accent3"/>
              </a:solidFill>
            </a:endParaRPr>
          </a:p>
          <a:p>
            <a:r>
              <a:rPr lang="de-DE" sz="2800" b="1" dirty="0"/>
              <a:t>Muffensausen – Wovor haben Sie Angst?</a:t>
            </a:r>
          </a:p>
          <a:p>
            <a:r>
              <a:rPr lang="de-DE" sz="2800" b="1" dirty="0"/>
              <a:t>Die Deutschen und ihre Ängste</a:t>
            </a:r>
          </a:p>
          <a:p>
            <a:r>
              <a:rPr lang="de-DE" sz="2800" b="1" dirty="0"/>
              <a:t>Umweltschutz - Fahrradstadt </a:t>
            </a:r>
          </a:p>
          <a:p>
            <a:endParaRPr lang="de-DE" sz="2800" b="1" dirty="0"/>
          </a:p>
          <a:p>
            <a:r>
              <a:rPr lang="de-DE" sz="2800" b="1" dirty="0"/>
              <a:t>Grammatik:  Subjektloses Passiv ; Erststellen – Es ; anstatt, dass / anstatt zu</a:t>
            </a:r>
          </a:p>
        </p:txBody>
      </p:sp>
      <p:sp>
        <p:nvSpPr>
          <p:cNvPr id="4" name="Rettangolo 3"/>
          <p:cNvSpPr/>
          <p:nvPr/>
        </p:nvSpPr>
        <p:spPr>
          <a:xfrm>
            <a:off x="755576" y="3140968"/>
            <a:ext cx="619268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endParaRPr lang="de-DE" dirty="0"/>
          </a:p>
          <a:p>
            <a:endParaRPr lang="de-DE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55576" y="620688"/>
            <a:ext cx="712879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800" b="1" dirty="0">
              <a:solidFill>
                <a:schemeClr val="accent3"/>
              </a:solidFill>
            </a:endParaRPr>
          </a:p>
          <a:p>
            <a:r>
              <a:rPr lang="de-DE" sz="2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Zusatzthemen aus der DW : </a:t>
            </a:r>
          </a:p>
          <a:p>
            <a:endParaRPr lang="de-DE" sz="28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de-DE" sz="2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Topthemen (wöchentlich neu!) und Videothemen  </a:t>
            </a:r>
          </a:p>
          <a:p>
            <a:endParaRPr lang="de-DE" b="1" dirty="0">
              <a:solidFill>
                <a:schemeClr val="accent3"/>
              </a:solidFill>
            </a:endParaRPr>
          </a:p>
          <a:p>
            <a:endParaRPr lang="de-DE" b="1" dirty="0">
              <a:solidFill>
                <a:schemeClr val="accent3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115616" y="3140968"/>
            <a:ext cx="7606762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r>
              <a:rPr lang="de-DE" sz="2800" dirty="0"/>
              <a:t>Prüfungsteil Lektorat </a:t>
            </a:r>
          </a:p>
          <a:p>
            <a:r>
              <a:rPr lang="de-DE" sz="2800" dirty="0"/>
              <a:t>Hörverstehen (Topthema) und Textproduktion </a:t>
            </a:r>
          </a:p>
          <a:p>
            <a:endParaRPr lang="de-DE" sz="2800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5396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3"/>
                </a:solidFill>
              </a:rPr>
              <a:t>Grammatik  extra </a:t>
            </a:r>
            <a:endParaRPr lang="it-IT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Adjektivdeklination </a:t>
            </a:r>
          </a:p>
          <a:p>
            <a:r>
              <a:rPr lang="de-DE" dirty="0"/>
              <a:t>Partizip I und II als Adjektive</a:t>
            </a:r>
          </a:p>
          <a:p>
            <a:r>
              <a:rPr lang="de-DE" dirty="0"/>
              <a:t>Nominalisierte Adjektive und Partizipien</a:t>
            </a:r>
          </a:p>
          <a:p>
            <a:endParaRPr lang="de-DE" dirty="0"/>
          </a:p>
          <a:p>
            <a:r>
              <a:rPr lang="de-DE" dirty="0"/>
              <a:t>Diverse Grammatikübungen – Selbstkorrektur 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358</TotalTime>
  <Words>314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Equinozio</vt:lpstr>
      <vt:lpstr>DIUSLIT  2023/2024 Lektorat Kofler 1. Jahr</vt:lpstr>
      <vt:lpstr>          Unterrichtsmaterial  </vt:lpstr>
      <vt:lpstr>       Standortbestimmung – Erste Stunde  „Kennen Sie Liechtenstein?“   </vt:lpstr>
      <vt:lpstr>Lektion 19  „Auf ewig?“ </vt:lpstr>
      <vt:lpstr>Lektion 20  „Große Geschichte“</vt:lpstr>
      <vt:lpstr>         Lektion 25 „Irgendwas mit Medien“  </vt:lpstr>
      <vt:lpstr>PowerPoint Presentation</vt:lpstr>
      <vt:lpstr>PowerPoint Presentation</vt:lpstr>
      <vt:lpstr>Grammatik  extra </vt:lpstr>
      <vt:lpstr>Lektorat Kofler 1. Jahr DIUSLIT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DIUSLIT  2015/2016 Lektorat Kofler 2. Jahr</dc:title>
  <dc:creator>SIGI</dc:creator>
  <cp:lastModifiedBy>KOFLER SIEGLINDE</cp:lastModifiedBy>
  <cp:revision>31</cp:revision>
  <dcterms:created xsi:type="dcterms:W3CDTF">2015-10-14T06:58:29Z</dcterms:created>
  <dcterms:modified xsi:type="dcterms:W3CDTF">2023-10-11T19:21:06Z</dcterms:modified>
</cp:coreProperties>
</file>