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0"/>
  </p:notesMasterIdLst>
  <p:sldIdLst>
    <p:sldId id="331" r:id="rId2"/>
    <p:sldId id="332" r:id="rId3"/>
    <p:sldId id="257" r:id="rId4"/>
    <p:sldId id="325" r:id="rId5"/>
    <p:sldId id="334" r:id="rId6"/>
    <p:sldId id="259" r:id="rId7"/>
    <p:sldId id="352" r:id="rId8"/>
    <p:sldId id="326" r:id="rId9"/>
    <p:sldId id="261" r:id="rId10"/>
    <p:sldId id="263" r:id="rId11"/>
    <p:sldId id="335" r:id="rId12"/>
    <p:sldId id="264" r:id="rId13"/>
    <p:sldId id="344" r:id="rId14"/>
    <p:sldId id="262" r:id="rId15"/>
    <p:sldId id="288" r:id="rId16"/>
    <p:sldId id="345" r:id="rId17"/>
    <p:sldId id="336" r:id="rId18"/>
    <p:sldId id="310" r:id="rId19"/>
    <p:sldId id="353" r:id="rId20"/>
    <p:sldId id="339" r:id="rId21"/>
    <p:sldId id="312" r:id="rId22"/>
    <p:sldId id="346" r:id="rId23"/>
    <p:sldId id="343" r:id="rId24"/>
    <p:sldId id="342" r:id="rId25"/>
    <p:sldId id="273" r:id="rId26"/>
    <p:sldId id="350" r:id="rId27"/>
    <p:sldId id="286" r:id="rId28"/>
    <p:sldId id="351" r:id="rId2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48"/>
  </p:normalViewPr>
  <p:slideViewPr>
    <p:cSldViewPr>
      <p:cViewPr varScale="1">
        <p:scale>
          <a:sx n="106" d="100"/>
          <a:sy n="106" d="100"/>
        </p:scale>
        <p:origin x="1680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170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 )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1605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C835BB-C591-D845-AFC5-8D8F89330081}"/>
              </a:ext>
            </a:extLst>
          </p:cNvPr>
          <p:cNvSpPr txBox="1"/>
          <p:nvPr/>
        </p:nvSpPr>
        <p:spPr>
          <a:xfrm>
            <a:off x="926750" y="107429"/>
            <a:ext cx="8227124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tx1"/>
                </a:solidFill>
              </a:rPr>
              <a:t>SISTEMA NERVOSO 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8FA8A-5669-5247-AE7F-8147836ADEDF}"/>
              </a:ext>
            </a:extLst>
          </p:cNvPr>
          <p:cNvSpPr txBox="1"/>
          <p:nvPr/>
        </p:nvSpPr>
        <p:spPr>
          <a:xfrm>
            <a:off x="1295896" y="6625191"/>
            <a:ext cx="3156120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3542B-0053-DB44-A7D5-CA7732B0D9B3}"/>
              </a:ext>
            </a:extLst>
          </p:cNvPr>
          <p:cNvSpPr txBox="1"/>
          <p:nvPr/>
        </p:nvSpPr>
        <p:spPr>
          <a:xfrm>
            <a:off x="6264448" y="6620163"/>
            <a:ext cx="3116687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PARASIMPATICO</a:t>
            </a:r>
          </a:p>
        </p:txBody>
      </p:sp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4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si incrementa durante l’ ASSENZA di LUCE e diminuisce quando la LUCE è PRESENTE.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LUCE-BUIO, e, agendo sull’ ipotalamo, di conseguenza l’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alternanza SONNO-VEGLIA.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36765</TotalTime>
  <Words>564</Words>
  <Application>Microsoft Macintosh PowerPoint</Application>
  <PresentationFormat>Personalizzato</PresentationFormat>
  <Paragraphs>68</Paragraphs>
  <Slides>28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Presentazione standard di PowerPoint</vt:lpstr>
      <vt:lpstr>Suddivisione topografica dei  nuclei talamici</vt:lpstr>
      <vt:lpstr>TALAMO</vt:lpstr>
      <vt:lpstr>I P O T A L A M O</vt:lpstr>
      <vt:lpstr>Presentazione standard di PowerPoint</vt:lpstr>
      <vt:lpstr>COINVOLGIMENTO DELL’IPOTALAMO  NELLE  ATTIVITA’ DEL SISTEMA NERVOSO FUNZIONALE DELL’IPOTALAMO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171</cp:revision>
  <cp:lastPrinted>1601-01-01T00:00:00Z</cp:lastPrinted>
  <dcterms:created xsi:type="dcterms:W3CDTF">2014-12-18T06:36:09Z</dcterms:created>
  <dcterms:modified xsi:type="dcterms:W3CDTF">2023-10-14T19:21:15Z</dcterms:modified>
</cp:coreProperties>
</file>