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318" r:id="rId1"/>
  </p:sldMasterIdLst>
  <p:notesMasterIdLst>
    <p:notesMasterId r:id="rId19"/>
  </p:notesMasterIdLst>
  <p:sldIdLst>
    <p:sldId id="444" r:id="rId2"/>
    <p:sldId id="577" r:id="rId3"/>
    <p:sldId id="593" r:id="rId4"/>
    <p:sldId id="588" r:id="rId5"/>
    <p:sldId id="594" r:id="rId6"/>
    <p:sldId id="595" r:id="rId7"/>
    <p:sldId id="589" r:id="rId8"/>
    <p:sldId id="473" r:id="rId9"/>
    <p:sldId id="596" r:id="rId10"/>
    <p:sldId id="590" r:id="rId11"/>
    <p:sldId id="591" r:id="rId12"/>
    <p:sldId id="599" r:id="rId13"/>
    <p:sldId id="465" r:id="rId14"/>
    <p:sldId id="540" r:id="rId15"/>
    <p:sldId id="598" r:id="rId16"/>
    <p:sldId id="541" r:id="rId17"/>
    <p:sldId id="597" r:id="rId1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8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205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o.gov.it/it/sala-stampa/dati-e-statistiche/sbarchi-e-accoglienza-dei-migranti-tutti-i-dati" TargetMode="External"/><Relationship Id="rId7" Type="http://schemas.openxmlformats.org/officeDocument/2006/relationships/hyperlink" Target="https://worldmapper.org/maps/?_sft_product_cat=migration" TargetMode="External"/><Relationship Id="rId2" Type="http://schemas.openxmlformats.org/officeDocument/2006/relationships/hyperlink" Target="https://ec.europa.eu/eurostat/statistics-explained/index.php/Asylum_quarterly_report" TargetMode="External"/><Relationship Id="rId1" Type="http://schemas.openxmlformats.org/officeDocument/2006/relationships/hyperlink" Target="http://stra-dati.istat.it/Index.aspx" TargetMode="External"/><Relationship Id="rId6" Type="http://schemas.openxmlformats.org/officeDocument/2006/relationships/hyperlink" Target="https://www.unhcr.org/it/" TargetMode="External"/><Relationship Id="rId5" Type="http://schemas.openxmlformats.org/officeDocument/2006/relationships/hyperlink" Target="https://italy.iom.int/" TargetMode="External"/><Relationship Id="rId4" Type="http://schemas.openxmlformats.org/officeDocument/2006/relationships/hyperlink" Target="http://www.regione.fvg.it/rafvg/cms/RAFVG/cultura-sport/immigrazione/FOGLIA1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o.gov.it/it/sala-stampa/dati-e-statistiche/sbarchi-e-accoglienza-dei-migranti-tutti-i-dati" TargetMode="External"/><Relationship Id="rId7" Type="http://schemas.openxmlformats.org/officeDocument/2006/relationships/hyperlink" Target="https://worldmapper.org/maps/?_sft_product_cat=migration" TargetMode="External"/><Relationship Id="rId2" Type="http://schemas.openxmlformats.org/officeDocument/2006/relationships/hyperlink" Target="https://ec.europa.eu/eurostat/statistics-explained/index.php/Asylum_quarterly_report" TargetMode="External"/><Relationship Id="rId1" Type="http://schemas.openxmlformats.org/officeDocument/2006/relationships/hyperlink" Target="http://stra-dati.istat.it/Index.aspx" TargetMode="External"/><Relationship Id="rId6" Type="http://schemas.openxmlformats.org/officeDocument/2006/relationships/hyperlink" Target="https://www.unhcr.org/it/" TargetMode="External"/><Relationship Id="rId5" Type="http://schemas.openxmlformats.org/officeDocument/2006/relationships/hyperlink" Target="https://italy.iom.int/" TargetMode="External"/><Relationship Id="rId4" Type="http://schemas.openxmlformats.org/officeDocument/2006/relationships/hyperlink" Target="http://www.regione.fvg.it/rafvg/cms/RAFVG/cultura-sport/immigrazione/FOGLIA1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750E7A-BDEB-4C0C-80C5-B0ED4BABE95B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F76469A-3B3F-4CD0-B73E-6A0602FBB51D}">
      <dgm:prSet/>
      <dgm:spPr/>
      <dgm:t>
        <a:bodyPr/>
        <a:lstStyle/>
        <a:p>
          <a:r>
            <a:rPr lang="it-IT">
              <a:hlinkClick xmlns:r="http://schemas.openxmlformats.org/officeDocument/2006/relationships" r:id="rId1"/>
            </a:rPr>
            <a:t>ISTAT</a:t>
          </a:r>
          <a:endParaRPr lang="en-US"/>
        </a:p>
      </dgm:t>
    </dgm:pt>
    <dgm:pt modelId="{1CDC6967-8A16-4BF4-AFF2-E44E1EE4197B}" type="parTrans" cxnId="{2408BED0-27FF-42C7-A8DD-1DCF4EFAC392}">
      <dgm:prSet/>
      <dgm:spPr/>
      <dgm:t>
        <a:bodyPr/>
        <a:lstStyle/>
        <a:p>
          <a:endParaRPr lang="en-US"/>
        </a:p>
      </dgm:t>
    </dgm:pt>
    <dgm:pt modelId="{24EDE651-9D27-4C82-8F33-70742A8D2D77}" type="sibTrans" cxnId="{2408BED0-27FF-42C7-A8DD-1DCF4EFAC392}">
      <dgm:prSet/>
      <dgm:spPr/>
      <dgm:t>
        <a:bodyPr/>
        <a:lstStyle/>
        <a:p>
          <a:endParaRPr lang="en-US"/>
        </a:p>
      </dgm:t>
    </dgm:pt>
    <dgm:pt modelId="{1F4324FA-700C-4275-932D-94745F421F35}">
      <dgm:prSet/>
      <dgm:spPr/>
      <dgm:t>
        <a:bodyPr/>
        <a:lstStyle/>
        <a:p>
          <a:r>
            <a:rPr lang="it-IT">
              <a:hlinkClick xmlns:r="http://schemas.openxmlformats.org/officeDocument/2006/relationships" r:id="rId2"/>
            </a:rPr>
            <a:t>EUROSTAT</a:t>
          </a:r>
          <a:endParaRPr lang="en-US"/>
        </a:p>
      </dgm:t>
    </dgm:pt>
    <dgm:pt modelId="{11F9E6D5-591C-4BEA-AF33-BE7073FDF57B}" type="parTrans" cxnId="{D34AFABD-1F27-4CCD-9655-DDA5BDA1D502}">
      <dgm:prSet/>
      <dgm:spPr/>
      <dgm:t>
        <a:bodyPr/>
        <a:lstStyle/>
        <a:p>
          <a:endParaRPr lang="en-US"/>
        </a:p>
      </dgm:t>
    </dgm:pt>
    <dgm:pt modelId="{92D50FFE-C8DB-400F-B325-9CDAE4E7751F}" type="sibTrans" cxnId="{D34AFABD-1F27-4CCD-9655-DDA5BDA1D502}">
      <dgm:prSet/>
      <dgm:spPr/>
      <dgm:t>
        <a:bodyPr/>
        <a:lstStyle/>
        <a:p>
          <a:endParaRPr lang="en-US"/>
        </a:p>
      </dgm:t>
    </dgm:pt>
    <dgm:pt modelId="{988BC45C-A892-41E4-B950-169AE8706F9E}">
      <dgm:prSet/>
      <dgm:spPr/>
      <dgm:t>
        <a:bodyPr/>
        <a:lstStyle/>
        <a:p>
          <a:r>
            <a:rPr lang="it-IT">
              <a:hlinkClick xmlns:r="http://schemas.openxmlformats.org/officeDocument/2006/relationships" r:id="rId3"/>
            </a:rPr>
            <a:t>Cruscotto ministeriale</a:t>
          </a:r>
          <a:endParaRPr lang="en-US"/>
        </a:p>
      </dgm:t>
    </dgm:pt>
    <dgm:pt modelId="{65F554B3-E396-4CE8-AD7D-7D7970DB4A4F}" type="parTrans" cxnId="{520EB5FD-03F5-4D36-8663-323A4DC0ABA1}">
      <dgm:prSet/>
      <dgm:spPr/>
      <dgm:t>
        <a:bodyPr/>
        <a:lstStyle/>
        <a:p>
          <a:endParaRPr lang="en-US"/>
        </a:p>
      </dgm:t>
    </dgm:pt>
    <dgm:pt modelId="{B0518108-E884-4F01-9790-6034010BCD90}" type="sibTrans" cxnId="{520EB5FD-03F5-4D36-8663-323A4DC0ABA1}">
      <dgm:prSet/>
      <dgm:spPr/>
      <dgm:t>
        <a:bodyPr/>
        <a:lstStyle/>
        <a:p>
          <a:endParaRPr lang="en-US"/>
        </a:p>
      </dgm:t>
    </dgm:pt>
    <dgm:pt modelId="{F18EF8C5-6219-40E8-8A35-A9B20FC89662}">
      <dgm:prSet/>
      <dgm:spPr/>
      <dgm:t>
        <a:bodyPr/>
        <a:lstStyle/>
        <a:p>
          <a:r>
            <a:rPr lang="it-IT">
              <a:hlinkClick xmlns:r="http://schemas.openxmlformats.org/officeDocument/2006/relationships" r:id="rId4"/>
            </a:rPr>
            <a:t>REgione FVG Immigrazione</a:t>
          </a:r>
          <a:endParaRPr lang="en-US"/>
        </a:p>
      </dgm:t>
    </dgm:pt>
    <dgm:pt modelId="{DB310391-78C6-4C2D-A4F3-5C78D94F9640}" type="parTrans" cxnId="{B2A22E2A-43BF-4192-B303-4CB23206993D}">
      <dgm:prSet/>
      <dgm:spPr/>
      <dgm:t>
        <a:bodyPr/>
        <a:lstStyle/>
        <a:p>
          <a:endParaRPr lang="en-US"/>
        </a:p>
      </dgm:t>
    </dgm:pt>
    <dgm:pt modelId="{3A4AEAB9-9171-42C6-81B9-17DAD909C9B0}" type="sibTrans" cxnId="{B2A22E2A-43BF-4192-B303-4CB23206993D}">
      <dgm:prSet/>
      <dgm:spPr/>
      <dgm:t>
        <a:bodyPr/>
        <a:lstStyle/>
        <a:p>
          <a:endParaRPr lang="en-US"/>
        </a:p>
      </dgm:t>
    </dgm:pt>
    <dgm:pt modelId="{491A5F55-EB77-48DF-A088-BBFEA64BAE83}">
      <dgm:prSet/>
      <dgm:spPr/>
      <dgm:t>
        <a:bodyPr/>
        <a:lstStyle/>
        <a:p>
          <a:r>
            <a:rPr lang="it-IT">
              <a:hlinkClick xmlns:r="http://schemas.openxmlformats.org/officeDocument/2006/relationships" r:id="rId5"/>
            </a:rPr>
            <a:t>IOM </a:t>
          </a:r>
          <a:endParaRPr lang="en-US"/>
        </a:p>
      </dgm:t>
    </dgm:pt>
    <dgm:pt modelId="{25C4C164-4537-4FE3-B645-9F09CAE469EA}" type="parTrans" cxnId="{E14DA287-BF84-4B7F-BAAE-567E150990F3}">
      <dgm:prSet/>
      <dgm:spPr/>
      <dgm:t>
        <a:bodyPr/>
        <a:lstStyle/>
        <a:p>
          <a:endParaRPr lang="en-US"/>
        </a:p>
      </dgm:t>
    </dgm:pt>
    <dgm:pt modelId="{A035C81B-02B4-44FA-AFB7-4C9D2A0DE685}" type="sibTrans" cxnId="{E14DA287-BF84-4B7F-BAAE-567E150990F3}">
      <dgm:prSet/>
      <dgm:spPr/>
      <dgm:t>
        <a:bodyPr/>
        <a:lstStyle/>
        <a:p>
          <a:endParaRPr lang="en-US"/>
        </a:p>
      </dgm:t>
    </dgm:pt>
    <dgm:pt modelId="{79723D54-40A9-4B1F-A647-F5B962AA2357}">
      <dgm:prSet/>
      <dgm:spPr/>
      <dgm:t>
        <a:bodyPr/>
        <a:lstStyle/>
        <a:p>
          <a:r>
            <a:rPr lang="it-IT">
              <a:hlinkClick xmlns:r="http://schemas.openxmlformats.org/officeDocument/2006/relationships" r:id="rId6"/>
            </a:rPr>
            <a:t>UNHCR</a:t>
          </a:r>
          <a:endParaRPr lang="en-US"/>
        </a:p>
      </dgm:t>
    </dgm:pt>
    <dgm:pt modelId="{CFA5CB73-1414-4D99-9850-6B3628BF8ACE}" type="parTrans" cxnId="{F195AB32-0B56-47B2-9440-9F13E13E1623}">
      <dgm:prSet/>
      <dgm:spPr/>
      <dgm:t>
        <a:bodyPr/>
        <a:lstStyle/>
        <a:p>
          <a:endParaRPr lang="en-US"/>
        </a:p>
      </dgm:t>
    </dgm:pt>
    <dgm:pt modelId="{2B65B726-08C1-46DC-8D5F-B4B32404BD99}" type="sibTrans" cxnId="{F195AB32-0B56-47B2-9440-9F13E13E1623}">
      <dgm:prSet/>
      <dgm:spPr/>
      <dgm:t>
        <a:bodyPr/>
        <a:lstStyle/>
        <a:p>
          <a:endParaRPr lang="en-US"/>
        </a:p>
      </dgm:t>
    </dgm:pt>
    <dgm:pt modelId="{A107C56A-F27E-4D7A-9651-06C97AA8CD03}">
      <dgm:prSet/>
      <dgm:spPr/>
      <dgm:t>
        <a:bodyPr/>
        <a:lstStyle/>
        <a:p>
          <a:r>
            <a:rPr lang="it-IT">
              <a:hlinkClick xmlns:r="http://schemas.openxmlformats.org/officeDocument/2006/relationships" r:id="rId7"/>
            </a:rPr>
            <a:t>worldmapper </a:t>
          </a:r>
          <a:endParaRPr lang="en-US"/>
        </a:p>
      </dgm:t>
    </dgm:pt>
    <dgm:pt modelId="{1406467D-5610-41C4-B041-6469340E0D0B}" type="parTrans" cxnId="{3D21EDA1-B6BD-45FC-922C-E95DEC969A4B}">
      <dgm:prSet/>
      <dgm:spPr/>
      <dgm:t>
        <a:bodyPr/>
        <a:lstStyle/>
        <a:p>
          <a:endParaRPr lang="en-US"/>
        </a:p>
      </dgm:t>
    </dgm:pt>
    <dgm:pt modelId="{1ABADC1A-3755-4A0D-82C3-506089EF63FC}" type="sibTrans" cxnId="{3D21EDA1-B6BD-45FC-922C-E95DEC969A4B}">
      <dgm:prSet/>
      <dgm:spPr/>
      <dgm:t>
        <a:bodyPr/>
        <a:lstStyle/>
        <a:p>
          <a:endParaRPr lang="en-US"/>
        </a:p>
      </dgm:t>
    </dgm:pt>
    <dgm:pt modelId="{041C9903-11B4-FD4C-968B-FA1E13AE3609}" type="pres">
      <dgm:prSet presAssocID="{AB750E7A-BDEB-4C0C-80C5-B0ED4BABE95B}" presName="linear" presStyleCnt="0">
        <dgm:presLayoutVars>
          <dgm:dir/>
          <dgm:animLvl val="lvl"/>
          <dgm:resizeHandles val="exact"/>
        </dgm:presLayoutVars>
      </dgm:prSet>
      <dgm:spPr/>
    </dgm:pt>
    <dgm:pt modelId="{2A05BAA5-792E-8A48-9FC7-9EB4E0A152E9}" type="pres">
      <dgm:prSet presAssocID="{DF76469A-3B3F-4CD0-B73E-6A0602FBB51D}" presName="parentLin" presStyleCnt="0"/>
      <dgm:spPr/>
    </dgm:pt>
    <dgm:pt modelId="{EFDB84AA-9195-F74F-92F4-2DADAE548783}" type="pres">
      <dgm:prSet presAssocID="{DF76469A-3B3F-4CD0-B73E-6A0602FBB51D}" presName="parentLeftMargin" presStyleLbl="node1" presStyleIdx="0" presStyleCnt="7"/>
      <dgm:spPr/>
    </dgm:pt>
    <dgm:pt modelId="{2BB3AE8D-FB46-F248-B3A2-B6D68122C8A6}" type="pres">
      <dgm:prSet presAssocID="{DF76469A-3B3F-4CD0-B73E-6A0602FBB51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3EEFDBE-AD1A-1341-9578-4DD75B7A3A1A}" type="pres">
      <dgm:prSet presAssocID="{DF76469A-3B3F-4CD0-B73E-6A0602FBB51D}" presName="negativeSpace" presStyleCnt="0"/>
      <dgm:spPr/>
    </dgm:pt>
    <dgm:pt modelId="{F15D4010-54C9-0B48-A95E-3FD4E0633C7C}" type="pres">
      <dgm:prSet presAssocID="{DF76469A-3B3F-4CD0-B73E-6A0602FBB51D}" presName="childText" presStyleLbl="conFgAcc1" presStyleIdx="0" presStyleCnt="7">
        <dgm:presLayoutVars>
          <dgm:bulletEnabled val="1"/>
        </dgm:presLayoutVars>
      </dgm:prSet>
      <dgm:spPr/>
    </dgm:pt>
    <dgm:pt modelId="{62F7FBE9-58EF-F34D-96DA-61EC3F03FE5C}" type="pres">
      <dgm:prSet presAssocID="{24EDE651-9D27-4C82-8F33-70742A8D2D77}" presName="spaceBetweenRectangles" presStyleCnt="0"/>
      <dgm:spPr/>
    </dgm:pt>
    <dgm:pt modelId="{F440B0A9-2743-F647-A5DF-AFC80F7F2829}" type="pres">
      <dgm:prSet presAssocID="{1F4324FA-700C-4275-932D-94745F421F35}" presName="parentLin" presStyleCnt="0"/>
      <dgm:spPr/>
    </dgm:pt>
    <dgm:pt modelId="{F11EA4A3-CA4F-6243-928D-4E2641EC2ADC}" type="pres">
      <dgm:prSet presAssocID="{1F4324FA-700C-4275-932D-94745F421F35}" presName="parentLeftMargin" presStyleLbl="node1" presStyleIdx="0" presStyleCnt="7"/>
      <dgm:spPr/>
    </dgm:pt>
    <dgm:pt modelId="{A8687082-A9DD-CD4B-90F4-73E1D46A5410}" type="pres">
      <dgm:prSet presAssocID="{1F4324FA-700C-4275-932D-94745F421F3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3DACFE6-2E15-8948-9844-829E3F83819D}" type="pres">
      <dgm:prSet presAssocID="{1F4324FA-700C-4275-932D-94745F421F35}" presName="negativeSpace" presStyleCnt="0"/>
      <dgm:spPr/>
    </dgm:pt>
    <dgm:pt modelId="{CDB594F6-E563-E144-8636-06737EE6A60C}" type="pres">
      <dgm:prSet presAssocID="{1F4324FA-700C-4275-932D-94745F421F35}" presName="childText" presStyleLbl="conFgAcc1" presStyleIdx="1" presStyleCnt="7">
        <dgm:presLayoutVars>
          <dgm:bulletEnabled val="1"/>
        </dgm:presLayoutVars>
      </dgm:prSet>
      <dgm:spPr/>
    </dgm:pt>
    <dgm:pt modelId="{FA339D41-E14E-BD49-8BC1-82C0B852AD35}" type="pres">
      <dgm:prSet presAssocID="{92D50FFE-C8DB-400F-B325-9CDAE4E7751F}" presName="spaceBetweenRectangles" presStyleCnt="0"/>
      <dgm:spPr/>
    </dgm:pt>
    <dgm:pt modelId="{38C8449C-81EE-8041-810E-65F525FB9E47}" type="pres">
      <dgm:prSet presAssocID="{988BC45C-A892-41E4-B950-169AE8706F9E}" presName="parentLin" presStyleCnt="0"/>
      <dgm:spPr/>
    </dgm:pt>
    <dgm:pt modelId="{DA5B0FB1-86CC-E34B-A9E6-23836A9D651B}" type="pres">
      <dgm:prSet presAssocID="{988BC45C-A892-41E4-B950-169AE8706F9E}" presName="parentLeftMargin" presStyleLbl="node1" presStyleIdx="1" presStyleCnt="7"/>
      <dgm:spPr/>
    </dgm:pt>
    <dgm:pt modelId="{F91963DE-DE5B-124A-B6DC-1C41930530E4}" type="pres">
      <dgm:prSet presAssocID="{988BC45C-A892-41E4-B950-169AE8706F9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37A44C0-7FD6-5146-8D00-F9ECD19A9130}" type="pres">
      <dgm:prSet presAssocID="{988BC45C-A892-41E4-B950-169AE8706F9E}" presName="negativeSpace" presStyleCnt="0"/>
      <dgm:spPr/>
    </dgm:pt>
    <dgm:pt modelId="{81BCCAA7-50EA-914D-A4E4-83A56E0205AB}" type="pres">
      <dgm:prSet presAssocID="{988BC45C-A892-41E4-B950-169AE8706F9E}" presName="childText" presStyleLbl="conFgAcc1" presStyleIdx="2" presStyleCnt="7">
        <dgm:presLayoutVars>
          <dgm:bulletEnabled val="1"/>
        </dgm:presLayoutVars>
      </dgm:prSet>
      <dgm:spPr/>
    </dgm:pt>
    <dgm:pt modelId="{F2D75089-1F86-A843-9C3C-78C6E042F76D}" type="pres">
      <dgm:prSet presAssocID="{B0518108-E884-4F01-9790-6034010BCD90}" presName="spaceBetweenRectangles" presStyleCnt="0"/>
      <dgm:spPr/>
    </dgm:pt>
    <dgm:pt modelId="{FA29919B-5B80-D14A-ACCD-C185EB8D7899}" type="pres">
      <dgm:prSet presAssocID="{F18EF8C5-6219-40E8-8A35-A9B20FC89662}" presName="parentLin" presStyleCnt="0"/>
      <dgm:spPr/>
    </dgm:pt>
    <dgm:pt modelId="{AD80DED2-5FB5-8045-AE09-023018C8F5F5}" type="pres">
      <dgm:prSet presAssocID="{F18EF8C5-6219-40E8-8A35-A9B20FC89662}" presName="parentLeftMargin" presStyleLbl="node1" presStyleIdx="2" presStyleCnt="7"/>
      <dgm:spPr/>
    </dgm:pt>
    <dgm:pt modelId="{13513FF0-BB0F-644D-AF5B-79D5CEA441C7}" type="pres">
      <dgm:prSet presAssocID="{F18EF8C5-6219-40E8-8A35-A9B20FC8966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2BAD159-A683-CF4C-858E-80A52A737EAA}" type="pres">
      <dgm:prSet presAssocID="{F18EF8C5-6219-40E8-8A35-A9B20FC89662}" presName="negativeSpace" presStyleCnt="0"/>
      <dgm:spPr/>
    </dgm:pt>
    <dgm:pt modelId="{4E34BFDD-0B94-5240-A9DB-8727FF7B5481}" type="pres">
      <dgm:prSet presAssocID="{F18EF8C5-6219-40E8-8A35-A9B20FC89662}" presName="childText" presStyleLbl="conFgAcc1" presStyleIdx="3" presStyleCnt="7">
        <dgm:presLayoutVars>
          <dgm:bulletEnabled val="1"/>
        </dgm:presLayoutVars>
      </dgm:prSet>
      <dgm:spPr/>
    </dgm:pt>
    <dgm:pt modelId="{26E64C1B-FDD9-9743-880B-02537266C669}" type="pres">
      <dgm:prSet presAssocID="{3A4AEAB9-9171-42C6-81B9-17DAD909C9B0}" presName="spaceBetweenRectangles" presStyleCnt="0"/>
      <dgm:spPr/>
    </dgm:pt>
    <dgm:pt modelId="{D6689D46-3FBC-D840-B633-F9023AC62739}" type="pres">
      <dgm:prSet presAssocID="{491A5F55-EB77-48DF-A088-BBFEA64BAE83}" presName="parentLin" presStyleCnt="0"/>
      <dgm:spPr/>
    </dgm:pt>
    <dgm:pt modelId="{3332F847-9566-4846-A081-1F0658F98147}" type="pres">
      <dgm:prSet presAssocID="{491A5F55-EB77-48DF-A088-BBFEA64BAE83}" presName="parentLeftMargin" presStyleLbl="node1" presStyleIdx="3" presStyleCnt="7"/>
      <dgm:spPr/>
    </dgm:pt>
    <dgm:pt modelId="{EF168FD7-B96A-164E-8BB6-3F0EE8A1A40E}" type="pres">
      <dgm:prSet presAssocID="{491A5F55-EB77-48DF-A088-BBFEA64BAE8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5E82DF5-9C40-B14B-B37B-D2493678B5B7}" type="pres">
      <dgm:prSet presAssocID="{491A5F55-EB77-48DF-A088-BBFEA64BAE83}" presName="negativeSpace" presStyleCnt="0"/>
      <dgm:spPr/>
    </dgm:pt>
    <dgm:pt modelId="{8F6B6CDD-7C84-C94D-A358-D61A3C7D4634}" type="pres">
      <dgm:prSet presAssocID="{491A5F55-EB77-48DF-A088-BBFEA64BAE83}" presName="childText" presStyleLbl="conFgAcc1" presStyleIdx="4" presStyleCnt="7">
        <dgm:presLayoutVars>
          <dgm:bulletEnabled val="1"/>
        </dgm:presLayoutVars>
      </dgm:prSet>
      <dgm:spPr/>
    </dgm:pt>
    <dgm:pt modelId="{D7FB1A92-04AE-9C46-B33C-2B6A66142CC6}" type="pres">
      <dgm:prSet presAssocID="{A035C81B-02B4-44FA-AFB7-4C9D2A0DE685}" presName="spaceBetweenRectangles" presStyleCnt="0"/>
      <dgm:spPr/>
    </dgm:pt>
    <dgm:pt modelId="{6E57CCE6-1295-E94E-ACA9-FFC183F85926}" type="pres">
      <dgm:prSet presAssocID="{79723D54-40A9-4B1F-A647-F5B962AA2357}" presName="parentLin" presStyleCnt="0"/>
      <dgm:spPr/>
    </dgm:pt>
    <dgm:pt modelId="{9F342995-DC88-C947-BDD6-BFD930D9291C}" type="pres">
      <dgm:prSet presAssocID="{79723D54-40A9-4B1F-A647-F5B962AA2357}" presName="parentLeftMargin" presStyleLbl="node1" presStyleIdx="4" presStyleCnt="7"/>
      <dgm:spPr/>
    </dgm:pt>
    <dgm:pt modelId="{57391C82-A1EE-5D46-9C24-583C229763FD}" type="pres">
      <dgm:prSet presAssocID="{79723D54-40A9-4B1F-A647-F5B962AA235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6967837-55E3-0E41-BB93-D32001F88F37}" type="pres">
      <dgm:prSet presAssocID="{79723D54-40A9-4B1F-A647-F5B962AA2357}" presName="negativeSpace" presStyleCnt="0"/>
      <dgm:spPr/>
    </dgm:pt>
    <dgm:pt modelId="{6A3CF72B-1AF1-524E-AA32-4F38D8B3C7C2}" type="pres">
      <dgm:prSet presAssocID="{79723D54-40A9-4B1F-A647-F5B962AA2357}" presName="childText" presStyleLbl="conFgAcc1" presStyleIdx="5" presStyleCnt="7">
        <dgm:presLayoutVars>
          <dgm:bulletEnabled val="1"/>
        </dgm:presLayoutVars>
      </dgm:prSet>
      <dgm:spPr/>
    </dgm:pt>
    <dgm:pt modelId="{0EE1E98B-8CBF-594C-8391-E8701360844C}" type="pres">
      <dgm:prSet presAssocID="{2B65B726-08C1-46DC-8D5F-B4B32404BD99}" presName="spaceBetweenRectangles" presStyleCnt="0"/>
      <dgm:spPr/>
    </dgm:pt>
    <dgm:pt modelId="{2652766C-401B-9542-8BD7-D7DF90F8043A}" type="pres">
      <dgm:prSet presAssocID="{A107C56A-F27E-4D7A-9651-06C97AA8CD03}" presName="parentLin" presStyleCnt="0"/>
      <dgm:spPr/>
    </dgm:pt>
    <dgm:pt modelId="{7083C1E0-90EA-C54C-9612-86CA8F770BC6}" type="pres">
      <dgm:prSet presAssocID="{A107C56A-F27E-4D7A-9651-06C97AA8CD03}" presName="parentLeftMargin" presStyleLbl="node1" presStyleIdx="5" presStyleCnt="7"/>
      <dgm:spPr/>
    </dgm:pt>
    <dgm:pt modelId="{9CDD5861-B519-2E41-B99B-BFC2DCE09F78}" type="pres">
      <dgm:prSet presAssocID="{A107C56A-F27E-4D7A-9651-06C97AA8CD03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DC092CC1-0DA3-294D-A7C0-D255C57D3FE2}" type="pres">
      <dgm:prSet presAssocID="{A107C56A-F27E-4D7A-9651-06C97AA8CD03}" presName="negativeSpace" presStyleCnt="0"/>
      <dgm:spPr/>
    </dgm:pt>
    <dgm:pt modelId="{86AC0BA9-7483-6243-9D11-0A854397DC38}" type="pres">
      <dgm:prSet presAssocID="{A107C56A-F27E-4D7A-9651-06C97AA8CD0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16820F0E-6433-DF49-9EAD-8275C73380B5}" type="presOf" srcId="{1F4324FA-700C-4275-932D-94745F421F35}" destId="{F11EA4A3-CA4F-6243-928D-4E2641EC2ADC}" srcOrd="0" destOrd="0" presId="urn:microsoft.com/office/officeart/2005/8/layout/list1"/>
    <dgm:cxn modelId="{1C08831D-A4C9-E44F-8755-F0494518D689}" type="presOf" srcId="{A107C56A-F27E-4D7A-9651-06C97AA8CD03}" destId="{7083C1E0-90EA-C54C-9612-86CA8F770BC6}" srcOrd="0" destOrd="0" presId="urn:microsoft.com/office/officeart/2005/8/layout/list1"/>
    <dgm:cxn modelId="{2B7ED21E-C722-1A4C-9987-CDE2328798E2}" type="presOf" srcId="{F18EF8C5-6219-40E8-8A35-A9B20FC89662}" destId="{13513FF0-BB0F-644D-AF5B-79D5CEA441C7}" srcOrd="1" destOrd="0" presId="urn:microsoft.com/office/officeart/2005/8/layout/list1"/>
    <dgm:cxn modelId="{B2A22E2A-43BF-4192-B303-4CB23206993D}" srcId="{AB750E7A-BDEB-4C0C-80C5-B0ED4BABE95B}" destId="{F18EF8C5-6219-40E8-8A35-A9B20FC89662}" srcOrd="3" destOrd="0" parTransId="{DB310391-78C6-4C2D-A4F3-5C78D94F9640}" sibTransId="{3A4AEAB9-9171-42C6-81B9-17DAD909C9B0}"/>
    <dgm:cxn modelId="{F195AB32-0B56-47B2-9440-9F13E13E1623}" srcId="{AB750E7A-BDEB-4C0C-80C5-B0ED4BABE95B}" destId="{79723D54-40A9-4B1F-A647-F5B962AA2357}" srcOrd="5" destOrd="0" parTransId="{CFA5CB73-1414-4D99-9850-6B3628BF8ACE}" sibTransId="{2B65B726-08C1-46DC-8D5F-B4B32404BD99}"/>
    <dgm:cxn modelId="{03828E3F-523F-CA43-9486-41350FFB93EC}" type="presOf" srcId="{491A5F55-EB77-48DF-A088-BBFEA64BAE83}" destId="{3332F847-9566-4846-A081-1F0658F98147}" srcOrd="0" destOrd="0" presId="urn:microsoft.com/office/officeart/2005/8/layout/list1"/>
    <dgm:cxn modelId="{6460DF3F-0041-AD4D-99C5-93079C59CE4B}" type="presOf" srcId="{DF76469A-3B3F-4CD0-B73E-6A0602FBB51D}" destId="{EFDB84AA-9195-F74F-92F4-2DADAE548783}" srcOrd="0" destOrd="0" presId="urn:microsoft.com/office/officeart/2005/8/layout/list1"/>
    <dgm:cxn modelId="{17A61B61-3587-E240-9F4A-5142A5AB3A47}" type="presOf" srcId="{79723D54-40A9-4B1F-A647-F5B962AA2357}" destId="{57391C82-A1EE-5D46-9C24-583C229763FD}" srcOrd="1" destOrd="0" presId="urn:microsoft.com/office/officeart/2005/8/layout/list1"/>
    <dgm:cxn modelId="{F7B2336E-D47A-544F-8B25-4490B616BB89}" type="presOf" srcId="{AB750E7A-BDEB-4C0C-80C5-B0ED4BABE95B}" destId="{041C9903-11B4-FD4C-968B-FA1E13AE3609}" srcOrd="0" destOrd="0" presId="urn:microsoft.com/office/officeart/2005/8/layout/list1"/>
    <dgm:cxn modelId="{E14DA287-BF84-4B7F-BAAE-567E150990F3}" srcId="{AB750E7A-BDEB-4C0C-80C5-B0ED4BABE95B}" destId="{491A5F55-EB77-48DF-A088-BBFEA64BAE83}" srcOrd="4" destOrd="0" parTransId="{25C4C164-4537-4FE3-B645-9F09CAE469EA}" sibTransId="{A035C81B-02B4-44FA-AFB7-4C9D2A0DE685}"/>
    <dgm:cxn modelId="{60D3668A-2615-2742-ADCF-5BDABF1A39EC}" type="presOf" srcId="{988BC45C-A892-41E4-B950-169AE8706F9E}" destId="{F91963DE-DE5B-124A-B6DC-1C41930530E4}" srcOrd="1" destOrd="0" presId="urn:microsoft.com/office/officeart/2005/8/layout/list1"/>
    <dgm:cxn modelId="{3D21EDA1-B6BD-45FC-922C-E95DEC969A4B}" srcId="{AB750E7A-BDEB-4C0C-80C5-B0ED4BABE95B}" destId="{A107C56A-F27E-4D7A-9651-06C97AA8CD03}" srcOrd="6" destOrd="0" parTransId="{1406467D-5610-41C4-B041-6469340E0D0B}" sibTransId="{1ABADC1A-3755-4A0D-82C3-506089EF63FC}"/>
    <dgm:cxn modelId="{9D3BDBA3-364E-8C42-A620-B516F1F3B4D7}" type="presOf" srcId="{F18EF8C5-6219-40E8-8A35-A9B20FC89662}" destId="{AD80DED2-5FB5-8045-AE09-023018C8F5F5}" srcOrd="0" destOrd="0" presId="urn:microsoft.com/office/officeart/2005/8/layout/list1"/>
    <dgm:cxn modelId="{D6A1D8A6-B271-F14C-A79D-D456048937F0}" type="presOf" srcId="{A107C56A-F27E-4D7A-9651-06C97AA8CD03}" destId="{9CDD5861-B519-2E41-B99B-BFC2DCE09F78}" srcOrd="1" destOrd="0" presId="urn:microsoft.com/office/officeart/2005/8/layout/list1"/>
    <dgm:cxn modelId="{1C818DB5-3500-CD4B-BEED-7A5C664A6C5D}" type="presOf" srcId="{79723D54-40A9-4B1F-A647-F5B962AA2357}" destId="{9F342995-DC88-C947-BDD6-BFD930D9291C}" srcOrd="0" destOrd="0" presId="urn:microsoft.com/office/officeart/2005/8/layout/list1"/>
    <dgm:cxn modelId="{D34AFABD-1F27-4CCD-9655-DDA5BDA1D502}" srcId="{AB750E7A-BDEB-4C0C-80C5-B0ED4BABE95B}" destId="{1F4324FA-700C-4275-932D-94745F421F35}" srcOrd="1" destOrd="0" parTransId="{11F9E6D5-591C-4BEA-AF33-BE7073FDF57B}" sibTransId="{92D50FFE-C8DB-400F-B325-9CDAE4E7751F}"/>
    <dgm:cxn modelId="{2408BED0-27FF-42C7-A8DD-1DCF4EFAC392}" srcId="{AB750E7A-BDEB-4C0C-80C5-B0ED4BABE95B}" destId="{DF76469A-3B3F-4CD0-B73E-6A0602FBB51D}" srcOrd="0" destOrd="0" parTransId="{1CDC6967-8A16-4BF4-AFF2-E44E1EE4197B}" sibTransId="{24EDE651-9D27-4C82-8F33-70742A8D2D77}"/>
    <dgm:cxn modelId="{238F68DA-F9F4-CF42-B1B0-F15A65028EC8}" type="presOf" srcId="{491A5F55-EB77-48DF-A088-BBFEA64BAE83}" destId="{EF168FD7-B96A-164E-8BB6-3F0EE8A1A40E}" srcOrd="1" destOrd="0" presId="urn:microsoft.com/office/officeart/2005/8/layout/list1"/>
    <dgm:cxn modelId="{54963CE3-EA36-3E42-84F2-6D6BE26E4B54}" type="presOf" srcId="{1F4324FA-700C-4275-932D-94745F421F35}" destId="{A8687082-A9DD-CD4B-90F4-73E1D46A5410}" srcOrd="1" destOrd="0" presId="urn:microsoft.com/office/officeart/2005/8/layout/list1"/>
    <dgm:cxn modelId="{CC9733E4-87CC-2A43-9D73-CBD493BB7303}" type="presOf" srcId="{DF76469A-3B3F-4CD0-B73E-6A0602FBB51D}" destId="{2BB3AE8D-FB46-F248-B3A2-B6D68122C8A6}" srcOrd="1" destOrd="0" presId="urn:microsoft.com/office/officeart/2005/8/layout/list1"/>
    <dgm:cxn modelId="{EEE284ED-819F-0040-BA06-3FD721524E4F}" type="presOf" srcId="{988BC45C-A892-41E4-B950-169AE8706F9E}" destId="{DA5B0FB1-86CC-E34B-A9E6-23836A9D651B}" srcOrd="0" destOrd="0" presId="urn:microsoft.com/office/officeart/2005/8/layout/list1"/>
    <dgm:cxn modelId="{520EB5FD-03F5-4D36-8663-323A4DC0ABA1}" srcId="{AB750E7A-BDEB-4C0C-80C5-B0ED4BABE95B}" destId="{988BC45C-A892-41E4-B950-169AE8706F9E}" srcOrd="2" destOrd="0" parTransId="{65F554B3-E396-4CE8-AD7D-7D7970DB4A4F}" sibTransId="{B0518108-E884-4F01-9790-6034010BCD90}"/>
    <dgm:cxn modelId="{1AF0D2C4-FF7C-504A-92A5-61F9B1E37DE3}" type="presParOf" srcId="{041C9903-11B4-FD4C-968B-FA1E13AE3609}" destId="{2A05BAA5-792E-8A48-9FC7-9EB4E0A152E9}" srcOrd="0" destOrd="0" presId="urn:microsoft.com/office/officeart/2005/8/layout/list1"/>
    <dgm:cxn modelId="{D1B8C554-8E14-684A-88DF-021586D7C799}" type="presParOf" srcId="{2A05BAA5-792E-8A48-9FC7-9EB4E0A152E9}" destId="{EFDB84AA-9195-F74F-92F4-2DADAE548783}" srcOrd="0" destOrd="0" presId="urn:microsoft.com/office/officeart/2005/8/layout/list1"/>
    <dgm:cxn modelId="{B4061545-542F-6341-94F7-9DA0E3883BE9}" type="presParOf" srcId="{2A05BAA5-792E-8A48-9FC7-9EB4E0A152E9}" destId="{2BB3AE8D-FB46-F248-B3A2-B6D68122C8A6}" srcOrd="1" destOrd="0" presId="urn:microsoft.com/office/officeart/2005/8/layout/list1"/>
    <dgm:cxn modelId="{CB32D4E1-D352-4F4D-99C6-31508DECDFF4}" type="presParOf" srcId="{041C9903-11B4-FD4C-968B-FA1E13AE3609}" destId="{A3EEFDBE-AD1A-1341-9578-4DD75B7A3A1A}" srcOrd="1" destOrd="0" presId="urn:microsoft.com/office/officeart/2005/8/layout/list1"/>
    <dgm:cxn modelId="{DDDC139D-EBF5-6745-B1EF-CC0A54D34A18}" type="presParOf" srcId="{041C9903-11B4-FD4C-968B-FA1E13AE3609}" destId="{F15D4010-54C9-0B48-A95E-3FD4E0633C7C}" srcOrd="2" destOrd="0" presId="urn:microsoft.com/office/officeart/2005/8/layout/list1"/>
    <dgm:cxn modelId="{6CF126A1-6FE3-0244-8924-14E17697995A}" type="presParOf" srcId="{041C9903-11B4-FD4C-968B-FA1E13AE3609}" destId="{62F7FBE9-58EF-F34D-96DA-61EC3F03FE5C}" srcOrd="3" destOrd="0" presId="urn:microsoft.com/office/officeart/2005/8/layout/list1"/>
    <dgm:cxn modelId="{45590185-AF69-D042-B984-3A7F071E140C}" type="presParOf" srcId="{041C9903-11B4-FD4C-968B-FA1E13AE3609}" destId="{F440B0A9-2743-F647-A5DF-AFC80F7F2829}" srcOrd="4" destOrd="0" presId="urn:microsoft.com/office/officeart/2005/8/layout/list1"/>
    <dgm:cxn modelId="{2774033A-BD7E-DC4F-B61E-D31786FFEFA4}" type="presParOf" srcId="{F440B0A9-2743-F647-A5DF-AFC80F7F2829}" destId="{F11EA4A3-CA4F-6243-928D-4E2641EC2ADC}" srcOrd="0" destOrd="0" presId="urn:microsoft.com/office/officeart/2005/8/layout/list1"/>
    <dgm:cxn modelId="{0818E928-C0C6-8C48-8683-A8E3C2A48BC9}" type="presParOf" srcId="{F440B0A9-2743-F647-A5DF-AFC80F7F2829}" destId="{A8687082-A9DD-CD4B-90F4-73E1D46A5410}" srcOrd="1" destOrd="0" presId="urn:microsoft.com/office/officeart/2005/8/layout/list1"/>
    <dgm:cxn modelId="{1195888F-2404-BD40-9E2D-7AA8C75735E2}" type="presParOf" srcId="{041C9903-11B4-FD4C-968B-FA1E13AE3609}" destId="{D3DACFE6-2E15-8948-9844-829E3F83819D}" srcOrd="5" destOrd="0" presId="urn:microsoft.com/office/officeart/2005/8/layout/list1"/>
    <dgm:cxn modelId="{19008B84-9D7B-4E42-9CBE-4DD8FAE1C7FD}" type="presParOf" srcId="{041C9903-11B4-FD4C-968B-FA1E13AE3609}" destId="{CDB594F6-E563-E144-8636-06737EE6A60C}" srcOrd="6" destOrd="0" presId="urn:microsoft.com/office/officeart/2005/8/layout/list1"/>
    <dgm:cxn modelId="{518EB72B-54C7-F545-8F6C-6739C6B1E5C5}" type="presParOf" srcId="{041C9903-11B4-FD4C-968B-FA1E13AE3609}" destId="{FA339D41-E14E-BD49-8BC1-82C0B852AD35}" srcOrd="7" destOrd="0" presId="urn:microsoft.com/office/officeart/2005/8/layout/list1"/>
    <dgm:cxn modelId="{75A33483-B988-434F-AC57-C2915269E8CE}" type="presParOf" srcId="{041C9903-11B4-FD4C-968B-FA1E13AE3609}" destId="{38C8449C-81EE-8041-810E-65F525FB9E47}" srcOrd="8" destOrd="0" presId="urn:microsoft.com/office/officeart/2005/8/layout/list1"/>
    <dgm:cxn modelId="{5C6CE18A-896A-5E43-9F14-C86080C6FF98}" type="presParOf" srcId="{38C8449C-81EE-8041-810E-65F525FB9E47}" destId="{DA5B0FB1-86CC-E34B-A9E6-23836A9D651B}" srcOrd="0" destOrd="0" presId="urn:microsoft.com/office/officeart/2005/8/layout/list1"/>
    <dgm:cxn modelId="{DCB7B81F-F81B-FA4F-8418-F6332600F964}" type="presParOf" srcId="{38C8449C-81EE-8041-810E-65F525FB9E47}" destId="{F91963DE-DE5B-124A-B6DC-1C41930530E4}" srcOrd="1" destOrd="0" presId="urn:microsoft.com/office/officeart/2005/8/layout/list1"/>
    <dgm:cxn modelId="{C1656394-85A9-2A4B-9847-A7A416DDE097}" type="presParOf" srcId="{041C9903-11B4-FD4C-968B-FA1E13AE3609}" destId="{D37A44C0-7FD6-5146-8D00-F9ECD19A9130}" srcOrd="9" destOrd="0" presId="urn:microsoft.com/office/officeart/2005/8/layout/list1"/>
    <dgm:cxn modelId="{E73B3442-6BF6-264F-A21F-5CC4555A16B3}" type="presParOf" srcId="{041C9903-11B4-FD4C-968B-FA1E13AE3609}" destId="{81BCCAA7-50EA-914D-A4E4-83A56E0205AB}" srcOrd="10" destOrd="0" presId="urn:microsoft.com/office/officeart/2005/8/layout/list1"/>
    <dgm:cxn modelId="{CFD76ED0-D51D-E543-BEF2-2AE51D5116D0}" type="presParOf" srcId="{041C9903-11B4-FD4C-968B-FA1E13AE3609}" destId="{F2D75089-1F86-A843-9C3C-78C6E042F76D}" srcOrd="11" destOrd="0" presId="urn:microsoft.com/office/officeart/2005/8/layout/list1"/>
    <dgm:cxn modelId="{D1D12389-BD32-7541-A0F7-4D945843AEF2}" type="presParOf" srcId="{041C9903-11B4-FD4C-968B-FA1E13AE3609}" destId="{FA29919B-5B80-D14A-ACCD-C185EB8D7899}" srcOrd="12" destOrd="0" presId="urn:microsoft.com/office/officeart/2005/8/layout/list1"/>
    <dgm:cxn modelId="{17CA3C68-D651-F742-B76A-7B54F4FC395F}" type="presParOf" srcId="{FA29919B-5B80-D14A-ACCD-C185EB8D7899}" destId="{AD80DED2-5FB5-8045-AE09-023018C8F5F5}" srcOrd="0" destOrd="0" presId="urn:microsoft.com/office/officeart/2005/8/layout/list1"/>
    <dgm:cxn modelId="{E26FE995-BAFC-D54A-B1CB-7C5278C469A5}" type="presParOf" srcId="{FA29919B-5B80-D14A-ACCD-C185EB8D7899}" destId="{13513FF0-BB0F-644D-AF5B-79D5CEA441C7}" srcOrd="1" destOrd="0" presId="urn:microsoft.com/office/officeart/2005/8/layout/list1"/>
    <dgm:cxn modelId="{5DCFF7AA-DEF2-CC47-8B62-1D112B9F915C}" type="presParOf" srcId="{041C9903-11B4-FD4C-968B-FA1E13AE3609}" destId="{52BAD159-A683-CF4C-858E-80A52A737EAA}" srcOrd="13" destOrd="0" presId="urn:microsoft.com/office/officeart/2005/8/layout/list1"/>
    <dgm:cxn modelId="{B842694A-4277-A04E-897F-B44AB22D019D}" type="presParOf" srcId="{041C9903-11B4-FD4C-968B-FA1E13AE3609}" destId="{4E34BFDD-0B94-5240-A9DB-8727FF7B5481}" srcOrd="14" destOrd="0" presId="urn:microsoft.com/office/officeart/2005/8/layout/list1"/>
    <dgm:cxn modelId="{038670E5-E0B7-104A-B581-ED64FCE9F200}" type="presParOf" srcId="{041C9903-11B4-FD4C-968B-FA1E13AE3609}" destId="{26E64C1B-FDD9-9743-880B-02537266C669}" srcOrd="15" destOrd="0" presId="urn:microsoft.com/office/officeart/2005/8/layout/list1"/>
    <dgm:cxn modelId="{F930C75E-F5A4-4E4E-8803-B493083FA899}" type="presParOf" srcId="{041C9903-11B4-FD4C-968B-FA1E13AE3609}" destId="{D6689D46-3FBC-D840-B633-F9023AC62739}" srcOrd="16" destOrd="0" presId="urn:microsoft.com/office/officeart/2005/8/layout/list1"/>
    <dgm:cxn modelId="{F1F2BC92-9794-954A-A7FB-2F1156EC2736}" type="presParOf" srcId="{D6689D46-3FBC-D840-B633-F9023AC62739}" destId="{3332F847-9566-4846-A081-1F0658F98147}" srcOrd="0" destOrd="0" presId="urn:microsoft.com/office/officeart/2005/8/layout/list1"/>
    <dgm:cxn modelId="{EC13360D-C352-354D-8A5D-A8B279CDEE42}" type="presParOf" srcId="{D6689D46-3FBC-D840-B633-F9023AC62739}" destId="{EF168FD7-B96A-164E-8BB6-3F0EE8A1A40E}" srcOrd="1" destOrd="0" presId="urn:microsoft.com/office/officeart/2005/8/layout/list1"/>
    <dgm:cxn modelId="{5E5A316B-A47B-674E-A2AC-86E0BA9F1C9C}" type="presParOf" srcId="{041C9903-11B4-FD4C-968B-FA1E13AE3609}" destId="{45E82DF5-9C40-B14B-B37B-D2493678B5B7}" srcOrd="17" destOrd="0" presId="urn:microsoft.com/office/officeart/2005/8/layout/list1"/>
    <dgm:cxn modelId="{3E6A6751-92FE-094E-B320-C1EA25D88296}" type="presParOf" srcId="{041C9903-11B4-FD4C-968B-FA1E13AE3609}" destId="{8F6B6CDD-7C84-C94D-A358-D61A3C7D4634}" srcOrd="18" destOrd="0" presId="urn:microsoft.com/office/officeart/2005/8/layout/list1"/>
    <dgm:cxn modelId="{D4B6C74B-B827-C044-A1C5-6393D8C28248}" type="presParOf" srcId="{041C9903-11B4-FD4C-968B-FA1E13AE3609}" destId="{D7FB1A92-04AE-9C46-B33C-2B6A66142CC6}" srcOrd="19" destOrd="0" presId="urn:microsoft.com/office/officeart/2005/8/layout/list1"/>
    <dgm:cxn modelId="{0C9AD40B-EEBB-7E4E-87E5-70E94E6B5148}" type="presParOf" srcId="{041C9903-11B4-FD4C-968B-FA1E13AE3609}" destId="{6E57CCE6-1295-E94E-ACA9-FFC183F85926}" srcOrd="20" destOrd="0" presId="urn:microsoft.com/office/officeart/2005/8/layout/list1"/>
    <dgm:cxn modelId="{F21C7131-5B09-3E49-A48B-E2BA5CAC3303}" type="presParOf" srcId="{6E57CCE6-1295-E94E-ACA9-FFC183F85926}" destId="{9F342995-DC88-C947-BDD6-BFD930D9291C}" srcOrd="0" destOrd="0" presId="urn:microsoft.com/office/officeart/2005/8/layout/list1"/>
    <dgm:cxn modelId="{C944818F-1A0D-BD42-9902-6C26C73DC456}" type="presParOf" srcId="{6E57CCE6-1295-E94E-ACA9-FFC183F85926}" destId="{57391C82-A1EE-5D46-9C24-583C229763FD}" srcOrd="1" destOrd="0" presId="urn:microsoft.com/office/officeart/2005/8/layout/list1"/>
    <dgm:cxn modelId="{754C4BB9-BBD1-7F4E-B9C0-E1D012C55804}" type="presParOf" srcId="{041C9903-11B4-FD4C-968B-FA1E13AE3609}" destId="{F6967837-55E3-0E41-BB93-D32001F88F37}" srcOrd="21" destOrd="0" presId="urn:microsoft.com/office/officeart/2005/8/layout/list1"/>
    <dgm:cxn modelId="{582962F6-A3DF-DD44-B8A7-5D708B72B3C6}" type="presParOf" srcId="{041C9903-11B4-FD4C-968B-FA1E13AE3609}" destId="{6A3CF72B-1AF1-524E-AA32-4F38D8B3C7C2}" srcOrd="22" destOrd="0" presId="urn:microsoft.com/office/officeart/2005/8/layout/list1"/>
    <dgm:cxn modelId="{D523CE6F-5589-5445-8E82-6D1049C450FC}" type="presParOf" srcId="{041C9903-11B4-FD4C-968B-FA1E13AE3609}" destId="{0EE1E98B-8CBF-594C-8391-E8701360844C}" srcOrd="23" destOrd="0" presId="urn:microsoft.com/office/officeart/2005/8/layout/list1"/>
    <dgm:cxn modelId="{3980AEC9-EAA1-8441-927F-2718AC533F96}" type="presParOf" srcId="{041C9903-11B4-FD4C-968B-FA1E13AE3609}" destId="{2652766C-401B-9542-8BD7-D7DF90F8043A}" srcOrd="24" destOrd="0" presId="urn:microsoft.com/office/officeart/2005/8/layout/list1"/>
    <dgm:cxn modelId="{976C42FB-CF22-5141-B12F-04EFBD340BC8}" type="presParOf" srcId="{2652766C-401B-9542-8BD7-D7DF90F8043A}" destId="{7083C1E0-90EA-C54C-9612-86CA8F770BC6}" srcOrd="0" destOrd="0" presId="urn:microsoft.com/office/officeart/2005/8/layout/list1"/>
    <dgm:cxn modelId="{374212F6-9E7B-0742-B237-ABC279B13EE4}" type="presParOf" srcId="{2652766C-401B-9542-8BD7-D7DF90F8043A}" destId="{9CDD5861-B519-2E41-B99B-BFC2DCE09F78}" srcOrd="1" destOrd="0" presId="urn:microsoft.com/office/officeart/2005/8/layout/list1"/>
    <dgm:cxn modelId="{CD7C1BFE-410B-7A47-B291-D179322A6629}" type="presParOf" srcId="{041C9903-11B4-FD4C-968B-FA1E13AE3609}" destId="{DC092CC1-0DA3-294D-A7C0-D255C57D3FE2}" srcOrd="25" destOrd="0" presId="urn:microsoft.com/office/officeart/2005/8/layout/list1"/>
    <dgm:cxn modelId="{B6190064-3488-EC40-B0D8-63255EBD6827}" type="presParOf" srcId="{041C9903-11B4-FD4C-968B-FA1E13AE3609}" destId="{86AC0BA9-7483-6243-9D11-0A854397DC38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D4010-54C9-0B48-A95E-3FD4E0633C7C}">
      <dsp:nvSpPr>
        <dsp:cNvPr id="0" name=""/>
        <dsp:cNvSpPr/>
      </dsp:nvSpPr>
      <dsp:spPr>
        <a:xfrm>
          <a:off x="0" y="33876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3AE8D-FB46-F248-B3A2-B6D68122C8A6}">
      <dsp:nvSpPr>
        <dsp:cNvPr id="0" name=""/>
        <dsp:cNvSpPr/>
      </dsp:nvSpPr>
      <dsp:spPr>
        <a:xfrm>
          <a:off x="202251" y="14688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1"/>
            </a:rPr>
            <a:t>ISTAT</a:t>
          </a:r>
          <a:endParaRPr lang="en-US" sz="1300" kern="1200"/>
        </a:p>
      </dsp:txBody>
      <dsp:txXfrm>
        <a:off x="220985" y="165623"/>
        <a:ext cx="2794046" cy="346292"/>
      </dsp:txXfrm>
    </dsp:sp>
    <dsp:sp modelId="{CDB594F6-E563-E144-8636-06737EE6A60C}">
      <dsp:nvSpPr>
        <dsp:cNvPr id="0" name=""/>
        <dsp:cNvSpPr/>
      </dsp:nvSpPr>
      <dsp:spPr>
        <a:xfrm>
          <a:off x="0" y="92844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87082-A9DD-CD4B-90F4-73E1D46A5410}">
      <dsp:nvSpPr>
        <dsp:cNvPr id="0" name=""/>
        <dsp:cNvSpPr/>
      </dsp:nvSpPr>
      <dsp:spPr>
        <a:xfrm>
          <a:off x="202251" y="73656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2"/>
            </a:rPr>
            <a:t>EUROSTAT</a:t>
          </a:r>
          <a:endParaRPr lang="en-US" sz="1300" kern="1200"/>
        </a:p>
      </dsp:txBody>
      <dsp:txXfrm>
        <a:off x="220985" y="755303"/>
        <a:ext cx="2794046" cy="346292"/>
      </dsp:txXfrm>
    </dsp:sp>
    <dsp:sp modelId="{81BCCAA7-50EA-914D-A4E4-83A56E0205AB}">
      <dsp:nvSpPr>
        <dsp:cNvPr id="0" name=""/>
        <dsp:cNvSpPr/>
      </dsp:nvSpPr>
      <dsp:spPr>
        <a:xfrm>
          <a:off x="0" y="151812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963DE-DE5B-124A-B6DC-1C41930530E4}">
      <dsp:nvSpPr>
        <dsp:cNvPr id="0" name=""/>
        <dsp:cNvSpPr/>
      </dsp:nvSpPr>
      <dsp:spPr>
        <a:xfrm>
          <a:off x="202251" y="132624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3"/>
            </a:rPr>
            <a:t>Cruscotto ministeriale</a:t>
          </a:r>
          <a:endParaRPr lang="en-US" sz="1300" kern="1200"/>
        </a:p>
      </dsp:txBody>
      <dsp:txXfrm>
        <a:off x="220985" y="1344983"/>
        <a:ext cx="2794046" cy="346292"/>
      </dsp:txXfrm>
    </dsp:sp>
    <dsp:sp modelId="{4E34BFDD-0B94-5240-A9DB-8727FF7B5481}">
      <dsp:nvSpPr>
        <dsp:cNvPr id="0" name=""/>
        <dsp:cNvSpPr/>
      </dsp:nvSpPr>
      <dsp:spPr>
        <a:xfrm>
          <a:off x="0" y="210780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13FF0-BB0F-644D-AF5B-79D5CEA441C7}">
      <dsp:nvSpPr>
        <dsp:cNvPr id="0" name=""/>
        <dsp:cNvSpPr/>
      </dsp:nvSpPr>
      <dsp:spPr>
        <a:xfrm>
          <a:off x="202251" y="191592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4"/>
            </a:rPr>
            <a:t>REgione FVG Immigrazione</a:t>
          </a:r>
          <a:endParaRPr lang="en-US" sz="1300" kern="1200"/>
        </a:p>
      </dsp:txBody>
      <dsp:txXfrm>
        <a:off x="220985" y="1934663"/>
        <a:ext cx="2794046" cy="346292"/>
      </dsp:txXfrm>
    </dsp:sp>
    <dsp:sp modelId="{8F6B6CDD-7C84-C94D-A358-D61A3C7D4634}">
      <dsp:nvSpPr>
        <dsp:cNvPr id="0" name=""/>
        <dsp:cNvSpPr/>
      </dsp:nvSpPr>
      <dsp:spPr>
        <a:xfrm>
          <a:off x="0" y="269748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68FD7-B96A-164E-8BB6-3F0EE8A1A40E}">
      <dsp:nvSpPr>
        <dsp:cNvPr id="0" name=""/>
        <dsp:cNvSpPr/>
      </dsp:nvSpPr>
      <dsp:spPr>
        <a:xfrm>
          <a:off x="202251" y="250560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5"/>
            </a:rPr>
            <a:t>IOM </a:t>
          </a:r>
          <a:endParaRPr lang="en-US" sz="1300" kern="1200"/>
        </a:p>
      </dsp:txBody>
      <dsp:txXfrm>
        <a:off x="220985" y="2524343"/>
        <a:ext cx="2794046" cy="346292"/>
      </dsp:txXfrm>
    </dsp:sp>
    <dsp:sp modelId="{6A3CF72B-1AF1-524E-AA32-4F38D8B3C7C2}">
      <dsp:nvSpPr>
        <dsp:cNvPr id="0" name=""/>
        <dsp:cNvSpPr/>
      </dsp:nvSpPr>
      <dsp:spPr>
        <a:xfrm>
          <a:off x="0" y="328716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91C82-A1EE-5D46-9C24-583C229763FD}">
      <dsp:nvSpPr>
        <dsp:cNvPr id="0" name=""/>
        <dsp:cNvSpPr/>
      </dsp:nvSpPr>
      <dsp:spPr>
        <a:xfrm>
          <a:off x="202251" y="309528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6"/>
            </a:rPr>
            <a:t>UNHCR</a:t>
          </a:r>
          <a:endParaRPr lang="en-US" sz="1300" kern="1200"/>
        </a:p>
      </dsp:txBody>
      <dsp:txXfrm>
        <a:off x="220985" y="3114023"/>
        <a:ext cx="2794046" cy="346292"/>
      </dsp:txXfrm>
    </dsp:sp>
    <dsp:sp modelId="{86AC0BA9-7483-6243-9D11-0A854397DC38}">
      <dsp:nvSpPr>
        <dsp:cNvPr id="0" name=""/>
        <dsp:cNvSpPr/>
      </dsp:nvSpPr>
      <dsp:spPr>
        <a:xfrm>
          <a:off x="0" y="387684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D5861-B519-2E41-B99B-BFC2DCE09F78}">
      <dsp:nvSpPr>
        <dsp:cNvPr id="0" name=""/>
        <dsp:cNvSpPr/>
      </dsp:nvSpPr>
      <dsp:spPr>
        <a:xfrm>
          <a:off x="202251" y="368496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7"/>
            </a:rPr>
            <a:t>worldmapper </a:t>
          </a:r>
          <a:endParaRPr lang="en-US" sz="1300" kern="1200"/>
        </a:p>
      </dsp:txBody>
      <dsp:txXfrm>
        <a:off x="220985" y="3703703"/>
        <a:ext cx="2794046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AA03B-A885-A04C-9B2F-50E081FC756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CF40E-2B44-0746-A6EE-593ABF7D9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94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3F06F04-C169-584D-A08C-085185CB9012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884814" y="8684509"/>
            <a:ext cx="2973186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897657F5-61A6-E84F-BDEE-E5E83C109980}" type="slidenum">
              <a:rPr lang="it-IT" sz="1200" b="0" i="0" smtClean="0"/>
              <a:pPr algn="r" eaLnBrk="1" hangingPunct="1">
                <a:buClrTx/>
                <a:buFontTx/>
                <a:buNone/>
                <a:defRPr/>
              </a:pPr>
              <a:t>1</a:t>
            </a:fld>
            <a:endParaRPr lang="it-IT" sz="1200" b="0" i="0"/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8684509"/>
            <a:ext cx="2973187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10/16/23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946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32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it-IT" smtClean="0"/>
              <a:pPr/>
              <a:t>16/10/23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98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16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6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91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4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7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44D24-5464-0F4D-A1D2-9F315B12D67A}" type="datetimeFigureOut">
              <a:rPr lang="it-IT" smtClean="0"/>
              <a:pPr/>
              <a:t>16/10/23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6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9" r:id="rId1"/>
    <p:sldLayoutId id="2147486320" r:id="rId2"/>
    <p:sldLayoutId id="2147486321" r:id="rId3"/>
    <p:sldLayoutId id="2147486322" r:id="rId4"/>
    <p:sldLayoutId id="2147486323" r:id="rId5"/>
    <p:sldLayoutId id="2147486324" r:id="rId6"/>
    <p:sldLayoutId id="2147486325" r:id="rId7"/>
    <p:sldLayoutId id="2147486326" r:id="rId8"/>
    <p:sldLayoutId id="2147486327" r:id="rId9"/>
    <p:sldLayoutId id="2147486328" r:id="rId10"/>
    <p:sldLayoutId id="214748632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8207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solidFill>
                  <a:schemeClr val="accent1">
                    <a:lumMod val="75000"/>
                  </a:schemeClr>
                </a:solidFill>
                <a:latin typeface="Eurostile" charset="0"/>
                <a:cs typeface="Eurostile" charset="0"/>
              </a:rPr>
              <a:t>Migrazioni: economiche o forzate?</a:t>
            </a:r>
            <a:br>
              <a:rPr lang="it-IT" sz="3600" b="0" i="0" dirty="0">
                <a:solidFill>
                  <a:srgbClr val="FF8600"/>
                </a:solidFill>
                <a:latin typeface="Eurostile" charset="0"/>
                <a:cs typeface="Eurostile" charset="0"/>
              </a:rPr>
            </a:br>
            <a:endParaRPr lang="it-IT" sz="3600" b="0" i="0" dirty="0">
              <a:solidFill>
                <a:srgbClr val="FF8600"/>
              </a:solidFill>
              <a:latin typeface="Eurostile" charset="0"/>
              <a:cs typeface="Eurostile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00113" y="19161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endParaRPr lang="it-IT" sz="2200" b="0" i="0">
              <a:solidFill>
                <a:srgbClr val="C00000"/>
              </a:solidFill>
              <a:latin typeface="Georgia" charset="0"/>
            </a:endParaRPr>
          </a:p>
          <a:p>
            <a:pPr eaLnBrk="1" hangingPunct="1">
              <a:spcBef>
                <a:spcPts val="500"/>
              </a:spcBef>
              <a:buClrTx/>
              <a:buFontTx/>
              <a:buNone/>
              <a:defRPr/>
            </a:pPr>
            <a:r>
              <a:rPr lang="it-IT" sz="2000" b="0" i="0">
                <a:solidFill>
                  <a:srgbClr val="002060"/>
                </a:solidFill>
                <a:latin typeface="Georgia" charset="0"/>
              </a:rPr>
              <a:t>	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91039007-125E-A347-A6F7-1A8D2CE8813E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1</a:t>
            </a:fld>
            <a:endParaRPr lang="it-IT" sz="1400" b="0" i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525" y="-523761"/>
            <a:ext cx="9134475" cy="668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524" y="1803400"/>
            <a:ext cx="50800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44E71C-5A28-234E-AEBE-2665CFC112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45" y="-94819"/>
            <a:ext cx="8409709" cy="33913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571D145-E1C8-4244-A82C-FCE725998B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1" y="3296509"/>
            <a:ext cx="7093527" cy="35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080E29-78D6-9547-928B-96D8F2DBA1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711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1AE3F71-30EC-EB4E-9B5B-E99235D64D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835400"/>
            <a:ext cx="7162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gration and migrant population statistics - Statistics Explained">
            <a:extLst>
              <a:ext uri="{FF2B5EF4-FFF2-40B4-BE49-F238E27FC236}">
                <a16:creationId xmlns:a16="http://schemas.microsoft.com/office/drawing/2014/main" id="{29C4E216-2151-4D95-9674-8D3636FDB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558800"/>
            <a:ext cx="88900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0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0" y="601744"/>
            <a:ext cx="5086350" cy="1338696"/>
          </a:xfrm>
        </p:spPr>
        <p:txBody>
          <a:bodyPr>
            <a:normAutofit/>
          </a:bodyPr>
          <a:lstStyle/>
          <a:p>
            <a:r>
              <a:rPr lang="it-IT" sz="4100"/>
              <a:t>Leggere la migrazione</a:t>
            </a:r>
            <a:br>
              <a:rPr lang="it-IT" sz="4100"/>
            </a:br>
            <a:endParaRPr lang="it-IT" sz="4100"/>
          </a:p>
        </p:txBody>
      </p:sp>
      <p:pic>
        <p:nvPicPr>
          <p:cNvPr id="5" name="Picture 4" descr="Figure scolpite colorate di esseri umani">
            <a:extLst>
              <a:ext uri="{FF2B5EF4-FFF2-40B4-BE49-F238E27FC236}">
                <a16:creationId xmlns:a16="http://schemas.microsoft.com/office/drawing/2014/main" id="{F3B8BAB4-F54C-56AD-5157-4DBE09395D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9000" y="2201958"/>
            <a:ext cx="5086350" cy="3900730"/>
          </a:xfrm>
        </p:spPr>
        <p:txBody>
          <a:bodyPr anchor="t">
            <a:normAutofit/>
          </a:bodyPr>
          <a:lstStyle/>
          <a:p>
            <a:r>
              <a:rPr lang="it-IT" sz="1600" cap="none">
                <a:latin typeface="Eurostile" panose="020B0504020202050204" pitchFamily="34" charset="77"/>
              </a:rPr>
              <a:t>Oltre 5 milioni di cittadini stranieri in Italia (= 8,5% pop.)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Circa 450.000 irregolari (stima ISMU) 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Donne migranti 51,8% 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Minorenni 20,2%</a:t>
            </a:r>
          </a:p>
          <a:p>
            <a:endParaRPr lang="it-IT" sz="1600">
              <a:latin typeface="Eurostile" panose="020B0504020202050204" pitchFamily="34" charset="77"/>
            </a:endParaRPr>
          </a:p>
          <a:p>
            <a:pPr marL="68580" indent="0">
              <a:buNone/>
            </a:pPr>
            <a:r>
              <a:rPr lang="it-IT" sz="1600" b="1">
                <a:latin typeface="Eurostile" panose="020B0504020202050204" pitchFamily="34" charset="77"/>
              </a:rPr>
              <a:t>Eterogeneità</a:t>
            </a:r>
            <a:r>
              <a:rPr lang="it-IT" sz="1600">
                <a:latin typeface="Eurostile" panose="020B0504020202050204" pitchFamily="34" charset="77"/>
              </a:rPr>
              <a:t> (genere, generazione, classe, capitale sociale, nazionalità): 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EU/extra; status giuridico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Traiettoria storica e prospettive future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Reti transnazionali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Dimensioni locali</a:t>
            </a:r>
          </a:p>
          <a:p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6653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40450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FONTI Ufficiali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AE0292-9A61-7EF1-2F97-F9660A0BD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81190" y="758514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Segnaposto contenuto 9">
            <a:extLst>
              <a:ext uri="{FF2B5EF4-FFF2-40B4-BE49-F238E27FC236}">
                <a16:creationId xmlns:a16="http://schemas.microsoft.com/office/drawing/2014/main" id="{48AA3A24-7946-FF41-81B9-23EB4386DE28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91072262"/>
              </p:ext>
            </p:extLst>
          </p:nvPr>
        </p:nvGraphicFramePr>
        <p:xfrm>
          <a:off x="628650" y="1825625"/>
          <a:ext cx="404502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4C738F-27BE-2634-5A20-6B347E2287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FEF1A6-2378-B749-BEF2-01CCB9E2F3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82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DDC269-338D-8A4B-B604-66F29765AE45}"/>
              </a:ext>
            </a:extLst>
          </p:cNvPr>
          <p:cNvSpPr txBox="1"/>
          <p:nvPr/>
        </p:nvSpPr>
        <p:spPr>
          <a:xfrm>
            <a:off x="525517" y="5496910"/>
            <a:ext cx="7220607" cy="94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popolazione residente in Italia al 1° Gennaio </a:t>
            </a:r>
            <a:r>
              <a:rPr lang="it-IT" b="1" dirty="0"/>
              <a:t>2022</a:t>
            </a:r>
            <a:r>
              <a:rPr lang="it-IT" dirty="0"/>
              <a:t> è pari a </a:t>
            </a:r>
            <a:r>
              <a:rPr lang="it-IT" b="1" dirty="0"/>
              <a:t>58.983.122</a:t>
            </a:r>
            <a:r>
              <a:rPr lang="it-IT" dirty="0"/>
              <a:t>. La variazione è stata pari a -253.091 contro i -405.275 dell’anno precedente.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07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polazione residente, nascite, morti e saldo migratorio in Italia  (1951-2022) | Grafici">
            <a:extLst>
              <a:ext uri="{FF2B5EF4-FFF2-40B4-BE49-F238E27FC236}">
                <a16:creationId xmlns:a16="http://schemas.microsoft.com/office/drawing/2014/main" id="{EFB6DA79-2BB9-2605-D046-520814DA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48D9C5-AAC1-31AE-2A7E-FA2E0BB73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600" y="750443"/>
            <a:ext cx="8178799" cy="535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D9066A9-EF63-703F-AEAA-C12E07465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667"/>
            <a:ext cx="9144000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79C7793-78AE-FA66-417D-F98237CC4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4992"/>
            <a:ext cx="91440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52E61F-0097-9948-8B45-AB4A39C887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827" y="643467"/>
            <a:ext cx="5818344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grazioni internazionali in Italia. Scenari futuri a confronto. - Neodemos">
            <a:extLst>
              <a:ext uri="{FF2B5EF4-FFF2-40B4-BE49-F238E27FC236}">
                <a16:creationId xmlns:a16="http://schemas.microsoft.com/office/drawing/2014/main" id="{247A44D3-A154-2AAA-DAE8-F6525532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XIII RAPPORTO ANNUALE">
            <a:extLst>
              <a:ext uri="{FF2B5EF4-FFF2-40B4-BE49-F238E27FC236}">
                <a16:creationId xmlns:a16="http://schemas.microsoft.com/office/drawing/2014/main" id="{21737ED7-0E12-82D7-3694-C66F75FA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771" y="3643313"/>
            <a:ext cx="5889172" cy="31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223477" y="2358"/>
            <a:ext cx="1407490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97222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77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99B3E2B-C282-4DA6-BD16-28348BEB32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801561"/>
            <a:ext cx="8178799" cy="5254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2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46C2AE8-9CA3-E641-9BF2-4B609A8346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836" y="-393266"/>
            <a:ext cx="6089073" cy="284478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FB4E9E6-B0F1-C74A-84D9-940170B47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09" y="2150653"/>
            <a:ext cx="8811491" cy="47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ternational migrant stocks data">
            <a:extLst>
              <a:ext uri="{FF2B5EF4-FFF2-40B4-BE49-F238E27FC236}">
                <a16:creationId xmlns:a16="http://schemas.microsoft.com/office/drawing/2014/main" id="{7154B675-20C6-71C1-F117-65E05963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66257" y="-17503"/>
            <a:ext cx="4844143" cy="68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Freeform: Shape 513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37" name="Isosceles Triangle 513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barchi e accoglienza: 10 anni tra alti e bassi - Comunicato stampa  19.4.2023 - Fondazione ISMU">
            <a:extLst>
              <a:ext uri="{FF2B5EF4-FFF2-40B4-BE49-F238E27FC236}">
                <a16:creationId xmlns:a16="http://schemas.microsoft.com/office/drawing/2014/main" id="{17827563-0DA5-A9E8-B264-2CA6BFD73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2666" y="643467"/>
            <a:ext cx="7538667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9" name="Isosceles Triangle 513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21661</TotalTime>
  <Words>112</Words>
  <Application>Microsoft Macintosh PowerPoint</Application>
  <PresentationFormat>Presentazione su schermo (4:3)</PresentationFormat>
  <Paragraphs>26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Calibri</vt:lpstr>
      <vt:lpstr>Eurostile</vt:lpstr>
      <vt:lpstr>Georgia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Leggere la migrazione </vt:lpstr>
      <vt:lpstr>FONTI Ufficiali</vt:lpstr>
      <vt:lpstr>Presentazione standard di PowerPoint</vt:lpstr>
      <vt:lpstr>Presentazione standard di PowerPoint</vt:lpstr>
      <vt:lpstr>Presentazione standard di PowerPoint</vt:lpstr>
    </vt:vector>
  </TitlesOfParts>
  <Company>università udine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roberta altin</dc:creator>
  <cp:lastModifiedBy>ALTIN ROBERTA</cp:lastModifiedBy>
  <cp:revision>450</cp:revision>
  <dcterms:created xsi:type="dcterms:W3CDTF">2014-10-13T13:50:23Z</dcterms:created>
  <dcterms:modified xsi:type="dcterms:W3CDTF">2023-10-16T09:37:09Z</dcterms:modified>
</cp:coreProperties>
</file>