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73" r:id="rId3"/>
    <p:sldMasterId id="2147483686" r:id="rId4"/>
  </p:sldMasterIdLst>
  <p:notesMasterIdLst>
    <p:notesMasterId r:id="rId16"/>
  </p:notesMasterIdLst>
  <p:sldIdLst>
    <p:sldId id="256" r:id="rId5"/>
    <p:sldId id="257" r:id="rId6"/>
    <p:sldId id="261" r:id="rId7"/>
    <p:sldId id="269" r:id="rId8"/>
    <p:sldId id="259" r:id="rId9"/>
    <p:sldId id="266" r:id="rId10"/>
    <p:sldId id="262" r:id="rId11"/>
    <p:sldId id="270" r:id="rId12"/>
    <p:sldId id="264" r:id="rId13"/>
    <p:sldId id="271" r:id="rId14"/>
    <p:sldId id="268" r:id="rId15"/>
  </p:sldIdLst>
  <p:sldSz cx="10080625" cy="7559675"/>
  <p:notesSz cx="7559675" cy="10691813"/>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71"/>
    <p:restoredTop sz="94648"/>
  </p:normalViewPr>
  <p:slideViewPr>
    <p:cSldViewPr>
      <p:cViewPr varScale="1">
        <p:scale>
          <a:sx n="106" d="100"/>
          <a:sy n="106" d="100"/>
        </p:scale>
        <p:origin x="1760" y="17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
        <p:nvSpPr>
          <p:cNvPr id="3075" name="AutoShape 2"/>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
        <p:nvSpPr>
          <p:cNvPr id="3076" name="AutoShape 3"/>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
        <p:nvSpPr>
          <p:cNvPr id="3077" name="AutoShape 4"/>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
        <p:nvSpPr>
          <p:cNvPr id="3078" name="Rectangle 5"/>
          <p:cNvSpPr>
            <a:spLocks noGrp="1" noRot="1" noChangeAspect="1" noChangeArrowheads="1"/>
          </p:cNvSpPr>
          <p:nvPr>
            <p:ph type="sldImg"/>
          </p:nvPr>
        </p:nvSpPr>
        <p:spPr bwMode="auto">
          <a:xfrm>
            <a:off x="1312863" y="1027113"/>
            <a:ext cx="4926012" cy="3692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6"/>
          <p:cNvSpPr>
            <a:spLocks noGrp="1" noChangeArrowheads="1"/>
          </p:cNvSpPr>
          <p:nvPr>
            <p:ph type="body"/>
          </p:nvPr>
        </p:nvSpPr>
        <p:spPr bwMode="auto">
          <a:xfrm>
            <a:off x="1169988" y="5086350"/>
            <a:ext cx="5218112" cy="409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it-IT" altLang="it-IT" noProof="0"/>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3" name="Rectangle 2"/>
          <p:cNvSpPr txBox="1">
            <a:spLocks noGrp="1" noChangeArrowheads="1"/>
          </p:cNvSpPr>
          <p:nvPr>
            <p:ph type="body" idx="1"/>
          </p:nvPr>
        </p:nvSpPr>
        <p:spPr>
          <a:xfrm>
            <a:off x="1169988" y="5086350"/>
            <a:ext cx="5226050" cy="41068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1" name="Rectangle 2"/>
          <p:cNvSpPr txBox="1">
            <a:spLocks noGrp="1" noChangeArrowheads="1"/>
          </p:cNvSpPr>
          <p:nvPr>
            <p:ph type="body" idx="1"/>
          </p:nvPr>
        </p:nvSpPr>
        <p:spPr>
          <a:xfrm>
            <a:off x="1169988" y="5086350"/>
            <a:ext cx="5226050" cy="41068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9"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104165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260475" y="1236663"/>
            <a:ext cx="7559675" cy="2632075"/>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Rectangle 3"/>
          <p:cNvSpPr>
            <a:spLocks noGrp="1" noChangeArrowheads="1"/>
          </p:cNvSpPr>
          <p:nvPr>
            <p:ph type="dt" idx="10"/>
          </p:nvPr>
        </p:nvSpPr>
        <p:spPr>
          <a:ln/>
        </p:spPr>
        <p:txBody>
          <a:bodyPr/>
          <a:lstStyle>
            <a:lvl1pPr>
              <a:defRPr/>
            </a:lvl1pPr>
          </a:lstStyle>
          <a:p>
            <a:pPr>
              <a:defRPr/>
            </a:pPr>
            <a:endParaRPr lang="it-IT" altLang="it-IT"/>
          </a:p>
        </p:txBody>
      </p:sp>
      <p:sp>
        <p:nvSpPr>
          <p:cNvPr id="5" name="Rectangle 4"/>
          <p:cNvSpPr>
            <a:spLocks noGrp="1" noChangeArrowheads="1"/>
          </p:cNvSpPr>
          <p:nvPr>
            <p:ph type="ftr" idx="11"/>
          </p:nvPr>
        </p:nvSpPr>
        <p:spPr>
          <a:ln/>
        </p:spPr>
        <p:txBody>
          <a:bodyPr/>
          <a:lstStyle>
            <a:lvl1pPr>
              <a:defRPr/>
            </a:lvl1pPr>
          </a:lstStyle>
          <a:p>
            <a:pPr>
              <a:defRPr/>
            </a:pPr>
            <a:endParaRPr lang="it-IT" altLang="it-IT"/>
          </a:p>
        </p:txBody>
      </p:sp>
      <p:sp>
        <p:nvSpPr>
          <p:cNvPr id="6" name="Rectangle 5"/>
          <p:cNvSpPr>
            <a:spLocks noGrp="1" noChangeArrowheads="1"/>
          </p:cNvSpPr>
          <p:nvPr>
            <p:ph type="sldNum" idx="12"/>
          </p:nvPr>
        </p:nvSpPr>
        <p:spPr>
          <a:ln/>
        </p:spPr>
        <p:txBody>
          <a:bodyPr/>
          <a:lstStyle>
            <a:lvl1pPr>
              <a:defRPr/>
            </a:lvl1pPr>
          </a:lstStyle>
          <a:p>
            <a:pPr>
              <a:defRPr/>
            </a:pPr>
            <a:fld id="{C1689DFB-F936-4813-A8C4-A116B1ECEFA1}" type="slidenum">
              <a:rPr lang="it-IT" altLang="it-IT"/>
              <a:pPr>
                <a:defRPr/>
              </a:pPr>
              <a:t>‹N›</a:t>
            </a:fld>
            <a:endParaRPr lang="it-IT" altLang="it-IT"/>
          </a:p>
        </p:txBody>
      </p:sp>
    </p:spTree>
    <p:extLst>
      <p:ext uri="{BB962C8B-B14F-4D97-AF65-F5344CB8AC3E}">
        <p14:creationId xmlns:p14="http://schemas.microsoft.com/office/powerpoint/2010/main" val="3098584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3"/>
          <p:cNvSpPr>
            <a:spLocks noGrp="1" noChangeArrowheads="1"/>
          </p:cNvSpPr>
          <p:nvPr>
            <p:ph type="dt" idx="10"/>
          </p:nvPr>
        </p:nvSpPr>
        <p:spPr>
          <a:ln/>
        </p:spPr>
        <p:txBody>
          <a:bodyPr/>
          <a:lstStyle>
            <a:lvl1pPr>
              <a:defRPr/>
            </a:lvl1pPr>
          </a:lstStyle>
          <a:p>
            <a:pPr>
              <a:defRPr/>
            </a:pPr>
            <a:endParaRPr lang="it-IT" altLang="it-IT"/>
          </a:p>
        </p:txBody>
      </p:sp>
      <p:sp>
        <p:nvSpPr>
          <p:cNvPr id="5" name="Rectangle 4"/>
          <p:cNvSpPr>
            <a:spLocks noGrp="1" noChangeArrowheads="1"/>
          </p:cNvSpPr>
          <p:nvPr>
            <p:ph type="ftr" idx="11"/>
          </p:nvPr>
        </p:nvSpPr>
        <p:spPr>
          <a:ln/>
        </p:spPr>
        <p:txBody>
          <a:bodyPr/>
          <a:lstStyle>
            <a:lvl1pPr>
              <a:defRPr/>
            </a:lvl1pPr>
          </a:lstStyle>
          <a:p>
            <a:pPr>
              <a:defRPr/>
            </a:pPr>
            <a:endParaRPr lang="it-IT" altLang="it-IT"/>
          </a:p>
        </p:txBody>
      </p:sp>
      <p:sp>
        <p:nvSpPr>
          <p:cNvPr id="6" name="Rectangle 5"/>
          <p:cNvSpPr>
            <a:spLocks noGrp="1" noChangeArrowheads="1"/>
          </p:cNvSpPr>
          <p:nvPr>
            <p:ph type="sldNum" idx="12"/>
          </p:nvPr>
        </p:nvSpPr>
        <p:spPr>
          <a:ln/>
        </p:spPr>
        <p:txBody>
          <a:bodyPr/>
          <a:lstStyle>
            <a:lvl1pPr>
              <a:defRPr/>
            </a:lvl1pPr>
          </a:lstStyle>
          <a:p>
            <a:pPr>
              <a:defRPr/>
            </a:pPr>
            <a:fld id="{BBF08DD5-4C7E-430F-8103-BD046CCF907B}" type="slidenum">
              <a:rPr lang="it-IT" altLang="it-IT"/>
              <a:pPr>
                <a:defRPr/>
              </a:pPr>
              <a:t>‹N›</a:t>
            </a:fld>
            <a:endParaRPr lang="it-IT" altLang="it-IT"/>
          </a:p>
        </p:txBody>
      </p:sp>
    </p:spTree>
    <p:extLst>
      <p:ext uri="{BB962C8B-B14F-4D97-AF65-F5344CB8AC3E}">
        <p14:creationId xmlns:p14="http://schemas.microsoft.com/office/powerpoint/2010/main" val="1964050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300913" y="301625"/>
            <a:ext cx="2265362" cy="64484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503238" y="301625"/>
            <a:ext cx="6645275" cy="6448425"/>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3"/>
          <p:cNvSpPr>
            <a:spLocks noGrp="1" noChangeArrowheads="1"/>
          </p:cNvSpPr>
          <p:nvPr>
            <p:ph type="dt" idx="10"/>
          </p:nvPr>
        </p:nvSpPr>
        <p:spPr>
          <a:ln/>
        </p:spPr>
        <p:txBody>
          <a:bodyPr/>
          <a:lstStyle>
            <a:lvl1pPr>
              <a:defRPr/>
            </a:lvl1pPr>
          </a:lstStyle>
          <a:p>
            <a:pPr>
              <a:defRPr/>
            </a:pPr>
            <a:endParaRPr lang="it-IT" altLang="it-IT"/>
          </a:p>
        </p:txBody>
      </p:sp>
      <p:sp>
        <p:nvSpPr>
          <p:cNvPr id="5" name="Rectangle 4"/>
          <p:cNvSpPr>
            <a:spLocks noGrp="1" noChangeArrowheads="1"/>
          </p:cNvSpPr>
          <p:nvPr>
            <p:ph type="ftr" idx="11"/>
          </p:nvPr>
        </p:nvSpPr>
        <p:spPr>
          <a:ln/>
        </p:spPr>
        <p:txBody>
          <a:bodyPr/>
          <a:lstStyle>
            <a:lvl1pPr>
              <a:defRPr/>
            </a:lvl1pPr>
          </a:lstStyle>
          <a:p>
            <a:pPr>
              <a:defRPr/>
            </a:pPr>
            <a:endParaRPr lang="it-IT" altLang="it-IT"/>
          </a:p>
        </p:txBody>
      </p:sp>
      <p:sp>
        <p:nvSpPr>
          <p:cNvPr id="6" name="Rectangle 5"/>
          <p:cNvSpPr>
            <a:spLocks noGrp="1" noChangeArrowheads="1"/>
          </p:cNvSpPr>
          <p:nvPr>
            <p:ph type="sldNum" idx="12"/>
          </p:nvPr>
        </p:nvSpPr>
        <p:spPr>
          <a:ln/>
        </p:spPr>
        <p:txBody>
          <a:bodyPr/>
          <a:lstStyle>
            <a:lvl1pPr>
              <a:defRPr/>
            </a:lvl1pPr>
          </a:lstStyle>
          <a:p>
            <a:pPr>
              <a:defRPr/>
            </a:pPr>
            <a:fld id="{8AA1514D-4D89-43AB-8097-1CFE347ED53B}" type="slidenum">
              <a:rPr lang="it-IT" altLang="it-IT"/>
              <a:pPr>
                <a:defRPr/>
              </a:pPr>
              <a:t>‹N›</a:t>
            </a:fld>
            <a:endParaRPr lang="it-IT" altLang="it-IT"/>
          </a:p>
        </p:txBody>
      </p:sp>
    </p:spTree>
    <p:extLst>
      <p:ext uri="{BB962C8B-B14F-4D97-AF65-F5344CB8AC3E}">
        <p14:creationId xmlns:p14="http://schemas.microsoft.com/office/powerpoint/2010/main" val="1749548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260475" y="1236663"/>
            <a:ext cx="7559675" cy="2632075"/>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Tree>
    <p:extLst>
      <p:ext uri="{BB962C8B-B14F-4D97-AF65-F5344CB8AC3E}">
        <p14:creationId xmlns:p14="http://schemas.microsoft.com/office/powerpoint/2010/main" val="4199708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684647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87388" y="1884363"/>
            <a:ext cx="8694737" cy="31448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Tree>
    <p:extLst>
      <p:ext uri="{BB962C8B-B14F-4D97-AF65-F5344CB8AC3E}">
        <p14:creationId xmlns:p14="http://schemas.microsoft.com/office/powerpoint/2010/main" val="1014889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741363" y="1963738"/>
            <a:ext cx="4305300" cy="492918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5199063" y="1963738"/>
            <a:ext cx="4306887" cy="492918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156501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93738" y="403225"/>
            <a:ext cx="8694737" cy="1460500"/>
          </a:xfrm>
        </p:spPr>
        <p:txBody>
          <a:bodyPr/>
          <a:lstStyle/>
          <a:p>
            <a:r>
              <a:rPr lang="it-IT"/>
              <a:t>Fare clic per modificare lo stile del titolo</a:t>
            </a:r>
          </a:p>
        </p:txBody>
      </p:sp>
      <p:sp>
        <p:nvSpPr>
          <p:cNvPr id="3" name="Segnaposto testo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93738" y="2760663"/>
            <a:ext cx="4265612" cy="406241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5103813" y="2760663"/>
            <a:ext cx="4284662" cy="406241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596810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23872440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9003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93738" y="503238"/>
            <a:ext cx="3251200" cy="17653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Tree>
    <p:extLst>
      <p:ext uri="{BB962C8B-B14F-4D97-AF65-F5344CB8AC3E}">
        <p14:creationId xmlns:p14="http://schemas.microsoft.com/office/powerpoint/2010/main" val="694745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3"/>
          <p:cNvSpPr>
            <a:spLocks noGrp="1" noChangeArrowheads="1"/>
          </p:cNvSpPr>
          <p:nvPr>
            <p:ph type="dt" idx="10"/>
          </p:nvPr>
        </p:nvSpPr>
        <p:spPr>
          <a:ln/>
        </p:spPr>
        <p:txBody>
          <a:bodyPr/>
          <a:lstStyle>
            <a:lvl1pPr>
              <a:defRPr/>
            </a:lvl1pPr>
          </a:lstStyle>
          <a:p>
            <a:pPr>
              <a:defRPr/>
            </a:pPr>
            <a:endParaRPr lang="it-IT" altLang="it-IT"/>
          </a:p>
        </p:txBody>
      </p:sp>
      <p:sp>
        <p:nvSpPr>
          <p:cNvPr id="5" name="Rectangle 4"/>
          <p:cNvSpPr>
            <a:spLocks noGrp="1" noChangeArrowheads="1"/>
          </p:cNvSpPr>
          <p:nvPr>
            <p:ph type="ftr" idx="11"/>
          </p:nvPr>
        </p:nvSpPr>
        <p:spPr>
          <a:ln/>
        </p:spPr>
        <p:txBody>
          <a:bodyPr/>
          <a:lstStyle>
            <a:lvl1pPr>
              <a:defRPr/>
            </a:lvl1pPr>
          </a:lstStyle>
          <a:p>
            <a:pPr>
              <a:defRPr/>
            </a:pPr>
            <a:endParaRPr lang="it-IT" altLang="it-IT"/>
          </a:p>
        </p:txBody>
      </p:sp>
      <p:sp>
        <p:nvSpPr>
          <p:cNvPr id="6" name="Rectangle 5"/>
          <p:cNvSpPr>
            <a:spLocks noGrp="1" noChangeArrowheads="1"/>
          </p:cNvSpPr>
          <p:nvPr>
            <p:ph type="sldNum" idx="12"/>
          </p:nvPr>
        </p:nvSpPr>
        <p:spPr>
          <a:ln/>
        </p:spPr>
        <p:txBody>
          <a:bodyPr/>
          <a:lstStyle>
            <a:lvl1pPr>
              <a:defRPr/>
            </a:lvl1pPr>
          </a:lstStyle>
          <a:p>
            <a:pPr>
              <a:defRPr/>
            </a:pPr>
            <a:fld id="{E5C0360A-7FC4-4CB8-B53F-A6226F59E584}" type="slidenum">
              <a:rPr lang="it-IT" altLang="it-IT"/>
              <a:pPr>
                <a:defRPr/>
              </a:pPr>
              <a:t>‹N›</a:t>
            </a:fld>
            <a:endParaRPr lang="it-IT" altLang="it-IT"/>
          </a:p>
        </p:txBody>
      </p:sp>
    </p:spTree>
    <p:extLst>
      <p:ext uri="{BB962C8B-B14F-4D97-AF65-F5344CB8AC3E}">
        <p14:creationId xmlns:p14="http://schemas.microsoft.com/office/powerpoint/2010/main" val="13096333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93738" y="503238"/>
            <a:ext cx="3251200" cy="17653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Tree>
    <p:extLst>
      <p:ext uri="{BB962C8B-B14F-4D97-AF65-F5344CB8AC3E}">
        <p14:creationId xmlns:p14="http://schemas.microsoft.com/office/powerpoint/2010/main" val="32723176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500592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315200" y="282575"/>
            <a:ext cx="2190750" cy="661035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741363" y="282575"/>
            <a:ext cx="6421437" cy="6610350"/>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3710285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741363" y="282575"/>
            <a:ext cx="8599487" cy="1254125"/>
          </a:xfrm>
        </p:spPr>
        <p:txBody>
          <a:bodyPr/>
          <a:lstStyle/>
          <a:p>
            <a:r>
              <a:rPr lang="it-IT"/>
              <a:t>Fare clic per modificare lo stile del titolo</a:t>
            </a:r>
          </a:p>
        </p:txBody>
      </p:sp>
    </p:spTree>
    <p:extLst>
      <p:ext uri="{BB962C8B-B14F-4D97-AF65-F5344CB8AC3E}">
        <p14:creationId xmlns:p14="http://schemas.microsoft.com/office/powerpoint/2010/main" val="34040268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260475" y="1236663"/>
            <a:ext cx="7559675" cy="2632075"/>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Tree>
    <p:extLst>
      <p:ext uri="{BB962C8B-B14F-4D97-AF65-F5344CB8AC3E}">
        <p14:creationId xmlns:p14="http://schemas.microsoft.com/office/powerpoint/2010/main" val="3155676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7667874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87388" y="1884363"/>
            <a:ext cx="8694737" cy="31448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Tree>
    <p:extLst>
      <p:ext uri="{BB962C8B-B14F-4D97-AF65-F5344CB8AC3E}">
        <p14:creationId xmlns:p14="http://schemas.microsoft.com/office/powerpoint/2010/main" val="15702992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741363" y="1963738"/>
            <a:ext cx="4306887" cy="493077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5200650" y="1963738"/>
            <a:ext cx="4306888" cy="493077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7191269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93738" y="403225"/>
            <a:ext cx="8694737" cy="1460500"/>
          </a:xfrm>
        </p:spPr>
        <p:txBody>
          <a:bodyPr/>
          <a:lstStyle/>
          <a:p>
            <a:r>
              <a:rPr lang="it-IT"/>
              <a:t>Fare clic per modificare lo stile del titolo</a:t>
            </a:r>
          </a:p>
        </p:txBody>
      </p:sp>
      <p:sp>
        <p:nvSpPr>
          <p:cNvPr id="3" name="Segnaposto testo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93738" y="2760663"/>
            <a:ext cx="4265612" cy="406241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5103813" y="2760663"/>
            <a:ext cx="4284662" cy="406241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4303339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3733748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87388" y="1884363"/>
            <a:ext cx="8694737" cy="31448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Rectangle 3"/>
          <p:cNvSpPr>
            <a:spLocks noGrp="1" noChangeArrowheads="1"/>
          </p:cNvSpPr>
          <p:nvPr>
            <p:ph type="dt" idx="10"/>
          </p:nvPr>
        </p:nvSpPr>
        <p:spPr>
          <a:ln/>
        </p:spPr>
        <p:txBody>
          <a:bodyPr/>
          <a:lstStyle>
            <a:lvl1pPr>
              <a:defRPr/>
            </a:lvl1pPr>
          </a:lstStyle>
          <a:p>
            <a:pPr>
              <a:defRPr/>
            </a:pPr>
            <a:endParaRPr lang="it-IT" altLang="it-IT"/>
          </a:p>
        </p:txBody>
      </p:sp>
      <p:sp>
        <p:nvSpPr>
          <p:cNvPr id="5" name="Rectangle 4"/>
          <p:cNvSpPr>
            <a:spLocks noGrp="1" noChangeArrowheads="1"/>
          </p:cNvSpPr>
          <p:nvPr>
            <p:ph type="ftr" idx="11"/>
          </p:nvPr>
        </p:nvSpPr>
        <p:spPr>
          <a:ln/>
        </p:spPr>
        <p:txBody>
          <a:bodyPr/>
          <a:lstStyle>
            <a:lvl1pPr>
              <a:defRPr/>
            </a:lvl1pPr>
          </a:lstStyle>
          <a:p>
            <a:pPr>
              <a:defRPr/>
            </a:pPr>
            <a:endParaRPr lang="it-IT" altLang="it-IT"/>
          </a:p>
        </p:txBody>
      </p:sp>
      <p:sp>
        <p:nvSpPr>
          <p:cNvPr id="6" name="Rectangle 5"/>
          <p:cNvSpPr>
            <a:spLocks noGrp="1" noChangeArrowheads="1"/>
          </p:cNvSpPr>
          <p:nvPr>
            <p:ph type="sldNum" idx="12"/>
          </p:nvPr>
        </p:nvSpPr>
        <p:spPr>
          <a:ln/>
        </p:spPr>
        <p:txBody>
          <a:bodyPr/>
          <a:lstStyle>
            <a:lvl1pPr>
              <a:defRPr/>
            </a:lvl1pPr>
          </a:lstStyle>
          <a:p>
            <a:pPr>
              <a:defRPr/>
            </a:pPr>
            <a:fld id="{AA90977B-4F9A-4B9D-BE54-69B400ACC3D8}" type="slidenum">
              <a:rPr lang="it-IT" altLang="it-IT"/>
              <a:pPr>
                <a:defRPr/>
              </a:pPr>
              <a:t>‹N›</a:t>
            </a:fld>
            <a:endParaRPr lang="it-IT" altLang="it-IT"/>
          </a:p>
        </p:txBody>
      </p:sp>
    </p:spTree>
    <p:extLst>
      <p:ext uri="{BB962C8B-B14F-4D97-AF65-F5344CB8AC3E}">
        <p14:creationId xmlns:p14="http://schemas.microsoft.com/office/powerpoint/2010/main" val="14362735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5851779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93738" y="503238"/>
            <a:ext cx="3251200" cy="17653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Tree>
    <p:extLst>
      <p:ext uri="{BB962C8B-B14F-4D97-AF65-F5344CB8AC3E}">
        <p14:creationId xmlns:p14="http://schemas.microsoft.com/office/powerpoint/2010/main" val="3008818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93738" y="503238"/>
            <a:ext cx="3251200" cy="17653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Tree>
    <p:extLst>
      <p:ext uri="{BB962C8B-B14F-4D97-AF65-F5344CB8AC3E}">
        <p14:creationId xmlns:p14="http://schemas.microsoft.com/office/powerpoint/2010/main" val="6501984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3245548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316788" y="282575"/>
            <a:ext cx="2190750" cy="66119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741363" y="282575"/>
            <a:ext cx="6423025" cy="66119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4283568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741363" y="282575"/>
            <a:ext cx="8601075" cy="1255713"/>
          </a:xfrm>
        </p:spPr>
        <p:txBody>
          <a:bodyPr/>
          <a:lstStyle/>
          <a:p>
            <a:r>
              <a:rPr lang="it-IT"/>
              <a:t>Fare clic per modificare lo stile del titolo</a:t>
            </a:r>
          </a:p>
        </p:txBody>
      </p:sp>
    </p:spTree>
    <p:extLst>
      <p:ext uri="{BB962C8B-B14F-4D97-AF65-F5344CB8AC3E}">
        <p14:creationId xmlns:p14="http://schemas.microsoft.com/office/powerpoint/2010/main" val="2937789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260475" y="1236663"/>
            <a:ext cx="7559675" cy="2632075"/>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Rectangle 3"/>
          <p:cNvSpPr>
            <a:spLocks noGrp="1" noChangeArrowheads="1"/>
          </p:cNvSpPr>
          <p:nvPr>
            <p:ph type="dt" idx="10"/>
          </p:nvPr>
        </p:nvSpPr>
        <p:spPr>
          <a:ln/>
        </p:spPr>
        <p:txBody>
          <a:bodyPr/>
          <a:lstStyle>
            <a:lvl1pPr>
              <a:defRPr/>
            </a:lvl1pPr>
          </a:lstStyle>
          <a:p>
            <a:pPr>
              <a:defRPr/>
            </a:pPr>
            <a:endParaRPr lang="it-IT" altLang="it-IT"/>
          </a:p>
        </p:txBody>
      </p:sp>
      <p:sp>
        <p:nvSpPr>
          <p:cNvPr id="5" name="Rectangle 4"/>
          <p:cNvSpPr>
            <a:spLocks noGrp="1" noChangeArrowheads="1"/>
          </p:cNvSpPr>
          <p:nvPr>
            <p:ph type="ftr" idx="11"/>
          </p:nvPr>
        </p:nvSpPr>
        <p:spPr>
          <a:ln/>
        </p:spPr>
        <p:txBody>
          <a:bodyPr/>
          <a:lstStyle>
            <a:lvl1pPr>
              <a:defRPr/>
            </a:lvl1pPr>
          </a:lstStyle>
          <a:p>
            <a:pPr>
              <a:defRPr/>
            </a:pPr>
            <a:endParaRPr lang="it-IT" altLang="it-IT"/>
          </a:p>
        </p:txBody>
      </p:sp>
      <p:sp>
        <p:nvSpPr>
          <p:cNvPr id="6" name="Rectangle 5"/>
          <p:cNvSpPr>
            <a:spLocks noGrp="1" noChangeArrowheads="1"/>
          </p:cNvSpPr>
          <p:nvPr>
            <p:ph type="sldNum" idx="12"/>
          </p:nvPr>
        </p:nvSpPr>
        <p:spPr>
          <a:ln/>
        </p:spPr>
        <p:txBody>
          <a:bodyPr/>
          <a:lstStyle>
            <a:lvl1pPr>
              <a:defRPr/>
            </a:lvl1pPr>
          </a:lstStyle>
          <a:p>
            <a:pPr>
              <a:defRPr/>
            </a:pPr>
            <a:fld id="{E4589FF3-D673-4BA1-9D6E-F089B8AE085E}" type="slidenum">
              <a:rPr lang="it-IT" altLang="it-IT"/>
              <a:pPr>
                <a:defRPr/>
              </a:pPr>
              <a:t>‹N›</a:t>
            </a:fld>
            <a:endParaRPr lang="it-IT" altLang="it-IT"/>
          </a:p>
        </p:txBody>
      </p:sp>
    </p:spTree>
    <p:extLst>
      <p:ext uri="{BB962C8B-B14F-4D97-AF65-F5344CB8AC3E}">
        <p14:creationId xmlns:p14="http://schemas.microsoft.com/office/powerpoint/2010/main" val="18969398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3"/>
          <p:cNvSpPr>
            <a:spLocks noGrp="1" noChangeArrowheads="1"/>
          </p:cNvSpPr>
          <p:nvPr>
            <p:ph type="dt" idx="10"/>
          </p:nvPr>
        </p:nvSpPr>
        <p:spPr>
          <a:ln/>
        </p:spPr>
        <p:txBody>
          <a:bodyPr/>
          <a:lstStyle>
            <a:lvl1pPr>
              <a:defRPr/>
            </a:lvl1pPr>
          </a:lstStyle>
          <a:p>
            <a:pPr>
              <a:defRPr/>
            </a:pPr>
            <a:endParaRPr lang="it-IT" altLang="it-IT"/>
          </a:p>
        </p:txBody>
      </p:sp>
      <p:sp>
        <p:nvSpPr>
          <p:cNvPr id="5" name="Rectangle 4"/>
          <p:cNvSpPr>
            <a:spLocks noGrp="1" noChangeArrowheads="1"/>
          </p:cNvSpPr>
          <p:nvPr>
            <p:ph type="ftr" idx="11"/>
          </p:nvPr>
        </p:nvSpPr>
        <p:spPr>
          <a:ln/>
        </p:spPr>
        <p:txBody>
          <a:bodyPr/>
          <a:lstStyle>
            <a:lvl1pPr>
              <a:defRPr/>
            </a:lvl1pPr>
          </a:lstStyle>
          <a:p>
            <a:pPr>
              <a:defRPr/>
            </a:pPr>
            <a:endParaRPr lang="it-IT" altLang="it-IT"/>
          </a:p>
        </p:txBody>
      </p:sp>
      <p:sp>
        <p:nvSpPr>
          <p:cNvPr id="6" name="Rectangle 5"/>
          <p:cNvSpPr>
            <a:spLocks noGrp="1" noChangeArrowheads="1"/>
          </p:cNvSpPr>
          <p:nvPr>
            <p:ph type="sldNum" idx="12"/>
          </p:nvPr>
        </p:nvSpPr>
        <p:spPr>
          <a:ln/>
        </p:spPr>
        <p:txBody>
          <a:bodyPr/>
          <a:lstStyle>
            <a:lvl1pPr>
              <a:defRPr/>
            </a:lvl1pPr>
          </a:lstStyle>
          <a:p>
            <a:pPr>
              <a:defRPr/>
            </a:pPr>
            <a:fld id="{4E3D4D83-8B2A-4DAC-98F1-9A747759BFB8}" type="slidenum">
              <a:rPr lang="it-IT" altLang="it-IT"/>
              <a:pPr>
                <a:defRPr/>
              </a:pPr>
              <a:t>‹N›</a:t>
            </a:fld>
            <a:endParaRPr lang="it-IT" altLang="it-IT"/>
          </a:p>
        </p:txBody>
      </p:sp>
    </p:spTree>
    <p:extLst>
      <p:ext uri="{BB962C8B-B14F-4D97-AF65-F5344CB8AC3E}">
        <p14:creationId xmlns:p14="http://schemas.microsoft.com/office/powerpoint/2010/main" val="3929453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87388" y="1884363"/>
            <a:ext cx="8694737" cy="31448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Rectangle 3"/>
          <p:cNvSpPr>
            <a:spLocks noGrp="1" noChangeArrowheads="1"/>
          </p:cNvSpPr>
          <p:nvPr>
            <p:ph type="dt" idx="10"/>
          </p:nvPr>
        </p:nvSpPr>
        <p:spPr>
          <a:ln/>
        </p:spPr>
        <p:txBody>
          <a:bodyPr/>
          <a:lstStyle>
            <a:lvl1pPr>
              <a:defRPr/>
            </a:lvl1pPr>
          </a:lstStyle>
          <a:p>
            <a:pPr>
              <a:defRPr/>
            </a:pPr>
            <a:endParaRPr lang="it-IT" altLang="it-IT"/>
          </a:p>
        </p:txBody>
      </p:sp>
      <p:sp>
        <p:nvSpPr>
          <p:cNvPr id="5" name="Rectangle 4"/>
          <p:cNvSpPr>
            <a:spLocks noGrp="1" noChangeArrowheads="1"/>
          </p:cNvSpPr>
          <p:nvPr>
            <p:ph type="ftr" idx="11"/>
          </p:nvPr>
        </p:nvSpPr>
        <p:spPr>
          <a:ln/>
        </p:spPr>
        <p:txBody>
          <a:bodyPr/>
          <a:lstStyle>
            <a:lvl1pPr>
              <a:defRPr/>
            </a:lvl1pPr>
          </a:lstStyle>
          <a:p>
            <a:pPr>
              <a:defRPr/>
            </a:pPr>
            <a:endParaRPr lang="it-IT" altLang="it-IT"/>
          </a:p>
        </p:txBody>
      </p:sp>
      <p:sp>
        <p:nvSpPr>
          <p:cNvPr id="6" name="Rectangle 5"/>
          <p:cNvSpPr>
            <a:spLocks noGrp="1" noChangeArrowheads="1"/>
          </p:cNvSpPr>
          <p:nvPr>
            <p:ph type="sldNum" idx="12"/>
          </p:nvPr>
        </p:nvSpPr>
        <p:spPr>
          <a:ln/>
        </p:spPr>
        <p:txBody>
          <a:bodyPr/>
          <a:lstStyle>
            <a:lvl1pPr>
              <a:defRPr/>
            </a:lvl1pPr>
          </a:lstStyle>
          <a:p>
            <a:pPr>
              <a:defRPr/>
            </a:pPr>
            <a:fld id="{9BFB67BE-20A7-4396-87BB-0BEC8FEE1C86}" type="slidenum">
              <a:rPr lang="it-IT" altLang="it-IT"/>
              <a:pPr>
                <a:defRPr/>
              </a:pPr>
              <a:t>‹N›</a:t>
            </a:fld>
            <a:endParaRPr lang="it-IT" altLang="it-IT"/>
          </a:p>
        </p:txBody>
      </p:sp>
    </p:spTree>
    <p:extLst>
      <p:ext uri="{BB962C8B-B14F-4D97-AF65-F5344CB8AC3E}">
        <p14:creationId xmlns:p14="http://schemas.microsoft.com/office/powerpoint/2010/main" val="917423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503238" y="1768475"/>
            <a:ext cx="4456112" cy="498316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5111750" y="1768475"/>
            <a:ext cx="4456113" cy="498316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3"/>
          <p:cNvSpPr>
            <a:spLocks noGrp="1" noChangeArrowheads="1"/>
          </p:cNvSpPr>
          <p:nvPr>
            <p:ph type="dt" idx="10"/>
          </p:nvPr>
        </p:nvSpPr>
        <p:spPr>
          <a:ln/>
        </p:spPr>
        <p:txBody>
          <a:bodyPr/>
          <a:lstStyle>
            <a:lvl1pPr>
              <a:defRPr/>
            </a:lvl1pPr>
          </a:lstStyle>
          <a:p>
            <a:pPr>
              <a:defRPr/>
            </a:pPr>
            <a:endParaRPr lang="it-IT" altLang="it-IT"/>
          </a:p>
        </p:txBody>
      </p:sp>
      <p:sp>
        <p:nvSpPr>
          <p:cNvPr id="6" name="Rectangle 4"/>
          <p:cNvSpPr>
            <a:spLocks noGrp="1" noChangeArrowheads="1"/>
          </p:cNvSpPr>
          <p:nvPr>
            <p:ph type="ftr" idx="11"/>
          </p:nvPr>
        </p:nvSpPr>
        <p:spPr>
          <a:ln/>
        </p:spPr>
        <p:txBody>
          <a:bodyPr/>
          <a:lstStyle>
            <a:lvl1pPr>
              <a:defRPr/>
            </a:lvl1pPr>
          </a:lstStyle>
          <a:p>
            <a:pPr>
              <a:defRPr/>
            </a:pPr>
            <a:endParaRPr lang="it-IT" altLang="it-IT"/>
          </a:p>
        </p:txBody>
      </p:sp>
      <p:sp>
        <p:nvSpPr>
          <p:cNvPr id="7" name="Rectangle 5"/>
          <p:cNvSpPr>
            <a:spLocks noGrp="1" noChangeArrowheads="1"/>
          </p:cNvSpPr>
          <p:nvPr>
            <p:ph type="sldNum" idx="12"/>
          </p:nvPr>
        </p:nvSpPr>
        <p:spPr>
          <a:ln/>
        </p:spPr>
        <p:txBody>
          <a:bodyPr/>
          <a:lstStyle>
            <a:lvl1pPr>
              <a:defRPr/>
            </a:lvl1pPr>
          </a:lstStyle>
          <a:p>
            <a:pPr>
              <a:defRPr/>
            </a:pPr>
            <a:fld id="{F236E9FA-3D9A-4A26-8494-9FA7DA2E0381}" type="slidenum">
              <a:rPr lang="it-IT" altLang="it-IT"/>
              <a:pPr>
                <a:defRPr/>
              </a:pPr>
              <a:t>‹N›</a:t>
            </a:fld>
            <a:endParaRPr lang="it-IT" altLang="it-IT"/>
          </a:p>
        </p:txBody>
      </p:sp>
    </p:spTree>
    <p:extLst>
      <p:ext uri="{BB962C8B-B14F-4D97-AF65-F5344CB8AC3E}">
        <p14:creationId xmlns:p14="http://schemas.microsoft.com/office/powerpoint/2010/main" val="2980438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503238" y="1768475"/>
            <a:ext cx="4454525" cy="498157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5110163" y="1768475"/>
            <a:ext cx="4456112" cy="498157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3"/>
          <p:cNvSpPr>
            <a:spLocks noGrp="1" noChangeArrowheads="1"/>
          </p:cNvSpPr>
          <p:nvPr>
            <p:ph type="dt" idx="10"/>
          </p:nvPr>
        </p:nvSpPr>
        <p:spPr>
          <a:ln/>
        </p:spPr>
        <p:txBody>
          <a:bodyPr/>
          <a:lstStyle>
            <a:lvl1pPr>
              <a:defRPr/>
            </a:lvl1pPr>
          </a:lstStyle>
          <a:p>
            <a:pPr>
              <a:defRPr/>
            </a:pPr>
            <a:endParaRPr lang="it-IT" altLang="it-IT"/>
          </a:p>
        </p:txBody>
      </p:sp>
      <p:sp>
        <p:nvSpPr>
          <p:cNvPr id="6" name="Rectangle 4"/>
          <p:cNvSpPr>
            <a:spLocks noGrp="1" noChangeArrowheads="1"/>
          </p:cNvSpPr>
          <p:nvPr>
            <p:ph type="ftr" idx="11"/>
          </p:nvPr>
        </p:nvSpPr>
        <p:spPr>
          <a:ln/>
        </p:spPr>
        <p:txBody>
          <a:bodyPr/>
          <a:lstStyle>
            <a:lvl1pPr>
              <a:defRPr/>
            </a:lvl1pPr>
          </a:lstStyle>
          <a:p>
            <a:pPr>
              <a:defRPr/>
            </a:pPr>
            <a:endParaRPr lang="it-IT" altLang="it-IT"/>
          </a:p>
        </p:txBody>
      </p:sp>
      <p:sp>
        <p:nvSpPr>
          <p:cNvPr id="7" name="Rectangle 5"/>
          <p:cNvSpPr>
            <a:spLocks noGrp="1" noChangeArrowheads="1"/>
          </p:cNvSpPr>
          <p:nvPr>
            <p:ph type="sldNum" idx="12"/>
          </p:nvPr>
        </p:nvSpPr>
        <p:spPr>
          <a:ln/>
        </p:spPr>
        <p:txBody>
          <a:bodyPr/>
          <a:lstStyle>
            <a:lvl1pPr>
              <a:defRPr/>
            </a:lvl1pPr>
          </a:lstStyle>
          <a:p>
            <a:pPr>
              <a:defRPr/>
            </a:pPr>
            <a:fld id="{A2BA7979-BFC9-4779-B04B-3AD1FC4BE663}" type="slidenum">
              <a:rPr lang="it-IT" altLang="it-IT"/>
              <a:pPr>
                <a:defRPr/>
              </a:pPr>
              <a:t>‹N›</a:t>
            </a:fld>
            <a:endParaRPr lang="it-IT" altLang="it-IT"/>
          </a:p>
        </p:txBody>
      </p:sp>
    </p:spTree>
    <p:extLst>
      <p:ext uri="{BB962C8B-B14F-4D97-AF65-F5344CB8AC3E}">
        <p14:creationId xmlns:p14="http://schemas.microsoft.com/office/powerpoint/2010/main" val="12045355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93738" y="403225"/>
            <a:ext cx="8694737" cy="1460500"/>
          </a:xfrm>
        </p:spPr>
        <p:txBody>
          <a:bodyPr/>
          <a:lstStyle/>
          <a:p>
            <a:r>
              <a:rPr lang="it-IT"/>
              <a:t>Fare clic per modificare lo stile del titolo</a:t>
            </a:r>
          </a:p>
        </p:txBody>
      </p:sp>
      <p:sp>
        <p:nvSpPr>
          <p:cNvPr id="3" name="Segnaposto testo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93738" y="2760663"/>
            <a:ext cx="4265612" cy="406241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5103813" y="2760663"/>
            <a:ext cx="4284662" cy="406241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3"/>
          <p:cNvSpPr>
            <a:spLocks noGrp="1" noChangeArrowheads="1"/>
          </p:cNvSpPr>
          <p:nvPr>
            <p:ph type="dt" idx="10"/>
          </p:nvPr>
        </p:nvSpPr>
        <p:spPr>
          <a:ln/>
        </p:spPr>
        <p:txBody>
          <a:bodyPr/>
          <a:lstStyle>
            <a:lvl1pPr>
              <a:defRPr/>
            </a:lvl1pPr>
          </a:lstStyle>
          <a:p>
            <a:pPr>
              <a:defRPr/>
            </a:pPr>
            <a:endParaRPr lang="it-IT" altLang="it-IT"/>
          </a:p>
        </p:txBody>
      </p:sp>
      <p:sp>
        <p:nvSpPr>
          <p:cNvPr id="8" name="Rectangle 4"/>
          <p:cNvSpPr>
            <a:spLocks noGrp="1" noChangeArrowheads="1"/>
          </p:cNvSpPr>
          <p:nvPr>
            <p:ph type="ftr" idx="11"/>
          </p:nvPr>
        </p:nvSpPr>
        <p:spPr>
          <a:ln/>
        </p:spPr>
        <p:txBody>
          <a:bodyPr/>
          <a:lstStyle>
            <a:lvl1pPr>
              <a:defRPr/>
            </a:lvl1pPr>
          </a:lstStyle>
          <a:p>
            <a:pPr>
              <a:defRPr/>
            </a:pPr>
            <a:endParaRPr lang="it-IT" altLang="it-IT"/>
          </a:p>
        </p:txBody>
      </p:sp>
      <p:sp>
        <p:nvSpPr>
          <p:cNvPr id="9" name="Rectangle 5"/>
          <p:cNvSpPr>
            <a:spLocks noGrp="1" noChangeArrowheads="1"/>
          </p:cNvSpPr>
          <p:nvPr>
            <p:ph type="sldNum" idx="12"/>
          </p:nvPr>
        </p:nvSpPr>
        <p:spPr>
          <a:ln/>
        </p:spPr>
        <p:txBody>
          <a:bodyPr/>
          <a:lstStyle>
            <a:lvl1pPr>
              <a:defRPr/>
            </a:lvl1pPr>
          </a:lstStyle>
          <a:p>
            <a:pPr>
              <a:defRPr/>
            </a:pPr>
            <a:fld id="{D94DFAEE-868D-4EB2-BE4C-26F97B8B8AF6}" type="slidenum">
              <a:rPr lang="it-IT" altLang="it-IT"/>
              <a:pPr>
                <a:defRPr/>
              </a:pPr>
              <a:t>‹N›</a:t>
            </a:fld>
            <a:endParaRPr lang="it-IT" altLang="it-IT"/>
          </a:p>
        </p:txBody>
      </p:sp>
    </p:spTree>
    <p:extLst>
      <p:ext uri="{BB962C8B-B14F-4D97-AF65-F5344CB8AC3E}">
        <p14:creationId xmlns:p14="http://schemas.microsoft.com/office/powerpoint/2010/main" val="32543596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3"/>
          <p:cNvSpPr>
            <a:spLocks noGrp="1" noChangeArrowheads="1"/>
          </p:cNvSpPr>
          <p:nvPr>
            <p:ph type="dt" idx="10"/>
          </p:nvPr>
        </p:nvSpPr>
        <p:spPr>
          <a:ln/>
        </p:spPr>
        <p:txBody>
          <a:bodyPr/>
          <a:lstStyle>
            <a:lvl1pPr>
              <a:defRPr/>
            </a:lvl1pPr>
          </a:lstStyle>
          <a:p>
            <a:pPr>
              <a:defRPr/>
            </a:pPr>
            <a:endParaRPr lang="it-IT" altLang="it-IT"/>
          </a:p>
        </p:txBody>
      </p:sp>
      <p:sp>
        <p:nvSpPr>
          <p:cNvPr id="4" name="Rectangle 4"/>
          <p:cNvSpPr>
            <a:spLocks noGrp="1" noChangeArrowheads="1"/>
          </p:cNvSpPr>
          <p:nvPr>
            <p:ph type="ftr" idx="11"/>
          </p:nvPr>
        </p:nvSpPr>
        <p:spPr>
          <a:ln/>
        </p:spPr>
        <p:txBody>
          <a:bodyPr/>
          <a:lstStyle>
            <a:lvl1pPr>
              <a:defRPr/>
            </a:lvl1pPr>
          </a:lstStyle>
          <a:p>
            <a:pPr>
              <a:defRPr/>
            </a:pPr>
            <a:endParaRPr lang="it-IT" altLang="it-IT"/>
          </a:p>
        </p:txBody>
      </p:sp>
      <p:sp>
        <p:nvSpPr>
          <p:cNvPr id="5" name="Rectangle 5"/>
          <p:cNvSpPr>
            <a:spLocks noGrp="1" noChangeArrowheads="1"/>
          </p:cNvSpPr>
          <p:nvPr>
            <p:ph type="sldNum" idx="12"/>
          </p:nvPr>
        </p:nvSpPr>
        <p:spPr>
          <a:ln/>
        </p:spPr>
        <p:txBody>
          <a:bodyPr/>
          <a:lstStyle>
            <a:lvl1pPr>
              <a:defRPr/>
            </a:lvl1pPr>
          </a:lstStyle>
          <a:p>
            <a:pPr>
              <a:defRPr/>
            </a:pPr>
            <a:fld id="{AEF89CBA-6C23-41B5-A78F-C1FB1431FA83}" type="slidenum">
              <a:rPr lang="it-IT" altLang="it-IT"/>
              <a:pPr>
                <a:defRPr/>
              </a:pPr>
              <a:t>‹N›</a:t>
            </a:fld>
            <a:endParaRPr lang="it-IT" altLang="it-IT"/>
          </a:p>
        </p:txBody>
      </p:sp>
    </p:spTree>
    <p:extLst>
      <p:ext uri="{BB962C8B-B14F-4D97-AF65-F5344CB8AC3E}">
        <p14:creationId xmlns:p14="http://schemas.microsoft.com/office/powerpoint/2010/main" val="15617827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it-IT" altLang="it-IT"/>
          </a:p>
        </p:txBody>
      </p:sp>
      <p:sp>
        <p:nvSpPr>
          <p:cNvPr id="3" name="Rectangle 4"/>
          <p:cNvSpPr>
            <a:spLocks noGrp="1" noChangeArrowheads="1"/>
          </p:cNvSpPr>
          <p:nvPr>
            <p:ph type="ftr" idx="11"/>
          </p:nvPr>
        </p:nvSpPr>
        <p:spPr>
          <a:ln/>
        </p:spPr>
        <p:txBody>
          <a:bodyPr/>
          <a:lstStyle>
            <a:lvl1pPr>
              <a:defRPr/>
            </a:lvl1pPr>
          </a:lstStyle>
          <a:p>
            <a:pPr>
              <a:defRPr/>
            </a:pPr>
            <a:endParaRPr lang="it-IT" altLang="it-IT"/>
          </a:p>
        </p:txBody>
      </p:sp>
      <p:sp>
        <p:nvSpPr>
          <p:cNvPr id="4" name="Rectangle 5"/>
          <p:cNvSpPr>
            <a:spLocks noGrp="1" noChangeArrowheads="1"/>
          </p:cNvSpPr>
          <p:nvPr>
            <p:ph type="sldNum" idx="12"/>
          </p:nvPr>
        </p:nvSpPr>
        <p:spPr>
          <a:ln/>
        </p:spPr>
        <p:txBody>
          <a:bodyPr/>
          <a:lstStyle>
            <a:lvl1pPr>
              <a:defRPr/>
            </a:lvl1pPr>
          </a:lstStyle>
          <a:p>
            <a:pPr>
              <a:defRPr/>
            </a:pPr>
            <a:fld id="{E42E8F17-3FDF-4929-9D2D-F21BBB31482B}" type="slidenum">
              <a:rPr lang="it-IT" altLang="it-IT"/>
              <a:pPr>
                <a:defRPr/>
              </a:pPr>
              <a:t>‹N›</a:t>
            </a:fld>
            <a:endParaRPr lang="it-IT" altLang="it-IT"/>
          </a:p>
        </p:txBody>
      </p:sp>
    </p:spTree>
    <p:extLst>
      <p:ext uri="{BB962C8B-B14F-4D97-AF65-F5344CB8AC3E}">
        <p14:creationId xmlns:p14="http://schemas.microsoft.com/office/powerpoint/2010/main" val="10074765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93738" y="503238"/>
            <a:ext cx="3251200" cy="17653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Rectangle 3"/>
          <p:cNvSpPr>
            <a:spLocks noGrp="1" noChangeArrowheads="1"/>
          </p:cNvSpPr>
          <p:nvPr>
            <p:ph type="dt" idx="10"/>
          </p:nvPr>
        </p:nvSpPr>
        <p:spPr>
          <a:ln/>
        </p:spPr>
        <p:txBody>
          <a:bodyPr/>
          <a:lstStyle>
            <a:lvl1pPr>
              <a:defRPr/>
            </a:lvl1pPr>
          </a:lstStyle>
          <a:p>
            <a:pPr>
              <a:defRPr/>
            </a:pPr>
            <a:endParaRPr lang="it-IT" altLang="it-IT"/>
          </a:p>
        </p:txBody>
      </p:sp>
      <p:sp>
        <p:nvSpPr>
          <p:cNvPr id="6" name="Rectangle 4"/>
          <p:cNvSpPr>
            <a:spLocks noGrp="1" noChangeArrowheads="1"/>
          </p:cNvSpPr>
          <p:nvPr>
            <p:ph type="ftr" idx="11"/>
          </p:nvPr>
        </p:nvSpPr>
        <p:spPr>
          <a:ln/>
        </p:spPr>
        <p:txBody>
          <a:bodyPr/>
          <a:lstStyle>
            <a:lvl1pPr>
              <a:defRPr/>
            </a:lvl1pPr>
          </a:lstStyle>
          <a:p>
            <a:pPr>
              <a:defRPr/>
            </a:pPr>
            <a:endParaRPr lang="it-IT" altLang="it-IT"/>
          </a:p>
        </p:txBody>
      </p:sp>
      <p:sp>
        <p:nvSpPr>
          <p:cNvPr id="7" name="Rectangle 5"/>
          <p:cNvSpPr>
            <a:spLocks noGrp="1" noChangeArrowheads="1"/>
          </p:cNvSpPr>
          <p:nvPr>
            <p:ph type="sldNum" idx="12"/>
          </p:nvPr>
        </p:nvSpPr>
        <p:spPr>
          <a:ln/>
        </p:spPr>
        <p:txBody>
          <a:bodyPr/>
          <a:lstStyle>
            <a:lvl1pPr>
              <a:defRPr/>
            </a:lvl1pPr>
          </a:lstStyle>
          <a:p>
            <a:pPr>
              <a:defRPr/>
            </a:pPr>
            <a:fld id="{34B12BC0-FC69-4E11-92C0-555F90F0B59C}" type="slidenum">
              <a:rPr lang="it-IT" altLang="it-IT"/>
              <a:pPr>
                <a:defRPr/>
              </a:pPr>
              <a:t>‹N›</a:t>
            </a:fld>
            <a:endParaRPr lang="it-IT" altLang="it-IT"/>
          </a:p>
        </p:txBody>
      </p:sp>
    </p:spTree>
    <p:extLst>
      <p:ext uri="{BB962C8B-B14F-4D97-AF65-F5344CB8AC3E}">
        <p14:creationId xmlns:p14="http://schemas.microsoft.com/office/powerpoint/2010/main" val="23733328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93738" y="503238"/>
            <a:ext cx="3251200" cy="17653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Rectangle 3"/>
          <p:cNvSpPr>
            <a:spLocks noGrp="1" noChangeArrowheads="1"/>
          </p:cNvSpPr>
          <p:nvPr>
            <p:ph type="dt" idx="10"/>
          </p:nvPr>
        </p:nvSpPr>
        <p:spPr>
          <a:ln/>
        </p:spPr>
        <p:txBody>
          <a:bodyPr/>
          <a:lstStyle>
            <a:lvl1pPr>
              <a:defRPr/>
            </a:lvl1pPr>
          </a:lstStyle>
          <a:p>
            <a:pPr>
              <a:defRPr/>
            </a:pPr>
            <a:endParaRPr lang="it-IT" altLang="it-IT"/>
          </a:p>
        </p:txBody>
      </p:sp>
      <p:sp>
        <p:nvSpPr>
          <p:cNvPr id="6" name="Rectangle 4"/>
          <p:cNvSpPr>
            <a:spLocks noGrp="1" noChangeArrowheads="1"/>
          </p:cNvSpPr>
          <p:nvPr>
            <p:ph type="ftr" idx="11"/>
          </p:nvPr>
        </p:nvSpPr>
        <p:spPr>
          <a:ln/>
        </p:spPr>
        <p:txBody>
          <a:bodyPr/>
          <a:lstStyle>
            <a:lvl1pPr>
              <a:defRPr/>
            </a:lvl1pPr>
          </a:lstStyle>
          <a:p>
            <a:pPr>
              <a:defRPr/>
            </a:pPr>
            <a:endParaRPr lang="it-IT" altLang="it-IT"/>
          </a:p>
        </p:txBody>
      </p:sp>
      <p:sp>
        <p:nvSpPr>
          <p:cNvPr id="7" name="Rectangle 5"/>
          <p:cNvSpPr>
            <a:spLocks noGrp="1" noChangeArrowheads="1"/>
          </p:cNvSpPr>
          <p:nvPr>
            <p:ph type="sldNum" idx="12"/>
          </p:nvPr>
        </p:nvSpPr>
        <p:spPr>
          <a:ln/>
        </p:spPr>
        <p:txBody>
          <a:bodyPr/>
          <a:lstStyle>
            <a:lvl1pPr>
              <a:defRPr/>
            </a:lvl1pPr>
          </a:lstStyle>
          <a:p>
            <a:pPr>
              <a:defRPr/>
            </a:pPr>
            <a:fld id="{05987CFD-23AC-45BA-A722-669F8537A449}" type="slidenum">
              <a:rPr lang="it-IT" altLang="it-IT"/>
              <a:pPr>
                <a:defRPr/>
              </a:pPr>
              <a:t>‹N›</a:t>
            </a:fld>
            <a:endParaRPr lang="it-IT" altLang="it-IT"/>
          </a:p>
        </p:txBody>
      </p:sp>
    </p:spTree>
    <p:extLst>
      <p:ext uri="{BB962C8B-B14F-4D97-AF65-F5344CB8AC3E}">
        <p14:creationId xmlns:p14="http://schemas.microsoft.com/office/powerpoint/2010/main" val="21988907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3"/>
          <p:cNvSpPr>
            <a:spLocks noGrp="1" noChangeArrowheads="1"/>
          </p:cNvSpPr>
          <p:nvPr>
            <p:ph type="dt" idx="10"/>
          </p:nvPr>
        </p:nvSpPr>
        <p:spPr>
          <a:ln/>
        </p:spPr>
        <p:txBody>
          <a:bodyPr/>
          <a:lstStyle>
            <a:lvl1pPr>
              <a:defRPr/>
            </a:lvl1pPr>
          </a:lstStyle>
          <a:p>
            <a:pPr>
              <a:defRPr/>
            </a:pPr>
            <a:endParaRPr lang="it-IT" altLang="it-IT"/>
          </a:p>
        </p:txBody>
      </p:sp>
      <p:sp>
        <p:nvSpPr>
          <p:cNvPr id="5" name="Rectangle 4"/>
          <p:cNvSpPr>
            <a:spLocks noGrp="1" noChangeArrowheads="1"/>
          </p:cNvSpPr>
          <p:nvPr>
            <p:ph type="ftr" idx="11"/>
          </p:nvPr>
        </p:nvSpPr>
        <p:spPr>
          <a:ln/>
        </p:spPr>
        <p:txBody>
          <a:bodyPr/>
          <a:lstStyle>
            <a:lvl1pPr>
              <a:defRPr/>
            </a:lvl1pPr>
          </a:lstStyle>
          <a:p>
            <a:pPr>
              <a:defRPr/>
            </a:pPr>
            <a:endParaRPr lang="it-IT" altLang="it-IT"/>
          </a:p>
        </p:txBody>
      </p:sp>
      <p:sp>
        <p:nvSpPr>
          <p:cNvPr id="6" name="Rectangle 5"/>
          <p:cNvSpPr>
            <a:spLocks noGrp="1" noChangeArrowheads="1"/>
          </p:cNvSpPr>
          <p:nvPr>
            <p:ph type="sldNum" idx="12"/>
          </p:nvPr>
        </p:nvSpPr>
        <p:spPr>
          <a:ln/>
        </p:spPr>
        <p:txBody>
          <a:bodyPr/>
          <a:lstStyle>
            <a:lvl1pPr>
              <a:defRPr/>
            </a:lvl1pPr>
          </a:lstStyle>
          <a:p>
            <a:pPr>
              <a:defRPr/>
            </a:pPr>
            <a:fld id="{2E26B745-C05A-402D-A7F9-0021C8C4D68E}" type="slidenum">
              <a:rPr lang="it-IT" altLang="it-IT"/>
              <a:pPr>
                <a:defRPr/>
              </a:pPr>
              <a:t>‹N›</a:t>
            </a:fld>
            <a:endParaRPr lang="it-IT" altLang="it-IT"/>
          </a:p>
        </p:txBody>
      </p:sp>
    </p:spTree>
    <p:extLst>
      <p:ext uri="{BB962C8B-B14F-4D97-AF65-F5344CB8AC3E}">
        <p14:creationId xmlns:p14="http://schemas.microsoft.com/office/powerpoint/2010/main" val="35439524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302500" y="301625"/>
            <a:ext cx="2265363" cy="6450013"/>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503238" y="301625"/>
            <a:ext cx="6646862" cy="6450013"/>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3"/>
          <p:cNvSpPr>
            <a:spLocks noGrp="1" noChangeArrowheads="1"/>
          </p:cNvSpPr>
          <p:nvPr>
            <p:ph type="dt" idx="10"/>
          </p:nvPr>
        </p:nvSpPr>
        <p:spPr>
          <a:ln/>
        </p:spPr>
        <p:txBody>
          <a:bodyPr/>
          <a:lstStyle>
            <a:lvl1pPr>
              <a:defRPr/>
            </a:lvl1pPr>
          </a:lstStyle>
          <a:p>
            <a:pPr>
              <a:defRPr/>
            </a:pPr>
            <a:endParaRPr lang="it-IT" altLang="it-IT"/>
          </a:p>
        </p:txBody>
      </p:sp>
      <p:sp>
        <p:nvSpPr>
          <p:cNvPr id="5" name="Rectangle 4"/>
          <p:cNvSpPr>
            <a:spLocks noGrp="1" noChangeArrowheads="1"/>
          </p:cNvSpPr>
          <p:nvPr>
            <p:ph type="ftr" idx="11"/>
          </p:nvPr>
        </p:nvSpPr>
        <p:spPr>
          <a:ln/>
        </p:spPr>
        <p:txBody>
          <a:bodyPr/>
          <a:lstStyle>
            <a:lvl1pPr>
              <a:defRPr/>
            </a:lvl1pPr>
          </a:lstStyle>
          <a:p>
            <a:pPr>
              <a:defRPr/>
            </a:pPr>
            <a:endParaRPr lang="it-IT" altLang="it-IT"/>
          </a:p>
        </p:txBody>
      </p:sp>
      <p:sp>
        <p:nvSpPr>
          <p:cNvPr id="6" name="Rectangle 5"/>
          <p:cNvSpPr>
            <a:spLocks noGrp="1" noChangeArrowheads="1"/>
          </p:cNvSpPr>
          <p:nvPr>
            <p:ph type="sldNum" idx="12"/>
          </p:nvPr>
        </p:nvSpPr>
        <p:spPr>
          <a:ln/>
        </p:spPr>
        <p:txBody>
          <a:bodyPr/>
          <a:lstStyle>
            <a:lvl1pPr>
              <a:defRPr/>
            </a:lvl1pPr>
          </a:lstStyle>
          <a:p>
            <a:pPr>
              <a:defRPr/>
            </a:pPr>
            <a:fld id="{82447A95-3FB9-4219-BA6B-D18635394BF6}" type="slidenum">
              <a:rPr lang="it-IT" altLang="it-IT"/>
              <a:pPr>
                <a:defRPr/>
              </a:pPr>
              <a:t>‹N›</a:t>
            </a:fld>
            <a:endParaRPr lang="it-IT" altLang="it-IT"/>
          </a:p>
        </p:txBody>
      </p:sp>
    </p:spTree>
    <p:extLst>
      <p:ext uri="{BB962C8B-B14F-4D97-AF65-F5344CB8AC3E}">
        <p14:creationId xmlns:p14="http://schemas.microsoft.com/office/powerpoint/2010/main" val="1377608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93738" y="403225"/>
            <a:ext cx="8694737" cy="1460500"/>
          </a:xfrm>
        </p:spPr>
        <p:txBody>
          <a:bodyPr/>
          <a:lstStyle/>
          <a:p>
            <a:r>
              <a:rPr lang="it-IT"/>
              <a:t>Fare clic per modificare lo stile del titolo</a:t>
            </a:r>
          </a:p>
        </p:txBody>
      </p:sp>
      <p:sp>
        <p:nvSpPr>
          <p:cNvPr id="3" name="Segnaposto testo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93738" y="2760663"/>
            <a:ext cx="4265612" cy="406241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5103813" y="2760663"/>
            <a:ext cx="4284662" cy="406241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3"/>
          <p:cNvSpPr>
            <a:spLocks noGrp="1" noChangeArrowheads="1"/>
          </p:cNvSpPr>
          <p:nvPr>
            <p:ph type="dt" idx="10"/>
          </p:nvPr>
        </p:nvSpPr>
        <p:spPr>
          <a:ln/>
        </p:spPr>
        <p:txBody>
          <a:bodyPr/>
          <a:lstStyle>
            <a:lvl1pPr>
              <a:defRPr/>
            </a:lvl1pPr>
          </a:lstStyle>
          <a:p>
            <a:pPr>
              <a:defRPr/>
            </a:pPr>
            <a:endParaRPr lang="it-IT" altLang="it-IT"/>
          </a:p>
        </p:txBody>
      </p:sp>
      <p:sp>
        <p:nvSpPr>
          <p:cNvPr id="8" name="Rectangle 4"/>
          <p:cNvSpPr>
            <a:spLocks noGrp="1" noChangeArrowheads="1"/>
          </p:cNvSpPr>
          <p:nvPr>
            <p:ph type="ftr" idx="11"/>
          </p:nvPr>
        </p:nvSpPr>
        <p:spPr>
          <a:ln/>
        </p:spPr>
        <p:txBody>
          <a:bodyPr/>
          <a:lstStyle>
            <a:lvl1pPr>
              <a:defRPr/>
            </a:lvl1pPr>
          </a:lstStyle>
          <a:p>
            <a:pPr>
              <a:defRPr/>
            </a:pPr>
            <a:endParaRPr lang="it-IT" altLang="it-IT"/>
          </a:p>
        </p:txBody>
      </p:sp>
      <p:sp>
        <p:nvSpPr>
          <p:cNvPr id="9" name="Rectangle 5"/>
          <p:cNvSpPr>
            <a:spLocks noGrp="1" noChangeArrowheads="1"/>
          </p:cNvSpPr>
          <p:nvPr>
            <p:ph type="sldNum" idx="12"/>
          </p:nvPr>
        </p:nvSpPr>
        <p:spPr>
          <a:ln/>
        </p:spPr>
        <p:txBody>
          <a:bodyPr/>
          <a:lstStyle>
            <a:lvl1pPr>
              <a:defRPr/>
            </a:lvl1pPr>
          </a:lstStyle>
          <a:p>
            <a:pPr>
              <a:defRPr/>
            </a:pPr>
            <a:fld id="{29528E08-5EE5-491C-A014-121E9DD2389B}" type="slidenum">
              <a:rPr lang="it-IT" altLang="it-IT"/>
              <a:pPr>
                <a:defRPr/>
              </a:pPr>
              <a:t>‹N›</a:t>
            </a:fld>
            <a:endParaRPr lang="it-IT" altLang="it-IT"/>
          </a:p>
        </p:txBody>
      </p:sp>
    </p:spTree>
    <p:extLst>
      <p:ext uri="{BB962C8B-B14F-4D97-AF65-F5344CB8AC3E}">
        <p14:creationId xmlns:p14="http://schemas.microsoft.com/office/powerpoint/2010/main" val="2749240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3"/>
          <p:cNvSpPr>
            <a:spLocks noGrp="1" noChangeArrowheads="1"/>
          </p:cNvSpPr>
          <p:nvPr>
            <p:ph type="dt" idx="10"/>
          </p:nvPr>
        </p:nvSpPr>
        <p:spPr>
          <a:ln/>
        </p:spPr>
        <p:txBody>
          <a:bodyPr/>
          <a:lstStyle>
            <a:lvl1pPr>
              <a:defRPr/>
            </a:lvl1pPr>
          </a:lstStyle>
          <a:p>
            <a:pPr>
              <a:defRPr/>
            </a:pPr>
            <a:endParaRPr lang="it-IT" altLang="it-IT"/>
          </a:p>
        </p:txBody>
      </p:sp>
      <p:sp>
        <p:nvSpPr>
          <p:cNvPr id="4" name="Rectangle 4"/>
          <p:cNvSpPr>
            <a:spLocks noGrp="1" noChangeArrowheads="1"/>
          </p:cNvSpPr>
          <p:nvPr>
            <p:ph type="ftr" idx="11"/>
          </p:nvPr>
        </p:nvSpPr>
        <p:spPr>
          <a:ln/>
        </p:spPr>
        <p:txBody>
          <a:bodyPr/>
          <a:lstStyle>
            <a:lvl1pPr>
              <a:defRPr/>
            </a:lvl1pPr>
          </a:lstStyle>
          <a:p>
            <a:pPr>
              <a:defRPr/>
            </a:pPr>
            <a:endParaRPr lang="it-IT" altLang="it-IT"/>
          </a:p>
        </p:txBody>
      </p:sp>
      <p:sp>
        <p:nvSpPr>
          <p:cNvPr id="5" name="Rectangle 5"/>
          <p:cNvSpPr>
            <a:spLocks noGrp="1" noChangeArrowheads="1"/>
          </p:cNvSpPr>
          <p:nvPr>
            <p:ph type="sldNum" idx="12"/>
          </p:nvPr>
        </p:nvSpPr>
        <p:spPr>
          <a:ln/>
        </p:spPr>
        <p:txBody>
          <a:bodyPr/>
          <a:lstStyle>
            <a:lvl1pPr>
              <a:defRPr/>
            </a:lvl1pPr>
          </a:lstStyle>
          <a:p>
            <a:pPr>
              <a:defRPr/>
            </a:pPr>
            <a:fld id="{E5E198AB-C48E-45FB-A760-78BD18BBB269}" type="slidenum">
              <a:rPr lang="it-IT" altLang="it-IT"/>
              <a:pPr>
                <a:defRPr/>
              </a:pPr>
              <a:t>‹N›</a:t>
            </a:fld>
            <a:endParaRPr lang="it-IT" altLang="it-IT"/>
          </a:p>
        </p:txBody>
      </p:sp>
    </p:spTree>
    <p:extLst>
      <p:ext uri="{BB962C8B-B14F-4D97-AF65-F5344CB8AC3E}">
        <p14:creationId xmlns:p14="http://schemas.microsoft.com/office/powerpoint/2010/main" val="2276744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it-IT" altLang="it-IT"/>
          </a:p>
        </p:txBody>
      </p:sp>
      <p:sp>
        <p:nvSpPr>
          <p:cNvPr id="3" name="Rectangle 4"/>
          <p:cNvSpPr>
            <a:spLocks noGrp="1" noChangeArrowheads="1"/>
          </p:cNvSpPr>
          <p:nvPr>
            <p:ph type="ftr" idx="11"/>
          </p:nvPr>
        </p:nvSpPr>
        <p:spPr>
          <a:ln/>
        </p:spPr>
        <p:txBody>
          <a:bodyPr/>
          <a:lstStyle>
            <a:lvl1pPr>
              <a:defRPr/>
            </a:lvl1pPr>
          </a:lstStyle>
          <a:p>
            <a:pPr>
              <a:defRPr/>
            </a:pPr>
            <a:endParaRPr lang="it-IT" altLang="it-IT"/>
          </a:p>
        </p:txBody>
      </p:sp>
      <p:sp>
        <p:nvSpPr>
          <p:cNvPr id="4" name="Rectangle 5"/>
          <p:cNvSpPr>
            <a:spLocks noGrp="1" noChangeArrowheads="1"/>
          </p:cNvSpPr>
          <p:nvPr>
            <p:ph type="sldNum" idx="12"/>
          </p:nvPr>
        </p:nvSpPr>
        <p:spPr>
          <a:ln/>
        </p:spPr>
        <p:txBody>
          <a:bodyPr/>
          <a:lstStyle>
            <a:lvl1pPr>
              <a:defRPr/>
            </a:lvl1pPr>
          </a:lstStyle>
          <a:p>
            <a:pPr>
              <a:defRPr/>
            </a:pPr>
            <a:fld id="{2004D771-4142-46F9-B293-C9662E6C0BE3}" type="slidenum">
              <a:rPr lang="it-IT" altLang="it-IT"/>
              <a:pPr>
                <a:defRPr/>
              </a:pPr>
              <a:t>‹N›</a:t>
            </a:fld>
            <a:endParaRPr lang="it-IT" altLang="it-IT"/>
          </a:p>
        </p:txBody>
      </p:sp>
    </p:spTree>
    <p:extLst>
      <p:ext uri="{BB962C8B-B14F-4D97-AF65-F5344CB8AC3E}">
        <p14:creationId xmlns:p14="http://schemas.microsoft.com/office/powerpoint/2010/main" val="801883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93738" y="503238"/>
            <a:ext cx="3251200" cy="17653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Rectangle 3"/>
          <p:cNvSpPr>
            <a:spLocks noGrp="1" noChangeArrowheads="1"/>
          </p:cNvSpPr>
          <p:nvPr>
            <p:ph type="dt" idx="10"/>
          </p:nvPr>
        </p:nvSpPr>
        <p:spPr>
          <a:ln/>
        </p:spPr>
        <p:txBody>
          <a:bodyPr/>
          <a:lstStyle>
            <a:lvl1pPr>
              <a:defRPr/>
            </a:lvl1pPr>
          </a:lstStyle>
          <a:p>
            <a:pPr>
              <a:defRPr/>
            </a:pPr>
            <a:endParaRPr lang="it-IT" altLang="it-IT"/>
          </a:p>
        </p:txBody>
      </p:sp>
      <p:sp>
        <p:nvSpPr>
          <p:cNvPr id="6" name="Rectangle 4"/>
          <p:cNvSpPr>
            <a:spLocks noGrp="1" noChangeArrowheads="1"/>
          </p:cNvSpPr>
          <p:nvPr>
            <p:ph type="ftr" idx="11"/>
          </p:nvPr>
        </p:nvSpPr>
        <p:spPr>
          <a:ln/>
        </p:spPr>
        <p:txBody>
          <a:bodyPr/>
          <a:lstStyle>
            <a:lvl1pPr>
              <a:defRPr/>
            </a:lvl1pPr>
          </a:lstStyle>
          <a:p>
            <a:pPr>
              <a:defRPr/>
            </a:pPr>
            <a:endParaRPr lang="it-IT" altLang="it-IT"/>
          </a:p>
        </p:txBody>
      </p:sp>
      <p:sp>
        <p:nvSpPr>
          <p:cNvPr id="7" name="Rectangle 5"/>
          <p:cNvSpPr>
            <a:spLocks noGrp="1" noChangeArrowheads="1"/>
          </p:cNvSpPr>
          <p:nvPr>
            <p:ph type="sldNum" idx="12"/>
          </p:nvPr>
        </p:nvSpPr>
        <p:spPr>
          <a:ln/>
        </p:spPr>
        <p:txBody>
          <a:bodyPr/>
          <a:lstStyle>
            <a:lvl1pPr>
              <a:defRPr/>
            </a:lvl1pPr>
          </a:lstStyle>
          <a:p>
            <a:pPr>
              <a:defRPr/>
            </a:pPr>
            <a:fld id="{5187846B-B2DE-4BB4-9B25-88B08B7B9CCD}" type="slidenum">
              <a:rPr lang="it-IT" altLang="it-IT"/>
              <a:pPr>
                <a:defRPr/>
              </a:pPr>
              <a:t>‹N›</a:t>
            </a:fld>
            <a:endParaRPr lang="it-IT" altLang="it-IT"/>
          </a:p>
        </p:txBody>
      </p:sp>
    </p:spTree>
    <p:extLst>
      <p:ext uri="{BB962C8B-B14F-4D97-AF65-F5344CB8AC3E}">
        <p14:creationId xmlns:p14="http://schemas.microsoft.com/office/powerpoint/2010/main" val="172889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93738" y="503238"/>
            <a:ext cx="3251200" cy="17653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Rectangle 3"/>
          <p:cNvSpPr>
            <a:spLocks noGrp="1" noChangeArrowheads="1"/>
          </p:cNvSpPr>
          <p:nvPr>
            <p:ph type="dt" idx="10"/>
          </p:nvPr>
        </p:nvSpPr>
        <p:spPr>
          <a:ln/>
        </p:spPr>
        <p:txBody>
          <a:bodyPr/>
          <a:lstStyle>
            <a:lvl1pPr>
              <a:defRPr/>
            </a:lvl1pPr>
          </a:lstStyle>
          <a:p>
            <a:pPr>
              <a:defRPr/>
            </a:pPr>
            <a:endParaRPr lang="it-IT" altLang="it-IT"/>
          </a:p>
        </p:txBody>
      </p:sp>
      <p:sp>
        <p:nvSpPr>
          <p:cNvPr id="6" name="Rectangle 4"/>
          <p:cNvSpPr>
            <a:spLocks noGrp="1" noChangeArrowheads="1"/>
          </p:cNvSpPr>
          <p:nvPr>
            <p:ph type="ftr" idx="11"/>
          </p:nvPr>
        </p:nvSpPr>
        <p:spPr>
          <a:ln/>
        </p:spPr>
        <p:txBody>
          <a:bodyPr/>
          <a:lstStyle>
            <a:lvl1pPr>
              <a:defRPr/>
            </a:lvl1pPr>
          </a:lstStyle>
          <a:p>
            <a:pPr>
              <a:defRPr/>
            </a:pPr>
            <a:endParaRPr lang="it-IT" altLang="it-IT"/>
          </a:p>
        </p:txBody>
      </p:sp>
      <p:sp>
        <p:nvSpPr>
          <p:cNvPr id="7" name="Rectangle 5"/>
          <p:cNvSpPr>
            <a:spLocks noGrp="1" noChangeArrowheads="1"/>
          </p:cNvSpPr>
          <p:nvPr>
            <p:ph type="sldNum" idx="12"/>
          </p:nvPr>
        </p:nvSpPr>
        <p:spPr>
          <a:ln/>
        </p:spPr>
        <p:txBody>
          <a:bodyPr/>
          <a:lstStyle>
            <a:lvl1pPr>
              <a:defRPr/>
            </a:lvl1pPr>
          </a:lstStyle>
          <a:p>
            <a:pPr>
              <a:defRPr/>
            </a:pPr>
            <a:fld id="{E6919B28-F3A9-4D50-BB21-B99DAC4CC717}" type="slidenum">
              <a:rPr lang="it-IT" altLang="it-IT"/>
              <a:pPr>
                <a:defRPr/>
              </a:pPr>
              <a:t>‹N›</a:t>
            </a:fld>
            <a:endParaRPr lang="it-IT" altLang="it-IT"/>
          </a:p>
        </p:txBody>
      </p:sp>
    </p:spTree>
    <p:extLst>
      <p:ext uri="{BB962C8B-B14F-4D97-AF65-F5344CB8AC3E}">
        <p14:creationId xmlns:p14="http://schemas.microsoft.com/office/powerpoint/2010/main" val="2370424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63037" cy="1254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it-IT"/>
              <a:t>Fate clic per modificare il formato del testo del titolo</a:t>
            </a:r>
          </a:p>
        </p:txBody>
      </p:sp>
      <p:sp>
        <p:nvSpPr>
          <p:cNvPr id="1027" name="Rectangle 2"/>
          <p:cNvSpPr>
            <a:spLocks noGrp="1" noChangeArrowheads="1"/>
          </p:cNvSpPr>
          <p:nvPr>
            <p:ph type="body" idx="1"/>
          </p:nvPr>
        </p:nvSpPr>
        <p:spPr bwMode="auto">
          <a:xfrm>
            <a:off x="503238" y="1768475"/>
            <a:ext cx="9063037" cy="498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2" name="Rectangle 3"/>
          <p:cNvSpPr>
            <a:spLocks noGrp="1" noChangeArrowheads="1"/>
          </p:cNvSpPr>
          <p:nvPr>
            <p:ph type="dt"/>
          </p:nvPr>
        </p:nvSpPr>
        <p:spPr bwMode="auto">
          <a:xfrm>
            <a:off x="503238" y="6886575"/>
            <a:ext cx="2339975"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a:defRPr/>
            </a:pPr>
            <a:endParaRPr lang="it-IT" altLang="it-IT"/>
          </a:p>
        </p:txBody>
      </p:sp>
      <p:sp>
        <p:nvSpPr>
          <p:cNvPr id="1028" name="Rectangle 4"/>
          <p:cNvSpPr>
            <a:spLocks noGrp="1" noChangeArrowheads="1"/>
          </p:cNvSpPr>
          <p:nvPr>
            <p:ph type="ftr"/>
          </p:nvPr>
        </p:nvSpPr>
        <p:spPr bwMode="auto">
          <a:xfrm>
            <a:off x="3448050" y="6886575"/>
            <a:ext cx="3187700"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a:defRPr/>
            </a:pPr>
            <a:endParaRPr lang="it-IT" altLang="it-IT"/>
          </a:p>
        </p:txBody>
      </p:sp>
      <p:sp>
        <p:nvSpPr>
          <p:cNvPr id="1029" name="Rectangle 5"/>
          <p:cNvSpPr>
            <a:spLocks noGrp="1" noChangeArrowheads="1"/>
          </p:cNvSpPr>
          <p:nvPr>
            <p:ph type="sldNum"/>
          </p:nvPr>
        </p:nvSpPr>
        <p:spPr bwMode="auto">
          <a:xfrm>
            <a:off x="7227888" y="6886575"/>
            <a:ext cx="2339975"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mtClean="0">
                <a:solidFill>
                  <a:srgbClr val="000000"/>
                </a:solidFill>
              </a:defRPr>
            </a:lvl1pPr>
          </a:lstStyle>
          <a:p>
            <a:pPr>
              <a:defRPr/>
            </a:pPr>
            <a:fld id="{77243930-04DE-4176-BFFA-EE26E1082B7D}"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2pPr>
      <a:lvl3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3pPr>
      <a:lvl4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4pPr>
      <a:lvl5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eaLnBrk="0" fontAlgn="base" hangingPunct="0">
        <a:lnSpc>
          <a:spcPct val="93000"/>
        </a:lnSpc>
        <a:spcBef>
          <a:spcPct val="0"/>
        </a:spcBef>
        <a:spcAft>
          <a:spcPts val="1413"/>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741363" y="282575"/>
            <a:ext cx="8599487" cy="1254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it-IT"/>
              <a:t>Fate clic per modificare il formato del testo del titolo</a:t>
            </a:r>
          </a:p>
        </p:txBody>
      </p:sp>
      <p:sp>
        <p:nvSpPr>
          <p:cNvPr id="2051" name="Rectangle 2"/>
          <p:cNvSpPr>
            <a:spLocks noGrp="1" noChangeArrowheads="1"/>
          </p:cNvSpPr>
          <p:nvPr>
            <p:ph type="body" idx="1"/>
          </p:nvPr>
        </p:nvSpPr>
        <p:spPr bwMode="auto">
          <a:xfrm>
            <a:off x="741363" y="1963738"/>
            <a:ext cx="8764587" cy="4929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120" rIns="0" bIns="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2052" name="AutoShape 3"/>
          <p:cNvSpPr>
            <a:spLocks noChangeArrowheads="1"/>
          </p:cNvSpPr>
          <p:nvPr/>
        </p:nvSpPr>
        <p:spPr bwMode="auto">
          <a:xfrm>
            <a:off x="725488" y="7077075"/>
            <a:ext cx="9355137" cy="96838"/>
          </a:xfrm>
          <a:prstGeom prst="roundRect">
            <a:avLst>
              <a:gd name="adj" fmla="val 1667"/>
            </a:avLst>
          </a:prstGeom>
          <a:solidFill>
            <a:srgbClr val="FF9966"/>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
        <p:nvSpPr>
          <p:cNvPr id="2053" name="AutoShape 4"/>
          <p:cNvSpPr>
            <a:spLocks noChangeArrowheads="1"/>
          </p:cNvSpPr>
          <p:nvPr/>
        </p:nvSpPr>
        <p:spPr bwMode="auto">
          <a:xfrm>
            <a:off x="1987550" y="7289800"/>
            <a:ext cx="8091488" cy="96838"/>
          </a:xfrm>
          <a:prstGeom prst="roundRect">
            <a:avLst>
              <a:gd name="adj" fmla="val 1667"/>
            </a:avLst>
          </a:prstGeom>
          <a:solidFill>
            <a:srgbClr val="FF9966"/>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i="1" kern="1200">
          <a:solidFill>
            <a:srgbClr val="FF9966"/>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2pPr>
      <a:lvl3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3pPr>
      <a:lvl4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4pPr>
      <a:lvl5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5pPr>
      <a:lvl6pPr marL="25146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6pPr>
      <a:lvl7pPr marL="29718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7pPr>
      <a:lvl8pPr marL="3429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8pPr>
      <a:lvl9pPr marL="3886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9pPr>
    </p:titleStyle>
    <p:bodyStyle>
      <a:lvl1pPr marL="342900" indent="-342900" algn="l" defTabSz="449263" rtl="0" eaLnBrk="0" fontAlgn="base" hangingPunct="0">
        <a:lnSpc>
          <a:spcPct val="95000"/>
        </a:lnSpc>
        <a:spcBef>
          <a:spcPct val="0"/>
        </a:spcBef>
        <a:spcAft>
          <a:spcPts val="1425"/>
        </a:spcAft>
        <a:buClr>
          <a:srgbClr val="000000"/>
        </a:buClr>
        <a:buSzPct val="100000"/>
        <a:buFont typeface="Times New Roman" panose="02020603050405020304" pitchFamily="18" charset="0"/>
        <a:defRPr sz="2400" kern="1200">
          <a:solidFill>
            <a:srgbClr val="E6E6E6"/>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j-lt"/>
          <a:ea typeface="Microsoft YaHei" panose="020B0503020204020204" pitchFamily="34" charset="-122"/>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j-lt"/>
          <a:ea typeface="Microsoft YaHei" panose="020B0503020204020204" pitchFamily="34" charset="-122"/>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j-lt"/>
          <a:ea typeface="Microsoft YaHei" panose="020B0503020204020204" pitchFamily="34" charset="-122"/>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j-lt"/>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741363" y="282575"/>
            <a:ext cx="8601075" cy="1255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it-IT"/>
              <a:t>Fate clic per modificare il formato del testo del titolo</a:t>
            </a:r>
          </a:p>
        </p:txBody>
      </p:sp>
      <p:sp>
        <p:nvSpPr>
          <p:cNvPr id="2051" name="Rectangle 2"/>
          <p:cNvSpPr>
            <a:spLocks noGrp="1" noChangeArrowheads="1"/>
          </p:cNvSpPr>
          <p:nvPr>
            <p:ph type="body" idx="1"/>
          </p:nvPr>
        </p:nvSpPr>
        <p:spPr bwMode="auto">
          <a:xfrm>
            <a:off x="741363" y="1963738"/>
            <a:ext cx="8766175" cy="4930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120" rIns="0" bIns="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2052" name="AutoShape 3"/>
          <p:cNvSpPr>
            <a:spLocks noChangeArrowheads="1"/>
          </p:cNvSpPr>
          <p:nvPr/>
        </p:nvSpPr>
        <p:spPr bwMode="auto">
          <a:xfrm>
            <a:off x="725488" y="7077075"/>
            <a:ext cx="9355137" cy="96838"/>
          </a:xfrm>
          <a:prstGeom prst="roundRect">
            <a:avLst>
              <a:gd name="adj" fmla="val 1667"/>
            </a:avLst>
          </a:prstGeom>
          <a:solidFill>
            <a:srgbClr val="FF9966"/>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
        <p:nvSpPr>
          <p:cNvPr id="2053" name="AutoShape 4"/>
          <p:cNvSpPr>
            <a:spLocks noChangeArrowheads="1"/>
          </p:cNvSpPr>
          <p:nvPr/>
        </p:nvSpPr>
        <p:spPr bwMode="auto">
          <a:xfrm>
            <a:off x="1987550" y="7289800"/>
            <a:ext cx="8091488" cy="96838"/>
          </a:xfrm>
          <a:prstGeom prst="roundRect">
            <a:avLst>
              <a:gd name="adj" fmla="val 1667"/>
            </a:avLst>
          </a:prstGeom>
          <a:solidFill>
            <a:srgbClr val="FF9966"/>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Tree>
    <p:extLst>
      <p:ext uri="{BB962C8B-B14F-4D97-AF65-F5344CB8AC3E}">
        <p14:creationId xmlns:p14="http://schemas.microsoft.com/office/powerpoint/2010/main" val="28949908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i="1" kern="1200">
          <a:solidFill>
            <a:srgbClr val="FF9966"/>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2pPr>
      <a:lvl3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3pPr>
      <a:lvl4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4pPr>
      <a:lvl5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5pPr>
      <a:lvl6pPr marL="25146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6pPr>
      <a:lvl7pPr marL="29718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7pPr>
      <a:lvl8pPr marL="3429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8pPr>
      <a:lvl9pPr marL="3886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9pPr>
    </p:titleStyle>
    <p:bodyStyle>
      <a:lvl1pPr marL="342900" indent="-342900" algn="l" defTabSz="449263" rtl="0" eaLnBrk="0" fontAlgn="base" hangingPunct="0">
        <a:lnSpc>
          <a:spcPct val="95000"/>
        </a:lnSpc>
        <a:spcBef>
          <a:spcPct val="0"/>
        </a:spcBef>
        <a:spcAft>
          <a:spcPts val="1425"/>
        </a:spcAft>
        <a:buClr>
          <a:srgbClr val="000000"/>
        </a:buClr>
        <a:buSzPct val="100000"/>
        <a:buFont typeface="Times New Roman" panose="02020603050405020304" pitchFamily="18" charset="0"/>
        <a:defRPr sz="2400" kern="1200">
          <a:solidFill>
            <a:srgbClr val="E6E6E6"/>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j-lt"/>
          <a:ea typeface="Microsoft YaHei" panose="020B0503020204020204" pitchFamily="34" charset="-122"/>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j-lt"/>
          <a:ea typeface="Microsoft YaHei" panose="020B0503020204020204" pitchFamily="34" charset="-122"/>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j-lt"/>
          <a:ea typeface="Microsoft YaHei" panose="020B0503020204020204" pitchFamily="34" charset="-122"/>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j-lt"/>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64625" cy="1255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it-IT"/>
              <a:t>Fate clic per modificare il formato del testo del titolo</a:t>
            </a:r>
          </a:p>
        </p:txBody>
      </p:sp>
      <p:sp>
        <p:nvSpPr>
          <p:cNvPr id="1027" name="Rectangle 2"/>
          <p:cNvSpPr>
            <a:spLocks noGrp="1" noChangeArrowheads="1"/>
          </p:cNvSpPr>
          <p:nvPr>
            <p:ph type="body" idx="1"/>
          </p:nvPr>
        </p:nvSpPr>
        <p:spPr bwMode="auto">
          <a:xfrm>
            <a:off x="503238" y="1768475"/>
            <a:ext cx="9064625" cy="4983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2" name="Rectangle 3"/>
          <p:cNvSpPr>
            <a:spLocks noGrp="1" noChangeArrowheads="1"/>
          </p:cNvSpPr>
          <p:nvPr>
            <p:ph type="dt"/>
          </p:nvPr>
        </p:nvSpPr>
        <p:spPr bwMode="auto">
          <a:xfrm>
            <a:off x="503238" y="6886575"/>
            <a:ext cx="2341562"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a:defRPr/>
            </a:pPr>
            <a:endParaRPr lang="it-IT" altLang="it-IT"/>
          </a:p>
        </p:txBody>
      </p:sp>
      <p:sp>
        <p:nvSpPr>
          <p:cNvPr id="1028" name="Rectangle 4"/>
          <p:cNvSpPr>
            <a:spLocks noGrp="1" noChangeArrowheads="1"/>
          </p:cNvSpPr>
          <p:nvPr>
            <p:ph type="ftr"/>
          </p:nvPr>
        </p:nvSpPr>
        <p:spPr bwMode="auto">
          <a:xfrm>
            <a:off x="3448050" y="6886575"/>
            <a:ext cx="3189288"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a:defRPr/>
            </a:pPr>
            <a:endParaRPr lang="it-IT" altLang="it-IT"/>
          </a:p>
        </p:txBody>
      </p:sp>
      <p:sp>
        <p:nvSpPr>
          <p:cNvPr id="1029" name="Rectangle 5"/>
          <p:cNvSpPr>
            <a:spLocks noGrp="1" noChangeArrowheads="1"/>
          </p:cNvSpPr>
          <p:nvPr>
            <p:ph type="sldNum"/>
          </p:nvPr>
        </p:nvSpPr>
        <p:spPr bwMode="auto">
          <a:xfrm>
            <a:off x="7227888" y="6886575"/>
            <a:ext cx="2341562"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mtClean="0">
                <a:solidFill>
                  <a:srgbClr val="000000"/>
                </a:solidFill>
              </a:defRPr>
            </a:lvl1pPr>
          </a:lstStyle>
          <a:p>
            <a:pPr>
              <a:defRPr/>
            </a:pPr>
            <a:fld id="{A0594999-5CA4-4A4E-A422-9EE034C01DD9}" type="slidenum">
              <a:rPr lang="it-IT" altLang="it-IT"/>
              <a:pPr>
                <a:defRPr/>
              </a:pPr>
              <a:t>‹N›</a:t>
            </a:fld>
            <a:endParaRPr lang="it-IT" altLang="it-IT"/>
          </a:p>
        </p:txBody>
      </p:sp>
    </p:spTree>
    <p:extLst>
      <p:ext uri="{BB962C8B-B14F-4D97-AF65-F5344CB8AC3E}">
        <p14:creationId xmlns:p14="http://schemas.microsoft.com/office/powerpoint/2010/main" val="283297194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2pPr>
      <a:lvl3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3pPr>
      <a:lvl4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4pPr>
      <a:lvl5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eaLnBrk="0" fontAlgn="base" hangingPunct="0">
        <a:lnSpc>
          <a:spcPct val="93000"/>
        </a:lnSpc>
        <a:spcBef>
          <a:spcPct val="0"/>
        </a:spcBef>
        <a:spcAft>
          <a:spcPts val="1413"/>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0.xml"/><Relationship Id="rId4" Type="http://schemas.openxmlformats.org/officeDocument/2006/relationships/image" Target="../media/image6.tiff"/></Relationships>
</file>

<file path=ppt/slides/_rels/slide11.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5.xml"/><Relationship Id="rId4" Type="http://schemas.openxmlformats.org/officeDocument/2006/relationships/hyperlink" Target="https://www.edises.it/universitario/ebook-a-m-gilroy-prometheus-atlante-di-anatomia-iv-ed.html"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a:xfrm>
            <a:off x="647824" y="571316"/>
            <a:ext cx="8607425" cy="1262063"/>
          </a:xfrm>
        </p:spPr>
        <p:txBody>
          <a:bodyPr tIns="21240"/>
          <a:lstStyle/>
          <a:p>
            <a:pPr algn="ct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dirty="0">
                <a:solidFill>
                  <a:schemeClr val="tx1"/>
                </a:solidFill>
              </a:rPr>
              <a:t>Università degli Studi di Trieste</a:t>
            </a:r>
            <a:br>
              <a:rPr lang="it-IT" altLang="it-IT" dirty="0">
                <a:solidFill>
                  <a:schemeClr val="tx1"/>
                </a:solidFill>
              </a:rPr>
            </a:br>
            <a:r>
              <a:rPr lang="it-IT" altLang="it-IT" dirty="0">
                <a:solidFill>
                  <a:schemeClr val="tx1"/>
                </a:solidFill>
              </a:rPr>
              <a:t>Corso di Laurea in </a:t>
            </a:r>
            <a:br>
              <a:rPr lang="it-IT" altLang="it-IT" dirty="0">
                <a:solidFill>
                  <a:schemeClr val="tx1"/>
                </a:solidFill>
              </a:rPr>
            </a:br>
            <a:r>
              <a:rPr lang="it-IT" altLang="it-IT" dirty="0">
                <a:solidFill>
                  <a:schemeClr val="tx1"/>
                </a:solidFill>
              </a:rPr>
              <a:t>L O G O P E D I A</a:t>
            </a:r>
            <a:br>
              <a:rPr lang="it-IT" altLang="it-IT" dirty="0">
                <a:solidFill>
                  <a:schemeClr val="tx1"/>
                </a:solidFill>
              </a:rPr>
            </a:br>
            <a:endParaRPr lang="it-IT" altLang="it-IT" dirty="0">
              <a:solidFill>
                <a:schemeClr val="tx1"/>
              </a:solidFill>
            </a:endParaRPr>
          </a:p>
        </p:txBody>
      </p:sp>
      <p:sp>
        <p:nvSpPr>
          <p:cNvPr id="4099" name="Rectangle 2"/>
          <p:cNvSpPr>
            <a:spLocks noGrp="1" noChangeArrowheads="1"/>
          </p:cNvSpPr>
          <p:nvPr>
            <p:ph type="subTitle" idx="4294967295"/>
          </p:nvPr>
        </p:nvSpPr>
        <p:spPr>
          <a:xfrm>
            <a:off x="935856" y="1835621"/>
            <a:ext cx="8772525" cy="7223125"/>
          </a:xfrm>
        </p:spPr>
        <p:txBody>
          <a:bodyPr/>
          <a:lstStyle/>
          <a:p>
            <a:pPr marL="215900" indent="-207963"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r>
              <a:rPr lang="it-IT" altLang="it-IT" dirty="0">
                <a:solidFill>
                  <a:schemeClr val="tx1"/>
                </a:solidFill>
                <a:latin typeface="Chalkboard SE" panose="03050602040202020205" pitchFamily="66" charset="77"/>
              </a:rPr>
              <a:t>Modulo Didattico </a:t>
            </a:r>
          </a:p>
          <a:p>
            <a:pPr marL="215900" indent="-207963"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r>
              <a:rPr lang="it-IT" altLang="it-IT" b="1" dirty="0">
                <a:solidFill>
                  <a:schemeClr val="tx1"/>
                </a:solidFill>
                <a:latin typeface="Chalkboard SE" panose="03050602040202020205" pitchFamily="66" charset="77"/>
              </a:rPr>
              <a:t>ANATOMIA  UMANA</a:t>
            </a:r>
          </a:p>
          <a:p>
            <a:pPr marL="215900" indent="-207963"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r>
              <a:rPr lang="it-IT" altLang="it-IT" b="1" dirty="0">
                <a:solidFill>
                  <a:schemeClr val="tx1"/>
                </a:solidFill>
                <a:latin typeface="Chalkboard SE" panose="03050602040202020205" pitchFamily="66" charset="77"/>
              </a:rPr>
              <a:t>(Insegnamento Scienze Biologiche, Anatomia e Fisiologia Umana)</a:t>
            </a:r>
          </a:p>
          <a:p>
            <a:pPr marL="215900" indent="-207963"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b="1" dirty="0">
              <a:solidFill>
                <a:schemeClr val="tx1"/>
              </a:solidFill>
              <a:latin typeface="Chalkboard SE" panose="03050602040202020205" pitchFamily="66" charset="77"/>
            </a:endParaRPr>
          </a:p>
          <a:p>
            <a:pPr marL="215900" indent="-207963"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r>
              <a:rPr lang="it-IT" altLang="it-IT" b="1" dirty="0">
                <a:solidFill>
                  <a:schemeClr val="tx1"/>
                </a:solidFill>
                <a:latin typeface="Chalkboard SE" panose="03050602040202020205" pitchFamily="66" charset="77"/>
              </a:rPr>
              <a:t>Docente</a:t>
            </a:r>
          </a:p>
          <a:p>
            <a:pPr marL="215900" indent="-207963"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r>
              <a:rPr lang="it-IT" altLang="it-IT" b="1" dirty="0">
                <a:solidFill>
                  <a:schemeClr val="tx1"/>
                </a:solidFill>
                <a:latin typeface="Chalkboard SE" panose="03050602040202020205" pitchFamily="66" charset="77"/>
              </a:rPr>
              <a:t>Prof. Vittorio GRILL</a:t>
            </a:r>
          </a:p>
          <a:p>
            <a:pPr marL="215900" indent="-207963"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r>
              <a:rPr lang="it-IT" altLang="it-IT" b="1" dirty="0">
                <a:solidFill>
                  <a:schemeClr val="tx1"/>
                </a:solidFill>
                <a:latin typeface="Chalkboard SE" panose="03050602040202020205" pitchFamily="66" charset="77"/>
              </a:rPr>
              <a:t>SSD BIO/16-Anatomia Umana</a:t>
            </a:r>
          </a:p>
          <a:p>
            <a:pPr marL="215900" indent="-207963"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b="1" dirty="0">
              <a:solidFill>
                <a:schemeClr val="tx1"/>
              </a:solidFill>
              <a:latin typeface="Chalkboard SE" panose="03050602040202020205" pitchFamily="66" charset="77"/>
            </a:endParaRPr>
          </a:p>
          <a:p>
            <a:pPr marL="215900" indent="-207963"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b="1" dirty="0">
              <a:solidFill>
                <a:schemeClr val="tx1"/>
              </a:solidFill>
              <a:latin typeface="Chalkboard SE" panose="03050602040202020205" pitchFamily="66" charset="77"/>
            </a:endParaRPr>
          </a:p>
          <a:p>
            <a:pPr marL="215900" indent="-207963"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r>
              <a:rPr lang="it-IT" altLang="it-IT" b="1" dirty="0">
                <a:solidFill>
                  <a:schemeClr val="tx1"/>
                </a:solidFill>
                <a:latin typeface="Chalkboard SE" panose="03050602040202020205" pitchFamily="66" charset="77"/>
              </a:rPr>
              <a:t>E-mail  grill@units.it</a:t>
            </a:r>
          </a:p>
          <a:p>
            <a:pPr marL="215900" indent="-207963"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dirty="0">
              <a:solidFill>
                <a:srgbClr val="CCCCCC"/>
              </a:solidFill>
            </a:endParaRPr>
          </a:p>
          <a:p>
            <a:pPr marL="215900" indent="-207963"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dirty="0">
              <a:solidFill>
                <a:srgbClr val="CCCCCC"/>
              </a:solidFill>
            </a:endParaRPr>
          </a:p>
          <a:p>
            <a:pPr marL="215900" indent="-207963"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dirty="0">
              <a:solidFill>
                <a:srgbClr val="CCCCCC"/>
              </a:solidFill>
            </a:endParaRPr>
          </a:p>
          <a:p>
            <a:pPr marL="215900" indent="-207963"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dirty="0">
              <a:solidFill>
                <a:srgbClr val="CCCCCC"/>
              </a:solidFill>
            </a:endParaRPr>
          </a:p>
          <a:p>
            <a:pPr marL="215900" indent="-207963"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dirty="0">
              <a:solidFill>
                <a:srgbClr val="CCCCCC"/>
              </a:solidFill>
            </a:endParaRPr>
          </a:p>
          <a:p>
            <a:pPr marL="215900" indent="-207963"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dirty="0">
              <a:solidFill>
                <a:srgbClr val="CCCCCC"/>
              </a:solidFill>
            </a:endParaRPr>
          </a:p>
          <a:p>
            <a:pPr marL="215900" indent="-207963"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dirty="0">
              <a:solidFill>
                <a:srgbClr val="CCCCCC"/>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body" idx="4294967295"/>
          </p:nvPr>
        </p:nvSpPr>
        <p:spPr>
          <a:xfrm>
            <a:off x="0" y="127000"/>
            <a:ext cx="9461500" cy="5791200"/>
          </a:xfrm>
        </p:spPr>
        <p:txBody>
          <a:bodyPr/>
          <a:lstStyle/>
          <a:p>
            <a:pPr indent="-341313"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dirty="0"/>
              <a:t>  </a:t>
            </a:r>
          </a:p>
        </p:txBody>
      </p:sp>
      <p:sp>
        <p:nvSpPr>
          <p:cNvPr id="8198" name="Text Box 5"/>
          <p:cNvSpPr txBox="1">
            <a:spLocks noChangeArrowheads="1"/>
          </p:cNvSpPr>
          <p:nvPr/>
        </p:nvSpPr>
        <p:spPr bwMode="auto">
          <a:xfrm>
            <a:off x="2371725" y="5340350"/>
            <a:ext cx="6340995"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it-IT" altLang="it-IT" sz="2400" b="1" i="0" u="none" strike="noStrike" kern="1200" cap="none" spc="0" normalizeH="0" baseline="0" noProof="0">
                <a:ln>
                  <a:noFill/>
                </a:ln>
                <a:solidFill>
                  <a:srgbClr val="000000"/>
                </a:solidFill>
                <a:effectLst/>
                <a:uLnTx/>
                <a:uFillTx/>
                <a:latin typeface="Arial" panose="020B0604020202020204" pitchFamily="34" charset="0"/>
                <a:ea typeface="Microsoft YaHei" panose="020B0503020204020204" pitchFamily="34" charset="-122"/>
                <a:cs typeface="Lucida Sans Unicode"/>
              </a:rPr>
              <a:t>               Edizione </a:t>
            </a:r>
            <a:r>
              <a:rPr kumimoji="0" lang="it-IT" altLang="it-IT" sz="2400" b="1"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Lucida Sans Unicode"/>
              </a:rPr>
              <a:t>VII / 2019</a:t>
            </a:r>
          </a:p>
        </p:txBody>
      </p:sp>
      <p:sp>
        <p:nvSpPr>
          <p:cNvPr id="8199" name="Text Box 6"/>
          <p:cNvSpPr txBox="1">
            <a:spLocks noChangeArrowheads="1"/>
          </p:cNvSpPr>
          <p:nvPr/>
        </p:nvSpPr>
        <p:spPr bwMode="auto">
          <a:xfrm>
            <a:off x="2727325" y="4692650"/>
            <a:ext cx="4616450"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it-IT" altLang="it-IT" sz="2400" b="1" i="0" u="none" strike="noStrike" kern="1200" cap="none" spc="0" normalizeH="0" baseline="0" noProof="0" dirty="0">
                <a:ln>
                  <a:noFill/>
                </a:ln>
                <a:solidFill>
                  <a:srgbClr val="000000"/>
                </a:solidFill>
                <a:effectLst/>
                <a:uLnTx/>
                <a:uFillTx/>
                <a:latin typeface="Arial Black" panose="020B0A04020102020204" pitchFamily="34" charset="0"/>
                <a:ea typeface="Microsoft YaHei" panose="020B0503020204020204" pitchFamily="34" charset="-122"/>
                <a:cs typeface="Lucida Sans Unicode"/>
              </a:rPr>
              <a:t>Anatomia Umana </a:t>
            </a:r>
          </a:p>
          <a:p>
            <a:pPr marL="0" marR="0" lvl="0" indent="0" algn="ctr" defTabSz="449263" rtl="0" eaLnBrk="1" fontAlgn="base" latinLnBrk="0" hangingPunct="0">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it-IT" altLang="it-IT" sz="2400" b="1"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Lucida Sans Unicode"/>
              </a:rPr>
              <a:t>Martini, </a:t>
            </a:r>
            <a:r>
              <a:rPr kumimoji="0" lang="it-IT" altLang="it-IT" sz="2400" b="1" i="0" u="none" strike="noStrike" kern="1200" cap="none" spc="0" normalizeH="0" baseline="0" noProof="0" dirty="0" err="1">
                <a:ln>
                  <a:noFill/>
                </a:ln>
                <a:solidFill>
                  <a:srgbClr val="000000"/>
                </a:solidFill>
                <a:effectLst/>
                <a:uLnTx/>
                <a:uFillTx/>
                <a:latin typeface="Arial" panose="020B0604020202020204" pitchFamily="34" charset="0"/>
                <a:ea typeface="Microsoft YaHei" panose="020B0503020204020204" pitchFamily="34" charset="-122"/>
                <a:cs typeface="Lucida Sans Unicode"/>
              </a:rPr>
              <a:t>Tallitsch</a:t>
            </a:r>
            <a:r>
              <a:rPr kumimoji="0" lang="it-IT" altLang="it-IT" sz="2400" b="1"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Lucida Sans Unicode"/>
              </a:rPr>
              <a:t>, </a:t>
            </a:r>
            <a:r>
              <a:rPr kumimoji="0" lang="it-IT" altLang="it-IT" sz="2400" b="1" i="0" u="none" strike="noStrike" kern="1200" cap="none" spc="0" normalizeH="0" baseline="0" noProof="0" dirty="0" err="1">
                <a:ln>
                  <a:noFill/>
                </a:ln>
                <a:solidFill>
                  <a:srgbClr val="000000"/>
                </a:solidFill>
                <a:effectLst/>
                <a:uLnTx/>
                <a:uFillTx/>
                <a:latin typeface="Arial" panose="020B0604020202020204" pitchFamily="34" charset="0"/>
                <a:ea typeface="Microsoft YaHei" panose="020B0503020204020204" pitchFamily="34" charset="-122"/>
                <a:cs typeface="Lucida Sans Unicode"/>
              </a:rPr>
              <a:t>Nath</a:t>
            </a:r>
            <a:endParaRPr kumimoji="0" lang="it-IT" altLang="it-IT" sz="2400" b="1"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Lucida Sans Unicode"/>
            </a:endParaRPr>
          </a:p>
        </p:txBody>
      </p:sp>
      <p:pic>
        <p:nvPicPr>
          <p:cNvPr id="820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2113" y="1223963"/>
            <a:ext cx="3598532" cy="269989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Immagine 1">
            <a:extLst>
              <a:ext uri="{FF2B5EF4-FFF2-40B4-BE49-F238E27FC236}">
                <a16:creationId xmlns:a16="http://schemas.microsoft.com/office/drawing/2014/main" id="{16557CF5-F12A-D542-9374-337DCFA62D63}"/>
              </a:ext>
            </a:extLst>
          </p:cNvPr>
          <p:cNvPicPr>
            <a:picLocks noChangeAspect="1"/>
          </p:cNvPicPr>
          <p:nvPr/>
        </p:nvPicPr>
        <p:blipFill rotWithShape="1">
          <a:blip r:embed="rId4"/>
          <a:srcRect t="10397"/>
          <a:stretch/>
        </p:blipFill>
        <p:spPr>
          <a:xfrm>
            <a:off x="517524" y="205432"/>
            <a:ext cx="3429000" cy="4426670"/>
          </a:xfrm>
          <a:prstGeom prst="rect">
            <a:avLst/>
          </a:prstGeom>
        </p:spPr>
      </p:pic>
    </p:spTree>
    <p:extLst>
      <p:ext uri="{BB962C8B-B14F-4D97-AF65-F5344CB8AC3E}">
        <p14:creationId xmlns:p14="http://schemas.microsoft.com/office/powerpoint/2010/main" val="251129861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4A9F12FD-4BA3-BC40-8999-E8DF099B9C44}"/>
              </a:ext>
            </a:extLst>
          </p:cNvPr>
          <p:cNvPicPr>
            <a:picLocks noChangeAspect="1"/>
          </p:cNvPicPr>
          <p:nvPr/>
        </p:nvPicPr>
        <p:blipFill>
          <a:blip r:embed="rId2"/>
          <a:stretch>
            <a:fillRect/>
          </a:stretch>
        </p:blipFill>
        <p:spPr>
          <a:xfrm>
            <a:off x="2880072" y="251445"/>
            <a:ext cx="4011655" cy="5364346"/>
          </a:xfrm>
          <a:prstGeom prst="rect">
            <a:avLst/>
          </a:prstGeom>
        </p:spPr>
      </p:pic>
      <p:sp>
        <p:nvSpPr>
          <p:cNvPr id="7" name="Rettangolo 6">
            <a:extLst>
              <a:ext uri="{FF2B5EF4-FFF2-40B4-BE49-F238E27FC236}">
                <a16:creationId xmlns:a16="http://schemas.microsoft.com/office/drawing/2014/main" id="{4688D159-560A-A246-B386-0C14BA48620D}"/>
              </a:ext>
            </a:extLst>
          </p:cNvPr>
          <p:cNvSpPr/>
          <p:nvPr/>
        </p:nvSpPr>
        <p:spPr>
          <a:xfrm>
            <a:off x="3013691" y="5805349"/>
            <a:ext cx="3744416" cy="1754326"/>
          </a:xfrm>
          <a:prstGeom prst="rect">
            <a:avLst/>
          </a:prstGeom>
        </p:spPr>
        <p:txBody>
          <a:bodyPr wrap="square">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rPr>
              <a:t>Michael </a:t>
            </a:r>
            <a:r>
              <a:rPr kumimoji="0" lang="it-IT" sz="1800" b="0" i="0" u="none" strike="noStrike" kern="1200" cap="none" spc="0" normalizeH="0" baseline="0" noProof="0" dirty="0" err="1">
                <a:ln>
                  <a:noFill/>
                </a:ln>
                <a:solidFill>
                  <a:srgbClr val="000000"/>
                </a:solidFill>
                <a:effectLst/>
                <a:uLnTx/>
                <a:uFillTx/>
                <a:latin typeface="Arial" panose="020B0604020202020204" pitchFamily="34" charset="0"/>
                <a:ea typeface="Microsoft YaHei" panose="020B0503020204020204" pitchFamily="34" charset="-122"/>
                <a:cs typeface="+mn-cs"/>
              </a:rPr>
              <a:t>Rubin</a:t>
            </a:r>
            <a:r>
              <a:rPr kumimoji="0" lang="it-IT" sz="18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rPr>
              <a:t>, Joseph E. </a:t>
            </a:r>
            <a:r>
              <a:rPr kumimoji="0" lang="it-IT" sz="1800" b="0" i="0" u="none" strike="noStrike" kern="1200" cap="none" spc="0" normalizeH="0" baseline="0" noProof="0" dirty="0" err="1">
                <a:ln>
                  <a:noFill/>
                </a:ln>
                <a:solidFill>
                  <a:srgbClr val="000000"/>
                </a:solidFill>
                <a:effectLst/>
                <a:uLnTx/>
                <a:uFillTx/>
                <a:latin typeface="Arial" panose="020B0604020202020204" pitchFamily="34" charset="0"/>
                <a:ea typeface="Microsoft YaHei" panose="020B0503020204020204" pitchFamily="34" charset="-122"/>
                <a:cs typeface="+mn-cs"/>
              </a:rPr>
              <a:t>Safdieh</a:t>
            </a:r>
            <a:endParaRPr kumimoji="0" lang="it-IT" sz="18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a:p>
            <a:pPr marL="0" marR="0" lvl="0" indent="0" algn="ctr" defTabSz="449263" rtl="0" eaLnBrk="0" fontAlgn="base" latinLnBrk="0" hangingPunct="0">
              <a:lnSpc>
                <a:spcPct val="100000"/>
              </a:lnSpc>
              <a:spcBef>
                <a:spcPct val="0"/>
              </a:spcBef>
              <a:spcAft>
                <a:spcPct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Helvetica" pitchFamily="2" charset="0"/>
                <a:ea typeface="Microsoft YaHei" panose="020B0503020204020204" pitchFamily="34" charset="-122"/>
                <a:cs typeface="+mn-cs"/>
              </a:rPr>
              <a:t>NEUROANATOMIA IN SINTESI</a:t>
            </a:r>
          </a:p>
          <a:p>
            <a:pPr marL="0" marR="0" lvl="0" indent="0" algn="ctr" defTabSz="449263" rtl="0" eaLnBrk="0" fontAlgn="base" latinLnBrk="0" hangingPunct="0">
              <a:lnSpc>
                <a:spcPct val="100000"/>
              </a:lnSpc>
              <a:spcBef>
                <a:spcPct val="0"/>
              </a:spcBef>
              <a:spcAft>
                <a:spcPct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Helvetica" pitchFamily="2" charset="0"/>
                <a:ea typeface="Microsoft YaHei" panose="020B0503020204020204" pitchFamily="34" charset="-122"/>
                <a:cs typeface="+mn-cs"/>
              </a:rPr>
              <a:t>(Edizione Italiana), 2022,</a:t>
            </a:r>
          </a:p>
          <a:p>
            <a:pPr marL="0" marR="0" lvl="0" indent="0" algn="ctr" defTabSz="449263" rtl="0" eaLnBrk="0" fontAlgn="base" latinLnBrk="0" hangingPunct="0">
              <a:lnSpc>
                <a:spcPct val="100000"/>
              </a:lnSpc>
              <a:spcBef>
                <a:spcPct val="0"/>
              </a:spcBef>
              <a:spcAft>
                <a:spcPct val="0"/>
              </a:spcAft>
              <a:buClrTx/>
              <a:buSzTx/>
              <a:buFontTx/>
              <a:buNone/>
              <a:tabLst/>
              <a:defRPr/>
            </a:pPr>
            <a:r>
              <a:rPr kumimoji="0" lang="it-IT" sz="1800" b="0" i="0" u="none" strike="noStrike" kern="1200" cap="none" spc="0" normalizeH="0" baseline="0" noProof="0" dirty="0" err="1">
                <a:ln>
                  <a:noFill/>
                </a:ln>
                <a:solidFill>
                  <a:srgbClr val="000000"/>
                </a:solidFill>
                <a:effectLst/>
                <a:uLnTx/>
                <a:uFillTx/>
                <a:latin typeface="Helvetica" pitchFamily="2" charset="0"/>
                <a:ea typeface="Microsoft YaHei" panose="020B0503020204020204" pitchFamily="34" charset="-122"/>
                <a:cs typeface="+mn-cs"/>
              </a:rPr>
              <a:t>Piccin</a:t>
            </a:r>
            <a:r>
              <a:rPr kumimoji="0" lang="it-IT" sz="1800" b="0" i="0" u="none" strike="noStrike" kern="1200" cap="none" spc="0" normalizeH="0" baseline="0" noProof="0" dirty="0">
                <a:ln>
                  <a:noFill/>
                </a:ln>
                <a:solidFill>
                  <a:srgbClr val="000000"/>
                </a:solidFill>
                <a:effectLst/>
                <a:uLnTx/>
                <a:uFillTx/>
                <a:latin typeface="Helvetica" pitchFamily="2" charset="0"/>
                <a:ea typeface="Microsoft YaHei" panose="020B0503020204020204" pitchFamily="34" charset="-122"/>
                <a:cs typeface="+mn-cs"/>
              </a:rPr>
              <a:t> (Padova)</a:t>
            </a: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Helvetica" pitchFamily="2" charset="0"/>
              <a:ea typeface="Microsoft YaHei" panose="020B0503020204020204" pitchFamily="34" charset="-122"/>
              <a:cs typeface="+mn-cs"/>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Helvetica" pitchFamily="2" charset="0"/>
              <a:ea typeface="Microsoft YaHei" panose="020B0503020204020204" pitchFamily="34" charset="-122"/>
              <a:cs typeface="+mn-cs"/>
            </a:endParaRPr>
          </a:p>
        </p:txBody>
      </p:sp>
    </p:spTree>
    <p:extLst>
      <p:ext uri="{BB962C8B-B14F-4D97-AF65-F5344CB8AC3E}">
        <p14:creationId xmlns:p14="http://schemas.microsoft.com/office/powerpoint/2010/main" val="827154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a:xfrm>
            <a:off x="741363" y="282575"/>
            <a:ext cx="8607425" cy="1262063"/>
          </a:xfrm>
        </p:spPr>
        <p:txBody>
          <a:bodyPr/>
          <a:lstStyle/>
          <a:p>
            <a:pPr eaLnBrk="1"/>
            <a:endParaRPr lang="it-IT" altLang="it-IT"/>
          </a:p>
        </p:txBody>
      </p:sp>
      <p:sp>
        <p:nvSpPr>
          <p:cNvPr id="6147" name="Rectangle 2"/>
          <p:cNvSpPr>
            <a:spLocks noGrp="1" noChangeArrowheads="1"/>
          </p:cNvSpPr>
          <p:nvPr>
            <p:ph type="body" idx="1"/>
          </p:nvPr>
        </p:nvSpPr>
        <p:spPr>
          <a:xfrm>
            <a:off x="741363" y="1963738"/>
            <a:ext cx="8772525" cy="5000625"/>
          </a:xfrm>
        </p:spPr>
        <p:txBody>
          <a:bodyPr/>
          <a:lstStyle/>
          <a:p>
            <a:pPr eaLnBrk="1"/>
            <a:endParaRPr lang="it-IT" altLang="it-IT"/>
          </a:p>
        </p:txBody>
      </p:sp>
      <p:pic>
        <p:nvPicPr>
          <p:cNvPr id="61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6213" y="360363"/>
            <a:ext cx="4824412" cy="7056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8" y="431800"/>
            <a:ext cx="5111750" cy="69834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80156B-5130-44DF-8B76-E39522CD9170}"/>
              </a:ext>
            </a:extLst>
          </p:cNvPr>
          <p:cNvSpPr>
            <a:spLocks noGrp="1"/>
          </p:cNvSpPr>
          <p:nvPr>
            <p:ph type="title"/>
          </p:nvPr>
        </p:nvSpPr>
        <p:spPr>
          <a:xfrm>
            <a:off x="811781" y="84808"/>
            <a:ext cx="8601075" cy="1246757"/>
          </a:xfrm>
        </p:spPr>
        <p:txBody>
          <a:bodyPr/>
          <a:lstStyle/>
          <a:p>
            <a:pPr algn="ctr"/>
            <a:r>
              <a:rPr lang="it-IT" sz="3200" dirty="0">
                <a:solidFill>
                  <a:schemeClr val="tx1"/>
                </a:solidFill>
              </a:rPr>
              <a:t>INSEGNAMENTO INTEGRATO</a:t>
            </a:r>
          </a:p>
        </p:txBody>
      </p:sp>
      <p:sp>
        <p:nvSpPr>
          <p:cNvPr id="3" name="Segnaposto contenuto 2">
            <a:extLst>
              <a:ext uri="{FF2B5EF4-FFF2-40B4-BE49-F238E27FC236}">
                <a16:creationId xmlns:a16="http://schemas.microsoft.com/office/drawing/2014/main" id="{68921C45-841D-4CAD-B7D8-417D3A7392F7}"/>
              </a:ext>
            </a:extLst>
          </p:cNvPr>
          <p:cNvSpPr>
            <a:spLocks noGrp="1"/>
          </p:cNvSpPr>
          <p:nvPr>
            <p:ph idx="1"/>
          </p:nvPr>
        </p:nvSpPr>
        <p:spPr>
          <a:xfrm>
            <a:off x="431798" y="1331565"/>
            <a:ext cx="9361039" cy="5562949"/>
          </a:xfrm>
        </p:spPr>
        <p:txBody>
          <a:bodyPr/>
          <a:lstStyle/>
          <a:p>
            <a:r>
              <a:rPr lang="it-IT" sz="2800" dirty="0">
                <a:solidFill>
                  <a:schemeClr val="tx1"/>
                </a:solidFill>
                <a:latin typeface="Chalkboard SE" panose="03050602040202020205" pitchFamily="66" charset="77"/>
              </a:rPr>
              <a:t>I MODULI ANATOMIA UMANA, FISIOLOGIA UMANA , GENETICA MEDICA e SEMEIOTICA ORL-VADS sono inseriti in un INSEGNAMENTO INTEGRATO (Scienze Biologiche, Anatomia e Fisiologia Umana).</a:t>
            </a:r>
          </a:p>
          <a:p>
            <a:endParaRPr lang="it-IT" sz="2800" dirty="0">
              <a:solidFill>
                <a:schemeClr val="tx1"/>
              </a:solidFill>
              <a:latin typeface="Chalkboard SE" panose="03050602040202020205" pitchFamily="66" charset="77"/>
            </a:endParaRPr>
          </a:p>
          <a:p>
            <a:r>
              <a:rPr lang="it-IT" sz="2800" dirty="0">
                <a:solidFill>
                  <a:schemeClr val="tx1"/>
                </a:solidFill>
                <a:latin typeface="Chalkboard SE" panose="03050602040202020205" pitchFamily="66" charset="77"/>
              </a:rPr>
              <a:t>L’ ESAME dell’ Insegnamento Integrato viene acquisito soltanto al completamento di tutte le verifiche di profitto dei singoli moduli, ottenendo una VOTAZIONE MEDIA PONDERATA (espressa in 30.mi) sui CFU, che viene arrotondata all’ unità inferiore (se decimali compresi tra 0,01 e 0,49), all’ unità superiore (se decimali compresi tra 0,50 e 0,99).</a:t>
            </a:r>
          </a:p>
          <a:p>
            <a:endParaRPr lang="it-IT" dirty="0"/>
          </a:p>
          <a:p>
            <a:endParaRPr lang="it-IT" dirty="0"/>
          </a:p>
        </p:txBody>
      </p:sp>
    </p:spTree>
    <p:extLst>
      <p:ext uri="{BB962C8B-B14F-4D97-AF65-F5344CB8AC3E}">
        <p14:creationId xmlns:p14="http://schemas.microsoft.com/office/powerpoint/2010/main" val="256818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80156B-5130-44DF-8B76-E39522CD9170}"/>
              </a:ext>
            </a:extLst>
          </p:cNvPr>
          <p:cNvSpPr>
            <a:spLocks noGrp="1"/>
          </p:cNvSpPr>
          <p:nvPr>
            <p:ph type="title"/>
          </p:nvPr>
        </p:nvSpPr>
        <p:spPr>
          <a:xfrm>
            <a:off x="811779" y="708186"/>
            <a:ext cx="8601075" cy="1246757"/>
          </a:xfrm>
        </p:spPr>
        <p:txBody>
          <a:bodyPr/>
          <a:lstStyle/>
          <a:p>
            <a:pPr algn="ctr"/>
            <a:r>
              <a:rPr lang="it-IT" sz="3200" dirty="0">
                <a:solidFill>
                  <a:schemeClr val="tx1"/>
                </a:solidFill>
              </a:rPr>
              <a:t>VERIFICHE DI PROFITTO di</a:t>
            </a:r>
            <a:br>
              <a:rPr lang="it-IT" sz="3200" dirty="0">
                <a:solidFill>
                  <a:schemeClr val="tx1"/>
                </a:solidFill>
              </a:rPr>
            </a:br>
            <a:r>
              <a:rPr lang="it-IT" sz="3200" dirty="0">
                <a:solidFill>
                  <a:schemeClr val="tx1"/>
                </a:solidFill>
              </a:rPr>
              <a:t>ANATOMIA UMANA </a:t>
            </a:r>
            <a:br>
              <a:rPr lang="it-IT" sz="3200" dirty="0">
                <a:solidFill>
                  <a:schemeClr val="tx1"/>
                </a:solidFill>
              </a:rPr>
            </a:br>
            <a:r>
              <a:rPr lang="it-IT" sz="3200" dirty="0">
                <a:solidFill>
                  <a:schemeClr val="tx1"/>
                </a:solidFill>
              </a:rPr>
              <a:t>e di</a:t>
            </a:r>
            <a:br>
              <a:rPr lang="it-IT" sz="3200" dirty="0">
                <a:solidFill>
                  <a:schemeClr val="tx1"/>
                </a:solidFill>
              </a:rPr>
            </a:br>
            <a:r>
              <a:rPr lang="it-IT" sz="3200" dirty="0">
                <a:solidFill>
                  <a:schemeClr val="tx1"/>
                </a:solidFill>
              </a:rPr>
              <a:t>FISIOLOGIA UMANA</a:t>
            </a:r>
          </a:p>
        </p:txBody>
      </p:sp>
      <p:sp>
        <p:nvSpPr>
          <p:cNvPr id="3" name="Segnaposto contenuto 2">
            <a:extLst>
              <a:ext uri="{FF2B5EF4-FFF2-40B4-BE49-F238E27FC236}">
                <a16:creationId xmlns:a16="http://schemas.microsoft.com/office/drawing/2014/main" id="{68921C45-841D-4CAD-B7D8-417D3A7392F7}"/>
              </a:ext>
            </a:extLst>
          </p:cNvPr>
          <p:cNvSpPr>
            <a:spLocks noGrp="1"/>
          </p:cNvSpPr>
          <p:nvPr>
            <p:ph idx="1"/>
          </p:nvPr>
        </p:nvSpPr>
        <p:spPr>
          <a:xfrm>
            <a:off x="431798" y="1331565"/>
            <a:ext cx="9361039" cy="5562949"/>
          </a:xfrm>
        </p:spPr>
        <p:txBody>
          <a:bodyPr/>
          <a:lstStyle/>
          <a:p>
            <a:endParaRPr lang="it-IT" dirty="0"/>
          </a:p>
          <a:p>
            <a:endParaRPr lang="it-IT" dirty="0"/>
          </a:p>
          <a:p>
            <a:endParaRPr lang="it-IT" dirty="0"/>
          </a:p>
          <a:p>
            <a:r>
              <a:rPr lang="it-IT" sz="3200" b="1" dirty="0">
                <a:solidFill>
                  <a:schemeClr val="tx1"/>
                </a:solidFill>
              </a:rPr>
              <a:t>La verifica di profitto di ANATOMIA UMANA deve essere SUPERATA </a:t>
            </a:r>
            <a:r>
              <a:rPr lang="it-IT" sz="3200" b="1" u="sng" dirty="0">
                <a:solidFill>
                  <a:schemeClr val="tx1"/>
                </a:solidFill>
              </a:rPr>
              <a:t>PRIMA</a:t>
            </a:r>
            <a:r>
              <a:rPr lang="it-IT" sz="3200" b="1" dirty="0">
                <a:solidFill>
                  <a:schemeClr val="tx1"/>
                </a:solidFill>
              </a:rPr>
              <a:t> di poter sostenere la prova di FISIOLOGIA UMANA.</a:t>
            </a:r>
          </a:p>
          <a:p>
            <a:r>
              <a:rPr lang="it-IT" sz="3200" b="1" i="1" dirty="0">
                <a:solidFill>
                  <a:schemeClr val="tx1"/>
                </a:solidFill>
              </a:rPr>
              <a:t>Le date di effettuazione verranno opportunamente programmate con intervalli </a:t>
            </a:r>
            <a:r>
              <a:rPr lang="it-IT" sz="3200" b="1" i="1" dirty="0" err="1">
                <a:solidFill>
                  <a:schemeClr val="tx1"/>
                </a:solidFill>
              </a:rPr>
              <a:t>ragionevolo</a:t>
            </a:r>
            <a:r>
              <a:rPr lang="it-IT" sz="3200" b="1" i="1" dirty="0">
                <a:solidFill>
                  <a:schemeClr val="tx1"/>
                </a:solidFill>
              </a:rPr>
              <a:t> e per evitare sovrapposizioni</a:t>
            </a:r>
            <a:r>
              <a:rPr lang="it-IT" i="1" dirty="0">
                <a:solidFill>
                  <a:schemeClr val="tx1"/>
                </a:solidFill>
              </a:rPr>
              <a:t>.</a:t>
            </a:r>
          </a:p>
        </p:txBody>
      </p:sp>
    </p:spTree>
    <p:extLst>
      <p:ext uri="{BB962C8B-B14F-4D97-AF65-F5344CB8AC3E}">
        <p14:creationId xmlns:p14="http://schemas.microsoft.com/office/powerpoint/2010/main" val="264523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29523" y="611485"/>
            <a:ext cx="8599487" cy="1254125"/>
          </a:xfrm>
        </p:spPr>
        <p:txBody>
          <a:bodyPr/>
          <a:lstStyle/>
          <a:p>
            <a:pPr algn="ctr"/>
            <a:r>
              <a:rPr lang="it-IT" sz="3200" dirty="0">
                <a:solidFill>
                  <a:schemeClr val="tx1"/>
                </a:solidFill>
              </a:rPr>
              <a:t>INFORMAZIONI ESSENZIALI SUI MODULI DIDATTICI DI  ANATOMIA UMANA</a:t>
            </a:r>
          </a:p>
        </p:txBody>
      </p:sp>
      <p:sp>
        <p:nvSpPr>
          <p:cNvPr id="3" name="Segnaposto contenuto 2"/>
          <p:cNvSpPr>
            <a:spLocks noGrp="1"/>
          </p:cNvSpPr>
          <p:nvPr>
            <p:ph idx="1"/>
          </p:nvPr>
        </p:nvSpPr>
        <p:spPr>
          <a:xfrm>
            <a:off x="664423" y="2267669"/>
            <a:ext cx="8764587" cy="4929187"/>
          </a:xfrm>
        </p:spPr>
        <p:txBody>
          <a:bodyPr/>
          <a:lstStyle/>
          <a:p>
            <a:r>
              <a:rPr lang="it-IT" dirty="0"/>
              <a:t> </a:t>
            </a:r>
            <a:r>
              <a:rPr lang="it-IT" sz="2600" b="1" dirty="0">
                <a:solidFill>
                  <a:schemeClr val="tx1"/>
                </a:solidFill>
                <a:latin typeface="Comic Sans MS" panose="030F0902030302020204" pitchFamily="66" charset="0"/>
              </a:rPr>
              <a:t>L’ attività didattica consterà di unità didattiche frontali con proiezione di </a:t>
            </a:r>
            <a:r>
              <a:rPr lang="it-IT" sz="2600" b="1" dirty="0" err="1">
                <a:solidFill>
                  <a:schemeClr val="tx1"/>
                </a:solidFill>
                <a:latin typeface="Comic Sans MS" panose="030F0902030302020204" pitchFamily="66" charset="0"/>
              </a:rPr>
              <a:t>files</a:t>
            </a:r>
            <a:r>
              <a:rPr lang="it-IT" sz="2600" b="1" dirty="0">
                <a:solidFill>
                  <a:schemeClr val="tx1"/>
                </a:solidFill>
                <a:latin typeface="Comic Sans MS" panose="030F0902030302020204" pitchFamily="66" charset="0"/>
              </a:rPr>
              <a:t> in formato </a:t>
            </a:r>
            <a:r>
              <a:rPr lang="it-IT" sz="2600" b="1" dirty="0" err="1">
                <a:solidFill>
                  <a:schemeClr val="tx1"/>
                </a:solidFill>
                <a:latin typeface="Comic Sans MS" panose="030F0902030302020204" pitchFamily="66" charset="0"/>
              </a:rPr>
              <a:t>pptx</a:t>
            </a:r>
            <a:r>
              <a:rPr lang="it-IT" sz="2600" b="1" dirty="0">
                <a:solidFill>
                  <a:schemeClr val="tx1"/>
                </a:solidFill>
                <a:latin typeface="Comic Sans MS" panose="030F0902030302020204" pitchFamily="66" charset="0"/>
              </a:rPr>
              <a:t> di PowerPoint</a:t>
            </a:r>
          </a:p>
          <a:p>
            <a:r>
              <a:rPr lang="it-IT" sz="2600" b="1" dirty="0">
                <a:solidFill>
                  <a:schemeClr val="tx1"/>
                </a:solidFill>
                <a:latin typeface="Comic Sans MS" panose="030F0902030302020204" pitchFamily="66" charset="0"/>
              </a:rPr>
              <a:t>Verranno messe a disposizione, ma potrebbero avere delle minime variazioni causa modifiche dell’ ultimo momento</a:t>
            </a:r>
          </a:p>
          <a:p>
            <a:r>
              <a:rPr lang="it-IT" sz="2600" b="1" dirty="0">
                <a:solidFill>
                  <a:schemeClr val="tx1"/>
                </a:solidFill>
                <a:latin typeface="Comic Sans MS" panose="030F0902030302020204" pitchFamily="66" charset="0"/>
              </a:rPr>
              <a:t>Gli argomenti non seguono pedissequamente quanto esposto nel testo consigliato</a:t>
            </a:r>
          </a:p>
        </p:txBody>
      </p:sp>
    </p:spTree>
    <p:extLst>
      <p:ext uri="{BB962C8B-B14F-4D97-AF65-F5344CB8AC3E}">
        <p14:creationId xmlns:p14="http://schemas.microsoft.com/office/powerpoint/2010/main" val="2466960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7E34D2F-0543-4F49-8BE0-4393B5E5BBFF}"/>
              </a:ext>
            </a:extLst>
          </p:cNvPr>
          <p:cNvSpPr>
            <a:spLocks noGrp="1"/>
          </p:cNvSpPr>
          <p:nvPr>
            <p:ph idx="1"/>
          </p:nvPr>
        </p:nvSpPr>
        <p:spPr>
          <a:xfrm>
            <a:off x="431800" y="683493"/>
            <a:ext cx="9433048" cy="5976664"/>
          </a:xfrm>
        </p:spPr>
        <p:txBody>
          <a:bodyPr/>
          <a:lstStyle/>
          <a:p>
            <a:pPr algn="ctr"/>
            <a:r>
              <a:rPr lang="it-IT" sz="2800" b="1" dirty="0">
                <a:solidFill>
                  <a:schemeClr val="tx1"/>
                </a:solidFill>
                <a:latin typeface="+mj-lt"/>
              </a:rPr>
              <a:t>LE REGISTRAZIONI DELLE UNITA’ DIDATTICHE SARANNO REPERIBILI SU MICROSOFT TEAMS </a:t>
            </a:r>
          </a:p>
          <a:p>
            <a:pPr algn="ctr"/>
            <a:r>
              <a:rPr lang="it-IT" sz="2800" b="1" dirty="0">
                <a:solidFill>
                  <a:schemeClr val="tx1"/>
                </a:solidFill>
                <a:latin typeface="+mj-lt"/>
              </a:rPr>
              <a:t>TEAM </a:t>
            </a:r>
          </a:p>
          <a:p>
            <a:pPr algn="ctr"/>
            <a:endParaRPr lang="it-IT" sz="2800" dirty="0">
              <a:solidFill>
                <a:schemeClr val="tx1"/>
              </a:solidFill>
              <a:latin typeface="+mj-lt"/>
            </a:endParaRPr>
          </a:p>
          <a:p>
            <a:pPr algn="ctr"/>
            <a:r>
              <a:rPr lang="it-IT" sz="2800" b="1" dirty="0">
                <a:solidFill>
                  <a:schemeClr val="tx1"/>
                </a:solidFill>
                <a:latin typeface="+mj-lt"/>
              </a:rPr>
              <a:t>CD2023 419ME SCIENZE BIOLOGICHE, ANATOMIA E FISIOLOGIA UMANA</a:t>
            </a:r>
            <a:endParaRPr lang="it-IT" sz="2800" dirty="0">
              <a:solidFill>
                <a:schemeClr val="tx1"/>
              </a:solidFill>
              <a:latin typeface="+mj-lt"/>
            </a:endParaRPr>
          </a:p>
          <a:p>
            <a:pPr algn="ctr"/>
            <a:endParaRPr lang="it-IT" sz="2800" dirty="0">
              <a:solidFill>
                <a:schemeClr val="tx1"/>
              </a:solidFill>
              <a:latin typeface="+mj-lt"/>
            </a:endParaRPr>
          </a:p>
          <a:p>
            <a:pPr algn="ctr"/>
            <a:r>
              <a:rPr lang="it-IT" sz="2800" dirty="0">
                <a:solidFill>
                  <a:schemeClr val="tx1"/>
                </a:solidFill>
                <a:latin typeface="+mj-lt"/>
              </a:rPr>
              <a:t>CANALE </a:t>
            </a:r>
          </a:p>
          <a:p>
            <a:pPr algn="ctr"/>
            <a:r>
              <a:rPr lang="it-IT" sz="2800" b="1" dirty="0">
                <a:solidFill>
                  <a:srgbClr val="1B1B1B"/>
                </a:solidFill>
                <a:latin typeface="HelveticaNeue-Medium" panose="02000503000000020004" pitchFamily="2" charset="0"/>
              </a:rPr>
              <a:t>ANATOMIA UMANA – Prof. GRILL</a:t>
            </a:r>
            <a:endParaRPr lang="it-IT" dirty="0">
              <a:solidFill>
                <a:schemeClr val="tx1"/>
              </a:solidFill>
            </a:endParaRPr>
          </a:p>
        </p:txBody>
      </p:sp>
    </p:spTree>
    <p:extLst>
      <p:ext uri="{BB962C8B-B14F-4D97-AF65-F5344CB8AC3E}">
        <p14:creationId xmlns:p14="http://schemas.microsoft.com/office/powerpoint/2010/main" val="603654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45407D-BAED-4F4D-8682-AAB8E8CB2970}"/>
              </a:ext>
            </a:extLst>
          </p:cNvPr>
          <p:cNvSpPr>
            <a:spLocks noGrp="1"/>
          </p:cNvSpPr>
          <p:nvPr>
            <p:ph type="title"/>
          </p:nvPr>
        </p:nvSpPr>
        <p:spPr>
          <a:xfrm>
            <a:off x="-2355" y="-14772"/>
            <a:ext cx="10008864" cy="986298"/>
          </a:xfrm>
        </p:spPr>
        <p:txBody>
          <a:bodyPr/>
          <a:lstStyle/>
          <a:p>
            <a:r>
              <a:rPr lang="it-IT" sz="3600" dirty="0">
                <a:latin typeface="Gurmukhi MN" panose="02020600050405020304" pitchFamily="18" charset="0"/>
                <a:cs typeface="Gurmukhi MN" panose="02020600050405020304" pitchFamily="18" charset="0"/>
              </a:rPr>
              <a:t>VERIFICA DELL’ APPRENDIMENTO</a:t>
            </a:r>
          </a:p>
        </p:txBody>
      </p:sp>
      <p:sp>
        <p:nvSpPr>
          <p:cNvPr id="3" name="Segnaposto contenuto 2">
            <a:extLst>
              <a:ext uri="{FF2B5EF4-FFF2-40B4-BE49-F238E27FC236}">
                <a16:creationId xmlns:a16="http://schemas.microsoft.com/office/drawing/2014/main" id="{8712F600-D98B-8142-A444-98A36CF4AC4F}"/>
              </a:ext>
            </a:extLst>
          </p:cNvPr>
          <p:cNvSpPr>
            <a:spLocks noGrp="1"/>
          </p:cNvSpPr>
          <p:nvPr>
            <p:ph idx="1"/>
          </p:nvPr>
        </p:nvSpPr>
        <p:spPr>
          <a:xfrm>
            <a:off x="431800" y="971526"/>
            <a:ext cx="9361040" cy="5832648"/>
          </a:xfrm>
        </p:spPr>
        <p:txBody>
          <a:bodyPr/>
          <a:lstStyle/>
          <a:p>
            <a:r>
              <a:rPr lang="it-IT" sz="2800" dirty="0">
                <a:latin typeface="Copperplate Gothic Bold" panose="020E0705020206020404" pitchFamily="34" charset="77"/>
              </a:rPr>
              <a:t>Deve intendersi quello che, impropriamente, viene definito «esame» </a:t>
            </a:r>
          </a:p>
          <a:p>
            <a:r>
              <a:rPr lang="it-IT" sz="2800" dirty="0">
                <a:latin typeface="Copperplate Gothic Bold" panose="020E0705020206020404" pitchFamily="34" charset="77"/>
              </a:rPr>
              <a:t>     (… sebbene, di fatto, lo sia…)</a:t>
            </a:r>
          </a:p>
          <a:p>
            <a:r>
              <a:rPr lang="it-IT" sz="2800" dirty="0">
                <a:latin typeface="Comic Sans MS" panose="030F0902030302020204" pitchFamily="66" charset="0"/>
              </a:rPr>
              <a:t>Verrà svolta in modalità ESCLUSIVAMENTE ORALE.</a:t>
            </a:r>
          </a:p>
          <a:p>
            <a:r>
              <a:rPr lang="it-IT" sz="2800" dirty="0">
                <a:latin typeface="Comic Sans MS" panose="030F0902030302020204" pitchFamily="66" charset="0"/>
              </a:rPr>
              <a:t>Verranno richiesti 3 o 4 argomenti svolti effettivamente a lezione e/o videoregistrati.</a:t>
            </a:r>
          </a:p>
          <a:p>
            <a:r>
              <a:rPr lang="it-IT" sz="2800" dirty="0">
                <a:latin typeface="Comic Sans MS" panose="030F0902030302020204" pitchFamily="66" charset="0"/>
              </a:rPr>
              <a:t>Fare «buca completa» su uno degli argomenti proposti, comporta il giudizio negativo della prova che sarà da ripetere ex-novo.</a:t>
            </a:r>
          </a:p>
        </p:txBody>
      </p:sp>
    </p:spTree>
    <p:extLst>
      <p:ext uri="{BB962C8B-B14F-4D97-AF65-F5344CB8AC3E}">
        <p14:creationId xmlns:p14="http://schemas.microsoft.com/office/powerpoint/2010/main" val="3856815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 PROMETHEUS - Atlante di Anatomia ">
            <a:extLst>
              <a:ext uri="{FF2B5EF4-FFF2-40B4-BE49-F238E27FC236}">
                <a16:creationId xmlns:a16="http://schemas.microsoft.com/office/drawing/2014/main" id="{E205AB38-6BBC-7B9C-6A33-A1A1869ACF2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3808" y="683493"/>
            <a:ext cx="2985120" cy="4199069"/>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3922683A-04AD-A57D-A13C-8EF2128E5AF8}"/>
              </a:ext>
            </a:extLst>
          </p:cNvPr>
          <p:cNvSpPr txBox="1"/>
          <p:nvPr/>
        </p:nvSpPr>
        <p:spPr>
          <a:xfrm>
            <a:off x="3675373" y="4051565"/>
            <a:ext cx="5832649" cy="830997"/>
          </a:xfrm>
          <a:prstGeom prst="rect">
            <a:avLst/>
          </a:prstGeom>
          <a:noFill/>
        </p:spPr>
        <p:txBody>
          <a:bodyPr wrap="square">
            <a:spAutoFit/>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it-IT" sz="2400" b="1" i="0" u="none" strike="noStrike" kern="1200" cap="none" spc="0" normalizeH="0" baseline="0" noProof="0" dirty="0">
                <a:ln>
                  <a:noFill/>
                </a:ln>
                <a:solidFill>
                  <a:srgbClr val="000000"/>
                </a:solidFill>
                <a:effectLst/>
                <a:uLnTx/>
                <a:uFillTx/>
                <a:latin typeface="Dosis" pitchFamily="2" charset="77"/>
                <a:ea typeface="Microsoft YaHei" panose="020B0503020204020204" pitchFamily="34" charset="-122"/>
                <a:cs typeface="Lucida Sans Unicode"/>
              </a:rPr>
              <a:t>PROMETHEUS - Atlante di Anatomia</a:t>
            </a:r>
          </a:p>
          <a:p>
            <a:pPr marL="0" marR="0" lvl="0" indent="0" algn="ctr" defTabSz="449263" rtl="0" eaLnBrk="0" fontAlgn="base" latinLnBrk="0" hangingPunct="0">
              <a:lnSpc>
                <a:spcPct val="100000"/>
              </a:lnSpc>
              <a:spcBef>
                <a:spcPct val="0"/>
              </a:spcBef>
              <a:spcAft>
                <a:spcPct val="0"/>
              </a:spcAft>
              <a:buClrTx/>
              <a:buSzTx/>
              <a:buFontTx/>
              <a:buNone/>
              <a:tabLst/>
              <a:defRPr/>
            </a:pPr>
            <a:r>
              <a:rPr kumimoji="0" lang="it-IT" sz="2400" b="0" i="0" u="none" strike="noStrike" kern="1200" cap="none" spc="0" normalizeH="0" baseline="0" noProof="0" dirty="0">
                <a:ln>
                  <a:noFill/>
                </a:ln>
                <a:solidFill>
                  <a:srgbClr val="000000"/>
                </a:solidFill>
                <a:effectLst/>
                <a:uLnTx/>
                <a:uFillTx/>
                <a:latin typeface="Dosis" pitchFamily="2" charset="77"/>
                <a:ea typeface="Microsoft YaHei" panose="020B0503020204020204" pitchFamily="34" charset="-122"/>
                <a:cs typeface="Lucida Sans Unicode"/>
              </a:rPr>
              <a:t>A.M. </a:t>
            </a:r>
            <a:r>
              <a:rPr kumimoji="0" lang="it-IT" sz="2400" b="0" i="0" u="none" strike="noStrike" kern="1200" cap="none" spc="0" normalizeH="0" baseline="0" noProof="0" dirty="0" err="1">
                <a:ln>
                  <a:noFill/>
                </a:ln>
                <a:solidFill>
                  <a:srgbClr val="000000"/>
                </a:solidFill>
                <a:effectLst/>
                <a:uLnTx/>
                <a:uFillTx/>
                <a:latin typeface="Dosis" pitchFamily="2" charset="77"/>
                <a:ea typeface="Microsoft YaHei" panose="020B0503020204020204" pitchFamily="34" charset="-122"/>
                <a:cs typeface="Lucida Sans Unicode"/>
              </a:rPr>
              <a:t>Gilroy</a:t>
            </a:r>
            <a:r>
              <a:rPr kumimoji="0" lang="it-IT" sz="2400" b="0" i="0" u="none" strike="noStrike" kern="1200" cap="none" spc="0" normalizeH="0" baseline="0" noProof="0" dirty="0">
                <a:ln>
                  <a:noFill/>
                </a:ln>
                <a:solidFill>
                  <a:srgbClr val="000000"/>
                </a:solidFill>
                <a:effectLst/>
                <a:uLnTx/>
                <a:uFillTx/>
                <a:latin typeface="Dosis" pitchFamily="2" charset="77"/>
                <a:ea typeface="Microsoft YaHei" panose="020B0503020204020204" pitchFamily="34" charset="-122"/>
                <a:cs typeface="Lucida Sans Unicode"/>
              </a:rPr>
              <a:t>, B.R. </a:t>
            </a:r>
            <a:r>
              <a:rPr kumimoji="0" lang="it-IT" sz="2400" b="0" i="0" u="none" strike="noStrike" kern="1200" cap="none" spc="0" normalizeH="0" baseline="0" noProof="0" dirty="0" err="1">
                <a:ln>
                  <a:noFill/>
                </a:ln>
                <a:solidFill>
                  <a:srgbClr val="000000"/>
                </a:solidFill>
                <a:effectLst/>
                <a:uLnTx/>
                <a:uFillTx/>
                <a:latin typeface="Dosis" pitchFamily="2" charset="77"/>
                <a:ea typeface="Microsoft YaHei" panose="020B0503020204020204" pitchFamily="34" charset="-122"/>
                <a:cs typeface="Lucida Sans Unicode"/>
              </a:rPr>
              <a:t>MacPherson</a:t>
            </a:r>
            <a:r>
              <a:rPr kumimoji="0" lang="it-IT" sz="2400" b="0" i="0" u="none" strike="noStrike" kern="1200" cap="none" spc="0" normalizeH="0" baseline="0" noProof="0" dirty="0">
                <a:ln>
                  <a:noFill/>
                </a:ln>
                <a:solidFill>
                  <a:srgbClr val="000000"/>
                </a:solidFill>
                <a:effectLst/>
                <a:uLnTx/>
                <a:uFillTx/>
                <a:latin typeface="Dosis" pitchFamily="2" charset="77"/>
                <a:ea typeface="Microsoft YaHei" panose="020B0503020204020204" pitchFamily="34" charset="-122"/>
                <a:cs typeface="Lucida Sans Unicode"/>
              </a:rPr>
              <a:t>, J.C. </a:t>
            </a:r>
            <a:r>
              <a:rPr kumimoji="0" lang="it-IT" sz="2400" b="0" i="0" u="none" strike="noStrike" kern="1200" cap="none" spc="0" normalizeH="0" baseline="0" noProof="0" dirty="0" err="1">
                <a:ln>
                  <a:noFill/>
                </a:ln>
                <a:solidFill>
                  <a:srgbClr val="000000"/>
                </a:solidFill>
                <a:effectLst/>
                <a:uLnTx/>
                <a:uFillTx/>
                <a:latin typeface="Dosis" pitchFamily="2" charset="77"/>
                <a:ea typeface="Microsoft YaHei" panose="020B0503020204020204" pitchFamily="34" charset="-122"/>
                <a:cs typeface="Lucida Sans Unicode"/>
              </a:rPr>
              <a:t>Wikenheiser</a:t>
            </a:r>
            <a:endParaRPr kumimoji="0" lang="it-IT" sz="2400" b="0" i="0" u="none" strike="noStrike" kern="1200" cap="none" spc="0" normalizeH="0" baseline="0" noProof="0" dirty="0">
              <a:ln>
                <a:noFill/>
              </a:ln>
              <a:solidFill>
                <a:srgbClr val="000000"/>
              </a:solidFill>
              <a:effectLst/>
              <a:uLnTx/>
              <a:uFillTx/>
              <a:latin typeface="Dosis" pitchFamily="2" charset="77"/>
              <a:ea typeface="Microsoft YaHei" panose="020B0503020204020204" pitchFamily="34" charset="-122"/>
              <a:cs typeface="Lucida Sans Unicode"/>
            </a:endParaRPr>
          </a:p>
        </p:txBody>
      </p:sp>
      <p:pic>
        <p:nvPicPr>
          <p:cNvPr id="6" name="Picture 7">
            <a:extLst>
              <a:ext uri="{FF2B5EF4-FFF2-40B4-BE49-F238E27FC236}">
                <a16:creationId xmlns:a16="http://schemas.microsoft.com/office/drawing/2014/main" id="{625D7B03-0A7C-45F1-BFF6-659F381500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0392" y="808219"/>
            <a:ext cx="3598532" cy="269989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CasellaDiTesto 7">
            <a:extLst>
              <a:ext uri="{FF2B5EF4-FFF2-40B4-BE49-F238E27FC236}">
                <a16:creationId xmlns:a16="http://schemas.microsoft.com/office/drawing/2014/main" id="{E4129193-A612-59F0-BDB7-4988C36B9AF9}"/>
              </a:ext>
            </a:extLst>
          </p:cNvPr>
          <p:cNvSpPr txBox="1"/>
          <p:nvPr/>
        </p:nvSpPr>
        <p:spPr>
          <a:xfrm>
            <a:off x="4071082" y="5056686"/>
            <a:ext cx="5041230" cy="461665"/>
          </a:xfrm>
          <a:prstGeom prst="rect">
            <a:avLst/>
          </a:prstGeom>
          <a:noFill/>
        </p:spPr>
        <p:txBody>
          <a:bodyPr wrap="square">
            <a:spAutoFit/>
          </a:bodyPr>
          <a:lstStyle/>
          <a:p>
            <a:pPr marL="0" marR="0" lvl="0" indent="0" algn="l" defTabSz="449263"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it-IT" sz="2400" b="1" i="0" u="none" strike="noStrike" kern="1200" cap="none" spc="0" normalizeH="0" baseline="0" noProof="0" dirty="0">
                <a:ln>
                  <a:noFill/>
                </a:ln>
                <a:solidFill>
                  <a:srgbClr val="000000"/>
                </a:solidFill>
                <a:effectLst/>
                <a:uLnTx/>
                <a:uFillTx/>
                <a:latin typeface="Dosis" pitchFamily="2" charset="77"/>
                <a:ea typeface="Microsoft YaHei" panose="020B0503020204020204" pitchFamily="34" charset="-122"/>
                <a:cs typeface="Lucida Sans Unicode"/>
              </a:rPr>
              <a:t>Edizione IV/2023</a:t>
            </a:r>
            <a:endParaRPr kumimoji="0" lang="it-IT" sz="2400" b="0" i="0" u="none" strike="noStrike" kern="1200" cap="none" spc="0" normalizeH="0" baseline="0" noProof="0" dirty="0">
              <a:ln>
                <a:noFill/>
              </a:ln>
              <a:solidFill>
                <a:srgbClr val="000000"/>
              </a:solidFill>
              <a:effectLst/>
              <a:uLnTx/>
              <a:uFillTx/>
              <a:latin typeface="Dosis" pitchFamily="2" charset="77"/>
              <a:ea typeface="Microsoft YaHei" panose="020B0503020204020204" pitchFamily="34" charset="-122"/>
              <a:cs typeface="Lucida Sans Unicode"/>
            </a:endParaRPr>
          </a:p>
        </p:txBody>
      </p:sp>
      <p:sp>
        <p:nvSpPr>
          <p:cNvPr id="10" name="CasellaDiTesto 9">
            <a:extLst>
              <a:ext uri="{FF2B5EF4-FFF2-40B4-BE49-F238E27FC236}">
                <a16:creationId xmlns:a16="http://schemas.microsoft.com/office/drawing/2014/main" id="{53A2983D-0EB8-C681-CFAF-F74ECADA70C0}"/>
              </a:ext>
            </a:extLst>
          </p:cNvPr>
          <p:cNvSpPr txBox="1"/>
          <p:nvPr/>
        </p:nvSpPr>
        <p:spPr>
          <a:xfrm>
            <a:off x="3888184" y="5554222"/>
            <a:ext cx="5041230" cy="830997"/>
          </a:xfrm>
          <a:prstGeom prst="rect">
            <a:avLst/>
          </a:prstGeom>
          <a:noFill/>
        </p:spPr>
        <p:txBody>
          <a:bodyPr wrap="square">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it-IT" sz="2400" b="1" i="0" u="none" strike="noStrike" kern="1200" cap="none" spc="0" normalizeH="0" baseline="0" noProof="0" dirty="0">
                <a:ln>
                  <a:noFill/>
                </a:ln>
                <a:solidFill>
                  <a:srgbClr val="000000"/>
                </a:solidFill>
                <a:effectLst/>
                <a:uLnTx/>
                <a:uFillTx/>
                <a:latin typeface="Dosis" pitchFamily="2" charset="77"/>
                <a:ea typeface="Microsoft YaHei" panose="020B0503020204020204" pitchFamily="34" charset="-122"/>
                <a:cs typeface="Lucida Sans Unicode"/>
              </a:rPr>
              <a:t>Copertina flessibile € 85.50</a:t>
            </a: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it-IT" sz="2400" b="1" i="0" u="none" strike="noStrike" kern="1200" cap="none" spc="0" normalizeH="0" baseline="0" noProof="0" dirty="0">
                <a:ln>
                  <a:noFill/>
                </a:ln>
                <a:solidFill>
                  <a:srgbClr val="000000"/>
                </a:solidFill>
                <a:effectLst/>
                <a:uLnTx/>
                <a:uFillTx/>
                <a:latin typeface="Dosis" pitchFamily="2" charset="77"/>
                <a:ea typeface="Microsoft YaHei" panose="020B0503020204020204" pitchFamily="34" charset="-122"/>
                <a:cs typeface="Lucida Sans Unicode"/>
                <a:hlinkClick r:id="rId4">
                  <a:extLst>
                    <a:ext uri="{A12FA001-AC4F-418D-AE19-62706E023703}">
                      <ahyp:hlinkClr xmlns:ahyp="http://schemas.microsoft.com/office/drawing/2018/hyperlinkcolor" val="tx"/>
                    </a:ext>
                  </a:extLst>
                </a:hlinkClick>
              </a:rPr>
              <a:t>Ebook                           € 63,00</a:t>
            </a:r>
          </a:p>
        </p:txBody>
      </p:sp>
    </p:spTree>
    <p:extLst>
      <p:ext uri="{BB962C8B-B14F-4D97-AF65-F5344CB8AC3E}">
        <p14:creationId xmlns:p14="http://schemas.microsoft.com/office/powerpoint/2010/main" val="2268073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CDBA64A6-098A-5D43-8169-B35F160F46EB}"/>
              </a:ext>
            </a:extLst>
          </p:cNvPr>
          <p:cNvPicPr>
            <a:picLocks noChangeAspect="1"/>
          </p:cNvPicPr>
          <p:nvPr/>
        </p:nvPicPr>
        <p:blipFill>
          <a:blip r:embed="rId2"/>
          <a:stretch>
            <a:fillRect/>
          </a:stretch>
        </p:blipFill>
        <p:spPr>
          <a:xfrm>
            <a:off x="2952080" y="323453"/>
            <a:ext cx="3860800" cy="5194300"/>
          </a:xfrm>
          <a:prstGeom prst="rect">
            <a:avLst/>
          </a:prstGeom>
        </p:spPr>
      </p:pic>
      <p:sp>
        <p:nvSpPr>
          <p:cNvPr id="3" name="Rettangolo 2">
            <a:extLst>
              <a:ext uri="{FF2B5EF4-FFF2-40B4-BE49-F238E27FC236}">
                <a16:creationId xmlns:a16="http://schemas.microsoft.com/office/drawing/2014/main" id="{7E5FCE76-7E9D-AC4C-945D-2C668524216B}"/>
              </a:ext>
            </a:extLst>
          </p:cNvPr>
          <p:cNvSpPr/>
          <p:nvPr/>
        </p:nvSpPr>
        <p:spPr>
          <a:xfrm>
            <a:off x="1727944" y="5940077"/>
            <a:ext cx="6768752" cy="830997"/>
          </a:xfrm>
          <a:prstGeom prst="rect">
            <a:avLst/>
          </a:prstGeom>
        </p:spPr>
        <p:txBody>
          <a:bodyPr wrap="square">
            <a:spAutoFit/>
          </a:bodyPr>
          <a:lstStyle/>
          <a:p>
            <a:pPr algn="ctr">
              <a:buFont typeface="Arial" panose="020B0604020202020204" pitchFamily="34" charset="0"/>
              <a:buChar char="•"/>
            </a:pPr>
            <a:r>
              <a:rPr lang="it-IT" sz="2400" b="1" dirty="0">
                <a:solidFill>
                  <a:schemeClr val="tx1"/>
                </a:solidFill>
                <a:latin typeface="Lato"/>
              </a:rPr>
              <a:t>DATA PUBBLICAZIONE: dicembre 2019</a:t>
            </a:r>
          </a:p>
          <a:p>
            <a:pPr algn="ctr">
              <a:buFont typeface="Arial" panose="020B0604020202020204" pitchFamily="34" charset="0"/>
              <a:buChar char="•"/>
            </a:pPr>
            <a:r>
              <a:rPr lang="it-IT" sz="2400" b="1" dirty="0">
                <a:solidFill>
                  <a:schemeClr val="tx1"/>
                </a:solidFill>
                <a:latin typeface="Lato"/>
              </a:rPr>
              <a:t>CODICE PICCIN: 0415580</a:t>
            </a:r>
            <a:endParaRPr lang="it-IT" sz="2400" b="1" i="0" u="none" strike="noStrike" dirty="0">
              <a:solidFill>
                <a:schemeClr val="tx1"/>
              </a:solidFill>
              <a:effectLst/>
              <a:latin typeface="Lato"/>
            </a:endParaRPr>
          </a:p>
        </p:txBody>
      </p:sp>
    </p:spTree>
    <p:extLst>
      <p:ext uri="{BB962C8B-B14F-4D97-AF65-F5344CB8AC3E}">
        <p14:creationId xmlns:p14="http://schemas.microsoft.com/office/powerpoint/2010/main" val="135744011"/>
      </p:ext>
    </p:extLst>
  </p:cSld>
  <p:clrMapOvr>
    <a:masterClrMapping/>
  </p:clrMapOvr>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
        <a:cs typeface="Lucida Sans Unicode"/>
      </a:majorFont>
      <a:minorFont>
        <a:latin typeface="Times New Roman"/>
        <a:ea typeface=""/>
        <a:cs typeface="Lucida Sans Unicod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
        <a:cs typeface="Lucida Sans Unicode"/>
      </a:majorFont>
      <a:minorFont>
        <a:latin typeface="Times New Roman"/>
        <a:ea typeface=""/>
        <a:cs typeface="Lucida Sans Unicod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6393</TotalTime>
  <Words>423</Words>
  <Application>Microsoft Macintosh PowerPoint</Application>
  <PresentationFormat>Personalizzato</PresentationFormat>
  <Paragraphs>58</Paragraphs>
  <Slides>11</Slides>
  <Notes>3</Notes>
  <HiddenSlides>0</HiddenSlides>
  <MMClips>0</MMClips>
  <ScaleCrop>false</ScaleCrop>
  <HeadingPairs>
    <vt:vector size="6" baseType="variant">
      <vt:variant>
        <vt:lpstr>Caratteri utilizzati</vt:lpstr>
      </vt:variant>
      <vt:variant>
        <vt:i4>11</vt:i4>
      </vt:variant>
      <vt:variant>
        <vt:lpstr>Tema</vt:lpstr>
      </vt:variant>
      <vt:variant>
        <vt:i4>4</vt:i4>
      </vt:variant>
      <vt:variant>
        <vt:lpstr>Titoli diapositive</vt:lpstr>
      </vt:variant>
      <vt:variant>
        <vt:i4>11</vt:i4>
      </vt:variant>
    </vt:vector>
  </HeadingPairs>
  <TitlesOfParts>
    <vt:vector size="26" baseType="lpstr">
      <vt:lpstr>Arial</vt:lpstr>
      <vt:lpstr>Arial Black</vt:lpstr>
      <vt:lpstr>Chalkboard SE</vt:lpstr>
      <vt:lpstr>Comic Sans MS</vt:lpstr>
      <vt:lpstr>Copperplate Gothic Bold</vt:lpstr>
      <vt:lpstr>Dosis</vt:lpstr>
      <vt:lpstr>Gurmukhi MN</vt:lpstr>
      <vt:lpstr>Helvetica</vt:lpstr>
      <vt:lpstr>HelveticaNeue-Medium</vt:lpstr>
      <vt:lpstr>Lato</vt:lpstr>
      <vt:lpstr>Times New Roman</vt:lpstr>
      <vt:lpstr>Tema di Office</vt:lpstr>
      <vt:lpstr>Tema di Office</vt:lpstr>
      <vt:lpstr>1_Tema di Office</vt:lpstr>
      <vt:lpstr>2_Tema di Office</vt:lpstr>
      <vt:lpstr>Università degli Studi di Trieste Corso di Laurea in  L O G O P E D I A </vt:lpstr>
      <vt:lpstr>Presentazione standard di PowerPoint</vt:lpstr>
      <vt:lpstr>INSEGNAMENTO INTEGRATO</vt:lpstr>
      <vt:lpstr>VERIFICHE DI PROFITTO di ANATOMIA UMANA  e di FISIOLOGIA UMANA</vt:lpstr>
      <vt:lpstr>INFORMAZIONI ESSENZIALI SUI MODULI DIDATTICI DI  ANATOMIA UMANA</vt:lpstr>
      <vt:lpstr>Presentazione standard di PowerPoint</vt:lpstr>
      <vt:lpstr>VERIFICA DELL’ APPRENDIMENTO</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Università degli Studi di Trieste Corso di Laurea in  SCIENZE E TECNOLOGIE BIOLOGICHE</dc:title>
  <dc:creator>VITTORIO GRILL</dc:creator>
  <cp:lastModifiedBy>Utente di Microsoft Office</cp:lastModifiedBy>
  <cp:revision>56</cp:revision>
  <cp:lastPrinted>1601-01-01T00:00:00Z</cp:lastPrinted>
  <dcterms:created xsi:type="dcterms:W3CDTF">2013-10-15T17:22:17Z</dcterms:created>
  <dcterms:modified xsi:type="dcterms:W3CDTF">2023-10-14T08:52:43Z</dcterms:modified>
</cp:coreProperties>
</file>