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840" r:id="rId1"/>
  </p:sldMasterIdLst>
  <p:notesMasterIdLst>
    <p:notesMasterId r:id="rId60"/>
  </p:notesMasterIdLst>
  <p:sldIdLst>
    <p:sldId id="256" r:id="rId2"/>
    <p:sldId id="257" r:id="rId3"/>
    <p:sldId id="378" r:id="rId4"/>
    <p:sldId id="309" r:id="rId5"/>
    <p:sldId id="278" r:id="rId6"/>
    <p:sldId id="379" r:id="rId7"/>
    <p:sldId id="279" r:id="rId8"/>
    <p:sldId id="280" r:id="rId9"/>
    <p:sldId id="259" r:id="rId10"/>
    <p:sldId id="261" r:id="rId11"/>
    <p:sldId id="262" r:id="rId12"/>
    <p:sldId id="281" r:id="rId13"/>
    <p:sldId id="282" r:id="rId14"/>
    <p:sldId id="263" r:id="rId15"/>
    <p:sldId id="264" r:id="rId16"/>
    <p:sldId id="283" r:id="rId17"/>
    <p:sldId id="265" r:id="rId18"/>
    <p:sldId id="311" r:id="rId19"/>
    <p:sldId id="312" r:id="rId20"/>
    <p:sldId id="310" r:id="rId21"/>
    <p:sldId id="277" r:id="rId22"/>
    <p:sldId id="266" r:id="rId23"/>
    <p:sldId id="322" r:id="rId24"/>
    <p:sldId id="320" r:id="rId25"/>
    <p:sldId id="321" r:id="rId26"/>
    <p:sldId id="301" r:id="rId27"/>
    <p:sldId id="285" r:id="rId28"/>
    <p:sldId id="273" r:id="rId29"/>
    <p:sldId id="271" r:id="rId30"/>
    <p:sldId id="323" r:id="rId31"/>
    <p:sldId id="299" r:id="rId32"/>
    <p:sldId id="297" r:id="rId33"/>
    <p:sldId id="298" r:id="rId34"/>
    <p:sldId id="269" r:id="rId35"/>
    <p:sldId id="287" r:id="rId36"/>
    <p:sldId id="313" r:id="rId37"/>
    <p:sldId id="316" r:id="rId38"/>
    <p:sldId id="305" r:id="rId39"/>
    <p:sldId id="314" r:id="rId40"/>
    <p:sldId id="317" r:id="rId41"/>
    <p:sldId id="318" r:id="rId42"/>
    <p:sldId id="326" r:id="rId43"/>
    <p:sldId id="319" r:id="rId44"/>
    <p:sldId id="300" r:id="rId45"/>
    <p:sldId id="307" r:id="rId46"/>
    <p:sldId id="324" r:id="rId47"/>
    <p:sldId id="302" r:id="rId48"/>
    <p:sldId id="325" r:id="rId49"/>
    <p:sldId id="306" r:id="rId50"/>
    <p:sldId id="327" r:id="rId51"/>
    <p:sldId id="303" r:id="rId52"/>
    <p:sldId id="328" r:id="rId53"/>
    <p:sldId id="329" r:id="rId54"/>
    <p:sldId id="375" r:id="rId55"/>
    <p:sldId id="377" r:id="rId56"/>
    <p:sldId id="272" r:id="rId57"/>
    <p:sldId id="276" r:id="rId58"/>
    <p:sldId id="308"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9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3"/>
    <p:restoredTop sz="94558"/>
  </p:normalViewPr>
  <p:slideViewPr>
    <p:cSldViewPr snapToGrid="0" snapToObjects="1">
      <p:cViewPr varScale="1">
        <p:scale>
          <a:sx n="121" d="100"/>
          <a:sy n="121" d="100"/>
        </p:scale>
        <p:origin x="215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3.xml.rels><?xml version="1.0" encoding="UTF-8" standalone="yes"?>
<Relationships xmlns="http://schemas.openxmlformats.org/package/2006/relationships"><Relationship Id="rId1" Type="http://schemas.openxmlformats.org/officeDocument/2006/relationships/hyperlink" Target="https://www.youtube.com/watch?v=yjFkUqAeUq8"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3.xml.rels><?xml version="1.0" encoding="UTF-8" standalone="yes"?>
<Relationships xmlns="http://schemas.openxmlformats.org/package/2006/relationships"><Relationship Id="rId1" Type="http://schemas.openxmlformats.org/officeDocument/2006/relationships/hyperlink" Target="https://www.youtube.com/watch?v=yjFkUqAeUq8"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4F69B-6DD1-4EBC-8E49-1426AAB630DA}"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ADBA4410-F217-4AD3-A75B-4B9C66B89353}">
      <dgm:prSet/>
      <dgm:spPr/>
      <dgm:t>
        <a:bodyPr/>
        <a:lstStyle/>
        <a:p>
          <a:pPr>
            <a:lnSpc>
              <a:spcPct val="100000"/>
            </a:lnSpc>
          </a:pPr>
          <a:r>
            <a:rPr lang="it-IT" dirty="0"/>
            <a:t>L'obiettivo formativo del corso consiste nel fornire agli studenti gli strumenti di conoscenza e le metodologie di base dell’antropologia culturale per comprendere la </a:t>
          </a:r>
          <a:r>
            <a:rPr lang="it-IT" b="1" dirty="0"/>
            <a:t>complessità transculturale</a:t>
          </a:r>
          <a:r>
            <a:rPr lang="it-IT" dirty="0"/>
            <a:t> e saper adottare un </a:t>
          </a:r>
          <a:r>
            <a:rPr lang="it-IT" b="1" dirty="0"/>
            <a:t>approccio etnografico</a:t>
          </a:r>
          <a:r>
            <a:rPr lang="it-IT" dirty="0"/>
            <a:t> nei vari contesti e ambiti di studio. ​</a:t>
          </a:r>
          <a:endParaRPr lang="en-US" dirty="0"/>
        </a:p>
      </dgm:t>
    </dgm:pt>
    <dgm:pt modelId="{13F9D8CA-4B68-4A79-8047-37B64A18F526}" type="parTrans" cxnId="{9523B1D6-E846-429A-81D1-A3FC814077A8}">
      <dgm:prSet/>
      <dgm:spPr/>
      <dgm:t>
        <a:bodyPr/>
        <a:lstStyle/>
        <a:p>
          <a:endParaRPr lang="en-US"/>
        </a:p>
      </dgm:t>
    </dgm:pt>
    <dgm:pt modelId="{036965B8-9439-4CC9-83FD-B604CC7F8072}" type="sibTrans" cxnId="{9523B1D6-E846-429A-81D1-A3FC814077A8}">
      <dgm:prSet/>
      <dgm:spPr/>
      <dgm:t>
        <a:bodyPr/>
        <a:lstStyle/>
        <a:p>
          <a:pPr>
            <a:lnSpc>
              <a:spcPct val="100000"/>
            </a:lnSpc>
          </a:pPr>
          <a:endParaRPr lang="en-US"/>
        </a:p>
      </dgm:t>
    </dgm:pt>
    <dgm:pt modelId="{D7C5B0BE-8AC2-41E5-BF41-6E86B0261D49}">
      <dgm:prSet/>
      <dgm:spPr/>
      <dgm:t>
        <a:bodyPr/>
        <a:lstStyle/>
        <a:p>
          <a:pPr>
            <a:lnSpc>
              <a:spcPct val="100000"/>
            </a:lnSpc>
          </a:pPr>
          <a:r>
            <a:rPr lang="it-IT" dirty="0"/>
            <a:t>​</a:t>
          </a:r>
          <a:br>
            <a:rPr lang="it-IT" dirty="0"/>
          </a:br>
          <a:r>
            <a:rPr lang="it-IT" dirty="0"/>
            <a:t>In particolare:​</a:t>
          </a:r>
          <a:br>
            <a:rPr lang="it-IT" dirty="0"/>
          </a:br>
          <a:r>
            <a:rPr lang="it-IT" dirty="0"/>
            <a:t>- conoscere i </a:t>
          </a:r>
          <a:r>
            <a:rPr lang="it-IT" b="1" dirty="0"/>
            <a:t>principi base</a:t>
          </a:r>
          <a:r>
            <a:rPr lang="it-IT" dirty="0"/>
            <a:t> dell’antropologia culturale, </a:t>
          </a:r>
          <a:r>
            <a:rPr lang="it-IT" b="1" dirty="0"/>
            <a:t>metodologie </a:t>
          </a:r>
          <a:r>
            <a:rPr lang="it-IT" dirty="0"/>
            <a:t>e </a:t>
          </a:r>
          <a:r>
            <a:rPr lang="it-IT" b="1" dirty="0"/>
            <a:t>paradigmi </a:t>
          </a:r>
          <a:r>
            <a:rPr lang="it-IT" dirty="0"/>
            <a:t>interpretativi ​</a:t>
          </a:r>
          <a:br>
            <a:rPr lang="it-IT" dirty="0"/>
          </a:br>
          <a:r>
            <a:rPr lang="it-IT" dirty="0"/>
            <a:t>- essere in grado di utilizzare con </a:t>
          </a:r>
          <a:r>
            <a:rPr lang="it-IT" b="1" dirty="0"/>
            <a:t>riflessività critica</a:t>
          </a:r>
          <a:r>
            <a:rPr lang="it-IT" dirty="0"/>
            <a:t> i fondamenti della disciplina collegando i vari ambiti dell’antropologia economica, politica, religiosa, della parentela ecc. ​</a:t>
          </a:r>
          <a:br>
            <a:rPr lang="it-IT" dirty="0"/>
          </a:br>
          <a:r>
            <a:rPr lang="it-IT" dirty="0"/>
            <a:t>- sviluppare competenze utili a interagire con le </a:t>
          </a:r>
          <a:r>
            <a:rPr lang="it-IT" b="1" dirty="0"/>
            <a:t>diversità culturali,</a:t>
          </a:r>
          <a:r>
            <a:rPr lang="it-IT" dirty="0"/>
            <a:t> incluse quelle di genere e delle popolazioni migranti, nella prospettiva di sviluppare relazioni sociali transculturali. ​</a:t>
          </a:r>
          <a:br>
            <a:rPr lang="it-IT" dirty="0"/>
          </a:br>
          <a:r>
            <a:rPr lang="it-IT" dirty="0"/>
            <a:t>- acquisire strumenti metodologici e intellettuali per affrontare con </a:t>
          </a:r>
          <a:r>
            <a:rPr lang="it-IT" b="1" dirty="0"/>
            <a:t>senso critico</a:t>
          </a:r>
          <a:r>
            <a:rPr lang="it-IT" dirty="0"/>
            <a:t> contesti sociali contemporanei da una prospettiva etnografica legata all’osservazione sul campo.​</a:t>
          </a:r>
          <a:br>
            <a:rPr lang="it-IT" dirty="0"/>
          </a:br>
          <a:r>
            <a:rPr lang="it-IT" dirty="0"/>
            <a:t>- saper analizzare i </a:t>
          </a:r>
          <a:r>
            <a:rPr lang="it-IT" b="1" dirty="0"/>
            <a:t>contesti eterogenei </a:t>
          </a:r>
          <a:r>
            <a:rPr lang="it-IT" dirty="0"/>
            <a:t>e multietnici mettendo in atto strategie specifiche di comunicazione, interpretazione e </a:t>
          </a:r>
          <a:r>
            <a:rPr lang="it-IT" b="1" dirty="0"/>
            <a:t>mediazione transculturali.</a:t>
          </a:r>
          <a:r>
            <a:rPr lang="it-IT" dirty="0"/>
            <a:t>​</a:t>
          </a:r>
          <a:endParaRPr lang="en-US" dirty="0"/>
        </a:p>
      </dgm:t>
    </dgm:pt>
    <dgm:pt modelId="{BA70D0DB-6A53-49F0-877A-095EB4003FAB}" type="parTrans" cxnId="{B9F943CC-A24C-4147-BD7B-E1D3024FCF5F}">
      <dgm:prSet/>
      <dgm:spPr/>
      <dgm:t>
        <a:bodyPr/>
        <a:lstStyle/>
        <a:p>
          <a:endParaRPr lang="en-US"/>
        </a:p>
      </dgm:t>
    </dgm:pt>
    <dgm:pt modelId="{141B55AD-C600-4F8E-AADD-30F04E1BC5D3}" type="sibTrans" cxnId="{B9F943CC-A24C-4147-BD7B-E1D3024FCF5F}">
      <dgm:prSet/>
      <dgm:spPr/>
      <dgm:t>
        <a:bodyPr/>
        <a:lstStyle/>
        <a:p>
          <a:pPr>
            <a:lnSpc>
              <a:spcPct val="100000"/>
            </a:lnSpc>
          </a:pPr>
          <a:endParaRPr lang="en-US"/>
        </a:p>
      </dgm:t>
    </dgm:pt>
    <dgm:pt modelId="{6ADFD0DC-4891-9240-B3BF-462FCDAF96CD}" type="pres">
      <dgm:prSet presAssocID="{D644F69B-6DD1-4EBC-8E49-1426AAB630DA}" presName="vert0" presStyleCnt="0">
        <dgm:presLayoutVars>
          <dgm:dir/>
          <dgm:animOne val="branch"/>
          <dgm:animLvl val="lvl"/>
        </dgm:presLayoutVars>
      </dgm:prSet>
      <dgm:spPr/>
    </dgm:pt>
    <dgm:pt modelId="{B2513D5C-114A-5442-862B-932C47680D4A}" type="pres">
      <dgm:prSet presAssocID="{ADBA4410-F217-4AD3-A75B-4B9C66B89353}" presName="thickLine" presStyleLbl="alignNode1" presStyleIdx="0" presStyleCnt="2"/>
      <dgm:spPr/>
    </dgm:pt>
    <dgm:pt modelId="{F57E57A0-7344-6743-9E4A-29DA7E271955}" type="pres">
      <dgm:prSet presAssocID="{ADBA4410-F217-4AD3-A75B-4B9C66B89353}" presName="horz1" presStyleCnt="0"/>
      <dgm:spPr/>
    </dgm:pt>
    <dgm:pt modelId="{C75ED791-6A56-CD46-8CAC-17237607B5A1}" type="pres">
      <dgm:prSet presAssocID="{ADBA4410-F217-4AD3-A75B-4B9C66B89353}" presName="tx1" presStyleLbl="revTx" presStyleIdx="0" presStyleCnt="2"/>
      <dgm:spPr/>
    </dgm:pt>
    <dgm:pt modelId="{5F474836-16FD-CF4C-AED3-63AACB824E97}" type="pres">
      <dgm:prSet presAssocID="{ADBA4410-F217-4AD3-A75B-4B9C66B89353}" presName="vert1" presStyleCnt="0"/>
      <dgm:spPr/>
    </dgm:pt>
    <dgm:pt modelId="{5D1F6846-DFD6-CF43-BB23-3E8E344497D4}" type="pres">
      <dgm:prSet presAssocID="{D7C5B0BE-8AC2-41E5-BF41-6E86B0261D49}" presName="thickLine" presStyleLbl="alignNode1" presStyleIdx="1" presStyleCnt="2"/>
      <dgm:spPr/>
    </dgm:pt>
    <dgm:pt modelId="{4B2E98BA-3629-0F4A-8512-9541F87C1A04}" type="pres">
      <dgm:prSet presAssocID="{D7C5B0BE-8AC2-41E5-BF41-6E86B0261D49}" presName="horz1" presStyleCnt="0"/>
      <dgm:spPr/>
    </dgm:pt>
    <dgm:pt modelId="{681AC89B-A54D-4547-ADDE-93E7BB86BB14}" type="pres">
      <dgm:prSet presAssocID="{D7C5B0BE-8AC2-41E5-BF41-6E86B0261D49}" presName="tx1" presStyleLbl="revTx" presStyleIdx="1" presStyleCnt="2"/>
      <dgm:spPr/>
    </dgm:pt>
    <dgm:pt modelId="{2317213B-BDCC-9247-9EFC-4DB877F8FDB5}" type="pres">
      <dgm:prSet presAssocID="{D7C5B0BE-8AC2-41E5-BF41-6E86B0261D49}" presName="vert1" presStyleCnt="0"/>
      <dgm:spPr/>
    </dgm:pt>
  </dgm:ptLst>
  <dgm:cxnLst>
    <dgm:cxn modelId="{F2D53C8C-ADE5-CF4C-9316-85A4599F132A}" type="presOf" srcId="{D644F69B-6DD1-4EBC-8E49-1426AAB630DA}" destId="{6ADFD0DC-4891-9240-B3BF-462FCDAF96CD}" srcOrd="0" destOrd="0" presId="urn:microsoft.com/office/officeart/2008/layout/LinedList"/>
    <dgm:cxn modelId="{A9B45994-A016-3149-92F8-069DC91C29A7}" type="presOf" srcId="{ADBA4410-F217-4AD3-A75B-4B9C66B89353}" destId="{C75ED791-6A56-CD46-8CAC-17237607B5A1}" srcOrd="0" destOrd="0" presId="urn:microsoft.com/office/officeart/2008/layout/LinedList"/>
    <dgm:cxn modelId="{3D3E6BB3-1C51-2343-98E7-9C1D0F3AAB02}" type="presOf" srcId="{D7C5B0BE-8AC2-41E5-BF41-6E86B0261D49}" destId="{681AC89B-A54D-4547-ADDE-93E7BB86BB14}" srcOrd="0" destOrd="0" presId="urn:microsoft.com/office/officeart/2008/layout/LinedList"/>
    <dgm:cxn modelId="{B9F943CC-A24C-4147-BD7B-E1D3024FCF5F}" srcId="{D644F69B-6DD1-4EBC-8E49-1426AAB630DA}" destId="{D7C5B0BE-8AC2-41E5-BF41-6E86B0261D49}" srcOrd="1" destOrd="0" parTransId="{BA70D0DB-6A53-49F0-877A-095EB4003FAB}" sibTransId="{141B55AD-C600-4F8E-AADD-30F04E1BC5D3}"/>
    <dgm:cxn modelId="{9523B1D6-E846-429A-81D1-A3FC814077A8}" srcId="{D644F69B-6DD1-4EBC-8E49-1426AAB630DA}" destId="{ADBA4410-F217-4AD3-A75B-4B9C66B89353}" srcOrd="0" destOrd="0" parTransId="{13F9D8CA-4B68-4A79-8047-37B64A18F526}" sibTransId="{036965B8-9439-4CC9-83FD-B604CC7F8072}"/>
    <dgm:cxn modelId="{1EBCCF0E-2659-0743-9FFF-46E2EB283E75}" type="presParOf" srcId="{6ADFD0DC-4891-9240-B3BF-462FCDAF96CD}" destId="{B2513D5C-114A-5442-862B-932C47680D4A}" srcOrd="0" destOrd="0" presId="urn:microsoft.com/office/officeart/2008/layout/LinedList"/>
    <dgm:cxn modelId="{A5F8E0F5-4CDF-8B4B-9E19-009409380841}" type="presParOf" srcId="{6ADFD0DC-4891-9240-B3BF-462FCDAF96CD}" destId="{F57E57A0-7344-6743-9E4A-29DA7E271955}" srcOrd="1" destOrd="0" presId="urn:microsoft.com/office/officeart/2008/layout/LinedList"/>
    <dgm:cxn modelId="{0C2AE232-FA5B-FC42-B42A-68AB228961A7}" type="presParOf" srcId="{F57E57A0-7344-6743-9E4A-29DA7E271955}" destId="{C75ED791-6A56-CD46-8CAC-17237607B5A1}" srcOrd="0" destOrd="0" presId="urn:microsoft.com/office/officeart/2008/layout/LinedList"/>
    <dgm:cxn modelId="{DA60715D-3C9C-7442-8204-E4CF0D32EAF2}" type="presParOf" srcId="{F57E57A0-7344-6743-9E4A-29DA7E271955}" destId="{5F474836-16FD-CF4C-AED3-63AACB824E97}" srcOrd="1" destOrd="0" presId="urn:microsoft.com/office/officeart/2008/layout/LinedList"/>
    <dgm:cxn modelId="{70F9189D-A722-AB4E-9B43-3A34F65B9176}" type="presParOf" srcId="{6ADFD0DC-4891-9240-B3BF-462FCDAF96CD}" destId="{5D1F6846-DFD6-CF43-BB23-3E8E344497D4}" srcOrd="2" destOrd="0" presId="urn:microsoft.com/office/officeart/2008/layout/LinedList"/>
    <dgm:cxn modelId="{D4E80AE4-8757-7741-8F7D-2ECF3FE16890}" type="presParOf" srcId="{6ADFD0DC-4891-9240-B3BF-462FCDAF96CD}" destId="{4B2E98BA-3629-0F4A-8512-9541F87C1A04}" srcOrd="3" destOrd="0" presId="urn:microsoft.com/office/officeart/2008/layout/LinedList"/>
    <dgm:cxn modelId="{977DF184-4F61-4544-9199-D7411DEC5901}" type="presParOf" srcId="{4B2E98BA-3629-0F4A-8512-9541F87C1A04}" destId="{681AC89B-A54D-4547-ADDE-93E7BB86BB14}" srcOrd="0" destOrd="0" presId="urn:microsoft.com/office/officeart/2008/layout/LinedList"/>
    <dgm:cxn modelId="{8AE72E63-3116-5545-B4D5-A8B0BE03944D}" type="presParOf" srcId="{4B2E98BA-3629-0F4A-8512-9541F87C1A04}" destId="{2317213B-BDCC-9247-9EFC-4DB877F8FD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01E047-9F06-429C-9489-4ED171B8871A}"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21EEE777-17B8-4E6B-94AB-708F8CED2898}">
      <dgm:prSet/>
      <dgm:spPr/>
      <dgm:t>
        <a:bodyPr/>
        <a:lstStyle/>
        <a:p>
          <a:r>
            <a:rPr lang="en-GB" baseline="0"/>
            <a:t>unità del genere umano, </a:t>
          </a:r>
          <a:endParaRPr lang="en-US"/>
        </a:p>
      </dgm:t>
    </dgm:pt>
    <dgm:pt modelId="{13552429-6BBA-4F0E-86D0-1D12A247065D}" type="parTrans" cxnId="{6EF519F6-55CC-4F20-8C6A-45AFD7FA718B}">
      <dgm:prSet/>
      <dgm:spPr/>
      <dgm:t>
        <a:bodyPr/>
        <a:lstStyle/>
        <a:p>
          <a:endParaRPr lang="en-US"/>
        </a:p>
      </dgm:t>
    </dgm:pt>
    <dgm:pt modelId="{70A20A50-5A6B-42FB-BA39-F83C0CACDD25}" type="sibTrans" cxnId="{6EF519F6-55CC-4F20-8C6A-45AFD7FA718B}">
      <dgm:prSet/>
      <dgm:spPr/>
      <dgm:t>
        <a:bodyPr/>
        <a:lstStyle/>
        <a:p>
          <a:endParaRPr lang="en-US"/>
        </a:p>
      </dgm:t>
    </dgm:pt>
    <dgm:pt modelId="{601111FF-A8C9-447E-94DE-12C29E3D3427}">
      <dgm:prSet/>
      <dgm:spPr/>
      <dgm:t>
        <a:bodyPr/>
        <a:lstStyle/>
        <a:p>
          <a:r>
            <a:rPr lang="en-GB" baseline="0"/>
            <a:t>ma non uniformità</a:t>
          </a:r>
          <a:endParaRPr lang="en-US"/>
        </a:p>
      </dgm:t>
    </dgm:pt>
    <dgm:pt modelId="{850E6659-3248-4354-81D2-9182BCD89985}" type="parTrans" cxnId="{E0EDFA05-A3CF-4919-AF3F-BDA3584320BE}">
      <dgm:prSet/>
      <dgm:spPr/>
      <dgm:t>
        <a:bodyPr/>
        <a:lstStyle/>
        <a:p>
          <a:endParaRPr lang="en-US"/>
        </a:p>
      </dgm:t>
    </dgm:pt>
    <dgm:pt modelId="{DCB872A9-7A0D-4592-9E2B-E36F98CAAF45}" type="sibTrans" cxnId="{E0EDFA05-A3CF-4919-AF3F-BDA3584320BE}">
      <dgm:prSet/>
      <dgm:spPr/>
      <dgm:t>
        <a:bodyPr/>
        <a:lstStyle/>
        <a:p>
          <a:endParaRPr lang="en-US"/>
        </a:p>
      </dgm:t>
    </dgm:pt>
    <dgm:pt modelId="{25EBE685-21EC-4956-B8CA-3EF94A9A71AE}">
      <dgm:prSet/>
      <dgm:spPr/>
      <dgm:t>
        <a:bodyPr/>
        <a:lstStyle/>
        <a:p>
          <a:r>
            <a:rPr lang="en-GB" baseline="0"/>
            <a:t>rapporto tra unità/diversità </a:t>
          </a:r>
          <a:endParaRPr lang="en-US"/>
        </a:p>
      </dgm:t>
    </dgm:pt>
    <dgm:pt modelId="{345C02DC-EE9A-4E76-9A31-7ED47BADC920}" type="parTrans" cxnId="{65775E01-8033-49E0-9EF8-E4098E5AFD95}">
      <dgm:prSet/>
      <dgm:spPr/>
      <dgm:t>
        <a:bodyPr/>
        <a:lstStyle/>
        <a:p>
          <a:endParaRPr lang="en-US"/>
        </a:p>
      </dgm:t>
    </dgm:pt>
    <dgm:pt modelId="{68F03D93-9396-4968-8FE2-B0A80AD97CA3}" type="sibTrans" cxnId="{65775E01-8033-49E0-9EF8-E4098E5AFD95}">
      <dgm:prSet/>
      <dgm:spPr/>
      <dgm:t>
        <a:bodyPr/>
        <a:lstStyle/>
        <a:p>
          <a:endParaRPr lang="en-US"/>
        </a:p>
      </dgm:t>
    </dgm:pt>
    <dgm:pt modelId="{B5E31023-E21B-4AC7-95F8-9C50DCC4ACBE}">
      <dgm:prSet/>
      <dgm:spPr/>
      <dgm:t>
        <a:bodyPr/>
        <a:lstStyle/>
        <a:p>
          <a:r>
            <a:rPr lang="en-GB" baseline="0"/>
            <a:t>analisi delle varianti/invarianti particolari  </a:t>
          </a:r>
          <a:endParaRPr lang="en-US"/>
        </a:p>
      </dgm:t>
    </dgm:pt>
    <dgm:pt modelId="{02564BFD-56DD-429A-9FA3-2CB36EA55EA3}" type="parTrans" cxnId="{8D9F3ABD-1993-48B1-8003-9CF9857A3629}">
      <dgm:prSet/>
      <dgm:spPr/>
      <dgm:t>
        <a:bodyPr/>
        <a:lstStyle/>
        <a:p>
          <a:endParaRPr lang="en-US"/>
        </a:p>
      </dgm:t>
    </dgm:pt>
    <dgm:pt modelId="{A6F3C6D7-DFF4-430F-8DD7-D65B956736FD}" type="sibTrans" cxnId="{8D9F3ABD-1993-48B1-8003-9CF9857A3629}">
      <dgm:prSet/>
      <dgm:spPr/>
      <dgm:t>
        <a:bodyPr/>
        <a:lstStyle/>
        <a:p>
          <a:endParaRPr lang="en-US"/>
        </a:p>
      </dgm:t>
    </dgm:pt>
    <dgm:pt modelId="{90AA255B-6287-4C48-B28A-B57C92D57AA4}">
      <dgm:prSet/>
      <dgm:spPr/>
      <dgm:t>
        <a:bodyPr/>
        <a:lstStyle/>
        <a:p>
          <a:r>
            <a:rPr lang="en-GB" baseline="0"/>
            <a:t>generalizzazione</a:t>
          </a:r>
          <a:endParaRPr lang="en-US"/>
        </a:p>
      </dgm:t>
    </dgm:pt>
    <dgm:pt modelId="{F1419738-D31A-4C1A-8BD7-E774DCE810A7}" type="parTrans" cxnId="{E40B33CF-64EB-4DE6-8C22-F6ED0BB94044}">
      <dgm:prSet/>
      <dgm:spPr/>
      <dgm:t>
        <a:bodyPr/>
        <a:lstStyle/>
        <a:p>
          <a:endParaRPr lang="en-US"/>
        </a:p>
      </dgm:t>
    </dgm:pt>
    <dgm:pt modelId="{930A32F5-363F-4C20-9C4D-5DE77ED9A901}" type="sibTrans" cxnId="{E40B33CF-64EB-4DE6-8C22-F6ED0BB94044}">
      <dgm:prSet/>
      <dgm:spPr/>
      <dgm:t>
        <a:bodyPr/>
        <a:lstStyle/>
        <a:p>
          <a:endParaRPr lang="en-US"/>
        </a:p>
      </dgm:t>
    </dgm:pt>
    <dgm:pt modelId="{79C86D33-FD7B-7F42-8DEB-114D02717D10}" type="pres">
      <dgm:prSet presAssocID="{4401E047-9F06-429C-9489-4ED171B8871A}" presName="linear" presStyleCnt="0">
        <dgm:presLayoutVars>
          <dgm:dir/>
          <dgm:animLvl val="lvl"/>
          <dgm:resizeHandles val="exact"/>
        </dgm:presLayoutVars>
      </dgm:prSet>
      <dgm:spPr/>
    </dgm:pt>
    <dgm:pt modelId="{EEBF943F-0E98-334F-823D-AA12CFD01581}" type="pres">
      <dgm:prSet presAssocID="{21EEE777-17B8-4E6B-94AB-708F8CED2898}" presName="parentLin" presStyleCnt="0"/>
      <dgm:spPr/>
    </dgm:pt>
    <dgm:pt modelId="{EFA6351A-1BFF-4A47-8FA1-703C4F342E42}" type="pres">
      <dgm:prSet presAssocID="{21EEE777-17B8-4E6B-94AB-708F8CED2898}" presName="parentLeftMargin" presStyleLbl="node1" presStyleIdx="0" presStyleCnt="3"/>
      <dgm:spPr/>
    </dgm:pt>
    <dgm:pt modelId="{F5B4B2C3-EAEB-B142-8120-EE488DC1051F}" type="pres">
      <dgm:prSet presAssocID="{21EEE777-17B8-4E6B-94AB-708F8CED2898}" presName="parentText" presStyleLbl="node1" presStyleIdx="0" presStyleCnt="3">
        <dgm:presLayoutVars>
          <dgm:chMax val="0"/>
          <dgm:bulletEnabled val="1"/>
        </dgm:presLayoutVars>
      </dgm:prSet>
      <dgm:spPr/>
    </dgm:pt>
    <dgm:pt modelId="{83503444-A0E1-8D41-899B-E3E3AE1BE422}" type="pres">
      <dgm:prSet presAssocID="{21EEE777-17B8-4E6B-94AB-708F8CED2898}" presName="negativeSpace" presStyleCnt="0"/>
      <dgm:spPr/>
    </dgm:pt>
    <dgm:pt modelId="{C8796A6E-F083-9D44-B285-35EDE6D53C2F}" type="pres">
      <dgm:prSet presAssocID="{21EEE777-17B8-4E6B-94AB-708F8CED2898}" presName="childText" presStyleLbl="conFgAcc1" presStyleIdx="0" presStyleCnt="3">
        <dgm:presLayoutVars>
          <dgm:bulletEnabled val="1"/>
        </dgm:presLayoutVars>
      </dgm:prSet>
      <dgm:spPr/>
    </dgm:pt>
    <dgm:pt modelId="{31DAE789-C181-B249-B1A1-027D88BF9E0D}" type="pres">
      <dgm:prSet presAssocID="{70A20A50-5A6B-42FB-BA39-F83C0CACDD25}" presName="spaceBetweenRectangles" presStyleCnt="0"/>
      <dgm:spPr/>
    </dgm:pt>
    <dgm:pt modelId="{DEF61B7C-5BE1-3D4F-ACB9-78D72D36F25F}" type="pres">
      <dgm:prSet presAssocID="{25EBE685-21EC-4956-B8CA-3EF94A9A71AE}" presName="parentLin" presStyleCnt="0"/>
      <dgm:spPr/>
    </dgm:pt>
    <dgm:pt modelId="{BB93740E-8C59-7E4D-B585-D8A697B1B6E6}" type="pres">
      <dgm:prSet presAssocID="{25EBE685-21EC-4956-B8CA-3EF94A9A71AE}" presName="parentLeftMargin" presStyleLbl="node1" presStyleIdx="0" presStyleCnt="3"/>
      <dgm:spPr/>
    </dgm:pt>
    <dgm:pt modelId="{BFCBF6C1-A3F3-4D4D-A145-E9B0D724AE93}" type="pres">
      <dgm:prSet presAssocID="{25EBE685-21EC-4956-B8CA-3EF94A9A71AE}" presName="parentText" presStyleLbl="node1" presStyleIdx="1" presStyleCnt="3">
        <dgm:presLayoutVars>
          <dgm:chMax val="0"/>
          <dgm:bulletEnabled val="1"/>
        </dgm:presLayoutVars>
      </dgm:prSet>
      <dgm:spPr/>
    </dgm:pt>
    <dgm:pt modelId="{58BDEB9B-0E04-2B41-AB44-E8DE4C92CE57}" type="pres">
      <dgm:prSet presAssocID="{25EBE685-21EC-4956-B8CA-3EF94A9A71AE}" presName="negativeSpace" presStyleCnt="0"/>
      <dgm:spPr/>
    </dgm:pt>
    <dgm:pt modelId="{8B6527B6-8AC4-7940-8BC2-2C255608E7CA}" type="pres">
      <dgm:prSet presAssocID="{25EBE685-21EC-4956-B8CA-3EF94A9A71AE}" presName="childText" presStyleLbl="conFgAcc1" presStyleIdx="1" presStyleCnt="3">
        <dgm:presLayoutVars>
          <dgm:bulletEnabled val="1"/>
        </dgm:presLayoutVars>
      </dgm:prSet>
      <dgm:spPr/>
    </dgm:pt>
    <dgm:pt modelId="{6EAB04B1-453F-164E-BA39-CB109E6C930C}" type="pres">
      <dgm:prSet presAssocID="{68F03D93-9396-4968-8FE2-B0A80AD97CA3}" presName="spaceBetweenRectangles" presStyleCnt="0"/>
      <dgm:spPr/>
    </dgm:pt>
    <dgm:pt modelId="{8968E806-8C2A-C745-9FBE-D1024FA44F4E}" type="pres">
      <dgm:prSet presAssocID="{B5E31023-E21B-4AC7-95F8-9C50DCC4ACBE}" presName="parentLin" presStyleCnt="0"/>
      <dgm:spPr/>
    </dgm:pt>
    <dgm:pt modelId="{3EAA630B-1E9A-3845-832C-43E0417F879E}" type="pres">
      <dgm:prSet presAssocID="{B5E31023-E21B-4AC7-95F8-9C50DCC4ACBE}" presName="parentLeftMargin" presStyleLbl="node1" presStyleIdx="1" presStyleCnt="3"/>
      <dgm:spPr/>
    </dgm:pt>
    <dgm:pt modelId="{E6A51039-C76F-7A49-A3C9-1FE5A08B7D6C}" type="pres">
      <dgm:prSet presAssocID="{B5E31023-E21B-4AC7-95F8-9C50DCC4ACBE}" presName="parentText" presStyleLbl="node1" presStyleIdx="2" presStyleCnt="3">
        <dgm:presLayoutVars>
          <dgm:chMax val="0"/>
          <dgm:bulletEnabled val="1"/>
        </dgm:presLayoutVars>
      </dgm:prSet>
      <dgm:spPr/>
    </dgm:pt>
    <dgm:pt modelId="{CBAB3487-F5CC-9943-95BA-A0E1C06DD6DF}" type="pres">
      <dgm:prSet presAssocID="{B5E31023-E21B-4AC7-95F8-9C50DCC4ACBE}" presName="negativeSpace" presStyleCnt="0"/>
      <dgm:spPr/>
    </dgm:pt>
    <dgm:pt modelId="{83E44F16-199C-2A49-8975-98A1CC0806D8}" type="pres">
      <dgm:prSet presAssocID="{B5E31023-E21B-4AC7-95F8-9C50DCC4ACBE}" presName="childText" presStyleLbl="conFgAcc1" presStyleIdx="2" presStyleCnt="3">
        <dgm:presLayoutVars>
          <dgm:bulletEnabled val="1"/>
        </dgm:presLayoutVars>
      </dgm:prSet>
      <dgm:spPr/>
    </dgm:pt>
  </dgm:ptLst>
  <dgm:cxnLst>
    <dgm:cxn modelId="{65775E01-8033-49E0-9EF8-E4098E5AFD95}" srcId="{4401E047-9F06-429C-9489-4ED171B8871A}" destId="{25EBE685-21EC-4956-B8CA-3EF94A9A71AE}" srcOrd="1" destOrd="0" parTransId="{345C02DC-EE9A-4E76-9A31-7ED47BADC920}" sibTransId="{68F03D93-9396-4968-8FE2-B0A80AD97CA3}"/>
    <dgm:cxn modelId="{E0EDFA05-A3CF-4919-AF3F-BDA3584320BE}" srcId="{21EEE777-17B8-4E6B-94AB-708F8CED2898}" destId="{601111FF-A8C9-447E-94DE-12C29E3D3427}" srcOrd="0" destOrd="0" parTransId="{850E6659-3248-4354-81D2-9182BCD89985}" sibTransId="{DCB872A9-7A0D-4592-9E2B-E36F98CAAF45}"/>
    <dgm:cxn modelId="{72235207-56A7-274A-B1B9-D46B97499B2E}" type="presOf" srcId="{4401E047-9F06-429C-9489-4ED171B8871A}" destId="{79C86D33-FD7B-7F42-8DEB-114D02717D10}" srcOrd="0" destOrd="0" presId="urn:microsoft.com/office/officeart/2005/8/layout/list1"/>
    <dgm:cxn modelId="{DEB1FF15-1A50-B746-AF05-91433EA29708}" type="presOf" srcId="{21EEE777-17B8-4E6B-94AB-708F8CED2898}" destId="{F5B4B2C3-EAEB-B142-8120-EE488DC1051F}" srcOrd="1" destOrd="0" presId="urn:microsoft.com/office/officeart/2005/8/layout/list1"/>
    <dgm:cxn modelId="{4F4C9021-9571-9948-8A65-9DBA964465B9}" type="presOf" srcId="{90AA255B-6287-4C48-B28A-B57C92D57AA4}" destId="{83E44F16-199C-2A49-8975-98A1CC0806D8}" srcOrd="0" destOrd="0" presId="urn:microsoft.com/office/officeart/2005/8/layout/list1"/>
    <dgm:cxn modelId="{F277F776-2DD5-8B4C-AA04-23B5CEB2AB34}" type="presOf" srcId="{B5E31023-E21B-4AC7-95F8-9C50DCC4ACBE}" destId="{E6A51039-C76F-7A49-A3C9-1FE5A08B7D6C}" srcOrd="1" destOrd="0" presId="urn:microsoft.com/office/officeart/2005/8/layout/list1"/>
    <dgm:cxn modelId="{F521FD80-407C-3B4B-BE5B-5F3784D39FF3}" type="presOf" srcId="{601111FF-A8C9-447E-94DE-12C29E3D3427}" destId="{C8796A6E-F083-9D44-B285-35EDE6D53C2F}" srcOrd="0" destOrd="0" presId="urn:microsoft.com/office/officeart/2005/8/layout/list1"/>
    <dgm:cxn modelId="{3E427D99-9CDD-314C-B235-8056FD130592}" type="presOf" srcId="{B5E31023-E21B-4AC7-95F8-9C50DCC4ACBE}" destId="{3EAA630B-1E9A-3845-832C-43E0417F879E}" srcOrd="0" destOrd="0" presId="urn:microsoft.com/office/officeart/2005/8/layout/list1"/>
    <dgm:cxn modelId="{8D9F3ABD-1993-48B1-8003-9CF9857A3629}" srcId="{4401E047-9F06-429C-9489-4ED171B8871A}" destId="{B5E31023-E21B-4AC7-95F8-9C50DCC4ACBE}" srcOrd="2" destOrd="0" parTransId="{02564BFD-56DD-429A-9FA3-2CB36EA55EA3}" sibTransId="{A6F3C6D7-DFF4-430F-8DD7-D65B956736FD}"/>
    <dgm:cxn modelId="{E40B33CF-64EB-4DE6-8C22-F6ED0BB94044}" srcId="{B5E31023-E21B-4AC7-95F8-9C50DCC4ACBE}" destId="{90AA255B-6287-4C48-B28A-B57C92D57AA4}" srcOrd="0" destOrd="0" parTransId="{F1419738-D31A-4C1A-8BD7-E774DCE810A7}" sibTransId="{930A32F5-363F-4C20-9C4D-5DE77ED9A901}"/>
    <dgm:cxn modelId="{2CBABCDF-FE8F-534B-AB52-6A97EF5A6988}" type="presOf" srcId="{25EBE685-21EC-4956-B8CA-3EF94A9A71AE}" destId="{BFCBF6C1-A3F3-4D4D-A145-E9B0D724AE93}" srcOrd="1" destOrd="0" presId="urn:microsoft.com/office/officeart/2005/8/layout/list1"/>
    <dgm:cxn modelId="{900061ED-B40D-1546-8583-99BE6EFDA9D3}" type="presOf" srcId="{21EEE777-17B8-4E6B-94AB-708F8CED2898}" destId="{EFA6351A-1BFF-4A47-8FA1-703C4F342E42}" srcOrd="0" destOrd="0" presId="urn:microsoft.com/office/officeart/2005/8/layout/list1"/>
    <dgm:cxn modelId="{053F5AF3-B638-D146-8FB3-83DA35557B96}" type="presOf" srcId="{25EBE685-21EC-4956-B8CA-3EF94A9A71AE}" destId="{BB93740E-8C59-7E4D-B585-D8A697B1B6E6}" srcOrd="0" destOrd="0" presId="urn:microsoft.com/office/officeart/2005/8/layout/list1"/>
    <dgm:cxn modelId="{6EF519F6-55CC-4F20-8C6A-45AFD7FA718B}" srcId="{4401E047-9F06-429C-9489-4ED171B8871A}" destId="{21EEE777-17B8-4E6B-94AB-708F8CED2898}" srcOrd="0" destOrd="0" parTransId="{13552429-6BBA-4F0E-86D0-1D12A247065D}" sibTransId="{70A20A50-5A6B-42FB-BA39-F83C0CACDD25}"/>
    <dgm:cxn modelId="{F0639EAA-2D36-4340-9745-761048335D8C}" type="presParOf" srcId="{79C86D33-FD7B-7F42-8DEB-114D02717D10}" destId="{EEBF943F-0E98-334F-823D-AA12CFD01581}" srcOrd="0" destOrd="0" presId="urn:microsoft.com/office/officeart/2005/8/layout/list1"/>
    <dgm:cxn modelId="{04994F22-9671-E944-B8E5-86F072A7E714}" type="presParOf" srcId="{EEBF943F-0E98-334F-823D-AA12CFD01581}" destId="{EFA6351A-1BFF-4A47-8FA1-703C4F342E42}" srcOrd="0" destOrd="0" presId="urn:microsoft.com/office/officeart/2005/8/layout/list1"/>
    <dgm:cxn modelId="{C508E618-511B-C945-B5A1-7427D6ADAB7A}" type="presParOf" srcId="{EEBF943F-0E98-334F-823D-AA12CFD01581}" destId="{F5B4B2C3-EAEB-B142-8120-EE488DC1051F}" srcOrd="1" destOrd="0" presId="urn:microsoft.com/office/officeart/2005/8/layout/list1"/>
    <dgm:cxn modelId="{6AADFFA2-90F3-824E-A1DF-1E6982248A9C}" type="presParOf" srcId="{79C86D33-FD7B-7F42-8DEB-114D02717D10}" destId="{83503444-A0E1-8D41-899B-E3E3AE1BE422}" srcOrd="1" destOrd="0" presId="urn:microsoft.com/office/officeart/2005/8/layout/list1"/>
    <dgm:cxn modelId="{0BB3815C-12DF-C14E-9F04-81E81E2079E7}" type="presParOf" srcId="{79C86D33-FD7B-7F42-8DEB-114D02717D10}" destId="{C8796A6E-F083-9D44-B285-35EDE6D53C2F}" srcOrd="2" destOrd="0" presId="urn:microsoft.com/office/officeart/2005/8/layout/list1"/>
    <dgm:cxn modelId="{2A22CCBC-E697-0E41-AE51-C5BE54DEB201}" type="presParOf" srcId="{79C86D33-FD7B-7F42-8DEB-114D02717D10}" destId="{31DAE789-C181-B249-B1A1-027D88BF9E0D}" srcOrd="3" destOrd="0" presId="urn:microsoft.com/office/officeart/2005/8/layout/list1"/>
    <dgm:cxn modelId="{1566CA15-5D18-2C40-B565-B8BA1B90623B}" type="presParOf" srcId="{79C86D33-FD7B-7F42-8DEB-114D02717D10}" destId="{DEF61B7C-5BE1-3D4F-ACB9-78D72D36F25F}" srcOrd="4" destOrd="0" presId="urn:microsoft.com/office/officeart/2005/8/layout/list1"/>
    <dgm:cxn modelId="{5B1DDC2E-1A74-F340-902C-D41A08D669FE}" type="presParOf" srcId="{DEF61B7C-5BE1-3D4F-ACB9-78D72D36F25F}" destId="{BB93740E-8C59-7E4D-B585-D8A697B1B6E6}" srcOrd="0" destOrd="0" presId="urn:microsoft.com/office/officeart/2005/8/layout/list1"/>
    <dgm:cxn modelId="{F8660405-D7B9-D545-8DF7-65C1D8CD1920}" type="presParOf" srcId="{DEF61B7C-5BE1-3D4F-ACB9-78D72D36F25F}" destId="{BFCBF6C1-A3F3-4D4D-A145-E9B0D724AE93}" srcOrd="1" destOrd="0" presId="urn:microsoft.com/office/officeart/2005/8/layout/list1"/>
    <dgm:cxn modelId="{650A09A0-7AE4-F544-95D3-7E7573DDF0CF}" type="presParOf" srcId="{79C86D33-FD7B-7F42-8DEB-114D02717D10}" destId="{58BDEB9B-0E04-2B41-AB44-E8DE4C92CE57}" srcOrd="5" destOrd="0" presId="urn:microsoft.com/office/officeart/2005/8/layout/list1"/>
    <dgm:cxn modelId="{2BDE9C3C-AE3B-874D-AFB0-233BD3955AAC}" type="presParOf" srcId="{79C86D33-FD7B-7F42-8DEB-114D02717D10}" destId="{8B6527B6-8AC4-7940-8BC2-2C255608E7CA}" srcOrd="6" destOrd="0" presId="urn:microsoft.com/office/officeart/2005/8/layout/list1"/>
    <dgm:cxn modelId="{7CA29E9F-9B04-E44E-969B-57FFC565694C}" type="presParOf" srcId="{79C86D33-FD7B-7F42-8DEB-114D02717D10}" destId="{6EAB04B1-453F-164E-BA39-CB109E6C930C}" srcOrd="7" destOrd="0" presId="urn:microsoft.com/office/officeart/2005/8/layout/list1"/>
    <dgm:cxn modelId="{2C373C29-1A62-A549-97EF-E677F1C6DDB6}" type="presParOf" srcId="{79C86D33-FD7B-7F42-8DEB-114D02717D10}" destId="{8968E806-8C2A-C745-9FBE-D1024FA44F4E}" srcOrd="8" destOrd="0" presId="urn:microsoft.com/office/officeart/2005/8/layout/list1"/>
    <dgm:cxn modelId="{1F8012CF-7F8E-5740-BA5C-257517ECD816}" type="presParOf" srcId="{8968E806-8C2A-C745-9FBE-D1024FA44F4E}" destId="{3EAA630B-1E9A-3845-832C-43E0417F879E}" srcOrd="0" destOrd="0" presId="urn:microsoft.com/office/officeart/2005/8/layout/list1"/>
    <dgm:cxn modelId="{B4424F46-15C3-6843-A784-28047D14E0EF}" type="presParOf" srcId="{8968E806-8C2A-C745-9FBE-D1024FA44F4E}" destId="{E6A51039-C76F-7A49-A3C9-1FE5A08B7D6C}" srcOrd="1" destOrd="0" presId="urn:microsoft.com/office/officeart/2005/8/layout/list1"/>
    <dgm:cxn modelId="{81D57823-9F75-364D-8D6A-BD3A42BB7260}" type="presParOf" srcId="{79C86D33-FD7B-7F42-8DEB-114D02717D10}" destId="{CBAB3487-F5CC-9943-95BA-A0E1C06DD6DF}" srcOrd="9" destOrd="0" presId="urn:microsoft.com/office/officeart/2005/8/layout/list1"/>
    <dgm:cxn modelId="{86CF4EA6-A384-A848-9C66-B90530213CDE}" type="presParOf" srcId="{79C86D33-FD7B-7F42-8DEB-114D02717D10}" destId="{83E44F16-199C-2A49-8975-98A1CC0806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AEF834-3034-7445-98FD-86D8379CE8A4}" type="doc">
      <dgm:prSet loTypeId="urn:microsoft.com/office/officeart/2016/7/layout/ChevronBlockProcess" loCatId="process" qsTypeId="urn:microsoft.com/office/officeart/2005/8/quickstyle/simple4" qsCatId="simple" csTypeId="urn:microsoft.com/office/officeart/2005/8/colors/accent1_2" csCatId="accent1" phldr="1"/>
      <dgm:spPr/>
      <dgm:t>
        <a:bodyPr/>
        <a:lstStyle/>
        <a:p>
          <a:endParaRPr lang="it-IT"/>
        </a:p>
      </dgm:t>
    </dgm:pt>
    <dgm:pt modelId="{A7495F83-3561-874B-A823-D0EDEDB68159}">
      <dgm:prSet phldrT="[Testo]"/>
      <dgm:spPr/>
      <dgm:t>
        <a:bodyPr/>
        <a:lstStyle/>
        <a:p>
          <a:r>
            <a:rPr lang="it-IT" dirty="0"/>
            <a:t>Scontro civiltà</a:t>
          </a:r>
        </a:p>
      </dgm:t>
    </dgm:pt>
    <dgm:pt modelId="{7B8962EE-EE20-3441-85A0-B7E75953EFC2}" type="parTrans" cxnId="{AFE6EDA7-18A0-6A4E-A723-9BD60D4A6B01}">
      <dgm:prSet/>
      <dgm:spPr/>
      <dgm:t>
        <a:bodyPr/>
        <a:lstStyle/>
        <a:p>
          <a:endParaRPr lang="it-IT"/>
        </a:p>
      </dgm:t>
    </dgm:pt>
    <dgm:pt modelId="{43B802F6-E8E1-8B49-8EFF-57FD8351B0BA}" type="sibTrans" cxnId="{AFE6EDA7-18A0-6A4E-A723-9BD60D4A6B01}">
      <dgm:prSet/>
      <dgm:spPr/>
      <dgm:t>
        <a:bodyPr/>
        <a:lstStyle/>
        <a:p>
          <a:endParaRPr lang="it-IT"/>
        </a:p>
      </dgm:t>
    </dgm:pt>
    <dgm:pt modelId="{3E328A53-DDA5-234A-9588-E542D64A4797}">
      <dgm:prSet phldrT="[Testo]"/>
      <dgm:spPr/>
      <dgm:t>
        <a:bodyPr/>
        <a:lstStyle/>
        <a:p>
          <a:r>
            <a:rPr lang="it-IT" dirty="0"/>
            <a:t>Enfatizza conflitto</a:t>
          </a:r>
        </a:p>
      </dgm:t>
    </dgm:pt>
    <dgm:pt modelId="{C8463ADE-070F-094A-A016-DE34D18CFF21}" type="parTrans" cxnId="{F90595F7-5105-EC43-903E-FD0AA805A272}">
      <dgm:prSet/>
      <dgm:spPr/>
      <dgm:t>
        <a:bodyPr/>
        <a:lstStyle/>
        <a:p>
          <a:endParaRPr lang="it-IT"/>
        </a:p>
      </dgm:t>
    </dgm:pt>
    <dgm:pt modelId="{3E604EFA-0292-B142-AD35-8E8D8B3D0259}" type="sibTrans" cxnId="{F90595F7-5105-EC43-903E-FD0AA805A272}">
      <dgm:prSet/>
      <dgm:spPr/>
      <dgm:t>
        <a:bodyPr/>
        <a:lstStyle/>
        <a:p>
          <a:endParaRPr lang="it-IT"/>
        </a:p>
      </dgm:t>
    </dgm:pt>
    <dgm:pt modelId="{4AFF3DDE-1560-4245-8AC5-84D4607E0DFA}">
      <dgm:prSet phldrT="[Testo]"/>
      <dgm:spPr/>
      <dgm:t>
        <a:bodyPr/>
        <a:lstStyle/>
        <a:p>
          <a:r>
            <a:rPr lang="it-IT" dirty="0" err="1"/>
            <a:t>Mcdonaldizzazione</a:t>
          </a:r>
          <a:endParaRPr lang="it-IT" dirty="0"/>
        </a:p>
      </dgm:t>
    </dgm:pt>
    <dgm:pt modelId="{D8DC785B-EF56-2543-9753-87712962A89D}" type="parTrans" cxnId="{FE126522-DB07-4E49-8536-8419CA2B0851}">
      <dgm:prSet/>
      <dgm:spPr/>
      <dgm:t>
        <a:bodyPr/>
        <a:lstStyle/>
        <a:p>
          <a:endParaRPr lang="it-IT"/>
        </a:p>
      </dgm:t>
    </dgm:pt>
    <dgm:pt modelId="{CC873B7A-440B-B940-AB73-8FAF5F404FF6}" type="sibTrans" cxnId="{FE126522-DB07-4E49-8536-8419CA2B0851}">
      <dgm:prSet/>
      <dgm:spPr/>
      <dgm:t>
        <a:bodyPr/>
        <a:lstStyle/>
        <a:p>
          <a:endParaRPr lang="it-IT"/>
        </a:p>
      </dgm:t>
    </dgm:pt>
    <dgm:pt modelId="{C9209F97-09FF-3741-9B46-115AFF416EF4}">
      <dgm:prSet phldrT="[Testo]"/>
      <dgm:spPr/>
      <dgm:t>
        <a:bodyPr/>
        <a:lstStyle/>
        <a:p>
          <a:r>
            <a:rPr lang="it-IT" dirty="0"/>
            <a:t>Enfatizza modelli dall’esterno</a:t>
          </a:r>
        </a:p>
      </dgm:t>
    </dgm:pt>
    <dgm:pt modelId="{7FFE344B-CA25-AD4A-A4D1-20154512F1B5}" type="parTrans" cxnId="{8F041D5C-881E-B94D-9E17-36564E3D5806}">
      <dgm:prSet/>
      <dgm:spPr/>
      <dgm:t>
        <a:bodyPr/>
        <a:lstStyle/>
        <a:p>
          <a:endParaRPr lang="it-IT"/>
        </a:p>
      </dgm:t>
    </dgm:pt>
    <dgm:pt modelId="{E8CB4E66-26D5-EA43-B351-4D2A03F1CF24}" type="sibTrans" cxnId="{8F041D5C-881E-B94D-9E17-36564E3D5806}">
      <dgm:prSet/>
      <dgm:spPr/>
      <dgm:t>
        <a:bodyPr/>
        <a:lstStyle/>
        <a:p>
          <a:endParaRPr lang="it-IT"/>
        </a:p>
      </dgm:t>
    </dgm:pt>
    <dgm:pt modelId="{64351E8E-9CF4-E049-8D96-39DFCD494278}">
      <dgm:prSet phldrT="[Testo]"/>
      <dgm:spPr/>
      <dgm:t>
        <a:bodyPr/>
        <a:lstStyle/>
        <a:p>
          <a:r>
            <a:rPr lang="it-IT" dirty="0" err="1"/>
            <a:t>omogeneizzazzione</a:t>
          </a:r>
          <a:endParaRPr lang="it-IT" dirty="0"/>
        </a:p>
      </dgm:t>
    </dgm:pt>
    <dgm:pt modelId="{FEDB844F-5FA4-5F48-8602-19B367D7D829}" type="parTrans" cxnId="{99F5C6C0-74BC-EA44-A6D8-C13CDEB395B7}">
      <dgm:prSet/>
      <dgm:spPr/>
      <dgm:t>
        <a:bodyPr/>
        <a:lstStyle/>
        <a:p>
          <a:endParaRPr lang="it-IT"/>
        </a:p>
      </dgm:t>
    </dgm:pt>
    <dgm:pt modelId="{3A6D8A6E-3317-6246-B5A9-A9B841AC25DA}" type="sibTrans" cxnId="{99F5C6C0-74BC-EA44-A6D8-C13CDEB395B7}">
      <dgm:prSet/>
      <dgm:spPr/>
      <dgm:t>
        <a:bodyPr/>
        <a:lstStyle/>
        <a:p>
          <a:endParaRPr lang="it-IT"/>
        </a:p>
      </dgm:t>
    </dgm:pt>
    <dgm:pt modelId="{4418C593-EF13-394B-A320-2B653D08F9C2}">
      <dgm:prSet phldrT="[Testo]"/>
      <dgm:spPr/>
      <dgm:t>
        <a:bodyPr/>
        <a:lstStyle/>
        <a:p>
          <a:r>
            <a:rPr lang="it-IT" dirty="0"/>
            <a:t>Ibridazione</a:t>
          </a:r>
        </a:p>
      </dgm:t>
    </dgm:pt>
    <dgm:pt modelId="{42896A3D-3E35-794F-A0A6-BB972D412FD2}" type="parTrans" cxnId="{F66FE6CF-55A5-F648-981C-AC75264EE3C0}">
      <dgm:prSet/>
      <dgm:spPr/>
      <dgm:t>
        <a:bodyPr/>
        <a:lstStyle/>
        <a:p>
          <a:endParaRPr lang="it-IT"/>
        </a:p>
      </dgm:t>
    </dgm:pt>
    <dgm:pt modelId="{86B98F77-1361-2E4C-9F58-9212F1E20F72}" type="sibTrans" cxnId="{F66FE6CF-55A5-F648-981C-AC75264EE3C0}">
      <dgm:prSet/>
      <dgm:spPr/>
      <dgm:t>
        <a:bodyPr/>
        <a:lstStyle/>
        <a:p>
          <a:endParaRPr lang="it-IT"/>
        </a:p>
      </dgm:t>
    </dgm:pt>
    <dgm:pt modelId="{C1C7164C-80CF-9A49-85E7-1233838EB632}">
      <dgm:prSet phldrT="[Testo]"/>
      <dgm:spPr/>
      <dgm:t>
        <a:bodyPr/>
        <a:lstStyle/>
        <a:p>
          <a:r>
            <a:rPr lang="it-IT" dirty="0"/>
            <a:t>Combinazione da provenienze diverse</a:t>
          </a:r>
        </a:p>
      </dgm:t>
    </dgm:pt>
    <dgm:pt modelId="{14BD7FE3-A72F-854F-81B3-7538816299CD}" type="parTrans" cxnId="{4348AFFD-6014-9F48-80C1-58C4EA5B8ABE}">
      <dgm:prSet/>
      <dgm:spPr/>
      <dgm:t>
        <a:bodyPr/>
        <a:lstStyle/>
        <a:p>
          <a:endParaRPr lang="it-IT"/>
        </a:p>
      </dgm:t>
    </dgm:pt>
    <dgm:pt modelId="{CB78ECA6-EA32-E945-AA66-1EBAB76B2ECA}" type="sibTrans" cxnId="{4348AFFD-6014-9F48-80C1-58C4EA5B8ABE}">
      <dgm:prSet/>
      <dgm:spPr/>
      <dgm:t>
        <a:bodyPr/>
        <a:lstStyle/>
        <a:p>
          <a:endParaRPr lang="it-IT"/>
        </a:p>
      </dgm:t>
    </dgm:pt>
    <dgm:pt modelId="{103E6A84-7379-A242-8343-FE0D875876B9}">
      <dgm:prSet phldrT="[Testo]"/>
      <dgm:spPr/>
      <dgm:t>
        <a:bodyPr/>
        <a:lstStyle/>
        <a:p>
          <a:r>
            <a:rPr lang="it-IT" dirty="0"/>
            <a:t>fusione</a:t>
          </a:r>
        </a:p>
      </dgm:t>
    </dgm:pt>
    <dgm:pt modelId="{CEF96709-8D12-EC45-805D-99206A8C6914}" type="parTrans" cxnId="{5D46DD5E-E6CA-7746-862C-643F0C49C414}">
      <dgm:prSet/>
      <dgm:spPr/>
      <dgm:t>
        <a:bodyPr/>
        <a:lstStyle/>
        <a:p>
          <a:endParaRPr lang="it-IT"/>
        </a:p>
      </dgm:t>
    </dgm:pt>
    <dgm:pt modelId="{759EEA44-99CB-5D46-8104-31173097B17F}" type="sibTrans" cxnId="{5D46DD5E-E6CA-7746-862C-643F0C49C414}">
      <dgm:prSet/>
      <dgm:spPr/>
      <dgm:t>
        <a:bodyPr/>
        <a:lstStyle/>
        <a:p>
          <a:endParaRPr lang="it-IT"/>
        </a:p>
      </dgm:t>
    </dgm:pt>
    <dgm:pt modelId="{FDA4B67D-DFDF-064E-9FC0-78602C972AF4}" type="pres">
      <dgm:prSet presAssocID="{D0AEF834-3034-7445-98FD-86D8379CE8A4}" presName="Name0" presStyleCnt="0">
        <dgm:presLayoutVars>
          <dgm:dir/>
          <dgm:animLvl val="lvl"/>
          <dgm:resizeHandles val="exact"/>
        </dgm:presLayoutVars>
      </dgm:prSet>
      <dgm:spPr/>
    </dgm:pt>
    <dgm:pt modelId="{16402B2B-80DA-724E-9A79-D77E353BFC7E}" type="pres">
      <dgm:prSet presAssocID="{A7495F83-3561-874B-A823-D0EDEDB68159}" presName="composite" presStyleCnt="0"/>
      <dgm:spPr/>
    </dgm:pt>
    <dgm:pt modelId="{71565E25-6EFC-D44C-96CA-84C3834F5E82}" type="pres">
      <dgm:prSet presAssocID="{A7495F83-3561-874B-A823-D0EDEDB68159}" presName="parTx" presStyleLbl="alignNode1" presStyleIdx="0" presStyleCnt="3">
        <dgm:presLayoutVars>
          <dgm:chMax val="0"/>
          <dgm:chPref val="0"/>
        </dgm:presLayoutVars>
      </dgm:prSet>
      <dgm:spPr/>
    </dgm:pt>
    <dgm:pt modelId="{250D24D2-8EAB-7A49-BB02-8F9D7ED58329}" type="pres">
      <dgm:prSet presAssocID="{A7495F83-3561-874B-A823-D0EDEDB68159}" presName="desTx" presStyleLbl="alignAccFollowNode1" presStyleIdx="0" presStyleCnt="3">
        <dgm:presLayoutVars/>
      </dgm:prSet>
      <dgm:spPr/>
    </dgm:pt>
    <dgm:pt modelId="{856F2958-2133-B942-B8C3-BA7C0007FE29}" type="pres">
      <dgm:prSet presAssocID="{43B802F6-E8E1-8B49-8EFF-57FD8351B0BA}" presName="space" presStyleCnt="0"/>
      <dgm:spPr/>
    </dgm:pt>
    <dgm:pt modelId="{F2F38B8E-CC71-9846-AADC-7D55D018E692}" type="pres">
      <dgm:prSet presAssocID="{4AFF3DDE-1560-4245-8AC5-84D4607E0DFA}" presName="composite" presStyleCnt="0"/>
      <dgm:spPr/>
    </dgm:pt>
    <dgm:pt modelId="{EF4E35EC-F1CE-DB40-A514-07FC4A8F1518}" type="pres">
      <dgm:prSet presAssocID="{4AFF3DDE-1560-4245-8AC5-84D4607E0DFA}" presName="parTx" presStyleLbl="alignNode1" presStyleIdx="1" presStyleCnt="3">
        <dgm:presLayoutVars>
          <dgm:chMax val="0"/>
          <dgm:chPref val="0"/>
        </dgm:presLayoutVars>
      </dgm:prSet>
      <dgm:spPr/>
    </dgm:pt>
    <dgm:pt modelId="{683A1477-C263-5445-8BF2-1ADB37D5B204}" type="pres">
      <dgm:prSet presAssocID="{4AFF3DDE-1560-4245-8AC5-84D4607E0DFA}" presName="desTx" presStyleLbl="alignAccFollowNode1" presStyleIdx="1" presStyleCnt="3">
        <dgm:presLayoutVars/>
      </dgm:prSet>
      <dgm:spPr/>
    </dgm:pt>
    <dgm:pt modelId="{6927E9BC-229D-4D44-912A-7A03B680B5CB}" type="pres">
      <dgm:prSet presAssocID="{CC873B7A-440B-B940-AB73-8FAF5F404FF6}" presName="space" presStyleCnt="0"/>
      <dgm:spPr/>
    </dgm:pt>
    <dgm:pt modelId="{16516A6D-3CC5-A54D-BF3B-E42BC87CA69B}" type="pres">
      <dgm:prSet presAssocID="{4418C593-EF13-394B-A320-2B653D08F9C2}" presName="composite" presStyleCnt="0"/>
      <dgm:spPr/>
    </dgm:pt>
    <dgm:pt modelId="{831DDB32-1393-C146-8D76-0388923C89C4}" type="pres">
      <dgm:prSet presAssocID="{4418C593-EF13-394B-A320-2B653D08F9C2}" presName="parTx" presStyleLbl="alignNode1" presStyleIdx="2" presStyleCnt="3">
        <dgm:presLayoutVars>
          <dgm:chMax val="0"/>
          <dgm:chPref val="0"/>
        </dgm:presLayoutVars>
      </dgm:prSet>
      <dgm:spPr/>
    </dgm:pt>
    <dgm:pt modelId="{CE40DC17-C698-E442-8294-E3DB287B02DD}" type="pres">
      <dgm:prSet presAssocID="{4418C593-EF13-394B-A320-2B653D08F9C2}" presName="desTx" presStyleLbl="alignAccFollowNode1" presStyleIdx="2" presStyleCnt="3">
        <dgm:presLayoutVars/>
      </dgm:prSet>
      <dgm:spPr/>
    </dgm:pt>
  </dgm:ptLst>
  <dgm:cxnLst>
    <dgm:cxn modelId="{FE126522-DB07-4E49-8536-8419CA2B0851}" srcId="{D0AEF834-3034-7445-98FD-86D8379CE8A4}" destId="{4AFF3DDE-1560-4245-8AC5-84D4607E0DFA}" srcOrd="1" destOrd="0" parTransId="{D8DC785B-EF56-2543-9753-87712962A89D}" sibTransId="{CC873B7A-440B-B940-AB73-8FAF5F404FF6}"/>
    <dgm:cxn modelId="{71EA6A2D-7B60-2B4E-B194-B169D0D05E05}" type="presOf" srcId="{4AFF3DDE-1560-4245-8AC5-84D4607E0DFA}" destId="{EF4E35EC-F1CE-DB40-A514-07FC4A8F1518}" srcOrd="0" destOrd="0" presId="urn:microsoft.com/office/officeart/2016/7/layout/ChevronBlockProcess"/>
    <dgm:cxn modelId="{E36AD042-D32C-1F4C-985B-7FAB953C4A14}" type="presOf" srcId="{103E6A84-7379-A242-8343-FE0D875876B9}" destId="{CE40DC17-C698-E442-8294-E3DB287B02DD}" srcOrd="0" destOrd="1" presId="urn:microsoft.com/office/officeart/2016/7/layout/ChevronBlockProcess"/>
    <dgm:cxn modelId="{6802A94A-854C-A745-965E-23EC6C2DE26F}" type="presOf" srcId="{C1C7164C-80CF-9A49-85E7-1233838EB632}" destId="{CE40DC17-C698-E442-8294-E3DB287B02DD}" srcOrd="0" destOrd="0" presId="urn:microsoft.com/office/officeart/2016/7/layout/ChevronBlockProcess"/>
    <dgm:cxn modelId="{52667C4C-3729-B044-A7CF-4481540B4CB4}" type="presOf" srcId="{C9209F97-09FF-3741-9B46-115AFF416EF4}" destId="{683A1477-C263-5445-8BF2-1ADB37D5B204}" srcOrd="0" destOrd="0" presId="urn:microsoft.com/office/officeart/2016/7/layout/ChevronBlockProcess"/>
    <dgm:cxn modelId="{8F041D5C-881E-B94D-9E17-36564E3D5806}" srcId="{4AFF3DDE-1560-4245-8AC5-84D4607E0DFA}" destId="{C9209F97-09FF-3741-9B46-115AFF416EF4}" srcOrd="0" destOrd="0" parTransId="{7FFE344B-CA25-AD4A-A4D1-20154512F1B5}" sibTransId="{E8CB4E66-26D5-EA43-B351-4D2A03F1CF24}"/>
    <dgm:cxn modelId="{5D46DD5E-E6CA-7746-862C-643F0C49C414}" srcId="{4418C593-EF13-394B-A320-2B653D08F9C2}" destId="{103E6A84-7379-A242-8343-FE0D875876B9}" srcOrd="1" destOrd="0" parTransId="{CEF96709-8D12-EC45-805D-99206A8C6914}" sibTransId="{759EEA44-99CB-5D46-8104-31173097B17F}"/>
    <dgm:cxn modelId="{EB98C375-A383-1041-BA21-5E51A55BF35E}" type="presOf" srcId="{64351E8E-9CF4-E049-8D96-39DFCD494278}" destId="{683A1477-C263-5445-8BF2-1ADB37D5B204}" srcOrd="0" destOrd="1" presId="urn:microsoft.com/office/officeart/2016/7/layout/ChevronBlockProcess"/>
    <dgm:cxn modelId="{8CB83F83-9655-0446-A5EF-1409217055EC}" type="presOf" srcId="{D0AEF834-3034-7445-98FD-86D8379CE8A4}" destId="{FDA4B67D-DFDF-064E-9FC0-78602C972AF4}" srcOrd="0" destOrd="0" presId="urn:microsoft.com/office/officeart/2016/7/layout/ChevronBlockProcess"/>
    <dgm:cxn modelId="{D0AE108A-77DB-4C42-948B-B6907391D901}" type="presOf" srcId="{A7495F83-3561-874B-A823-D0EDEDB68159}" destId="{71565E25-6EFC-D44C-96CA-84C3834F5E82}" srcOrd="0" destOrd="0" presId="urn:microsoft.com/office/officeart/2016/7/layout/ChevronBlockProcess"/>
    <dgm:cxn modelId="{AFE6EDA7-18A0-6A4E-A723-9BD60D4A6B01}" srcId="{D0AEF834-3034-7445-98FD-86D8379CE8A4}" destId="{A7495F83-3561-874B-A823-D0EDEDB68159}" srcOrd="0" destOrd="0" parTransId="{7B8962EE-EE20-3441-85A0-B7E75953EFC2}" sibTransId="{43B802F6-E8E1-8B49-8EFF-57FD8351B0BA}"/>
    <dgm:cxn modelId="{99F5C6C0-74BC-EA44-A6D8-C13CDEB395B7}" srcId="{4AFF3DDE-1560-4245-8AC5-84D4607E0DFA}" destId="{64351E8E-9CF4-E049-8D96-39DFCD494278}" srcOrd="1" destOrd="0" parTransId="{FEDB844F-5FA4-5F48-8602-19B367D7D829}" sibTransId="{3A6D8A6E-3317-6246-B5A9-A9B841AC25DA}"/>
    <dgm:cxn modelId="{F66FE6CF-55A5-F648-981C-AC75264EE3C0}" srcId="{D0AEF834-3034-7445-98FD-86D8379CE8A4}" destId="{4418C593-EF13-394B-A320-2B653D08F9C2}" srcOrd="2" destOrd="0" parTransId="{42896A3D-3E35-794F-A0A6-BB972D412FD2}" sibTransId="{86B98F77-1361-2E4C-9F58-9212F1E20F72}"/>
    <dgm:cxn modelId="{93A151D4-8C5F-2D4C-A47D-634E35D6C502}" type="presOf" srcId="{4418C593-EF13-394B-A320-2B653D08F9C2}" destId="{831DDB32-1393-C146-8D76-0388923C89C4}" srcOrd="0" destOrd="0" presId="urn:microsoft.com/office/officeart/2016/7/layout/ChevronBlockProcess"/>
    <dgm:cxn modelId="{66E9E9DC-70CE-F048-80BA-60F7941EBBE5}" type="presOf" srcId="{3E328A53-DDA5-234A-9588-E542D64A4797}" destId="{250D24D2-8EAB-7A49-BB02-8F9D7ED58329}" srcOrd="0" destOrd="0" presId="urn:microsoft.com/office/officeart/2016/7/layout/ChevronBlockProcess"/>
    <dgm:cxn modelId="{F90595F7-5105-EC43-903E-FD0AA805A272}" srcId="{A7495F83-3561-874B-A823-D0EDEDB68159}" destId="{3E328A53-DDA5-234A-9588-E542D64A4797}" srcOrd="0" destOrd="0" parTransId="{C8463ADE-070F-094A-A016-DE34D18CFF21}" sibTransId="{3E604EFA-0292-B142-AD35-8E8D8B3D0259}"/>
    <dgm:cxn modelId="{4348AFFD-6014-9F48-80C1-58C4EA5B8ABE}" srcId="{4418C593-EF13-394B-A320-2B653D08F9C2}" destId="{C1C7164C-80CF-9A49-85E7-1233838EB632}" srcOrd="0" destOrd="0" parTransId="{14BD7FE3-A72F-854F-81B3-7538816299CD}" sibTransId="{CB78ECA6-EA32-E945-AA66-1EBAB76B2ECA}"/>
    <dgm:cxn modelId="{0B34521A-5BC2-674B-8FB8-54A6C8584BA4}" type="presParOf" srcId="{FDA4B67D-DFDF-064E-9FC0-78602C972AF4}" destId="{16402B2B-80DA-724E-9A79-D77E353BFC7E}" srcOrd="0" destOrd="0" presId="urn:microsoft.com/office/officeart/2016/7/layout/ChevronBlockProcess"/>
    <dgm:cxn modelId="{B92798CF-41BC-5046-964E-681E50003082}" type="presParOf" srcId="{16402B2B-80DA-724E-9A79-D77E353BFC7E}" destId="{71565E25-6EFC-D44C-96CA-84C3834F5E82}" srcOrd="0" destOrd="0" presId="urn:microsoft.com/office/officeart/2016/7/layout/ChevronBlockProcess"/>
    <dgm:cxn modelId="{8DD8FBBE-BCAA-E040-B66E-5B4814985FBE}" type="presParOf" srcId="{16402B2B-80DA-724E-9A79-D77E353BFC7E}" destId="{250D24D2-8EAB-7A49-BB02-8F9D7ED58329}" srcOrd="1" destOrd="0" presId="urn:microsoft.com/office/officeart/2016/7/layout/ChevronBlockProcess"/>
    <dgm:cxn modelId="{6D25A8D7-BC9F-C646-B2AF-18F025740CCE}" type="presParOf" srcId="{FDA4B67D-DFDF-064E-9FC0-78602C972AF4}" destId="{856F2958-2133-B942-B8C3-BA7C0007FE29}" srcOrd="1" destOrd="0" presId="urn:microsoft.com/office/officeart/2016/7/layout/ChevronBlockProcess"/>
    <dgm:cxn modelId="{6C107A48-8BB5-DE4D-9A9C-0A26608D5C79}" type="presParOf" srcId="{FDA4B67D-DFDF-064E-9FC0-78602C972AF4}" destId="{F2F38B8E-CC71-9846-AADC-7D55D018E692}" srcOrd="2" destOrd="0" presId="urn:microsoft.com/office/officeart/2016/7/layout/ChevronBlockProcess"/>
    <dgm:cxn modelId="{90E871FD-1B58-FC4E-A23B-1E8B6E831067}" type="presParOf" srcId="{F2F38B8E-CC71-9846-AADC-7D55D018E692}" destId="{EF4E35EC-F1CE-DB40-A514-07FC4A8F1518}" srcOrd="0" destOrd="0" presId="urn:microsoft.com/office/officeart/2016/7/layout/ChevronBlockProcess"/>
    <dgm:cxn modelId="{A411BED5-E50B-F741-9EF6-4A70069E7558}" type="presParOf" srcId="{F2F38B8E-CC71-9846-AADC-7D55D018E692}" destId="{683A1477-C263-5445-8BF2-1ADB37D5B204}" srcOrd="1" destOrd="0" presId="urn:microsoft.com/office/officeart/2016/7/layout/ChevronBlockProcess"/>
    <dgm:cxn modelId="{9CA98CC1-C438-7D4C-91CA-881B2EB43D7B}" type="presParOf" srcId="{FDA4B67D-DFDF-064E-9FC0-78602C972AF4}" destId="{6927E9BC-229D-4D44-912A-7A03B680B5CB}" srcOrd="3" destOrd="0" presId="urn:microsoft.com/office/officeart/2016/7/layout/ChevronBlockProcess"/>
    <dgm:cxn modelId="{0FE4AF71-8988-5D41-A3BA-C7EC0C851D25}" type="presParOf" srcId="{FDA4B67D-DFDF-064E-9FC0-78602C972AF4}" destId="{16516A6D-3CC5-A54D-BF3B-E42BC87CA69B}" srcOrd="4" destOrd="0" presId="urn:microsoft.com/office/officeart/2016/7/layout/ChevronBlockProcess"/>
    <dgm:cxn modelId="{196D32BD-2308-924D-870E-2A3D0C1E12BA}" type="presParOf" srcId="{16516A6D-3CC5-A54D-BF3B-E42BC87CA69B}" destId="{831DDB32-1393-C146-8D76-0388923C89C4}" srcOrd="0" destOrd="0" presId="urn:microsoft.com/office/officeart/2016/7/layout/ChevronBlockProcess"/>
    <dgm:cxn modelId="{87AA240C-693B-FB48-9BA5-432E99D595BC}" type="presParOf" srcId="{16516A6D-3CC5-A54D-BF3B-E42BC87CA69B}" destId="{CE40DC17-C698-E442-8294-E3DB287B02DD}"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6E1AA0-2685-8049-B256-D30A65AB49B6}" type="doc">
      <dgm:prSet loTypeId="urn:microsoft.com/office/officeart/2008/layout/BubblePictureList" loCatId="" qsTypeId="urn:microsoft.com/office/officeart/2005/8/quickstyle/simple4" qsCatId="simple" csTypeId="urn:microsoft.com/office/officeart/2005/8/colors/accent1_2" csCatId="accent1" phldr="1"/>
      <dgm:spPr/>
      <dgm:t>
        <a:bodyPr/>
        <a:lstStyle/>
        <a:p>
          <a:endParaRPr lang="it-IT"/>
        </a:p>
      </dgm:t>
    </dgm:pt>
    <dgm:pt modelId="{226DF647-139E-A747-887F-C88808A04C70}">
      <dgm:prSet phldrT="[Testo]"/>
      <dgm:spPr/>
      <dgm:t>
        <a:bodyPr/>
        <a:lstStyle/>
        <a:p>
          <a:r>
            <a:rPr lang="it-IT" dirty="0"/>
            <a:t>classe</a:t>
          </a:r>
        </a:p>
      </dgm:t>
    </dgm:pt>
    <dgm:pt modelId="{F3EBBAA8-E395-4845-B998-591CCC2971E4}" type="parTrans" cxnId="{1D77C080-EAA8-994F-B69E-FEBC7F431F2A}">
      <dgm:prSet/>
      <dgm:spPr/>
      <dgm:t>
        <a:bodyPr/>
        <a:lstStyle/>
        <a:p>
          <a:endParaRPr lang="it-IT"/>
        </a:p>
      </dgm:t>
    </dgm:pt>
    <dgm:pt modelId="{95C5018D-0B9C-174E-9E79-E988A0E2D6C3}" type="sibTrans" cxnId="{1D77C080-EAA8-994F-B69E-FEBC7F431F2A}">
      <dgm:prSet/>
      <dgm:spPr/>
      <dgm:t>
        <a:bodyPr/>
        <a:lstStyle/>
        <a:p>
          <a:endParaRPr lang="it-IT"/>
        </a:p>
      </dgm:t>
    </dgm:pt>
    <dgm:pt modelId="{EE0E1164-AB02-2148-BC48-97C1962B1605}">
      <dgm:prSet phldrT="[Testo]"/>
      <dgm:spPr/>
      <dgm:t>
        <a:bodyPr/>
        <a:lstStyle/>
        <a:p>
          <a:r>
            <a:rPr lang="it-IT" dirty="0"/>
            <a:t>genere</a:t>
          </a:r>
        </a:p>
      </dgm:t>
    </dgm:pt>
    <dgm:pt modelId="{452987D5-81AD-4242-9E54-05405A541B8C}" type="parTrans" cxnId="{8E2A7D43-001E-154D-99CA-EE9274E46FC7}">
      <dgm:prSet/>
      <dgm:spPr/>
      <dgm:t>
        <a:bodyPr/>
        <a:lstStyle/>
        <a:p>
          <a:endParaRPr lang="it-IT"/>
        </a:p>
      </dgm:t>
    </dgm:pt>
    <dgm:pt modelId="{3F55591F-9FDC-834D-BC74-61A02441E7EA}" type="sibTrans" cxnId="{8E2A7D43-001E-154D-99CA-EE9274E46FC7}">
      <dgm:prSet/>
      <dgm:spPr/>
      <dgm:t>
        <a:bodyPr/>
        <a:lstStyle/>
        <a:p>
          <a:endParaRPr lang="it-IT"/>
        </a:p>
      </dgm:t>
    </dgm:pt>
    <dgm:pt modelId="{772EC81C-EDA8-FF48-8773-B9E8A2D3F29C}">
      <dgm:prSet phldrT="[Testo]"/>
      <dgm:spPr/>
      <dgm:t>
        <a:bodyPr/>
        <a:lstStyle/>
        <a:p>
          <a:r>
            <a:rPr lang="it-IT" dirty="0"/>
            <a:t>età</a:t>
          </a:r>
        </a:p>
      </dgm:t>
    </dgm:pt>
    <dgm:pt modelId="{03C6871C-07FB-794E-A988-BC5D4C7957C1}" type="parTrans" cxnId="{7DC1273D-4816-BA4A-A207-C6353B629A18}">
      <dgm:prSet/>
      <dgm:spPr/>
      <dgm:t>
        <a:bodyPr/>
        <a:lstStyle/>
        <a:p>
          <a:endParaRPr lang="it-IT"/>
        </a:p>
      </dgm:t>
    </dgm:pt>
    <dgm:pt modelId="{51EC5ABA-09F1-D64B-8D8E-D330D068BBA2}" type="sibTrans" cxnId="{7DC1273D-4816-BA4A-A207-C6353B629A18}">
      <dgm:prSet/>
      <dgm:spPr/>
      <dgm:t>
        <a:bodyPr/>
        <a:lstStyle/>
        <a:p>
          <a:endParaRPr lang="it-IT"/>
        </a:p>
      </dgm:t>
    </dgm:pt>
    <dgm:pt modelId="{61E806E1-1DD2-424E-99AB-766F7DB5223F}">
      <dgm:prSet phldrT="[Testo]"/>
      <dgm:spPr/>
      <dgm:t>
        <a:bodyPr/>
        <a:lstStyle/>
        <a:p>
          <a:r>
            <a:rPr lang="it-IT" dirty="0"/>
            <a:t>Etnia/nazionalità</a:t>
          </a:r>
        </a:p>
      </dgm:t>
    </dgm:pt>
    <dgm:pt modelId="{F145FDC6-7DC1-BB48-BB05-411637BE8349}" type="parTrans" cxnId="{44B52280-CCE7-834B-B9DD-43C3A39434AF}">
      <dgm:prSet/>
      <dgm:spPr/>
      <dgm:t>
        <a:bodyPr/>
        <a:lstStyle/>
        <a:p>
          <a:endParaRPr lang="it-IT"/>
        </a:p>
      </dgm:t>
    </dgm:pt>
    <dgm:pt modelId="{9DA305BC-CB2C-F54D-BBB6-341FBF843DB7}" type="sibTrans" cxnId="{44B52280-CCE7-834B-B9DD-43C3A39434AF}">
      <dgm:prSet/>
      <dgm:spPr/>
      <dgm:t>
        <a:bodyPr/>
        <a:lstStyle/>
        <a:p>
          <a:endParaRPr lang="it-IT"/>
        </a:p>
      </dgm:t>
    </dgm:pt>
    <dgm:pt modelId="{B7248CB6-3AA8-9943-AE99-52DF981E003D}">
      <dgm:prSet phldrT="[Testo]"/>
      <dgm:spPr/>
      <dgm:t>
        <a:bodyPr/>
        <a:lstStyle/>
        <a:p>
          <a:r>
            <a:rPr lang="it-IT" dirty="0"/>
            <a:t>istruzione</a:t>
          </a:r>
        </a:p>
      </dgm:t>
    </dgm:pt>
    <dgm:pt modelId="{9B47D863-1B09-1F43-9638-06D326AB1638}" type="parTrans" cxnId="{52A774AA-BA53-1A47-B7C9-C5EEC3492B9C}">
      <dgm:prSet/>
      <dgm:spPr/>
      <dgm:t>
        <a:bodyPr/>
        <a:lstStyle/>
        <a:p>
          <a:endParaRPr lang="it-IT"/>
        </a:p>
      </dgm:t>
    </dgm:pt>
    <dgm:pt modelId="{44531CF2-50B8-6445-B3AD-1D235DA88B63}" type="sibTrans" cxnId="{52A774AA-BA53-1A47-B7C9-C5EEC3492B9C}">
      <dgm:prSet/>
      <dgm:spPr/>
      <dgm:t>
        <a:bodyPr/>
        <a:lstStyle/>
        <a:p>
          <a:endParaRPr lang="it-IT"/>
        </a:p>
      </dgm:t>
    </dgm:pt>
    <dgm:pt modelId="{D109C834-E32C-724A-BB07-D3D3D472AD5C}">
      <dgm:prSet phldrT="[Testo]"/>
      <dgm:spPr/>
      <dgm:t>
        <a:bodyPr/>
        <a:lstStyle/>
        <a:p>
          <a:r>
            <a:rPr lang="it-IT" dirty="0"/>
            <a:t>Potere</a:t>
          </a:r>
        </a:p>
      </dgm:t>
    </dgm:pt>
    <dgm:pt modelId="{CB3E24A2-7772-5D4B-AE51-98335EA62717}" type="parTrans" cxnId="{46F4386A-0E06-0D4D-A204-F109912A4159}">
      <dgm:prSet/>
      <dgm:spPr/>
      <dgm:t>
        <a:bodyPr/>
        <a:lstStyle/>
        <a:p>
          <a:endParaRPr lang="it-IT"/>
        </a:p>
      </dgm:t>
    </dgm:pt>
    <dgm:pt modelId="{28093E57-4D2B-3F4E-8BAD-F96058A18246}" type="sibTrans" cxnId="{46F4386A-0E06-0D4D-A204-F109912A4159}">
      <dgm:prSet/>
      <dgm:spPr/>
      <dgm:t>
        <a:bodyPr/>
        <a:lstStyle/>
        <a:p>
          <a:endParaRPr lang="it-IT"/>
        </a:p>
      </dgm:t>
    </dgm:pt>
    <dgm:pt modelId="{752E37F4-AB69-274D-A31A-C004A3B221B7}">
      <dgm:prSet phldrT="[Testo]"/>
      <dgm:spPr/>
      <dgm:t>
        <a:bodyPr/>
        <a:lstStyle/>
        <a:p>
          <a:r>
            <a:rPr lang="it-IT" dirty="0"/>
            <a:t>contesto</a:t>
          </a:r>
        </a:p>
      </dgm:t>
    </dgm:pt>
    <dgm:pt modelId="{6CB08452-11CC-1D43-A409-02940F9C9889}" type="parTrans" cxnId="{90A8F881-C608-1E44-82B5-E5633D9B3DE5}">
      <dgm:prSet/>
      <dgm:spPr/>
      <dgm:t>
        <a:bodyPr/>
        <a:lstStyle/>
        <a:p>
          <a:endParaRPr lang="it-IT"/>
        </a:p>
      </dgm:t>
    </dgm:pt>
    <dgm:pt modelId="{D655EBF4-D482-FF4B-99CF-37A4573C435E}" type="sibTrans" cxnId="{90A8F881-C608-1E44-82B5-E5633D9B3DE5}">
      <dgm:prSet/>
      <dgm:spPr/>
      <dgm:t>
        <a:bodyPr/>
        <a:lstStyle/>
        <a:p>
          <a:endParaRPr lang="it-IT"/>
        </a:p>
      </dgm:t>
    </dgm:pt>
    <dgm:pt modelId="{9304E2DA-9045-AF4E-84FF-6D4307E2A468}" type="pres">
      <dgm:prSet presAssocID="{2B6E1AA0-2685-8049-B256-D30A65AB49B6}" presName="Name0" presStyleCnt="0">
        <dgm:presLayoutVars>
          <dgm:chMax val="8"/>
          <dgm:chPref val="8"/>
          <dgm:dir/>
        </dgm:presLayoutVars>
      </dgm:prSet>
      <dgm:spPr/>
    </dgm:pt>
    <dgm:pt modelId="{D5345AE9-9F42-D64C-ADFF-2184DC129DAC}" type="pres">
      <dgm:prSet presAssocID="{2B6E1AA0-2685-8049-B256-D30A65AB49B6}" presName="accent_6" presStyleLbl="alignNode1" presStyleIdx="0" presStyleCnt="13"/>
      <dgm:spPr/>
    </dgm:pt>
    <dgm:pt modelId="{EF0C87A2-B664-8E46-92FA-93C70D4EEF94}" type="pres">
      <dgm:prSet presAssocID="{226DF647-139E-A747-887F-C88808A04C70}" presName="parent_text_1" presStyleLbl="revTx" presStyleIdx="0" presStyleCnt="7">
        <dgm:presLayoutVars>
          <dgm:chMax val="0"/>
          <dgm:chPref val="0"/>
          <dgm:bulletEnabled val="1"/>
        </dgm:presLayoutVars>
      </dgm:prSet>
      <dgm:spPr/>
    </dgm:pt>
    <dgm:pt modelId="{D897B4E2-CA24-7A4D-975D-8CD25240B5FC}" type="pres">
      <dgm:prSet presAssocID="{226DF647-139E-A747-887F-C88808A04C70}" presName="image_accent_1" presStyleCnt="0"/>
      <dgm:spPr/>
    </dgm:pt>
    <dgm:pt modelId="{868B1F02-31B6-0744-8E08-A0EE0D6362DD}" type="pres">
      <dgm:prSet presAssocID="{226DF647-139E-A747-887F-C88808A04C70}" presName="imageAccentRepeatNode" presStyleLbl="alignNode1" presStyleIdx="1" presStyleCnt="13"/>
      <dgm:spPr/>
    </dgm:pt>
    <dgm:pt modelId="{60FE922E-6BA5-0844-B7E1-D8F1A6958A5E}" type="pres">
      <dgm:prSet presAssocID="{226DF647-139E-A747-887F-C88808A04C70}" presName="accent_1" presStyleLbl="alignNode1" presStyleIdx="2" presStyleCnt="13"/>
      <dgm:spPr/>
    </dgm:pt>
    <dgm:pt modelId="{CB531B4F-F01E-1840-B859-71DFFCB7B7C3}" type="pres">
      <dgm:prSet presAssocID="{95C5018D-0B9C-174E-9E79-E988A0E2D6C3}" presName="image_1" presStyleCnt="0"/>
      <dgm:spPr/>
    </dgm:pt>
    <dgm:pt modelId="{78BC28A1-DECF-6745-A59D-BC41F7FE7F74}" type="pres">
      <dgm:prSet presAssocID="{95C5018D-0B9C-174E-9E79-E988A0E2D6C3}" presName="imageRepeatNode" presStyleLbl="fgImgPlace1" presStyleIdx="0" presStyleCnt="7"/>
      <dgm:spPr/>
    </dgm:pt>
    <dgm:pt modelId="{96DA2EB2-4F67-5B49-8A4C-52DE001484A7}" type="pres">
      <dgm:prSet presAssocID="{EE0E1164-AB02-2148-BC48-97C1962B1605}" presName="parent_text_2" presStyleLbl="revTx" presStyleIdx="1" presStyleCnt="7">
        <dgm:presLayoutVars>
          <dgm:chMax val="0"/>
          <dgm:chPref val="0"/>
          <dgm:bulletEnabled val="1"/>
        </dgm:presLayoutVars>
      </dgm:prSet>
      <dgm:spPr/>
    </dgm:pt>
    <dgm:pt modelId="{DD45B493-A4A1-9841-9073-349E1153D6CB}" type="pres">
      <dgm:prSet presAssocID="{EE0E1164-AB02-2148-BC48-97C1962B1605}" presName="image_accent_2" presStyleCnt="0"/>
      <dgm:spPr/>
    </dgm:pt>
    <dgm:pt modelId="{EFA6412E-A69A-364E-9C6E-465A8D98787B}" type="pres">
      <dgm:prSet presAssocID="{EE0E1164-AB02-2148-BC48-97C1962B1605}" presName="imageAccentRepeatNode" presStyleLbl="alignNode1" presStyleIdx="3" presStyleCnt="13"/>
      <dgm:spPr/>
    </dgm:pt>
    <dgm:pt modelId="{C05B9045-1A64-6B4A-815C-2614FEE19D1B}" type="pres">
      <dgm:prSet presAssocID="{3F55591F-9FDC-834D-BC74-61A02441E7EA}" presName="image_2" presStyleCnt="0"/>
      <dgm:spPr/>
    </dgm:pt>
    <dgm:pt modelId="{FBA46DF6-29BF-AC43-B052-A65B5F6111D7}" type="pres">
      <dgm:prSet presAssocID="{3F55591F-9FDC-834D-BC74-61A02441E7EA}" presName="imageRepeatNode" presStyleLbl="fgImgPlace1" presStyleIdx="1" presStyleCnt="7"/>
      <dgm:spPr/>
    </dgm:pt>
    <dgm:pt modelId="{24A6180F-868F-2148-A079-FAC4761E2DEE}" type="pres">
      <dgm:prSet presAssocID="{772EC81C-EDA8-FF48-8773-B9E8A2D3F29C}" presName="image_accent_3" presStyleCnt="0"/>
      <dgm:spPr/>
    </dgm:pt>
    <dgm:pt modelId="{55DE3C55-8D8F-564F-A46F-00318603D619}" type="pres">
      <dgm:prSet presAssocID="{772EC81C-EDA8-FF48-8773-B9E8A2D3F29C}" presName="imageAccentRepeatNode" presStyleLbl="alignNode1" presStyleIdx="4" presStyleCnt="13"/>
      <dgm:spPr/>
    </dgm:pt>
    <dgm:pt modelId="{D3C70B1F-55FD-E24F-8B92-859D3CA929D3}" type="pres">
      <dgm:prSet presAssocID="{772EC81C-EDA8-FF48-8773-B9E8A2D3F29C}" presName="parent_text_3" presStyleLbl="revTx" presStyleIdx="2" presStyleCnt="7">
        <dgm:presLayoutVars>
          <dgm:chMax val="0"/>
          <dgm:chPref val="0"/>
          <dgm:bulletEnabled val="1"/>
        </dgm:presLayoutVars>
      </dgm:prSet>
      <dgm:spPr/>
    </dgm:pt>
    <dgm:pt modelId="{69C4501A-278F-0448-9F8C-6AAEB30F3BA1}" type="pres">
      <dgm:prSet presAssocID="{772EC81C-EDA8-FF48-8773-B9E8A2D3F29C}" presName="accent_2" presStyleLbl="alignNode1" presStyleIdx="5" presStyleCnt="13"/>
      <dgm:spPr/>
    </dgm:pt>
    <dgm:pt modelId="{7A3450A6-5568-2F4A-9091-835FA00EF055}" type="pres">
      <dgm:prSet presAssocID="{772EC81C-EDA8-FF48-8773-B9E8A2D3F29C}" presName="accent_3" presStyleLbl="alignNode1" presStyleIdx="6" presStyleCnt="13"/>
      <dgm:spPr/>
    </dgm:pt>
    <dgm:pt modelId="{C065D1C8-2224-AE44-AFF2-F9AF87D185B6}" type="pres">
      <dgm:prSet presAssocID="{51EC5ABA-09F1-D64B-8D8E-D330D068BBA2}" presName="image_3" presStyleCnt="0"/>
      <dgm:spPr/>
    </dgm:pt>
    <dgm:pt modelId="{508A78ED-A3F2-C242-A433-2FB9E10E09E4}" type="pres">
      <dgm:prSet presAssocID="{51EC5ABA-09F1-D64B-8D8E-D330D068BBA2}" presName="imageRepeatNode" presStyleLbl="fgImgPlace1" presStyleIdx="2" presStyleCnt="7"/>
      <dgm:spPr/>
    </dgm:pt>
    <dgm:pt modelId="{EAC8C8F5-8273-DC45-A8BC-EAFFF37B003C}" type="pres">
      <dgm:prSet presAssocID="{61E806E1-1DD2-424E-99AB-766F7DB5223F}" presName="image_accent_4" presStyleCnt="0"/>
      <dgm:spPr/>
    </dgm:pt>
    <dgm:pt modelId="{D6168D3E-3B25-B74D-8887-E333ED98BA38}" type="pres">
      <dgm:prSet presAssocID="{61E806E1-1DD2-424E-99AB-766F7DB5223F}" presName="imageAccentRepeatNode" presStyleLbl="alignNode1" presStyleIdx="7" presStyleCnt="13"/>
      <dgm:spPr/>
    </dgm:pt>
    <dgm:pt modelId="{F77EBB6E-DFD8-9243-AC11-501CE44C9534}" type="pres">
      <dgm:prSet presAssocID="{61E806E1-1DD2-424E-99AB-766F7DB5223F}" presName="parent_text_4" presStyleLbl="revTx" presStyleIdx="3" presStyleCnt="7">
        <dgm:presLayoutVars>
          <dgm:chMax val="0"/>
          <dgm:chPref val="0"/>
          <dgm:bulletEnabled val="1"/>
        </dgm:presLayoutVars>
      </dgm:prSet>
      <dgm:spPr/>
    </dgm:pt>
    <dgm:pt modelId="{74AC3E7C-18A9-6F40-8448-6924ACC68093}" type="pres">
      <dgm:prSet presAssocID="{61E806E1-1DD2-424E-99AB-766F7DB5223F}" presName="accent_4" presStyleLbl="alignNode1" presStyleIdx="8" presStyleCnt="13"/>
      <dgm:spPr/>
    </dgm:pt>
    <dgm:pt modelId="{98D8444A-89A0-6F4A-9319-814BE78D1500}" type="pres">
      <dgm:prSet presAssocID="{9DA305BC-CB2C-F54D-BBB6-341FBF843DB7}" presName="image_4" presStyleCnt="0"/>
      <dgm:spPr/>
    </dgm:pt>
    <dgm:pt modelId="{3AC253DD-674E-FB4B-9F55-B7DF69F7532F}" type="pres">
      <dgm:prSet presAssocID="{9DA305BC-CB2C-F54D-BBB6-341FBF843DB7}" presName="imageRepeatNode" presStyleLbl="fgImgPlace1" presStyleIdx="3" presStyleCnt="7"/>
      <dgm:spPr/>
    </dgm:pt>
    <dgm:pt modelId="{CA0076BA-F538-2F42-80E4-74D4B6E74164}" type="pres">
      <dgm:prSet presAssocID="{B7248CB6-3AA8-9943-AE99-52DF981E003D}" presName="image_accent_5" presStyleCnt="0"/>
      <dgm:spPr/>
    </dgm:pt>
    <dgm:pt modelId="{C2E473B0-4143-C441-BF04-32BF46225235}" type="pres">
      <dgm:prSet presAssocID="{B7248CB6-3AA8-9943-AE99-52DF981E003D}" presName="imageAccentRepeatNode" presStyleLbl="alignNode1" presStyleIdx="9" presStyleCnt="13"/>
      <dgm:spPr/>
    </dgm:pt>
    <dgm:pt modelId="{B5F73E50-1F62-D840-A29B-65CB55E3A538}" type="pres">
      <dgm:prSet presAssocID="{B7248CB6-3AA8-9943-AE99-52DF981E003D}" presName="parent_text_5" presStyleLbl="revTx" presStyleIdx="4" presStyleCnt="7">
        <dgm:presLayoutVars>
          <dgm:chMax val="0"/>
          <dgm:chPref val="0"/>
          <dgm:bulletEnabled val="1"/>
        </dgm:presLayoutVars>
      </dgm:prSet>
      <dgm:spPr/>
    </dgm:pt>
    <dgm:pt modelId="{90C8A630-A741-0C4B-AE40-0F9E12F10D1E}" type="pres">
      <dgm:prSet presAssocID="{44531CF2-50B8-6445-B3AD-1D235DA88B63}" presName="image_5" presStyleCnt="0"/>
      <dgm:spPr/>
    </dgm:pt>
    <dgm:pt modelId="{94DDA127-058B-3447-83B8-C6350134CCBE}" type="pres">
      <dgm:prSet presAssocID="{44531CF2-50B8-6445-B3AD-1D235DA88B63}" presName="imageRepeatNode" presStyleLbl="fgImgPlace1" presStyleIdx="4" presStyleCnt="7"/>
      <dgm:spPr/>
    </dgm:pt>
    <dgm:pt modelId="{056F38CD-22C3-B54D-8251-DCF1DB867664}" type="pres">
      <dgm:prSet presAssocID="{D109C834-E32C-724A-BB07-D3D3D472AD5C}" presName="parent_text_6" presStyleLbl="revTx" presStyleIdx="5" presStyleCnt="7" custFlipHor="1" custScaleX="77096">
        <dgm:presLayoutVars>
          <dgm:chMax val="0"/>
          <dgm:chPref val="0"/>
          <dgm:bulletEnabled val="1"/>
        </dgm:presLayoutVars>
      </dgm:prSet>
      <dgm:spPr/>
    </dgm:pt>
    <dgm:pt modelId="{827F2EF6-AC0A-054A-ACEE-17FAEE96CA28}" type="pres">
      <dgm:prSet presAssocID="{D109C834-E32C-724A-BB07-D3D3D472AD5C}" presName="image_accent_6" presStyleCnt="0"/>
      <dgm:spPr/>
    </dgm:pt>
    <dgm:pt modelId="{E00A94E8-800C-704F-8B03-96B439D1FD8A}" type="pres">
      <dgm:prSet presAssocID="{D109C834-E32C-724A-BB07-D3D3D472AD5C}" presName="imageAccentRepeatNode" presStyleLbl="alignNode1" presStyleIdx="10" presStyleCnt="13"/>
      <dgm:spPr/>
    </dgm:pt>
    <dgm:pt modelId="{CC809289-28F5-E641-8180-29DCCC353CB8}" type="pres">
      <dgm:prSet presAssocID="{D109C834-E32C-724A-BB07-D3D3D472AD5C}" presName="accent_5" presStyleLbl="alignNode1" presStyleIdx="11" presStyleCnt="13"/>
      <dgm:spPr/>
    </dgm:pt>
    <dgm:pt modelId="{1175C8BF-E1E5-5D4F-B0F7-186FCA96CAAA}" type="pres">
      <dgm:prSet presAssocID="{28093E57-4D2B-3F4E-8BAD-F96058A18246}" presName="image_6" presStyleCnt="0"/>
      <dgm:spPr/>
    </dgm:pt>
    <dgm:pt modelId="{C30551CD-90FA-3642-970D-1083E31FE094}" type="pres">
      <dgm:prSet presAssocID="{28093E57-4D2B-3F4E-8BAD-F96058A18246}" presName="imageRepeatNode" presStyleLbl="fgImgPlace1" presStyleIdx="5" presStyleCnt="7"/>
      <dgm:spPr/>
    </dgm:pt>
    <dgm:pt modelId="{152D6166-938C-CC43-BA3F-BAD3194E9D83}" type="pres">
      <dgm:prSet presAssocID="{752E37F4-AB69-274D-A31A-C004A3B221B7}" presName="parent_text_7" presStyleLbl="revTx" presStyleIdx="6" presStyleCnt="7" custFlipHor="1" custScaleX="103297" custScaleY="114255" custLinFactY="-83091" custLinFactNeighborX="94344" custLinFactNeighborY="-100000">
        <dgm:presLayoutVars>
          <dgm:chMax val="0"/>
          <dgm:chPref val="0"/>
          <dgm:bulletEnabled val="1"/>
        </dgm:presLayoutVars>
      </dgm:prSet>
      <dgm:spPr/>
    </dgm:pt>
    <dgm:pt modelId="{F81DB186-CAE4-5547-850B-40CA950D383A}" type="pres">
      <dgm:prSet presAssocID="{752E37F4-AB69-274D-A31A-C004A3B221B7}" presName="image_accent_7" presStyleCnt="0"/>
      <dgm:spPr/>
    </dgm:pt>
    <dgm:pt modelId="{A70B3F1C-15E2-EA47-A805-4110D135260F}" type="pres">
      <dgm:prSet presAssocID="{752E37F4-AB69-274D-A31A-C004A3B221B7}" presName="imageAccentRepeatNode" presStyleLbl="alignNode1" presStyleIdx="12" presStyleCnt="13"/>
      <dgm:spPr/>
    </dgm:pt>
    <dgm:pt modelId="{8995C0F7-54BE-7942-B5DE-86438FB481FA}" type="pres">
      <dgm:prSet presAssocID="{D655EBF4-D482-FF4B-99CF-37A4573C435E}" presName="image_7" presStyleCnt="0"/>
      <dgm:spPr/>
    </dgm:pt>
    <dgm:pt modelId="{795E0B6F-A90C-BB41-9061-F00081ECF907}" type="pres">
      <dgm:prSet presAssocID="{D655EBF4-D482-FF4B-99CF-37A4573C435E}" presName="imageRepeatNode" presStyleLbl="fgImgPlace1" presStyleIdx="6" presStyleCnt="7"/>
      <dgm:spPr/>
    </dgm:pt>
  </dgm:ptLst>
  <dgm:cxnLst>
    <dgm:cxn modelId="{33FDDC0F-7F54-D54E-95E9-65EA26068883}" type="presOf" srcId="{EE0E1164-AB02-2148-BC48-97C1962B1605}" destId="{96DA2EB2-4F67-5B49-8A4C-52DE001484A7}" srcOrd="0" destOrd="0" presId="urn:microsoft.com/office/officeart/2008/layout/BubblePictureList"/>
    <dgm:cxn modelId="{7EDF1615-4B2D-314C-9091-4FEF84D9F00A}" type="presOf" srcId="{3F55591F-9FDC-834D-BC74-61A02441E7EA}" destId="{FBA46DF6-29BF-AC43-B052-A65B5F6111D7}" srcOrd="0" destOrd="0" presId="urn:microsoft.com/office/officeart/2008/layout/BubblePictureList"/>
    <dgm:cxn modelId="{FDA80623-003E-4C47-89E8-AF600038CF1A}" type="presOf" srcId="{D655EBF4-D482-FF4B-99CF-37A4573C435E}" destId="{795E0B6F-A90C-BB41-9061-F00081ECF907}" srcOrd="0" destOrd="0" presId="urn:microsoft.com/office/officeart/2008/layout/BubblePictureList"/>
    <dgm:cxn modelId="{D1A30C35-535D-7546-BD3A-8BEC8ECB11A1}" type="presOf" srcId="{28093E57-4D2B-3F4E-8BAD-F96058A18246}" destId="{C30551CD-90FA-3642-970D-1083E31FE094}" srcOrd="0" destOrd="0" presId="urn:microsoft.com/office/officeart/2008/layout/BubblePictureList"/>
    <dgm:cxn modelId="{7DC1273D-4816-BA4A-A207-C6353B629A18}" srcId="{2B6E1AA0-2685-8049-B256-D30A65AB49B6}" destId="{772EC81C-EDA8-FF48-8773-B9E8A2D3F29C}" srcOrd="2" destOrd="0" parTransId="{03C6871C-07FB-794E-A988-BC5D4C7957C1}" sibTransId="{51EC5ABA-09F1-D64B-8D8E-D330D068BBA2}"/>
    <dgm:cxn modelId="{8E2A7D43-001E-154D-99CA-EE9274E46FC7}" srcId="{2B6E1AA0-2685-8049-B256-D30A65AB49B6}" destId="{EE0E1164-AB02-2148-BC48-97C1962B1605}" srcOrd="1" destOrd="0" parTransId="{452987D5-81AD-4242-9E54-05405A541B8C}" sibTransId="{3F55591F-9FDC-834D-BC74-61A02441E7EA}"/>
    <dgm:cxn modelId="{AA8B294B-24A4-0648-8F34-416A450BF93D}" type="presOf" srcId="{51EC5ABA-09F1-D64B-8D8E-D330D068BBA2}" destId="{508A78ED-A3F2-C242-A433-2FB9E10E09E4}" srcOrd="0" destOrd="0" presId="urn:microsoft.com/office/officeart/2008/layout/BubblePictureList"/>
    <dgm:cxn modelId="{1C52A24D-9221-3041-8F53-2C3442811181}" type="presOf" srcId="{9DA305BC-CB2C-F54D-BBB6-341FBF843DB7}" destId="{3AC253DD-674E-FB4B-9F55-B7DF69F7532F}" srcOrd="0" destOrd="0" presId="urn:microsoft.com/office/officeart/2008/layout/BubblePictureList"/>
    <dgm:cxn modelId="{46F4386A-0E06-0D4D-A204-F109912A4159}" srcId="{2B6E1AA0-2685-8049-B256-D30A65AB49B6}" destId="{D109C834-E32C-724A-BB07-D3D3D472AD5C}" srcOrd="5" destOrd="0" parTransId="{CB3E24A2-7772-5D4B-AE51-98335EA62717}" sibTransId="{28093E57-4D2B-3F4E-8BAD-F96058A18246}"/>
    <dgm:cxn modelId="{688EE06B-07D9-FB42-A784-4E7417863EEE}" type="presOf" srcId="{752E37F4-AB69-274D-A31A-C004A3B221B7}" destId="{152D6166-938C-CC43-BA3F-BAD3194E9D83}" srcOrd="0" destOrd="0" presId="urn:microsoft.com/office/officeart/2008/layout/BubblePictureList"/>
    <dgm:cxn modelId="{24CFD970-EC9C-054E-B3F2-418C04B3CEEE}" type="presOf" srcId="{95C5018D-0B9C-174E-9E79-E988A0E2D6C3}" destId="{78BC28A1-DECF-6745-A59D-BC41F7FE7F74}" srcOrd="0" destOrd="0" presId="urn:microsoft.com/office/officeart/2008/layout/BubblePictureList"/>
    <dgm:cxn modelId="{52DF997E-1E18-CC46-B5A2-18592875C5FF}" type="presOf" srcId="{772EC81C-EDA8-FF48-8773-B9E8A2D3F29C}" destId="{D3C70B1F-55FD-E24F-8B92-859D3CA929D3}" srcOrd="0" destOrd="0" presId="urn:microsoft.com/office/officeart/2008/layout/BubblePictureList"/>
    <dgm:cxn modelId="{44B52280-CCE7-834B-B9DD-43C3A39434AF}" srcId="{2B6E1AA0-2685-8049-B256-D30A65AB49B6}" destId="{61E806E1-1DD2-424E-99AB-766F7DB5223F}" srcOrd="3" destOrd="0" parTransId="{F145FDC6-7DC1-BB48-BB05-411637BE8349}" sibTransId="{9DA305BC-CB2C-F54D-BBB6-341FBF843DB7}"/>
    <dgm:cxn modelId="{1D77C080-EAA8-994F-B69E-FEBC7F431F2A}" srcId="{2B6E1AA0-2685-8049-B256-D30A65AB49B6}" destId="{226DF647-139E-A747-887F-C88808A04C70}" srcOrd="0" destOrd="0" parTransId="{F3EBBAA8-E395-4845-B998-591CCC2971E4}" sibTransId="{95C5018D-0B9C-174E-9E79-E988A0E2D6C3}"/>
    <dgm:cxn modelId="{90A8F881-C608-1E44-82B5-E5633D9B3DE5}" srcId="{2B6E1AA0-2685-8049-B256-D30A65AB49B6}" destId="{752E37F4-AB69-274D-A31A-C004A3B221B7}" srcOrd="6" destOrd="0" parTransId="{6CB08452-11CC-1D43-A409-02940F9C9889}" sibTransId="{D655EBF4-D482-FF4B-99CF-37A4573C435E}"/>
    <dgm:cxn modelId="{874C3193-0F61-D847-9B7B-0DE5C9B927C6}" type="presOf" srcId="{226DF647-139E-A747-887F-C88808A04C70}" destId="{EF0C87A2-B664-8E46-92FA-93C70D4EEF94}" srcOrd="0" destOrd="0" presId="urn:microsoft.com/office/officeart/2008/layout/BubblePictureList"/>
    <dgm:cxn modelId="{52A774AA-BA53-1A47-B7C9-C5EEC3492B9C}" srcId="{2B6E1AA0-2685-8049-B256-D30A65AB49B6}" destId="{B7248CB6-3AA8-9943-AE99-52DF981E003D}" srcOrd="4" destOrd="0" parTransId="{9B47D863-1B09-1F43-9638-06D326AB1638}" sibTransId="{44531CF2-50B8-6445-B3AD-1D235DA88B63}"/>
    <dgm:cxn modelId="{964450BF-E9C3-9346-8FA4-D9D5A8D02646}" type="presOf" srcId="{B7248CB6-3AA8-9943-AE99-52DF981E003D}" destId="{B5F73E50-1F62-D840-A29B-65CB55E3A538}" srcOrd="0" destOrd="0" presId="urn:microsoft.com/office/officeart/2008/layout/BubblePictureList"/>
    <dgm:cxn modelId="{ECAB40C1-C31E-3249-AA0B-9749E20185AA}" type="presOf" srcId="{D109C834-E32C-724A-BB07-D3D3D472AD5C}" destId="{056F38CD-22C3-B54D-8251-DCF1DB867664}" srcOrd="0" destOrd="0" presId="urn:microsoft.com/office/officeart/2008/layout/BubblePictureList"/>
    <dgm:cxn modelId="{157A24C7-8F64-844F-AB14-6A4540A61580}" type="presOf" srcId="{44531CF2-50B8-6445-B3AD-1D235DA88B63}" destId="{94DDA127-058B-3447-83B8-C6350134CCBE}" srcOrd="0" destOrd="0" presId="urn:microsoft.com/office/officeart/2008/layout/BubblePictureList"/>
    <dgm:cxn modelId="{540E94C7-8FAB-134C-BBF0-005B31355DE8}" type="presOf" srcId="{61E806E1-1DD2-424E-99AB-766F7DB5223F}" destId="{F77EBB6E-DFD8-9243-AC11-501CE44C9534}" srcOrd="0" destOrd="0" presId="urn:microsoft.com/office/officeart/2008/layout/BubblePictureList"/>
    <dgm:cxn modelId="{28E4ACFA-FCED-C840-8EB2-F7723EF964C3}" type="presOf" srcId="{2B6E1AA0-2685-8049-B256-D30A65AB49B6}" destId="{9304E2DA-9045-AF4E-84FF-6D4307E2A468}" srcOrd="0" destOrd="0" presId="urn:microsoft.com/office/officeart/2008/layout/BubblePictureList"/>
    <dgm:cxn modelId="{17DE7D64-293F-1F47-8ACD-16AEE25884F4}" type="presParOf" srcId="{9304E2DA-9045-AF4E-84FF-6D4307E2A468}" destId="{D5345AE9-9F42-D64C-ADFF-2184DC129DAC}" srcOrd="0" destOrd="0" presId="urn:microsoft.com/office/officeart/2008/layout/BubblePictureList"/>
    <dgm:cxn modelId="{31C4DA1D-FF0D-9449-B870-532C0141E88A}" type="presParOf" srcId="{9304E2DA-9045-AF4E-84FF-6D4307E2A468}" destId="{EF0C87A2-B664-8E46-92FA-93C70D4EEF94}" srcOrd="1" destOrd="0" presId="urn:microsoft.com/office/officeart/2008/layout/BubblePictureList"/>
    <dgm:cxn modelId="{291D7854-2CA3-C147-ABA4-5E108421AEE0}" type="presParOf" srcId="{9304E2DA-9045-AF4E-84FF-6D4307E2A468}" destId="{D897B4E2-CA24-7A4D-975D-8CD25240B5FC}" srcOrd="2" destOrd="0" presId="urn:microsoft.com/office/officeart/2008/layout/BubblePictureList"/>
    <dgm:cxn modelId="{2C80ED35-ED05-A04A-89C6-D1B7F1C2AADD}" type="presParOf" srcId="{D897B4E2-CA24-7A4D-975D-8CD25240B5FC}" destId="{868B1F02-31B6-0744-8E08-A0EE0D6362DD}" srcOrd="0" destOrd="0" presId="urn:microsoft.com/office/officeart/2008/layout/BubblePictureList"/>
    <dgm:cxn modelId="{1A48B543-77E3-6040-835B-0B2AEFF5CD95}" type="presParOf" srcId="{9304E2DA-9045-AF4E-84FF-6D4307E2A468}" destId="{60FE922E-6BA5-0844-B7E1-D8F1A6958A5E}" srcOrd="3" destOrd="0" presId="urn:microsoft.com/office/officeart/2008/layout/BubblePictureList"/>
    <dgm:cxn modelId="{7967277B-30BD-1947-8288-0FDBC53F9AEF}" type="presParOf" srcId="{9304E2DA-9045-AF4E-84FF-6D4307E2A468}" destId="{CB531B4F-F01E-1840-B859-71DFFCB7B7C3}" srcOrd="4" destOrd="0" presId="urn:microsoft.com/office/officeart/2008/layout/BubblePictureList"/>
    <dgm:cxn modelId="{194E21D2-1047-3843-ABDE-8A0573797265}" type="presParOf" srcId="{CB531B4F-F01E-1840-B859-71DFFCB7B7C3}" destId="{78BC28A1-DECF-6745-A59D-BC41F7FE7F74}" srcOrd="0" destOrd="0" presId="urn:microsoft.com/office/officeart/2008/layout/BubblePictureList"/>
    <dgm:cxn modelId="{8E41345D-A874-394E-A84C-20F6093D2F56}" type="presParOf" srcId="{9304E2DA-9045-AF4E-84FF-6D4307E2A468}" destId="{96DA2EB2-4F67-5B49-8A4C-52DE001484A7}" srcOrd="5" destOrd="0" presId="urn:microsoft.com/office/officeart/2008/layout/BubblePictureList"/>
    <dgm:cxn modelId="{8C58C7DE-00DC-4F41-811A-C144048E7F15}" type="presParOf" srcId="{9304E2DA-9045-AF4E-84FF-6D4307E2A468}" destId="{DD45B493-A4A1-9841-9073-349E1153D6CB}" srcOrd="6" destOrd="0" presId="urn:microsoft.com/office/officeart/2008/layout/BubblePictureList"/>
    <dgm:cxn modelId="{DC02BC0D-F7D3-D544-8EF9-FBD499278326}" type="presParOf" srcId="{DD45B493-A4A1-9841-9073-349E1153D6CB}" destId="{EFA6412E-A69A-364E-9C6E-465A8D98787B}" srcOrd="0" destOrd="0" presId="urn:microsoft.com/office/officeart/2008/layout/BubblePictureList"/>
    <dgm:cxn modelId="{0316CCF1-5A5E-B84E-A160-FFFF1A59DCA5}" type="presParOf" srcId="{9304E2DA-9045-AF4E-84FF-6D4307E2A468}" destId="{C05B9045-1A64-6B4A-815C-2614FEE19D1B}" srcOrd="7" destOrd="0" presId="urn:microsoft.com/office/officeart/2008/layout/BubblePictureList"/>
    <dgm:cxn modelId="{5B26DBA6-6199-1749-AD2A-0316ACECE0CD}" type="presParOf" srcId="{C05B9045-1A64-6B4A-815C-2614FEE19D1B}" destId="{FBA46DF6-29BF-AC43-B052-A65B5F6111D7}" srcOrd="0" destOrd="0" presId="urn:microsoft.com/office/officeart/2008/layout/BubblePictureList"/>
    <dgm:cxn modelId="{8BC95546-4D72-C048-8CB2-43BED1F0117C}" type="presParOf" srcId="{9304E2DA-9045-AF4E-84FF-6D4307E2A468}" destId="{24A6180F-868F-2148-A079-FAC4761E2DEE}" srcOrd="8" destOrd="0" presId="urn:microsoft.com/office/officeart/2008/layout/BubblePictureList"/>
    <dgm:cxn modelId="{29A33E45-4732-F146-B8E3-921C568690A1}" type="presParOf" srcId="{24A6180F-868F-2148-A079-FAC4761E2DEE}" destId="{55DE3C55-8D8F-564F-A46F-00318603D619}" srcOrd="0" destOrd="0" presId="urn:microsoft.com/office/officeart/2008/layout/BubblePictureList"/>
    <dgm:cxn modelId="{C727A8BF-8E5D-8D4A-A1B0-31D96BDD6CE6}" type="presParOf" srcId="{9304E2DA-9045-AF4E-84FF-6D4307E2A468}" destId="{D3C70B1F-55FD-E24F-8B92-859D3CA929D3}" srcOrd="9" destOrd="0" presId="urn:microsoft.com/office/officeart/2008/layout/BubblePictureList"/>
    <dgm:cxn modelId="{EDD5A3AC-F2B1-5A44-9833-AB5AFB1F3E46}" type="presParOf" srcId="{9304E2DA-9045-AF4E-84FF-6D4307E2A468}" destId="{69C4501A-278F-0448-9F8C-6AAEB30F3BA1}" srcOrd="10" destOrd="0" presId="urn:microsoft.com/office/officeart/2008/layout/BubblePictureList"/>
    <dgm:cxn modelId="{1F3B123D-AB6A-9D4E-B4EC-5BD4D2D24463}" type="presParOf" srcId="{9304E2DA-9045-AF4E-84FF-6D4307E2A468}" destId="{7A3450A6-5568-2F4A-9091-835FA00EF055}" srcOrd="11" destOrd="0" presId="urn:microsoft.com/office/officeart/2008/layout/BubblePictureList"/>
    <dgm:cxn modelId="{ECEF27E6-BBBC-444F-86F5-05D15418AD09}" type="presParOf" srcId="{9304E2DA-9045-AF4E-84FF-6D4307E2A468}" destId="{C065D1C8-2224-AE44-AFF2-F9AF87D185B6}" srcOrd="12" destOrd="0" presId="urn:microsoft.com/office/officeart/2008/layout/BubblePictureList"/>
    <dgm:cxn modelId="{F8BC4A21-44DE-134E-B277-5FD88B159393}" type="presParOf" srcId="{C065D1C8-2224-AE44-AFF2-F9AF87D185B6}" destId="{508A78ED-A3F2-C242-A433-2FB9E10E09E4}" srcOrd="0" destOrd="0" presId="urn:microsoft.com/office/officeart/2008/layout/BubblePictureList"/>
    <dgm:cxn modelId="{BDC523F2-808F-CC4E-9E53-67B42CD1EB1A}" type="presParOf" srcId="{9304E2DA-9045-AF4E-84FF-6D4307E2A468}" destId="{EAC8C8F5-8273-DC45-A8BC-EAFFF37B003C}" srcOrd="13" destOrd="0" presId="urn:microsoft.com/office/officeart/2008/layout/BubblePictureList"/>
    <dgm:cxn modelId="{20E8D417-14FF-024D-B6F7-DCE6B3AB26AB}" type="presParOf" srcId="{EAC8C8F5-8273-DC45-A8BC-EAFFF37B003C}" destId="{D6168D3E-3B25-B74D-8887-E333ED98BA38}" srcOrd="0" destOrd="0" presId="urn:microsoft.com/office/officeart/2008/layout/BubblePictureList"/>
    <dgm:cxn modelId="{345420AC-9332-854D-9AE7-62295B73CF89}" type="presParOf" srcId="{9304E2DA-9045-AF4E-84FF-6D4307E2A468}" destId="{F77EBB6E-DFD8-9243-AC11-501CE44C9534}" srcOrd="14" destOrd="0" presId="urn:microsoft.com/office/officeart/2008/layout/BubblePictureList"/>
    <dgm:cxn modelId="{50E1E7BD-AB60-4F46-B534-736CAD23493C}" type="presParOf" srcId="{9304E2DA-9045-AF4E-84FF-6D4307E2A468}" destId="{74AC3E7C-18A9-6F40-8448-6924ACC68093}" srcOrd="15" destOrd="0" presId="urn:microsoft.com/office/officeart/2008/layout/BubblePictureList"/>
    <dgm:cxn modelId="{478BDD5E-A745-A44B-BBA1-F76BADDE242C}" type="presParOf" srcId="{9304E2DA-9045-AF4E-84FF-6D4307E2A468}" destId="{98D8444A-89A0-6F4A-9319-814BE78D1500}" srcOrd="16" destOrd="0" presId="urn:microsoft.com/office/officeart/2008/layout/BubblePictureList"/>
    <dgm:cxn modelId="{1810082F-8B82-4148-9205-9921E17B4A7D}" type="presParOf" srcId="{98D8444A-89A0-6F4A-9319-814BE78D1500}" destId="{3AC253DD-674E-FB4B-9F55-B7DF69F7532F}" srcOrd="0" destOrd="0" presId="urn:microsoft.com/office/officeart/2008/layout/BubblePictureList"/>
    <dgm:cxn modelId="{1EFFB528-86BE-A247-9E9E-BB9EC6D34FFF}" type="presParOf" srcId="{9304E2DA-9045-AF4E-84FF-6D4307E2A468}" destId="{CA0076BA-F538-2F42-80E4-74D4B6E74164}" srcOrd="17" destOrd="0" presId="urn:microsoft.com/office/officeart/2008/layout/BubblePictureList"/>
    <dgm:cxn modelId="{ABC9E47C-7303-334B-AE1E-93D3D1B9F2F0}" type="presParOf" srcId="{CA0076BA-F538-2F42-80E4-74D4B6E74164}" destId="{C2E473B0-4143-C441-BF04-32BF46225235}" srcOrd="0" destOrd="0" presId="urn:microsoft.com/office/officeart/2008/layout/BubblePictureList"/>
    <dgm:cxn modelId="{82C7F200-482C-6C44-AD01-0DD15E57B08D}" type="presParOf" srcId="{9304E2DA-9045-AF4E-84FF-6D4307E2A468}" destId="{B5F73E50-1F62-D840-A29B-65CB55E3A538}" srcOrd="18" destOrd="0" presId="urn:microsoft.com/office/officeart/2008/layout/BubblePictureList"/>
    <dgm:cxn modelId="{6CFA38D0-7CCE-6448-8715-CB2A6B070841}" type="presParOf" srcId="{9304E2DA-9045-AF4E-84FF-6D4307E2A468}" destId="{90C8A630-A741-0C4B-AE40-0F9E12F10D1E}" srcOrd="19" destOrd="0" presId="urn:microsoft.com/office/officeart/2008/layout/BubblePictureList"/>
    <dgm:cxn modelId="{EB4E2C5C-BC26-6C42-91CC-FD1338DC2FB0}" type="presParOf" srcId="{90C8A630-A741-0C4B-AE40-0F9E12F10D1E}" destId="{94DDA127-058B-3447-83B8-C6350134CCBE}" srcOrd="0" destOrd="0" presId="urn:microsoft.com/office/officeart/2008/layout/BubblePictureList"/>
    <dgm:cxn modelId="{7AE0B266-6E45-994D-ADFF-166AAAA16168}" type="presParOf" srcId="{9304E2DA-9045-AF4E-84FF-6D4307E2A468}" destId="{056F38CD-22C3-B54D-8251-DCF1DB867664}" srcOrd="20" destOrd="0" presId="urn:microsoft.com/office/officeart/2008/layout/BubblePictureList"/>
    <dgm:cxn modelId="{E3555115-1912-EF42-A270-F98C8B6485DA}" type="presParOf" srcId="{9304E2DA-9045-AF4E-84FF-6D4307E2A468}" destId="{827F2EF6-AC0A-054A-ACEE-17FAEE96CA28}" srcOrd="21" destOrd="0" presId="urn:microsoft.com/office/officeart/2008/layout/BubblePictureList"/>
    <dgm:cxn modelId="{93351481-A311-7B4C-9C15-C70B140EDAF2}" type="presParOf" srcId="{827F2EF6-AC0A-054A-ACEE-17FAEE96CA28}" destId="{E00A94E8-800C-704F-8B03-96B439D1FD8A}" srcOrd="0" destOrd="0" presId="urn:microsoft.com/office/officeart/2008/layout/BubblePictureList"/>
    <dgm:cxn modelId="{179EAD77-B940-1744-A683-1A7CB35A578B}" type="presParOf" srcId="{9304E2DA-9045-AF4E-84FF-6D4307E2A468}" destId="{CC809289-28F5-E641-8180-29DCCC353CB8}" srcOrd="22" destOrd="0" presId="urn:microsoft.com/office/officeart/2008/layout/BubblePictureList"/>
    <dgm:cxn modelId="{A3688DA4-39E4-1840-AE1D-BDF70D7EB47A}" type="presParOf" srcId="{9304E2DA-9045-AF4E-84FF-6D4307E2A468}" destId="{1175C8BF-E1E5-5D4F-B0F7-186FCA96CAAA}" srcOrd="23" destOrd="0" presId="urn:microsoft.com/office/officeart/2008/layout/BubblePictureList"/>
    <dgm:cxn modelId="{AEE8235B-E98C-2243-9C9E-E90C859BCE6C}" type="presParOf" srcId="{1175C8BF-E1E5-5D4F-B0F7-186FCA96CAAA}" destId="{C30551CD-90FA-3642-970D-1083E31FE094}" srcOrd="0" destOrd="0" presId="urn:microsoft.com/office/officeart/2008/layout/BubblePictureList"/>
    <dgm:cxn modelId="{1B2ECD6D-28AB-7545-A76D-BA777302B429}" type="presParOf" srcId="{9304E2DA-9045-AF4E-84FF-6D4307E2A468}" destId="{152D6166-938C-CC43-BA3F-BAD3194E9D83}" srcOrd="24" destOrd="0" presId="urn:microsoft.com/office/officeart/2008/layout/BubblePictureList"/>
    <dgm:cxn modelId="{5D10168B-C838-2A4B-8957-68DCCF6D5E61}" type="presParOf" srcId="{9304E2DA-9045-AF4E-84FF-6D4307E2A468}" destId="{F81DB186-CAE4-5547-850B-40CA950D383A}" srcOrd="25" destOrd="0" presId="urn:microsoft.com/office/officeart/2008/layout/BubblePictureList"/>
    <dgm:cxn modelId="{01DCC144-FC25-844F-B467-767831977371}" type="presParOf" srcId="{F81DB186-CAE4-5547-850B-40CA950D383A}" destId="{A70B3F1C-15E2-EA47-A805-4110D135260F}" srcOrd="0" destOrd="0" presId="urn:microsoft.com/office/officeart/2008/layout/BubblePictureList"/>
    <dgm:cxn modelId="{9C757D84-9BA0-6946-84EE-B0DB1C5D0204}" type="presParOf" srcId="{9304E2DA-9045-AF4E-84FF-6D4307E2A468}" destId="{8995C0F7-54BE-7942-B5DE-86438FB481FA}" srcOrd="26" destOrd="0" presId="urn:microsoft.com/office/officeart/2008/layout/BubblePictureList"/>
    <dgm:cxn modelId="{1B51ACBA-30E2-5748-B281-9959FBBD4FAD}" type="presParOf" srcId="{8995C0F7-54BE-7942-B5DE-86438FB481FA}" destId="{795E0B6F-A90C-BB41-9061-F00081ECF907}"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9E0D41-75B0-4F5E-BAE7-AD46E99F7D88}"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E18FFB42-6A67-46E4-A8E0-5B7B06040A26}">
      <dgm:prSet/>
      <dgm:spPr/>
      <dgm:t>
        <a:bodyPr/>
        <a:lstStyle/>
        <a:p>
          <a:r>
            <a:rPr lang="it-IT"/>
            <a:t>Etnografia = raccolta dati</a:t>
          </a:r>
          <a:endParaRPr lang="en-US"/>
        </a:p>
      </dgm:t>
    </dgm:pt>
    <dgm:pt modelId="{29A01693-78C0-4CB6-9B60-AA7898E734C1}" type="parTrans" cxnId="{A1214AD7-8CC2-4DBB-9AF2-6F9736EA8359}">
      <dgm:prSet/>
      <dgm:spPr/>
      <dgm:t>
        <a:bodyPr/>
        <a:lstStyle/>
        <a:p>
          <a:endParaRPr lang="en-US"/>
        </a:p>
      </dgm:t>
    </dgm:pt>
    <dgm:pt modelId="{B2C264F9-C13B-466D-A430-C50D0DA5AA6A}" type="sibTrans" cxnId="{A1214AD7-8CC2-4DBB-9AF2-6F9736EA8359}">
      <dgm:prSet/>
      <dgm:spPr/>
      <dgm:t>
        <a:bodyPr/>
        <a:lstStyle/>
        <a:p>
          <a:endParaRPr lang="en-US"/>
        </a:p>
      </dgm:t>
    </dgm:pt>
    <dgm:pt modelId="{B0C0FEF5-7307-44B5-86EA-18AED5ABAD43}">
      <dgm:prSet/>
      <dgm:spPr/>
      <dgm:t>
        <a:bodyPr/>
        <a:lstStyle/>
        <a:p>
          <a:r>
            <a:rPr lang="it-IT"/>
            <a:t>informazione = interpretazione</a:t>
          </a:r>
          <a:endParaRPr lang="en-US"/>
        </a:p>
      </dgm:t>
    </dgm:pt>
    <dgm:pt modelId="{E8D81D9C-16BA-4A79-B22E-FD0CC6087467}" type="parTrans" cxnId="{11C75ACB-32AF-48B1-ACB1-BF4569FF10DD}">
      <dgm:prSet/>
      <dgm:spPr/>
      <dgm:t>
        <a:bodyPr/>
        <a:lstStyle/>
        <a:p>
          <a:endParaRPr lang="en-US"/>
        </a:p>
      </dgm:t>
    </dgm:pt>
    <dgm:pt modelId="{9DC553E6-F075-4A34-BC0C-25B5A79E658D}" type="sibTrans" cxnId="{11C75ACB-32AF-48B1-ACB1-BF4569FF10DD}">
      <dgm:prSet/>
      <dgm:spPr/>
      <dgm:t>
        <a:bodyPr/>
        <a:lstStyle/>
        <a:p>
          <a:endParaRPr lang="en-US"/>
        </a:p>
      </dgm:t>
    </dgm:pt>
    <dgm:pt modelId="{E6621C77-C37A-4216-A4CD-773B3FB733E8}">
      <dgm:prSet/>
      <dgm:spPr/>
      <dgm:t>
        <a:bodyPr/>
        <a:lstStyle/>
        <a:p>
          <a:r>
            <a:rPr lang="it-IT"/>
            <a:t>negoziazione e traduzione di culture</a:t>
          </a:r>
          <a:endParaRPr lang="en-US"/>
        </a:p>
      </dgm:t>
    </dgm:pt>
    <dgm:pt modelId="{B08DAEC1-8BDC-42AA-8DB2-63EEE2DBA741}" type="parTrans" cxnId="{DE090485-40A9-4538-B89F-7FAC1A517E39}">
      <dgm:prSet/>
      <dgm:spPr/>
      <dgm:t>
        <a:bodyPr/>
        <a:lstStyle/>
        <a:p>
          <a:endParaRPr lang="en-US"/>
        </a:p>
      </dgm:t>
    </dgm:pt>
    <dgm:pt modelId="{DAA93A00-B2AF-4CC3-A4C1-08D1875E3DEC}" type="sibTrans" cxnId="{DE090485-40A9-4538-B89F-7FAC1A517E39}">
      <dgm:prSet/>
      <dgm:spPr/>
      <dgm:t>
        <a:bodyPr/>
        <a:lstStyle/>
        <a:p>
          <a:endParaRPr lang="en-US"/>
        </a:p>
      </dgm:t>
    </dgm:pt>
    <dgm:pt modelId="{ADC64DF2-479E-4A25-8D13-479A7FACC3E4}">
      <dgm:prSet/>
      <dgm:spPr/>
      <dgm:t>
        <a:bodyPr/>
        <a:lstStyle/>
        <a:p>
          <a:r>
            <a:rPr lang="it-IT"/>
            <a:t>osservazione partecipante</a:t>
          </a:r>
          <a:endParaRPr lang="en-US"/>
        </a:p>
      </dgm:t>
    </dgm:pt>
    <dgm:pt modelId="{502630F2-322D-42BD-9E6B-B2AAB3F609FC}" type="parTrans" cxnId="{4B198A61-1E39-456E-A36E-3A511AB28A3B}">
      <dgm:prSet/>
      <dgm:spPr/>
      <dgm:t>
        <a:bodyPr/>
        <a:lstStyle/>
        <a:p>
          <a:endParaRPr lang="en-US"/>
        </a:p>
      </dgm:t>
    </dgm:pt>
    <dgm:pt modelId="{286EBF49-6D2C-4B4A-A36F-8507FB9B8B2E}" type="sibTrans" cxnId="{4B198A61-1E39-456E-A36E-3A511AB28A3B}">
      <dgm:prSet/>
      <dgm:spPr/>
      <dgm:t>
        <a:bodyPr/>
        <a:lstStyle/>
        <a:p>
          <a:endParaRPr lang="en-US"/>
        </a:p>
      </dgm:t>
    </dgm:pt>
    <dgm:pt modelId="{590C87BB-AE9C-48D0-9B00-EB1AEAA3782F}">
      <dgm:prSet/>
      <dgm:spPr/>
      <dgm:t>
        <a:bodyPr/>
        <a:lstStyle/>
        <a:p>
          <a:r>
            <a:rPr lang="it-IT"/>
            <a:t>Convivere per periodo lungo (</a:t>
          </a:r>
          <a:r>
            <a:rPr lang="it-IT" b="1"/>
            <a:t>perduzione</a:t>
          </a:r>
          <a:r>
            <a:rPr lang="it-IT"/>
            <a:t>)</a:t>
          </a:r>
          <a:endParaRPr lang="en-US"/>
        </a:p>
      </dgm:t>
    </dgm:pt>
    <dgm:pt modelId="{02B2EBB1-9531-489E-8422-D74968C6488F}" type="parTrans" cxnId="{8CCD335D-688C-40D3-9186-AFAA3873CFFF}">
      <dgm:prSet/>
      <dgm:spPr/>
      <dgm:t>
        <a:bodyPr/>
        <a:lstStyle/>
        <a:p>
          <a:endParaRPr lang="en-US"/>
        </a:p>
      </dgm:t>
    </dgm:pt>
    <dgm:pt modelId="{DE778980-91F9-469D-AED0-58BBEA8738D6}" type="sibTrans" cxnId="{8CCD335D-688C-40D3-9186-AFAA3873CFFF}">
      <dgm:prSet/>
      <dgm:spPr/>
      <dgm:t>
        <a:bodyPr/>
        <a:lstStyle/>
        <a:p>
          <a:endParaRPr lang="en-US"/>
        </a:p>
      </dgm:t>
    </dgm:pt>
    <dgm:pt modelId="{430E190D-D88C-45F8-9354-8388AB059F96}">
      <dgm:prSet/>
      <dgm:spPr/>
      <dgm:t>
        <a:bodyPr/>
        <a:lstStyle/>
        <a:p>
          <a:r>
            <a:rPr lang="it-IT"/>
            <a:t>approccio olistico</a:t>
          </a:r>
          <a:endParaRPr lang="en-US"/>
        </a:p>
      </dgm:t>
    </dgm:pt>
    <dgm:pt modelId="{68EFA773-EACE-4F0B-B276-A2E07D36008A}" type="parTrans" cxnId="{F8456D1C-16C5-43D9-B5C4-C9F198804D25}">
      <dgm:prSet/>
      <dgm:spPr/>
      <dgm:t>
        <a:bodyPr/>
        <a:lstStyle/>
        <a:p>
          <a:endParaRPr lang="en-US"/>
        </a:p>
      </dgm:t>
    </dgm:pt>
    <dgm:pt modelId="{9C412E1C-9081-4047-8DD3-F89408E91D48}" type="sibTrans" cxnId="{F8456D1C-16C5-43D9-B5C4-C9F198804D25}">
      <dgm:prSet/>
      <dgm:spPr/>
      <dgm:t>
        <a:bodyPr/>
        <a:lstStyle/>
        <a:p>
          <a:endParaRPr lang="en-US"/>
        </a:p>
      </dgm:t>
    </dgm:pt>
    <dgm:pt modelId="{3783DB31-C449-41E2-A6F9-8BAAB0D1A73A}">
      <dgm:prSet/>
      <dgm:spPr/>
      <dgm:t>
        <a:bodyPr/>
        <a:lstStyle/>
        <a:p>
          <a:r>
            <a:rPr lang="it-IT"/>
            <a:t>Lingua locale, vita quotidiana</a:t>
          </a:r>
          <a:endParaRPr lang="en-US"/>
        </a:p>
      </dgm:t>
    </dgm:pt>
    <dgm:pt modelId="{B92BEA9B-5064-4386-9826-77996998BAEC}" type="parTrans" cxnId="{17BC6D97-4B39-4565-883C-23DC6E4F5699}">
      <dgm:prSet/>
      <dgm:spPr/>
      <dgm:t>
        <a:bodyPr/>
        <a:lstStyle/>
        <a:p>
          <a:endParaRPr lang="en-US"/>
        </a:p>
      </dgm:t>
    </dgm:pt>
    <dgm:pt modelId="{DE44CDE4-DE01-4EB9-99E9-F63B5C5E6682}" type="sibTrans" cxnId="{17BC6D97-4B39-4565-883C-23DC6E4F5699}">
      <dgm:prSet/>
      <dgm:spPr/>
      <dgm:t>
        <a:bodyPr/>
        <a:lstStyle/>
        <a:p>
          <a:endParaRPr lang="en-US"/>
        </a:p>
      </dgm:t>
    </dgm:pt>
    <dgm:pt modelId="{7C3D9ED5-41AA-4AD0-9AA7-228B0EF129D8}">
      <dgm:prSet/>
      <dgm:spPr/>
      <dgm:t>
        <a:bodyPr/>
        <a:lstStyle/>
        <a:p>
          <a:r>
            <a:rPr lang="it-IT">
              <a:hlinkClick xmlns:r="http://schemas.openxmlformats.org/officeDocument/2006/relationships" r:id="rId1"/>
            </a:rPr>
            <a:t>ethnographic method</a:t>
          </a:r>
          <a:endParaRPr lang="en-US"/>
        </a:p>
      </dgm:t>
    </dgm:pt>
    <dgm:pt modelId="{21B497BC-3F1D-464A-B0A8-AE1ED1DA45C5}" type="parTrans" cxnId="{3D192F47-A8DB-45DD-87E6-DEBB0978F376}">
      <dgm:prSet/>
      <dgm:spPr/>
      <dgm:t>
        <a:bodyPr/>
        <a:lstStyle/>
        <a:p>
          <a:endParaRPr lang="en-US"/>
        </a:p>
      </dgm:t>
    </dgm:pt>
    <dgm:pt modelId="{5A6AC90C-EE71-4CDC-9EB9-7AF34A460A65}" type="sibTrans" cxnId="{3D192F47-A8DB-45DD-87E6-DEBB0978F376}">
      <dgm:prSet/>
      <dgm:spPr/>
      <dgm:t>
        <a:bodyPr/>
        <a:lstStyle/>
        <a:p>
          <a:endParaRPr lang="en-US"/>
        </a:p>
      </dgm:t>
    </dgm:pt>
    <dgm:pt modelId="{0A542C83-896F-E247-86B2-FA95978573AF}" type="pres">
      <dgm:prSet presAssocID="{1A9E0D41-75B0-4F5E-BAE7-AD46E99F7D88}" presName="linear" presStyleCnt="0">
        <dgm:presLayoutVars>
          <dgm:animLvl val="lvl"/>
          <dgm:resizeHandles val="exact"/>
        </dgm:presLayoutVars>
      </dgm:prSet>
      <dgm:spPr/>
    </dgm:pt>
    <dgm:pt modelId="{457E6703-E300-814E-8474-1FD15A08D560}" type="pres">
      <dgm:prSet presAssocID="{E18FFB42-6A67-46E4-A8E0-5B7B06040A26}" presName="parentText" presStyleLbl="node1" presStyleIdx="0" presStyleCnt="8">
        <dgm:presLayoutVars>
          <dgm:chMax val="0"/>
          <dgm:bulletEnabled val="1"/>
        </dgm:presLayoutVars>
      </dgm:prSet>
      <dgm:spPr/>
    </dgm:pt>
    <dgm:pt modelId="{17F9EF1C-E46B-3B4A-A456-DC4EEA1BBF75}" type="pres">
      <dgm:prSet presAssocID="{B2C264F9-C13B-466D-A430-C50D0DA5AA6A}" presName="spacer" presStyleCnt="0"/>
      <dgm:spPr/>
    </dgm:pt>
    <dgm:pt modelId="{320EEB33-ED4F-B043-B9E0-60234B39ADEF}" type="pres">
      <dgm:prSet presAssocID="{B0C0FEF5-7307-44B5-86EA-18AED5ABAD43}" presName="parentText" presStyleLbl="node1" presStyleIdx="1" presStyleCnt="8">
        <dgm:presLayoutVars>
          <dgm:chMax val="0"/>
          <dgm:bulletEnabled val="1"/>
        </dgm:presLayoutVars>
      </dgm:prSet>
      <dgm:spPr/>
    </dgm:pt>
    <dgm:pt modelId="{F3164BB6-9E13-3F44-8863-E1CF36C38E32}" type="pres">
      <dgm:prSet presAssocID="{9DC553E6-F075-4A34-BC0C-25B5A79E658D}" presName="spacer" presStyleCnt="0"/>
      <dgm:spPr/>
    </dgm:pt>
    <dgm:pt modelId="{775DC0AD-4A9E-B741-983E-E15B5E1B0910}" type="pres">
      <dgm:prSet presAssocID="{E6621C77-C37A-4216-A4CD-773B3FB733E8}" presName="parentText" presStyleLbl="node1" presStyleIdx="2" presStyleCnt="8">
        <dgm:presLayoutVars>
          <dgm:chMax val="0"/>
          <dgm:bulletEnabled val="1"/>
        </dgm:presLayoutVars>
      </dgm:prSet>
      <dgm:spPr/>
    </dgm:pt>
    <dgm:pt modelId="{E49EED86-AB77-A047-AB26-FF83B2C8532D}" type="pres">
      <dgm:prSet presAssocID="{DAA93A00-B2AF-4CC3-A4C1-08D1875E3DEC}" presName="spacer" presStyleCnt="0"/>
      <dgm:spPr/>
    </dgm:pt>
    <dgm:pt modelId="{B7EE1682-9F6C-AE4D-A8CA-A877DBB15B65}" type="pres">
      <dgm:prSet presAssocID="{ADC64DF2-479E-4A25-8D13-479A7FACC3E4}" presName="parentText" presStyleLbl="node1" presStyleIdx="3" presStyleCnt="8">
        <dgm:presLayoutVars>
          <dgm:chMax val="0"/>
          <dgm:bulletEnabled val="1"/>
        </dgm:presLayoutVars>
      </dgm:prSet>
      <dgm:spPr/>
    </dgm:pt>
    <dgm:pt modelId="{C437C416-892B-CA47-AF42-E0142FFA1AF2}" type="pres">
      <dgm:prSet presAssocID="{286EBF49-6D2C-4B4A-A36F-8507FB9B8B2E}" presName="spacer" presStyleCnt="0"/>
      <dgm:spPr/>
    </dgm:pt>
    <dgm:pt modelId="{36402D15-D80B-B34D-8D3A-23C382B981A6}" type="pres">
      <dgm:prSet presAssocID="{590C87BB-AE9C-48D0-9B00-EB1AEAA3782F}" presName="parentText" presStyleLbl="node1" presStyleIdx="4" presStyleCnt="8">
        <dgm:presLayoutVars>
          <dgm:chMax val="0"/>
          <dgm:bulletEnabled val="1"/>
        </dgm:presLayoutVars>
      </dgm:prSet>
      <dgm:spPr/>
    </dgm:pt>
    <dgm:pt modelId="{135B583E-2ABA-AC4E-A5D0-A30FD5EC3D83}" type="pres">
      <dgm:prSet presAssocID="{DE778980-91F9-469D-AED0-58BBEA8738D6}" presName="spacer" presStyleCnt="0"/>
      <dgm:spPr/>
    </dgm:pt>
    <dgm:pt modelId="{87DB23B4-76B5-2646-AA68-698D379DB466}" type="pres">
      <dgm:prSet presAssocID="{430E190D-D88C-45F8-9354-8388AB059F96}" presName="parentText" presStyleLbl="node1" presStyleIdx="5" presStyleCnt="8">
        <dgm:presLayoutVars>
          <dgm:chMax val="0"/>
          <dgm:bulletEnabled val="1"/>
        </dgm:presLayoutVars>
      </dgm:prSet>
      <dgm:spPr/>
    </dgm:pt>
    <dgm:pt modelId="{341E1DA0-A59B-5347-8948-11EB4B02065A}" type="pres">
      <dgm:prSet presAssocID="{9C412E1C-9081-4047-8DD3-F89408E91D48}" presName="spacer" presStyleCnt="0"/>
      <dgm:spPr/>
    </dgm:pt>
    <dgm:pt modelId="{CEE5EAF8-2921-ED4D-AC9E-382A61C4DDDD}" type="pres">
      <dgm:prSet presAssocID="{3783DB31-C449-41E2-A6F9-8BAAB0D1A73A}" presName="parentText" presStyleLbl="node1" presStyleIdx="6" presStyleCnt="8">
        <dgm:presLayoutVars>
          <dgm:chMax val="0"/>
          <dgm:bulletEnabled val="1"/>
        </dgm:presLayoutVars>
      </dgm:prSet>
      <dgm:spPr/>
    </dgm:pt>
    <dgm:pt modelId="{C00ADA4B-8B4E-2C4B-8DD1-4843DD829FCB}" type="pres">
      <dgm:prSet presAssocID="{DE44CDE4-DE01-4EB9-99E9-F63B5C5E6682}" presName="spacer" presStyleCnt="0"/>
      <dgm:spPr/>
    </dgm:pt>
    <dgm:pt modelId="{1EB51657-3163-B24B-A6EB-095CD3EB98DB}" type="pres">
      <dgm:prSet presAssocID="{7C3D9ED5-41AA-4AD0-9AA7-228B0EF129D8}" presName="parentText" presStyleLbl="node1" presStyleIdx="7" presStyleCnt="8">
        <dgm:presLayoutVars>
          <dgm:chMax val="0"/>
          <dgm:bulletEnabled val="1"/>
        </dgm:presLayoutVars>
      </dgm:prSet>
      <dgm:spPr/>
    </dgm:pt>
  </dgm:ptLst>
  <dgm:cxnLst>
    <dgm:cxn modelId="{5F00EB05-0B09-894D-92DB-AC9EE21683F5}" type="presOf" srcId="{590C87BB-AE9C-48D0-9B00-EB1AEAA3782F}" destId="{36402D15-D80B-B34D-8D3A-23C382B981A6}" srcOrd="0" destOrd="0" presId="urn:microsoft.com/office/officeart/2005/8/layout/vList2"/>
    <dgm:cxn modelId="{29F44418-166A-AD4E-B02B-A5BD60C1179C}" type="presOf" srcId="{E6621C77-C37A-4216-A4CD-773B3FB733E8}" destId="{775DC0AD-4A9E-B741-983E-E15B5E1B0910}" srcOrd="0" destOrd="0" presId="urn:microsoft.com/office/officeart/2005/8/layout/vList2"/>
    <dgm:cxn modelId="{F8456D1C-16C5-43D9-B5C4-C9F198804D25}" srcId="{1A9E0D41-75B0-4F5E-BAE7-AD46E99F7D88}" destId="{430E190D-D88C-45F8-9354-8388AB059F96}" srcOrd="5" destOrd="0" parTransId="{68EFA773-EACE-4F0B-B276-A2E07D36008A}" sibTransId="{9C412E1C-9081-4047-8DD3-F89408E91D48}"/>
    <dgm:cxn modelId="{EF3FB11E-D25B-3A40-B432-BEA3151369F0}" type="presOf" srcId="{1A9E0D41-75B0-4F5E-BAE7-AD46E99F7D88}" destId="{0A542C83-896F-E247-86B2-FA95978573AF}" srcOrd="0" destOrd="0" presId="urn:microsoft.com/office/officeart/2005/8/layout/vList2"/>
    <dgm:cxn modelId="{3D192F47-A8DB-45DD-87E6-DEBB0978F376}" srcId="{1A9E0D41-75B0-4F5E-BAE7-AD46E99F7D88}" destId="{7C3D9ED5-41AA-4AD0-9AA7-228B0EF129D8}" srcOrd="7" destOrd="0" parTransId="{21B497BC-3F1D-464A-B0A8-AE1ED1DA45C5}" sibTransId="{5A6AC90C-EE71-4CDC-9EB9-7AF34A460A65}"/>
    <dgm:cxn modelId="{7A917C52-F7C9-0D4B-BEBA-957E72BBBFE9}" type="presOf" srcId="{7C3D9ED5-41AA-4AD0-9AA7-228B0EF129D8}" destId="{1EB51657-3163-B24B-A6EB-095CD3EB98DB}" srcOrd="0" destOrd="0" presId="urn:microsoft.com/office/officeart/2005/8/layout/vList2"/>
    <dgm:cxn modelId="{8CCD335D-688C-40D3-9186-AFAA3873CFFF}" srcId="{1A9E0D41-75B0-4F5E-BAE7-AD46E99F7D88}" destId="{590C87BB-AE9C-48D0-9B00-EB1AEAA3782F}" srcOrd="4" destOrd="0" parTransId="{02B2EBB1-9531-489E-8422-D74968C6488F}" sibTransId="{DE778980-91F9-469D-AED0-58BBEA8738D6}"/>
    <dgm:cxn modelId="{4B198A61-1E39-456E-A36E-3A511AB28A3B}" srcId="{1A9E0D41-75B0-4F5E-BAE7-AD46E99F7D88}" destId="{ADC64DF2-479E-4A25-8D13-479A7FACC3E4}" srcOrd="3" destOrd="0" parTransId="{502630F2-322D-42BD-9E6B-B2AAB3F609FC}" sibTransId="{286EBF49-6D2C-4B4A-A36F-8507FB9B8B2E}"/>
    <dgm:cxn modelId="{DE07976B-9907-8B4F-B2A7-48FD727BA222}" type="presOf" srcId="{ADC64DF2-479E-4A25-8D13-479A7FACC3E4}" destId="{B7EE1682-9F6C-AE4D-A8CA-A877DBB15B65}" srcOrd="0" destOrd="0" presId="urn:microsoft.com/office/officeart/2005/8/layout/vList2"/>
    <dgm:cxn modelId="{DE090485-40A9-4538-B89F-7FAC1A517E39}" srcId="{1A9E0D41-75B0-4F5E-BAE7-AD46E99F7D88}" destId="{E6621C77-C37A-4216-A4CD-773B3FB733E8}" srcOrd="2" destOrd="0" parTransId="{B08DAEC1-8BDC-42AA-8DB2-63EEE2DBA741}" sibTransId="{DAA93A00-B2AF-4CC3-A4C1-08D1875E3DEC}"/>
    <dgm:cxn modelId="{17BC6D97-4B39-4565-883C-23DC6E4F5699}" srcId="{1A9E0D41-75B0-4F5E-BAE7-AD46E99F7D88}" destId="{3783DB31-C449-41E2-A6F9-8BAAB0D1A73A}" srcOrd="6" destOrd="0" parTransId="{B92BEA9B-5064-4386-9826-77996998BAEC}" sibTransId="{DE44CDE4-DE01-4EB9-99E9-F63B5C5E6682}"/>
    <dgm:cxn modelId="{ABC0B1AB-7E60-9344-B9A9-F627BC0FFADE}" type="presOf" srcId="{3783DB31-C449-41E2-A6F9-8BAAB0D1A73A}" destId="{CEE5EAF8-2921-ED4D-AC9E-382A61C4DDDD}" srcOrd="0" destOrd="0" presId="urn:microsoft.com/office/officeart/2005/8/layout/vList2"/>
    <dgm:cxn modelId="{8CE64FAE-96E2-D14B-A2AF-46A3EBD7066B}" type="presOf" srcId="{E18FFB42-6A67-46E4-A8E0-5B7B06040A26}" destId="{457E6703-E300-814E-8474-1FD15A08D560}" srcOrd="0" destOrd="0" presId="urn:microsoft.com/office/officeart/2005/8/layout/vList2"/>
    <dgm:cxn modelId="{347718C4-FB93-5940-B254-21E6553822CE}" type="presOf" srcId="{B0C0FEF5-7307-44B5-86EA-18AED5ABAD43}" destId="{320EEB33-ED4F-B043-B9E0-60234B39ADEF}" srcOrd="0" destOrd="0" presId="urn:microsoft.com/office/officeart/2005/8/layout/vList2"/>
    <dgm:cxn modelId="{11C75ACB-32AF-48B1-ACB1-BF4569FF10DD}" srcId="{1A9E0D41-75B0-4F5E-BAE7-AD46E99F7D88}" destId="{B0C0FEF5-7307-44B5-86EA-18AED5ABAD43}" srcOrd="1" destOrd="0" parTransId="{E8D81D9C-16BA-4A79-B22E-FD0CC6087467}" sibTransId="{9DC553E6-F075-4A34-BC0C-25B5A79E658D}"/>
    <dgm:cxn modelId="{A1214AD7-8CC2-4DBB-9AF2-6F9736EA8359}" srcId="{1A9E0D41-75B0-4F5E-BAE7-AD46E99F7D88}" destId="{E18FFB42-6A67-46E4-A8E0-5B7B06040A26}" srcOrd="0" destOrd="0" parTransId="{29A01693-78C0-4CB6-9B60-AA7898E734C1}" sibTransId="{B2C264F9-C13B-466D-A430-C50D0DA5AA6A}"/>
    <dgm:cxn modelId="{DCA11DFB-FECE-B943-B764-8EF1D8291689}" type="presOf" srcId="{430E190D-D88C-45F8-9354-8388AB059F96}" destId="{87DB23B4-76B5-2646-AA68-698D379DB466}" srcOrd="0" destOrd="0" presId="urn:microsoft.com/office/officeart/2005/8/layout/vList2"/>
    <dgm:cxn modelId="{655D7475-D88D-5749-85EF-B8DF694133CD}" type="presParOf" srcId="{0A542C83-896F-E247-86B2-FA95978573AF}" destId="{457E6703-E300-814E-8474-1FD15A08D560}" srcOrd="0" destOrd="0" presId="urn:microsoft.com/office/officeart/2005/8/layout/vList2"/>
    <dgm:cxn modelId="{F27CF045-9741-9A4F-B84A-31E3AFB9B89B}" type="presParOf" srcId="{0A542C83-896F-E247-86B2-FA95978573AF}" destId="{17F9EF1C-E46B-3B4A-A456-DC4EEA1BBF75}" srcOrd="1" destOrd="0" presId="urn:microsoft.com/office/officeart/2005/8/layout/vList2"/>
    <dgm:cxn modelId="{3260DEF9-342E-9344-B625-4582D0B7AA63}" type="presParOf" srcId="{0A542C83-896F-E247-86B2-FA95978573AF}" destId="{320EEB33-ED4F-B043-B9E0-60234B39ADEF}" srcOrd="2" destOrd="0" presId="urn:microsoft.com/office/officeart/2005/8/layout/vList2"/>
    <dgm:cxn modelId="{64D45A3C-72E0-194B-8A1E-370F736AF0C6}" type="presParOf" srcId="{0A542C83-896F-E247-86B2-FA95978573AF}" destId="{F3164BB6-9E13-3F44-8863-E1CF36C38E32}" srcOrd="3" destOrd="0" presId="urn:microsoft.com/office/officeart/2005/8/layout/vList2"/>
    <dgm:cxn modelId="{1D23DAC6-8F8F-6C4D-8084-1F2652F1AF86}" type="presParOf" srcId="{0A542C83-896F-E247-86B2-FA95978573AF}" destId="{775DC0AD-4A9E-B741-983E-E15B5E1B0910}" srcOrd="4" destOrd="0" presId="urn:microsoft.com/office/officeart/2005/8/layout/vList2"/>
    <dgm:cxn modelId="{D7AA8A05-80B2-844D-ACF0-0428C8CA98E9}" type="presParOf" srcId="{0A542C83-896F-E247-86B2-FA95978573AF}" destId="{E49EED86-AB77-A047-AB26-FF83B2C8532D}" srcOrd="5" destOrd="0" presId="urn:microsoft.com/office/officeart/2005/8/layout/vList2"/>
    <dgm:cxn modelId="{E1742277-549E-5C4F-BD71-3A267CA44C71}" type="presParOf" srcId="{0A542C83-896F-E247-86B2-FA95978573AF}" destId="{B7EE1682-9F6C-AE4D-A8CA-A877DBB15B65}" srcOrd="6" destOrd="0" presId="urn:microsoft.com/office/officeart/2005/8/layout/vList2"/>
    <dgm:cxn modelId="{0990F47B-3AB3-884A-A969-7F28BE318CE9}" type="presParOf" srcId="{0A542C83-896F-E247-86B2-FA95978573AF}" destId="{C437C416-892B-CA47-AF42-E0142FFA1AF2}" srcOrd="7" destOrd="0" presId="urn:microsoft.com/office/officeart/2005/8/layout/vList2"/>
    <dgm:cxn modelId="{1CEBEFA1-E97A-8E48-B6D2-84DA4213AA02}" type="presParOf" srcId="{0A542C83-896F-E247-86B2-FA95978573AF}" destId="{36402D15-D80B-B34D-8D3A-23C382B981A6}" srcOrd="8" destOrd="0" presId="urn:microsoft.com/office/officeart/2005/8/layout/vList2"/>
    <dgm:cxn modelId="{FE739E0C-91D9-5D43-8DBB-360D3952A74C}" type="presParOf" srcId="{0A542C83-896F-E247-86B2-FA95978573AF}" destId="{135B583E-2ABA-AC4E-A5D0-A30FD5EC3D83}" srcOrd="9" destOrd="0" presId="urn:microsoft.com/office/officeart/2005/8/layout/vList2"/>
    <dgm:cxn modelId="{03C1B345-72AE-C844-9BB2-A653F251B7BC}" type="presParOf" srcId="{0A542C83-896F-E247-86B2-FA95978573AF}" destId="{87DB23B4-76B5-2646-AA68-698D379DB466}" srcOrd="10" destOrd="0" presId="urn:microsoft.com/office/officeart/2005/8/layout/vList2"/>
    <dgm:cxn modelId="{5BCE80EC-E18F-DC40-8460-F50092ACBA75}" type="presParOf" srcId="{0A542C83-896F-E247-86B2-FA95978573AF}" destId="{341E1DA0-A59B-5347-8948-11EB4B02065A}" srcOrd="11" destOrd="0" presId="urn:microsoft.com/office/officeart/2005/8/layout/vList2"/>
    <dgm:cxn modelId="{C0767297-111A-F648-B72B-13E365BDB3C6}" type="presParOf" srcId="{0A542C83-896F-E247-86B2-FA95978573AF}" destId="{CEE5EAF8-2921-ED4D-AC9E-382A61C4DDDD}" srcOrd="12" destOrd="0" presId="urn:microsoft.com/office/officeart/2005/8/layout/vList2"/>
    <dgm:cxn modelId="{274E0371-7E63-5246-BFDB-162904623789}" type="presParOf" srcId="{0A542C83-896F-E247-86B2-FA95978573AF}" destId="{C00ADA4B-8B4E-2C4B-8DD1-4843DD829FCB}" srcOrd="13" destOrd="0" presId="urn:microsoft.com/office/officeart/2005/8/layout/vList2"/>
    <dgm:cxn modelId="{F35FFF93-6B65-514E-86C8-296F71A5BEC2}" type="presParOf" srcId="{0A542C83-896F-E247-86B2-FA95978573AF}" destId="{1EB51657-3163-B24B-A6EB-095CD3EB98DB}"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51733E-42B7-3849-A5E9-95D84C21C16E}"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it-IT"/>
        </a:p>
      </dgm:t>
    </dgm:pt>
    <dgm:pt modelId="{7816AD8B-3B55-1C41-B504-D7BBF3DA00BE}">
      <dgm:prSet phldrT="[Testo]"/>
      <dgm:spPr/>
      <dgm:t>
        <a:bodyPr/>
        <a:lstStyle/>
        <a:p>
          <a:r>
            <a:rPr lang="it-IT" dirty="0">
              <a:solidFill>
                <a:schemeClr val="tx1"/>
              </a:solidFill>
            </a:rPr>
            <a:t>cultura</a:t>
          </a:r>
        </a:p>
      </dgm:t>
    </dgm:pt>
    <dgm:pt modelId="{7D9064A5-23E0-8547-8350-119151179056}" type="parTrans" cxnId="{9FA2FE4A-7B18-4047-B1DC-43D9579E9E75}">
      <dgm:prSet/>
      <dgm:spPr/>
      <dgm:t>
        <a:bodyPr/>
        <a:lstStyle/>
        <a:p>
          <a:endParaRPr lang="it-IT"/>
        </a:p>
      </dgm:t>
    </dgm:pt>
    <dgm:pt modelId="{F497EAF2-9684-0F45-97F7-27A4E9762F59}" type="sibTrans" cxnId="{9FA2FE4A-7B18-4047-B1DC-43D9579E9E75}">
      <dgm:prSet/>
      <dgm:spPr/>
      <dgm:t>
        <a:bodyPr/>
        <a:lstStyle/>
        <a:p>
          <a:endParaRPr lang="it-IT"/>
        </a:p>
      </dgm:t>
    </dgm:pt>
    <dgm:pt modelId="{6217F5EB-5C78-364F-A47A-3A72D5820A61}">
      <dgm:prSet phldrT="[Testo]"/>
      <dgm:spPr/>
      <dgm:t>
        <a:bodyPr/>
        <a:lstStyle/>
        <a:p>
          <a:r>
            <a:rPr lang="it-IT" dirty="0">
              <a:solidFill>
                <a:schemeClr val="tx1"/>
              </a:solidFill>
            </a:rPr>
            <a:t>Ricerca </a:t>
          </a:r>
          <a:r>
            <a:rPr lang="it-IT" dirty="0" err="1">
              <a:solidFill>
                <a:schemeClr val="tx1"/>
              </a:solidFill>
            </a:rPr>
            <a:t>multisituata</a:t>
          </a:r>
          <a:endParaRPr lang="it-IT" dirty="0">
            <a:solidFill>
              <a:schemeClr val="tx1"/>
            </a:solidFill>
          </a:endParaRPr>
        </a:p>
      </dgm:t>
    </dgm:pt>
    <dgm:pt modelId="{C6DCC481-357F-8E4D-AFB1-CD77AFD2A270}" type="parTrans" cxnId="{B2B07ADE-D4B7-E149-B45D-C68ECC8F693C}">
      <dgm:prSet/>
      <dgm:spPr/>
      <dgm:t>
        <a:bodyPr/>
        <a:lstStyle/>
        <a:p>
          <a:endParaRPr lang="it-IT"/>
        </a:p>
      </dgm:t>
    </dgm:pt>
    <dgm:pt modelId="{288F17A4-362E-884B-88F8-0432FFDE4413}" type="sibTrans" cxnId="{B2B07ADE-D4B7-E149-B45D-C68ECC8F693C}">
      <dgm:prSet/>
      <dgm:spPr/>
      <dgm:t>
        <a:bodyPr/>
        <a:lstStyle/>
        <a:p>
          <a:endParaRPr lang="it-IT"/>
        </a:p>
      </dgm:t>
    </dgm:pt>
    <dgm:pt modelId="{80D94EDD-2009-E249-B4C9-6423B6811E06}">
      <dgm:prSet phldrT="[Testo]"/>
      <dgm:spPr/>
      <dgm:t>
        <a:bodyPr/>
        <a:lstStyle/>
        <a:p>
          <a:r>
            <a:rPr lang="it-IT" dirty="0">
              <a:solidFill>
                <a:schemeClr val="tx1"/>
              </a:solidFill>
            </a:rPr>
            <a:t>etnografia</a:t>
          </a:r>
        </a:p>
      </dgm:t>
    </dgm:pt>
    <dgm:pt modelId="{B55D93A6-89BA-F54C-BD74-77A3635CB354}" type="parTrans" cxnId="{5C998824-0267-D441-BE25-08AE2F204F5E}">
      <dgm:prSet/>
      <dgm:spPr/>
      <dgm:t>
        <a:bodyPr/>
        <a:lstStyle/>
        <a:p>
          <a:endParaRPr lang="it-IT"/>
        </a:p>
      </dgm:t>
    </dgm:pt>
    <dgm:pt modelId="{771D273E-FAA4-1C42-989E-A93E6D1E46D8}" type="sibTrans" cxnId="{5C998824-0267-D441-BE25-08AE2F204F5E}">
      <dgm:prSet/>
      <dgm:spPr/>
      <dgm:t>
        <a:bodyPr/>
        <a:lstStyle/>
        <a:p>
          <a:endParaRPr lang="it-IT"/>
        </a:p>
      </dgm:t>
    </dgm:pt>
    <dgm:pt modelId="{717A9E87-EE14-5349-9730-E6D48ECAB499}">
      <dgm:prSet phldrT="[Testo]"/>
      <dgm:spPr/>
      <dgm:t>
        <a:bodyPr/>
        <a:lstStyle/>
        <a:p>
          <a:r>
            <a:rPr lang="it-IT" dirty="0">
              <a:solidFill>
                <a:schemeClr val="tx1"/>
              </a:solidFill>
            </a:rPr>
            <a:t>Modelli </a:t>
          </a:r>
          <a:r>
            <a:rPr lang="it-IT" dirty="0" err="1">
              <a:solidFill>
                <a:schemeClr val="tx1"/>
              </a:solidFill>
            </a:rPr>
            <a:t>…di…per</a:t>
          </a:r>
          <a:endParaRPr lang="it-IT" dirty="0">
            <a:solidFill>
              <a:schemeClr val="tx1"/>
            </a:solidFill>
          </a:endParaRPr>
        </a:p>
      </dgm:t>
    </dgm:pt>
    <dgm:pt modelId="{10A52048-856C-514B-BA66-25B2E4E8EB35}" type="parTrans" cxnId="{6D6C4757-365C-8E42-9806-AA6A1C62ABD8}">
      <dgm:prSet/>
      <dgm:spPr/>
      <dgm:t>
        <a:bodyPr/>
        <a:lstStyle/>
        <a:p>
          <a:endParaRPr lang="it-IT"/>
        </a:p>
      </dgm:t>
    </dgm:pt>
    <dgm:pt modelId="{3144721B-5BE2-C94C-A5B3-2D9A6260985E}" type="sibTrans" cxnId="{6D6C4757-365C-8E42-9806-AA6A1C62ABD8}">
      <dgm:prSet/>
      <dgm:spPr/>
      <dgm:t>
        <a:bodyPr/>
        <a:lstStyle/>
        <a:p>
          <a:endParaRPr lang="it-IT"/>
        </a:p>
      </dgm:t>
    </dgm:pt>
    <dgm:pt modelId="{1158D5FE-17D6-8246-AC82-76E58C0FB32D}">
      <dgm:prSet phldrT="[Testo]"/>
      <dgm:spPr/>
      <dgm:t>
        <a:bodyPr/>
        <a:lstStyle/>
        <a:p>
          <a:r>
            <a:rPr lang="it-IT" dirty="0">
              <a:solidFill>
                <a:schemeClr val="tx1"/>
              </a:solidFill>
            </a:rPr>
            <a:t>confini</a:t>
          </a:r>
        </a:p>
      </dgm:t>
    </dgm:pt>
    <dgm:pt modelId="{08D9F028-4079-7C4F-94EE-3C234F5BCD1E}" type="parTrans" cxnId="{A5C7F53E-D230-2941-8419-78C9ABD55760}">
      <dgm:prSet/>
      <dgm:spPr/>
      <dgm:t>
        <a:bodyPr/>
        <a:lstStyle/>
        <a:p>
          <a:endParaRPr lang="it-IT"/>
        </a:p>
      </dgm:t>
    </dgm:pt>
    <dgm:pt modelId="{24FF049B-B858-1247-95EB-2C321D122E60}" type="sibTrans" cxnId="{A5C7F53E-D230-2941-8419-78C9ABD55760}">
      <dgm:prSet/>
      <dgm:spPr/>
      <dgm:t>
        <a:bodyPr/>
        <a:lstStyle/>
        <a:p>
          <a:endParaRPr lang="it-IT"/>
        </a:p>
      </dgm:t>
    </dgm:pt>
    <dgm:pt modelId="{591F31BF-4F34-D541-B099-B690C3564C38}">
      <dgm:prSet phldrT="[Testo]"/>
      <dgm:spPr/>
      <dgm:t>
        <a:bodyPr/>
        <a:lstStyle/>
        <a:p>
          <a:r>
            <a:rPr lang="it-IT" dirty="0">
              <a:solidFill>
                <a:schemeClr val="tx1"/>
              </a:solidFill>
            </a:rPr>
            <a:t>comparazione</a:t>
          </a:r>
        </a:p>
      </dgm:t>
    </dgm:pt>
    <dgm:pt modelId="{895C0160-403B-7B43-8CC2-0990B039F8F9}" type="parTrans" cxnId="{46305C8E-44A5-FC4C-A01F-4BFFB8FC1E61}">
      <dgm:prSet/>
      <dgm:spPr/>
      <dgm:t>
        <a:bodyPr/>
        <a:lstStyle/>
        <a:p>
          <a:endParaRPr lang="it-IT"/>
        </a:p>
      </dgm:t>
    </dgm:pt>
    <dgm:pt modelId="{19D7313C-0456-0F44-A5CA-7EA5FB67EB83}" type="sibTrans" cxnId="{46305C8E-44A5-FC4C-A01F-4BFFB8FC1E61}">
      <dgm:prSet/>
      <dgm:spPr/>
      <dgm:t>
        <a:bodyPr/>
        <a:lstStyle/>
        <a:p>
          <a:endParaRPr lang="it-IT"/>
        </a:p>
      </dgm:t>
    </dgm:pt>
    <dgm:pt modelId="{F2AAA462-BDE7-E440-A275-F5B60F1C5759}">
      <dgm:prSet phldrT="[Testo]"/>
      <dgm:spPr/>
      <dgm:t>
        <a:bodyPr/>
        <a:lstStyle/>
        <a:p>
          <a:r>
            <a:rPr lang="it-IT" dirty="0">
              <a:solidFill>
                <a:schemeClr val="tx1"/>
              </a:solidFill>
            </a:rPr>
            <a:t>Approccio</a:t>
          </a:r>
          <a:r>
            <a:rPr lang="it-IT" baseline="0" dirty="0">
              <a:solidFill>
                <a:schemeClr val="tx1"/>
              </a:solidFill>
            </a:rPr>
            <a:t> emico/etico</a:t>
          </a:r>
          <a:endParaRPr lang="it-IT" dirty="0">
            <a:solidFill>
              <a:schemeClr val="tx1"/>
            </a:solidFill>
          </a:endParaRPr>
        </a:p>
      </dgm:t>
    </dgm:pt>
    <dgm:pt modelId="{1161B0E0-26F7-8D4F-A0C2-3A60807A7F80}" type="parTrans" cxnId="{3F3DF2B8-7272-4749-B0CA-3983E4306A31}">
      <dgm:prSet/>
      <dgm:spPr/>
      <dgm:t>
        <a:bodyPr/>
        <a:lstStyle/>
        <a:p>
          <a:endParaRPr lang="it-IT"/>
        </a:p>
      </dgm:t>
    </dgm:pt>
    <dgm:pt modelId="{4900116F-F1DF-7E4F-8EEA-22A3892A5F4B}" type="sibTrans" cxnId="{3F3DF2B8-7272-4749-B0CA-3983E4306A31}">
      <dgm:prSet/>
      <dgm:spPr/>
      <dgm:t>
        <a:bodyPr/>
        <a:lstStyle/>
        <a:p>
          <a:endParaRPr lang="it-IT"/>
        </a:p>
      </dgm:t>
    </dgm:pt>
    <dgm:pt modelId="{1A5DA7CC-0AB1-A745-B048-89E06968100E}">
      <dgm:prSet phldrT="[Testo]"/>
      <dgm:spPr/>
      <dgm:t>
        <a:bodyPr/>
        <a:lstStyle/>
        <a:p>
          <a:r>
            <a:rPr lang="it-IT" dirty="0">
              <a:solidFill>
                <a:schemeClr val="tx1"/>
              </a:solidFill>
            </a:rPr>
            <a:t>Relativismo/etnocentrismo</a:t>
          </a:r>
        </a:p>
      </dgm:t>
    </dgm:pt>
    <dgm:pt modelId="{643BED26-C4C4-0448-96CE-FCB918506770}" type="parTrans" cxnId="{7DF06D81-6A5F-CC43-9EE1-24D477D9938A}">
      <dgm:prSet/>
      <dgm:spPr/>
      <dgm:t>
        <a:bodyPr/>
        <a:lstStyle/>
        <a:p>
          <a:endParaRPr lang="it-IT"/>
        </a:p>
      </dgm:t>
    </dgm:pt>
    <dgm:pt modelId="{DD3D5F71-5378-A249-BA52-42C9F56CB6E4}" type="sibTrans" cxnId="{7DF06D81-6A5F-CC43-9EE1-24D477D9938A}">
      <dgm:prSet/>
      <dgm:spPr/>
      <dgm:t>
        <a:bodyPr/>
        <a:lstStyle/>
        <a:p>
          <a:endParaRPr lang="it-IT"/>
        </a:p>
      </dgm:t>
    </dgm:pt>
    <dgm:pt modelId="{FF587F57-26D4-7A45-A4B5-B9BC60F57714}">
      <dgm:prSet phldrT="[Testo]"/>
      <dgm:spPr/>
      <dgm:t>
        <a:bodyPr/>
        <a:lstStyle/>
        <a:p>
          <a:r>
            <a:rPr lang="it-IT" dirty="0">
              <a:solidFill>
                <a:schemeClr val="tx1"/>
              </a:solidFill>
            </a:rPr>
            <a:t>relativismo</a:t>
          </a:r>
        </a:p>
      </dgm:t>
    </dgm:pt>
    <dgm:pt modelId="{B15A477C-17F7-624D-899C-AC374C9980C8}" type="parTrans" cxnId="{7B646C16-9AED-E54D-B18A-BADB1BDB4B17}">
      <dgm:prSet/>
      <dgm:spPr/>
      <dgm:t>
        <a:bodyPr/>
        <a:lstStyle/>
        <a:p>
          <a:endParaRPr lang="it-IT"/>
        </a:p>
      </dgm:t>
    </dgm:pt>
    <dgm:pt modelId="{CDB2A361-85F3-FA45-8BE0-FE8F93F0188C}" type="sibTrans" cxnId="{7B646C16-9AED-E54D-B18A-BADB1BDB4B17}">
      <dgm:prSet/>
      <dgm:spPr/>
      <dgm:t>
        <a:bodyPr/>
        <a:lstStyle/>
        <a:p>
          <a:endParaRPr lang="it-IT"/>
        </a:p>
      </dgm:t>
    </dgm:pt>
    <dgm:pt modelId="{50978931-EE88-824D-9121-A1EEEAB7790E}" type="pres">
      <dgm:prSet presAssocID="{2051733E-42B7-3849-A5E9-95D84C21C16E}" presName="Name0" presStyleCnt="0">
        <dgm:presLayoutVars>
          <dgm:dir/>
          <dgm:resizeHandles/>
        </dgm:presLayoutVars>
      </dgm:prSet>
      <dgm:spPr/>
    </dgm:pt>
    <dgm:pt modelId="{769CE5A1-9D80-A741-A646-B69DEB24EE7F}" type="pres">
      <dgm:prSet presAssocID="{7816AD8B-3B55-1C41-B504-D7BBF3DA00BE}" presName="compNode" presStyleCnt="0"/>
      <dgm:spPr/>
    </dgm:pt>
    <dgm:pt modelId="{37A8ABE3-E26F-E744-A55B-388BAEDBBDF0}" type="pres">
      <dgm:prSet presAssocID="{7816AD8B-3B55-1C41-B504-D7BBF3DA00BE}" presName="dummyConnPt" presStyleCnt="0"/>
      <dgm:spPr/>
    </dgm:pt>
    <dgm:pt modelId="{E1F3D7E8-579E-FD4D-8B5A-7AA3B6541DB2}" type="pres">
      <dgm:prSet presAssocID="{7816AD8B-3B55-1C41-B504-D7BBF3DA00BE}" presName="node" presStyleLbl="node1" presStyleIdx="0" presStyleCnt="9">
        <dgm:presLayoutVars>
          <dgm:bulletEnabled val="1"/>
        </dgm:presLayoutVars>
      </dgm:prSet>
      <dgm:spPr/>
    </dgm:pt>
    <dgm:pt modelId="{D17ADC4D-B3BA-7A42-BDEE-E5A319E42596}" type="pres">
      <dgm:prSet presAssocID="{F497EAF2-9684-0F45-97F7-27A4E9762F59}" presName="sibTrans" presStyleLbl="bgSibTrans2D1" presStyleIdx="0" presStyleCnt="8"/>
      <dgm:spPr/>
    </dgm:pt>
    <dgm:pt modelId="{A592B03D-2696-0449-BA2D-A1BE5419470F}" type="pres">
      <dgm:prSet presAssocID="{6217F5EB-5C78-364F-A47A-3A72D5820A61}" presName="compNode" presStyleCnt="0"/>
      <dgm:spPr/>
    </dgm:pt>
    <dgm:pt modelId="{D691AD11-8970-D24C-9540-5F43508F0F4E}" type="pres">
      <dgm:prSet presAssocID="{6217F5EB-5C78-364F-A47A-3A72D5820A61}" presName="dummyConnPt" presStyleCnt="0"/>
      <dgm:spPr/>
    </dgm:pt>
    <dgm:pt modelId="{F1342765-77A5-E643-B588-06C611CD2C8D}" type="pres">
      <dgm:prSet presAssocID="{6217F5EB-5C78-364F-A47A-3A72D5820A61}" presName="node" presStyleLbl="node1" presStyleIdx="1" presStyleCnt="9">
        <dgm:presLayoutVars>
          <dgm:bulletEnabled val="1"/>
        </dgm:presLayoutVars>
      </dgm:prSet>
      <dgm:spPr/>
    </dgm:pt>
    <dgm:pt modelId="{0EB0F510-5BC1-454F-98EC-855E5967637F}" type="pres">
      <dgm:prSet presAssocID="{288F17A4-362E-884B-88F8-0432FFDE4413}" presName="sibTrans" presStyleLbl="bgSibTrans2D1" presStyleIdx="1" presStyleCnt="8"/>
      <dgm:spPr/>
    </dgm:pt>
    <dgm:pt modelId="{DFA65450-0EAC-7946-A835-85DA9625A472}" type="pres">
      <dgm:prSet presAssocID="{80D94EDD-2009-E249-B4C9-6423B6811E06}" presName="compNode" presStyleCnt="0"/>
      <dgm:spPr/>
    </dgm:pt>
    <dgm:pt modelId="{CC21B18B-5539-7D4C-9666-0332E2053051}" type="pres">
      <dgm:prSet presAssocID="{80D94EDD-2009-E249-B4C9-6423B6811E06}" presName="dummyConnPt" presStyleCnt="0"/>
      <dgm:spPr/>
    </dgm:pt>
    <dgm:pt modelId="{54ED2678-E4D1-7747-BCDE-1F187BC4AC5B}" type="pres">
      <dgm:prSet presAssocID="{80D94EDD-2009-E249-B4C9-6423B6811E06}" presName="node" presStyleLbl="node1" presStyleIdx="2" presStyleCnt="9">
        <dgm:presLayoutVars>
          <dgm:bulletEnabled val="1"/>
        </dgm:presLayoutVars>
      </dgm:prSet>
      <dgm:spPr/>
    </dgm:pt>
    <dgm:pt modelId="{F544083D-D85B-8E4B-B0B1-235E8ECBF5F8}" type="pres">
      <dgm:prSet presAssocID="{771D273E-FAA4-1C42-989E-A93E6D1E46D8}" presName="sibTrans" presStyleLbl="bgSibTrans2D1" presStyleIdx="2" presStyleCnt="8"/>
      <dgm:spPr/>
    </dgm:pt>
    <dgm:pt modelId="{EBC6E2FC-4718-254A-AFDC-FAF88C535391}" type="pres">
      <dgm:prSet presAssocID="{717A9E87-EE14-5349-9730-E6D48ECAB499}" presName="compNode" presStyleCnt="0"/>
      <dgm:spPr/>
    </dgm:pt>
    <dgm:pt modelId="{A903DEDA-6C13-E04F-A930-2447C4000337}" type="pres">
      <dgm:prSet presAssocID="{717A9E87-EE14-5349-9730-E6D48ECAB499}" presName="dummyConnPt" presStyleCnt="0"/>
      <dgm:spPr/>
    </dgm:pt>
    <dgm:pt modelId="{B21A218F-1E2F-334C-894C-C62786138A6E}" type="pres">
      <dgm:prSet presAssocID="{717A9E87-EE14-5349-9730-E6D48ECAB499}" presName="node" presStyleLbl="node1" presStyleIdx="3" presStyleCnt="9">
        <dgm:presLayoutVars>
          <dgm:bulletEnabled val="1"/>
        </dgm:presLayoutVars>
      </dgm:prSet>
      <dgm:spPr/>
    </dgm:pt>
    <dgm:pt modelId="{2E8215DA-84DF-FC48-9F26-3BE9D788A5D3}" type="pres">
      <dgm:prSet presAssocID="{3144721B-5BE2-C94C-A5B3-2D9A6260985E}" presName="sibTrans" presStyleLbl="bgSibTrans2D1" presStyleIdx="3" presStyleCnt="8"/>
      <dgm:spPr/>
    </dgm:pt>
    <dgm:pt modelId="{631F05D0-7275-344A-8882-9FC1C291745E}" type="pres">
      <dgm:prSet presAssocID="{1158D5FE-17D6-8246-AC82-76E58C0FB32D}" presName="compNode" presStyleCnt="0"/>
      <dgm:spPr/>
    </dgm:pt>
    <dgm:pt modelId="{A21DF07D-9497-CC40-8EEA-26A8A172F5C2}" type="pres">
      <dgm:prSet presAssocID="{1158D5FE-17D6-8246-AC82-76E58C0FB32D}" presName="dummyConnPt" presStyleCnt="0"/>
      <dgm:spPr/>
    </dgm:pt>
    <dgm:pt modelId="{3E9909E2-E252-114C-AA91-C8B9A51034B9}" type="pres">
      <dgm:prSet presAssocID="{1158D5FE-17D6-8246-AC82-76E58C0FB32D}" presName="node" presStyleLbl="node1" presStyleIdx="4" presStyleCnt="9">
        <dgm:presLayoutVars>
          <dgm:bulletEnabled val="1"/>
        </dgm:presLayoutVars>
      </dgm:prSet>
      <dgm:spPr/>
    </dgm:pt>
    <dgm:pt modelId="{8E140681-ADA7-3541-A6BD-7A2AC0E6D01C}" type="pres">
      <dgm:prSet presAssocID="{24FF049B-B858-1247-95EB-2C321D122E60}" presName="sibTrans" presStyleLbl="bgSibTrans2D1" presStyleIdx="4" presStyleCnt="8"/>
      <dgm:spPr/>
    </dgm:pt>
    <dgm:pt modelId="{942B3742-1921-864D-8C05-5484245855C3}" type="pres">
      <dgm:prSet presAssocID="{591F31BF-4F34-D541-B099-B690C3564C38}" presName="compNode" presStyleCnt="0"/>
      <dgm:spPr/>
    </dgm:pt>
    <dgm:pt modelId="{6970FCF6-E1E1-2947-87D9-439B27EDC797}" type="pres">
      <dgm:prSet presAssocID="{591F31BF-4F34-D541-B099-B690C3564C38}" presName="dummyConnPt" presStyleCnt="0"/>
      <dgm:spPr/>
    </dgm:pt>
    <dgm:pt modelId="{89D34F75-2296-3149-B703-B1B3E8248D60}" type="pres">
      <dgm:prSet presAssocID="{591F31BF-4F34-D541-B099-B690C3564C38}" presName="node" presStyleLbl="node1" presStyleIdx="5" presStyleCnt="9">
        <dgm:presLayoutVars>
          <dgm:bulletEnabled val="1"/>
        </dgm:presLayoutVars>
      </dgm:prSet>
      <dgm:spPr/>
    </dgm:pt>
    <dgm:pt modelId="{7B6D7175-2433-E74C-9C06-D9101118CACD}" type="pres">
      <dgm:prSet presAssocID="{19D7313C-0456-0F44-A5CA-7EA5FB67EB83}" presName="sibTrans" presStyleLbl="bgSibTrans2D1" presStyleIdx="5" presStyleCnt="8"/>
      <dgm:spPr/>
    </dgm:pt>
    <dgm:pt modelId="{5904E430-A222-EA48-BDB2-C71880704E39}" type="pres">
      <dgm:prSet presAssocID="{F2AAA462-BDE7-E440-A275-F5B60F1C5759}" presName="compNode" presStyleCnt="0"/>
      <dgm:spPr/>
    </dgm:pt>
    <dgm:pt modelId="{DF1CBC22-E304-CE47-AE22-C1E9EB7F9498}" type="pres">
      <dgm:prSet presAssocID="{F2AAA462-BDE7-E440-A275-F5B60F1C5759}" presName="dummyConnPt" presStyleCnt="0"/>
      <dgm:spPr/>
    </dgm:pt>
    <dgm:pt modelId="{71A7074C-0AF3-2A46-A838-F9366659DF88}" type="pres">
      <dgm:prSet presAssocID="{F2AAA462-BDE7-E440-A275-F5B60F1C5759}" presName="node" presStyleLbl="node1" presStyleIdx="6" presStyleCnt="9">
        <dgm:presLayoutVars>
          <dgm:bulletEnabled val="1"/>
        </dgm:presLayoutVars>
      </dgm:prSet>
      <dgm:spPr/>
    </dgm:pt>
    <dgm:pt modelId="{6FB6E513-9D96-9B41-A42B-5C95A5BBCF66}" type="pres">
      <dgm:prSet presAssocID="{4900116F-F1DF-7E4F-8EEA-22A3892A5F4B}" presName="sibTrans" presStyleLbl="bgSibTrans2D1" presStyleIdx="6" presStyleCnt="8"/>
      <dgm:spPr/>
    </dgm:pt>
    <dgm:pt modelId="{082EBC90-D3D2-D940-A8B5-B6A3869C44AC}" type="pres">
      <dgm:prSet presAssocID="{1A5DA7CC-0AB1-A745-B048-89E06968100E}" presName="compNode" presStyleCnt="0"/>
      <dgm:spPr/>
    </dgm:pt>
    <dgm:pt modelId="{1C101AC2-A4EA-604C-B789-976F11D16AF7}" type="pres">
      <dgm:prSet presAssocID="{1A5DA7CC-0AB1-A745-B048-89E06968100E}" presName="dummyConnPt" presStyleCnt="0"/>
      <dgm:spPr/>
    </dgm:pt>
    <dgm:pt modelId="{C8F7DA7E-F5A4-B346-9712-85DD05E390B9}" type="pres">
      <dgm:prSet presAssocID="{1A5DA7CC-0AB1-A745-B048-89E06968100E}" presName="node" presStyleLbl="node1" presStyleIdx="7" presStyleCnt="9">
        <dgm:presLayoutVars>
          <dgm:bulletEnabled val="1"/>
        </dgm:presLayoutVars>
      </dgm:prSet>
      <dgm:spPr/>
    </dgm:pt>
    <dgm:pt modelId="{B7C11F71-AF37-2F4F-98F9-034DFB8E904D}" type="pres">
      <dgm:prSet presAssocID="{DD3D5F71-5378-A249-BA52-42C9F56CB6E4}" presName="sibTrans" presStyleLbl="bgSibTrans2D1" presStyleIdx="7" presStyleCnt="8"/>
      <dgm:spPr/>
    </dgm:pt>
    <dgm:pt modelId="{6F916510-06F5-804A-9454-BB299F83087C}" type="pres">
      <dgm:prSet presAssocID="{FF587F57-26D4-7A45-A4B5-B9BC60F57714}" presName="compNode" presStyleCnt="0"/>
      <dgm:spPr/>
    </dgm:pt>
    <dgm:pt modelId="{867BFB8A-2F83-1044-B0DB-3012F9DD9755}" type="pres">
      <dgm:prSet presAssocID="{FF587F57-26D4-7A45-A4B5-B9BC60F57714}" presName="dummyConnPt" presStyleCnt="0"/>
      <dgm:spPr/>
    </dgm:pt>
    <dgm:pt modelId="{E22A754E-C028-F34A-8A84-5694A6691B63}" type="pres">
      <dgm:prSet presAssocID="{FF587F57-26D4-7A45-A4B5-B9BC60F57714}" presName="node" presStyleLbl="node1" presStyleIdx="8" presStyleCnt="9">
        <dgm:presLayoutVars>
          <dgm:bulletEnabled val="1"/>
        </dgm:presLayoutVars>
      </dgm:prSet>
      <dgm:spPr/>
    </dgm:pt>
  </dgm:ptLst>
  <dgm:cxnLst>
    <dgm:cxn modelId="{C2B5170D-B643-1745-9AE2-5E0A8AEE9A04}" type="presOf" srcId="{1A5DA7CC-0AB1-A745-B048-89E06968100E}" destId="{C8F7DA7E-F5A4-B346-9712-85DD05E390B9}" srcOrd="0" destOrd="0" presId="urn:microsoft.com/office/officeart/2005/8/layout/bProcess4"/>
    <dgm:cxn modelId="{7B646C16-9AED-E54D-B18A-BADB1BDB4B17}" srcId="{2051733E-42B7-3849-A5E9-95D84C21C16E}" destId="{FF587F57-26D4-7A45-A4B5-B9BC60F57714}" srcOrd="8" destOrd="0" parTransId="{B15A477C-17F7-624D-899C-AC374C9980C8}" sibTransId="{CDB2A361-85F3-FA45-8BE0-FE8F93F0188C}"/>
    <dgm:cxn modelId="{34306E1A-0A29-294A-9550-464D5B449AF2}" type="presOf" srcId="{591F31BF-4F34-D541-B099-B690C3564C38}" destId="{89D34F75-2296-3149-B703-B1B3E8248D60}" srcOrd="0" destOrd="0" presId="urn:microsoft.com/office/officeart/2005/8/layout/bProcess4"/>
    <dgm:cxn modelId="{5C998824-0267-D441-BE25-08AE2F204F5E}" srcId="{2051733E-42B7-3849-A5E9-95D84C21C16E}" destId="{80D94EDD-2009-E249-B4C9-6423B6811E06}" srcOrd="2" destOrd="0" parTransId="{B55D93A6-89BA-F54C-BD74-77A3635CB354}" sibTransId="{771D273E-FAA4-1C42-989E-A93E6D1E46D8}"/>
    <dgm:cxn modelId="{5DF21829-DA35-394E-BBDA-48B6FBF1D9BB}" type="presOf" srcId="{2051733E-42B7-3849-A5E9-95D84C21C16E}" destId="{50978931-EE88-824D-9121-A1EEEAB7790E}" srcOrd="0" destOrd="0" presId="urn:microsoft.com/office/officeart/2005/8/layout/bProcess4"/>
    <dgm:cxn modelId="{4E04F52D-CB66-6347-B0E3-B88BD6C5E1DA}" type="presOf" srcId="{1158D5FE-17D6-8246-AC82-76E58C0FB32D}" destId="{3E9909E2-E252-114C-AA91-C8B9A51034B9}" srcOrd="0" destOrd="0" presId="urn:microsoft.com/office/officeart/2005/8/layout/bProcess4"/>
    <dgm:cxn modelId="{A5C7F53E-D230-2941-8419-78C9ABD55760}" srcId="{2051733E-42B7-3849-A5E9-95D84C21C16E}" destId="{1158D5FE-17D6-8246-AC82-76E58C0FB32D}" srcOrd="4" destOrd="0" parTransId="{08D9F028-4079-7C4F-94EE-3C234F5BCD1E}" sibTransId="{24FF049B-B858-1247-95EB-2C321D122E60}"/>
    <dgm:cxn modelId="{77ED534A-49AA-8649-B2A6-979337D532CC}" type="presOf" srcId="{288F17A4-362E-884B-88F8-0432FFDE4413}" destId="{0EB0F510-5BC1-454F-98EC-855E5967637F}" srcOrd="0" destOrd="0" presId="urn:microsoft.com/office/officeart/2005/8/layout/bProcess4"/>
    <dgm:cxn modelId="{9FA2FE4A-7B18-4047-B1DC-43D9579E9E75}" srcId="{2051733E-42B7-3849-A5E9-95D84C21C16E}" destId="{7816AD8B-3B55-1C41-B504-D7BBF3DA00BE}" srcOrd="0" destOrd="0" parTransId="{7D9064A5-23E0-8547-8350-119151179056}" sibTransId="{F497EAF2-9684-0F45-97F7-27A4E9762F59}"/>
    <dgm:cxn modelId="{490C6A54-9416-0B40-9A26-2E4F5646F1A6}" type="presOf" srcId="{771D273E-FAA4-1C42-989E-A93E6D1E46D8}" destId="{F544083D-D85B-8E4B-B0B1-235E8ECBF5F8}" srcOrd="0" destOrd="0" presId="urn:microsoft.com/office/officeart/2005/8/layout/bProcess4"/>
    <dgm:cxn modelId="{E7AB5355-F9D9-954F-B731-DD354DCE04D5}" type="presOf" srcId="{F497EAF2-9684-0F45-97F7-27A4E9762F59}" destId="{D17ADC4D-B3BA-7A42-BDEE-E5A319E42596}" srcOrd="0" destOrd="0" presId="urn:microsoft.com/office/officeart/2005/8/layout/bProcess4"/>
    <dgm:cxn modelId="{6D6C4757-365C-8E42-9806-AA6A1C62ABD8}" srcId="{2051733E-42B7-3849-A5E9-95D84C21C16E}" destId="{717A9E87-EE14-5349-9730-E6D48ECAB499}" srcOrd="3" destOrd="0" parTransId="{10A52048-856C-514B-BA66-25B2E4E8EB35}" sibTransId="{3144721B-5BE2-C94C-A5B3-2D9A6260985E}"/>
    <dgm:cxn modelId="{993A4D6E-BB51-954C-B355-F31F059999FF}" type="presOf" srcId="{19D7313C-0456-0F44-A5CA-7EA5FB67EB83}" destId="{7B6D7175-2433-E74C-9C06-D9101118CACD}" srcOrd="0" destOrd="0" presId="urn:microsoft.com/office/officeart/2005/8/layout/bProcess4"/>
    <dgm:cxn modelId="{6337E974-E936-CA4F-ABA8-37D082D760FE}" type="presOf" srcId="{4900116F-F1DF-7E4F-8EEA-22A3892A5F4B}" destId="{6FB6E513-9D96-9B41-A42B-5C95A5BBCF66}" srcOrd="0" destOrd="0" presId="urn:microsoft.com/office/officeart/2005/8/layout/bProcess4"/>
    <dgm:cxn modelId="{7DF06D81-6A5F-CC43-9EE1-24D477D9938A}" srcId="{2051733E-42B7-3849-A5E9-95D84C21C16E}" destId="{1A5DA7CC-0AB1-A745-B048-89E06968100E}" srcOrd="7" destOrd="0" parTransId="{643BED26-C4C4-0448-96CE-FCB918506770}" sibTransId="{DD3D5F71-5378-A249-BA52-42C9F56CB6E4}"/>
    <dgm:cxn modelId="{46305C8E-44A5-FC4C-A01F-4BFFB8FC1E61}" srcId="{2051733E-42B7-3849-A5E9-95D84C21C16E}" destId="{591F31BF-4F34-D541-B099-B690C3564C38}" srcOrd="5" destOrd="0" parTransId="{895C0160-403B-7B43-8CC2-0990B039F8F9}" sibTransId="{19D7313C-0456-0F44-A5CA-7EA5FB67EB83}"/>
    <dgm:cxn modelId="{F930D893-6979-F74B-9FAF-DA4A8B8EFB6A}" type="presOf" srcId="{7816AD8B-3B55-1C41-B504-D7BBF3DA00BE}" destId="{E1F3D7E8-579E-FD4D-8B5A-7AA3B6541DB2}" srcOrd="0" destOrd="0" presId="urn:microsoft.com/office/officeart/2005/8/layout/bProcess4"/>
    <dgm:cxn modelId="{073B829B-6114-1343-9448-FB509416181C}" type="presOf" srcId="{F2AAA462-BDE7-E440-A275-F5B60F1C5759}" destId="{71A7074C-0AF3-2A46-A838-F9366659DF88}" srcOrd="0" destOrd="0" presId="urn:microsoft.com/office/officeart/2005/8/layout/bProcess4"/>
    <dgm:cxn modelId="{944305A2-3CA1-FD40-81BC-03E58028B204}" type="presOf" srcId="{3144721B-5BE2-C94C-A5B3-2D9A6260985E}" destId="{2E8215DA-84DF-FC48-9F26-3BE9D788A5D3}" srcOrd="0" destOrd="0" presId="urn:microsoft.com/office/officeart/2005/8/layout/bProcess4"/>
    <dgm:cxn modelId="{FB5BDBA4-F80B-5C43-A22A-8BA509ADC7D7}" type="presOf" srcId="{DD3D5F71-5378-A249-BA52-42C9F56CB6E4}" destId="{B7C11F71-AF37-2F4F-98F9-034DFB8E904D}" srcOrd="0" destOrd="0" presId="urn:microsoft.com/office/officeart/2005/8/layout/bProcess4"/>
    <dgm:cxn modelId="{013E5AAF-EED8-EF4E-9806-FC9252CCD014}" type="presOf" srcId="{6217F5EB-5C78-364F-A47A-3A72D5820A61}" destId="{F1342765-77A5-E643-B588-06C611CD2C8D}" srcOrd="0" destOrd="0" presId="urn:microsoft.com/office/officeart/2005/8/layout/bProcess4"/>
    <dgm:cxn modelId="{3F3DF2B8-7272-4749-B0CA-3983E4306A31}" srcId="{2051733E-42B7-3849-A5E9-95D84C21C16E}" destId="{F2AAA462-BDE7-E440-A275-F5B60F1C5759}" srcOrd="6" destOrd="0" parTransId="{1161B0E0-26F7-8D4F-A0C2-3A60807A7F80}" sibTransId="{4900116F-F1DF-7E4F-8EEA-22A3892A5F4B}"/>
    <dgm:cxn modelId="{B2B07ADE-D4B7-E149-B45D-C68ECC8F693C}" srcId="{2051733E-42B7-3849-A5E9-95D84C21C16E}" destId="{6217F5EB-5C78-364F-A47A-3A72D5820A61}" srcOrd="1" destOrd="0" parTransId="{C6DCC481-357F-8E4D-AFB1-CD77AFD2A270}" sibTransId="{288F17A4-362E-884B-88F8-0432FFDE4413}"/>
    <dgm:cxn modelId="{9B6FB1E1-02D6-6447-85EF-B0CE80CA8C8B}" type="presOf" srcId="{FF587F57-26D4-7A45-A4B5-B9BC60F57714}" destId="{E22A754E-C028-F34A-8A84-5694A6691B63}" srcOrd="0" destOrd="0" presId="urn:microsoft.com/office/officeart/2005/8/layout/bProcess4"/>
    <dgm:cxn modelId="{A4B960E5-9DB9-3C4B-A8D5-02EC1025A389}" type="presOf" srcId="{80D94EDD-2009-E249-B4C9-6423B6811E06}" destId="{54ED2678-E4D1-7747-BCDE-1F187BC4AC5B}" srcOrd="0" destOrd="0" presId="urn:microsoft.com/office/officeart/2005/8/layout/bProcess4"/>
    <dgm:cxn modelId="{DA8ACFEA-ED2B-B444-BCAB-BB5D282998CC}" type="presOf" srcId="{24FF049B-B858-1247-95EB-2C321D122E60}" destId="{8E140681-ADA7-3541-A6BD-7A2AC0E6D01C}" srcOrd="0" destOrd="0" presId="urn:microsoft.com/office/officeart/2005/8/layout/bProcess4"/>
    <dgm:cxn modelId="{1874F0EA-14C5-4E4A-ACA1-64B94B9146BE}" type="presOf" srcId="{717A9E87-EE14-5349-9730-E6D48ECAB499}" destId="{B21A218F-1E2F-334C-894C-C62786138A6E}" srcOrd="0" destOrd="0" presId="urn:microsoft.com/office/officeart/2005/8/layout/bProcess4"/>
    <dgm:cxn modelId="{2B4F3C85-A858-EE41-909A-5A80A2A47689}" type="presParOf" srcId="{50978931-EE88-824D-9121-A1EEEAB7790E}" destId="{769CE5A1-9D80-A741-A646-B69DEB24EE7F}" srcOrd="0" destOrd="0" presId="urn:microsoft.com/office/officeart/2005/8/layout/bProcess4"/>
    <dgm:cxn modelId="{DB2BAD75-2E63-A044-B1E0-8B0C95F480EE}" type="presParOf" srcId="{769CE5A1-9D80-A741-A646-B69DEB24EE7F}" destId="{37A8ABE3-E26F-E744-A55B-388BAEDBBDF0}" srcOrd="0" destOrd="0" presId="urn:microsoft.com/office/officeart/2005/8/layout/bProcess4"/>
    <dgm:cxn modelId="{72F2820E-85BF-B24A-8DF7-05BB917CF27E}" type="presParOf" srcId="{769CE5A1-9D80-A741-A646-B69DEB24EE7F}" destId="{E1F3D7E8-579E-FD4D-8B5A-7AA3B6541DB2}" srcOrd="1" destOrd="0" presId="urn:microsoft.com/office/officeart/2005/8/layout/bProcess4"/>
    <dgm:cxn modelId="{F8CE4EDC-253E-024F-8D89-B25704C1F6D1}" type="presParOf" srcId="{50978931-EE88-824D-9121-A1EEEAB7790E}" destId="{D17ADC4D-B3BA-7A42-BDEE-E5A319E42596}" srcOrd="1" destOrd="0" presId="urn:microsoft.com/office/officeart/2005/8/layout/bProcess4"/>
    <dgm:cxn modelId="{259D423C-8A71-6048-A1E1-6A1DF229EB3B}" type="presParOf" srcId="{50978931-EE88-824D-9121-A1EEEAB7790E}" destId="{A592B03D-2696-0449-BA2D-A1BE5419470F}" srcOrd="2" destOrd="0" presId="urn:microsoft.com/office/officeart/2005/8/layout/bProcess4"/>
    <dgm:cxn modelId="{5D4A69FB-82F5-1A4A-93A3-8D4F4CE925AA}" type="presParOf" srcId="{A592B03D-2696-0449-BA2D-A1BE5419470F}" destId="{D691AD11-8970-D24C-9540-5F43508F0F4E}" srcOrd="0" destOrd="0" presId="urn:microsoft.com/office/officeart/2005/8/layout/bProcess4"/>
    <dgm:cxn modelId="{95AA867A-1357-3D4F-B9E9-F87D75A9A66D}" type="presParOf" srcId="{A592B03D-2696-0449-BA2D-A1BE5419470F}" destId="{F1342765-77A5-E643-B588-06C611CD2C8D}" srcOrd="1" destOrd="0" presId="urn:microsoft.com/office/officeart/2005/8/layout/bProcess4"/>
    <dgm:cxn modelId="{CA1F9EB1-CE7E-1A43-BDC8-74DD079F8371}" type="presParOf" srcId="{50978931-EE88-824D-9121-A1EEEAB7790E}" destId="{0EB0F510-5BC1-454F-98EC-855E5967637F}" srcOrd="3" destOrd="0" presId="urn:microsoft.com/office/officeart/2005/8/layout/bProcess4"/>
    <dgm:cxn modelId="{47452F4F-05EA-B448-8323-F59ECA7654EF}" type="presParOf" srcId="{50978931-EE88-824D-9121-A1EEEAB7790E}" destId="{DFA65450-0EAC-7946-A835-85DA9625A472}" srcOrd="4" destOrd="0" presId="urn:microsoft.com/office/officeart/2005/8/layout/bProcess4"/>
    <dgm:cxn modelId="{7372E30F-8889-C240-ABB2-21309993930A}" type="presParOf" srcId="{DFA65450-0EAC-7946-A835-85DA9625A472}" destId="{CC21B18B-5539-7D4C-9666-0332E2053051}" srcOrd="0" destOrd="0" presId="urn:microsoft.com/office/officeart/2005/8/layout/bProcess4"/>
    <dgm:cxn modelId="{B29E7E26-DFEC-BD42-BDC7-841E87CAD8D1}" type="presParOf" srcId="{DFA65450-0EAC-7946-A835-85DA9625A472}" destId="{54ED2678-E4D1-7747-BCDE-1F187BC4AC5B}" srcOrd="1" destOrd="0" presId="urn:microsoft.com/office/officeart/2005/8/layout/bProcess4"/>
    <dgm:cxn modelId="{D853E94D-7CF5-4444-885D-0B668EF7946F}" type="presParOf" srcId="{50978931-EE88-824D-9121-A1EEEAB7790E}" destId="{F544083D-D85B-8E4B-B0B1-235E8ECBF5F8}" srcOrd="5" destOrd="0" presId="urn:microsoft.com/office/officeart/2005/8/layout/bProcess4"/>
    <dgm:cxn modelId="{0A069664-8278-7B46-9EB9-1A8EBA08F159}" type="presParOf" srcId="{50978931-EE88-824D-9121-A1EEEAB7790E}" destId="{EBC6E2FC-4718-254A-AFDC-FAF88C535391}" srcOrd="6" destOrd="0" presId="urn:microsoft.com/office/officeart/2005/8/layout/bProcess4"/>
    <dgm:cxn modelId="{FF5E057D-2BDC-B248-94D5-47FF8C31D13E}" type="presParOf" srcId="{EBC6E2FC-4718-254A-AFDC-FAF88C535391}" destId="{A903DEDA-6C13-E04F-A930-2447C4000337}" srcOrd="0" destOrd="0" presId="urn:microsoft.com/office/officeart/2005/8/layout/bProcess4"/>
    <dgm:cxn modelId="{27D5980F-4962-784F-A8C7-1C17FCFC7561}" type="presParOf" srcId="{EBC6E2FC-4718-254A-AFDC-FAF88C535391}" destId="{B21A218F-1E2F-334C-894C-C62786138A6E}" srcOrd="1" destOrd="0" presId="urn:microsoft.com/office/officeart/2005/8/layout/bProcess4"/>
    <dgm:cxn modelId="{B9B85BD7-E55A-2541-B25D-03AF3661E0A7}" type="presParOf" srcId="{50978931-EE88-824D-9121-A1EEEAB7790E}" destId="{2E8215DA-84DF-FC48-9F26-3BE9D788A5D3}" srcOrd="7" destOrd="0" presId="urn:microsoft.com/office/officeart/2005/8/layout/bProcess4"/>
    <dgm:cxn modelId="{AE5DF200-D1FC-7F44-BF72-2FA96B8B6F85}" type="presParOf" srcId="{50978931-EE88-824D-9121-A1EEEAB7790E}" destId="{631F05D0-7275-344A-8882-9FC1C291745E}" srcOrd="8" destOrd="0" presId="urn:microsoft.com/office/officeart/2005/8/layout/bProcess4"/>
    <dgm:cxn modelId="{DBE2374F-BEA0-8344-96CF-16BE86DB6101}" type="presParOf" srcId="{631F05D0-7275-344A-8882-9FC1C291745E}" destId="{A21DF07D-9497-CC40-8EEA-26A8A172F5C2}" srcOrd="0" destOrd="0" presId="urn:microsoft.com/office/officeart/2005/8/layout/bProcess4"/>
    <dgm:cxn modelId="{07061BB0-A506-364A-94EE-790D5E24CCBC}" type="presParOf" srcId="{631F05D0-7275-344A-8882-9FC1C291745E}" destId="{3E9909E2-E252-114C-AA91-C8B9A51034B9}" srcOrd="1" destOrd="0" presId="urn:microsoft.com/office/officeart/2005/8/layout/bProcess4"/>
    <dgm:cxn modelId="{93036612-1081-BF44-923F-E868F15F0F71}" type="presParOf" srcId="{50978931-EE88-824D-9121-A1EEEAB7790E}" destId="{8E140681-ADA7-3541-A6BD-7A2AC0E6D01C}" srcOrd="9" destOrd="0" presId="urn:microsoft.com/office/officeart/2005/8/layout/bProcess4"/>
    <dgm:cxn modelId="{813C6839-9725-154A-B173-E04A58EEF6BD}" type="presParOf" srcId="{50978931-EE88-824D-9121-A1EEEAB7790E}" destId="{942B3742-1921-864D-8C05-5484245855C3}" srcOrd="10" destOrd="0" presId="urn:microsoft.com/office/officeart/2005/8/layout/bProcess4"/>
    <dgm:cxn modelId="{1D38F8FF-AF7A-AA44-912B-DFBE14873188}" type="presParOf" srcId="{942B3742-1921-864D-8C05-5484245855C3}" destId="{6970FCF6-E1E1-2947-87D9-439B27EDC797}" srcOrd="0" destOrd="0" presId="urn:microsoft.com/office/officeart/2005/8/layout/bProcess4"/>
    <dgm:cxn modelId="{1CE97BB5-BD92-9143-9F8E-DAA3810E88D7}" type="presParOf" srcId="{942B3742-1921-864D-8C05-5484245855C3}" destId="{89D34F75-2296-3149-B703-B1B3E8248D60}" srcOrd="1" destOrd="0" presId="urn:microsoft.com/office/officeart/2005/8/layout/bProcess4"/>
    <dgm:cxn modelId="{C99D385C-97BF-D541-95FB-ACB71071D0BD}" type="presParOf" srcId="{50978931-EE88-824D-9121-A1EEEAB7790E}" destId="{7B6D7175-2433-E74C-9C06-D9101118CACD}" srcOrd="11" destOrd="0" presId="urn:microsoft.com/office/officeart/2005/8/layout/bProcess4"/>
    <dgm:cxn modelId="{C37888DB-F42A-AE41-B410-513E05372600}" type="presParOf" srcId="{50978931-EE88-824D-9121-A1EEEAB7790E}" destId="{5904E430-A222-EA48-BDB2-C71880704E39}" srcOrd="12" destOrd="0" presId="urn:microsoft.com/office/officeart/2005/8/layout/bProcess4"/>
    <dgm:cxn modelId="{F0AB83D0-D030-F640-A24E-F51C679DD22D}" type="presParOf" srcId="{5904E430-A222-EA48-BDB2-C71880704E39}" destId="{DF1CBC22-E304-CE47-AE22-C1E9EB7F9498}" srcOrd="0" destOrd="0" presId="urn:microsoft.com/office/officeart/2005/8/layout/bProcess4"/>
    <dgm:cxn modelId="{48A946AC-6671-2C45-8C5F-9D36A143082F}" type="presParOf" srcId="{5904E430-A222-EA48-BDB2-C71880704E39}" destId="{71A7074C-0AF3-2A46-A838-F9366659DF88}" srcOrd="1" destOrd="0" presId="urn:microsoft.com/office/officeart/2005/8/layout/bProcess4"/>
    <dgm:cxn modelId="{98BE19D0-EE8A-5F4B-9E61-A0BAD26405A0}" type="presParOf" srcId="{50978931-EE88-824D-9121-A1EEEAB7790E}" destId="{6FB6E513-9D96-9B41-A42B-5C95A5BBCF66}" srcOrd="13" destOrd="0" presId="urn:microsoft.com/office/officeart/2005/8/layout/bProcess4"/>
    <dgm:cxn modelId="{4EB4BCAB-2DD7-CF4C-9330-1437C70A20AD}" type="presParOf" srcId="{50978931-EE88-824D-9121-A1EEEAB7790E}" destId="{082EBC90-D3D2-D940-A8B5-B6A3869C44AC}" srcOrd="14" destOrd="0" presId="urn:microsoft.com/office/officeart/2005/8/layout/bProcess4"/>
    <dgm:cxn modelId="{51BCB6DD-6209-5448-9A6A-27826C4DDB3A}" type="presParOf" srcId="{082EBC90-D3D2-D940-A8B5-B6A3869C44AC}" destId="{1C101AC2-A4EA-604C-B789-976F11D16AF7}" srcOrd="0" destOrd="0" presId="urn:microsoft.com/office/officeart/2005/8/layout/bProcess4"/>
    <dgm:cxn modelId="{B9362847-8843-E54F-B94C-D42B5E9DA6FB}" type="presParOf" srcId="{082EBC90-D3D2-D940-A8B5-B6A3869C44AC}" destId="{C8F7DA7E-F5A4-B346-9712-85DD05E390B9}" srcOrd="1" destOrd="0" presId="urn:microsoft.com/office/officeart/2005/8/layout/bProcess4"/>
    <dgm:cxn modelId="{91F46A77-8019-DC45-97D3-3731105C6E40}" type="presParOf" srcId="{50978931-EE88-824D-9121-A1EEEAB7790E}" destId="{B7C11F71-AF37-2F4F-98F9-034DFB8E904D}" srcOrd="15" destOrd="0" presId="urn:microsoft.com/office/officeart/2005/8/layout/bProcess4"/>
    <dgm:cxn modelId="{463E7E53-F282-C042-8E3D-CE1C4E3FA175}" type="presParOf" srcId="{50978931-EE88-824D-9121-A1EEEAB7790E}" destId="{6F916510-06F5-804A-9454-BB299F83087C}" srcOrd="16" destOrd="0" presId="urn:microsoft.com/office/officeart/2005/8/layout/bProcess4"/>
    <dgm:cxn modelId="{91148AC0-A53B-844C-8B6D-7C08D8934FF3}" type="presParOf" srcId="{6F916510-06F5-804A-9454-BB299F83087C}" destId="{867BFB8A-2F83-1044-B0DB-3012F9DD9755}" srcOrd="0" destOrd="0" presId="urn:microsoft.com/office/officeart/2005/8/layout/bProcess4"/>
    <dgm:cxn modelId="{95C1AADD-7CD1-C742-B359-4EBC9720EE42}" type="presParOf" srcId="{6F916510-06F5-804A-9454-BB299F83087C}" destId="{E22A754E-C028-F34A-8A84-5694A6691B6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3FDFF-E6C2-4A8C-9656-F8DE55F98B8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2480EF4-8DE8-4EF1-818F-CF5A415D2E7B}">
      <dgm:prSet/>
      <dgm:spPr/>
      <dgm:t>
        <a:bodyPr/>
        <a:lstStyle/>
        <a:p>
          <a:r>
            <a:rPr lang="it-IT"/>
            <a:t>Fare etnografia sul confine</a:t>
          </a:r>
          <a:endParaRPr lang="en-US"/>
        </a:p>
      </dgm:t>
    </dgm:pt>
    <dgm:pt modelId="{E4A423F5-148E-472A-AE89-0E202A79AF7A}" type="parTrans" cxnId="{8F6803FD-F2B9-49ED-80D0-89DEDCA695BD}">
      <dgm:prSet/>
      <dgm:spPr/>
      <dgm:t>
        <a:bodyPr/>
        <a:lstStyle/>
        <a:p>
          <a:endParaRPr lang="en-US"/>
        </a:p>
      </dgm:t>
    </dgm:pt>
    <dgm:pt modelId="{B573DC1A-3EFE-44A2-91DA-9F4256EDDCFD}" type="sibTrans" cxnId="{8F6803FD-F2B9-49ED-80D0-89DEDCA695BD}">
      <dgm:prSet/>
      <dgm:spPr/>
      <dgm:t>
        <a:bodyPr/>
        <a:lstStyle/>
        <a:p>
          <a:endParaRPr lang="en-US"/>
        </a:p>
      </dgm:t>
    </dgm:pt>
    <dgm:pt modelId="{7A7FA26E-3E62-4B60-9CEB-112C8CFF91F4}">
      <dgm:prSet/>
      <dgm:spPr/>
      <dgm:t>
        <a:bodyPr/>
        <a:lstStyle/>
        <a:p>
          <a:r>
            <a:rPr lang="it-IT"/>
            <a:t>Osservare, documentare, raccogliere, archiviare, diffondere</a:t>
          </a:r>
          <a:endParaRPr lang="en-US"/>
        </a:p>
      </dgm:t>
    </dgm:pt>
    <dgm:pt modelId="{5A98EFF5-647B-4F8E-B29D-04DED9A325A1}" type="parTrans" cxnId="{D0F7567C-D838-4358-BBAC-D1A2D687ECED}">
      <dgm:prSet/>
      <dgm:spPr/>
      <dgm:t>
        <a:bodyPr/>
        <a:lstStyle/>
        <a:p>
          <a:endParaRPr lang="en-US"/>
        </a:p>
      </dgm:t>
    </dgm:pt>
    <dgm:pt modelId="{76624CC2-524B-48D3-A4C3-A4D15C20BFC8}" type="sibTrans" cxnId="{D0F7567C-D838-4358-BBAC-D1A2D687ECED}">
      <dgm:prSet/>
      <dgm:spPr/>
      <dgm:t>
        <a:bodyPr/>
        <a:lstStyle/>
        <a:p>
          <a:endParaRPr lang="en-US"/>
        </a:p>
      </dgm:t>
    </dgm:pt>
    <dgm:pt modelId="{FC9687CE-EB48-4F44-88F2-A6E765AAF8C5}">
      <dgm:prSet/>
      <dgm:spPr/>
      <dgm:t>
        <a:bodyPr/>
        <a:lstStyle/>
        <a:p>
          <a:r>
            <a:rPr lang="it-IT"/>
            <a:t>Uscite didattiche sul territorio </a:t>
          </a:r>
          <a:endParaRPr lang="en-US"/>
        </a:p>
      </dgm:t>
    </dgm:pt>
    <dgm:pt modelId="{7CB54EE5-E0A7-4022-91F0-A338FA5CFAA4}" type="parTrans" cxnId="{E74140F0-A512-4D5D-BC48-BA37D7D15E37}">
      <dgm:prSet/>
      <dgm:spPr/>
      <dgm:t>
        <a:bodyPr/>
        <a:lstStyle/>
        <a:p>
          <a:endParaRPr lang="en-US"/>
        </a:p>
      </dgm:t>
    </dgm:pt>
    <dgm:pt modelId="{D217B8EA-4BA3-464A-80BE-A7061F679A3A}" type="sibTrans" cxnId="{E74140F0-A512-4D5D-BC48-BA37D7D15E37}">
      <dgm:prSet/>
      <dgm:spPr/>
      <dgm:t>
        <a:bodyPr/>
        <a:lstStyle/>
        <a:p>
          <a:endParaRPr lang="en-US"/>
        </a:p>
      </dgm:t>
    </dgm:pt>
    <dgm:pt modelId="{1A04BEF5-1A2B-4434-A839-C47C350FECA5}" type="pres">
      <dgm:prSet presAssocID="{9C23FDFF-E6C2-4A8C-9656-F8DE55F98B8E}" presName="root" presStyleCnt="0">
        <dgm:presLayoutVars>
          <dgm:dir/>
          <dgm:resizeHandles val="exact"/>
        </dgm:presLayoutVars>
      </dgm:prSet>
      <dgm:spPr/>
    </dgm:pt>
    <dgm:pt modelId="{73C53F80-A64E-4A26-B2AE-6A053F5A142A}" type="pres">
      <dgm:prSet presAssocID="{72480EF4-8DE8-4EF1-818F-CF5A415D2E7B}" presName="compNode" presStyleCnt="0"/>
      <dgm:spPr/>
    </dgm:pt>
    <dgm:pt modelId="{AC621EC8-7567-4B2D-9618-506C8D9AF2C6}" type="pres">
      <dgm:prSet presAssocID="{72480EF4-8DE8-4EF1-818F-CF5A415D2E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gno di spunta"/>
        </a:ext>
      </dgm:extLst>
    </dgm:pt>
    <dgm:pt modelId="{93B267FC-EF68-4747-B2F4-47EA50209ED5}" type="pres">
      <dgm:prSet presAssocID="{72480EF4-8DE8-4EF1-818F-CF5A415D2E7B}" presName="spaceRect" presStyleCnt="0"/>
      <dgm:spPr/>
    </dgm:pt>
    <dgm:pt modelId="{BD8A109C-04C7-4AEF-B156-2B7B17E19069}" type="pres">
      <dgm:prSet presAssocID="{72480EF4-8DE8-4EF1-818F-CF5A415D2E7B}" presName="textRect" presStyleLbl="revTx" presStyleIdx="0" presStyleCnt="3">
        <dgm:presLayoutVars>
          <dgm:chMax val="1"/>
          <dgm:chPref val="1"/>
        </dgm:presLayoutVars>
      </dgm:prSet>
      <dgm:spPr/>
    </dgm:pt>
    <dgm:pt modelId="{A0D489DB-B5CF-4AF7-9839-7E1D74A90625}" type="pres">
      <dgm:prSet presAssocID="{B573DC1A-3EFE-44A2-91DA-9F4256EDDCFD}" presName="sibTrans" presStyleCnt="0"/>
      <dgm:spPr/>
    </dgm:pt>
    <dgm:pt modelId="{1B6BA3E5-E65A-4855-BE02-2D0088E3A6D3}" type="pres">
      <dgm:prSet presAssocID="{7A7FA26E-3E62-4B60-9CEB-112C8CFF91F4}" presName="compNode" presStyleCnt="0"/>
      <dgm:spPr/>
    </dgm:pt>
    <dgm:pt modelId="{2E4C3DD6-1F93-42EE-9A37-AE48566E6779}" type="pres">
      <dgm:prSet presAssocID="{7A7FA26E-3E62-4B60-9CEB-112C8CFF91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9DAAFE74-6558-4431-AD88-BB2BBD40B8B3}" type="pres">
      <dgm:prSet presAssocID="{7A7FA26E-3E62-4B60-9CEB-112C8CFF91F4}" presName="spaceRect" presStyleCnt="0"/>
      <dgm:spPr/>
    </dgm:pt>
    <dgm:pt modelId="{0CD5BBCD-7F1F-4185-82D3-7F43AF517BAD}" type="pres">
      <dgm:prSet presAssocID="{7A7FA26E-3E62-4B60-9CEB-112C8CFF91F4}" presName="textRect" presStyleLbl="revTx" presStyleIdx="1" presStyleCnt="3">
        <dgm:presLayoutVars>
          <dgm:chMax val="1"/>
          <dgm:chPref val="1"/>
        </dgm:presLayoutVars>
      </dgm:prSet>
      <dgm:spPr/>
    </dgm:pt>
    <dgm:pt modelId="{B333A668-AEC4-4E16-AA85-AD6EF613E18A}" type="pres">
      <dgm:prSet presAssocID="{76624CC2-524B-48D3-A4C3-A4D15C20BFC8}" presName="sibTrans" presStyleCnt="0"/>
      <dgm:spPr/>
    </dgm:pt>
    <dgm:pt modelId="{F7E58BDF-A998-4E85-8034-23B4B125DA1F}" type="pres">
      <dgm:prSet presAssocID="{FC9687CE-EB48-4F44-88F2-A6E765AAF8C5}" presName="compNode" presStyleCnt="0"/>
      <dgm:spPr/>
    </dgm:pt>
    <dgm:pt modelId="{815DB5BB-4153-4B2E-B362-66A36C410390}" type="pres">
      <dgm:prSet presAssocID="{FC9687CE-EB48-4F44-88F2-A6E765AAF8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dicatore"/>
        </a:ext>
      </dgm:extLst>
    </dgm:pt>
    <dgm:pt modelId="{E296483F-A52F-4C6A-8885-81B3944163D3}" type="pres">
      <dgm:prSet presAssocID="{FC9687CE-EB48-4F44-88F2-A6E765AAF8C5}" presName="spaceRect" presStyleCnt="0"/>
      <dgm:spPr/>
    </dgm:pt>
    <dgm:pt modelId="{A38A0FC3-63B9-4D6D-9171-4FEF896DB413}" type="pres">
      <dgm:prSet presAssocID="{FC9687CE-EB48-4F44-88F2-A6E765AAF8C5}" presName="textRect" presStyleLbl="revTx" presStyleIdx="2" presStyleCnt="3">
        <dgm:presLayoutVars>
          <dgm:chMax val="1"/>
          <dgm:chPref val="1"/>
        </dgm:presLayoutVars>
      </dgm:prSet>
      <dgm:spPr/>
    </dgm:pt>
  </dgm:ptLst>
  <dgm:cxnLst>
    <dgm:cxn modelId="{D284F209-7482-4AE4-8CFE-4A03AC0AB1CA}" type="presOf" srcId="{7A7FA26E-3E62-4B60-9CEB-112C8CFF91F4}" destId="{0CD5BBCD-7F1F-4185-82D3-7F43AF517BAD}" srcOrd="0" destOrd="0" presId="urn:microsoft.com/office/officeart/2018/2/layout/IconLabelList"/>
    <dgm:cxn modelId="{1817A41C-8A0F-428B-BA75-1C1963C9BEAE}" type="presOf" srcId="{FC9687CE-EB48-4F44-88F2-A6E765AAF8C5}" destId="{A38A0FC3-63B9-4D6D-9171-4FEF896DB413}" srcOrd="0" destOrd="0" presId="urn:microsoft.com/office/officeart/2018/2/layout/IconLabelList"/>
    <dgm:cxn modelId="{12786824-D05B-4470-A30D-A22ABBD78F16}" type="presOf" srcId="{9C23FDFF-E6C2-4A8C-9656-F8DE55F98B8E}" destId="{1A04BEF5-1A2B-4434-A839-C47C350FECA5}" srcOrd="0" destOrd="0" presId="urn:microsoft.com/office/officeart/2018/2/layout/IconLabelList"/>
    <dgm:cxn modelId="{DF850947-3294-45FF-A6BF-804252C0C00E}" type="presOf" srcId="{72480EF4-8DE8-4EF1-818F-CF5A415D2E7B}" destId="{BD8A109C-04C7-4AEF-B156-2B7B17E19069}" srcOrd="0" destOrd="0" presId="urn:microsoft.com/office/officeart/2018/2/layout/IconLabelList"/>
    <dgm:cxn modelId="{D0F7567C-D838-4358-BBAC-D1A2D687ECED}" srcId="{9C23FDFF-E6C2-4A8C-9656-F8DE55F98B8E}" destId="{7A7FA26E-3E62-4B60-9CEB-112C8CFF91F4}" srcOrd="1" destOrd="0" parTransId="{5A98EFF5-647B-4F8E-B29D-04DED9A325A1}" sibTransId="{76624CC2-524B-48D3-A4C3-A4D15C20BFC8}"/>
    <dgm:cxn modelId="{E74140F0-A512-4D5D-BC48-BA37D7D15E37}" srcId="{9C23FDFF-E6C2-4A8C-9656-F8DE55F98B8E}" destId="{FC9687CE-EB48-4F44-88F2-A6E765AAF8C5}" srcOrd="2" destOrd="0" parTransId="{7CB54EE5-E0A7-4022-91F0-A338FA5CFAA4}" sibTransId="{D217B8EA-4BA3-464A-80BE-A7061F679A3A}"/>
    <dgm:cxn modelId="{8F6803FD-F2B9-49ED-80D0-89DEDCA695BD}" srcId="{9C23FDFF-E6C2-4A8C-9656-F8DE55F98B8E}" destId="{72480EF4-8DE8-4EF1-818F-CF5A415D2E7B}" srcOrd="0" destOrd="0" parTransId="{E4A423F5-148E-472A-AE89-0E202A79AF7A}" sibTransId="{B573DC1A-3EFE-44A2-91DA-9F4256EDDCFD}"/>
    <dgm:cxn modelId="{F87E1098-D0D7-4DB2-8580-0DA544D3E2EB}" type="presParOf" srcId="{1A04BEF5-1A2B-4434-A839-C47C350FECA5}" destId="{73C53F80-A64E-4A26-B2AE-6A053F5A142A}" srcOrd="0" destOrd="0" presId="urn:microsoft.com/office/officeart/2018/2/layout/IconLabelList"/>
    <dgm:cxn modelId="{0E96F759-7BDB-433B-83D1-B17CDB73D4EE}" type="presParOf" srcId="{73C53F80-A64E-4A26-B2AE-6A053F5A142A}" destId="{AC621EC8-7567-4B2D-9618-506C8D9AF2C6}" srcOrd="0" destOrd="0" presId="urn:microsoft.com/office/officeart/2018/2/layout/IconLabelList"/>
    <dgm:cxn modelId="{B5DF4B95-02E8-42F8-AA49-67784E5E68FB}" type="presParOf" srcId="{73C53F80-A64E-4A26-B2AE-6A053F5A142A}" destId="{93B267FC-EF68-4747-B2F4-47EA50209ED5}" srcOrd="1" destOrd="0" presId="urn:microsoft.com/office/officeart/2018/2/layout/IconLabelList"/>
    <dgm:cxn modelId="{AA0CBBF1-B048-499B-AF01-A6EC4C47677E}" type="presParOf" srcId="{73C53F80-A64E-4A26-B2AE-6A053F5A142A}" destId="{BD8A109C-04C7-4AEF-B156-2B7B17E19069}" srcOrd="2" destOrd="0" presId="urn:microsoft.com/office/officeart/2018/2/layout/IconLabelList"/>
    <dgm:cxn modelId="{D71B1D86-51A1-4F6C-AED3-F5C285853CA5}" type="presParOf" srcId="{1A04BEF5-1A2B-4434-A839-C47C350FECA5}" destId="{A0D489DB-B5CF-4AF7-9839-7E1D74A90625}" srcOrd="1" destOrd="0" presId="urn:microsoft.com/office/officeart/2018/2/layout/IconLabelList"/>
    <dgm:cxn modelId="{0AE9CDB0-7564-4964-979C-F7A81FAE0934}" type="presParOf" srcId="{1A04BEF5-1A2B-4434-A839-C47C350FECA5}" destId="{1B6BA3E5-E65A-4855-BE02-2D0088E3A6D3}" srcOrd="2" destOrd="0" presId="urn:microsoft.com/office/officeart/2018/2/layout/IconLabelList"/>
    <dgm:cxn modelId="{98D3CF54-0662-4245-ABDC-A48322D16317}" type="presParOf" srcId="{1B6BA3E5-E65A-4855-BE02-2D0088E3A6D3}" destId="{2E4C3DD6-1F93-42EE-9A37-AE48566E6779}" srcOrd="0" destOrd="0" presId="urn:microsoft.com/office/officeart/2018/2/layout/IconLabelList"/>
    <dgm:cxn modelId="{E7E02617-B509-468C-A6EF-8D16173D10F3}" type="presParOf" srcId="{1B6BA3E5-E65A-4855-BE02-2D0088E3A6D3}" destId="{9DAAFE74-6558-4431-AD88-BB2BBD40B8B3}" srcOrd="1" destOrd="0" presId="urn:microsoft.com/office/officeart/2018/2/layout/IconLabelList"/>
    <dgm:cxn modelId="{C18B3BAB-FA5D-4958-A033-58E8374824D0}" type="presParOf" srcId="{1B6BA3E5-E65A-4855-BE02-2D0088E3A6D3}" destId="{0CD5BBCD-7F1F-4185-82D3-7F43AF517BAD}" srcOrd="2" destOrd="0" presId="urn:microsoft.com/office/officeart/2018/2/layout/IconLabelList"/>
    <dgm:cxn modelId="{9AF3F535-DFBE-4F10-867F-358AA754DF7F}" type="presParOf" srcId="{1A04BEF5-1A2B-4434-A839-C47C350FECA5}" destId="{B333A668-AEC4-4E16-AA85-AD6EF613E18A}" srcOrd="3" destOrd="0" presId="urn:microsoft.com/office/officeart/2018/2/layout/IconLabelList"/>
    <dgm:cxn modelId="{0E81FBE3-446C-4C11-86EC-1956B2EE321E}" type="presParOf" srcId="{1A04BEF5-1A2B-4434-A839-C47C350FECA5}" destId="{F7E58BDF-A998-4E85-8034-23B4B125DA1F}" srcOrd="4" destOrd="0" presId="urn:microsoft.com/office/officeart/2018/2/layout/IconLabelList"/>
    <dgm:cxn modelId="{3E741397-219B-46A5-B270-787F5887A358}" type="presParOf" srcId="{F7E58BDF-A998-4E85-8034-23B4B125DA1F}" destId="{815DB5BB-4153-4B2E-B362-66A36C410390}" srcOrd="0" destOrd="0" presId="urn:microsoft.com/office/officeart/2018/2/layout/IconLabelList"/>
    <dgm:cxn modelId="{40D564D6-DECD-4DD2-A090-8B85FB292110}" type="presParOf" srcId="{F7E58BDF-A998-4E85-8034-23B4B125DA1F}" destId="{E296483F-A52F-4C6A-8885-81B3944163D3}" srcOrd="1" destOrd="0" presId="urn:microsoft.com/office/officeart/2018/2/layout/IconLabelList"/>
    <dgm:cxn modelId="{EEC94AE6-35E4-4430-8A14-3133BFB8B4CC}" type="presParOf" srcId="{F7E58BDF-A998-4E85-8034-23B4B125DA1F}" destId="{A38A0FC3-63B9-4D6D-9171-4FEF896DB41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F0C5B-AD85-BE45-B590-496918F99E1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ACC9996A-DC56-9B43-8616-1D54CD0490AF}">
      <dgm:prSet phldrT="[Testo]"/>
      <dgm:spPr/>
      <dgm:t>
        <a:bodyPr/>
        <a:lstStyle/>
        <a:p>
          <a:r>
            <a:rPr lang="it-IT"/>
            <a:t>VISIONARE MATERIALE</a:t>
          </a:r>
        </a:p>
      </dgm:t>
    </dgm:pt>
    <dgm:pt modelId="{465CE8E6-4BFF-8649-881B-8B908DAD8270}" type="parTrans" cxnId="{AA1CAC55-27F5-DF43-AD7E-0BB0ED5CB95D}">
      <dgm:prSet/>
      <dgm:spPr/>
      <dgm:t>
        <a:bodyPr/>
        <a:lstStyle/>
        <a:p>
          <a:endParaRPr lang="it-IT"/>
        </a:p>
      </dgm:t>
    </dgm:pt>
    <dgm:pt modelId="{0C6D3D9D-52B6-C449-8AA8-AE7999B91DF6}" type="sibTrans" cxnId="{AA1CAC55-27F5-DF43-AD7E-0BB0ED5CB95D}">
      <dgm:prSet/>
      <dgm:spPr/>
      <dgm:t>
        <a:bodyPr/>
        <a:lstStyle/>
        <a:p>
          <a:endParaRPr lang="it-IT"/>
        </a:p>
      </dgm:t>
    </dgm:pt>
    <dgm:pt modelId="{1CE83F45-2DFB-7B44-B236-B86A2E229109}">
      <dgm:prSet phldrT="[Testo]"/>
      <dgm:spPr/>
      <dgm:t>
        <a:bodyPr/>
        <a:lstStyle/>
        <a:p>
          <a:r>
            <a:rPr lang="it-IT"/>
            <a:t>Indice contenuti</a:t>
          </a:r>
        </a:p>
      </dgm:t>
    </dgm:pt>
    <dgm:pt modelId="{766C6857-7BC1-4C48-A0C8-245B5586BFBE}" type="parTrans" cxnId="{981EF4CB-B235-2C44-BC6D-49DFB3012E7E}">
      <dgm:prSet/>
      <dgm:spPr/>
      <dgm:t>
        <a:bodyPr/>
        <a:lstStyle/>
        <a:p>
          <a:endParaRPr lang="it-IT"/>
        </a:p>
      </dgm:t>
    </dgm:pt>
    <dgm:pt modelId="{887F2876-8697-304A-97AA-111C90FA2277}" type="sibTrans" cxnId="{981EF4CB-B235-2C44-BC6D-49DFB3012E7E}">
      <dgm:prSet/>
      <dgm:spPr/>
      <dgm:t>
        <a:bodyPr/>
        <a:lstStyle/>
        <a:p>
          <a:endParaRPr lang="it-IT"/>
        </a:p>
      </dgm:t>
    </dgm:pt>
    <dgm:pt modelId="{C392B981-1D16-E140-982C-2E54F087E73C}">
      <dgm:prSet phldrT="[Testo]"/>
      <dgm:spPr/>
      <dgm:t>
        <a:bodyPr/>
        <a:lstStyle/>
        <a:p>
          <a:r>
            <a:rPr lang="it-IT"/>
            <a:t>LEGGERE</a:t>
          </a:r>
        </a:p>
      </dgm:t>
    </dgm:pt>
    <dgm:pt modelId="{FD24A8D5-8159-274F-8C46-06C3CD90A8A5}" type="parTrans" cxnId="{75284AD3-D324-2547-8B3D-563F7E2AC4B2}">
      <dgm:prSet/>
      <dgm:spPr/>
      <dgm:t>
        <a:bodyPr/>
        <a:lstStyle/>
        <a:p>
          <a:endParaRPr lang="it-IT"/>
        </a:p>
      </dgm:t>
    </dgm:pt>
    <dgm:pt modelId="{F332512D-8EEF-1446-AC62-D8D1B31B2B8A}" type="sibTrans" cxnId="{75284AD3-D324-2547-8B3D-563F7E2AC4B2}">
      <dgm:prSet/>
      <dgm:spPr/>
      <dgm:t>
        <a:bodyPr/>
        <a:lstStyle/>
        <a:p>
          <a:endParaRPr lang="it-IT"/>
        </a:p>
      </dgm:t>
    </dgm:pt>
    <dgm:pt modelId="{BD97171D-9E47-0C44-89B1-3E050DEBCB49}">
      <dgm:prSet phldrT="[Testo]"/>
      <dgm:spPr/>
      <dgm:t>
        <a:bodyPr/>
        <a:lstStyle/>
        <a:p>
          <a:r>
            <a:rPr lang="it-IT"/>
            <a:t>STUDIARE</a:t>
          </a:r>
        </a:p>
      </dgm:t>
    </dgm:pt>
    <dgm:pt modelId="{E6878419-423D-8946-832A-B2281BA299C8}" type="parTrans" cxnId="{97B1163C-C7C8-4E42-BD0A-8403157E3213}">
      <dgm:prSet/>
      <dgm:spPr/>
      <dgm:t>
        <a:bodyPr/>
        <a:lstStyle/>
        <a:p>
          <a:endParaRPr lang="it-IT"/>
        </a:p>
      </dgm:t>
    </dgm:pt>
    <dgm:pt modelId="{98BD3D86-AC7C-EF47-8456-DB268A70529C}" type="sibTrans" cxnId="{97B1163C-C7C8-4E42-BD0A-8403157E3213}">
      <dgm:prSet/>
      <dgm:spPr/>
      <dgm:t>
        <a:bodyPr/>
        <a:lstStyle/>
        <a:p>
          <a:endParaRPr lang="it-IT"/>
        </a:p>
      </dgm:t>
    </dgm:pt>
    <dgm:pt modelId="{42361DCD-0FF6-E743-9EA4-08F9D3B2C20B}">
      <dgm:prSet phldrT="[Testo]"/>
      <dgm:spPr/>
      <dgm:t>
        <a:bodyPr/>
        <a:lstStyle/>
        <a:p>
          <a:r>
            <a:rPr lang="it-IT"/>
            <a:t>Attenzione e partecipazione in classe</a:t>
          </a:r>
        </a:p>
      </dgm:t>
    </dgm:pt>
    <dgm:pt modelId="{D6E78D63-8BD3-1A4B-B8CD-4F933B060D52}" type="parTrans" cxnId="{8E4A24AA-EC18-F747-B4A9-F9F326EC3EDC}">
      <dgm:prSet/>
      <dgm:spPr/>
      <dgm:t>
        <a:bodyPr/>
        <a:lstStyle/>
        <a:p>
          <a:endParaRPr lang="it-IT"/>
        </a:p>
      </dgm:t>
    </dgm:pt>
    <dgm:pt modelId="{B01B67F6-73B2-BA41-B140-210A071E7031}" type="sibTrans" cxnId="{8E4A24AA-EC18-F747-B4A9-F9F326EC3EDC}">
      <dgm:prSet/>
      <dgm:spPr/>
      <dgm:t>
        <a:bodyPr/>
        <a:lstStyle/>
        <a:p>
          <a:endParaRPr lang="it-IT"/>
        </a:p>
      </dgm:t>
    </dgm:pt>
    <dgm:pt modelId="{645373FE-EDDF-884F-9C02-A6754F1E9D14}">
      <dgm:prSet phldrT="[Testo]"/>
      <dgm:spPr/>
      <dgm:t>
        <a:bodyPr/>
        <a:lstStyle/>
        <a:p>
          <a:r>
            <a:rPr lang="it-IT"/>
            <a:t>PIANIFICARE</a:t>
          </a:r>
        </a:p>
      </dgm:t>
    </dgm:pt>
    <dgm:pt modelId="{23049B35-9812-0B4A-8844-18C023807C6B}" type="parTrans" cxnId="{3E4F6BD7-6B73-CD49-A038-844A6B39D038}">
      <dgm:prSet/>
      <dgm:spPr/>
      <dgm:t>
        <a:bodyPr/>
        <a:lstStyle/>
        <a:p>
          <a:endParaRPr lang="it-IT"/>
        </a:p>
      </dgm:t>
    </dgm:pt>
    <dgm:pt modelId="{9825536F-59EA-A44A-92BC-EB15B8ACA75B}" type="sibTrans" cxnId="{3E4F6BD7-6B73-CD49-A038-844A6B39D038}">
      <dgm:prSet/>
      <dgm:spPr/>
      <dgm:t>
        <a:bodyPr/>
        <a:lstStyle/>
        <a:p>
          <a:endParaRPr lang="it-IT"/>
        </a:p>
      </dgm:t>
    </dgm:pt>
    <dgm:pt modelId="{096DA779-4344-404F-9415-BF63DD86F236}">
      <dgm:prSet phldrT="[Testo]"/>
      <dgm:spPr/>
      <dgm:t>
        <a:bodyPr/>
        <a:lstStyle/>
        <a:p>
          <a:r>
            <a:rPr lang="it-IT"/>
            <a:t>Vocabolario e lessico</a:t>
          </a:r>
        </a:p>
      </dgm:t>
    </dgm:pt>
    <dgm:pt modelId="{48CCD798-6439-C149-BB28-42FD35A93DE9}" type="parTrans" cxnId="{205F06FD-83E8-FB4C-AAAC-DEBBDC79FCD0}">
      <dgm:prSet/>
      <dgm:spPr/>
      <dgm:t>
        <a:bodyPr/>
        <a:lstStyle/>
        <a:p>
          <a:endParaRPr lang="it-IT"/>
        </a:p>
      </dgm:t>
    </dgm:pt>
    <dgm:pt modelId="{B470894B-C779-1E4A-BA5A-E209EA461524}" type="sibTrans" cxnId="{205F06FD-83E8-FB4C-AAAC-DEBBDC79FCD0}">
      <dgm:prSet/>
      <dgm:spPr/>
      <dgm:t>
        <a:bodyPr/>
        <a:lstStyle/>
        <a:p>
          <a:endParaRPr lang="it-IT"/>
        </a:p>
      </dgm:t>
    </dgm:pt>
    <dgm:pt modelId="{8161BF5E-AC58-9148-8BCC-D79302BCE924}">
      <dgm:prSet phldrT="[Testo]"/>
      <dgm:spPr/>
      <dgm:t>
        <a:bodyPr/>
        <a:lstStyle/>
        <a:p>
          <a:r>
            <a:rPr lang="it-IT"/>
            <a:t>Concetti e metodologie </a:t>
          </a:r>
        </a:p>
      </dgm:t>
    </dgm:pt>
    <dgm:pt modelId="{E1BAD7D2-3D16-894A-98D4-5EA19C54FB07}" type="parTrans" cxnId="{BB373AA0-B8D4-A748-8F5E-89684A2E4DA7}">
      <dgm:prSet/>
      <dgm:spPr/>
      <dgm:t>
        <a:bodyPr/>
        <a:lstStyle/>
        <a:p>
          <a:endParaRPr lang="it-IT"/>
        </a:p>
      </dgm:t>
    </dgm:pt>
    <dgm:pt modelId="{9E251535-EFC8-BE4A-8916-619D81F009A8}" type="sibTrans" cxnId="{BB373AA0-B8D4-A748-8F5E-89684A2E4DA7}">
      <dgm:prSet/>
      <dgm:spPr/>
      <dgm:t>
        <a:bodyPr/>
        <a:lstStyle/>
        <a:p>
          <a:endParaRPr lang="it-IT"/>
        </a:p>
      </dgm:t>
    </dgm:pt>
    <dgm:pt modelId="{01344925-3F9C-554A-B348-F94303DBFBA3}">
      <dgm:prSet phldrT="[Testo]"/>
      <dgm:spPr/>
      <dgm:t>
        <a:bodyPr/>
        <a:lstStyle/>
        <a:p>
          <a:r>
            <a:rPr lang="it-IT"/>
            <a:t>Comprensione concetti principali</a:t>
          </a:r>
        </a:p>
      </dgm:t>
    </dgm:pt>
    <dgm:pt modelId="{0665D031-4F8F-D940-8EC1-557B7F76859B}" type="parTrans" cxnId="{6BBB94BB-6AD9-C04C-8360-D1B05B28CBD8}">
      <dgm:prSet/>
      <dgm:spPr/>
      <dgm:t>
        <a:bodyPr/>
        <a:lstStyle/>
        <a:p>
          <a:endParaRPr lang="it-IT"/>
        </a:p>
      </dgm:t>
    </dgm:pt>
    <dgm:pt modelId="{529A8835-2ABC-614E-8E1A-215EA95BAF96}" type="sibTrans" cxnId="{6BBB94BB-6AD9-C04C-8360-D1B05B28CBD8}">
      <dgm:prSet/>
      <dgm:spPr/>
      <dgm:t>
        <a:bodyPr/>
        <a:lstStyle/>
        <a:p>
          <a:endParaRPr lang="it-IT"/>
        </a:p>
      </dgm:t>
    </dgm:pt>
    <dgm:pt modelId="{27C8B06C-A088-4748-B1BE-120C803DF8D2}">
      <dgm:prSet phldrT="[Testo]"/>
      <dgm:spPr/>
      <dgm:t>
        <a:bodyPr/>
        <a:lstStyle/>
        <a:p>
          <a:r>
            <a:rPr lang="it-IT"/>
            <a:t>Collegamenti tra idee e ambiti</a:t>
          </a:r>
        </a:p>
      </dgm:t>
    </dgm:pt>
    <dgm:pt modelId="{5EF30806-CDBE-B148-B067-40E46C28CCE5}" type="parTrans" cxnId="{AFBDBE0D-FAF9-C842-AF72-94D399266B70}">
      <dgm:prSet/>
      <dgm:spPr/>
      <dgm:t>
        <a:bodyPr/>
        <a:lstStyle/>
        <a:p>
          <a:endParaRPr lang="it-IT"/>
        </a:p>
      </dgm:t>
    </dgm:pt>
    <dgm:pt modelId="{CB20D088-76EB-0347-A59E-AB5B5C914BE6}" type="sibTrans" cxnId="{AFBDBE0D-FAF9-C842-AF72-94D399266B70}">
      <dgm:prSet/>
      <dgm:spPr/>
      <dgm:t>
        <a:bodyPr/>
        <a:lstStyle/>
        <a:p>
          <a:endParaRPr lang="it-IT"/>
        </a:p>
      </dgm:t>
    </dgm:pt>
    <dgm:pt modelId="{49E7DEEA-AA71-B547-BBFB-C7A48E14A95E}">
      <dgm:prSet phldrT="[Testo]"/>
      <dgm:spPr/>
      <dgm:t>
        <a:bodyPr/>
        <a:lstStyle/>
        <a:p>
          <a:r>
            <a:rPr lang="it-IT"/>
            <a:t>Prendere appunti selettivi</a:t>
          </a:r>
        </a:p>
      </dgm:t>
    </dgm:pt>
    <dgm:pt modelId="{29FBFE7E-3E5D-A64B-98C0-E27839F39260}" type="parTrans" cxnId="{ECA1BC99-729A-A74C-95E9-2DE70A23C70E}">
      <dgm:prSet/>
      <dgm:spPr/>
      <dgm:t>
        <a:bodyPr/>
        <a:lstStyle/>
        <a:p>
          <a:endParaRPr lang="it-IT"/>
        </a:p>
      </dgm:t>
    </dgm:pt>
    <dgm:pt modelId="{66BB2248-FFAA-A94A-849B-EBD1AE2D26BD}" type="sibTrans" cxnId="{ECA1BC99-729A-A74C-95E9-2DE70A23C70E}">
      <dgm:prSet/>
      <dgm:spPr/>
      <dgm:t>
        <a:bodyPr/>
        <a:lstStyle/>
        <a:p>
          <a:endParaRPr lang="it-IT"/>
        </a:p>
      </dgm:t>
    </dgm:pt>
    <dgm:pt modelId="{9E797AA1-F5ED-6446-9B96-8578541892CF}">
      <dgm:prSet phldrT="[Testo]"/>
      <dgm:spPr/>
      <dgm:t>
        <a:bodyPr/>
        <a:lstStyle/>
        <a:p>
          <a:r>
            <a:rPr lang="it-IT"/>
            <a:t>Discutere punti principali</a:t>
          </a:r>
        </a:p>
      </dgm:t>
    </dgm:pt>
    <dgm:pt modelId="{6FE1B327-FC74-534B-8264-C6A9529A80CB}" type="parTrans" cxnId="{8BF5E90E-6009-FA4D-9930-36BA218BEEDA}">
      <dgm:prSet/>
      <dgm:spPr/>
      <dgm:t>
        <a:bodyPr/>
        <a:lstStyle/>
        <a:p>
          <a:endParaRPr lang="it-IT"/>
        </a:p>
      </dgm:t>
    </dgm:pt>
    <dgm:pt modelId="{E2ADB5E4-E5C7-5F43-A8F9-9FBBB6095171}" type="sibTrans" cxnId="{8BF5E90E-6009-FA4D-9930-36BA218BEEDA}">
      <dgm:prSet/>
      <dgm:spPr/>
      <dgm:t>
        <a:bodyPr/>
        <a:lstStyle/>
        <a:p>
          <a:endParaRPr lang="it-IT"/>
        </a:p>
      </dgm:t>
    </dgm:pt>
    <dgm:pt modelId="{C123CBE7-424E-B248-9559-A17F11425AF9}">
      <dgm:prSet phldrT="[Testo]"/>
      <dgm:spPr/>
      <dgm:t>
        <a:bodyPr/>
        <a:lstStyle/>
        <a:p>
          <a:r>
            <a:rPr lang="it-IT"/>
            <a:t>Farsi domande</a:t>
          </a:r>
        </a:p>
      </dgm:t>
    </dgm:pt>
    <dgm:pt modelId="{F512C030-020E-5E4D-AB6F-EE35A2AFD670}" type="parTrans" cxnId="{F2F060DC-54D2-8F43-A001-298ECB5861F7}">
      <dgm:prSet/>
      <dgm:spPr/>
      <dgm:t>
        <a:bodyPr/>
        <a:lstStyle/>
        <a:p>
          <a:endParaRPr lang="it-IT"/>
        </a:p>
      </dgm:t>
    </dgm:pt>
    <dgm:pt modelId="{9F84A2FC-D763-1448-A003-012F02546993}" type="sibTrans" cxnId="{F2F060DC-54D2-8F43-A001-298ECB5861F7}">
      <dgm:prSet/>
      <dgm:spPr/>
      <dgm:t>
        <a:bodyPr/>
        <a:lstStyle/>
        <a:p>
          <a:endParaRPr lang="it-IT"/>
        </a:p>
      </dgm:t>
    </dgm:pt>
    <dgm:pt modelId="{60AE6FC2-1B05-D342-A090-CD6FDF633FED}">
      <dgm:prSet phldrT="[Testo]"/>
      <dgm:spPr/>
      <dgm:t>
        <a:bodyPr/>
        <a:lstStyle/>
        <a:p>
          <a:r>
            <a:rPr lang="it-IT"/>
            <a:t>Ripetere, rivedere, recitare</a:t>
          </a:r>
        </a:p>
      </dgm:t>
    </dgm:pt>
    <dgm:pt modelId="{6E0E1148-E175-FC4A-8BC5-D9D4B2E193CC}" type="parTrans" cxnId="{96AFDCD6-84EB-594D-88FE-CBD4771B4322}">
      <dgm:prSet/>
      <dgm:spPr/>
      <dgm:t>
        <a:bodyPr/>
        <a:lstStyle/>
        <a:p>
          <a:endParaRPr lang="it-IT"/>
        </a:p>
      </dgm:t>
    </dgm:pt>
    <dgm:pt modelId="{78973D3A-C426-A84D-BC61-E0AC3CE82B20}" type="sibTrans" cxnId="{96AFDCD6-84EB-594D-88FE-CBD4771B4322}">
      <dgm:prSet/>
      <dgm:spPr/>
      <dgm:t>
        <a:bodyPr/>
        <a:lstStyle/>
        <a:p>
          <a:endParaRPr lang="it-IT"/>
        </a:p>
      </dgm:t>
    </dgm:pt>
    <dgm:pt modelId="{D1F76A99-1F03-C943-B44B-5B1DC6443B12}">
      <dgm:prSet phldrT="[Testo]"/>
      <dgm:spPr/>
      <dgm:t>
        <a:bodyPr/>
        <a:lstStyle/>
        <a:p>
          <a:r>
            <a:rPr lang="it-IT"/>
            <a:t>Studio in gruppo</a:t>
          </a:r>
        </a:p>
      </dgm:t>
    </dgm:pt>
    <dgm:pt modelId="{84FC50D4-97DA-8244-BDED-10A519F24E6D}" type="parTrans" cxnId="{E5EEC9A3-5AF8-4742-B6DA-868B10365EE0}">
      <dgm:prSet/>
      <dgm:spPr/>
      <dgm:t>
        <a:bodyPr/>
        <a:lstStyle/>
        <a:p>
          <a:endParaRPr lang="it-IT"/>
        </a:p>
      </dgm:t>
    </dgm:pt>
    <dgm:pt modelId="{E2FA1ADB-4AE9-6942-A06F-4278D464347B}" type="sibTrans" cxnId="{E5EEC9A3-5AF8-4742-B6DA-868B10365EE0}">
      <dgm:prSet/>
      <dgm:spPr/>
      <dgm:t>
        <a:bodyPr/>
        <a:lstStyle/>
        <a:p>
          <a:endParaRPr lang="it-IT"/>
        </a:p>
      </dgm:t>
    </dgm:pt>
    <dgm:pt modelId="{552E49D0-A18D-2244-B8B3-D1A9CC4EC10A}">
      <dgm:prSet phldrT="[Testo]"/>
      <dgm:spPr/>
      <dgm:t>
        <a:bodyPr/>
        <a:lstStyle/>
        <a:p>
          <a:r>
            <a:rPr lang="it-IT"/>
            <a:t>Fare un programma realizzabile</a:t>
          </a:r>
        </a:p>
      </dgm:t>
    </dgm:pt>
    <dgm:pt modelId="{EE734DDB-6B61-9D4E-895C-96307710E3B5}" type="parTrans" cxnId="{D485F8E0-D261-5C45-AB3B-2FEDD68DED16}">
      <dgm:prSet/>
      <dgm:spPr/>
      <dgm:t>
        <a:bodyPr/>
        <a:lstStyle/>
        <a:p>
          <a:endParaRPr lang="it-IT"/>
        </a:p>
      </dgm:t>
    </dgm:pt>
    <dgm:pt modelId="{5FB48EAC-87D6-CB44-A1FE-2D76A3363731}" type="sibTrans" cxnId="{D485F8E0-D261-5C45-AB3B-2FEDD68DED16}">
      <dgm:prSet/>
      <dgm:spPr/>
      <dgm:t>
        <a:bodyPr/>
        <a:lstStyle/>
        <a:p>
          <a:endParaRPr lang="it-IT"/>
        </a:p>
      </dgm:t>
    </dgm:pt>
    <dgm:pt modelId="{7BB59BBC-E5FB-F446-B6FA-EB4B5F010D3D}">
      <dgm:prSet phldrT="[Testo]"/>
      <dgm:spPr/>
      <dgm:t>
        <a:bodyPr/>
        <a:lstStyle/>
        <a:p>
          <a:r>
            <a:rPr lang="it-IT"/>
            <a:t>Non fermarsi al piano descrittivo</a:t>
          </a:r>
        </a:p>
      </dgm:t>
    </dgm:pt>
    <dgm:pt modelId="{235A248D-657A-A949-BBC6-C7619F80A7CB}" type="parTrans" cxnId="{ACE23C76-D97C-8042-B5B2-B25581051284}">
      <dgm:prSet/>
      <dgm:spPr/>
      <dgm:t>
        <a:bodyPr/>
        <a:lstStyle/>
        <a:p>
          <a:endParaRPr lang="it-IT"/>
        </a:p>
      </dgm:t>
    </dgm:pt>
    <dgm:pt modelId="{FEBF3B42-310B-324B-AD2A-CBDB7074D103}" type="sibTrans" cxnId="{ACE23C76-D97C-8042-B5B2-B25581051284}">
      <dgm:prSet/>
      <dgm:spPr/>
      <dgm:t>
        <a:bodyPr/>
        <a:lstStyle/>
        <a:p>
          <a:endParaRPr lang="it-IT"/>
        </a:p>
      </dgm:t>
    </dgm:pt>
    <dgm:pt modelId="{12AECF56-A4F9-5D43-9E14-F1C6D35DE2F9}" type="pres">
      <dgm:prSet presAssocID="{BFFF0C5B-AD85-BE45-B590-496918F99E18}" presName="linear" presStyleCnt="0">
        <dgm:presLayoutVars>
          <dgm:animLvl val="lvl"/>
          <dgm:resizeHandles val="exact"/>
        </dgm:presLayoutVars>
      </dgm:prSet>
      <dgm:spPr/>
    </dgm:pt>
    <dgm:pt modelId="{2D4B10A6-E087-AC49-AF60-7ECA11D13654}" type="pres">
      <dgm:prSet presAssocID="{ACC9996A-DC56-9B43-8616-1D54CD0490AF}" presName="parentText" presStyleLbl="node1" presStyleIdx="0" presStyleCnt="4">
        <dgm:presLayoutVars>
          <dgm:chMax val="0"/>
          <dgm:bulletEnabled val="1"/>
        </dgm:presLayoutVars>
      </dgm:prSet>
      <dgm:spPr/>
    </dgm:pt>
    <dgm:pt modelId="{FA6BE446-2D89-F34B-AC6D-564A08463594}" type="pres">
      <dgm:prSet presAssocID="{ACC9996A-DC56-9B43-8616-1D54CD0490AF}" presName="childText" presStyleLbl="revTx" presStyleIdx="0" presStyleCnt="4">
        <dgm:presLayoutVars>
          <dgm:bulletEnabled val="1"/>
        </dgm:presLayoutVars>
      </dgm:prSet>
      <dgm:spPr/>
    </dgm:pt>
    <dgm:pt modelId="{A931298C-A92C-AE4C-B037-5B42B779CCF0}" type="pres">
      <dgm:prSet presAssocID="{C392B981-1D16-E140-982C-2E54F087E73C}" presName="parentText" presStyleLbl="node1" presStyleIdx="1" presStyleCnt="4">
        <dgm:presLayoutVars>
          <dgm:chMax val="0"/>
          <dgm:bulletEnabled val="1"/>
        </dgm:presLayoutVars>
      </dgm:prSet>
      <dgm:spPr/>
    </dgm:pt>
    <dgm:pt modelId="{4F1DEA15-E16B-D944-BC8C-A493A3AAF84A}" type="pres">
      <dgm:prSet presAssocID="{C392B981-1D16-E140-982C-2E54F087E73C}" presName="childText" presStyleLbl="revTx" presStyleIdx="1" presStyleCnt="4">
        <dgm:presLayoutVars>
          <dgm:bulletEnabled val="1"/>
        </dgm:presLayoutVars>
      </dgm:prSet>
      <dgm:spPr/>
    </dgm:pt>
    <dgm:pt modelId="{7E8F0E5D-C39C-8243-88EC-BFB0AC964C0F}" type="pres">
      <dgm:prSet presAssocID="{BD97171D-9E47-0C44-89B1-3E050DEBCB49}" presName="parentText" presStyleLbl="node1" presStyleIdx="2" presStyleCnt="4">
        <dgm:presLayoutVars>
          <dgm:chMax val="0"/>
          <dgm:bulletEnabled val="1"/>
        </dgm:presLayoutVars>
      </dgm:prSet>
      <dgm:spPr/>
    </dgm:pt>
    <dgm:pt modelId="{5FF9BC6D-ED96-3F44-8C94-F1823DEED748}" type="pres">
      <dgm:prSet presAssocID="{BD97171D-9E47-0C44-89B1-3E050DEBCB49}" presName="childText" presStyleLbl="revTx" presStyleIdx="2" presStyleCnt="4">
        <dgm:presLayoutVars>
          <dgm:bulletEnabled val="1"/>
        </dgm:presLayoutVars>
      </dgm:prSet>
      <dgm:spPr/>
    </dgm:pt>
    <dgm:pt modelId="{07D9A966-A693-4D40-9F97-3D0DA0C3B47B}" type="pres">
      <dgm:prSet presAssocID="{645373FE-EDDF-884F-9C02-A6754F1E9D14}" presName="parentText" presStyleLbl="node1" presStyleIdx="3" presStyleCnt="4">
        <dgm:presLayoutVars>
          <dgm:chMax val="0"/>
          <dgm:bulletEnabled val="1"/>
        </dgm:presLayoutVars>
      </dgm:prSet>
      <dgm:spPr/>
    </dgm:pt>
    <dgm:pt modelId="{B4A9F872-D98F-5D42-91C1-B9CA6B3EDB0A}" type="pres">
      <dgm:prSet presAssocID="{645373FE-EDDF-884F-9C02-A6754F1E9D14}" presName="childText" presStyleLbl="revTx" presStyleIdx="3" presStyleCnt="4">
        <dgm:presLayoutVars>
          <dgm:bulletEnabled val="1"/>
        </dgm:presLayoutVars>
      </dgm:prSet>
      <dgm:spPr/>
    </dgm:pt>
  </dgm:ptLst>
  <dgm:cxnLst>
    <dgm:cxn modelId="{AFBDBE0D-FAF9-C842-AF72-94D399266B70}" srcId="{C392B981-1D16-E140-982C-2E54F087E73C}" destId="{27C8B06C-A088-4748-B1BE-120C803DF8D2}" srcOrd="2" destOrd="0" parTransId="{5EF30806-CDBE-B148-B067-40E46C28CCE5}" sibTransId="{CB20D088-76EB-0347-A59E-AB5B5C914BE6}"/>
    <dgm:cxn modelId="{8BF5E90E-6009-FA4D-9930-36BA218BEEDA}" srcId="{BD97171D-9E47-0C44-89B1-3E050DEBCB49}" destId="{9E797AA1-F5ED-6446-9B96-8578541892CF}" srcOrd="2" destOrd="0" parTransId="{6FE1B327-FC74-534B-8264-C6A9529A80CB}" sibTransId="{E2ADB5E4-E5C7-5F43-A8F9-9FBBB6095171}"/>
    <dgm:cxn modelId="{A7EDF81A-8B88-4C4F-A737-15F7234BC742}" type="presOf" srcId="{BD97171D-9E47-0C44-89B1-3E050DEBCB49}" destId="{7E8F0E5D-C39C-8243-88EC-BFB0AC964C0F}" srcOrd="0" destOrd="0" presId="urn:microsoft.com/office/officeart/2005/8/layout/vList2"/>
    <dgm:cxn modelId="{D94AA81E-8A20-DE45-BF70-BAC5D7B5EB09}" type="presOf" srcId="{096DA779-4344-404F-9415-BF63DD86F236}" destId="{FA6BE446-2D89-F34B-AC6D-564A08463594}" srcOrd="0" destOrd="1" presId="urn:microsoft.com/office/officeart/2005/8/layout/vList2"/>
    <dgm:cxn modelId="{EF507F22-89AD-A84A-9B7D-5B26120A7E1A}" type="presOf" srcId="{BFFF0C5B-AD85-BE45-B590-496918F99E18}" destId="{12AECF56-A4F9-5D43-9E14-F1C6D35DE2F9}" srcOrd="0" destOrd="0" presId="urn:microsoft.com/office/officeart/2005/8/layout/vList2"/>
    <dgm:cxn modelId="{0346502F-4F7C-534D-9B54-0572FE281FB2}" type="presOf" srcId="{01344925-3F9C-554A-B348-F94303DBFBA3}" destId="{4F1DEA15-E16B-D944-BC8C-A493A3AAF84A}" srcOrd="0" destOrd="0" presId="urn:microsoft.com/office/officeart/2005/8/layout/vList2"/>
    <dgm:cxn modelId="{97B1163C-C7C8-4E42-BD0A-8403157E3213}" srcId="{BFFF0C5B-AD85-BE45-B590-496918F99E18}" destId="{BD97171D-9E47-0C44-89B1-3E050DEBCB49}" srcOrd="2" destOrd="0" parTransId="{E6878419-423D-8946-832A-B2281BA299C8}" sibTransId="{98BD3D86-AC7C-EF47-8456-DB268A70529C}"/>
    <dgm:cxn modelId="{F47ECE3C-A2FD-0D47-95BB-3A9F654BF056}" type="presOf" srcId="{1CE83F45-2DFB-7B44-B236-B86A2E229109}" destId="{FA6BE446-2D89-F34B-AC6D-564A08463594}" srcOrd="0" destOrd="0" presId="urn:microsoft.com/office/officeart/2005/8/layout/vList2"/>
    <dgm:cxn modelId="{13A5A04C-6E27-C040-8188-844BAAE07784}" type="presOf" srcId="{C123CBE7-424E-B248-9559-A17F11425AF9}" destId="{B4A9F872-D98F-5D42-91C1-B9CA6B3EDB0A}" srcOrd="0" destOrd="0" presId="urn:microsoft.com/office/officeart/2005/8/layout/vList2"/>
    <dgm:cxn modelId="{915D4E4D-05D6-7B4C-9F07-7AA926817821}" type="presOf" srcId="{ACC9996A-DC56-9B43-8616-1D54CD0490AF}" destId="{2D4B10A6-E087-AC49-AF60-7ECA11D13654}" srcOrd="0" destOrd="0" presId="urn:microsoft.com/office/officeart/2005/8/layout/vList2"/>
    <dgm:cxn modelId="{AA1CAC55-27F5-DF43-AD7E-0BB0ED5CB95D}" srcId="{BFFF0C5B-AD85-BE45-B590-496918F99E18}" destId="{ACC9996A-DC56-9B43-8616-1D54CD0490AF}" srcOrd="0" destOrd="0" parTransId="{465CE8E6-4BFF-8649-881B-8B908DAD8270}" sibTransId="{0C6D3D9D-52B6-C449-8AA8-AE7999B91DF6}"/>
    <dgm:cxn modelId="{78A03073-8F96-B943-B45C-82ECC1515AE8}" type="presOf" srcId="{42361DCD-0FF6-E743-9EA4-08F9D3B2C20B}" destId="{5FF9BC6D-ED96-3F44-8C94-F1823DEED748}" srcOrd="0" destOrd="0" presId="urn:microsoft.com/office/officeart/2005/8/layout/vList2"/>
    <dgm:cxn modelId="{ACE23C76-D97C-8042-B5B2-B25581051284}" srcId="{C392B981-1D16-E140-982C-2E54F087E73C}" destId="{7BB59BBC-E5FB-F446-B6FA-EB4B5F010D3D}" srcOrd="1" destOrd="0" parTransId="{235A248D-657A-A949-BBC6-C7619F80A7CB}" sibTransId="{FEBF3B42-310B-324B-AD2A-CBDB7074D103}"/>
    <dgm:cxn modelId="{55A5738D-F39A-D549-BAD2-D283BACA7114}" type="presOf" srcId="{9E797AA1-F5ED-6446-9B96-8578541892CF}" destId="{5FF9BC6D-ED96-3F44-8C94-F1823DEED748}" srcOrd="0" destOrd="2" presId="urn:microsoft.com/office/officeart/2005/8/layout/vList2"/>
    <dgm:cxn modelId="{CD90798F-A252-1140-B1DF-76996725B516}" type="presOf" srcId="{27C8B06C-A088-4748-B1BE-120C803DF8D2}" destId="{4F1DEA15-E16B-D944-BC8C-A493A3AAF84A}" srcOrd="0" destOrd="2" presId="urn:microsoft.com/office/officeart/2005/8/layout/vList2"/>
    <dgm:cxn modelId="{ECA1BC99-729A-A74C-95E9-2DE70A23C70E}" srcId="{BD97171D-9E47-0C44-89B1-3E050DEBCB49}" destId="{49E7DEEA-AA71-B547-BBFB-C7A48E14A95E}" srcOrd="1" destOrd="0" parTransId="{29FBFE7E-3E5D-A64B-98C0-E27839F39260}" sibTransId="{66BB2248-FFAA-A94A-849B-EBD1AE2D26BD}"/>
    <dgm:cxn modelId="{BB373AA0-B8D4-A748-8F5E-89684A2E4DA7}" srcId="{ACC9996A-DC56-9B43-8616-1D54CD0490AF}" destId="{8161BF5E-AC58-9148-8BCC-D79302BCE924}" srcOrd="2" destOrd="0" parTransId="{E1BAD7D2-3D16-894A-98D4-5EA19C54FB07}" sibTransId="{9E251535-EFC8-BE4A-8916-619D81F009A8}"/>
    <dgm:cxn modelId="{E5EEC9A3-5AF8-4742-B6DA-868B10365EE0}" srcId="{645373FE-EDDF-884F-9C02-A6754F1E9D14}" destId="{D1F76A99-1F03-C943-B44B-5B1DC6443B12}" srcOrd="2" destOrd="0" parTransId="{84FC50D4-97DA-8244-BDED-10A519F24E6D}" sibTransId="{E2FA1ADB-4AE9-6942-A06F-4278D464347B}"/>
    <dgm:cxn modelId="{7DD360A4-7584-0F4F-A32A-9CFB30D31980}" type="presOf" srcId="{C392B981-1D16-E140-982C-2E54F087E73C}" destId="{A931298C-A92C-AE4C-B037-5B42B779CCF0}" srcOrd="0" destOrd="0" presId="urn:microsoft.com/office/officeart/2005/8/layout/vList2"/>
    <dgm:cxn modelId="{8E4A24AA-EC18-F747-B4A9-F9F326EC3EDC}" srcId="{BD97171D-9E47-0C44-89B1-3E050DEBCB49}" destId="{42361DCD-0FF6-E743-9EA4-08F9D3B2C20B}" srcOrd="0" destOrd="0" parTransId="{D6E78D63-8BD3-1A4B-B8CD-4F933B060D52}" sibTransId="{B01B67F6-73B2-BA41-B140-210A071E7031}"/>
    <dgm:cxn modelId="{40980BAF-79DC-874F-BA11-EA05AF886731}" type="presOf" srcId="{7BB59BBC-E5FB-F446-B6FA-EB4B5F010D3D}" destId="{4F1DEA15-E16B-D944-BC8C-A493A3AAF84A}" srcOrd="0" destOrd="1" presId="urn:microsoft.com/office/officeart/2005/8/layout/vList2"/>
    <dgm:cxn modelId="{DE626EB1-B721-554A-B364-4B3CDD9DA644}" type="presOf" srcId="{552E49D0-A18D-2244-B8B3-D1A9CC4EC10A}" destId="{B4A9F872-D98F-5D42-91C1-B9CA6B3EDB0A}" srcOrd="0" destOrd="3" presId="urn:microsoft.com/office/officeart/2005/8/layout/vList2"/>
    <dgm:cxn modelId="{D3C49EB3-12AE-1E4E-85C9-B716EE141189}" type="presOf" srcId="{D1F76A99-1F03-C943-B44B-5B1DC6443B12}" destId="{B4A9F872-D98F-5D42-91C1-B9CA6B3EDB0A}" srcOrd="0" destOrd="2" presId="urn:microsoft.com/office/officeart/2005/8/layout/vList2"/>
    <dgm:cxn modelId="{6BBB94BB-6AD9-C04C-8360-D1B05B28CBD8}" srcId="{C392B981-1D16-E140-982C-2E54F087E73C}" destId="{01344925-3F9C-554A-B348-F94303DBFBA3}" srcOrd="0" destOrd="0" parTransId="{0665D031-4F8F-D940-8EC1-557B7F76859B}" sibTransId="{529A8835-2ABC-614E-8E1A-215EA95BAF96}"/>
    <dgm:cxn modelId="{949E25C2-93F3-F644-93D0-8AC9B91CB64B}" type="presOf" srcId="{49E7DEEA-AA71-B547-BBFB-C7A48E14A95E}" destId="{5FF9BC6D-ED96-3F44-8C94-F1823DEED748}" srcOrd="0" destOrd="1" presId="urn:microsoft.com/office/officeart/2005/8/layout/vList2"/>
    <dgm:cxn modelId="{981EF4CB-B235-2C44-BC6D-49DFB3012E7E}" srcId="{ACC9996A-DC56-9B43-8616-1D54CD0490AF}" destId="{1CE83F45-2DFB-7B44-B236-B86A2E229109}" srcOrd="0" destOrd="0" parTransId="{766C6857-7BC1-4C48-A0C8-245B5586BFBE}" sibTransId="{887F2876-8697-304A-97AA-111C90FA2277}"/>
    <dgm:cxn modelId="{AEA9FFCB-D65F-FF4A-83F0-12C0A17E8A74}" type="presOf" srcId="{60AE6FC2-1B05-D342-A090-CD6FDF633FED}" destId="{B4A9F872-D98F-5D42-91C1-B9CA6B3EDB0A}" srcOrd="0" destOrd="1" presId="urn:microsoft.com/office/officeart/2005/8/layout/vList2"/>
    <dgm:cxn modelId="{594F74CC-4EC0-014B-8BF4-42C2FF5BDA14}" type="presOf" srcId="{645373FE-EDDF-884F-9C02-A6754F1E9D14}" destId="{07D9A966-A693-4D40-9F97-3D0DA0C3B47B}" srcOrd="0" destOrd="0" presId="urn:microsoft.com/office/officeart/2005/8/layout/vList2"/>
    <dgm:cxn modelId="{DEA95FD2-3AAF-BF4A-B428-922AE26B303B}" type="presOf" srcId="{8161BF5E-AC58-9148-8BCC-D79302BCE924}" destId="{FA6BE446-2D89-F34B-AC6D-564A08463594}" srcOrd="0" destOrd="2" presId="urn:microsoft.com/office/officeart/2005/8/layout/vList2"/>
    <dgm:cxn modelId="{75284AD3-D324-2547-8B3D-563F7E2AC4B2}" srcId="{BFFF0C5B-AD85-BE45-B590-496918F99E18}" destId="{C392B981-1D16-E140-982C-2E54F087E73C}" srcOrd="1" destOrd="0" parTransId="{FD24A8D5-8159-274F-8C46-06C3CD90A8A5}" sibTransId="{F332512D-8EEF-1446-AC62-D8D1B31B2B8A}"/>
    <dgm:cxn modelId="{96AFDCD6-84EB-594D-88FE-CBD4771B4322}" srcId="{645373FE-EDDF-884F-9C02-A6754F1E9D14}" destId="{60AE6FC2-1B05-D342-A090-CD6FDF633FED}" srcOrd="1" destOrd="0" parTransId="{6E0E1148-E175-FC4A-8BC5-D9D4B2E193CC}" sibTransId="{78973D3A-C426-A84D-BC61-E0AC3CE82B20}"/>
    <dgm:cxn modelId="{3E4F6BD7-6B73-CD49-A038-844A6B39D038}" srcId="{BFFF0C5B-AD85-BE45-B590-496918F99E18}" destId="{645373FE-EDDF-884F-9C02-A6754F1E9D14}" srcOrd="3" destOrd="0" parTransId="{23049B35-9812-0B4A-8844-18C023807C6B}" sibTransId="{9825536F-59EA-A44A-92BC-EB15B8ACA75B}"/>
    <dgm:cxn modelId="{F2F060DC-54D2-8F43-A001-298ECB5861F7}" srcId="{645373FE-EDDF-884F-9C02-A6754F1E9D14}" destId="{C123CBE7-424E-B248-9559-A17F11425AF9}" srcOrd="0" destOrd="0" parTransId="{F512C030-020E-5E4D-AB6F-EE35A2AFD670}" sibTransId="{9F84A2FC-D763-1448-A003-012F02546993}"/>
    <dgm:cxn modelId="{D485F8E0-D261-5C45-AB3B-2FEDD68DED16}" srcId="{645373FE-EDDF-884F-9C02-A6754F1E9D14}" destId="{552E49D0-A18D-2244-B8B3-D1A9CC4EC10A}" srcOrd="3" destOrd="0" parTransId="{EE734DDB-6B61-9D4E-895C-96307710E3B5}" sibTransId="{5FB48EAC-87D6-CB44-A1FE-2D76A3363731}"/>
    <dgm:cxn modelId="{205F06FD-83E8-FB4C-AAAC-DEBBDC79FCD0}" srcId="{ACC9996A-DC56-9B43-8616-1D54CD0490AF}" destId="{096DA779-4344-404F-9415-BF63DD86F236}" srcOrd="1" destOrd="0" parTransId="{48CCD798-6439-C149-BB28-42FD35A93DE9}" sibTransId="{B470894B-C779-1E4A-BA5A-E209EA461524}"/>
    <dgm:cxn modelId="{297F14C2-DCB3-8F44-ACF2-C048BA9FC787}" type="presParOf" srcId="{12AECF56-A4F9-5D43-9E14-F1C6D35DE2F9}" destId="{2D4B10A6-E087-AC49-AF60-7ECA11D13654}" srcOrd="0" destOrd="0" presId="urn:microsoft.com/office/officeart/2005/8/layout/vList2"/>
    <dgm:cxn modelId="{250CD65F-2E85-BF49-BA27-9730D81592A6}" type="presParOf" srcId="{12AECF56-A4F9-5D43-9E14-F1C6D35DE2F9}" destId="{FA6BE446-2D89-F34B-AC6D-564A08463594}" srcOrd="1" destOrd="0" presId="urn:microsoft.com/office/officeart/2005/8/layout/vList2"/>
    <dgm:cxn modelId="{E8EA28C7-4150-9A45-BF34-47ABA799DBD0}" type="presParOf" srcId="{12AECF56-A4F9-5D43-9E14-F1C6D35DE2F9}" destId="{A931298C-A92C-AE4C-B037-5B42B779CCF0}" srcOrd="2" destOrd="0" presId="urn:microsoft.com/office/officeart/2005/8/layout/vList2"/>
    <dgm:cxn modelId="{E523501B-11BB-9B4B-A5FD-091AD034488C}" type="presParOf" srcId="{12AECF56-A4F9-5D43-9E14-F1C6D35DE2F9}" destId="{4F1DEA15-E16B-D944-BC8C-A493A3AAF84A}" srcOrd="3" destOrd="0" presId="urn:microsoft.com/office/officeart/2005/8/layout/vList2"/>
    <dgm:cxn modelId="{A6F87B21-E744-A64D-870D-8506B57F9F4D}" type="presParOf" srcId="{12AECF56-A4F9-5D43-9E14-F1C6D35DE2F9}" destId="{7E8F0E5D-C39C-8243-88EC-BFB0AC964C0F}" srcOrd="4" destOrd="0" presId="urn:microsoft.com/office/officeart/2005/8/layout/vList2"/>
    <dgm:cxn modelId="{C695FA4E-3C3E-314B-A8CA-BF4A95907818}" type="presParOf" srcId="{12AECF56-A4F9-5D43-9E14-F1C6D35DE2F9}" destId="{5FF9BC6D-ED96-3F44-8C94-F1823DEED748}" srcOrd="5" destOrd="0" presId="urn:microsoft.com/office/officeart/2005/8/layout/vList2"/>
    <dgm:cxn modelId="{50B553BF-B2C4-7B49-94DF-2586AD68D4D0}" type="presParOf" srcId="{12AECF56-A4F9-5D43-9E14-F1C6D35DE2F9}" destId="{07D9A966-A693-4D40-9F97-3D0DA0C3B47B}" srcOrd="6" destOrd="0" presId="urn:microsoft.com/office/officeart/2005/8/layout/vList2"/>
    <dgm:cxn modelId="{48FB624D-CC93-964C-A452-A9DB3C148E91}" type="presParOf" srcId="{12AECF56-A4F9-5D43-9E14-F1C6D35DE2F9}" destId="{B4A9F872-D98F-5D42-91C1-B9CA6B3EDB0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BACAD1-E936-8348-A9C6-DB139FEEB24E}"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it-IT"/>
        </a:p>
      </dgm:t>
    </dgm:pt>
    <dgm:pt modelId="{3E8A8231-E67D-7F4E-B297-A960C4554CFC}">
      <dgm:prSet/>
      <dgm:spPr/>
      <dgm:t>
        <a:bodyPr/>
        <a:lstStyle/>
        <a:p>
          <a:pPr rtl="0"/>
          <a:r>
            <a:rPr lang="it-IT"/>
            <a:t>Considerare proprio </a:t>
          </a:r>
          <a:r>
            <a:rPr lang="it-IT" b="1"/>
            <a:t>background</a:t>
          </a:r>
          <a:r>
            <a:rPr lang="it-IT"/>
            <a:t> </a:t>
          </a:r>
        </a:p>
      </dgm:t>
    </dgm:pt>
    <dgm:pt modelId="{8CA960C6-41AE-E240-AB09-897021053B4A}" type="parTrans" cxnId="{C9E20F16-5A17-B144-A08A-8E987F6A190F}">
      <dgm:prSet/>
      <dgm:spPr/>
      <dgm:t>
        <a:bodyPr/>
        <a:lstStyle/>
        <a:p>
          <a:endParaRPr lang="it-IT"/>
        </a:p>
      </dgm:t>
    </dgm:pt>
    <dgm:pt modelId="{B691AAD7-DF3C-FA41-9D68-E691D8875929}" type="sibTrans" cxnId="{C9E20F16-5A17-B144-A08A-8E987F6A190F}">
      <dgm:prSet/>
      <dgm:spPr/>
      <dgm:t>
        <a:bodyPr/>
        <a:lstStyle/>
        <a:p>
          <a:endParaRPr lang="it-IT"/>
        </a:p>
      </dgm:t>
    </dgm:pt>
    <dgm:pt modelId="{34ADC9B3-E286-F846-B6F4-B98F340D3473}">
      <dgm:prSet/>
      <dgm:spPr/>
      <dgm:t>
        <a:bodyPr/>
        <a:lstStyle/>
        <a:p>
          <a:pPr rtl="0"/>
          <a:r>
            <a:rPr lang="it-IT"/>
            <a:t>Sondare difficoltà e </a:t>
          </a:r>
          <a:r>
            <a:rPr lang="it-IT" b="1"/>
            <a:t>deficit</a:t>
          </a:r>
        </a:p>
      </dgm:t>
    </dgm:pt>
    <dgm:pt modelId="{8A109AC6-C224-FB44-AC0D-A3A9B50981BF}" type="parTrans" cxnId="{F22B6977-6B92-4E41-A21C-16308A58E602}">
      <dgm:prSet/>
      <dgm:spPr/>
      <dgm:t>
        <a:bodyPr/>
        <a:lstStyle/>
        <a:p>
          <a:endParaRPr lang="it-IT"/>
        </a:p>
      </dgm:t>
    </dgm:pt>
    <dgm:pt modelId="{8B12BC90-B567-984F-B8B4-4DF92B686D62}" type="sibTrans" cxnId="{F22B6977-6B92-4E41-A21C-16308A58E602}">
      <dgm:prSet/>
      <dgm:spPr/>
      <dgm:t>
        <a:bodyPr/>
        <a:lstStyle/>
        <a:p>
          <a:endParaRPr lang="it-IT"/>
        </a:p>
      </dgm:t>
    </dgm:pt>
    <dgm:pt modelId="{58542E23-8552-464D-A29C-3B141FF3ED02}">
      <dgm:prSet/>
      <dgm:spPr/>
      <dgm:t>
        <a:bodyPr/>
        <a:lstStyle/>
        <a:p>
          <a:pPr rtl="0"/>
          <a:r>
            <a:rPr lang="it-IT"/>
            <a:t>Trovare </a:t>
          </a:r>
          <a:r>
            <a:rPr lang="it-IT" b="1"/>
            <a:t>strategie</a:t>
          </a:r>
          <a:r>
            <a:rPr lang="it-IT"/>
            <a:t> personalizzate</a:t>
          </a:r>
        </a:p>
      </dgm:t>
    </dgm:pt>
    <dgm:pt modelId="{2801896F-27BD-A94F-995C-B0F422720DAF}" type="parTrans" cxnId="{48B798A0-C8AB-7346-92E7-4EC0C5E1C081}">
      <dgm:prSet/>
      <dgm:spPr/>
      <dgm:t>
        <a:bodyPr/>
        <a:lstStyle/>
        <a:p>
          <a:endParaRPr lang="it-IT"/>
        </a:p>
      </dgm:t>
    </dgm:pt>
    <dgm:pt modelId="{9BDC86B2-FDE7-4B49-9EDA-CA45CE2EB31C}" type="sibTrans" cxnId="{48B798A0-C8AB-7346-92E7-4EC0C5E1C081}">
      <dgm:prSet/>
      <dgm:spPr/>
      <dgm:t>
        <a:bodyPr/>
        <a:lstStyle/>
        <a:p>
          <a:endParaRPr lang="it-IT"/>
        </a:p>
      </dgm:t>
    </dgm:pt>
    <dgm:pt modelId="{B879CDEF-92BD-BF44-B2D6-800FAF0C6859}">
      <dgm:prSet/>
      <dgm:spPr/>
      <dgm:t>
        <a:bodyPr/>
        <a:lstStyle/>
        <a:p>
          <a:pPr rtl="0"/>
          <a:r>
            <a:rPr lang="it-IT"/>
            <a:t>Definire obiettivi e </a:t>
          </a:r>
          <a:r>
            <a:rPr lang="it-IT" b="1"/>
            <a:t>tempi</a:t>
          </a:r>
        </a:p>
      </dgm:t>
    </dgm:pt>
    <dgm:pt modelId="{1E97A2B6-62D8-6140-8256-6041B6A2F318}" type="parTrans" cxnId="{749598CE-4E52-6047-B1ED-95AAE6D9C2CD}">
      <dgm:prSet/>
      <dgm:spPr/>
      <dgm:t>
        <a:bodyPr/>
        <a:lstStyle/>
        <a:p>
          <a:endParaRPr lang="it-IT"/>
        </a:p>
      </dgm:t>
    </dgm:pt>
    <dgm:pt modelId="{33610CAA-2E23-DE43-A6F0-D943E51DCD0D}" type="sibTrans" cxnId="{749598CE-4E52-6047-B1ED-95AAE6D9C2CD}">
      <dgm:prSet/>
      <dgm:spPr/>
      <dgm:t>
        <a:bodyPr/>
        <a:lstStyle/>
        <a:p>
          <a:endParaRPr lang="it-IT"/>
        </a:p>
      </dgm:t>
    </dgm:pt>
    <dgm:pt modelId="{86EBAFA7-C31A-3F45-8779-E4214CB78892}" type="pres">
      <dgm:prSet presAssocID="{D6BACAD1-E936-8348-A9C6-DB139FEEB24E}" presName="Name0" presStyleCnt="0">
        <dgm:presLayoutVars>
          <dgm:dir/>
          <dgm:animLvl val="lvl"/>
          <dgm:resizeHandles val="exact"/>
        </dgm:presLayoutVars>
      </dgm:prSet>
      <dgm:spPr/>
    </dgm:pt>
    <dgm:pt modelId="{B62FA534-40B5-1842-9191-D8967B37BA46}" type="pres">
      <dgm:prSet presAssocID="{58542E23-8552-464D-A29C-3B141FF3ED02}" presName="boxAndChildren" presStyleCnt="0"/>
      <dgm:spPr/>
    </dgm:pt>
    <dgm:pt modelId="{1D08E616-308E-1A42-ADEF-93366214963A}" type="pres">
      <dgm:prSet presAssocID="{58542E23-8552-464D-A29C-3B141FF3ED02}" presName="parentTextBox" presStyleLbl="node1" presStyleIdx="0" presStyleCnt="4"/>
      <dgm:spPr/>
    </dgm:pt>
    <dgm:pt modelId="{98273BDB-B478-7343-8EFB-112DEA312D41}" type="pres">
      <dgm:prSet presAssocID="{33610CAA-2E23-DE43-A6F0-D943E51DCD0D}" presName="sp" presStyleCnt="0"/>
      <dgm:spPr/>
    </dgm:pt>
    <dgm:pt modelId="{162F7997-51AC-8146-8793-4BAB802DF4C5}" type="pres">
      <dgm:prSet presAssocID="{B879CDEF-92BD-BF44-B2D6-800FAF0C6859}" presName="arrowAndChildren" presStyleCnt="0"/>
      <dgm:spPr/>
    </dgm:pt>
    <dgm:pt modelId="{AF6F7784-EA40-8E4B-94FA-E3F032D5F71D}" type="pres">
      <dgm:prSet presAssocID="{B879CDEF-92BD-BF44-B2D6-800FAF0C6859}" presName="parentTextArrow" presStyleLbl="node1" presStyleIdx="1" presStyleCnt="4"/>
      <dgm:spPr/>
    </dgm:pt>
    <dgm:pt modelId="{DFD02C55-B601-6F44-BE8F-047A7D14CB87}" type="pres">
      <dgm:prSet presAssocID="{8B12BC90-B567-984F-B8B4-4DF92B686D62}" presName="sp" presStyleCnt="0"/>
      <dgm:spPr/>
    </dgm:pt>
    <dgm:pt modelId="{C4303067-8DD5-5F4D-9E09-60C2E9F04B10}" type="pres">
      <dgm:prSet presAssocID="{34ADC9B3-E286-F846-B6F4-B98F340D3473}" presName="arrowAndChildren" presStyleCnt="0"/>
      <dgm:spPr/>
    </dgm:pt>
    <dgm:pt modelId="{958B5CE7-22BD-1A4A-A18B-F426E359FE38}" type="pres">
      <dgm:prSet presAssocID="{34ADC9B3-E286-F846-B6F4-B98F340D3473}" presName="parentTextArrow" presStyleLbl="node1" presStyleIdx="2" presStyleCnt="4"/>
      <dgm:spPr/>
    </dgm:pt>
    <dgm:pt modelId="{5C727D76-1820-AE4F-8227-864EE722B7EC}" type="pres">
      <dgm:prSet presAssocID="{B691AAD7-DF3C-FA41-9D68-E691D8875929}" presName="sp" presStyleCnt="0"/>
      <dgm:spPr/>
    </dgm:pt>
    <dgm:pt modelId="{2E99C9A0-BF61-4245-B6B0-F35BC657584D}" type="pres">
      <dgm:prSet presAssocID="{3E8A8231-E67D-7F4E-B297-A960C4554CFC}" presName="arrowAndChildren" presStyleCnt="0"/>
      <dgm:spPr/>
    </dgm:pt>
    <dgm:pt modelId="{7234C6A4-A747-654E-974E-FC8C1FFA2A14}" type="pres">
      <dgm:prSet presAssocID="{3E8A8231-E67D-7F4E-B297-A960C4554CFC}" presName="parentTextArrow" presStyleLbl="node1" presStyleIdx="3" presStyleCnt="4"/>
      <dgm:spPr/>
    </dgm:pt>
  </dgm:ptLst>
  <dgm:cxnLst>
    <dgm:cxn modelId="{FC4CD711-6D23-004A-A5B5-234BC3B6824A}" type="presOf" srcId="{34ADC9B3-E286-F846-B6F4-B98F340D3473}" destId="{958B5CE7-22BD-1A4A-A18B-F426E359FE38}" srcOrd="0" destOrd="0" presId="urn:microsoft.com/office/officeart/2005/8/layout/process4"/>
    <dgm:cxn modelId="{C9E20F16-5A17-B144-A08A-8E987F6A190F}" srcId="{D6BACAD1-E936-8348-A9C6-DB139FEEB24E}" destId="{3E8A8231-E67D-7F4E-B297-A960C4554CFC}" srcOrd="0" destOrd="0" parTransId="{8CA960C6-41AE-E240-AB09-897021053B4A}" sibTransId="{B691AAD7-DF3C-FA41-9D68-E691D8875929}"/>
    <dgm:cxn modelId="{1DDDED2A-2194-0F4B-9696-CA3793F80322}" type="presOf" srcId="{B879CDEF-92BD-BF44-B2D6-800FAF0C6859}" destId="{AF6F7784-EA40-8E4B-94FA-E3F032D5F71D}" srcOrd="0" destOrd="0" presId="urn:microsoft.com/office/officeart/2005/8/layout/process4"/>
    <dgm:cxn modelId="{5D5BFF42-C2BE-F947-AE0C-09BA6DFB807F}" type="presOf" srcId="{3E8A8231-E67D-7F4E-B297-A960C4554CFC}" destId="{7234C6A4-A747-654E-974E-FC8C1FFA2A14}" srcOrd="0" destOrd="0" presId="urn:microsoft.com/office/officeart/2005/8/layout/process4"/>
    <dgm:cxn modelId="{F22B6977-6B92-4E41-A21C-16308A58E602}" srcId="{D6BACAD1-E936-8348-A9C6-DB139FEEB24E}" destId="{34ADC9B3-E286-F846-B6F4-B98F340D3473}" srcOrd="1" destOrd="0" parTransId="{8A109AC6-C224-FB44-AC0D-A3A9B50981BF}" sibTransId="{8B12BC90-B567-984F-B8B4-4DF92B686D62}"/>
    <dgm:cxn modelId="{48B798A0-C8AB-7346-92E7-4EC0C5E1C081}" srcId="{D6BACAD1-E936-8348-A9C6-DB139FEEB24E}" destId="{58542E23-8552-464D-A29C-3B141FF3ED02}" srcOrd="3" destOrd="0" parTransId="{2801896F-27BD-A94F-995C-B0F422720DAF}" sibTransId="{9BDC86B2-FDE7-4B49-9EDA-CA45CE2EB31C}"/>
    <dgm:cxn modelId="{F83EECAD-6EC9-9844-9626-724522A2BEB1}" type="presOf" srcId="{58542E23-8552-464D-A29C-3B141FF3ED02}" destId="{1D08E616-308E-1A42-ADEF-93366214963A}" srcOrd="0" destOrd="0" presId="urn:microsoft.com/office/officeart/2005/8/layout/process4"/>
    <dgm:cxn modelId="{749598CE-4E52-6047-B1ED-95AAE6D9C2CD}" srcId="{D6BACAD1-E936-8348-A9C6-DB139FEEB24E}" destId="{B879CDEF-92BD-BF44-B2D6-800FAF0C6859}" srcOrd="2" destOrd="0" parTransId="{1E97A2B6-62D8-6140-8256-6041B6A2F318}" sibTransId="{33610CAA-2E23-DE43-A6F0-D943E51DCD0D}"/>
    <dgm:cxn modelId="{507699D7-7B4D-BE49-BEF9-151CC9403845}" type="presOf" srcId="{D6BACAD1-E936-8348-A9C6-DB139FEEB24E}" destId="{86EBAFA7-C31A-3F45-8779-E4214CB78892}" srcOrd="0" destOrd="0" presId="urn:microsoft.com/office/officeart/2005/8/layout/process4"/>
    <dgm:cxn modelId="{263CD97B-9429-C94A-B946-222E7D886A95}" type="presParOf" srcId="{86EBAFA7-C31A-3F45-8779-E4214CB78892}" destId="{B62FA534-40B5-1842-9191-D8967B37BA46}" srcOrd="0" destOrd="0" presId="urn:microsoft.com/office/officeart/2005/8/layout/process4"/>
    <dgm:cxn modelId="{4F972E26-FB82-8245-81FE-E53B4CF210BA}" type="presParOf" srcId="{B62FA534-40B5-1842-9191-D8967B37BA46}" destId="{1D08E616-308E-1A42-ADEF-93366214963A}" srcOrd="0" destOrd="0" presId="urn:microsoft.com/office/officeart/2005/8/layout/process4"/>
    <dgm:cxn modelId="{A094223C-9355-B440-A439-7F614FEBD93C}" type="presParOf" srcId="{86EBAFA7-C31A-3F45-8779-E4214CB78892}" destId="{98273BDB-B478-7343-8EFB-112DEA312D41}" srcOrd="1" destOrd="0" presId="urn:microsoft.com/office/officeart/2005/8/layout/process4"/>
    <dgm:cxn modelId="{ED7BD2E0-64F8-9144-80F5-C66040C9BD57}" type="presParOf" srcId="{86EBAFA7-C31A-3F45-8779-E4214CB78892}" destId="{162F7997-51AC-8146-8793-4BAB802DF4C5}" srcOrd="2" destOrd="0" presId="urn:microsoft.com/office/officeart/2005/8/layout/process4"/>
    <dgm:cxn modelId="{57E6EB45-CA8F-7240-84E5-D2DBE12A563F}" type="presParOf" srcId="{162F7997-51AC-8146-8793-4BAB802DF4C5}" destId="{AF6F7784-EA40-8E4B-94FA-E3F032D5F71D}" srcOrd="0" destOrd="0" presId="urn:microsoft.com/office/officeart/2005/8/layout/process4"/>
    <dgm:cxn modelId="{B9FD4B03-27D6-E14C-A841-B1E41CB6F32D}" type="presParOf" srcId="{86EBAFA7-C31A-3F45-8779-E4214CB78892}" destId="{DFD02C55-B601-6F44-BE8F-047A7D14CB87}" srcOrd="3" destOrd="0" presId="urn:microsoft.com/office/officeart/2005/8/layout/process4"/>
    <dgm:cxn modelId="{0BCD0B0A-5769-A249-90CA-D6C3B4D9F1A8}" type="presParOf" srcId="{86EBAFA7-C31A-3F45-8779-E4214CB78892}" destId="{C4303067-8DD5-5F4D-9E09-60C2E9F04B10}" srcOrd="4" destOrd="0" presId="urn:microsoft.com/office/officeart/2005/8/layout/process4"/>
    <dgm:cxn modelId="{9748B7E7-ECC3-7F42-B752-808A4500640E}" type="presParOf" srcId="{C4303067-8DD5-5F4D-9E09-60C2E9F04B10}" destId="{958B5CE7-22BD-1A4A-A18B-F426E359FE38}" srcOrd="0" destOrd="0" presId="urn:microsoft.com/office/officeart/2005/8/layout/process4"/>
    <dgm:cxn modelId="{D6E4E62B-931F-BA48-AEB5-ADD508139FE4}" type="presParOf" srcId="{86EBAFA7-C31A-3F45-8779-E4214CB78892}" destId="{5C727D76-1820-AE4F-8227-864EE722B7EC}" srcOrd="5" destOrd="0" presId="urn:microsoft.com/office/officeart/2005/8/layout/process4"/>
    <dgm:cxn modelId="{B151508D-561E-3F40-B432-64F5FACA5459}" type="presParOf" srcId="{86EBAFA7-C31A-3F45-8779-E4214CB78892}" destId="{2E99C9A0-BF61-4245-B6B0-F35BC657584D}" srcOrd="6" destOrd="0" presId="urn:microsoft.com/office/officeart/2005/8/layout/process4"/>
    <dgm:cxn modelId="{376A15B2-1F67-D048-B007-A29F0CE4445A}" type="presParOf" srcId="{2E99C9A0-BF61-4245-B6B0-F35BC657584D}" destId="{7234C6A4-A747-654E-974E-FC8C1FFA2A1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5B33F8-D891-4650-854E-A11236D03DE5}"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7A438F3A-7664-4911-9D4D-593E8BF1C4D9}">
      <dgm:prSet/>
      <dgm:spPr/>
      <dgm:t>
        <a:bodyPr/>
        <a:lstStyle/>
        <a:p>
          <a:r>
            <a:rPr lang="it-IT"/>
            <a:t>Studio del genere umano dal punto di vista CULTURALE</a:t>
          </a:r>
          <a:endParaRPr lang="en-US"/>
        </a:p>
      </dgm:t>
    </dgm:pt>
    <dgm:pt modelId="{21232A57-4749-4B54-86D4-5068DC9E98C3}" type="parTrans" cxnId="{A75C5632-8DA3-49C0-92F0-60EB8B27CD27}">
      <dgm:prSet/>
      <dgm:spPr/>
      <dgm:t>
        <a:bodyPr/>
        <a:lstStyle/>
        <a:p>
          <a:endParaRPr lang="en-US"/>
        </a:p>
      </dgm:t>
    </dgm:pt>
    <dgm:pt modelId="{B825AC92-E320-4767-A810-F3BB45BAD39C}" type="sibTrans" cxnId="{A75C5632-8DA3-49C0-92F0-60EB8B27CD27}">
      <dgm:prSet/>
      <dgm:spPr/>
      <dgm:t>
        <a:bodyPr/>
        <a:lstStyle/>
        <a:p>
          <a:endParaRPr lang="en-US"/>
        </a:p>
      </dgm:t>
    </dgm:pt>
    <dgm:pt modelId="{D2B6C3A6-F4F5-4CE3-BCE6-29DAE90A0CF6}">
      <dgm:prSet/>
      <dgm:spPr/>
      <dgm:t>
        <a:bodyPr/>
        <a:lstStyle/>
        <a:p>
          <a:r>
            <a:rPr lang="it-IT" dirty="0"/>
            <a:t>Esplorazione della </a:t>
          </a:r>
          <a:r>
            <a:rPr lang="it-IT" b="1" dirty="0"/>
            <a:t>diversità umana </a:t>
          </a:r>
          <a:r>
            <a:rPr lang="it-IT" dirty="0"/>
            <a:t>nel Tempo/Spazio ➡️ </a:t>
          </a:r>
        </a:p>
        <a:p>
          <a:r>
            <a:rPr lang="it-IT" dirty="0"/>
            <a:t>adattabilità &amp; trasmissione</a:t>
          </a:r>
          <a:endParaRPr lang="en-US" dirty="0"/>
        </a:p>
      </dgm:t>
    </dgm:pt>
    <dgm:pt modelId="{B01E0CBF-9182-419C-8AC1-5951C148C208}" type="parTrans" cxnId="{BDBE33CA-2C65-4C3B-AD72-225B735ECE6F}">
      <dgm:prSet/>
      <dgm:spPr/>
      <dgm:t>
        <a:bodyPr/>
        <a:lstStyle/>
        <a:p>
          <a:endParaRPr lang="en-US"/>
        </a:p>
      </dgm:t>
    </dgm:pt>
    <dgm:pt modelId="{42D595C9-E4EF-4D54-AA5D-C2BB2ADCFE54}" type="sibTrans" cxnId="{BDBE33CA-2C65-4C3B-AD72-225B735ECE6F}">
      <dgm:prSet/>
      <dgm:spPr/>
      <dgm:t>
        <a:bodyPr/>
        <a:lstStyle/>
        <a:p>
          <a:endParaRPr lang="en-US"/>
        </a:p>
      </dgm:t>
    </dgm:pt>
    <dgm:pt modelId="{2AA0F816-DC49-42AF-ACBE-5CFE61523666}">
      <dgm:prSet/>
      <dgm:spPr/>
      <dgm:t>
        <a:bodyPr/>
        <a:lstStyle/>
        <a:p>
          <a:r>
            <a:rPr lang="it-IT" b="1"/>
            <a:t>Anthropos</a:t>
          </a:r>
          <a:r>
            <a:rPr lang="it-IT"/>
            <a:t> (uomo) + </a:t>
          </a:r>
          <a:r>
            <a:rPr lang="it-IT" b="1"/>
            <a:t>Logos</a:t>
          </a:r>
          <a:r>
            <a:rPr lang="it-IT"/>
            <a:t> (discorso, sapere)</a:t>
          </a:r>
          <a:endParaRPr lang="en-US"/>
        </a:p>
      </dgm:t>
    </dgm:pt>
    <dgm:pt modelId="{1335632A-09F7-4BB3-A001-9F8C4D3F38FD}" type="parTrans" cxnId="{59B7C1EA-8A35-47A7-A5AC-07621EDB555C}">
      <dgm:prSet/>
      <dgm:spPr/>
      <dgm:t>
        <a:bodyPr/>
        <a:lstStyle/>
        <a:p>
          <a:endParaRPr lang="en-US"/>
        </a:p>
      </dgm:t>
    </dgm:pt>
    <dgm:pt modelId="{7DAFA8BB-791E-4676-BE51-AF4E28FAE93F}" type="sibTrans" cxnId="{59B7C1EA-8A35-47A7-A5AC-07621EDB555C}">
      <dgm:prSet/>
      <dgm:spPr/>
      <dgm:t>
        <a:bodyPr/>
        <a:lstStyle/>
        <a:p>
          <a:endParaRPr lang="en-US"/>
        </a:p>
      </dgm:t>
    </dgm:pt>
    <dgm:pt modelId="{1D6237D5-CB29-4B7D-A5A5-8EBC5C9D286D}">
      <dgm:prSet/>
      <dgm:spPr/>
      <dgm:t>
        <a:bodyPr/>
        <a:lstStyle/>
        <a:p>
          <a:r>
            <a:rPr lang="it-IT"/>
            <a:t>Antropologia culturale, sociale, etnologia, ecc.</a:t>
          </a:r>
          <a:endParaRPr lang="en-US"/>
        </a:p>
      </dgm:t>
    </dgm:pt>
    <dgm:pt modelId="{17084CD6-3069-414C-823F-73E6ADA00C4A}" type="parTrans" cxnId="{4BF35A8A-3317-4312-B972-F4D2B8BAE2D4}">
      <dgm:prSet/>
      <dgm:spPr/>
      <dgm:t>
        <a:bodyPr/>
        <a:lstStyle/>
        <a:p>
          <a:endParaRPr lang="en-US"/>
        </a:p>
      </dgm:t>
    </dgm:pt>
    <dgm:pt modelId="{9DA5C8C8-17A5-41DA-A604-3D2B64224390}" type="sibTrans" cxnId="{4BF35A8A-3317-4312-B972-F4D2B8BAE2D4}">
      <dgm:prSet/>
      <dgm:spPr/>
      <dgm:t>
        <a:bodyPr/>
        <a:lstStyle/>
        <a:p>
          <a:endParaRPr lang="en-US"/>
        </a:p>
      </dgm:t>
    </dgm:pt>
    <dgm:pt modelId="{3E78B2F5-EC4D-4EE7-9034-0685C2BFCB9F}">
      <dgm:prSet/>
      <dgm:spPr/>
      <dgm:t>
        <a:bodyPr/>
        <a:lstStyle/>
        <a:p>
          <a:r>
            <a:rPr lang="it-IT"/>
            <a:t>Tradizioni popolari, scienze demologiche	</a:t>
          </a:r>
          <a:endParaRPr lang="en-US"/>
        </a:p>
      </dgm:t>
    </dgm:pt>
    <dgm:pt modelId="{50AF4D21-2871-4059-A94E-E19FE53CF4CC}" type="parTrans" cxnId="{E2A30349-DABB-4DAA-AF7E-3E8DF84A4089}">
      <dgm:prSet/>
      <dgm:spPr/>
      <dgm:t>
        <a:bodyPr/>
        <a:lstStyle/>
        <a:p>
          <a:endParaRPr lang="en-US"/>
        </a:p>
      </dgm:t>
    </dgm:pt>
    <dgm:pt modelId="{D8CBCA0D-8372-4AFB-8463-1B761C76DC5F}" type="sibTrans" cxnId="{E2A30349-DABB-4DAA-AF7E-3E8DF84A4089}">
      <dgm:prSet/>
      <dgm:spPr/>
      <dgm:t>
        <a:bodyPr/>
        <a:lstStyle/>
        <a:p>
          <a:endParaRPr lang="en-US"/>
        </a:p>
      </dgm:t>
    </dgm:pt>
    <dgm:pt modelId="{AAA794DC-8A95-42C3-8D04-20FE3C416B0B}">
      <dgm:prSet/>
      <dgm:spPr/>
      <dgm:t>
        <a:bodyPr/>
        <a:lstStyle/>
        <a:p>
          <a:r>
            <a:rPr lang="it-IT"/>
            <a:t>Discorso sull’alterità</a:t>
          </a:r>
          <a:endParaRPr lang="en-US"/>
        </a:p>
      </dgm:t>
    </dgm:pt>
    <dgm:pt modelId="{0A41946B-FF85-41CB-B0FB-68B84139355A}" type="parTrans" cxnId="{E93C4A10-FD6B-432A-9610-EB4122E89776}">
      <dgm:prSet/>
      <dgm:spPr/>
      <dgm:t>
        <a:bodyPr/>
        <a:lstStyle/>
        <a:p>
          <a:endParaRPr lang="en-US"/>
        </a:p>
      </dgm:t>
    </dgm:pt>
    <dgm:pt modelId="{0654C08B-1A39-4054-A263-F49E60405A6E}" type="sibTrans" cxnId="{E93C4A10-FD6B-432A-9610-EB4122E89776}">
      <dgm:prSet/>
      <dgm:spPr/>
      <dgm:t>
        <a:bodyPr/>
        <a:lstStyle/>
        <a:p>
          <a:endParaRPr lang="en-US"/>
        </a:p>
      </dgm:t>
    </dgm:pt>
    <dgm:pt modelId="{041C9A06-D3D1-4A49-9D2D-BA9CFC82676F}" type="pres">
      <dgm:prSet presAssocID="{515B33F8-D891-4650-854E-A11236D03DE5}" presName="vert0" presStyleCnt="0">
        <dgm:presLayoutVars>
          <dgm:dir/>
          <dgm:animOne val="branch"/>
          <dgm:animLvl val="lvl"/>
        </dgm:presLayoutVars>
      </dgm:prSet>
      <dgm:spPr/>
    </dgm:pt>
    <dgm:pt modelId="{138FF431-A1D7-334B-A8BD-7200FF064940}" type="pres">
      <dgm:prSet presAssocID="{7A438F3A-7664-4911-9D4D-593E8BF1C4D9}" presName="thickLine" presStyleLbl="alignNode1" presStyleIdx="0" presStyleCnt="6"/>
      <dgm:spPr/>
    </dgm:pt>
    <dgm:pt modelId="{513C68DA-B6A2-A542-9F46-E529EFD33CDA}" type="pres">
      <dgm:prSet presAssocID="{7A438F3A-7664-4911-9D4D-593E8BF1C4D9}" presName="horz1" presStyleCnt="0"/>
      <dgm:spPr/>
    </dgm:pt>
    <dgm:pt modelId="{43379562-661A-CA47-8576-C6E484744179}" type="pres">
      <dgm:prSet presAssocID="{7A438F3A-7664-4911-9D4D-593E8BF1C4D9}" presName="tx1" presStyleLbl="revTx" presStyleIdx="0" presStyleCnt="6"/>
      <dgm:spPr/>
    </dgm:pt>
    <dgm:pt modelId="{0E53C09C-540F-3A48-AB82-0E8C5F57B713}" type="pres">
      <dgm:prSet presAssocID="{7A438F3A-7664-4911-9D4D-593E8BF1C4D9}" presName="vert1" presStyleCnt="0"/>
      <dgm:spPr/>
    </dgm:pt>
    <dgm:pt modelId="{023CD25C-5C7A-1F41-BD71-264C177E86E2}" type="pres">
      <dgm:prSet presAssocID="{D2B6C3A6-F4F5-4CE3-BCE6-29DAE90A0CF6}" presName="thickLine" presStyleLbl="alignNode1" presStyleIdx="1" presStyleCnt="6"/>
      <dgm:spPr/>
    </dgm:pt>
    <dgm:pt modelId="{A8351E8D-0A83-394B-8327-9BA9590AA909}" type="pres">
      <dgm:prSet presAssocID="{D2B6C3A6-F4F5-4CE3-BCE6-29DAE90A0CF6}" presName="horz1" presStyleCnt="0"/>
      <dgm:spPr/>
    </dgm:pt>
    <dgm:pt modelId="{E44CEC49-5F7D-FC40-906A-28FAF068A6E5}" type="pres">
      <dgm:prSet presAssocID="{D2B6C3A6-F4F5-4CE3-BCE6-29DAE90A0CF6}" presName="tx1" presStyleLbl="revTx" presStyleIdx="1" presStyleCnt="6"/>
      <dgm:spPr/>
    </dgm:pt>
    <dgm:pt modelId="{906239EC-A85F-DB4A-908C-7F7DBA3A887D}" type="pres">
      <dgm:prSet presAssocID="{D2B6C3A6-F4F5-4CE3-BCE6-29DAE90A0CF6}" presName="vert1" presStyleCnt="0"/>
      <dgm:spPr/>
    </dgm:pt>
    <dgm:pt modelId="{DF7E332C-1125-5E46-BFA6-D0B2AD1559B0}" type="pres">
      <dgm:prSet presAssocID="{2AA0F816-DC49-42AF-ACBE-5CFE61523666}" presName="thickLine" presStyleLbl="alignNode1" presStyleIdx="2" presStyleCnt="6"/>
      <dgm:spPr/>
    </dgm:pt>
    <dgm:pt modelId="{665F08D5-36CA-5C4A-8133-A22F69C7DD68}" type="pres">
      <dgm:prSet presAssocID="{2AA0F816-DC49-42AF-ACBE-5CFE61523666}" presName="horz1" presStyleCnt="0"/>
      <dgm:spPr/>
    </dgm:pt>
    <dgm:pt modelId="{BBBCF8AF-A769-DD46-A8F5-45C096CD1056}" type="pres">
      <dgm:prSet presAssocID="{2AA0F816-DC49-42AF-ACBE-5CFE61523666}" presName="tx1" presStyleLbl="revTx" presStyleIdx="2" presStyleCnt="6"/>
      <dgm:spPr/>
    </dgm:pt>
    <dgm:pt modelId="{E91C324F-C7D7-A24D-98DD-43C7DF399CAA}" type="pres">
      <dgm:prSet presAssocID="{2AA0F816-DC49-42AF-ACBE-5CFE61523666}" presName="vert1" presStyleCnt="0"/>
      <dgm:spPr/>
    </dgm:pt>
    <dgm:pt modelId="{7E7C18D6-E956-4445-8DDC-8ECE2A3DDD29}" type="pres">
      <dgm:prSet presAssocID="{1D6237D5-CB29-4B7D-A5A5-8EBC5C9D286D}" presName="thickLine" presStyleLbl="alignNode1" presStyleIdx="3" presStyleCnt="6"/>
      <dgm:spPr/>
    </dgm:pt>
    <dgm:pt modelId="{9F7579B3-FAED-C64C-A490-371A2621184D}" type="pres">
      <dgm:prSet presAssocID="{1D6237D5-CB29-4B7D-A5A5-8EBC5C9D286D}" presName="horz1" presStyleCnt="0"/>
      <dgm:spPr/>
    </dgm:pt>
    <dgm:pt modelId="{4AD7C34B-3345-1E47-986D-10F588D5C7B3}" type="pres">
      <dgm:prSet presAssocID="{1D6237D5-CB29-4B7D-A5A5-8EBC5C9D286D}" presName="tx1" presStyleLbl="revTx" presStyleIdx="3" presStyleCnt="6"/>
      <dgm:spPr/>
    </dgm:pt>
    <dgm:pt modelId="{78159F23-4B79-DA40-B806-FA68CA93A0AF}" type="pres">
      <dgm:prSet presAssocID="{1D6237D5-CB29-4B7D-A5A5-8EBC5C9D286D}" presName="vert1" presStyleCnt="0"/>
      <dgm:spPr/>
    </dgm:pt>
    <dgm:pt modelId="{64B8C305-7343-0D43-86BB-C056CBBDC1E5}" type="pres">
      <dgm:prSet presAssocID="{3E78B2F5-EC4D-4EE7-9034-0685C2BFCB9F}" presName="thickLine" presStyleLbl="alignNode1" presStyleIdx="4" presStyleCnt="6"/>
      <dgm:spPr/>
    </dgm:pt>
    <dgm:pt modelId="{31A13472-B290-9E47-9D25-E31042B1F8BE}" type="pres">
      <dgm:prSet presAssocID="{3E78B2F5-EC4D-4EE7-9034-0685C2BFCB9F}" presName="horz1" presStyleCnt="0"/>
      <dgm:spPr/>
    </dgm:pt>
    <dgm:pt modelId="{C5FCD540-B74B-9043-8748-BFA1E4BB523D}" type="pres">
      <dgm:prSet presAssocID="{3E78B2F5-EC4D-4EE7-9034-0685C2BFCB9F}" presName="tx1" presStyleLbl="revTx" presStyleIdx="4" presStyleCnt="6"/>
      <dgm:spPr/>
    </dgm:pt>
    <dgm:pt modelId="{A9F418B2-AB92-8B4F-8971-8CF4922D9BE3}" type="pres">
      <dgm:prSet presAssocID="{3E78B2F5-EC4D-4EE7-9034-0685C2BFCB9F}" presName="vert1" presStyleCnt="0"/>
      <dgm:spPr/>
    </dgm:pt>
    <dgm:pt modelId="{7B743C8B-A83C-8742-B25D-BF8A6C1A7836}" type="pres">
      <dgm:prSet presAssocID="{AAA794DC-8A95-42C3-8D04-20FE3C416B0B}" presName="thickLine" presStyleLbl="alignNode1" presStyleIdx="5" presStyleCnt="6"/>
      <dgm:spPr/>
    </dgm:pt>
    <dgm:pt modelId="{4B863434-453A-AF48-971C-B428EAE41BF5}" type="pres">
      <dgm:prSet presAssocID="{AAA794DC-8A95-42C3-8D04-20FE3C416B0B}" presName="horz1" presStyleCnt="0"/>
      <dgm:spPr/>
    </dgm:pt>
    <dgm:pt modelId="{7845AF10-68E0-2845-B04A-BAF27BA353F5}" type="pres">
      <dgm:prSet presAssocID="{AAA794DC-8A95-42C3-8D04-20FE3C416B0B}" presName="tx1" presStyleLbl="revTx" presStyleIdx="5" presStyleCnt="6"/>
      <dgm:spPr/>
    </dgm:pt>
    <dgm:pt modelId="{8FBFB2CE-58F7-9349-8418-AA78F00AEED8}" type="pres">
      <dgm:prSet presAssocID="{AAA794DC-8A95-42C3-8D04-20FE3C416B0B}" presName="vert1" presStyleCnt="0"/>
      <dgm:spPr/>
    </dgm:pt>
  </dgm:ptLst>
  <dgm:cxnLst>
    <dgm:cxn modelId="{E31F670D-173C-D84C-98C6-6EA63DEA504D}" type="presOf" srcId="{7A438F3A-7664-4911-9D4D-593E8BF1C4D9}" destId="{43379562-661A-CA47-8576-C6E484744179}" srcOrd="0" destOrd="0" presId="urn:microsoft.com/office/officeart/2008/layout/LinedList"/>
    <dgm:cxn modelId="{E93C4A10-FD6B-432A-9610-EB4122E89776}" srcId="{515B33F8-D891-4650-854E-A11236D03DE5}" destId="{AAA794DC-8A95-42C3-8D04-20FE3C416B0B}" srcOrd="5" destOrd="0" parTransId="{0A41946B-FF85-41CB-B0FB-68B84139355A}" sibTransId="{0654C08B-1A39-4054-A263-F49E60405A6E}"/>
    <dgm:cxn modelId="{536FA611-BE50-0048-AA27-3A9D4E69A86F}" type="presOf" srcId="{2AA0F816-DC49-42AF-ACBE-5CFE61523666}" destId="{BBBCF8AF-A769-DD46-A8F5-45C096CD1056}" srcOrd="0" destOrd="0" presId="urn:microsoft.com/office/officeart/2008/layout/LinedList"/>
    <dgm:cxn modelId="{2E22D22F-FBA0-0646-A6CA-E1AFB9541D90}" type="presOf" srcId="{1D6237D5-CB29-4B7D-A5A5-8EBC5C9D286D}" destId="{4AD7C34B-3345-1E47-986D-10F588D5C7B3}" srcOrd="0" destOrd="0" presId="urn:microsoft.com/office/officeart/2008/layout/LinedList"/>
    <dgm:cxn modelId="{A75C5632-8DA3-49C0-92F0-60EB8B27CD27}" srcId="{515B33F8-D891-4650-854E-A11236D03DE5}" destId="{7A438F3A-7664-4911-9D4D-593E8BF1C4D9}" srcOrd="0" destOrd="0" parTransId="{21232A57-4749-4B54-86D4-5068DC9E98C3}" sibTransId="{B825AC92-E320-4767-A810-F3BB45BAD39C}"/>
    <dgm:cxn modelId="{07F92133-6DD4-CF46-98B0-D5C5557A058C}" type="presOf" srcId="{3E78B2F5-EC4D-4EE7-9034-0685C2BFCB9F}" destId="{C5FCD540-B74B-9043-8748-BFA1E4BB523D}" srcOrd="0" destOrd="0" presId="urn:microsoft.com/office/officeart/2008/layout/LinedList"/>
    <dgm:cxn modelId="{E2A30349-DABB-4DAA-AF7E-3E8DF84A4089}" srcId="{515B33F8-D891-4650-854E-A11236D03DE5}" destId="{3E78B2F5-EC4D-4EE7-9034-0685C2BFCB9F}" srcOrd="4" destOrd="0" parTransId="{50AF4D21-2871-4059-A94E-E19FE53CF4CC}" sibTransId="{D8CBCA0D-8372-4AFB-8463-1B761C76DC5F}"/>
    <dgm:cxn modelId="{4130026E-A0FF-4D41-B4EA-281D6E486A4B}" type="presOf" srcId="{AAA794DC-8A95-42C3-8D04-20FE3C416B0B}" destId="{7845AF10-68E0-2845-B04A-BAF27BA353F5}" srcOrd="0" destOrd="0" presId="urn:microsoft.com/office/officeart/2008/layout/LinedList"/>
    <dgm:cxn modelId="{4BF35A8A-3317-4312-B972-F4D2B8BAE2D4}" srcId="{515B33F8-D891-4650-854E-A11236D03DE5}" destId="{1D6237D5-CB29-4B7D-A5A5-8EBC5C9D286D}" srcOrd="3" destOrd="0" parTransId="{17084CD6-3069-414C-823F-73E6ADA00C4A}" sibTransId="{9DA5C8C8-17A5-41DA-A604-3D2B64224390}"/>
    <dgm:cxn modelId="{BDBE33CA-2C65-4C3B-AD72-225B735ECE6F}" srcId="{515B33F8-D891-4650-854E-A11236D03DE5}" destId="{D2B6C3A6-F4F5-4CE3-BCE6-29DAE90A0CF6}" srcOrd="1" destOrd="0" parTransId="{B01E0CBF-9182-419C-8AC1-5951C148C208}" sibTransId="{42D595C9-E4EF-4D54-AA5D-C2BB2ADCFE54}"/>
    <dgm:cxn modelId="{C5FC07D1-E16B-1249-9A02-C0066315F034}" type="presOf" srcId="{515B33F8-D891-4650-854E-A11236D03DE5}" destId="{041C9A06-D3D1-4A49-9D2D-BA9CFC82676F}" srcOrd="0" destOrd="0" presId="urn:microsoft.com/office/officeart/2008/layout/LinedList"/>
    <dgm:cxn modelId="{59B7C1EA-8A35-47A7-A5AC-07621EDB555C}" srcId="{515B33F8-D891-4650-854E-A11236D03DE5}" destId="{2AA0F816-DC49-42AF-ACBE-5CFE61523666}" srcOrd="2" destOrd="0" parTransId="{1335632A-09F7-4BB3-A001-9F8C4D3F38FD}" sibTransId="{7DAFA8BB-791E-4676-BE51-AF4E28FAE93F}"/>
    <dgm:cxn modelId="{3B350AFD-41FC-A94B-B013-D950B6DFC575}" type="presOf" srcId="{D2B6C3A6-F4F5-4CE3-BCE6-29DAE90A0CF6}" destId="{E44CEC49-5F7D-FC40-906A-28FAF068A6E5}" srcOrd="0" destOrd="0" presId="urn:microsoft.com/office/officeart/2008/layout/LinedList"/>
    <dgm:cxn modelId="{048BBC03-3BC0-264A-A510-28FE6E0D2965}" type="presParOf" srcId="{041C9A06-D3D1-4A49-9D2D-BA9CFC82676F}" destId="{138FF431-A1D7-334B-A8BD-7200FF064940}" srcOrd="0" destOrd="0" presId="urn:microsoft.com/office/officeart/2008/layout/LinedList"/>
    <dgm:cxn modelId="{FE237408-6839-FA4B-AE2C-BFE9A5619BB3}" type="presParOf" srcId="{041C9A06-D3D1-4A49-9D2D-BA9CFC82676F}" destId="{513C68DA-B6A2-A542-9F46-E529EFD33CDA}" srcOrd="1" destOrd="0" presId="urn:microsoft.com/office/officeart/2008/layout/LinedList"/>
    <dgm:cxn modelId="{A23651E3-EB25-9141-AEC4-7C6BEBA214CE}" type="presParOf" srcId="{513C68DA-B6A2-A542-9F46-E529EFD33CDA}" destId="{43379562-661A-CA47-8576-C6E484744179}" srcOrd="0" destOrd="0" presId="urn:microsoft.com/office/officeart/2008/layout/LinedList"/>
    <dgm:cxn modelId="{FCA2BFED-CC59-DB4A-B7BE-23348B4585FF}" type="presParOf" srcId="{513C68DA-B6A2-A542-9F46-E529EFD33CDA}" destId="{0E53C09C-540F-3A48-AB82-0E8C5F57B713}" srcOrd="1" destOrd="0" presId="urn:microsoft.com/office/officeart/2008/layout/LinedList"/>
    <dgm:cxn modelId="{C929B19F-C13F-DE45-B0A2-DAFB1388F9FB}" type="presParOf" srcId="{041C9A06-D3D1-4A49-9D2D-BA9CFC82676F}" destId="{023CD25C-5C7A-1F41-BD71-264C177E86E2}" srcOrd="2" destOrd="0" presId="urn:microsoft.com/office/officeart/2008/layout/LinedList"/>
    <dgm:cxn modelId="{74430BB8-22AD-444C-9FB0-FE53F5C3CFDB}" type="presParOf" srcId="{041C9A06-D3D1-4A49-9D2D-BA9CFC82676F}" destId="{A8351E8D-0A83-394B-8327-9BA9590AA909}" srcOrd="3" destOrd="0" presId="urn:microsoft.com/office/officeart/2008/layout/LinedList"/>
    <dgm:cxn modelId="{5915313A-9740-C145-8FA2-DB441B042F0B}" type="presParOf" srcId="{A8351E8D-0A83-394B-8327-9BA9590AA909}" destId="{E44CEC49-5F7D-FC40-906A-28FAF068A6E5}" srcOrd="0" destOrd="0" presId="urn:microsoft.com/office/officeart/2008/layout/LinedList"/>
    <dgm:cxn modelId="{EC64CE7F-51C0-294D-862F-972B16676F1D}" type="presParOf" srcId="{A8351E8D-0A83-394B-8327-9BA9590AA909}" destId="{906239EC-A85F-DB4A-908C-7F7DBA3A887D}" srcOrd="1" destOrd="0" presId="urn:microsoft.com/office/officeart/2008/layout/LinedList"/>
    <dgm:cxn modelId="{483EB288-3873-2940-87E3-0750190E8B0C}" type="presParOf" srcId="{041C9A06-D3D1-4A49-9D2D-BA9CFC82676F}" destId="{DF7E332C-1125-5E46-BFA6-D0B2AD1559B0}" srcOrd="4" destOrd="0" presId="urn:microsoft.com/office/officeart/2008/layout/LinedList"/>
    <dgm:cxn modelId="{950EC849-5AF4-F646-985F-989DBC3BBF10}" type="presParOf" srcId="{041C9A06-D3D1-4A49-9D2D-BA9CFC82676F}" destId="{665F08D5-36CA-5C4A-8133-A22F69C7DD68}" srcOrd="5" destOrd="0" presId="urn:microsoft.com/office/officeart/2008/layout/LinedList"/>
    <dgm:cxn modelId="{1BC028FF-BD7F-7345-A2C8-60AC893624A8}" type="presParOf" srcId="{665F08D5-36CA-5C4A-8133-A22F69C7DD68}" destId="{BBBCF8AF-A769-DD46-A8F5-45C096CD1056}" srcOrd="0" destOrd="0" presId="urn:microsoft.com/office/officeart/2008/layout/LinedList"/>
    <dgm:cxn modelId="{67EFEBEF-E61E-3143-AF99-EB91332A8005}" type="presParOf" srcId="{665F08D5-36CA-5C4A-8133-A22F69C7DD68}" destId="{E91C324F-C7D7-A24D-98DD-43C7DF399CAA}" srcOrd="1" destOrd="0" presId="urn:microsoft.com/office/officeart/2008/layout/LinedList"/>
    <dgm:cxn modelId="{DB58D666-2F5D-3C46-8055-5BF9FC74E47D}" type="presParOf" srcId="{041C9A06-D3D1-4A49-9D2D-BA9CFC82676F}" destId="{7E7C18D6-E956-4445-8DDC-8ECE2A3DDD29}" srcOrd="6" destOrd="0" presId="urn:microsoft.com/office/officeart/2008/layout/LinedList"/>
    <dgm:cxn modelId="{3F241BD5-AFD0-9D40-9970-3F033F2482CF}" type="presParOf" srcId="{041C9A06-D3D1-4A49-9D2D-BA9CFC82676F}" destId="{9F7579B3-FAED-C64C-A490-371A2621184D}" srcOrd="7" destOrd="0" presId="urn:microsoft.com/office/officeart/2008/layout/LinedList"/>
    <dgm:cxn modelId="{CE67E7EF-0117-BB48-8163-EE52B9EBA64B}" type="presParOf" srcId="{9F7579B3-FAED-C64C-A490-371A2621184D}" destId="{4AD7C34B-3345-1E47-986D-10F588D5C7B3}" srcOrd="0" destOrd="0" presId="urn:microsoft.com/office/officeart/2008/layout/LinedList"/>
    <dgm:cxn modelId="{10567840-911E-4942-A0D2-9A0249A6AAAE}" type="presParOf" srcId="{9F7579B3-FAED-C64C-A490-371A2621184D}" destId="{78159F23-4B79-DA40-B806-FA68CA93A0AF}" srcOrd="1" destOrd="0" presId="urn:microsoft.com/office/officeart/2008/layout/LinedList"/>
    <dgm:cxn modelId="{6BEAB95C-80B8-7546-9242-FF52447D0EE5}" type="presParOf" srcId="{041C9A06-D3D1-4A49-9D2D-BA9CFC82676F}" destId="{64B8C305-7343-0D43-86BB-C056CBBDC1E5}" srcOrd="8" destOrd="0" presId="urn:microsoft.com/office/officeart/2008/layout/LinedList"/>
    <dgm:cxn modelId="{6FFF146F-F01D-4A48-A548-7A639DB4A6FE}" type="presParOf" srcId="{041C9A06-D3D1-4A49-9D2D-BA9CFC82676F}" destId="{31A13472-B290-9E47-9D25-E31042B1F8BE}" srcOrd="9" destOrd="0" presId="urn:microsoft.com/office/officeart/2008/layout/LinedList"/>
    <dgm:cxn modelId="{592A9404-464F-C140-8315-2315790FDF08}" type="presParOf" srcId="{31A13472-B290-9E47-9D25-E31042B1F8BE}" destId="{C5FCD540-B74B-9043-8748-BFA1E4BB523D}" srcOrd="0" destOrd="0" presId="urn:microsoft.com/office/officeart/2008/layout/LinedList"/>
    <dgm:cxn modelId="{025C9445-548D-3F4F-8952-3F82F24F7E1D}" type="presParOf" srcId="{31A13472-B290-9E47-9D25-E31042B1F8BE}" destId="{A9F418B2-AB92-8B4F-8971-8CF4922D9BE3}" srcOrd="1" destOrd="0" presId="urn:microsoft.com/office/officeart/2008/layout/LinedList"/>
    <dgm:cxn modelId="{61DE1007-8A25-7745-B5BC-C20DB30BEAF8}" type="presParOf" srcId="{041C9A06-D3D1-4A49-9D2D-BA9CFC82676F}" destId="{7B743C8B-A83C-8742-B25D-BF8A6C1A7836}" srcOrd="10" destOrd="0" presId="urn:microsoft.com/office/officeart/2008/layout/LinedList"/>
    <dgm:cxn modelId="{60D4809F-DA42-A14E-8C98-2718ED6FC681}" type="presParOf" srcId="{041C9A06-D3D1-4A49-9D2D-BA9CFC82676F}" destId="{4B863434-453A-AF48-971C-B428EAE41BF5}" srcOrd="11" destOrd="0" presId="urn:microsoft.com/office/officeart/2008/layout/LinedList"/>
    <dgm:cxn modelId="{2DA8F601-9D97-2644-952B-ECA78E4FF697}" type="presParOf" srcId="{4B863434-453A-AF48-971C-B428EAE41BF5}" destId="{7845AF10-68E0-2845-B04A-BAF27BA353F5}" srcOrd="0" destOrd="0" presId="urn:microsoft.com/office/officeart/2008/layout/LinedList"/>
    <dgm:cxn modelId="{E54FADB9-6F03-B948-A33D-6DD12C0C87FE}" type="presParOf" srcId="{4B863434-453A-AF48-971C-B428EAE41BF5}" destId="{8FBFB2CE-58F7-9349-8418-AA78F00AEE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E0A55B-B999-4EA8-ACC9-6C42ACF6CFB8}"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E4734600-A78E-48DF-88D6-BFF0F7FD81CA}">
      <dgm:prSet/>
      <dgm:spPr/>
      <dgm:t>
        <a:bodyPr/>
        <a:lstStyle/>
        <a:p>
          <a:r>
            <a:rPr lang="en-GB" baseline="0" dirty="0" err="1"/>
            <a:t>etnografia</a:t>
          </a:r>
          <a:r>
            <a:rPr lang="en-GB" baseline="0" dirty="0"/>
            <a:t> </a:t>
          </a:r>
        </a:p>
        <a:p>
          <a:r>
            <a:rPr lang="en-GB" baseline="0" dirty="0" err="1"/>
            <a:t>raccolta</a:t>
          </a:r>
          <a:r>
            <a:rPr lang="en-GB" baseline="0" dirty="0"/>
            <a:t> </a:t>
          </a:r>
          <a:r>
            <a:rPr lang="en-GB" baseline="0" dirty="0" err="1"/>
            <a:t>dati</a:t>
          </a:r>
          <a:r>
            <a:rPr lang="en-GB" baseline="0" dirty="0"/>
            <a:t> </a:t>
          </a:r>
          <a:endParaRPr lang="en-US" dirty="0"/>
        </a:p>
      </dgm:t>
    </dgm:pt>
    <dgm:pt modelId="{9303360A-0B35-47C4-AC56-5CE5DBB14577}" type="parTrans" cxnId="{16C1187F-F76D-4013-B13C-70D7EC935596}">
      <dgm:prSet/>
      <dgm:spPr/>
      <dgm:t>
        <a:bodyPr/>
        <a:lstStyle/>
        <a:p>
          <a:endParaRPr lang="en-US"/>
        </a:p>
      </dgm:t>
    </dgm:pt>
    <dgm:pt modelId="{AA556517-36B8-4BE2-A582-1D8EB6B68485}" type="sibTrans" cxnId="{16C1187F-F76D-4013-B13C-70D7EC935596}">
      <dgm:prSet/>
      <dgm:spPr/>
      <dgm:t>
        <a:bodyPr/>
        <a:lstStyle/>
        <a:p>
          <a:endParaRPr lang="en-US"/>
        </a:p>
      </dgm:t>
    </dgm:pt>
    <dgm:pt modelId="{E765911F-60FA-4103-B48C-D3F20F133099}">
      <dgm:prSet/>
      <dgm:spPr/>
      <dgm:t>
        <a:bodyPr/>
        <a:lstStyle/>
        <a:p>
          <a:r>
            <a:rPr lang="en-GB" baseline="0" dirty="0" err="1"/>
            <a:t>etnologia</a:t>
          </a:r>
          <a:r>
            <a:rPr lang="en-GB" baseline="0" dirty="0"/>
            <a:t>  </a:t>
          </a:r>
        </a:p>
        <a:p>
          <a:r>
            <a:rPr lang="en-GB" baseline="0" dirty="0" err="1"/>
            <a:t>sintesi</a:t>
          </a:r>
          <a:r>
            <a:rPr lang="en-GB" baseline="0" dirty="0"/>
            <a:t> e </a:t>
          </a:r>
          <a:r>
            <a:rPr lang="en-GB" baseline="0" dirty="0" err="1"/>
            <a:t>cfr.transculturale</a:t>
          </a:r>
          <a:endParaRPr lang="en-US" dirty="0"/>
        </a:p>
      </dgm:t>
    </dgm:pt>
    <dgm:pt modelId="{E3C8DB30-7D63-45A2-9817-14200189FE96}" type="parTrans" cxnId="{B63F0CA0-223D-458D-BD25-DC75A28B7489}">
      <dgm:prSet/>
      <dgm:spPr/>
      <dgm:t>
        <a:bodyPr/>
        <a:lstStyle/>
        <a:p>
          <a:endParaRPr lang="en-US"/>
        </a:p>
      </dgm:t>
    </dgm:pt>
    <dgm:pt modelId="{15F51F1F-DA30-42D2-B0F0-DEF4904418AC}" type="sibTrans" cxnId="{B63F0CA0-223D-458D-BD25-DC75A28B7489}">
      <dgm:prSet/>
      <dgm:spPr/>
      <dgm:t>
        <a:bodyPr/>
        <a:lstStyle/>
        <a:p>
          <a:endParaRPr lang="en-US"/>
        </a:p>
      </dgm:t>
    </dgm:pt>
    <dgm:pt modelId="{30BED3BE-75BC-4684-8CA4-4DE850083433}">
      <dgm:prSet/>
      <dgm:spPr/>
      <dgm:t>
        <a:bodyPr/>
        <a:lstStyle/>
        <a:p>
          <a:r>
            <a:rPr lang="en-GB" baseline="0" dirty="0" err="1"/>
            <a:t>antropologia</a:t>
          </a:r>
          <a:r>
            <a:rPr lang="en-GB" baseline="0" dirty="0"/>
            <a:t> </a:t>
          </a:r>
        </a:p>
        <a:p>
          <a:r>
            <a:rPr lang="en-GB" baseline="0" dirty="0"/>
            <a:t>  </a:t>
          </a:r>
          <a:r>
            <a:rPr lang="en-GB" baseline="0" dirty="0" err="1"/>
            <a:t>generalizzazioni</a:t>
          </a:r>
          <a:r>
            <a:rPr lang="en-GB" baseline="0" dirty="0"/>
            <a:t> 	</a:t>
          </a:r>
          <a:r>
            <a:rPr lang="en-GB" baseline="0" dirty="0" err="1"/>
            <a:t>teoriche</a:t>
          </a:r>
          <a:endParaRPr lang="en-US" dirty="0"/>
        </a:p>
      </dgm:t>
    </dgm:pt>
    <dgm:pt modelId="{9F5A3606-8E51-4DE3-8723-2EC1A38070AC}" type="parTrans" cxnId="{9AAF5F77-5FA2-4895-B159-AE77389BACAE}">
      <dgm:prSet/>
      <dgm:spPr/>
      <dgm:t>
        <a:bodyPr/>
        <a:lstStyle/>
        <a:p>
          <a:endParaRPr lang="en-US"/>
        </a:p>
      </dgm:t>
    </dgm:pt>
    <dgm:pt modelId="{9CD17B31-05EB-42B0-B812-5F6DBCF13B20}" type="sibTrans" cxnId="{9AAF5F77-5FA2-4895-B159-AE77389BACAE}">
      <dgm:prSet/>
      <dgm:spPr/>
      <dgm:t>
        <a:bodyPr/>
        <a:lstStyle/>
        <a:p>
          <a:endParaRPr lang="en-US"/>
        </a:p>
      </dgm:t>
    </dgm:pt>
    <dgm:pt modelId="{47CF6555-B694-43EF-ACDC-EAD13F90A8B5}">
      <dgm:prSet/>
      <dgm:spPr/>
      <dgm:t>
        <a:bodyPr/>
        <a:lstStyle/>
        <a:p>
          <a:r>
            <a:rPr lang="en-GB" baseline="0" dirty="0" err="1"/>
            <a:t>tradizioni</a:t>
          </a:r>
          <a:r>
            <a:rPr lang="en-GB" baseline="0" dirty="0"/>
            <a:t> </a:t>
          </a:r>
          <a:r>
            <a:rPr lang="en-GB" baseline="0" dirty="0" err="1"/>
            <a:t>popolari</a:t>
          </a:r>
          <a:r>
            <a:rPr lang="en-GB" baseline="0" dirty="0"/>
            <a:t>   </a:t>
          </a:r>
          <a:r>
            <a:rPr lang="en-GB" baseline="0" dirty="0" err="1"/>
            <a:t>demologia</a:t>
          </a:r>
          <a:r>
            <a:rPr lang="en-GB" baseline="0" dirty="0"/>
            <a:t> </a:t>
          </a:r>
          <a:endParaRPr lang="en-US" dirty="0"/>
        </a:p>
      </dgm:t>
    </dgm:pt>
    <dgm:pt modelId="{B3187E56-71FF-4209-BDD9-FCFF49668EED}" type="parTrans" cxnId="{43A4470D-0F8D-408E-9E07-A30649484759}">
      <dgm:prSet/>
      <dgm:spPr/>
      <dgm:t>
        <a:bodyPr/>
        <a:lstStyle/>
        <a:p>
          <a:endParaRPr lang="en-US"/>
        </a:p>
      </dgm:t>
    </dgm:pt>
    <dgm:pt modelId="{319B4C6B-581B-4244-A02D-1F85191CC2F6}" type="sibTrans" cxnId="{43A4470D-0F8D-408E-9E07-A30649484759}">
      <dgm:prSet/>
      <dgm:spPr/>
      <dgm:t>
        <a:bodyPr/>
        <a:lstStyle/>
        <a:p>
          <a:endParaRPr lang="en-US"/>
        </a:p>
      </dgm:t>
    </dgm:pt>
    <dgm:pt modelId="{88EEB6C3-FEEA-4972-8833-BD127D5E5754}">
      <dgm:prSet/>
      <dgm:spPr/>
      <dgm:t>
        <a:bodyPr/>
        <a:lstStyle/>
        <a:p>
          <a:r>
            <a:rPr lang="en-GB" baseline="0" dirty="0" err="1"/>
            <a:t>antropologia</a:t>
          </a:r>
          <a:r>
            <a:rPr lang="en-GB" baseline="0" dirty="0"/>
            <a:t> </a:t>
          </a:r>
          <a:r>
            <a:rPr lang="en-GB" baseline="0" dirty="0" err="1"/>
            <a:t>fisica</a:t>
          </a:r>
          <a:r>
            <a:rPr lang="en-GB" baseline="0" dirty="0"/>
            <a:t>  </a:t>
          </a:r>
        </a:p>
        <a:p>
          <a:r>
            <a:rPr lang="en-GB" baseline="0" dirty="0" err="1"/>
            <a:t>genetica</a:t>
          </a:r>
          <a:r>
            <a:rPr lang="en-GB" baseline="0" dirty="0"/>
            <a:t>, </a:t>
          </a:r>
          <a:r>
            <a:rPr lang="en-GB" baseline="0" dirty="0" err="1"/>
            <a:t>biologia</a:t>
          </a:r>
          <a:r>
            <a:rPr lang="en-GB" baseline="0" dirty="0"/>
            <a:t>, 	</a:t>
          </a:r>
          <a:r>
            <a:rPr lang="en-GB" baseline="0" dirty="0" err="1"/>
            <a:t>ecologia</a:t>
          </a:r>
          <a:endParaRPr lang="en-US" dirty="0"/>
        </a:p>
      </dgm:t>
    </dgm:pt>
    <dgm:pt modelId="{8A17FD73-1A55-405E-BCA9-658FD6985806}" type="parTrans" cxnId="{520C773C-D3AA-4012-A126-0E0092F021B4}">
      <dgm:prSet/>
      <dgm:spPr/>
      <dgm:t>
        <a:bodyPr/>
        <a:lstStyle/>
        <a:p>
          <a:endParaRPr lang="en-US"/>
        </a:p>
      </dgm:t>
    </dgm:pt>
    <dgm:pt modelId="{05BC8214-1B43-420B-A1E1-FD6DCA83C062}" type="sibTrans" cxnId="{520C773C-D3AA-4012-A126-0E0092F021B4}">
      <dgm:prSet/>
      <dgm:spPr/>
      <dgm:t>
        <a:bodyPr/>
        <a:lstStyle/>
        <a:p>
          <a:endParaRPr lang="en-US"/>
        </a:p>
      </dgm:t>
    </dgm:pt>
    <dgm:pt modelId="{03573B70-3B78-8C4D-819F-31F2B23B9241}" type="pres">
      <dgm:prSet presAssocID="{7EE0A55B-B999-4EA8-ACC9-6C42ACF6CFB8}" presName="Name0" presStyleCnt="0">
        <dgm:presLayoutVars>
          <dgm:dir/>
          <dgm:resizeHandles val="exact"/>
        </dgm:presLayoutVars>
      </dgm:prSet>
      <dgm:spPr/>
    </dgm:pt>
    <dgm:pt modelId="{FDDAF739-5887-CC45-AA00-40F09516E4EE}" type="pres">
      <dgm:prSet presAssocID="{E4734600-A78E-48DF-88D6-BFF0F7FD81CA}" presName="node" presStyleLbl="node1" presStyleIdx="0" presStyleCnt="5">
        <dgm:presLayoutVars>
          <dgm:bulletEnabled val="1"/>
        </dgm:presLayoutVars>
      </dgm:prSet>
      <dgm:spPr/>
    </dgm:pt>
    <dgm:pt modelId="{7E921CCB-B0F8-1843-B8EF-3AD43059376C}" type="pres">
      <dgm:prSet presAssocID="{AA556517-36B8-4BE2-A582-1D8EB6B68485}" presName="sibTrans" presStyleLbl="sibTrans1D1" presStyleIdx="0" presStyleCnt="4"/>
      <dgm:spPr/>
    </dgm:pt>
    <dgm:pt modelId="{B0FEF438-4A07-3141-A8D9-84B91E764002}" type="pres">
      <dgm:prSet presAssocID="{AA556517-36B8-4BE2-A582-1D8EB6B68485}" presName="connectorText" presStyleLbl="sibTrans1D1" presStyleIdx="0" presStyleCnt="4"/>
      <dgm:spPr/>
    </dgm:pt>
    <dgm:pt modelId="{FC9A90E5-A5F3-2B49-A8DD-BE3FC6506DC0}" type="pres">
      <dgm:prSet presAssocID="{E765911F-60FA-4103-B48C-D3F20F133099}" presName="node" presStyleLbl="node1" presStyleIdx="1" presStyleCnt="5">
        <dgm:presLayoutVars>
          <dgm:bulletEnabled val="1"/>
        </dgm:presLayoutVars>
      </dgm:prSet>
      <dgm:spPr/>
    </dgm:pt>
    <dgm:pt modelId="{ABCB68F9-544C-2F4F-8876-FFE700FA2D10}" type="pres">
      <dgm:prSet presAssocID="{15F51F1F-DA30-42D2-B0F0-DEF4904418AC}" presName="sibTrans" presStyleLbl="sibTrans1D1" presStyleIdx="1" presStyleCnt="4"/>
      <dgm:spPr/>
    </dgm:pt>
    <dgm:pt modelId="{D06B8030-C40B-1D43-9786-D5975294F3FE}" type="pres">
      <dgm:prSet presAssocID="{15F51F1F-DA30-42D2-B0F0-DEF4904418AC}" presName="connectorText" presStyleLbl="sibTrans1D1" presStyleIdx="1" presStyleCnt="4"/>
      <dgm:spPr/>
    </dgm:pt>
    <dgm:pt modelId="{EFEB2D2E-F505-1F43-B485-F603A966BAEF}" type="pres">
      <dgm:prSet presAssocID="{30BED3BE-75BC-4684-8CA4-4DE850083433}" presName="node" presStyleLbl="node1" presStyleIdx="2" presStyleCnt="5">
        <dgm:presLayoutVars>
          <dgm:bulletEnabled val="1"/>
        </dgm:presLayoutVars>
      </dgm:prSet>
      <dgm:spPr/>
    </dgm:pt>
    <dgm:pt modelId="{7C9BF127-6C44-454C-8A49-A00A1EFB3638}" type="pres">
      <dgm:prSet presAssocID="{9CD17B31-05EB-42B0-B812-5F6DBCF13B20}" presName="sibTrans" presStyleLbl="sibTrans1D1" presStyleIdx="2" presStyleCnt="4"/>
      <dgm:spPr/>
    </dgm:pt>
    <dgm:pt modelId="{F964687B-2517-F445-AE3C-B9392319084A}" type="pres">
      <dgm:prSet presAssocID="{9CD17B31-05EB-42B0-B812-5F6DBCF13B20}" presName="connectorText" presStyleLbl="sibTrans1D1" presStyleIdx="2" presStyleCnt="4"/>
      <dgm:spPr/>
    </dgm:pt>
    <dgm:pt modelId="{5DFFA064-36F1-1A4B-A82B-B8FEB9289D81}" type="pres">
      <dgm:prSet presAssocID="{47CF6555-B694-43EF-ACDC-EAD13F90A8B5}" presName="node" presStyleLbl="node1" presStyleIdx="3" presStyleCnt="5">
        <dgm:presLayoutVars>
          <dgm:bulletEnabled val="1"/>
        </dgm:presLayoutVars>
      </dgm:prSet>
      <dgm:spPr/>
    </dgm:pt>
    <dgm:pt modelId="{E9ACEEB5-C1E4-3C4F-B379-1089DC1732A6}" type="pres">
      <dgm:prSet presAssocID="{319B4C6B-581B-4244-A02D-1F85191CC2F6}" presName="sibTrans" presStyleLbl="sibTrans1D1" presStyleIdx="3" presStyleCnt="4"/>
      <dgm:spPr/>
    </dgm:pt>
    <dgm:pt modelId="{DD2C3A9D-AC36-954F-A1D6-9282CF8B99AA}" type="pres">
      <dgm:prSet presAssocID="{319B4C6B-581B-4244-A02D-1F85191CC2F6}" presName="connectorText" presStyleLbl="sibTrans1D1" presStyleIdx="3" presStyleCnt="4"/>
      <dgm:spPr/>
    </dgm:pt>
    <dgm:pt modelId="{4775373D-2ED2-F14B-9D85-7B0FCB97F893}" type="pres">
      <dgm:prSet presAssocID="{88EEB6C3-FEEA-4972-8833-BD127D5E5754}" presName="node" presStyleLbl="node1" presStyleIdx="4" presStyleCnt="5">
        <dgm:presLayoutVars>
          <dgm:bulletEnabled val="1"/>
        </dgm:presLayoutVars>
      </dgm:prSet>
      <dgm:spPr/>
    </dgm:pt>
  </dgm:ptLst>
  <dgm:cxnLst>
    <dgm:cxn modelId="{0411B40C-3409-6643-86DE-6ED4B344DDAC}" type="presOf" srcId="{7EE0A55B-B999-4EA8-ACC9-6C42ACF6CFB8}" destId="{03573B70-3B78-8C4D-819F-31F2B23B9241}" srcOrd="0" destOrd="0" presId="urn:microsoft.com/office/officeart/2016/7/layout/RepeatingBendingProcessNew"/>
    <dgm:cxn modelId="{43A4470D-0F8D-408E-9E07-A30649484759}" srcId="{7EE0A55B-B999-4EA8-ACC9-6C42ACF6CFB8}" destId="{47CF6555-B694-43EF-ACDC-EAD13F90A8B5}" srcOrd="3" destOrd="0" parTransId="{B3187E56-71FF-4209-BDD9-FCFF49668EED}" sibTransId="{319B4C6B-581B-4244-A02D-1F85191CC2F6}"/>
    <dgm:cxn modelId="{520C773C-D3AA-4012-A126-0E0092F021B4}" srcId="{7EE0A55B-B999-4EA8-ACC9-6C42ACF6CFB8}" destId="{88EEB6C3-FEEA-4972-8833-BD127D5E5754}" srcOrd="4" destOrd="0" parTransId="{8A17FD73-1A55-405E-BCA9-658FD6985806}" sibTransId="{05BC8214-1B43-420B-A1E1-FD6DCA83C062}"/>
    <dgm:cxn modelId="{13B22F4D-4512-C14B-BA58-BE50ECF65DB4}" type="presOf" srcId="{E765911F-60FA-4103-B48C-D3F20F133099}" destId="{FC9A90E5-A5F3-2B49-A8DD-BE3FC6506DC0}" srcOrd="0" destOrd="0" presId="urn:microsoft.com/office/officeart/2016/7/layout/RepeatingBendingProcessNew"/>
    <dgm:cxn modelId="{108EE455-83BD-674B-9E8B-AB93D11D1C09}" type="presOf" srcId="{E4734600-A78E-48DF-88D6-BFF0F7FD81CA}" destId="{FDDAF739-5887-CC45-AA00-40F09516E4EE}" srcOrd="0" destOrd="0" presId="urn:microsoft.com/office/officeart/2016/7/layout/RepeatingBendingProcessNew"/>
    <dgm:cxn modelId="{9AAF5F77-5FA2-4895-B159-AE77389BACAE}" srcId="{7EE0A55B-B999-4EA8-ACC9-6C42ACF6CFB8}" destId="{30BED3BE-75BC-4684-8CA4-4DE850083433}" srcOrd="2" destOrd="0" parTransId="{9F5A3606-8E51-4DE3-8723-2EC1A38070AC}" sibTransId="{9CD17B31-05EB-42B0-B812-5F6DBCF13B20}"/>
    <dgm:cxn modelId="{16C1187F-F76D-4013-B13C-70D7EC935596}" srcId="{7EE0A55B-B999-4EA8-ACC9-6C42ACF6CFB8}" destId="{E4734600-A78E-48DF-88D6-BFF0F7FD81CA}" srcOrd="0" destOrd="0" parTransId="{9303360A-0B35-47C4-AC56-5CE5DBB14577}" sibTransId="{AA556517-36B8-4BE2-A582-1D8EB6B68485}"/>
    <dgm:cxn modelId="{A440437F-B209-154D-88E1-099F80C01EAB}" type="presOf" srcId="{15F51F1F-DA30-42D2-B0F0-DEF4904418AC}" destId="{ABCB68F9-544C-2F4F-8876-FFE700FA2D10}" srcOrd="0" destOrd="0" presId="urn:microsoft.com/office/officeart/2016/7/layout/RepeatingBendingProcessNew"/>
    <dgm:cxn modelId="{CEE14083-F926-814C-A348-9578558B8502}" type="presOf" srcId="{319B4C6B-581B-4244-A02D-1F85191CC2F6}" destId="{DD2C3A9D-AC36-954F-A1D6-9282CF8B99AA}" srcOrd="1" destOrd="0" presId="urn:microsoft.com/office/officeart/2016/7/layout/RepeatingBendingProcessNew"/>
    <dgm:cxn modelId="{8CF8DD86-33E1-4446-B1F2-503D8F543F36}" type="presOf" srcId="{9CD17B31-05EB-42B0-B812-5F6DBCF13B20}" destId="{F964687B-2517-F445-AE3C-B9392319084A}" srcOrd="1" destOrd="0" presId="urn:microsoft.com/office/officeart/2016/7/layout/RepeatingBendingProcessNew"/>
    <dgm:cxn modelId="{6FDF5792-C1E6-A14B-9CEA-84C0AD13CB7E}" type="presOf" srcId="{319B4C6B-581B-4244-A02D-1F85191CC2F6}" destId="{E9ACEEB5-C1E4-3C4F-B379-1089DC1732A6}" srcOrd="0" destOrd="0" presId="urn:microsoft.com/office/officeart/2016/7/layout/RepeatingBendingProcessNew"/>
    <dgm:cxn modelId="{B63F0CA0-223D-458D-BD25-DC75A28B7489}" srcId="{7EE0A55B-B999-4EA8-ACC9-6C42ACF6CFB8}" destId="{E765911F-60FA-4103-B48C-D3F20F133099}" srcOrd="1" destOrd="0" parTransId="{E3C8DB30-7D63-45A2-9817-14200189FE96}" sibTransId="{15F51F1F-DA30-42D2-B0F0-DEF4904418AC}"/>
    <dgm:cxn modelId="{AEC8BBAD-35CF-454D-8E3A-C1ADEFE3AF04}" type="presOf" srcId="{30BED3BE-75BC-4684-8CA4-4DE850083433}" destId="{EFEB2D2E-F505-1F43-B485-F603A966BAEF}" srcOrd="0" destOrd="0" presId="urn:microsoft.com/office/officeart/2016/7/layout/RepeatingBendingProcessNew"/>
    <dgm:cxn modelId="{E16D03BA-5626-894A-9563-8BD690695A18}" type="presOf" srcId="{88EEB6C3-FEEA-4972-8833-BD127D5E5754}" destId="{4775373D-2ED2-F14B-9D85-7B0FCB97F893}" srcOrd="0" destOrd="0" presId="urn:microsoft.com/office/officeart/2016/7/layout/RepeatingBendingProcessNew"/>
    <dgm:cxn modelId="{5A2977CC-B974-9D4E-8B20-12FE95FCD39E}" type="presOf" srcId="{47CF6555-B694-43EF-ACDC-EAD13F90A8B5}" destId="{5DFFA064-36F1-1A4B-A82B-B8FEB9289D81}" srcOrd="0" destOrd="0" presId="urn:microsoft.com/office/officeart/2016/7/layout/RepeatingBendingProcessNew"/>
    <dgm:cxn modelId="{AA4D09D2-D6C9-0348-8BF7-D47FF6FCA4A5}" type="presOf" srcId="{15F51F1F-DA30-42D2-B0F0-DEF4904418AC}" destId="{D06B8030-C40B-1D43-9786-D5975294F3FE}" srcOrd="1" destOrd="0" presId="urn:microsoft.com/office/officeart/2016/7/layout/RepeatingBendingProcessNew"/>
    <dgm:cxn modelId="{A03964EB-27BC-7544-8AA6-0E32B9FC4ED6}" type="presOf" srcId="{AA556517-36B8-4BE2-A582-1D8EB6B68485}" destId="{B0FEF438-4A07-3141-A8D9-84B91E764002}" srcOrd="1" destOrd="0" presId="urn:microsoft.com/office/officeart/2016/7/layout/RepeatingBendingProcessNew"/>
    <dgm:cxn modelId="{F5B533EF-F660-3A4A-A0D4-6FB4807C1CE9}" type="presOf" srcId="{9CD17B31-05EB-42B0-B812-5F6DBCF13B20}" destId="{7C9BF127-6C44-454C-8A49-A00A1EFB3638}" srcOrd="0" destOrd="0" presId="urn:microsoft.com/office/officeart/2016/7/layout/RepeatingBendingProcessNew"/>
    <dgm:cxn modelId="{948A18FD-782E-DE4E-9D16-C99E526DBF9E}" type="presOf" srcId="{AA556517-36B8-4BE2-A582-1D8EB6B68485}" destId="{7E921CCB-B0F8-1843-B8EF-3AD43059376C}" srcOrd="0" destOrd="0" presId="urn:microsoft.com/office/officeart/2016/7/layout/RepeatingBendingProcessNew"/>
    <dgm:cxn modelId="{C3A1CBAC-3092-B94E-8072-FF36E3E93C87}" type="presParOf" srcId="{03573B70-3B78-8C4D-819F-31F2B23B9241}" destId="{FDDAF739-5887-CC45-AA00-40F09516E4EE}" srcOrd="0" destOrd="0" presId="urn:microsoft.com/office/officeart/2016/7/layout/RepeatingBendingProcessNew"/>
    <dgm:cxn modelId="{C6BC2859-38BE-C746-A91A-1F18F2696616}" type="presParOf" srcId="{03573B70-3B78-8C4D-819F-31F2B23B9241}" destId="{7E921CCB-B0F8-1843-B8EF-3AD43059376C}" srcOrd="1" destOrd="0" presId="urn:microsoft.com/office/officeart/2016/7/layout/RepeatingBendingProcessNew"/>
    <dgm:cxn modelId="{40FD5861-3749-A340-B7CA-7C722CA35CAA}" type="presParOf" srcId="{7E921CCB-B0F8-1843-B8EF-3AD43059376C}" destId="{B0FEF438-4A07-3141-A8D9-84B91E764002}" srcOrd="0" destOrd="0" presId="urn:microsoft.com/office/officeart/2016/7/layout/RepeatingBendingProcessNew"/>
    <dgm:cxn modelId="{C0C6532C-58D6-5A42-B199-443F809033E8}" type="presParOf" srcId="{03573B70-3B78-8C4D-819F-31F2B23B9241}" destId="{FC9A90E5-A5F3-2B49-A8DD-BE3FC6506DC0}" srcOrd="2" destOrd="0" presId="urn:microsoft.com/office/officeart/2016/7/layout/RepeatingBendingProcessNew"/>
    <dgm:cxn modelId="{3E5C1EDA-88CD-3948-ABE9-32C6A0A1F810}" type="presParOf" srcId="{03573B70-3B78-8C4D-819F-31F2B23B9241}" destId="{ABCB68F9-544C-2F4F-8876-FFE700FA2D10}" srcOrd="3" destOrd="0" presId="urn:microsoft.com/office/officeart/2016/7/layout/RepeatingBendingProcessNew"/>
    <dgm:cxn modelId="{14D058F0-BE52-5C43-962B-BD65263482F3}" type="presParOf" srcId="{ABCB68F9-544C-2F4F-8876-FFE700FA2D10}" destId="{D06B8030-C40B-1D43-9786-D5975294F3FE}" srcOrd="0" destOrd="0" presId="urn:microsoft.com/office/officeart/2016/7/layout/RepeatingBendingProcessNew"/>
    <dgm:cxn modelId="{3F6E9980-860A-DA4A-8777-9FA1F616E252}" type="presParOf" srcId="{03573B70-3B78-8C4D-819F-31F2B23B9241}" destId="{EFEB2D2E-F505-1F43-B485-F603A966BAEF}" srcOrd="4" destOrd="0" presId="urn:microsoft.com/office/officeart/2016/7/layout/RepeatingBendingProcessNew"/>
    <dgm:cxn modelId="{CB66B511-0EAB-1B43-987F-E66E74C651A4}" type="presParOf" srcId="{03573B70-3B78-8C4D-819F-31F2B23B9241}" destId="{7C9BF127-6C44-454C-8A49-A00A1EFB3638}" srcOrd="5" destOrd="0" presId="urn:microsoft.com/office/officeart/2016/7/layout/RepeatingBendingProcessNew"/>
    <dgm:cxn modelId="{88C45A5D-B63D-2A46-9B3A-1B47D7152D01}" type="presParOf" srcId="{7C9BF127-6C44-454C-8A49-A00A1EFB3638}" destId="{F964687B-2517-F445-AE3C-B9392319084A}" srcOrd="0" destOrd="0" presId="urn:microsoft.com/office/officeart/2016/7/layout/RepeatingBendingProcessNew"/>
    <dgm:cxn modelId="{1718E2A1-07D5-2F4E-A9B7-3FDC5D972A77}" type="presParOf" srcId="{03573B70-3B78-8C4D-819F-31F2B23B9241}" destId="{5DFFA064-36F1-1A4B-A82B-B8FEB9289D81}" srcOrd="6" destOrd="0" presId="urn:microsoft.com/office/officeart/2016/7/layout/RepeatingBendingProcessNew"/>
    <dgm:cxn modelId="{92B71088-3BE5-B749-A76E-8D00A11FD91D}" type="presParOf" srcId="{03573B70-3B78-8C4D-819F-31F2B23B9241}" destId="{E9ACEEB5-C1E4-3C4F-B379-1089DC1732A6}" srcOrd="7" destOrd="0" presId="urn:microsoft.com/office/officeart/2016/7/layout/RepeatingBendingProcessNew"/>
    <dgm:cxn modelId="{6CF167E9-786A-0A4D-9C44-8A69F8A1CEDD}" type="presParOf" srcId="{E9ACEEB5-C1E4-3C4F-B379-1089DC1732A6}" destId="{DD2C3A9D-AC36-954F-A1D6-9282CF8B99AA}" srcOrd="0" destOrd="0" presId="urn:microsoft.com/office/officeart/2016/7/layout/RepeatingBendingProcessNew"/>
    <dgm:cxn modelId="{473E2890-2CA1-6247-A8ED-6FA302DB344F}" type="presParOf" srcId="{03573B70-3B78-8C4D-819F-31F2B23B9241}" destId="{4775373D-2ED2-F14B-9D85-7B0FCB97F893}"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18F710-0EB1-4674-B0BA-DEF870E4F44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068B7DA-1A4D-4CDF-86F6-97A97AC9C604}">
      <dgm:prSet/>
      <dgm:spPr/>
      <dgm:t>
        <a:bodyPr/>
        <a:lstStyle/>
        <a:p>
          <a:r>
            <a:rPr lang="it-IT"/>
            <a:t>Erodoto VI sec. a.C.</a:t>
          </a:r>
          <a:endParaRPr lang="en-US"/>
        </a:p>
      </dgm:t>
    </dgm:pt>
    <dgm:pt modelId="{82CD5A4B-916A-48EE-8861-F4EA6BC1B28F}" type="parTrans" cxnId="{15A6DA56-A6A7-4E74-BCE1-7E5BC430C6CA}">
      <dgm:prSet/>
      <dgm:spPr/>
      <dgm:t>
        <a:bodyPr/>
        <a:lstStyle/>
        <a:p>
          <a:endParaRPr lang="en-US"/>
        </a:p>
      </dgm:t>
    </dgm:pt>
    <dgm:pt modelId="{1DBE4913-269C-4ADB-ABB2-B25877CC029C}" type="sibTrans" cxnId="{15A6DA56-A6A7-4E74-BCE1-7E5BC430C6CA}">
      <dgm:prSet/>
      <dgm:spPr/>
      <dgm:t>
        <a:bodyPr/>
        <a:lstStyle/>
        <a:p>
          <a:endParaRPr lang="en-US"/>
        </a:p>
      </dgm:t>
    </dgm:pt>
    <dgm:pt modelId="{D8F9CCE1-D72A-4A5A-9E41-AAD40F779889}">
      <dgm:prSet/>
      <dgm:spPr/>
      <dgm:t>
        <a:bodyPr/>
        <a:lstStyle/>
        <a:p>
          <a:r>
            <a:rPr lang="it-IT"/>
            <a:t>Scoperta Nuovo Mondo, Umanesimo (1400-1500)</a:t>
          </a:r>
          <a:endParaRPr lang="en-US"/>
        </a:p>
      </dgm:t>
    </dgm:pt>
    <dgm:pt modelId="{1CFD8049-630E-4828-9211-B7901A7DFBD4}" type="parTrans" cxnId="{FD58DE8B-6804-4E48-B94D-429DF68D2A94}">
      <dgm:prSet/>
      <dgm:spPr/>
      <dgm:t>
        <a:bodyPr/>
        <a:lstStyle/>
        <a:p>
          <a:endParaRPr lang="en-US"/>
        </a:p>
      </dgm:t>
    </dgm:pt>
    <dgm:pt modelId="{97B68CFA-B37D-4E4A-8AE5-97B67D393C87}" type="sibTrans" cxnId="{FD58DE8B-6804-4E48-B94D-429DF68D2A94}">
      <dgm:prSet/>
      <dgm:spPr/>
      <dgm:t>
        <a:bodyPr/>
        <a:lstStyle/>
        <a:p>
          <a:endParaRPr lang="en-US"/>
        </a:p>
      </dgm:t>
    </dgm:pt>
    <dgm:pt modelId="{8AD66986-6F62-44C1-81A7-07C35CC8273E}">
      <dgm:prSet/>
      <dgm:spPr/>
      <dgm:t>
        <a:bodyPr/>
        <a:lstStyle/>
        <a:p>
          <a:r>
            <a:rPr lang="it-IT"/>
            <a:t>Illuminismo (Societè des observateurs de l’homme 1799)</a:t>
          </a:r>
          <a:endParaRPr lang="en-US"/>
        </a:p>
      </dgm:t>
    </dgm:pt>
    <dgm:pt modelId="{7F418AAA-A082-454A-9B4A-6816712470BC}" type="parTrans" cxnId="{28EE8F0E-AF50-4191-BA30-B775F2F17647}">
      <dgm:prSet/>
      <dgm:spPr/>
      <dgm:t>
        <a:bodyPr/>
        <a:lstStyle/>
        <a:p>
          <a:endParaRPr lang="en-US"/>
        </a:p>
      </dgm:t>
    </dgm:pt>
    <dgm:pt modelId="{2E7DCE32-682B-4BEC-86E4-1E1BD1FD2379}" type="sibTrans" cxnId="{28EE8F0E-AF50-4191-BA30-B775F2F17647}">
      <dgm:prSet/>
      <dgm:spPr/>
      <dgm:t>
        <a:bodyPr/>
        <a:lstStyle/>
        <a:p>
          <a:endParaRPr lang="en-US"/>
        </a:p>
      </dgm:t>
    </dgm:pt>
    <dgm:pt modelId="{DE6D98CB-1C59-4F30-896F-AB1D873B5759}">
      <dgm:prSet/>
      <dgm:spPr/>
      <dgm:t>
        <a:bodyPr/>
        <a:lstStyle/>
        <a:p>
          <a:r>
            <a:rPr lang="it-IT"/>
            <a:t>Colonialismo e nascita disciplina scientifica 1800</a:t>
          </a:r>
          <a:endParaRPr lang="en-US"/>
        </a:p>
      </dgm:t>
    </dgm:pt>
    <dgm:pt modelId="{E8A46506-7359-4972-B96C-484BDDDFC52C}" type="parTrans" cxnId="{8EDDB763-AD95-4E42-B1AF-C63D342E9A91}">
      <dgm:prSet/>
      <dgm:spPr/>
      <dgm:t>
        <a:bodyPr/>
        <a:lstStyle/>
        <a:p>
          <a:endParaRPr lang="en-US"/>
        </a:p>
      </dgm:t>
    </dgm:pt>
    <dgm:pt modelId="{5D14B4B9-27C1-42A7-974E-B053BA73A2F3}" type="sibTrans" cxnId="{8EDDB763-AD95-4E42-B1AF-C63D342E9A91}">
      <dgm:prSet/>
      <dgm:spPr/>
      <dgm:t>
        <a:bodyPr/>
        <a:lstStyle/>
        <a:p>
          <a:endParaRPr lang="en-US"/>
        </a:p>
      </dgm:t>
    </dgm:pt>
    <dgm:pt modelId="{4A3F19A8-F4F9-1046-9CD0-0FE4256F0FE4}" type="pres">
      <dgm:prSet presAssocID="{9118F710-0EB1-4674-B0BA-DEF870E4F44C}" presName="outerComposite" presStyleCnt="0">
        <dgm:presLayoutVars>
          <dgm:chMax val="5"/>
          <dgm:dir/>
          <dgm:resizeHandles val="exact"/>
        </dgm:presLayoutVars>
      </dgm:prSet>
      <dgm:spPr/>
    </dgm:pt>
    <dgm:pt modelId="{1B72FC53-4CC7-5842-8DCB-FB83E0C44F13}" type="pres">
      <dgm:prSet presAssocID="{9118F710-0EB1-4674-B0BA-DEF870E4F44C}" presName="dummyMaxCanvas" presStyleCnt="0">
        <dgm:presLayoutVars/>
      </dgm:prSet>
      <dgm:spPr/>
    </dgm:pt>
    <dgm:pt modelId="{6342E589-FA58-374D-B83E-9602D930F722}" type="pres">
      <dgm:prSet presAssocID="{9118F710-0EB1-4674-B0BA-DEF870E4F44C}" presName="FourNodes_1" presStyleLbl="node1" presStyleIdx="0" presStyleCnt="4">
        <dgm:presLayoutVars>
          <dgm:bulletEnabled val="1"/>
        </dgm:presLayoutVars>
      </dgm:prSet>
      <dgm:spPr/>
    </dgm:pt>
    <dgm:pt modelId="{B46F2914-1C76-EB46-871F-C268E7A2C777}" type="pres">
      <dgm:prSet presAssocID="{9118F710-0EB1-4674-B0BA-DEF870E4F44C}" presName="FourNodes_2" presStyleLbl="node1" presStyleIdx="1" presStyleCnt="4">
        <dgm:presLayoutVars>
          <dgm:bulletEnabled val="1"/>
        </dgm:presLayoutVars>
      </dgm:prSet>
      <dgm:spPr/>
    </dgm:pt>
    <dgm:pt modelId="{0BC2E1D5-37DF-FF4C-A567-A7B742713728}" type="pres">
      <dgm:prSet presAssocID="{9118F710-0EB1-4674-B0BA-DEF870E4F44C}" presName="FourNodes_3" presStyleLbl="node1" presStyleIdx="2" presStyleCnt="4">
        <dgm:presLayoutVars>
          <dgm:bulletEnabled val="1"/>
        </dgm:presLayoutVars>
      </dgm:prSet>
      <dgm:spPr/>
    </dgm:pt>
    <dgm:pt modelId="{794A8AD8-0925-0D4D-9946-953D928902E4}" type="pres">
      <dgm:prSet presAssocID="{9118F710-0EB1-4674-B0BA-DEF870E4F44C}" presName="FourNodes_4" presStyleLbl="node1" presStyleIdx="3" presStyleCnt="4">
        <dgm:presLayoutVars>
          <dgm:bulletEnabled val="1"/>
        </dgm:presLayoutVars>
      </dgm:prSet>
      <dgm:spPr/>
    </dgm:pt>
    <dgm:pt modelId="{58D684FA-6782-4140-9B4D-BDD3D189E91E}" type="pres">
      <dgm:prSet presAssocID="{9118F710-0EB1-4674-B0BA-DEF870E4F44C}" presName="FourConn_1-2" presStyleLbl="fgAccFollowNode1" presStyleIdx="0" presStyleCnt="3">
        <dgm:presLayoutVars>
          <dgm:bulletEnabled val="1"/>
        </dgm:presLayoutVars>
      </dgm:prSet>
      <dgm:spPr/>
    </dgm:pt>
    <dgm:pt modelId="{22E5993C-ED36-DF49-B06D-E7F88AFEFDC4}" type="pres">
      <dgm:prSet presAssocID="{9118F710-0EB1-4674-B0BA-DEF870E4F44C}" presName="FourConn_2-3" presStyleLbl="fgAccFollowNode1" presStyleIdx="1" presStyleCnt="3">
        <dgm:presLayoutVars>
          <dgm:bulletEnabled val="1"/>
        </dgm:presLayoutVars>
      </dgm:prSet>
      <dgm:spPr/>
    </dgm:pt>
    <dgm:pt modelId="{5C4FF38D-5529-224E-99C4-14E7BD94D097}" type="pres">
      <dgm:prSet presAssocID="{9118F710-0EB1-4674-B0BA-DEF870E4F44C}" presName="FourConn_3-4" presStyleLbl="fgAccFollowNode1" presStyleIdx="2" presStyleCnt="3">
        <dgm:presLayoutVars>
          <dgm:bulletEnabled val="1"/>
        </dgm:presLayoutVars>
      </dgm:prSet>
      <dgm:spPr/>
    </dgm:pt>
    <dgm:pt modelId="{8C698743-1A62-9746-B1D4-BC5127871F29}" type="pres">
      <dgm:prSet presAssocID="{9118F710-0EB1-4674-B0BA-DEF870E4F44C}" presName="FourNodes_1_text" presStyleLbl="node1" presStyleIdx="3" presStyleCnt="4">
        <dgm:presLayoutVars>
          <dgm:bulletEnabled val="1"/>
        </dgm:presLayoutVars>
      </dgm:prSet>
      <dgm:spPr/>
    </dgm:pt>
    <dgm:pt modelId="{463B918A-6CD5-E347-937D-6187AEDEFA83}" type="pres">
      <dgm:prSet presAssocID="{9118F710-0EB1-4674-B0BA-DEF870E4F44C}" presName="FourNodes_2_text" presStyleLbl="node1" presStyleIdx="3" presStyleCnt="4">
        <dgm:presLayoutVars>
          <dgm:bulletEnabled val="1"/>
        </dgm:presLayoutVars>
      </dgm:prSet>
      <dgm:spPr/>
    </dgm:pt>
    <dgm:pt modelId="{845CE089-03B5-364C-A0DC-4A886A3F6313}" type="pres">
      <dgm:prSet presAssocID="{9118F710-0EB1-4674-B0BA-DEF870E4F44C}" presName="FourNodes_3_text" presStyleLbl="node1" presStyleIdx="3" presStyleCnt="4">
        <dgm:presLayoutVars>
          <dgm:bulletEnabled val="1"/>
        </dgm:presLayoutVars>
      </dgm:prSet>
      <dgm:spPr/>
    </dgm:pt>
    <dgm:pt modelId="{FF16010F-4BF7-864A-B033-2CAE8077F6DF}" type="pres">
      <dgm:prSet presAssocID="{9118F710-0EB1-4674-B0BA-DEF870E4F44C}" presName="FourNodes_4_text" presStyleLbl="node1" presStyleIdx="3" presStyleCnt="4">
        <dgm:presLayoutVars>
          <dgm:bulletEnabled val="1"/>
        </dgm:presLayoutVars>
      </dgm:prSet>
      <dgm:spPr/>
    </dgm:pt>
  </dgm:ptLst>
  <dgm:cxnLst>
    <dgm:cxn modelId="{28EE8F0E-AF50-4191-BA30-B775F2F17647}" srcId="{9118F710-0EB1-4674-B0BA-DEF870E4F44C}" destId="{8AD66986-6F62-44C1-81A7-07C35CC8273E}" srcOrd="2" destOrd="0" parTransId="{7F418AAA-A082-454A-9B4A-6816712470BC}" sibTransId="{2E7DCE32-682B-4BEC-86E4-1E1BD1FD2379}"/>
    <dgm:cxn modelId="{5242F532-28D8-224A-8E2F-381F4A168699}" type="presOf" srcId="{9118F710-0EB1-4674-B0BA-DEF870E4F44C}" destId="{4A3F19A8-F4F9-1046-9CD0-0FE4256F0FE4}" srcOrd="0" destOrd="0" presId="urn:microsoft.com/office/officeart/2005/8/layout/vProcess5"/>
    <dgm:cxn modelId="{5B339C46-9370-6046-A79B-441781C91836}" type="presOf" srcId="{D8F9CCE1-D72A-4A5A-9E41-AAD40F779889}" destId="{463B918A-6CD5-E347-937D-6187AEDEFA83}" srcOrd="1" destOrd="0" presId="urn:microsoft.com/office/officeart/2005/8/layout/vProcess5"/>
    <dgm:cxn modelId="{0F6FD14E-DC85-6748-8179-4889D67E2BED}" type="presOf" srcId="{DE6D98CB-1C59-4F30-896F-AB1D873B5759}" destId="{FF16010F-4BF7-864A-B033-2CAE8077F6DF}" srcOrd="1" destOrd="0" presId="urn:microsoft.com/office/officeart/2005/8/layout/vProcess5"/>
    <dgm:cxn modelId="{15A6DA56-A6A7-4E74-BCE1-7E5BC430C6CA}" srcId="{9118F710-0EB1-4674-B0BA-DEF870E4F44C}" destId="{3068B7DA-1A4D-4CDF-86F6-97A97AC9C604}" srcOrd="0" destOrd="0" parTransId="{82CD5A4B-916A-48EE-8861-F4EA6BC1B28F}" sibTransId="{1DBE4913-269C-4ADB-ABB2-B25877CC029C}"/>
    <dgm:cxn modelId="{0CEDE75D-C583-F045-B1AB-6D2FFC83F65E}" type="presOf" srcId="{2E7DCE32-682B-4BEC-86E4-1E1BD1FD2379}" destId="{5C4FF38D-5529-224E-99C4-14E7BD94D097}" srcOrd="0" destOrd="0" presId="urn:microsoft.com/office/officeart/2005/8/layout/vProcess5"/>
    <dgm:cxn modelId="{8EDDB763-AD95-4E42-B1AF-C63D342E9A91}" srcId="{9118F710-0EB1-4674-B0BA-DEF870E4F44C}" destId="{DE6D98CB-1C59-4F30-896F-AB1D873B5759}" srcOrd="3" destOrd="0" parTransId="{E8A46506-7359-4972-B96C-484BDDDFC52C}" sibTransId="{5D14B4B9-27C1-42A7-974E-B053BA73A2F3}"/>
    <dgm:cxn modelId="{3101EC64-B88E-C74C-8D7C-D91813084131}" type="presOf" srcId="{1DBE4913-269C-4ADB-ABB2-B25877CC029C}" destId="{58D684FA-6782-4140-9B4D-BDD3D189E91E}" srcOrd="0" destOrd="0" presId="urn:microsoft.com/office/officeart/2005/8/layout/vProcess5"/>
    <dgm:cxn modelId="{6F4B1166-4DB3-DE4A-8F4C-398C9E0C35D9}" type="presOf" srcId="{97B68CFA-B37D-4E4A-8AE5-97B67D393C87}" destId="{22E5993C-ED36-DF49-B06D-E7F88AFEFDC4}" srcOrd="0" destOrd="0" presId="urn:microsoft.com/office/officeart/2005/8/layout/vProcess5"/>
    <dgm:cxn modelId="{D0DE5F74-0AF4-394C-A395-8DFB415A2D43}" type="presOf" srcId="{8AD66986-6F62-44C1-81A7-07C35CC8273E}" destId="{845CE089-03B5-364C-A0DC-4A886A3F6313}" srcOrd="1" destOrd="0" presId="urn:microsoft.com/office/officeart/2005/8/layout/vProcess5"/>
    <dgm:cxn modelId="{695C9674-E947-064B-9DF7-EC4CD80305C6}" type="presOf" srcId="{3068B7DA-1A4D-4CDF-86F6-97A97AC9C604}" destId="{8C698743-1A62-9746-B1D4-BC5127871F29}" srcOrd="1" destOrd="0" presId="urn:microsoft.com/office/officeart/2005/8/layout/vProcess5"/>
    <dgm:cxn modelId="{FD58DE8B-6804-4E48-B94D-429DF68D2A94}" srcId="{9118F710-0EB1-4674-B0BA-DEF870E4F44C}" destId="{D8F9CCE1-D72A-4A5A-9E41-AAD40F779889}" srcOrd="1" destOrd="0" parTransId="{1CFD8049-630E-4828-9211-B7901A7DFBD4}" sibTransId="{97B68CFA-B37D-4E4A-8AE5-97B67D393C87}"/>
    <dgm:cxn modelId="{31E06197-DAE6-4042-ADC2-6C44DA261779}" type="presOf" srcId="{DE6D98CB-1C59-4F30-896F-AB1D873B5759}" destId="{794A8AD8-0925-0D4D-9946-953D928902E4}" srcOrd="0" destOrd="0" presId="urn:microsoft.com/office/officeart/2005/8/layout/vProcess5"/>
    <dgm:cxn modelId="{8BB650DA-174D-B445-A4D6-043576EDBA4D}" type="presOf" srcId="{D8F9CCE1-D72A-4A5A-9E41-AAD40F779889}" destId="{B46F2914-1C76-EB46-871F-C268E7A2C777}" srcOrd="0" destOrd="0" presId="urn:microsoft.com/office/officeart/2005/8/layout/vProcess5"/>
    <dgm:cxn modelId="{E442FAEF-9014-2448-B110-B6DD32CD21C4}" type="presOf" srcId="{3068B7DA-1A4D-4CDF-86F6-97A97AC9C604}" destId="{6342E589-FA58-374D-B83E-9602D930F722}" srcOrd="0" destOrd="0" presId="urn:microsoft.com/office/officeart/2005/8/layout/vProcess5"/>
    <dgm:cxn modelId="{4928ADF7-09F9-3641-B675-47B93324176D}" type="presOf" srcId="{8AD66986-6F62-44C1-81A7-07C35CC8273E}" destId="{0BC2E1D5-37DF-FF4C-A567-A7B742713728}" srcOrd="0" destOrd="0" presId="urn:microsoft.com/office/officeart/2005/8/layout/vProcess5"/>
    <dgm:cxn modelId="{F927E9AE-50D2-9948-8ACB-B654C55730E1}" type="presParOf" srcId="{4A3F19A8-F4F9-1046-9CD0-0FE4256F0FE4}" destId="{1B72FC53-4CC7-5842-8DCB-FB83E0C44F13}" srcOrd="0" destOrd="0" presId="urn:microsoft.com/office/officeart/2005/8/layout/vProcess5"/>
    <dgm:cxn modelId="{CA1AC758-A762-4047-80A6-35C97BA24266}" type="presParOf" srcId="{4A3F19A8-F4F9-1046-9CD0-0FE4256F0FE4}" destId="{6342E589-FA58-374D-B83E-9602D930F722}" srcOrd="1" destOrd="0" presId="urn:microsoft.com/office/officeart/2005/8/layout/vProcess5"/>
    <dgm:cxn modelId="{6B28F35D-2E9A-7A46-93A8-940DD033935B}" type="presParOf" srcId="{4A3F19A8-F4F9-1046-9CD0-0FE4256F0FE4}" destId="{B46F2914-1C76-EB46-871F-C268E7A2C777}" srcOrd="2" destOrd="0" presId="urn:microsoft.com/office/officeart/2005/8/layout/vProcess5"/>
    <dgm:cxn modelId="{5231ED84-3C9E-DA41-834E-C5344AB78BFC}" type="presParOf" srcId="{4A3F19A8-F4F9-1046-9CD0-0FE4256F0FE4}" destId="{0BC2E1D5-37DF-FF4C-A567-A7B742713728}" srcOrd="3" destOrd="0" presId="urn:microsoft.com/office/officeart/2005/8/layout/vProcess5"/>
    <dgm:cxn modelId="{1F3EC202-CAB7-0E45-9D44-D074F4A60D21}" type="presParOf" srcId="{4A3F19A8-F4F9-1046-9CD0-0FE4256F0FE4}" destId="{794A8AD8-0925-0D4D-9946-953D928902E4}" srcOrd="4" destOrd="0" presId="urn:microsoft.com/office/officeart/2005/8/layout/vProcess5"/>
    <dgm:cxn modelId="{6182D297-AB2B-334C-A8D8-7050DD2BCE24}" type="presParOf" srcId="{4A3F19A8-F4F9-1046-9CD0-0FE4256F0FE4}" destId="{58D684FA-6782-4140-9B4D-BDD3D189E91E}" srcOrd="5" destOrd="0" presId="urn:microsoft.com/office/officeart/2005/8/layout/vProcess5"/>
    <dgm:cxn modelId="{0073C29E-5106-1B4A-A278-E4CFB115F671}" type="presParOf" srcId="{4A3F19A8-F4F9-1046-9CD0-0FE4256F0FE4}" destId="{22E5993C-ED36-DF49-B06D-E7F88AFEFDC4}" srcOrd="6" destOrd="0" presId="urn:microsoft.com/office/officeart/2005/8/layout/vProcess5"/>
    <dgm:cxn modelId="{8649FE05-C356-DB4F-BD0D-D346C47E6AE2}" type="presParOf" srcId="{4A3F19A8-F4F9-1046-9CD0-0FE4256F0FE4}" destId="{5C4FF38D-5529-224E-99C4-14E7BD94D097}" srcOrd="7" destOrd="0" presId="urn:microsoft.com/office/officeart/2005/8/layout/vProcess5"/>
    <dgm:cxn modelId="{9009E896-85CC-9D4B-A27B-4B28C448971C}" type="presParOf" srcId="{4A3F19A8-F4F9-1046-9CD0-0FE4256F0FE4}" destId="{8C698743-1A62-9746-B1D4-BC5127871F29}" srcOrd="8" destOrd="0" presId="urn:microsoft.com/office/officeart/2005/8/layout/vProcess5"/>
    <dgm:cxn modelId="{53CE7EE8-E2EA-EE41-A292-86FF06402292}" type="presParOf" srcId="{4A3F19A8-F4F9-1046-9CD0-0FE4256F0FE4}" destId="{463B918A-6CD5-E347-937D-6187AEDEFA83}" srcOrd="9" destOrd="0" presId="urn:microsoft.com/office/officeart/2005/8/layout/vProcess5"/>
    <dgm:cxn modelId="{B2872CEF-F11D-724E-85CB-B3734CFED07A}" type="presParOf" srcId="{4A3F19A8-F4F9-1046-9CD0-0FE4256F0FE4}" destId="{845CE089-03B5-364C-A0DC-4A886A3F6313}" srcOrd="10" destOrd="0" presId="urn:microsoft.com/office/officeart/2005/8/layout/vProcess5"/>
    <dgm:cxn modelId="{62B500FC-5735-684C-B2DE-A29F589BE790}" type="presParOf" srcId="{4A3F19A8-F4F9-1046-9CD0-0FE4256F0FE4}" destId="{FF16010F-4BF7-864A-B033-2CAE8077F6D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8A54A1-CCD9-44EE-83DA-01CB69E6B79E}"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8E72C75B-4883-4130-9936-12D82C73CD71}">
      <dgm:prSet/>
      <dgm:spPr/>
      <dgm:t>
        <a:bodyPr/>
        <a:lstStyle/>
        <a:p>
          <a:r>
            <a:rPr lang="it-IT" dirty="0"/>
            <a:t>distanza geografica/temporale </a:t>
          </a:r>
          <a:r>
            <a:rPr lang="it-IT" dirty="0">
              <a:sym typeface="Symbol" panose="05050102010706020507" pitchFamily="18" charset="2"/>
            </a:rPr>
            <a:t></a:t>
          </a:r>
          <a:r>
            <a:rPr lang="it-IT" dirty="0"/>
            <a:t> contemporaneità</a:t>
          </a:r>
          <a:endParaRPr lang="en-US" dirty="0"/>
        </a:p>
      </dgm:t>
    </dgm:pt>
    <dgm:pt modelId="{41793460-CB1F-4152-A602-505B666E96D0}" type="parTrans" cxnId="{D5E511F8-5B4A-4137-9B60-0BF3815D5F4A}">
      <dgm:prSet/>
      <dgm:spPr/>
      <dgm:t>
        <a:bodyPr/>
        <a:lstStyle/>
        <a:p>
          <a:endParaRPr lang="en-US"/>
        </a:p>
      </dgm:t>
    </dgm:pt>
    <dgm:pt modelId="{B2C8EE58-6A39-4803-AED9-C2308FF5C1AF}" type="sibTrans" cxnId="{D5E511F8-5B4A-4137-9B60-0BF3815D5F4A}">
      <dgm:prSet/>
      <dgm:spPr/>
      <dgm:t>
        <a:bodyPr/>
        <a:lstStyle/>
        <a:p>
          <a:endParaRPr lang="en-US"/>
        </a:p>
      </dgm:t>
    </dgm:pt>
    <dgm:pt modelId="{053AE99F-DBC9-4B86-8009-EDF993E4EC69}">
      <dgm:prSet/>
      <dgm:spPr/>
      <dgm:t>
        <a:bodyPr/>
        <a:lstStyle/>
        <a:p>
          <a:r>
            <a:rPr lang="it-IT" dirty="0"/>
            <a:t>tradizionale, semplice</a:t>
          </a:r>
        </a:p>
        <a:p>
          <a:r>
            <a:rPr lang="it-IT" dirty="0">
              <a:sym typeface="Symbol" panose="05050102010706020507" pitchFamily="18" charset="2"/>
            </a:rPr>
            <a:t></a:t>
          </a:r>
          <a:r>
            <a:rPr lang="it-IT" dirty="0"/>
            <a:t> moderno, complessità</a:t>
          </a:r>
          <a:endParaRPr lang="en-US" dirty="0"/>
        </a:p>
      </dgm:t>
    </dgm:pt>
    <dgm:pt modelId="{AB6A58F0-5ABC-4934-A4AF-60D8982604E0}" type="parTrans" cxnId="{7DFF908E-7B61-442F-B469-B616E504B389}">
      <dgm:prSet/>
      <dgm:spPr/>
      <dgm:t>
        <a:bodyPr/>
        <a:lstStyle/>
        <a:p>
          <a:endParaRPr lang="en-US"/>
        </a:p>
      </dgm:t>
    </dgm:pt>
    <dgm:pt modelId="{DD522E0F-1A3F-411E-AF77-6DDA584910A8}" type="sibTrans" cxnId="{7DFF908E-7B61-442F-B469-B616E504B389}">
      <dgm:prSet/>
      <dgm:spPr/>
      <dgm:t>
        <a:bodyPr/>
        <a:lstStyle/>
        <a:p>
          <a:endParaRPr lang="en-US"/>
        </a:p>
      </dgm:t>
    </dgm:pt>
    <dgm:pt modelId="{A5201781-6CA8-476D-B7F8-2BAB588DDA29}">
      <dgm:prSet/>
      <dgm:spPr/>
      <dgm:t>
        <a:bodyPr/>
        <a:lstStyle/>
        <a:p>
          <a:r>
            <a:rPr lang="it-IT" dirty="0"/>
            <a:t>ricerca sul campo, visione comparativa dal sapere </a:t>
          </a:r>
          <a:r>
            <a:rPr lang="it-IT" b="1" dirty="0"/>
            <a:t>locale</a:t>
          </a:r>
          <a:r>
            <a:rPr lang="it-IT" dirty="0"/>
            <a:t> all’ottica </a:t>
          </a:r>
          <a:r>
            <a:rPr lang="it-IT" b="1" dirty="0"/>
            <a:t>globale</a:t>
          </a:r>
          <a:r>
            <a:rPr lang="it-IT" dirty="0"/>
            <a:t> </a:t>
          </a:r>
          <a:endParaRPr lang="en-US" dirty="0"/>
        </a:p>
      </dgm:t>
    </dgm:pt>
    <dgm:pt modelId="{3FFD1D66-2B39-4B88-9CB8-48B14599A9CF}" type="parTrans" cxnId="{5B6AC872-8FA7-40E7-BDFB-D1DA0E53F715}">
      <dgm:prSet/>
      <dgm:spPr/>
      <dgm:t>
        <a:bodyPr/>
        <a:lstStyle/>
        <a:p>
          <a:endParaRPr lang="en-US"/>
        </a:p>
      </dgm:t>
    </dgm:pt>
    <dgm:pt modelId="{05D0E316-55F9-4B67-9BDC-897379EB0600}" type="sibTrans" cxnId="{5B6AC872-8FA7-40E7-BDFB-D1DA0E53F715}">
      <dgm:prSet/>
      <dgm:spPr/>
      <dgm:t>
        <a:bodyPr/>
        <a:lstStyle/>
        <a:p>
          <a:endParaRPr lang="en-US"/>
        </a:p>
      </dgm:t>
    </dgm:pt>
    <dgm:pt modelId="{030BB63A-2832-4A0A-AA38-289A7890E5AF}">
      <dgm:prSet/>
      <dgm:spPr/>
      <dgm:t>
        <a:bodyPr/>
        <a:lstStyle/>
        <a:p>
          <a:r>
            <a:rPr lang="it-IT"/>
            <a:t>cogliere unità nella differenza e la differenza nell’apparente somiglianza </a:t>
          </a:r>
          <a:endParaRPr lang="en-US"/>
        </a:p>
      </dgm:t>
    </dgm:pt>
    <dgm:pt modelId="{85A3AC5B-E32C-42E7-9158-613609D2650F}" type="parTrans" cxnId="{F2F1240D-AD1A-4980-A82A-1863364E254D}">
      <dgm:prSet/>
      <dgm:spPr/>
      <dgm:t>
        <a:bodyPr/>
        <a:lstStyle/>
        <a:p>
          <a:endParaRPr lang="en-US"/>
        </a:p>
      </dgm:t>
    </dgm:pt>
    <dgm:pt modelId="{0400B6A4-AF17-4587-973A-1086C0774059}" type="sibTrans" cxnId="{F2F1240D-AD1A-4980-A82A-1863364E254D}">
      <dgm:prSet/>
      <dgm:spPr/>
      <dgm:t>
        <a:bodyPr/>
        <a:lstStyle/>
        <a:p>
          <a:endParaRPr lang="en-US"/>
        </a:p>
      </dgm:t>
    </dgm:pt>
    <dgm:pt modelId="{D67B0ACF-7236-5549-824F-3E856BB18B66}" type="pres">
      <dgm:prSet presAssocID="{668A54A1-CCD9-44EE-83DA-01CB69E6B79E}" presName="outerComposite" presStyleCnt="0">
        <dgm:presLayoutVars>
          <dgm:chMax val="5"/>
          <dgm:dir/>
          <dgm:resizeHandles val="exact"/>
        </dgm:presLayoutVars>
      </dgm:prSet>
      <dgm:spPr/>
    </dgm:pt>
    <dgm:pt modelId="{21FCCBFD-0623-2B45-BE40-3C6200551FDE}" type="pres">
      <dgm:prSet presAssocID="{668A54A1-CCD9-44EE-83DA-01CB69E6B79E}" presName="dummyMaxCanvas" presStyleCnt="0">
        <dgm:presLayoutVars/>
      </dgm:prSet>
      <dgm:spPr/>
    </dgm:pt>
    <dgm:pt modelId="{4DFE8D86-977D-EA4A-9831-333B847BCC89}" type="pres">
      <dgm:prSet presAssocID="{668A54A1-CCD9-44EE-83DA-01CB69E6B79E}" presName="FourNodes_1" presStyleLbl="node1" presStyleIdx="0" presStyleCnt="4">
        <dgm:presLayoutVars>
          <dgm:bulletEnabled val="1"/>
        </dgm:presLayoutVars>
      </dgm:prSet>
      <dgm:spPr/>
    </dgm:pt>
    <dgm:pt modelId="{AB24760F-3F35-F54A-BF52-33144BF73886}" type="pres">
      <dgm:prSet presAssocID="{668A54A1-CCD9-44EE-83DA-01CB69E6B79E}" presName="FourNodes_2" presStyleLbl="node1" presStyleIdx="1" presStyleCnt="4">
        <dgm:presLayoutVars>
          <dgm:bulletEnabled val="1"/>
        </dgm:presLayoutVars>
      </dgm:prSet>
      <dgm:spPr/>
    </dgm:pt>
    <dgm:pt modelId="{77059FBB-F01D-5444-AA8A-631D837D4084}" type="pres">
      <dgm:prSet presAssocID="{668A54A1-CCD9-44EE-83DA-01CB69E6B79E}" presName="FourNodes_3" presStyleLbl="node1" presStyleIdx="2" presStyleCnt="4">
        <dgm:presLayoutVars>
          <dgm:bulletEnabled val="1"/>
        </dgm:presLayoutVars>
      </dgm:prSet>
      <dgm:spPr/>
    </dgm:pt>
    <dgm:pt modelId="{1365243F-CA3E-CD44-BEE7-2E9608A2F73B}" type="pres">
      <dgm:prSet presAssocID="{668A54A1-CCD9-44EE-83DA-01CB69E6B79E}" presName="FourNodes_4" presStyleLbl="node1" presStyleIdx="3" presStyleCnt="4">
        <dgm:presLayoutVars>
          <dgm:bulletEnabled val="1"/>
        </dgm:presLayoutVars>
      </dgm:prSet>
      <dgm:spPr/>
    </dgm:pt>
    <dgm:pt modelId="{AF1F0C66-F54D-B549-96D6-E32C67A57748}" type="pres">
      <dgm:prSet presAssocID="{668A54A1-CCD9-44EE-83DA-01CB69E6B79E}" presName="FourConn_1-2" presStyleLbl="fgAccFollowNode1" presStyleIdx="0" presStyleCnt="3">
        <dgm:presLayoutVars>
          <dgm:bulletEnabled val="1"/>
        </dgm:presLayoutVars>
      </dgm:prSet>
      <dgm:spPr/>
    </dgm:pt>
    <dgm:pt modelId="{1328E2BE-B3AF-3040-98A0-7D94A954223C}" type="pres">
      <dgm:prSet presAssocID="{668A54A1-CCD9-44EE-83DA-01CB69E6B79E}" presName="FourConn_2-3" presStyleLbl="fgAccFollowNode1" presStyleIdx="1" presStyleCnt="3">
        <dgm:presLayoutVars>
          <dgm:bulletEnabled val="1"/>
        </dgm:presLayoutVars>
      </dgm:prSet>
      <dgm:spPr/>
    </dgm:pt>
    <dgm:pt modelId="{15C9633C-0AD6-C24D-BB8E-FAD0F1088361}" type="pres">
      <dgm:prSet presAssocID="{668A54A1-CCD9-44EE-83DA-01CB69E6B79E}" presName="FourConn_3-4" presStyleLbl="fgAccFollowNode1" presStyleIdx="2" presStyleCnt="3">
        <dgm:presLayoutVars>
          <dgm:bulletEnabled val="1"/>
        </dgm:presLayoutVars>
      </dgm:prSet>
      <dgm:spPr/>
    </dgm:pt>
    <dgm:pt modelId="{898A58D2-7E75-0948-A4DC-F0ADDBBCBD67}" type="pres">
      <dgm:prSet presAssocID="{668A54A1-CCD9-44EE-83DA-01CB69E6B79E}" presName="FourNodes_1_text" presStyleLbl="node1" presStyleIdx="3" presStyleCnt="4">
        <dgm:presLayoutVars>
          <dgm:bulletEnabled val="1"/>
        </dgm:presLayoutVars>
      </dgm:prSet>
      <dgm:spPr/>
    </dgm:pt>
    <dgm:pt modelId="{3DDAB557-B5BE-8446-BDFF-FF023A174ACB}" type="pres">
      <dgm:prSet presAssocID="{668A54A1-CCD9-44EE-83DA-01CB69E6B79E}" presName="FourNodes_2_text" presStyleLbl="node1" presStyleIdx="3" presStyleCnt="4">
        <dgm:presLayoutVars>
          <dgm:bulletEnabled val="1"/>
        </dgm:presLayoutVars>
      </dgm:prSet>
      <dgm:spPr/>
    </dgm:pt>
    <dgm:pt modelId="{BD313CBD-BBE1-3847-91D8-D4993B776626}" type="pres">
      <dgm:prSet presAssocID="{668A54A1-CCD9-44EE-83DA-01CB69E6B79E}" presName="FourNodes_3_text" presStyleLbl="node1" presStyleIdx="3" presStyleCnt="4">
        <dgm:presLayoutVars>
          <dgm:bulletEnabled val="1"/>
        </dgm:presLayoutVars>
      </dgm:prSet>
      <dgm:spPr/>
    </dgm:pt>
    <dgm:pt modelId="{8EECD813-1396-D544-A676-C89EFD3BC4C6}" type="pres">
      <dgm:prSet presAssocID="{668A54A1-CCD9-44EE-83DA-01CB69E6B79E}" presName="FourNodes_4_text" presStyleLbl="node1" presStyleIdx="3" presStyleCnt="4">
        <dgm:presLayoutVars>
          <dgm:bulletEnabled val="1"/>
        </dgm:presLayoutVars>
      </dgm:prSet>
      <dgm:spPr/>
    </dgm:pt>
  </dgm:ptLst>
  <dgm:cxnLst>
    <dgm:cxn modelId="{F2F1240D-AD1A-4980-A82A-1863364E254D}" srcId="{668A54A1-CCD9-44EE-83DA-01CB69E6B79E}" destId="{030BB63A-2832-4A0A-AA38-289A7890E5AF}" srcOrd="3" destOrd="0" parTransId="{85A3AC5B-E32C-42E7-9158-613609D2650F}" sibTransId="{0400B6A4-AF17-4587-973A-1086C0774059}"/>
    <dgm:cxn modelId="{68CD3A0D-B526-DF4C-9850-DD62D98CB1F7}" type="presOf" srcId="{8E72C75B-4883-4130-9936-12D82C73CD71}" destId="{4DFE8D86-977D-EA4A-9831-333B847BCC89}" srcOrd="0" destOrd="0" presId="urn:microsoft.com/office/officeart/2005/8/layout/vProcess5"/>
    <dgm:cxn modelId="{B2C8BC13-8D9B-734B-A52F-08AE5D2E9B1D}" type="presOf" srcId="{8E72C75B-4883-4130-9936-12D82C73CD71}" destId="{898A58D2-7E75-0948-A4DC-F0ADDBBCBD67}" srcOrd="1" destOrd="0" presId="urn:microsoft.com/office/officeart/2005/8/layout/vProcess5"/>
    <dgm:cxn modelId="{7D232628-CEE8-6446-A258-F43349032BB6}" type="presOf" srcId="{030BB63A-2832-4A0A-AA38-289A7890E5AF}" destId="{1365243F-CA3E-CD44-BEE7-2E9608A2F73B}" srcOrd="0" destOrd="0" presId="urn:microsoft.com/office/officeart/2005/8/layout/vProcess5"/>
    <dgm:cxn modelId="{AAA4A929-B057-754C-8BBA-468EA4A518E5}" type="presOf" srcId="{030BB63A-2832-4A0A-AA38-289A7890E5AF}" destId="{8EECD813-1396-D544-A676-C89EFD3BC4C6}" srcOrd="1" destOrd="0" presId="urn:microsoft.com/office/officeart/2005/8/layout/vProcess5"/>
    <dgm:cxn modelId="{7716B134-DA55-774D-98EC-310FBC47D050}" type="presOf" srcId="{A5201781-6CA8-476D-B7F8-2BAB588DDA29}" destId="{77059FBB-F01D-5444-AA8A-631D837D4084}" srcOrd="0" destOrd="0" presId="urn:microsoft.com/office/officeart/2005/8/layout/vProcess5"/>
    <dgm:cxn modelId="{1F72694E-96D2-FC46-B15F-D4BFDA3067CA}" type="presOf" srcId="{053AE99F-DBC9-4B86-8009-EDF993E4EC69}" destId="{3DDAB557-B5BE-8446-BDFF-FF023A174ACB}" srcOrd="1" destOrd="0" presId="urn:microsoft.com/office/officeart/2005/8/layout/vProcess5"/>
    <dgm:cxn modelId="{3C8D2867-D09E-5440-9C68-BCA1845C92FF}" type="presOf" srcId="{B2C8EE58-6A39-4803-AED9-C2308FF5C1AF}" destId="{AF1F0C66-F54D-B549-96D6-E32C67A57748}" srcOrd="0" destOrd="0" presId="urn:microsoft.com/office/officeart/2005/8/layout/vProcess5"/>
    <dgm:cxn modelId="{5B0A0768-32D8-7F4F-B2C9-D5E502C4C355}" type="presOf" srcId="{A5201781-6CA8-476D-B7F8-2BAB588DDA29}" destId="{BD313CBD-BBE1-3847-91D8-D4993B776626}" srcOrd="1" destOrd="0" presId="urn:microsoft.com/office/officeart/2005/8/layout/vProcess5"/>
    <dgm:cxn modelId="{5B6AC872-8FA7-40E7-BDFB-D1DA0E53F715}" srcId="{668A54A1-CCD9-44EE-83DA-01CB69E6B79E}" destId="{A5201781-6CA8-476D-B7F8-2BAB588DDA29}" srcOrd="2" destOrd="0" parTransId="{3FFD1D66-2B39-4B88-9CB8-48B14599A9CF}" sibTransId="{05D0E316-55F9-4B67-9BDC-897379EB0600}"/>
    <dgm:cxn modelId="{6EEAD57A-F8FC-6A42-A20F-21C058ECE402}" type="presOf" srcId="{668A54A1-CCD9-44EE-83DA-01CB69E6B79E}" destId="{D67B0ACF-7236-5549-824F-3E856BB18B66}" srcOrd="0" destOrd="0" presId="urn:microsoft.com/office/officeart/2005/8/layout/vProcess5"/>
    <dgm:cxn modelId="{7DFF908E-7B61-442F-B469-B616E504B389}" srcId="{668A54A1-CCD9-44EE-83DA-01CB69E6B79E}" destId="{053AE99F-DBC9-4B86-8009-EDF993E4EC69}" srcOrd="1" destOrd="0" parTransId="{AB6A58F0-5ABC-4934-A4AF-60D8982604E0}" sibTransId="{DD522E0F-1A3F-411E-AF77-6DDA584910A8}"/>
    <dgm:cxn modelId="{2D50EB9B-53D9-BE4F-A65D-3CE3950DE3F7}" type="presOf" srcId="{05D0E316-55F9-4B67-9BDC-897379EB0600}" destId="{15C9633C-0AD6-C24D-BB8E-FAD0F1088361}" srcOrd="0" destOrd="0" presId="urn:microsoft.com/office/officeart/2005/8/layout/vProcess5"/>
    <dgm:cxn modelId="{7AE431AA-4EEB-7C4E-BA94-144D77BAB020}" type="presOf" srcId="{DD522E0F-1A3F-411E-AF77-6DDA584910A8}" destId="{1328E2BE-B3AF-3040-98A0-7D94A954223C}" srcOrd="0" destOrd="0" presId="urn:microsoft.com/office/officeart/2005/8/layout/vProcess5"/>
    <dgm:cxn modelId="{991190D7-0D6C-8B45-B570-6A2A1D17461B}" type="presOf" srcId="{053AE99F-DBC9-4B86-8009-EDF993E4EC69}" destId="{AB24760F-3F35-F54A-BF52-33144BF73886}" srcOrd="0" destOrd="0" presId="urn:microsoft.com/office/officeart/2005/8/layout/vProcess5"/>
    <dgm:cxn modelId="{D5E511F8-5B4A-4137-9B60-0BF3815D5F4A}" srcId="{668A54A1-CCD9-44EE-83DA-01CB69E6B79E}" destId="{8E72C75B-4883-4130-9936-12D82C73CD71}" srcOrd="0" destOrd="0" parTransId="{41793460-CB1F-4152-A602-505B666E96D0}" sibTransId="{B2C8EE58-6A39-4803-AED9-C2308FF5C1AF}"/>
    <dgm:cxn modelId="{1E2F6D3E-F407-A744-B435-40452D86544E}" type="presParOf" srcId="{D67B0ACF-7236-5549-824F-3E856BB18B66}" destId="{21FCCBFD-0623-2B45-BE40-3C6200551FDE}" srcOrd="0" destOrd="0" presId="urn:microsoft.com/office/officeart/2005/8/layout/vProcess5"/>
    <dgm:cxn modelId="{66282647-8B88-8541-9664-E4CE9606AEDD}" type="presParOf" srcId="{D67B0ACF-7236-5549-824F-3E856BB18B66}" destId="{4DFE8D86-977D-EA4A-9831-333B847BCC89}" srcOrd="1" destOrd="0" presId="urn:microsoft.com/office/officeart/2005/8/layout/vProcess5"/>
    <dgm:cxn modelId="{AC0F9070-A935-614F-B6AB-9D295F56F0F2}" type="presParOf" srcId="{D67B0ACF-7236-5549-824F-3E856BB18B66}" destId="{AB24760F-3F35-F54A-BF52-33144BF73886}" srcOrd="2" destOrd="0" presId="urn:microsoft.com/office/officeart/2005/8/layout/vProcess5"/>
    <dgm:cxn modelId="{45F86857-35BD-9E4D-A2BC-6BDC2B411B76}" type="presParOf" srcId="{D67B0ACF-7236-5549-824F-3E856BB18B66}" destId="{77059FBB-F01D-5444-AA8A-631D837D4084}" srcOrd="3" destOrd="0" presId="urn:microsoft.com/office/officeart/2005/8/layout/vProcess5"/>
    <dgm:cxn modelId="{E579E662-A92C-4147-81C9-FD018111C3AD}" type="presParOf" srcId="{D67B0ACF-7236-5549-824F-3E856BB18B66}" destId="{1365243F-CA3E-CD44-BEE7-2E9608A2F73B}" srcOrd="4" destOrd="0" presId="urn:microsoft.com/office/officeart/2005/8/layout/vProcess5"/>
    <dgm:cxn modelId="{0F644985-0F74-FB47-869A-D0765C354CE2}" type="presParOf" srcId="{D67B0ACF-7236-5549-824F-3E856BB18B66}" destId="{AF1F0C66-F54D-B549-96D6-E32C67A57748}" srcOrd="5" destOrd="0" presId="urn:microsoft.com/office/officeart/2005/8/layout/vProcess5"/>
    <dgm:cxn modelId="{78E36469-D259-5A4B-8F3A-BFC9AEE3EC2B}" type="presParOf" srcId="{D67B0ACF-7236-5549-824F-3E856BB18B66}" destId="{1328E2BE-B3AF-3040-98A0-7D94A954223C}" srcOrd="6" destOrd="0" presId="urn:microsoft.com/office/officeart/2005/8/layout/vProcess5"/>
    <dgm:cxn modelId="{6B7DA593-B46A-9B4D-9042-5690D724AA9F}" type="presParOf" srcId="{D67B0ACF-7236-5549-824F-3E856BB18B66}" destId="{15C9633C-0AD6-C24D-BB8E-FAD0F1088361}" srcOrd="7" destOrd="0" presId="urn:microsoft.com/office/officeart/2005/8/layout/vProcess5"/>
    <dgm:cxn modelId="{92DFB370-3178-A847-8376-F4057F57A702}" type="presParOf" srcId="{D67B0ACF-7236-5549-824F-3E856BB18B66}" destId="{898A58D2-7E75-0948-A4DC-F0ADDBBCBD67}" srcOrd="8" destOrd="0" presId="urn:microsoft.com/office/officeart/2005/8/layout/vProcess5"/>
    <dgm:cxn modelId="{300443C4-A739-844D-8A67-883C62F134FB}" type="presParOf" srcId="{D67B0ACF-7236-5549-824F-3E856BB18B66}" destId="{3DDAB557-B5BE-8446-BDFF-FF023A174ACB}" srcOrd="9" destOrd="0" presId="urn:microsoft.com/office/officeart/2005/8/layout/vProcess5"/>
    <dgm:cxn modelId="{28CE87A0-4C62-7244-B18B-3CA12C720616}" type="presParOf" srcId="{D67B0ACF-7236-5549-824F-3E856BB18B66}" destId="{BD313CBD-BBE1-3847-91D8-D4993B776626}" srcOrd="10" destOrd="0" presId="urn:microsoft.com/office/officeart/2005/8/layout/vProcess5"/>
    <dgm:cxn modelId="{C2744FE0-1736-F64F-85D6-B2690623D6B0}" type="presParOf" srcId="{D67B0ACF-7236-5549-824F-3E856BB18B66}" destId="{8EECD813-1396-D544-A676-C89EFD3BC4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FB1F51-7F2C-F549-8F57-54063BB389D4}" type="doc">
      <dgm:prSet loTypeId="urn:microsoft.com/office/officeart/2005/8/layout/arrow3" loCatId="" qsTypeId="urn:microsoft.com/office/officeart/2005/8/quickstyle/simple1" qsCatId="simple" csTypeId="urn:microsoft.com/office/officeart/2005/8/colors/accent5_2" csCatId="accent5" phldr="1"/>
      <dgm:spPr/>
      <dgm:t>
        <a:bodyPr/>
        <a:lstStyle/>
        <a:p>
          <a:endParaRPr lang="it-IT"/>
        </a:p>
      </dgm:t>
    </dgm:pt>
    <dgm:pt modelId="{EC097BB5-063E-E54D-B3F4-ACEADAB671B7}">
      <dgm:prSet phldrT="[Testo]"/>
      <dgm:spPr/>
      <dgm:t>
        <a:bodyPr/>
        <a:lstStyle/>
        <a:p>
          <a:r>
            <a:rPr lang="it-IT" dirty="0"/>
            <a:t>Modelli PER</a:t>
          </a:r>
        </a:p>
      </dgm:t>
    </dgm:pt>
    <dgm:pt modelId="{565613AA-CF04-3944-AFC7-0FC55B298BE2}" type="parTrans" cxnId="{25804139-BBA7-6D48-8491-3746ECAD3281}">
      <dgm:prSet/>
      <dgm:spPr/>
      <dgm:t>
        <a:bodyPr/>
        <a:lstStyle/>
        <a:p>
          <a:endParaRPr lang="it-IT"/>
        </a:p>
      </dgm:t>
    </dgm:pt>
    <dgm:pt modelId="{85DC9309-D3D8-7D41-8E09-0A7B49D09BB3}" type="sibTrans" cxnId="{25804139-BBA7-6D48-8491-3746ECAD3281}">
      <dgm:prSet/>
      <dgm:spPr/>
      <dgm:t>
        <a:bodyPr/>
        <a:lstStyle/>
        <a:p>
          <a:endParaRPr lang="it-IT"/>
        </a:p>
      </dgm:t>
    </dgm:pt>
    <dgm:pt modelId="{AB844AAF-258C-2346-ADDC-C431B80E7D73}">
      <dgm:prSet phldrT="[Testo]"/>
      <dgm:spPr/>
      <dgm:t>
        <a:bodyPr/>
        <a:lstStyle/>
        <a:p>
          <a:r>
            <a:rPr lang="it-IT" dirty="0"/>
            <a:t>Modelli DI</a:t>
          </a:r>
        </a:p>
      </dgm:t>
    </dgm:pt>
    <dgm:pt modelId="{186E3AA7-E14B-F244-B164-4215E8D3959E}" type="parTrans" cxnId="{2C8CDAB7-4D0A-6A4A-B3B3-B6C771C07341}">
      <dgm:prSet/>
      <dgm:spPr/>
      <dgm:t>
        <a:bodyPr/>
        <a:lstStyle/>
        <a:p>
          <a:endParaRPr lang="it-IT"/>
        </a:p>
      </dgm:t>
    </dgm:pt>
    <dgm:pt modelId="{FCF0B437-D3C6-754E-800B-49F1345DDDFB}" type="sibTrans" cxnId="{2C8CDAB7-4D0A-6A4A-B3B3-B6C771C07341}">
      <dgm:prSet/>
      <dgm:spPr/>
      <dgm:t>
        <a:bodyPr/>
        <a:lstStyle/>
        <a:p>
          <a:endParaRPr lang="it-IT"/>
        </a:p>
      </dgm:t>
    </dgm:pt>
    <dgm:pt modelId="{97493ADF-4A91-6143-BC92-0E2AE3A27413}" type="pres">
      <dgm:prSet presAssocID="{CFFB1F51-7F2C-F549-8F57-54063BB389D4}" presName="compositeShape" presStyleCnt="0">
        <dgm:presLayoutVars>
          <dgm:chMax val="2"/>
          <dgm:dir/>
          <dgm:resizeHandles val="exact"/>
        </dgm:presLayoutVars>
      </dgm:prSet>
      <dgm:spPr/>
    </dgm:pt>
    <dgm:pt modelId="{3BD7BADF-D535-A64C-ACA8-9AF0720D3EBA}" type="pres">
      <dgm:prSet presAssocID="{CFFB1F51-7F2C-F549-8F57-54063BB389D4}" presName="divider" presStyleLbl="fgShp" presStyleIdx="0" presStyleCnt="1"/>
      <dgm:spPr/>
    </dgm:pt>
    <dgm:pt modelId="{4CEB9645-0A5F-664C-94E2-3D0DA9F50433}" type="pres">
      <dgm:prSet presAssocID="{EC097BB5-063E-E54D-B3F4-ACEADAB671B7}" presName="downArrow" presStyleLbl="node1" presStyleIdx="0" presStyleCnt="2"/>
      <dgm:spPr/>
    </dgm:pt>
    <dgm:pt modelId="{57106D93-8387-E04F-B784-FB5E4A02ADDE}" type="pres">
      <dgm:prSet presAssocID="{EC097BB5-063E-E54D-B3F4-ACEADAB671B7}" presName="downArrowText" presStyleLbl="revTx" presStyleIdx="0" presStyleCnt="2">
        <dgm:presLayoutVars>
          <dgm:bulletEnabled val="1"/>
        </dgm:presLayoutVars>
      </dgm:prSet>
      <dgm:spPr/>
    </dgm:pt>
    <dgm:pt modelId="{66AF5490-1BF0-8B48-AABA-2B8780D9CAAF}" type="pres">
      <dgm:prSet presAssocID="{AB844AAF-258C-2346-ADDC-C431B80E7D73}" presName="upArrow" presStyleLbl="node1" presStyleIdx="1" presStyleCnt="2"/>
      <dgm:spPr/>
    </dgm:pt>
    <dgm:pt modelId="{800AB030-B25F-914A-8911-EB774FE6107A}" type="pres">
      <dgm:prSet presAssocID="{AB844AAF-258C-2346-ADDC-C431B80E7D73}" presName="upArrowText" presStyleLbl="revTx" presStyleIdx="1" presStyleCnt="2">
        <dgm:presLayoutVars>
          <dgm:bulletEnabled val="1"/>
        </dgm:presLayoutVars>
      </dgm:prSet>
      <dgm:spPr/>
    </dgm:pt>
  </dgm:ptLst>
  <dgm:cxnLst>
    <dgm:cxn modelId="{25804139-BBA7-6D48-8491-3746ECAD3281}" srcId="{CFFB1F51-7F2C-F549-8F57-54063BB389D4}" destId="{EC097BB5-063E-E54D-B3F4-ACEADAB671B7}" srcOrd="0" destOrd="0" parTransId="{565613AA-CF04-3944-AFC7-0FC55B298BE2}" sibTransId="{85DC9309-D3D8-7D41-8E09-0A7B49D09BB3}"/>
    <dgm:cxn modelId="{8A190A6B-84AC-6B4E-B645-9FC516E32E9A}" type="presOf" srcId="{AB844AAF-258C-2346-ADDC-C431B80E7D73}" destId="{800AB030-B25F-914A-8911-EB774FE6107A}" srcOrd="0" destOrd="0" presId="urn:microsoft.com/office/officeart/2005/8/layout/arrow3"/>
    <dgm:cxn modelId="{F10C58A1-0D3C-DE4D-8242-3ACB114A58E9}" type="presOf" srcId="{CFFB1F51-7F2C-F549-8F57-54063BB389D4}" destId="{97493ADF-4A91-6143-BC92-0E2AE3A27413}" srcOrd="0" destOrd="0" presId="urn:microsoft.com/office/officeart/2005/8/layout/arrow3"/>
    <dgm:cxn modelId="{16176BA9-13D8-2846-A23E-6A9A37D5D098}" type="presOf" srcId="{EC097BB5-063E-E54D-B3F4-ACEADAB671B7}" destId="{57106D93-8387-E04F-B784-FB5E4A02ADDE}" srcOrd="0" destOrd="0" presId="urn:microsoft.com/office/officeart/2005/8/layout/arrow3"/>
    <dgm:cxn modelId="{2C8CDAB7-4D0A-6A4A-B3B3-B6C771C07341}" srcId="{CFFB1F51-7F2C-F549-8F57-54063BB389D4}" destId="{AB844AAF-258C-2346-ADDC-C431B80E7D73}" srcOrd="1" destOrd="0" parTransId="{186E3AA7-E14B-F244-B164-4215E8D3959E}" sibTransId="{FCF0B437-D3C6-754E-800B-49F1345DDDFB}"/>
    <dgm:cxn modelId="{08BD64CC-7DFE-8D46-8BF4-BA5941C924DF}" type="presParOf" srcId="{97493ADF-4A91-6143-BC92-0E2AE3A27413}" destId="{3BD7BADF-D535-A64C-ACA8-9AF0720D3EBA}" srcOrd="0" destOrd="0" presId="urn:microsoft.com/office/officeart/2005/8/layout/arrow3"/>
    <dgm:cxn modelId="{0D79216E-E9A9-AC44-A226-CC0FD49DCA68}" type="presParOf" srcId="{97493ADF-4A91-6143-BC92-0E2AE3A27413}" destId="{4CEB9645-0A5F-664C-94E2-3D0DA9F50433}" srcOrd="1" destOrd="0" presId="urn:microsoft.com/office/officeart/2005/8/layout/arrow3"/>
    <dgm:cxn modelId="{85973436-1592-854A-97CF-CA406B020B4E}" type="presParOf" srcId="{97493ADF-4A91-6143-BC92-0E2AE3A27413}" destId="{57106D93-8387-E04F-B784-FB5E4A02ADDE}" srcOrd="2" destOrd="0" presId="urn:microsoft.com/office/officeart/2005/8/layout/arrow3"/>
    <dgm:cxn modelId="{0CF0EEAD-CAF7-E547-B56C-8FC1FFFE6C2F}" type="presParOf" srcId="{97493ADF-4A91-6143-BC92-0E2AE3A27413}" destId="{66AF5490-1BF0-8B48-AABA-2B8780D9CAAF}" srcOrd="3" destOrd="0" presId="urn:microsoft.com/office/officeart/2005/8/layout/arrow3"/>
    <dgm:cxn modelId="{2F2C32E1-C207-2B41-8FE4-6A8D34B776BC}" type="presParOf" srcId="{97493ADF-4A91-6143-BC92-0E2AE3A27413}" destId="{800AB030-B25F-914A-8911-EB774FE6107A}"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3D5C-114A-5442-862B-932C47680D4A}">
      <dsp:nvSpPr>
        <dsp:cNvPr id="0" name=""/>
        <dsp:cNvSpPr/>
      </dsp:nvSpPr>
      <dsp:spPr>
        <a:xfrm>
          <a:off x="0" y="0"/>
          <a:ext cx="8041728"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ED791-6A56-CD46-8CAC-17237607B5A1}">
      <dsp:nvSpPr>
        <dsp:cNvPr id="0" name=""/>
        <dsp:cNvSpPr/>
      </dsp:nvSpPr>
      <dsp:spPr>
        <a:xfrm>
          <a:off x="0" y="0"/>
          <a:ext cx="8041728" cy="22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it-IT" sz="1300" kern="1200" dirty="0"/>
            <a:t>L'obiettivo formativo del corso consiste nel fornire agli studenti gli strumenti di conoscenza e le metodologie di base dell’antropologia culturale per comprendere la </a:t>
          </a:r>
          <a:r>
            <a:rPr lang="it-IT" sz="1300" b="1" kern="1200" dirty="0"/>
            <a:t>complessità transculturale</a:t>
          </a:r>
          <a:r>
            <a:rPr lang="it-IT" sz="1300" kern="1200" dirty="0"/>
            <a:t> e saper adottare un </a:t>
          </a:r>
          <a:r>
            <a:rPr lang="it-IT" sz="1300" b="1" kern="1200" dirty="0"/>
            <a:t>approccio etnografico</a:t>
          </a:r>
          <a:r>
            <a:rPr lang="it-IT" sz="1300" kern="1200" dirty="0"/>
            <a:t> nei vari contesti e ambiti di studio. ​</a:t>
          </a:r>
          <a:endParaRPr lang="en-US" sz="1300" kern="1200" dirty="0"/>
        </a:p>
      </dsp:txBody>
      <dsp:txXfrm>
        <a:off x="0" y="0"/>
        <a:ext cx="8041728" cy="2240017"/>
      </dsp:txXfrm>
    </dsp:sp>
    <dsp:sp modelId="{5D1F6846-DFD6-CF43-BB23-3E8E344497D4}">
      <dsp:nvSpPr>
        <dsp:cNvPr id="0" name=""/>
        <dsp:cNvSpPr/>
      </dsp:nvSpPr>
      <dsp:spPr>
        <a:xfrm>
          <a:off x="0" y="2240017"/>
          <a:ext cx="8041728" cy="0"/>
        </a:xfrm>
        <a:prstGeom prst="lin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AC89B-A54D-4547-ADDE-93E7BB86BB14}">
      <dsp:nvSpPr>
        <dsp:cNvPr id="0" name=""/>
        <dsp:cNvSpPr/>
      </dsp:nvSpPr>
      <dsp:spPr>
        <a:xfrm>
          <a:off x="0" y="2240017"/>
          <a:ext cx="8041728" cy="22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pPr>
          <a:r>
            <a:rPr lang="it-IT" sz="1300" kern="1200" dirty="0"/>
            <a:t>​</a:t>
          </a:r>
          <a:br>
            <a:rPr lang="it-IT" sz="1300" kern="1200" dirty="0"/>
          </a:br>
          <a:r>
            <a:rPr lang="it-IT" sz="1300" kern="1200" dirty="0"/>
            <a:t>In particolare:​</a:t>
          </a:r>
          <a:br>
            <a:rPr lang="it-IT" sz="1300" kern="1200" dirty="0"/>
          </a:br>
          <a:r>
            <a:rPr lang="it-IT" sz="1300" kern="1200" dirty="0"/>
            <a:t>- conoscere i </a:t>
          </a:r>
          <a:r>
            <a:rPr lang="it-IT" sz="1300" b="1" kern="1200" dirty="0"/>
            <a:t>principi base</a:t>
          </a:r>
          <a:r>
            <a:rPr lang="it-IT" sz="1300" kern="1200" dirty="0"/>
            <a:t> dell’antropologia culturale, </a:t>
          </a:r>
          <a:r>
            <a:rPr lang="it-IT" sz="1300" b="1" kern="1200" dirty="0"/>
            <a:t>metodologie </a:t>
          </a:r>
          <a:r>
            <a:rPr lang="it-IT" sz="1300" kern="1200" dirty="0"/>
            <a:t>e </a:t>
          </a:r>
          <a:r>
            <a:rPr lang="it-IT" sz="1300" b="1" kern="1200" dirty="0"/>
            <a:t>paradigmi </a:t>
          </a:r>
          <a:r>
            <a:rPr lang="it-IT" sz="1300" kern="1200" dirty="0"/>
            <a:t>interpretativi ​</a:t>
          </a:r>
          <a:br>
            <a:rPr lang="it-IT" sz="1300" kern="1200" dirty="0"/>
          </a:br>
          <a:r>
            <a:rPr lang="it-IT" sz="1300" kern="1200" dirty="0"/>
            <a:t>- essere in grado di utilizzare con </a:t>
          </a:r>
          <a:r>
            <a:rPr lang="it-IT" sz="1300" b="1" kern="1200" dirty="0"/>
            <a:t>riflessività critica</a:t>
          </a:r>
          <a:r>
            <a:rPr lang="it-IT" sz="1300" kern="1200" dirty="0"/>
            <a:t> i fondamenti della disciplina collegando i vari ambiti dell’antropologia economica, politica, religiosa, della parentela ecc. ​</a:t>
          </a:r>
          <a:br>
            <a:rPr lang="it-IT" sz="1300" kern="1200" dirty="0"/>
          </a:br>
          <a:r>
            <a:rPr lang="it-IT" sz="1300" kern="1200" dirty="0"/>
            <a:t>- sviluppare competenze utili a interagire con le </a:t>
          </a:r>
          <a:r>
            <a:rPr lang="it-IT" sz="1300" b="1" kern="1200" dirty="0"/>
            <a:t>diversità culturali,</a:t>
          </a:r>
          <a:r>
            <a:rPr lang="it-IT" sz="1300" kern="1200" dirty="0"/>
            <a:t> incluse quelle di genere e delle popolazioni migranti, nella prospettiva di sviluppare relazioni sociali transculturali. ​</a:t>
          </a:r>
          <a:br>
            <a:rPr lang="it-IT" sz="1300" kern="1200" dirty="0"/>
          </a:br>
          <a:r>
            <a:rPr lang="it-IT" sz="1300" kern="1200" dirty="0"/>
            <a:t>- acquisire strumenti metodologici e intellettuali per affrontare con </a:t>
          </a:r>
          <a:r>
            <a:rPr lang="it-IT" sz="1300" b="1" kern="1200" dirty="0"/>
            <a:t>senso critico</a:t>
          </a:r>
          <a:r>
            <a:rPr lang="it-IT" sz="1300" kern="1200" dirty="0"/>
            <a:t> contesti sociali contemporanei da una prospettiva etnografica legata all’osservazione sul campo.​</a:t>
          </a:r>
          <a:br>
            <a:rPr lang="it-IT" sz="1300" kern="1200" dirty="0"/>
          </a:br>
          <a:r>
            <a:rPr lang="it-IT" sz="1300" kern="1200" dirty="0"/>
            <a:t>- saper analizzare i </a:t>
          </a:r>
          <a:r>
            <a:rPr lang="it-IT" sz="1300" b="1" kern="1200" dirty="0"/>
            <a:t>contesti eterogenei </a:t>
          </a:r>
          <a:r>
            <a:rPr lang="it-IT" sz="1300" kern="1200" dirty="0"/>
            <a:t>e multietnici mettendo in atto strategie specifiche di comunicazione, interpretazione e </a:t>
          </a:r>
          <a:r>
            <a:rPr lang="it-IT" sz="1300" b="1" kern="1200" dirty="0"/>
            <a:t>mediazione transculturali.</a:t>
          </a:r>
          <a:r>
            <a:rPr lang="it-IT" sz="1300" kern="1200" dirty="0"/>
            <a:t>​</a:t>
          </a:r>
          <a:endParaRPr lang="en-US" sz="1300" kern="1200" dirty="0"/>
        </a:p>
      </dsp:txBody>
      <dsp:txXfrm>
        <a:off x="0" y="2240017"/>
        <a:ext cx="8041728" cy="2240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96A6E-F083-9D44-B285-35EDE6D53C2F}">
      <dsp:nvSpPr>
        <dsp:cNvPr id="0" name=""/>
        <dsp:cNvSpPr/>
      </dsp:nvSpPr>
      <dsp:spPr>
        <a:xfrm>
          <a:off x="0" y="331440"/>
          <a:ext cx="7200900" cy="9008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70" tIns="458216" rIns="558870"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baseline="0"/>
            <a:t>ma non uniformità</a:t>
          </a:r>
          <a:endParaRPr lang="en-US" sz="2200" kern="1200"/>
        </a:p>
      </dsp:txBody>
      <dsp:txXfrm>
        <a:off x="0" y="331440"/>
        <a:ext cx="7200900" cy="900899"/>
      </dsp:txXfrm>
    </dsp:sp>
    <dsp:sp modelId="{F5B4B2C3-EAEB-B142-8120-EE488DC1051F}">
      <dsp:nvSpPr>
        <dsp:cNvPr id="0" name=""/>
        <dsp:cNvSpPr/>
      </dsp:nvSpPr>
      <dsp:spPr>
        <a:xfrm>
          <a:off x="360045" y="6720"/>
          <a:ext cx="5040629" cy="6494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4" tIns="0" rIns="190524" bIns="0" numCol="1" spcCol="1270" anchor="ctr" anchorCtr="0">
          <a:noAutofit/>
        </a:bodyPr>
        <a:lstStyle/>
        <a:p>
          <a:pPr marL="0" lvl="0" indent="0" algn="l" defTabSz="977900">
            <a:lnSpc>
              <a:spcPct val="90000"/>
            </a:lnSpc>
            <a:spcBef>
              <a:spcPct val="0"/>
            </a:spcBef>
            <a:spcAft>
              <a:spcPct val="35000"/>
            </a:spcAft>
            <a:buNone/>
          </a:pPr>
          <a:r>
            <a:rPr lang="en-GB" sz="2200" kern="1200" baseline="0"/>
            <a:t>unità del genere umano, </a:t>
          </a:r>
          <a:endParaRPr lang="en-US" sz="2200" kern="1200"/>
        </a:p>
      </dsp:txBody>
      <dsp:txXfrm>
        <a:off x="391748" y="38423"/>
        <a:ext cx="4977223" cy="586034"/>
      </dsp:txXfrm>
    </dsp:sp>
    <dsp:sp modelId="{8B6527B6-8AC4-7940-8BC2-2C255608E7CA}">
      <dsp:nvSpPr>
        <dsp:cNvPr id="0" name=""/>
        <dsp:cNvSpPr/>
      </dsp:nvSpPr>
      <dsp:spPr>
        <a:xfrm>
          <a:off x="0" y="1675860"/>
          <a:ext cx="7200900" cy="554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CBF6C1-A3F3-4D4D-A145-E9B0D724AE93}">
      <dsp:nvSpPr>
        <dsp:cNvPr id="0" name=""/>
        <dsp:cNvSpPr/>
      </dsp:nvSpPr>
      <dsp:spPr>
        <a:xfrm>
          <a:off x="360045" y="1351140"/>
          <a:ext cx="5040629" cy="6494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4" tIns="0" rIns="190524" bIns="0" numCol="1" spcCol="1270" anchor="ctr" anchorCtr="0">
          <a:noAutofit/>
        </a:bodyPr>
        <a:lstStyle/>
        <a:p>
          <a:pPr marL="0" lvl="0" indent="0" algn="l" defTabSz="977900">
            <a:lnSpc>
              <a:spcPct val="90000"/>
            </a:lnSpc>
            <a:spcBef>
              <a:spcPct val="0"/>
            </a:spcBef>
            <a:spcAft>
              <a:spcPct val="35000"/>
            </a:spcAft>
            <a:buNone/>
          </a:pPr>
          <a:r>
            <a:rPr lang="en-GB" sz="2200" kern="1200" baseline="0"/>
            <a:t>rapporto tra unità/diversità </a:t>
          </a:r>
          <a:endParaRPr lang="en-US" sz="2200" kern="1200"/>
        </a:p>
      </dsp:txBody>
      <dsp:txXfrm>
        <a:off x="391748" y="1382843"/>
        <a:ext cx="4977223" cy="586034"/>
      </dsp:txXfrm>
    </dsp:sp>
    <dsp:sp modelId="{83E44F16-199C-2A49-8975-98A1CC0806D8}">
      <dsp:nvSpPr>
        <dsp:cNvPr id="0" name=""/>
        <dsp:cNvSpPr/>
      </dsp:nvSpPr>
      <dsp:spPr>
        <a:xfrm>
          <a:off x="0" y="2673780"/>
          <a:ext cx="7200900" cy="9008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70" tIns="458216" rIns="558870"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baseline="0"/>
            <a:t>generalizzazione</a:t>
          </a:r>
          <a:endParaRPr lang="en-US" sz="2200" kern="1200"/>
        </a:p>
      </dsp:txBody>
      <dsp:txXfrm>
        <a:off x="0" y="2673780"/>
        <a:ext cx="7200900" cy="900899"/>
      </dsp:txXfrm>
    </dsp:sp>
    <dsp:sp modelId="{E6A51039-C76F-7A49-A3C9-1FE5A08B7D6C}">
      <dsp:nvSpPr>
        <dsp:cNvPr id="0" name=""/>
        <dsp:cNvSpPr/>
      </dsp:nvSpPr>
      <dsp:spPr>
        <a:xfrm>
          <a:off x="360045" y="2349060"/>
          <a:ext cx="5040629" cy="6494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4" tIns="0" rIns="190524" bIns="0" numCol="1" spcCol="1270" anchor="ctr" anchorCtr="0">
          <a:noAutofit/>
        </a:bodyPr>
        <a:lstStyle/>
        <a:p>
          <a:pPr marL="0" lvl="0" indent="0" algn="l" defTabSz="977900">
            <a:lnSpc>
              <a:spcPct val="90000"/>
            </a:lnSpc>
            <a:spcBef>
              <a:spcPct val="0"/>
            </a:spcBef>
            <a:spcAft>
              <a:spcPct val="35000"/>
            </a:spcAft>
            <a:buNone/>
          </a:pPr>
          <a:r>
            <a:rPr lang="en-GB" sz="2200" kern="1200" baseline="0"/>
            <a:t>analisi delle varianti/invarianti particolari  </a:t>
          </a:r>
          <a:endParaRPr lang="en-US" sz="2200" kern="1200"/>
        </a:p>
      </dsp:txBody>
      <dsp:txXfrm>
        <a:off x="391748" y="2380763"/>
        <a:ext cx="4977223" cy="586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65E25-6EFC-D44C-96CA-84C3834F5E82}">
      <dsp:nvSpPr>
        <dsp:cNvPr id="0" name=""/>
        <dsp:cNvSpPr/>
      </dsp:nvSpPr>
      <dsp:spPr>
        <a:xfrm>
          <a:off x="6115" y="716280"/>
          <a:ext cx="2420202" cy="726060"/>
        </a:xfrm>
        <a:prstGeom prst="chevron">
          <a:avLst>
            <a:gd name="adj" fmla="val 3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9648" tIns="89648" rIns="89648" bIns="89648" numCol="1" spcCol="1270" anchor="ctr" anchorCtr="0">
          <a:noAutofit/>
        </a:bodyPr>
        <a:lstStyle/>
        <a:p>
          <a:pPr marL="0" lvl="0" indent="0" algn="ctr" defTabSz="755650">
            <a:lnSpc>
              <a:spcPct val="90000"/>
            </a:lnSpc>
            <a:spcBef>
              <a:spcPct val="0"/>
            </a:spcBef>
            <a:spcAft>
              <a:spcPct val="35000"/>
            </a:spcAft>
            <a:buNone/>
          </a:pPr>
          <a:r>
            <a:rPr lang="it-IT" sz="1700" kern="1200" dirty="0"/>
            <a:t>Scontro civiltà</a:t>
          </a:r>
        </a:p>
      </dsp:txBody>
      <dsp:txXfrm>
        <a:off x="223933" y="716280"/>
        <a:ext cx="1984566" cy="726060"/>
      </dsp:txXfrm>
    </dsp:sp>
    <dsp:sp modelId="{250D24D2-8EAB-7A49-BB02-8F9D7ED58329}">
      <dsp:nvSpPr>
        <dsp:cNvPr id="0" name=""/>
        <dsp:cNvSpPr/>
      </dsp:nvSpPr>
      <dsp:spPr>
        <a:xfrm>
          <a:off x="6115" y="1442340"/>
          <a:ext cx="2202384" cy="1422779"/>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4037" tIns="174037" rIns="174037" bIns="348075" numCol="1" spcCol="1270" anchor="t" anchorCtr="0">
          <a:noAutofit/>
        </a:bodyPr>
        <a:lstStyle/>
        <a:p>
          <a:pPr marL="0" lvl="0" indent="0" algn="l" defTabSz="577850">
            <a:lnSpc>
              <a:spcPct val="90000"/>
            </a:lnSpc>
            <a:spcBef>
              <a:spcPct val="0"/>
            </a:spcBef>
            <a:spcAft>
              <a:spcPct val="35000"/>
            </a:spcAft>
            <a:buNone/>
          </a:pPr>
          <a:r>
            <a:rPr lang="it-IT" sz="1300" kern="1200" dirty="0"/>
            <a:t>Enfatizza conflitto</a:t>
          </a:r>
        </a:p>
      </dsp:txBody>
      <dsp:txXfrm>
        <a:off x="6115" y="1442340"/>
        <a:ext cx="2202384" cy="1422779"/>
      </dsp:txXfrm>
    </dsp:sp>
    <dsp:sp modelId="{EF4E35EC-F1CE-DB40-A514-07FC4A8F1518}">
      <dsp:nvSpPr>
        <dsp:cNvPr id="0" name=""/>
        <dsp:cNvSpPr/>
      </dsp:nvSpPr>
      <dsp:spPr>
        <a:xfrm>
          <a:off x="2390348" y="716280"/>
          <a:ext cx="2420202" cy="726060"/>
        </a:xfrm>
        <a:prstGeom prst="chevron">
          <a:avLst>
            <a:gd name="adj" fmla="val 3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9648" tIns="89648" rIns="89648" bIns="89648" numCol="1" spcCol="1270" anchor="ctr" anchorCtr="0">
          <a:noAutofit/>
        </a:bodyPr>
        <a:lstStyle/>
        <a:p>
          <a:pPr marL="0" lvl="0" indent="0" algn="ctr" defTabSz="755650">
            <a:lnSpc>
              <a:spcPct val="90000"/>
            </a:lnSpc>
            <a:spcBef>
              <a:spcPct val="0"/>
            </a:spcBef>
            <a:spcAft>
              <a:spcPct val="35000"/>
            </a:spcAft>
            <a:buNone/>
          </a:pPr>
          <a:r>
            <a:rPr lang="it-IT" sz="1700" kern="1200" dirty="0" err="1"/>
            <a:t>Mcdonaldizzazione</a:t>
          </a:r>
          <a:endParaRPr lang="it-IT" sz="1700" kern="1200" dirty="0"/>
        </a:p>
      </dsp:txBody>
      <dsp:txXfrm>
        <a:off x="2608166" y="716280"/>
        <a:ext cx="1984566" cy="726060"/>
      </dsp:txXfrm>
    </dsp:sp>
    <dsp:sp modelId="{683A1477-C263-5445-8BF2-1ADB37D5B204}">
      <dsp:nvSpPr>
        <dsp:cNvPr id="0" name=""/>
        <dsp:cNvSpPr/>
      </dsp:nvSpPr>
      <dsp:spPr>
        <a:xfrm>
          <a:off x="2390348" y="1442340"/>
          <a:ext cx="2202384" cy="1422779"/>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4037" tIns="174037" rIns="174037" bIns="348075" numCol="1" spcCol="1270" anchor="t" anchorCtr="0">
          <a:noAutofit/>
        </a:bodyPr>
        <a:lstStyle/>
        <a:p>
          <a:pPr marL="0" lvl="0" indent="0" algn="l" defTabSz="577850">
            <a:lnSpc>
              <a:spcPct val="90000"/>
            </a:lnSpc>
            <a:spcBef>
              <a:spcPct val="0"/>
            </a:spcBef>
            <a:spcAft>
              <a:spcPct val="35000"/>
            </a:spcAft>
            <a:buNone/>
          </a:pPr>
          <a:r>
            <a:rPr lang="it-IT" sz="1300" kern="1200" dirty="0"/>
            <a:t>Enfatizza modelli dall’esterno</a:t>
          </a:r>
        </a:p>
        <a:p>
          <a:pPr marL="0" lvl="0" indent="0" algn="l" defTabSz="577850">
            <a:lnSpc>
              <a:spcPct val="90000"/>
            </a:lnSpc>
            <a:spcBef>
              <a:spcPct val="0"/>
            </a:spcBef>
            <a:spcAft>
              <a:spcPct val="35000"/>
            </a:spcAft>
            <a:buNone/>
          </a:pPr>
          <a:r>
            <a:rPr lang="it-IT" sz="1300" kern="1200" dirty="0" err="1"/>
            <a:t>omogeneizzazzione</a:t>
          </a:r>
          <a:endParaRPr lang="it-IT" sz="1300" kern="1200" dirty="0"/>
        </a:p>
      </dsp:txBody>
      <dsp:txXfrm>
        <a:off x="2390348" y="1442340"/>
        <a:ext cx="2202384" cy="1422779"/>
      </dsp:txXfrm>
    </dsp:sp>
    <dsp:sp modelId="{831DDB32-1393-C146-8D76-0388923C89C4}">
      <dsp:nvSpPr>
        <dsp:cNvPr id="0" name=""/>
        <dsp:cNvSpPr/>
      </dsp:nvSpPr>
      <dsp:spPr>
        <a:xfrm>
          <a:off x="4774581" y="716280"/>
          <a:ext cx="2420202" cy="726060"/>
        </a:xfrm>
        <a:prstGeom prst="chevron">
          <a:avLst>
            <a:gd name="adj" fmla="val 3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9648" tIns="89648" rIns="89648" bIns="89648" numCol="1" spcCol="1270" anchor="ctr" anchorCtr="0">
          <a:noAutofit/>
        </a:bodyPr>
        <a:lstStyle/>
        <a:p>
          <a:pPr marL="0" lvl="0" indent="0" algn="ctr" defTabSz="755650">
            <a:lnSpc>
              <a:spcPct val="90000"/>
            </a:lnSpc>
            <a:spcBef>
              <a:spcPct val="0"/>
            </a:spcBef>
            <a:spcAft>
              <a:spcPct val="35000"/>
            </a:spcAft>
            <a:buNone/>
          </a:pPr>
          <a:r>
            <a:rPr lang="it-IT" sz="1700" kern="1200" dirty="0"/>
            <a:t>Ibridazione</a:t>
          </a:r>
        </a:p>
      </dsp:txBody>
      <dsp:txXfrm>
        <a:off x="4992399" y="716280"/>
        <a:ext cx="1984566" cy="726060"/>
      </dsp:txXfrm>
    </dsp:sp>
    <dsp:sp modelId="{CE40DC17-C698-E442-8294-E3DB287B02DD}">
      <dsp:nvSpPr>
        <dsp:cNvPr id="0" name=""/>
        <dsp:cNvSpPr/>
      </dsp:nvSpPr>
      <dsp:spPr>
        <a:xfrm>
          <a:off x="4774581" y="1442340"/>
          <a:ext cx="2202384" cy="1422779"/>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4037" tIns="174037" rIns="174037" bIns="348075" numCol="1" spcCol="1270" anchor="t" anchorCtr="0">
          <a:noAutofit/>
        </a:bodyPr>
        <a:lstStyle/>
        <a:p>
          <a:pPr marL="0" lvl="0" indent="0" algn="l" defTabSz="577850">
            <a:lnSpc>
              <a:spcPct val="90000"/>
            </a:lnSpc>
            <a:spcBef>
              <a:spcPct val="0"/>
            </a:spcBef>
            <a:spcAft>
              <a:spcPct val="35000"/>
            </a:spcAft>
            <a:buNone/>
          </a:pPr>
          <a:r>
            <a:rPr lang="it-IT" sz="1300" kern="1200" dirty="0"/>
            <a:t>Combinazione da provenienze diverse</a:t>
          </a:r>
        </a:p>
        <a:p>
          <a:pPr marL="0" lvl="0" indent="0" algn="l" defTabSz="577850">
            <a:lnSpc>
              <a:spcPct val="90000"/>
            </a:lnSpc>
            <a:spcBef>
              <a:spcPct val="0"/>
            </a:spcBef>
            <a:spcAft>
              <a:spcPct val="35000"/>
            </a:spcAft>
            <a:buNone/>
          </a:pPr>
          <a:r>
            <a:rPr lang="it-IT" sz="1300" kern="1200" dirty="0"/>
            <a:t>fusione</a:t>
          </a:r>
        </a:p>
      </dsp:txBody>
      <dsp:txXfrm>
        <a:off x="4774581" y="1442340"/>
        <a:ext cx="2202384" cy="14227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45AE9-9F42-D64C-ADFF-2184DC129DAC}">
      <dsp:nvSpPr>
        <dsp:cNvPr id="0" name=""/>
        <dsp:cNvSpPr/>
      </dsp:nvSpPr>
      <dsp:spPr>
        <a:xfrm>
          <a:off x="3901976" y="3138223"/>
          <a:ext cx="206022" cy="206235"/>
        </a:xfrm>
        <a:prstGeom prst="donut">
          <a:avLst>
            <a:gd name="adj" fmla="val 746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68B1F02-31B6-0744-8E08-A0EE0D6362DD}">
      <dsp:nvSpPr>
        <dsp:cNvPr id="0" name=""/>
        <dsp:cNvSpPr/>
      </dsp:nvSpPr>
      <dsp:spPr>
        <a:xfrm>
          <a:off x="1864164" y="2265330"/>
          <a:ext cx="1251082" cy="125081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0FE922E-6BA5-0844-B7E1-D8F1A6958A5E}">
      <dsp:nvSpPr>
        <dsp:cNvPr id="0" name=""/>
        <dsp:cNvSpPr/>
      </dsp:nvSpPr>
      <dsp:spPr>
        <a:xfrm>
          <a:off x="4658283" y="4925771"/>
          <a:ext cx="206022" cy="206235"/>
        </a:xfrm>
        <a:prstGeom prst="donut">
          <a:avLst>
            <a:gd name="adj" fmla="val 746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8BC28A1-DECF-6745-A59D-BC41F7FE7F74}">
      <dsp:nvSpPr>
        <dsp:cNvPr id="0" name=""/>
        <dsp:cNvSpPr/>
      </dsp:nvSpPr>
      <dsp:spPr>
        <a:xfrm>
          <a:off x="1912200" y="2313280"/>
          <a:ext cx="1155009" cy="1154920"/>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FA6412E-A69A-364E-9C6E-465A8D98787B}">
      <dsp:nvSpPr>
        <dsp:cNvPr id="0" name=""/>
        <dsp:cNvSpPr/>
      </dsp:nvSpPr>
      <dsp:spPr>
        <a:xfrm>
          <a:off x="3205981" y="2501985"/>
          <a:ext cx="654362" cy="654282"/>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BA46DF6-29BF-AC43-B052-A65B5F6111D7}">
      <dsp:nvSpPr>
        <dsp:cNvPr id="0" name=""/>
        <dsp:cNvSpPr/>
      </dsp:nvSpPr>
      <dsp:spPr>
        <a:xfrm>
          <a:off x="3244411" y="2540139"/>
          <a:ext cx="577504" cy="577460"/>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5DE3C55-8D8F-564F-A46F-00318603D619}">
      <dsp:nvSpPr>
        <dsp:cNvPr id="0" name=""/>
        <dsp:cNvSpPr/>
      </dsp:nvSpPr>
      <dsp:spPr>
        <a:xfrm>
          <a:off x="2949787" y="1578049"/>
          <a:ext cx="839570" cy="83937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9C4501A-278F-0448-9F8C-6AAEB30F3BA1}">
      <dsp:nvSpPr>
        <dsp:cNvPr id="0" name=""/>
        <dsp:cNvSpPr/>
      </dsp:nvSpPr>
      <dsp:spPr>
        <a:xfrm>
          <a:off x="2662102" y="1343972"/>
          <a:ext cx="371481" cy="371224"/>
        </a:xfrm>
        <a:prstGeom prst="donut">
          <a:avLst>
            <a:gd name="adj" fmla="val 746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A3450A6-5568-2F4A-9091-835FA00EF055}">
      <dsp:nvSpPr>
        <dsp:cNvPr id="0" name=""/>
        <dsp:cNvSpPr/>
      </dsp:nvSpPr>
      <dsp:spPr>
        <a:xfrm>
          <a:off x="4383408" y="-23886"/>
          <a:ext cx="137704" cy="137662"/>
        </a:xfrm>
        <a:prstGeom prst="donut">
          <a:avLst>
            <a:gd name="adj" fmla="val 746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08A78ED-A3F2-C242-A433-2FB9E10E09E4}">
      <dsp:nvSpPr>
        <dsp:cNvPr id="0" name=""/>
        <dsp:cNvSpPr/>
      </dsp:nvSpPr>
      <dsp:spPr>
        <a:xfrm>
          <a:off x="2994087" y="1622390"/>
          <a:ext cx="750969" cy="750698"/>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6168D3E-3B25-B74D-8887-E333ED98BA38}">
      <dsp:nvSpPr>
        <dsp:cNvPr id="0" name=""/>
        <dsp:cNvSpPr/>
      </dsp:nvSpPr>
      <dsp:spPr>
        <a:xfrm>
          <a:off x="3043725" y="831476"/>
          <a:ext cx="588713" cy="588287"/>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4AC3E7C-18A9-6F40-8448-6924ACC68093}">
      <dsp:nvSpPr>
        <dsp:cNvPr id="0" name=""/>
        <dsp:cNvSpPr/>
      </dsp:nvSpPr>
      <dsp:spPr>
        <a:xfrm>
          <a:off x="3970828" y="85933"/>
          <a:ext cx="274875" cy="274809"/>
        </a:xfrm>
        <a:prstGeom prst="donut">
          <a:avLst>
            <a:gd name="adj" fmla="val 746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AC253DD-674E-FB4B-9F55-B7DF69F7532F}">
      <dsp:nvSpPr>
        <dsp:cNvPr id="0" name=""/>
        <dsp:cNvSpPr/>
      </dsp:nvSpPr>
      <dsp:spPr>
        <a:xfrm>
          <a:off x="3078418" y="866020"/>
          <a:ext cx="519327" cy="519198"/>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2E473B0-4143-C441-BF04-32BF46225235}">
      <dsp:nvSpPr>
        <dsp:cNvPr id="0" name=""/>
        <dsp:cNvSpPr/>
      </dsp:nvSpPr>
      <dsp:spPr>
        <a:xfrm>
          <a:off x="3456305" y="281342"/>
          <a:ext cx="545480" cy="545493"/>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4DDA127-058B-3447-83B8-C6350134CCBE}">
      <dsp:nvSpPr>
        <dsp:cNvPr id="0" name=""/>
        <dsp:cNvSpPr/>
      </dsp:nvSpPr>
      <dsp:spPr>
        <a:xfrm>
          <a:off x="3488329" y="313308"/>
          <a:ext cx="481431" cy="481044"/>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00A94E8-800C-704F-8B03-96B439D1FD8A}">
      <dsp:nvSpPr>
        <dsp:cNvPr id="0" name=""/>
        <dsp:cNvSpPr/>
      </dsp:nvSpPr>
      <dsp:spPr>
        <a:xfrm>
          <a:off x="2689323" y="3482121"/>
          <a:ext cx="937777" cy="937857"/>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C809289-28F5-E641-8180-29DCCC353CB8}">
      <dsp:nvSpPr>
        <dsp:cNvPr id="0" name=""/>
        <dsp:cNvSpPr/>
      </dsp:nvSpPr>
      <dsp:spPr>
        <a:xfrm>
          <a:off x="4107999" y="4719535"/>
          <a:ext cx="371481" cy="371224"/>
        </a:xfrm>
        <a:prstGeom prst="donut">
          <a:avLst>
            <a:gd name="adj" fmla="val 746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30551CD-90FA-3642-970D-1083E31FE094}">
      <dsp:nvSpPr>
        <dsp:cNvPr id="0" name=""/>
        <dsp:cNvSpPr/>
      </dsp:nvSpPr>
      <dsp:spPr>
        <a:xfrm>
          <a:off x="2738961" y="3531617"/>
          <a:ext cx="839036" cy="838863"/>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70B3F1C-15E2-EA47-A805-4110D135260F}">
      <dsp:nvSpPr>
        <dsp:cNvPr id="0" name=""/>
        <dsp:cNvSpPr/>
      </dsp:nvSpPr>
      <dsp:spPr>
        <a:xfrm>
          <a:off x="3450967" y="4268395"/>
          <a:ext cx="588713" cy="588287"/>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95E0B6F-A90C-BB41-9061-F00081ECF907}">
      <dsp:nvSpPr>
        <dsp:cNvPr id="0" name=""/>
        <dsp:cNvSpPr/>
      </dsp:nvSpPr>
      <dsp:spPr>
        <a:xfrm>
          <a:off x="3485660" y="4302939"/>
          <a:ext cx="519327" cy="519198"/>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F0C87A2-B664-8E46-92FA-93C70D4EEF94}">
      <dsp:nvSpPr>
        <dsp:cNvPr id="0" name=""/>
        <dsp:cNvSpPr/>
      </dsp:nvSpPr>
      <dsp:spPr>
        <a:xfrm>
          <a:off x="626959" y="1622390"/>
          <a:ext cx="1856341" cy="592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 numCol="1" spcCol="1270" anchor="b" anchorCtr="0">
          <a:noAutofit/>
        </a:bodyPr>
        <a:lstStyle/>
        <a:p>
          <a:pPr marL="0" lvl="0" indent="0" algn="r" defTabSz="844550">
            <a:lnSpc>
              <a:spcPct val="90000"/>
            </a:lnSpc>
            <a:spcBef>
              <a:spcPct val="0"/>
            </a:spcBef>
            <a:spcAft>
              <a:spcPct val="35000"/>
            </a:spcAft>
            <a:buNone/>
          </a:pPr>
          <a:r>
            <a:rPr lang="it-IT" sz="1900" kern="1200" dirty="0"/>
            <a:t>classe</a:t>
          </a:r>
        </a:p>
      </dsp:txBody>
      <dsp:txXfrm>
        <a:off x="626959" y="1622390"/>
        <a:ext cx="1856341" cy="592927"/>
      </dsp:txXfrm>
    </dsp:sp>
    <dsp:sp modelId="{96DA2EB2-4F67-5B49-8A4C-52DE001484A7}">
      <dsp:nvSpPr>
        <dsp:cNvPr id="0" name=""/>
        <dsp:cNvSpPr/>
      </dsp:nvSpPr>
      <dsp:spPr>
        <a:xfrm>
          <a:off x="3995380" y="2540139"/>
          <a:ext cx="1856341" cy="57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it-IT" sz="1900" kern="1200" dirty="0"/>
            <a:t>genere</a:t>
          </a:r>
        </a:p>
      </dsp:txBody>
      <dsp:txXfrm>
        <a:off x="3995380" y="2540139"/>
        <a:ext cx="1856341" cy="577460"/>
      </dsp:txXfrm>
    </dsp:sp>
    <dsp:sp modelId="{D3C70B1F-55FD-E24F-8B92-859D3CA929D3}">
      <dsp:nvSpPr>
        <dsp:cNvPr id="0" name=""/>
        <dsp:cNvSpPr/>
      </dsp:nvSpPr>
      <dsp:spPr>
        <a:xfrm>
          <a:off x="3926528" y="1622390"/>
          <a:ext cx="1856341" cy="75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it-IT" sz="1900" kern="1200" dirty="0"/>
            <a:t>età</a:t>
          </a:r>
        </a:p>
      </dsp:txBody>
      <dsp:txXfrm>
        <a:off x="3926528" y="1622390"/>
        <a:ext cx="1856341" cy="750698"/>
      </dsp:txXfrm>
    </dsp:sp>
    <dsp:sp modelId="{F77EBB6E-DFD8-9243-AC11-501CE44C9534}">
      <dsp:nvSpPr>
        <dsp:cNvPr id="0" name=""/>
        <dsp:cNvSpPr/>
      </dsp:nvSpPr>
      <dsp:spPr>
        <a:xfrm>
          <a:off x="3764272" y="866020"/>
          <a:ext cx="1856341" cy="51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it-IT" sz="1900" kern="1200" dirty="0"/>
            <a:t>Etnia/nazionalità</a:t>
          </a:r>
        </a:p>
      </dsp:txBody>
      <dsp:txXfrm>
        <a:off x="3764272" y="866020"/>
        <a:ext cx="1856341" cy="519198"/>
      </dsp:txXfrm>
    </dsp:sp>
    <dsp:sp modelId="{B5F73E50-1F62-D840-A29B-65CB55E3A538}">
      <dsp:nvSpPr>
        <dsp:cNvPr id="0" name=""/>
        <dsp:cNvSpPr/>
      </dsp:nvSpPr>
      <dsp:spPr>
        <a:xfrm>
          <a:off x="4107999" y="313308"/>
          <a:ext cx="1856341" cy="481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it-IT" sz="1900" kern="1200" dirty="0"/>
            <a:t>istruzione</a:t>
          </a:r>
        </a:p>
      </dsp:txBody>
      <dsp:txXfrm>
        <a:off x="4107999" y="313308"/>
        <a:ext cx="1856341" cy="481044"/>
      </dsp:txXfrm>
    </dsp:sp>
    <dsp:sp modelId="{056F38CD-22C3-B54D-8251-DCF1DB867664}">
      <dsp:nvSpPr>
        <dsp:cNvPr id="0" name=""/>
        <dsp:cNvSpPr/>
      </dsp:nvSpPr>
      <dsp:spPr>
        <a:xfrm flipH="1">
          <a:off x="946295" y="3531617"/>
          <a:ext cx="1431164" cy="8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r" defTabSz="844550">
            <a:lnSpc>
              <a:spcPct val="90000"/>
            </a:lnSpc>
            <a:spcBef>
              <a:spcPct val="0"/>
            </a:spcBef>
            <a:spcAft>
              <a:spcPct val="35000"/>
            </a:spcAft>
            <a:buNone/>
          </a:pPr>
          <a:r>
            <a:rPr lang="it-IT" sz="1900" kern="1200" dirty="0"/>
            <a:t>Potere</a:t>
          </a:r>
        </a:p>
      </dsp:txBody>
      <dsp:txXfrm>
        <a:off x="946295" y="3531617"/>
        <a:ext cx="1431164" cy="838863"/>
      </dsp:txXfrm>
    </dsp:sp>
    <dsp:sp modelId="{152D6166-938C-CC43-BA3F-BAD3194E9D83}">
      <dsp:nvSpPr>
        <dsp:cNvPr id="0" name=""/>
        <dsp:cNvSpPr/>
      </dsp:nvSpPr>
      <dsp:spPr>
        <a:xfrm flipH="1">
          <a:off x="3201021" y="3186770"/>
          <a:ext cx="2243935" cy="765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t" anchorCtr="0">
          <a:noAutofit/>
        </a:bodyPr>
        <a:lstStyle/>
        <a:p>
          <a:pPr marL="0" lvl="0" indent="0" algn="r" defTabSz="844550">
            <a:lnSpc>
              <a:spcPct val="90000"/>
            </a:lnSpc>
            <a:spcBef>
              <a:spcPct val="0"/>
            </a:spcBef>
            <a:spcAft>
              <a:spcPct val="35000"/>
            </a:spcAft>
            <a:buNone/>
          </a:pPr>
          <a:r>
            <a:rPr lang="it-IT" sz="1900" kern="1200" dirty="0"/>
            <a:t>contesto</a:t>
          </a:r>
        </a:p>
      </dsp:txBody>
      <dsp:txXfrm>
        <a:off x="3201021" y="3186770"/>
        <a:ext cx="2243935" cy="7658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E6703-E300-814E-8474-1FD15A08D560}">
      <dsp:nvSpPr>
        <dsp:cNvPr id="0" name=""/>
        <dsp:cNvSpPr/>
      </dsp:nvSpPr>
      <dsp:spPr>
        <a:xfrm>
          <a:off x="0" y="675959"/>
          <a:ext cx="2742314" cy="25096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Etnografia = raccolta dati</a:t>
          </a:r>
          <a:endParaRPr lang="en-US" sz="1100" kern="1200"/>
        </a:p>
      </dsp:txBody>
      <dsp:txXfrm>
        <a:off x="12251" y="688210"/>
        <a:ext cx="2717812" cy="226463"/>
      </dsp:txXfrm>
    </dsp:sp>
    <dsp:sp modelId="{320EEB33-ED4F-B043-B9E0-60234B39ADEF}">
      <dsp:nvSpPr>
        <dsp:cNvPr id="0" name=""/>
        <dsp:cNvSpPr/>
      </dsp:nvSpPr>
      <dsp:spPr>
        <a:xfrm>
          <a:off x="0" y="958604"/>
          <a:ext cx="2742314" cy="250965"/>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informazione = interpretazione</a:t>
          </a:r>
          <a:endParaRPr lang="en-US" sz="1100" kern="1200"/>
        </a:p>
      </dsp:txBody>
      <dsp:txXfrm>
        <a:off x="12251" y="970855"/>
        <a:ext cx="2717812" cy="226463"/>
      </dsp:txXfrm>
    </dsp:sp>
    <dsp:sp modelId="{775DC0AD-4A9E-B741-983E-E15B5E1B0910}">
      <dsp:nvSpPr>
        <dsp:cNvPr id="0" name=""/>
        <dsp:cNvSpPr/>
      </dsp:nvSpPr>
      <dsp:spPr>
        <a:xfrm>
          <a:off x="0" y="1241249"/>
          <a:ext cx="2742314" cy="250965"/>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negoziazione e traduzione di culture</a:t>
          </a:r>
          <a:endParaRPr lang="en-US" sz="1100" kern="1200"/>
        </a:p>
      </dsp:txBody>
      <dsp:txXfrm>
        <a:off x="12251" y="1253500"/>
        <a:ext cx="2717812" cy="226463"/>
      </dsp:txXfrm>
    </dsp:sp>
    <dsp:sp modelId="{B7EE1682-9F6C-AE4D-A8CA-A877DBB15B65}">
      <dsp:nvSpPr>
        <dsp:cNvPr id="0" name=""/>
        <dsp:cNvSpPr/>
      </dsp:nvSpPr>
      <dsp:spPr>
        <a:xfrm>
          <a:off x="0" y="1523894"/>
          <a:ext cx="2742314" cy="250965"/>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osservazione partecipante</a:t>
          </a:r>
          <a:endParaRPr lang="en-US" sz="1100" kern="1200"/>
        </a:p>
      </dsp:txBody>
      <dsp:txXfrm>
        <a:off x="12251" y="1536145"/>
        <a:ext cx="2717812" cy="226463"/>
      </dsp:txXfrm>
    </dsp:sp>
    <dsp:sp modelId="{36402D15-D80B-B34D-8D3A-23C382B981A6}">
      <dsp:nvSpPr>
        <dsp:cNvPr id="0" name=""/>
        <dsp:cNvSpPr/>
      </dsp:nvSpPr>
      <dsp:spPr>
        <a:xfrm>
          <a:off x="0" y="1806539"/>
          <a:ext cx="2742314" cy="250965"/>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Convivere per periodo lungo (</a:t>
          </a:r>
          <a:r>
            <a:rPr lang="it-IT" sz="1100" b="1" kern="1200"/>
            <a:t>perduzione</a:t>
          </a:r>
          <a:r>
            <a:rPr lang="it-IT" sz="1100" kern="1200"/>
            <a:t>)</a:t>
          </a:r>
          <a:endParaRPr lang="en-US" sz="1100" kern="1200"/>
        </a:p>
      </dsp:txBody>
      <dsp:txXfrm>
        <a:off x="12251" y="1818790"/>
        <a:ext cx="2717812" cy="226463"/>
      </dsp:txXfrm>
    </dsp:sp>
    <dsp:sp modelId="{87DB23B4-76B5-2646-AA68-698D379DB466}">
      <dsp:nvSpPr>
        <dsp:cNvPr id="0" name=""/>
        <dsp:cNvSpPr/>
      </dsp:nvSpPr>
      <dsp:spPr>
        <a:xfrm>
          <a:off x="0" y="2089185"/>
          <a:ext cx="2742314" cy="25096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approccio olistico</a:t>
          </a:r>
          <a:endParaRPr lang="en-US" sz="1100" kern="1200"/>
        </a:p>
      </dsp:txBody>
      <dsp:txXfrm>
        <a:off x="12251" y="2101436"/>
        <a:ext cx="2717812" cy="226463"/>
      </dsp:txXfrm>
    </dsp:sp>
    <dsp:sp modelId="{CEE5EAF8-2921-ED4D-AC9E-382A61C4DDDD}">
      <dsp:nvSpPr>
        <dsp:cNvPr id="0" name=""/>
        <dsp:cNvSpPr/>
      </dsp:nvSpPr>
      <dsp:spPr>
        <a:xfrm>
          <a:off x="0" y="2371830"/>
          <a:ext cx="2742314" cy="250965"/>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Lingua locale, vita quotidiana</a:t>
          </a:r>
          <a:endParaRPr lang="en-US" sz="1100" kern="1200"/>
        </a:p>
      </dsp:txBody>
      <dsp:txXfrm>
        <a:off x="12251" y="2384081"/>
        <a:ext cx="2717812" cy="226463"/>
      </dsp:txXfrm>
    </dsp:sp>
    <dsp:sp modelId="{1EB51657-3163-B24B-A6EB-095CD3EB98DB}">
      <dsp:nvSpPr>
        <dsp:cNvPr id="0" name=""/>
        <dsp:cNvSpPr/>
      </dsp:nvSpPr>
      <dsp:spPr>
        <a:xfrm>
          <a:off x="0" y="2654475"/>
          <a:ext cx="2742314" cy="250965"/>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hlinkClick xmlns:r="http://schemas.openxmlformats.org/officeDocument/2006/relationships" r:id="rId1"/>
            </a:rPr>
            <a:t>ethnographic method</a:t>
          </a:r>
          <a:endParaRPr lang="en-US" sz="1100" kern="1200"/>
        </a:p>
      </dsp:txBody>
      <dsp:txXfrm>
        <a:off x="12251" y="2666726"/>
        <a:ext cx="2717812" cy="2264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ADC4D-B3BA-7A42-BDEE-E5A319E42596}">
      <dsp:nvSpPr>
        <dsp:cNvPr id="0" name=""/>
        <dsp:cNvSpPr/>
      </dsp:nvSpPr>
      <dsp:spPr>
        <a:xfrm rot="5400000">
          <a:off x="-357901" y="1555082"/>
          <a:ext cx="1582918" cy="191129"/>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1F3D7E8-579E-FD4D-8B5A-7AA3B6541DB2}">
      <dsp:nvSpPr>
        <dsp:cNvPr id="0" name=""/>
        <dsp:cNvSpPr/>
      </dsp:nvSpPr>
      <dsp:spPr>
        <a:xfrm>
          <a:off x="3913" y="541430"/>
          <a:ext cx="2123659" cy="1274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cultura</a:t>
          </a:r>
        </a:p>
      </dsp:txBody>
      <dsp:txXfrm>
        <a:off x="41233" y="578750"/>
        <a:ext cx="2049019" cy="1199555"/>
      </dsp:txXfrm>
    </dsp:sp>
    <dsp:sp modelId="{0EB0F510-5BC1-454F-98EC-855E5967637F}">
      <dsp:nvSpPr>
        <dsp:cNvPr id="0" name=""/>
        <dsp:cNvSpPr/>
      </dsp:nvSpPr>
      <dsp:spPr>
        <a:xfrm rot="5400000">
          <a:off x="-357901" y="3147827"/>
          <a:ext cx="1582918" cy="191129"/>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1342765-77A5-E643-B588-06C611CD2C8D}">
      <dsp:nvSpPr>
        <dsp:cNvPr id="0" name=""/>
        <dsp:cNvSpPr/>
      </dsp:nvSpPr>
      <dsp:spPr>
        <a:xfrm>
          <a:off x="3913" y="2134175"/>
          <a:ext cx="2123659" cy="1274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Ricerca </a:t>
          </a:r>
          <a:r>
            <a:rPr lang="it-IT" sz="1300" kern="1200" dirty="0" err="1">
              <a:solidFill>
                <a:schemeClr val="tx1"/>
              </a:solidFill>
            </a:rPr>
            <a:t>multisituata</a:t>
          </a:r>
          <a:endParaRPr lang="it-IT" sz="1300" kern="1200" dirty="0">
            <a:solidFill>
              <a:schemeClr val="tx1"/>
            </a:solidFill>
          </a:endParaRPr>
        </a:p>
      </dsp:txBody>
      <dsp:txXfrm>
        <a:off x="41233" y="2171495"/>
        <a:ext cx="2049019" cy="1199555"/>
      </dsp:txXfrm>
    </dsp:sp>
    <dsp:sp modelId="{F544083D-D85B-8E4B-B0B1-235E8ECBF5F8}">
      <dsp:nvSpPr>
        <dsp:cNvPr id="0" name=""/>
        <dsp:cNvSpPr/>
      </dsp:nvSpPr>
      <dsp:spPr>
        <a:xfrm>
          <a:off x="438471" y="3944199"/>
          <a:ext cx="2814641" cy="191129"/>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4ED2678-E4D1-7747-BCDE-1F187BC4AC5B}">
      <dsp:nvSpPr>
        <dsp:cNvPr id="0" name=""/>
        <dsp:cNvSpPr/>
      </dsp:nvSpPr>
      <dsp:spPr>
        <a:xfrm>
          <a:off x="3913" y="3726920"/>
          <a:ext cx="2123659" cy="1274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etnografia</a:t>
          </a:r>
        </a:p>
      </dsp:txBody>
      <dsp:txXfrm>
        <a:off x="41233" y="3764240"/>
        <a:ext cx="2049019" cy="1199555"/>
      </dsp:txXfrm>
    </dsp:sp>
    <dsp:sp modelId="{2E8215DA-84DF-FC48-9F26-3BE9D788A5D3}">
      <dsp:nvSpPr>
        <dsp:cNvPr id="0" name=""/>
        <dsp:cNvSpPr/>
      </dsp:nvSpPr>
      <dsp:spPr>
        <a:xfrm rot="16200000">
          <a:off x="2466566" y="3147827"/>
          <a:ext cx="1582918" cy="191129"/>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1A218F-1E2F-334C-894C-C62786138A6E}">
      <dsp:nvSpPr>
        <dsp:cNvPr id="0" name=""/>
        <dsp:cNvSpPr/>
      </dsp:nvSpPr>
      <dsp:spPr>
        <a:xfrm>
          <a:off x="2828380" y="3726920"/>
          <a:ext cx="2123659" cy="1274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Modelli </a:t>
          </a:r>
          <a:r>
            <a:rPr lang="it-IT" sz="1300" kern="1200" dirty="0" err="1">
              <a:solidFill>
                <a:schemeClr val="tx1"/>
              </a:solidFill>
            </a:rPr>
            <a:t>…di…per</a:t>
          </a:r>
          <a:endParaRPr lang="it-IT" sz="1300" kern="1200" dirty="0">
            <a:solidFill>
              <a:schemeClr val="tx1"/>
            </a:solidFill>
          </a:endParaRPr>
        </a:p>
      </dsp:txBody>
      <dsp:txXfrm>
        <a:off x="2865700" y="3764240"/>
        <a:ext cx="2049019" cy="1199555"/>
      </dsp:txXfrm>
    </dsp:sp>
    <dsp:sp modelId="{8E140681-ADA7-3541-A6BD-7A2AC0E6D01C}">
      <dsp:nvSpPr>
        <dsp:cNvPr id="0" name=""/>
        <dsp:cNvSpPr/>
      </dsp:nvSpPr>
      <dsp:spPr>
        <a:xfrm rot="16200000">
          <a:off x="2466566" y="1555082"/>
          <a:ext cx="1582918" cy="191129"/>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E9909E2-E252-114C-AA91-C8B9A51034B9}">
      <dsp:nvSpPr>
        <dsp:cNvPr id="0" name=""/>
        <dsp:cNvSpPr/>
      </dsp:nvSpPr>
      <dsp:spPr>
        <a:xfrm>
          <a:off x="2828380" y="2134175"/>
          <a:ext cx="2123659" cy="1274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confini</a:t>
          </a:r>
        </a:p>
      </dsp:txBody>
      <dsp:txXfrm>
        <a:off x="2865700" y="2171495"/>
        <a:ext cx="2049019" cy="1199555"/>
      </dsp:txXfrm>
    </dsp:sp>
    <dsp:sp modelId="{7B6D7175-2433-E74C-9C06-D9101118CACD}">
      <dsp:nvSpPr>
        <dsp:cNvPr id="0" name=""/>
        <dsp:cNvSpPr/>
      </dsp:nvSpPr>
      <dsp:spPr>
        <a:xfrm>
          <a:off x="3262938" y="758709"/>
          <a:ext cx="2814641" cy="191129"/>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D34F75-2296-3149-B703-B1B3E8248D60}">
      <dsp:nvSpPr>
        <dsp:cNvPr id="0" name=""/>
        <dsp:cNvSpPr/>
      </dsp:nvSpPr>
      <dsp:spPr>
        <a:xfrm>
          <a:off x="2828380" y="541430"/>
          <a:ext cx="2123659" cy="1274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comparazione</a:t>
          </a:r>
        </a:p>
      </dsp:txBody>
      <dsp:txXfrm>
        <a:off x="2865700" y="578750"/>
        <a:ext cx="2049019" cy="1199555"/>
      </dsp:txXfrm>
    </dsp:sp>
    <dsp:sp modelId="{6FB6E513-9D96-9B41-A42B-5C95A5BBCF66}">
      <dsp:nvSpPr>
        <dsp:cNvPr id="0" name=""/>
        <dsp:cNvSpPr/>
      </dsp:nvSpPr>
      <dsp:spPr>
        <a:xfrm rot="5400000">
          <a:off x="5291033" y="1555082"/>
          <a:ext cx="1582918" cy="191129"/>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1A7074C-0AF3-2A46-A838-F9366659DF88}">
      <dsp:nvSpPr>
        <dsp:cNvPr id="0" name=""/>
        <dsp:cNvSpPr/>
      </dsp:nvSpPr>
      <dsp:spPr>
        <a:xfrm>
          <a:off x="5652848" y="541430"/>
          <a:ext cx="2123659" cy="1274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Approccio</a:t>
          </a:r>
          <a:r>
            <a:rPr lang="it-IT" sz="1300" kern="1200" baseline="0" dirty="0">
              <a:solidFill>
                <a:schemeClr val="tx1"/>
              </a:solidFill>
            </a:rPr>
            <a:t> emico/etico</a:t>
          </a:r>
          <a:endParaRPr lang="it-IT" sz="1300" kern="1200" dirty="0">
            <a:solidFill>
              <a:schemeClr val="tx1"/>
            </a:solidFill>
          </a:endParaRPr>
        </a:p>
      </dsp:txBody>
      <dsp:txXfrm>
        <a:off x="5690168" y="578750"/>
        <a:ext cx="2049019" cy="1199555"/>
      </dsp:txXfrm>
    </dsp:sp>
    <dsp:sp modelId="{B7C11F71-AF37-2F4F-98F9-034DFB8E904D}">
      <dsp:nvSpPr>
        <dsp:cNvPr id="0" name=""/>
        <dsp:cNvSpPr/>
      </dsp:nvSpPr>
      <dsp:spPr>
        <a:xfrm rot="5400000">
          <a:off x="5291033" y="3147827"/>
          <a:ext cx="1582918" cy="191129"/>
        </a:xfrm>
        <a:prstGeom prst="rect">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F7DA7E-F5A4-B346-9712-85DD05E390B9}">
      <dsp:nvSpPr>
        <dsp:cNvPr id="0" name=""/>
        <dsp:cNvSpPr/>
      </dsp:nvSpPr>
      <dsp:spPr>
        <a:xfrm>
          <a:off x="5652848" y="2134175"/>
          <a:ext cx="2123659" cy="1274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Relativismo/etnocentrismo</a:t>
          </a:r>
        </a:p>
      </dsp:txBody>
      <dsp:txXfrm>
        <a:off x="5690168" y="2171495"/>
        <a:ext cx="2049019" cy="1199555"/>
      </dsp:txXfrm>
    </dsp:sp>
    <dsp:sp modelId="{E22A754E-C028-F34A-8A84-5694A6691B63}">
      <dsp:nvSpPr>
        <dsp:cNvPr id="0" name=""/>
        <dsp:cNvSpPr/>
      </dsp:nvSpPr>
      <dsp:spPr>
        <a:xfrm>
          <a:off x="5652848" y="3726920"/>
          <a:ext cx="2123659" cy="1274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relativismo</a:t>
          </a:r>
        </a:p>
      </dsp:txBody>
      <dsp:txXfrm>
        <a:off x="5690168" y="3764240"/>
        <a:ext cx="2049019" cy="1199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21EC8-7567-4B2D-9618-506C8D9AF2C6}">
      <dsp:nvSpPr>
        <dsp:cNvPr id="0" name=""/>
        <dsp:cNvSpPr/>
      </dsp:nvSpPr>
      <dsp:spPr>
        <a:xfrm>
          <a:off x="607871" y="801282"/>
          <a:ext cx="961900" cy="9619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D8A109C-04C7-4AEF-B156-2B7B17E19069}">
      <dsp:nvSpPr>
        <dsp:cNvPr id="0" name=""/>
        <dsp:cNvSpPr/>
      </dsp:nvSpPr>
      <dsp:spPr>
        <a:xfrm>
          <a:off x="20043" y="2060117"/>
          <a:ext cx="21375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it-IT" sz="1500" kern="1200"/>
            <a:t>Fare etnografia sul confine</a:t>
          </a:r>
          <a:endParaRPr lang="en-US" sz="1500" kern="1200"/>
        </a:p>
      </dsp:txBody>
      <dsp:txXfrm>
        <a:off x="20043" y="2060117"/>
        <a:ext cx="2137556" cy="720000"/>
      </dsp:txXfrm>
    </dsp:sp>
    <dsp:sp modelId="{2E4C3DD6-1F93-42EE-9A37-AE48566E6779}">
      <dsp:nvSpPr>
        <dsp:cNvPr id="0" name=""/>
        <dsp:cNvSpPr/>
      </dsp:nvSpPr>
      <dsp:spPr>
        <a:xfrm>
          <a:off x="3119499" y="801282"/>
          <a:ext cx="961900" cy="9619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CD5BBCD-7F1F-4185-82D3-7F43AF517BAD}">
      <dsp:nvSpPr>
        <dsp:cNvPr id="0" name=""/>
        <dsp:cNvSpPr/>
      </dsp:nvSpPr>
      <dsp:spPr>
        <a:xfrm>
          <a:off x="2531671" y="2060117"/>
          <a:ext cx="21375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it-IT" sz="1500" kern="1200"/>
            <a:t>Osservare, documentare, raccogliere, archiviare, diffondere</a:t>
          </a:r>
          <a:endParaRPr lang="en-US" sz="1500" kern="1200"/>
        </a:p>
      </dsp:txBody>
      <dsp:txXfrm>
        <a:off x="2531671" y="2060117"/>
        <a:ext cx="2137556" cy="720000"/>
      </dsp:txXfrm>
    </dsp:sp>
    <dsp:sp modelId="{815DB5BB-4153-4B2E-B362-66A36C410390}">
      <dsp:nvSpPr>
        <dsp:cNvPr id="0" name=""/>
        <dsp:cNvSpPr/>
      </dsp:nvSpPr>
      <dsp:spPr>
        <a:xfrm>
          <a:off x="5631128" y="801282"/>
          <a:ext cx="961900" cy="9619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38A0FC3-63B9-4D6D-9171-4FEF896DB413}">
      <dsp:nvSpPr>
        <dsp:cNvPr id="0" name=""/>
        <dsp:cNvSpPr/>
      </dsp:nvSpPr>
      <dsp:spPr>
        <a:xfrm>
          <a:off x="5043300" y="2060117"/>
          <a:ext cx="21375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it-IT" sz="1500" kern="1200"/>
            <a:t>Uscite didattiche sul territorio </a:t>
          </a:r>
          <a:endParaRPr lang="en-US" sz="1500" kern="1200"/>
        </a:p>
      </dsp:txBody>
      <dsp:txXfrm>
        <a:off x="5043300" y="2060117"/>
        <a:ext cx="2137556"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B10A6-E087-AC49-AF60-7ECA11D13654}">
      <dsp:nvSpPr>
        <dsp:cNvPr id="0" name=""/>
        <dsp:cNvSpPr/>
      </dsp:nvSpPr>
      <dsp:spPr>
        <a:xfrm>
          <a:off x="0" y="8999"/>
          <a:ext cx="4879728" cy="50193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VISIONARE MATERIALE</a:t>
          </a:r>
        </a:p>
      </dsp:txBody>
      <dsp:txXfrm>
        <a:off x="24502" y="33501"/>
        <a:ext cx="4830724" cy="452926"/>
      </dsp:txXfrm>
    </dsp:sp>
    <dsp:sp modelId="{FA6BE446-2D89-F34B-AC6D-564A08463594}">
      <dsp:nvSpPr>
        <dsp:cNvPr id="0" name=""/>
        <dsp:cNvSpPr/>
      </dsp:nvSpPr>
      <dsp:spPr>
        <a:xfrm>
          <a:off x="0" y="510929"/>
          <a:ext cx="4879728"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t-IT" sz="1700" kern="1200"/>
            <a:t>Indice contenuti</a:t>
          </a:r>
        </a:p>
        <a:p>
          <a:pPr marL="171450" lvl="1" indent="-171450" algn="l" defTabSz="755650">
            <a:lnSpc>
              <a:spcPct val="90000"/>
            </a:lnSpc>
            <a:spcBef>
              <a:spcPct val="0"/>
            </a:spcBef>
            <a:spcAft>
              <a:spcPct val="20000"/>
            </a:spcAft>
            <a:buChar char="•"/>
          </a:pPr>
          <a:r>
            <a:rPr lang="it-IT" sz="1700" kern="1200"/>
            <a:t>Vocabolario e lessico</a:t>
          </a:r>
        </a:p>
        <a:p>
          <a:pPr marL="171450" lvl="1" indent="-171450" algn="l" defTabSz="755650">
            <a:lnSpc>
              <a:spcPct val="90000"/>
            </a:lnSpc>
            <a:spcBef>
              <a:spcPct val="0"/>
            </a:spcBef>
            <a:spcAft>
              <a:spcPct val="20000"/>
            </a:spcAft>
            <a:buChar char="•"/>
          </a:pPr>
          <a:r>
            <a:rPr lang="it-IT" sz="1700" kern="1200"/>
            <a:t>Concetti e metodologie </a:t>
          </a:r>
        </a:p>
      </dsp:txBody>
      <dsp:txXfrm>
        <a:off x="0" y="510929"/>
        <a:ext cx="4879728" cy="819720"/>
      </dsp:txXfrm>
    </dsp:sp>
    <dsp:sp modelId="{A931298C-A92C-AE4C-B037-5B42B779CCF0}">
      <dsp:nvSpPr>
        <dsp:cNvPr id="0" name=""/>
        <dsp:cNvSpPr/>
      </dsp:nvSpPr>
      <dsp:spPr>
        <a:xfrm>
          <a:off x="0" y="1330649"/>
          <a:ext cx="4879728" cy="501930"/>
        </a:xfrm>
        <a:prstGeom prst="roundRect">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LEGGERE</a:t>
          </a:r>
        </a:p>
      </dsp:txBody>
      <dsp:txXfrm>
        <a:off x="24502" y="1355151"/>
        <a:ext cx="4830724" cy="452926"/>
      </dsp:txXfrm>
    </dsp:sp>
    <dsp:sp modelId="{4F1DEA15-E16B-D944-BC8C-A493A3AAF84A}">
      <dsp:nvSpPr>
        <dsp:cNvPr id="0" name=""/>
        <dsp:cNvSpPr/>
      </dsp:nvSpPr>
      <dsp:spPr>
        <a:xfrm>
          <a:off x="0" y="1832579"/>
          <a:ext cx="4879728"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t-IT" sz="1700" kern="1200"/>
            <a:t>Comprensione concetti principali</a:t>
          </a:r>
        </a:p>
        <a:p>
          <a:pPr marL="171450" lvl="1" indent="-171450" algn="l" defTabSz="755650">
            <a:lnSpc>
              <a:spcPct val="90000"/>
            </a:lnSpc>
            <a:spcBef>
              <a:spcPct val="0"/>
            </a:spcBef>
            <a:spcAft>
              <a:spcPct val="20000"/>
            </a:spcAft>
            <a:buChar char="•"/>
          </a:pPr>
          <a:r>
            <a:rPr lang="it-IT" sz="1700" kern="1200"/>
            <a:t>Non fermarsi al piano descrittivo</a:t>
          </a:r>
        </a:p>
        <a:p>
          <a:pPr marL="171450" lvl="1" indent="-171450" algn="l" defTabSz="755650">
            <a:lnSpc>
              <a:spcPct val="90000"/>
            </a:lnSpc>
            <a:spcBef>
              <a:spcPct val="0"/>
            </a:spcBef>
            <a:spcAft>
              <a:spcPct val="20000"/>
            </a:spcAft>
            <a:buChar char="•"/>
          </a:pPr>
          <a:r>
            <a:rPr lang="it-IT" sz="1700" kern="1200"/>
            <a:t>Collegamenti tra idee e ambiti</a:t>
          </a:r>
        </a:p>
      </dsp:txBody>
      <dsp:txXfrm>
        <a:off x="0" y="1832579"/>
        <a:ext cx="4879728" cy="819720"/>
      </dsp:txXfrm>
    </dsp:sp>
    <dsp:sp modelId="{7E8F0E5D-C39C-8243-88EC-BFB0AC964C0F}">
      <dsp:nvSpPr>
        <dsp:cNvPr id="0" name=""/>
        <dsp:cNvSpPr/>
      </dsp:nvSpPr>
      <dsp:spPr>
        <a:xfrm>
          <a:off x="0" y="2652300"/>
          <a:ext cx="4879728" cy="501930"/>
        </a:xfrm>
        <a:prstGeom prst="roundRect">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STUDIARE</a:t>
          </a:r>
        </a:p>
      </dsp:txBody>
      <dsp:txXfrm>
        <a:off x="24502" y="2676802"/>
        <a:ext cx="4830724" cy="452926"/>
      </dsp:txXfrm>
    </dsp:sp>
    <dsp:sp modelId="{5FF9BC6D-ED96-3F44-8C94-F1823DEED748}">
      <dsp:nvSpPr>
        <dsp:cNvPr id="0" name=""/>
        <dsp:cNvSpPr/>
      </dsp:nvSpPr>
      <dsp:spPr>
        <a:xfrm>
          <a:off x="0" y="3154230"/>
          <a:ext cx="4879728"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t-IT" sz="1700" kern="1200"/>
            <a:t>Attenzione e partecipazione in classe</a:t>
          </a:r>
        </a:p>
        <a:p>
          <a:pPr marL="171450" lvl="1" indent="-171450" algn="l" defTabSz="755650">
            <a:lnSpc>
              <a:spcPct val="90000"/>
            </a:lnSpc>
            <a:spcBef>
              <a:spcPct val="0"/>
            </a:spcBef>
            <a:spcAft>
              <a:spcPct val="20000"/>
            </a:spcAft>
            <a:buChar char="•"/>
          </a:pPr>
          <a:r>
            <a:rPr lang="it-IT" sz="1700" kern="1200"/>
            <a:t>Prendere appunti selettivi</a:t>
          </a:r>
        </a:p>
        <a:p>
          <a:pPr marL="171450" lvl="1" indent="-171450" algn="l" defTabSz="755650">
            <a:lnSpc>
              <a:spcPct val="90000"/>
            </a:lnSpc>
            <a:spcBef>
              <a:spcPct val="0"/>
            </a:spcBef>
            <a:spcAft>
              <a:spcPct val="20000"/>
            </a:spcAft>
            <a:buChar char="•"/>
          </a:pPr>
          <a:r>
            <a:rPr lang="it-IT" sz="1700" kern="1200"/>
            <a:t>Discutere punti principali</a:t>
          </a:r>
        </a:p>
      </dsp:txBody>
      <dsp:txXfrm>
        <a:off x="0" y="3154230"/>
        <a:ext cx="4879728" cy="819720"/>
      </dsp:txXfrm>
    </dsp:sp>
    <dsp:sp modelId="{07D9A966-A693-4D40-9F97-3D0DA0C3B47B}">
      <dsp:nvSpPr>
        <dsp:cNvPr id="0" name=""/>
        <dsp:cNvSpPr/>
      </dsp:nvSpPr>
      <dsp:spPr>
        <a:xfrm>
          <a:off x="0" y="3973950"/>
          <a:ext cx="4879728" cy="50193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PIANIFICARE</a:t>
          </a:r>
        </a:p>
      </dsp:txBody>
      <dsp:txXfrm>
        <a:off x="24502" y="3998452"/>
        <a:ext cx="4830724" cy="452926"/>
      </dsp:txXfrm>
    </dsp:sp>
    <dsp:sp modelId="{B4A9F872-D98F-5D42-91C1-B9CA6B3EDB0A}">
      <dsp:nvSpPr>
        <dsp:cNvPr id="0" name=""/>
        <dsp:cNvSpPr/>
      </dsp:nvSpPr>
      <dsp:spPr>
        <a:xfrm>
          <a:off x="0" y="4475880"/>
          <a:ext cx="4879728"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t-IT" sz="1700" kern="1200"/>
            <a:t>Farsi domande</a:t>
          </a:r>
        </a:p>
        <a:p>
          <a:pPr marL="171450" lvl="1" indent="-171450" algn="l" defTabSz="755650">
            <a:lnSpc>
              <a:spcPct val="90000"/>
            </a:lnSpc>
            <a:spcBef>
              <a:spcPct val="0"/>
            </a:spcBef>
            <a:spcAft>
              <a:spcPct val="20000"/>
            </a:spcAft>
            <a:buChar char="•"/>
          </a:pPr>
          <a:r>
            <a:rPr lang="it-IT" sz="1700" kern="1200"/>
            <a:t>Ripetere, rivedere, recitare</a:t>
          </a:r>
        </a:p>
        <a:p>
          <a:pPr marL="171450" lvl="1" indent="-171450" algn="l" defTabSz="755650">
            <a:lnSpc>
              <a:spcPct val="90000"/>
            </a:lnSpc>
            <a:spcBef>
              <a:spcPct val="0"/>
            </a:spcBef>
            <a:spcAft>
              <a:spcPct val="20000"/>
            </a:spcAft>
            <a:buChar char="•"/>
          </a:pPr>
          <a:r>
            <a:rPr lang="it-IT" sz="1700" kern="1200"/>
            <a:t>Studio in gruppo</a:t>
          </a:r>
        </a:p>
        <a:p>
          <a:pPr marL="171450" lvl="1" indent="-171450" algn="l" defTabSz="755650">
            <a:lnSpc>
              <a:spcPct val="90000"/>
            </a:lnSpc>
            <a:spcBef>
              <a:spcPct val="0"/>
            </a:spcBef>
            <a:spcAft>
              <a:spcPct val="20000"/>
            </a:spcAft>
            <a:buChar char="•"/>
          </a:pPr>
          <a:r>
            <a:rPr lang="it-IT" sz="1700" kern="1200"/>
            <a:t>Fare un programma realizzabile</a:t>
          </a:r>
        </a:p>
      </dsp:txBody>
      <dsp:txXfrm>
        <a:off x="0" y="4475880"/>
        <a:ext cx="4879728" cy="1092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8E616-308E-1A42-ADEF-93366214963A}">
      <dsp:nvSpPr>
        <dsp:cNvPr id="0" name=""/>
        <dsp:cNvSpPr/>
      </dsp:nvSpPr>
      <dsp:spPr>
        <a:xfrm>
          <a:off x="0" y="2937523"/>
          <a:ext cx="7200900" cy="642658"/>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it-IT" sz="2300" kern="1200"/>
            <a:t>Trovare </a:t>
          </a:r>
          <a:r>
            <a:rPr lang="it-IT" sz="2300" b="1" kern="1200"/>
            <a:t>strategie</a:t>
          </a:r>
          <a:r>
            <a:rPr lang="it-IT" sz="2300" kern="1200"/>
            <a:t> personalizzate</a:t>
          </a:r>
        </a:p>
      </dsp:txBody>
      <dsp:txXfrm>
        <a:off x="0" y="2937523"/>
        <a:ext cx="7200900" cy="642658"/>
      </dsp:txXfrm>
    </dsp:sp>
    <dsp:sp modelId="{AF6F7784-EA40-8E4B-94FA-E3F032D5F71D}">
      <dsp:nvSpPr>
        <dsp:cNvPr id="0" name=""/>
        <dsp:cNvSpPr/>
      </dsp:nvSpPr>
      <dsp:spPr>
        <a:xfrm rot="10800000">
          <a:off x="0" y="1958755"/>
          <a:ext cx="7200900" cy="988408"/>
        </a:xfrm>
        <a:prstGeom prst="upArrowCallout">
          <a:avLst/>
        </a:prstGeom>
        <a:gradFill rotWithShape="0">
          <a:gsLst>
            <a:gs pos="0">
              <a:schemeClr val="accent2">
                <a:hueOff val="-55218"/>
                <a:satOff val="-18112"/>
                <a:lumOff val="-6601"/>
                <a:alphaOff val="0"/>
                <a:tint val="94000"/>
                <a:satMod val="103000"/>
                <a:lumMod val="102000"/>
              </a:schemeClr>
            </a:gs>
            <a:gs pos="50000">
              <a:schemeClr val="accent2">
                <a:hueOff val="-55218"/>
                <a:satOff val="-18112"/>
                <a:lumOff val="-6601"/>
                <a:alphaOff val="0"/>
                <a:shade val="100000"/>
                <a:satMod val="110000"/>
                <a:lumMod val="100000"/>
              </a:schemeClr>
            </a:gs>
            <a:gs pos="100000">
              <a:schemeClr val="accent2">
                <a:hueOff val="-55218"/>
                <a:satOff val="-18112"/>
                <a:lumOff val="-6601"/>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it-IT" sz="2300" kern="1200"/>
            <a:t>Definire obiettivi e </a:t>
          </a:r>
          <a:r>
            <a:rPr lang="it-IT" sz="2300" b="1" kern="1200"/>
            <a:t>tempi</a:t>
          </a:r>
        </a:p>
      </dsp:txBody>
      <dsp:txXfrm rot="10800000">
        <a:off x="0" y="1958755"/>
        <a:ext cx="7200900" cy="642238"/>
      </dsp:txXfrm>
    </dsp:sp>
    <dsp:sp modelId="{958B5CE7-22BD-1A4A-A18B-F426E359FE38}">
      <dsp:nvSpPr>
        <dsp:cNvPr id="0" name=""/>
        <dsp:cNvSpPr/>
      </dsp:nvSpPr>
      <dsp:spPr>
        <a:xfrm rot="10800000">
          <a:off x="0" y="979986"/>
          <a:ext cx="7200900" cy="988408"/>
        </a:xfrm>
        <a:prstGeom prst="upArrowCallout">
          <a:avLst/>
        </a:prstGeom>
        <a:gradFill rotWithShape="0">
          <a:gsLst>
            <a:gs pos="0">
              <a:schemeClr val="accent2">
                <a:hueOff val="-110436"/>
                <a:satOff val="-36223"/>
                <a:lumOff val="-13202"/>
                <a:alphaOff val="0"/>
                <a:tint val="94000"/>
                <a:satMod val="103000"/>
                <a:lumMod val="102000"/>
              </a:schemeClr>
            </a:gs>
            <a:gs pos="50000">
              <a:schemeClr val="accent2">
                <a:hueOff val="-110436"/>
                <a:satOff val="-36223"/>
                <a:lumOff val="-13202"/>
                <a:alphaOff val="0"/>
                <a:shade val="100000"/>
                <a:satMod val="110000"/>
                <a:lumMod val="100000"/>
              </a:schemeClr>
            </a:gs>
            <a:gs pos="100000">
              <a:schemeClr val="accent2">
                <a:hueOff val="-110436"/>
                <a:satOff val="-36223"/>
                <a:lumOff val="-1320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it-IT" sz="2300" kern="1200"/>
            <a:t>Sondare difficoltà e </a:t>
          </a:r>
          <a:r>
            <a:rPr lang="it-IT" sz="2300" b="1" kern="1200"/>
            <a:t>deficit</a:t>
          </a:r>
        </a:p>
      </dsp:txBody>
      <dsp:txXfrm rot="10800000">
        <a:off x="0" y="979986"/>
        <a:ext cx="7200900" cy="642238"/>
      </dsp:txXfrm>
    </dsp:sp>
    <dsp:sp modelId="{7234C6A4-A747-654E-974E-FC8C1FFA2A14}">
      <dsp:nvSpPr>
        <dsp:cNvPr id="0" name=""/>
        <dsp:cNvSpPr/>
      </dsp:nvSpPr>
      <dsp:spPr>
        <a:xfrm rot="10800000">
          <a:off x="0" y="1217"/>
          <a:ext cx="7200900" cy="988408"/>
        </a:xfrm>
        <a:prstGeom prst="upArrowCallout">
          <a:avLst/>
        </a:prstGeom>
        <a:gradFill rotWithShape="0">
          <a:gsLst>
            <a:gs pos="0">
              <a:schemeClr val="accent2">
                <a:hueOff val="-165654"/>
                <a:satOff val="-54335"/>
                <a:lumOff val="-19803"/>
                <a:alphaOff val="0"/>
                <a:tint val="94000"/>
                <a:satMod val="103000"/>
                <a:lumMod val="102000"/>
              </a:schemeClr>
            </a:gs>
            <a:gs pos="50000">
              <a:schemeClr val="accent2">
                <a:hueOff val="-165654"/>
                <a:satOff val="-54335"/>
                <a:lumOff val="-19803"/>
                <a:alphaOff val="0"/>
                <a:shade val="100000"/>
                <a:satMod val="110000"/>
                <a:lumMod val="100000"/>
              </a:schemeClr>
            </a:gs>
            <a:gs pos="100000">
              <a:schemeClr val="accent2">
                <a:hueOff val="-165654"/>
                <a:satOff val="-54335"/>
                <a:lumOff val="-19803"/>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it-IT" sz="2300" kern="1200"/>
            <a:t>Considerare proprio </a:t>
          </a:r>
          <a:r>
            <a:rPr lang="it-IT" sz="2300" b="1" kern="1200"/>
            <a:t>background</a:t>
          </a:r>
          <a:r>
            <a:rPr lang="it-IT" sz="2300" kern="1200"/>
            <a:t> </a:t>
          </a:r>
        </a:p>
      </dsp:txBody>
      <dsp:txXfrm rot="10800000">
        <a:off x="0" y="1217"/>
        <a:ext cx="7200900" cy="642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F431-A1D7-334B-A8BD-7200FF064940}">
      <dsp:nvSpPr>
        <dsp:cNvPr id="0" name=""/>
        <dsp:cNvSpPr/>
      </dsp:nvSpPr>
      <dsp:spPr>
        <a:xfrm>
          <a:off x="0" y="1748"/>
          <a:ext cx="720090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43379562-661A-CA47-8576-C6E484744179}">
      <dsp:nvSpPr>
        <dsp:cNvPr id="0" name=""/>
        <dsp:cNvSpPr/>
      </dsp:nvSpPr>
      <dsp:spPr>
        <a:xfrm>
          <a:off x="0" y="1748"/>
          <a:ext cx="7200900" cy="5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a:t>Studio del genere umano dal punto di vista CULTURALE</a:t>
          </a:r>
          <a:endParaRPr lang="en-US" sz="1400" kern="1200"/>
        </a:p>
      </dsp:txBody>
      <dsp:txXfrm>
        <a:off x="0" y="1748"/>
        <a:ext cx="7200900" cy="596317"/>
      </dsp:txXfrm>
    </dsp:sp>
    <dsp:sp modelId="{023CD25C-5C7A-1F41-BD71-264C177E86E2}">
      <dsp:nvSpPr>
        <dsp:cNvPr id="0" name=""/>
        <dsp:cNvSpPr/>
      </dsp:nvSpPr>
      <dsp:spPr>
        <a:xfrm>
          <a:off x="0" y="598065"/>
          <a:ext cx="720090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44CEC49-5F7D-FC40-906A-28FAF068A6E5}">
      <dsp:nvSpPr>
        <dsp:cNvPr id="0" name=""/>
        <dsp:cNvSpPr/>
      </dsp:nvSpPr>
      <dsp:spPr>
        <a:xfrm>
          <a:off x="0" y="598065"/>
          <a:ext cx="7200900" cy="5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dirty="0"/>
            <a:t>Esplorazione della </a:t>
          </a:r>
          <a:r>
            <a:rPr lang="it-IT" sz="1400" b="1" kern="1200" dirty="0"/>
            <a:t>diversità umana </a:t>
          </a:r>
          <a:r>
            <a:rPr lang="it-IT" sz="1400" kern="1200" dirty="0"/>
            <a:t>nel Tempo/Spazio ➡️ </a:t>
          </a:r>
        </a:p>
        <a:p>
          <a:pPr marL="0" lvl="0" indent="0" algn="l" defTabSz="622300">
            <a:lnSpc>
              <a:spcPct val="90000"/>
            </a:lnSpc>
            <a:spcBef>
              <a:spcPct val="0"/>
            </a:spcBef>
            <a:spcAft>
              <a:spcPct val="35000"/>
            </a:spcAft>
            <a:buNone/>
          </a:pPr>
          <a:r>
            <a:rPr lang="it-IT" sz="1400" kern="1200" dirty="0"/>
            <a:t>adattabilità &amp; trasmissione</a:t>
          </a:r>
          <a:endParaRPr lang="en-US" sz="1400" kern="1200" dirty="0"/>
        </a:p>
      </dsp:txBody>
      <dsp:txXfrm>
        <a:off x="0" y="598065"/>
        <a:ext cx="7200900" cy="596317"/>
      </dsp:txXfrm>
    </dsp:sp>
    <dsp:sp modelId="{DF7E332C-1125-5E46-BFA6-D0B2AD1559B0}">
      <dsp:nvSpPr>
        <dsp:cNvPr id="0" name=""/>
        <dsp:cNvSpPr/>
      </dsp:nvSpPr>
      <dsp:spPr>
        <a:xfrm>
          <a:off x="0" y="1194382"/>
          <a:ext cx="720090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BBBCF8AF-A769-DD46-A8F5-45C096CD1056}">
      <dsp:nvSpPr>
        <dsp:cNvPr id="0" name=""/>
        <dsp:cNvSpPr/>
      </dsp:nvSpPr>
      <dsp:spPr>
        <a:xfrm>
          <a:off x="0" y="1194382"/>
          <a:ext cx="7200900" cy="5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b="1" kern="1200"/>
            <a:t>Anthropos</a:t>
          </a:r>
          <a:r>
            <a:rPr lang="it-IT" sz="1400" kern="1200"/>
            <a:t> (uomo) + </a:t>
          </a:r>
          <a:r>
            <a:rPr lang="it-IT" sz="1400" b="1" kern="1200"/>
            <a:t>Logos</a:t>
          </a:r>
          <a:r>
            <a:rPr lang="it-IT" sz="1400" kern="1200"/>
            <a:t> (discorso, sapere)</a:t>
          </a:r>
          <a:endParaRPr lang="en-US" sz="1400" kern="1200"/>
        </a:p>
      </dsp:txBody>
      <dsp:txXfrm>
        <a:off x="0" y="1194382"/>
        <a:ext cx="7200900" cy="596317"/>
      </dsp:txXfrm>
    </dsp:sp>
    <dsp:sp modelId="{7E7C18D6-E956-4445-8DDC-8ECE2A3DDD29}">
      <dsp:nvSpPr>
        <dsp:cNvPr id="0" name=""/>
        <dsp:cNvSpPr/>
      </dsp:nvSpPr>
      <dsp:spPr>
        <a:xfrm>
          <a:off x="0" y="1790700"/>
          <a:ext cx="720090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4AD7C34B-3345-1E47-986D-10F588D5C7B3}">
      <dsp:nvSpPr>
        <dsp:cNvPr id="0" name=""/>
        <dsp:cNvSpPr/>
      </dsp:nvSpPr>
      <dsp:spPr>
        <a:xfrm>
          <a:off x="0" y="1790700"/>
          <a:ext cx="7200900" cy="5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a:t>Antropologia culturale, sociale, etnologia, ecc.</a:t>
          </a:r>
          <a:endParaRPr lang="en-US" sz="1400" kern="1200"/>
        </a:p>
      </dsp:txBody>
      <dsp:txXfrm>
        <a:off x="0" y="1790700"/>
        <a:ext cx="7200900" cy="596317"/>
      </dsp:txXfrm>
    </dsp:sp>
    <dsp:sp modelId="{64B8C305-7343-0D43-86BB-C056CBBDC1E5}">
      <dsp:nvSpPr>
        <dsp:cNvPr id="0" name=""/>
        <dsp:cNvSpPr/>
      </dsp:nvSpPr>
      <dsp:spPr>
        <a:xfrm>
          <a:off x="0" y="2387017"/>
          <a:ext cx="720090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C5FCD540-B74B-9043-8748-BFA1E4BB523D}">
      <dsp:nvSpPr>
        <dsp:cNvPr id="0" name=""/>
        <dsp:cNvSpPr/>
      </dsp:nvSpPr>
      <dsp:spPr>
        <a:xfrm>
          <a:off x="0" y="2387017"/>
          <a:ext cx="7200900" cy="5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a:t>Tradizioni popolari, scienze demologiche	</a:t>
          </a:r>
          <a:endParaRPr lang="en-US" sz="1400" kern="1200"/>
        </a:p>
      </dsp:txBody>
      <dsp:txXfrm>
        <a:off x="0" y="2387017"/>
        <a:ext cx="7200900" cy="596317"/>
      </dsp:txXfrm>
    </dsp:sp>
    <dsp:sp modelId="{7B743C8B-A83C-8742-B25D-BF8A6C1A7836}">
      <dsp:nvSpPr>
        <dsp:cNvPr id="0" name=""/>
        <dsp:cNvSpPr/>
      </dsp:nvSpPr>
      <dsp:spPr>
        <a:xfrm>
          <a:off x="0" y="2983334"/>
          <a:ext cx="720090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7845AF10-68E0-2845-B04A-BAF27BA353F5}">
      <dsp:nvSpPr>
        <dsp:cNvPr id="0" name=""/>
        <dsp:cNvSpPr/>
      </dsp:nvSpPr>
      <dsp:spPr>
        <a:xfrm>
          <a:off x="0" y="2983334"/>
          <a:ext cx="7200900" cy="5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a:t>Discorso sull’alterità</a:t>
          </a:r>
          <a:endParaRPr lang="en-US" sz="1400" kern="1200"/>
        </a:p>
      </dsp:txBody>
      <dsp:txXfrm>
        <a:off x="0" y="2983334"/>
        <a:ext cx="7200900" cy="596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21CCB-B0F8-1843-B8EF-3AD43059376C}">
      <dsp:nvSpPr>
        <dsp:cNvPr id="0" name=""/>
        <dsp:cNvSpPr/>
      </dsp:nvSpPr>
      <dsp:spPr>
        <a:xfrm>
          <a:off x="2002604" y="1080293"/>
          <a:ext cx="430197" cy="91440"/>
        </a:xfrm>
        <a:custGeom>
          <a:avLst/>
          <a:gdLst/>
          <a:ahLst/>
          <a:cxnLst/>
          <a:rect l="0" t="0" r="0" b="0"/>
          <a:pathLst>
            <a:path>
              <a:moveTo>
                <a:pt x="0" y="45720"/>
              </a:moveTo>
              <a:lnTo>
                <a:pt x="430197" y="45720"/>
              </a:lnTo>
            </a:path>
          </a:pathLst>
        </a:custGeom>
        <a:noFill/>
        <a:ln w="6350" cap="flat" cmpd="sng" algn="in">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6183" y="1123709"/>
        <a:ext cx="23039" cy="4607"/>
      </dsp:txXfrm>
    </dsp:sp>
    <dsp:sp modelId="{FDDAF739-5887-CC45-AA00-40F09516E4EE}">
      <dsp:nvSpPr>
        <dsp:cNvPr id="0" name=""/>
        <dsp:cNvSpPr/>
      </dsp:nvSpPr>
      <dsp:spPr>
        <a:xfrm>
          <a:off x="938" y="524973"/>
          <a:ext cx="2003466" cy="1202079"/>
        </a:xfrm>
        <a:prstGeom prst="rect">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172" tIns="103048" rIns="98172" bIns="103048" numCol="1" spcCol="1270" anchor="ctr" anchorCtr="0">
          <a:noAutofit/>
        </a:bodyPr>
        <a:lstStyle/>
        <a:p>
          <a:pPr marL="0" lvl="0" indent="0" algn="ctr" defTabSz="800100">
            <a:lnSpc>
              <a:spcPct val="90000"/>
            </a:lnSpc>
            <a:spcBef>
              <a:spcPct val="0"/>
            </a:spcBef>
            <a:spcAft>
              <a:spcPct val="35000"/>
            </a:spcAft>
            <a:buNone/>
          </a:pPr>
          <a:r>
            <a:rPr lang="en-GB" sz="1800" kern="1200" baseline="0" dirty="0" err="1"/>
            <a:t>etnografia</a:t>
          </a:r>
          <a:r>
            <a:rPr lang="en-GB" sz="1800" kern="1200" baseline="0" dirty="0"/>
            <a:t> </a:t>
          </a:r>
        </a:p>
        <a:p>
          <a:pPr marL="0" lvl="0" indent="0" algn="ctr" defTabSz="800100">
            <a:lnSpc>
              <a:spcPct val="90000"/>
            </a:lnSpc>
            <a:spcBef>
              <a:spcPct val="0"/>
            </a:spcBef>
            <a:spcAft>
              <a:spcPct val="35000"/>
            </a:spcAft>
            <a:buNone/>
          </a:pPr>
          <a:r>
            <a:rPr lang="en-GB" sz="1800" kern="1200" baseline="0" dirty="0" err="1"/>
            <a:t>raccolta</a:t>
          </a:r>
          <a:r>
            <a:rPr lang="en-GB" sz="1800" kern="1200" baseline="0" dirty="0"/>
            <a:t> </a:t>
          </a:r>
          <a:r>
            <a:rPr lang="en-GB" sz="1800" kern="1200" baseline="0" dirty="0" err="1"/>
            <a:t>dati</a:t>
          </a:r>
          <a:r>
            <a:rPr lang="en-GB" sz="1800" kern="1200" baseline="0" dirty="0"/>
            <a:t> </a:t>
          </a:r>
          <a:endParaRPr lang="en-US" sz="1800" kern="1200" dirty="0"/>
        </a:p>
      </dsp:txBody>
      <dsp:txXfrm>
        <a:off x="938" y="524973"/>
        <a:ext cx="2003466" cy="1202079"/>
      </dsp:txXfrm>
    </dsp:sp>
    <dsp:sp modelId="{ABCB68F9-544C-2F4F-8876-FFE700FA2D10}">
      <dsp:nvSpPr>
        <dsp:cNvPr id="0" name=""/>
        <dsp:cNvSpPr/>
      </dsp:nvSpPr>
      <dsp:spPr>
        <a:xfrm>
          <a:off x="1002671" y="1725253"/>
          <a:ext cx="2464263" cy="430197"/>
        </a:xfrm>
        <a:custGeom>
          <a:avLst/>
          <a:gdLst/>
          <a:ahLst/>
          <a:cxnLst/>
          <a:rect l="0" t="0" r="0" b="0"/>
          <a:pathLst>
            <a:path>
              <a:moveTo>
                <a:pt x="2464263" y="0"/>
              </a:moveTo>
              <a:lnTo>
                <a:pt x="2464263" y="232198"/>
              </a:lnTo>
              <a:lnTo>
                <a:pt x="0" y="232198"/>
              </a:lnTo>
              <a:lnTo>
                <a:pt x="0" y="430197"/>
              </a:lnTo>
            </a:path>
          </a:pathLst>
        </a:custGeom>
        <a:noFill/>
        <a:ln w="6350" cap="flat" cmpd="sng" algn="in">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2129" y="1938047"/>
        <a:ext cx="125348" cy="4607"/>
      </dsp:txXfrm>
    </dsp:sp>
    <dsp:sp modelId="{FC9A90E5-A5F3-2B49-A8DD-BE3FC6506DC0}">
      <dsp:nvSpPr>
        <dsp:cNvPr id="0" name=""/>
        <dsp:cNvSpPr/>
      </dsp:nvSpPr>
      <dsp:spPr>
        <a:xfrm>
          <a:off x="2465202" y="524973"/>
          <a:ext cx="2003466" cy="1202079"/>
        </a:xfrm>
        <a:prstGeom prst="rect">
          <a:avLst/>
        </a:prstGeom>
        <a:solidFill>
          <a:schemeClr val="accent3">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172" tIns="103048" rIns="98172" bIns="103048" numCol="1" spcCol="1270" anchor="ctr" anchorCtr="0">
          <a:noAutofit/>
        </a:bodyPr>
        <a:lstStyle/>
        <a:p>
          <a:pPr marL="0" lvl="0" indent="0" algn="ctr" defTabSz="800100">
            <a:lnSpc>
              <a:spcPct val="90000"/>
            </a:lnSpc>
            <a:spcBef>
              <a:spcPct val="0"/>
            </a:spcBef>
            <a:spcAft>
              <a:spcPct val="35000"/>
            </a:spcAft>
            <a:buNone/>
          </a:pPr>
          <a:r>
            <a:rPr lang="en-GB" sz="1800" kern="1200" baseline="0" dirty="0" err="1"/>
            <a:t>etnologia</a:t>
          </a:r>
          <a:r>
            <a:rPr lang="en-GB" sz="1800" kern="1200" baseline="0" dirty="0"/>
            <a:t>  </a:t>
          </a:r>
        </a:p>
        <a:p>
          <a:pPr marL="0" lvl="0" indent="0" algn="ctr" defTabSz="800100">
            <a:lnSpc>
              <a:spcPct val="90000"/>
            </a:lnSpc>
            <a:spcBef>
              <a:spcPct val="0"/>
            </a:spcBef>
            <a:spcAft>
              <a:spcPct val="35000"/>
            </a:spcAft>
            <a:buNone/>
          </a:pPr>
          <a:r>
            <a:rPr lang="en-GB" sz="1800" kern="1200" baseline="0" dirty="0" err="1"/>
            <a:t>sintesi</a:t>
          </a:r>
          <a:r>
            <a:rPr lang="en-GB" sz="1800" kern="1200" baseline="0" dirty="0"/>
            <a:t> e </a:t>
          </a:r>
          <a:r>
            <a:rPr lang="en-GB" sz="1800" kern="1200" baseline="0" dirty="0" err="1"/>
            <a:t>cfr.transculturale</a:t>
          </a:r>
          <a:endParaRPr lang="en-US" sz="1800" kern="1200" dirty="0"/>
        </a:p>
      </dsp:txBody>
      <dsp:txXfrm>
        <a:off x="2465202" y="524973"/>
        <a:ext cx="2003466" cy="1202079"/>
      </dsp:txXfrm>
    </dsp:sp>
    <dsp:sp modelId="{7C9BF127-6C44-454C-8A49-A00A1EFB3638}">
      <dsp:nvSpPr>
        <dsp:cNvPr id="0" name=""/>
        <dsp:cNvSpPr/>
      </dsp:nvSpPr>
      <dsp:spPr>
        <a:xfrm>
          <a:off x="2002604" y="2743170"/>
          <a:ext cx="430197" cy="91440"/>
        </a:xfrm>
        <a:custGeom>
          <a:avLst/>
          <a:gdLst/>
          <a:ahLst/>
          <a:cxnLst/>
          <a:rect l="0" t="0" r="0" b="0"/>
          <a:pathLst>
            <a:path>
              <a:moveTo>
                <a:pt x="0" y="45720"/>
              </a:moveTo>
              <a:lnTo>
                <a:pt x="430197" y="45720"/>
              </a:lnTo>
            </a:path>
          </a:pathLst>
        </a:custGeom>
        <a:noFill/>
        <a:ln w="6350" cap="flat" cmpd="sng" algn="in">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6183" y="2786586"/>
        <a:ext cx="23039" cy="4607"/>
      </dsp:txXfrm>
    </dsp:sp>
    <dsp:sp modelId="{EFEB2D2E-F505-1F43-B485-F603A966BAEF}">
      <dsp:nvSpPr>
        <dsp:cNvPr id="0" name=""/>
        <dsp:cNvSpPr/>
      </dsp:nvSpPr>
      <dsp:spPr>
        <a:xfrm>
          <a:off x="938" y="2187850"/>
          <a:ext cx="2003466" cy="1202079"/>
        </a:xfrm>
        <a:prstGeom prst="rect">
          <a:avLst/>
        </a:prstGeom>
        <a:solidFill>
          <a:schemeClr val="accent4">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172" tIns="103048" rIns="98172" bIns="103048" numCol="1" spcCol="1270" anchor="ctr" anchorCtr="0">
          <a:noAutofit/>
        </a:bodyPr>
        <a:lstStyle/>
        <a:p>
          <a:pPr marL="0" lvl="0" indent="0" algn="ctr" defTabSz="800100">
            <a:lnSpc>
              <a:spcPct val="90000"/>
            </a:lnSpc>
            <a:spcBef>
              <a:spcPct val="0"/>
            </a:spcBef>
            <a:spcAft>
              <a:spcPct val="35000"/>
            </a:spcAft>
            <a:buNone/>
          </a:pPr>
          <a:r>
            <a:rPr lang="en-GB" sz="1800" kern="1200" baseline="0" dirty="0" err="1"/>
            <a:t>antropologia</a:t>
          </a:r>
          <a:r>
            <a:rPr lang="en-GB" sz="1800" kern="1200" baseline="0" dirty="0"/>
            <a:t> </a:t>
          </a:r>
        </a:p>
        <a:p>
          <a:pPr marL="0" lvl="0" indent="0" algn="ctr" defTabSz="800100">
            <a:lnSpc>
              <a:spcPct val="90000"/>
            </a:lnSpc>
            <a:spcBef>
              <a:spcPct val="0"/>
            </a:spcBef>
            <a:spcAft>
              <a:spcPct val="35000"/>
            </a:spcAft>
            <a:buNone/>
          </a:pPr>
          <a:r>
            <a:rPr lang="en-GB" sz="1800" kern="1200" baseline="0" dirty="0"/>
            <a:t>  </a:t>
          </a:r>
          <a:r>
            <a:rPr lang="en-GB" sz="1800" kern="1200" baseline="0" dirty="0" err="1"/>
            <a:t>generalizzazioni</a:t>
          </a:r>
          <a:r>
            <a:rPr lang="en-GB" sz="1800" kern="1200" baseline="0" dirty="0"/>
            <a:t> 	</a:t>
          </a:r>
          <a:r>
            <a:rPr lang="en-GB" sz="1800" kern="1200" baseline="0" dirty="0" err="1"/>
            <a:t>teoriche</a:t>
          </a:r>
          <a:endParaRPr lang="en-US" sz="1800" kern="1200" dirty="0"/>
        </a:p>
      </dsp:txBody>
      <dsp:txXfrm>
        <a:off x="938" y="2187850"/>
        <a:ext cx="2003466" cy="1202079"/>
      </dsp:txXfrm>
    </dsp:sp>
    <dsp:sp modelId="{E9ACEEB5-C1E4-3C4F-B379-1089DC1732A6}">
      <dsp:nvSpPr>
        <dsp:cNvPr id="0" name=""/>
        <dsp:cNvSpPr/>
      </dsp:nvSpPr>
      <dsp:spPr>
        <a:xfrm>
          <a:off x="1002671" y="3388130"/>
          <a:ext cx="2464263" cy="430197"/>
        </a:xfrm>
        <a:custGeom>
          <a:avLst/>
          <a:gdLst/>
          <a:ahLst/>
          <a:cxnLst/>
          <a:rect l="0" t="0" r="0" b="0"/>
          <a:pathLst>
            <a:path>
              <a:moveTo>
                <a:pt x="2464263" y="0"/>
              </a:moveTo>
              <a:lnTo>
                <a:pt x="2464263" y="232198"/>
              </a:lnTo>
              <a:lnTo>
                <a:pt x="0" y="232198"/>
              </a:lnTo>
              <a:lnTo>
                <a:pt x="0" y="430197"/>
              </a:lnTo>
            </a:path>
          </a:pathLst>
        </a:custGeom>
        <a:noFill/>
        <a:ln w="6350" cap="flat" cmpd="sng" algn="in">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2129" y="3600925"/>
        <a:ext cx="125348" cy="4607"/>
      </dsp:txXfrm>
    </dsp:sp>
    <dsp:sp modelId="{5DFFA064-36F1-1A4B-A82B-B8FEB9289D81}">
      <dsp:nvSpPr>
        <dsp:cNvPr id="0" name=""/>
        <dsp:cNvSpPr/>
      </dsp:nvSpPr>
      <dsp:spPr>
        <a:xfrm>
          <a:off x="2465202" y="2187850"/>
          <a:ext cx="2003466" cy="1202079"/>
        </a:xfrm>
        <a:prstGeom prst="rect">
          <a:avLst/>
        </a:prstGeom>
        <a:solidFill>
          <a:schemeClr val="accent5">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172" tIns="103048" rIns="98172" bIns="103048" numCol="1" spcCol="1270" anchor="ctr" anchorCtr="0">
          <a:noAutofit/>
        </a:bodyPr>
        <a:lstStyle/>
        <a:p>
          <a:pPr marL="0" lvl="0" indent="0" algn="ctr" defTabSz="800100">
            <a:lnSpc>
              <a:spcPct val="90000"/>
            </a:lnSpc>
            <a:spcBef>
              <a:spcPct val="0"/>
            </a:spcBef>
            <a:spcAft>
              <a:spcPct val="35000"/>
            </a:spcAft>
            <a:buNone/>
          </a:pPr>
          <a:r>
            <a:rPr lang="en-GB" sz="1800" kern="1200" baseline="0" dirty="0" err="1"/>
            <a:t>tradizioni</a:t>
          </a:r>
          <a:r>
            <a:rPr lang="en-GB" sz="1800" kern="1200" baseline="0" dirty="0"/>
            <a:t> </a:t>
          </a:r>
          <a:r>
            <a:rPr lang="en-GB" sz="1800" kern="1200" baseline="0" dirty="0" err="1"/>
            <a:t>popolari</a:t>
          </a:r>
          <a:r>
            <a:rPr lang="en-GB" sz="1800" kern="1200" baseline="0" dirty="0"/>
            <a:t>   </a:t>
          </a:r>
          <a:r>
            <a:rPr lang="en-GB" sz="1800" kern="1200" baseline="0" dirty="0" err="1"/>
            <a:t>demologia</a:t>
          </a:r>
          <a:r>
            <a:rPr lang="en-GB" sz="1800" kern="1200" baseline="0" dirty="0"/>
            <a:t> </a:t>
          </a:r>
          <a:endParaRPr lang="en-US" sz="1800" kern="1200" dirty="0"/>
        </a:p>
      </dsp:txBody>
      <dsp:txXfrm>
        <a:off x="2465202" y="2187850"/>
        <a:ext cx="2003466" cy="1202079"/>
      </dsp:txXfrm>
    </dsp:sp>
    <dsp:sp modelId="{4775373D-2ED2-F14B-9D85-7B0FCB97F893}">
      <dsp:nvSpPr>
        <dsp:cNvPr id="0" name=""/>
        <dsp:cNvSpPr/>
      </dsp:nvSpPr>
      <dsp:spPr>
        <a:xfrm>
          <a:off x="938" y="3850727"/>
          <a:ext cx="2003466" cy="1202079"/>
        </a:xfrm>
        <a:prstGeom prst="rect">
          <a:avLst/>
        </a:prstGeom>
        <a:solidFill>
          <a:schemeClr val="accent6">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172" tIns="103048" rIns="98172" bIns="103048" numCol="1" spcCol="1270" anchor="ctr" anchorCtr="0">
          <a:noAutofit/>
        </a:bodyPr>
        <a:lstStyle/>
        <a:p>
          <a:pPr marL="0" lvl="0" indent="0" algn="ctr" defTabSz="800100">
            <a:lnSpc>
              <a:spcPct val="90000"/>
            </a:lnSpc>
            <a:spcBef>
              <a:spcPct val="0"/>
            </a:spcBef>
            <a:spcAft>
              <a:spcPct val="35000"/>
            </a:spcAft>
            <a:buNone/>
          </a:pPr>
          <a:r>
            <a:rPr lang="en-GB" sz="1800" kern="1200" baseline="0" dirty="0" err="1"/>
            <a:t>antropologia</a:t>
          </a:r>
          <a:r>
            <a:rPr lang="en-GB" sz="1800" kern="1200" baseline="0" dirty="0"/>
            <a:t> </a:t>
          </a:r>
          <a:r>
            <a:rPr lang="en-GB" sz="1800" kern="1200" baseline="0" dirty="0" err="1"/>
            <a:t>fisica</a:t>
          </a:r>
          <a:r>
            <a:rPr lang="en-GB" sz="1800" kern="1200" baseline="0" dirty="0"/>
            <a:t>  </a:t>
          </a:r>
        </a:p>
        <a:p>
          <a:pPr marL="0" lvl="0" indent="0" algn="ctr" defTabSz="800100">
            <a:lnSpc>
              <a:spcPct val="90000"/>
            </a:lnSpc>
            <a:spcBef>
              <a:spcPct val="0"/>
            </a:spcBef>
            <a:spcAft>
              <a:spcPct val="35000"/>
            </a:spcAft>
            <a:buNone/>
          </a:pPr>
          <a:r>
            <a:rPr lang="en-GB" sz="1800" kern="1200" baseline="0" dirty="0" err="1"/>
            <a:t>genetica</a:t>
          </a:r>
          <a:r>
            <a:rPr lang="en-GB" sz="1800" kern="1200" baseline="0" dirty="0"/>
            <a:t>, </a:t>
          </a:r>
          <a:r>
            <a:rPr lang="en-GB" sz="1800" kern="1200" baseline="0" dirty="0" err="1"/>
            <a:t>biologia</a:t>
          </a:r>
          <a:r>
            <a:rPr lang="en-GB" sz="1800" kern="1200" baseline="0" dirty="0"/>
            <a:t>, 	</a:t>
          </a:r>
          <a:r>
            <a:rPr lang="en-GB" sz="1800" kern="1200" baseline="0" dirty="0" err="1"/>
            <a:t>ecologia</a:t>
          </a:r>
          <a:endParaRPr lang="en-US" sz="1800" kern="1200" dirty="0"/>
        </a:p>
      </dsp:txBody>
      <dsp:txXfrm>
        <a:off x="938" y="3850727"/>
        <a:ext cx="2003466" cy="12020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E589-FA58-374D-B83E-9602D930F722}">
      <dsp:nvSpPr>
        <dsp:cNvPr id="0" name=""/>
        <dsp:cNvSpPr/>
      </dsp:nvSpPr>
      <dsp:spPr>
        <a:xfrm>
          <a:off x="0" y="0"/>
          <a:ext cx="3903782" cy="1227124"/>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Erodoto VI sec. a.C.</a:t>
          </a:r>
          <a:endParaRPr lang="en-US" sz="2300" kern="1200"/>
        </a:p>
      </dsp:txBody>
      <dsp:txXfrm>
        <a:off x="35941" y="35941"/>
        <a:ext cx="2475927" cy="1155242"/>
      </dsp:txXfrm>
    </dsp:sp>
    <dsp:sp modelId="{B46F2914-1C76-EB46-871F-C268E7A2C777}">
      <dsp:nvSpPr>
        <dsp:cNvPr id="0" name=""/>
        <dsp:cNvSpPr/>
      </dsp:nvSpPr>
      <dsp:spPr>
        <a:xfrm>
          <a:off x="326941" y="1450238"/>
          <a:ext cx="3903782" cy="1227124"/>
        </a:xfrm>
        <a:prstGeom prst="roundRect">
          <a:avLst>
            <a:gd name="adj" fmla="val 10000"/>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Scoperta Nuovo Mondo, Umanesimo (1400-1500)</a:t>
          </a:r>
          <a:endParaRPr lang="en-US" sz="2300" kern="1200"/>
        </a:p>
      </dsp:txBody>
      <dsp:txXfrm>
        <a:off x="362882" y="1486179"/>
        <a:ext cx="2707327" cy="1155242"/>
      </dsp:txXfrm>
    </dsp:sp>
    <dsp:sp modelId="{0BC2E1D5-37DF-FF4C-A567-A7B742713728}">
      <dsp:nvSpPr>
        <dsp:cNvPr id="0" name=""/>
        <dsp:cNvSpPr/>
      </dsp:nvSpPr>
      <dsp:spPr>
        <a:xfrm>
          <a:off x="649003" y="2900476"/>
          <a:ext cx="3903782" cy="1227124"/>
        </a:xfrm>
        <a:prstGeom prst="roundRect">
          <a:avLst>
            <a:gd name="adj" fmla="val 10000"/>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Illuminismo (Societè des observateurs de l’homme 1799)</a:t>
          </a:r>
          <a:endParaRPr lang="en-US" sz="2300" kern="1200"/>
        </a:p>
      </dsp:txBody>
      <dsp:txXfrm>
        <a:off x="684944" y="2936417"/>
        <a:ext cx="2712207" cy="1155242"/>
      </dsp:txXfrm>
    </dsp:sp>
    <dsp:sp modelId="{794A8AD8-0925-0D4D-9946-953D928902E4}">
      <dsp:nvSpPr>
        <dsp:cNvPr id="0" name=""/>
        <dsp:cNvSpPr/>
      </dsp:nvSpPr>
      <dsp:spPr>
        <a:xfrm>
          <a:off x="975945" y="4350715"/>
          <a:ext cx="3903782" cy="1227124"/>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Colonialismo e nascita disciplina scientifica 1800</a:t>
          </a:r>
          <a:endParaRPr lang="en-US" sz="2300" kern="1200"/>
        </a:p>
      </dsp:txBody>
      <dsp:txXfrm>
        <a:off x="1011886" y="4386656"/>
        <a:ext cx="2707327" cy="1155242"/>
      </dsp:txXfrm>
    </dsp:sp>
    <dsp:sp modelId="{58D684FA-6782-4140-9B4D-BDD3D189E91E}">
      <dsp:nvSpPr>
        <dsp:cNvPr id="0" name=""/>
        <dsp:cNvSpPr/>
      </dsp:nvSpPr>
      <dsp:spPr>
        <a:xfrm>
          <a:off x="3106151" y="939866"/>
          <a:ext cx="797631" cy="797631"/>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85618" y="939866"/>
        <a:ext cx="438697" cy="600217"/>
      </dsp:txXfrm>
    </dsp:sp>
    <dsp:sp modelId="{22E5993C-ED36-DF49-B06D-E7F88AFEFDC4}">
      <dsp:nvSpPr>
        <dsp:cNvPr id="0" name=""/>
        <dsp:cNvSpPr/>
      </dsp:nvSpPr>
      <dsp:spPr>
        <a:xfrm>
          <a:off x="3433093" y="2390104"/>
          <a:ext cx="797631" cy="797631"/>
        </a:xfrm>
        <a:prstGeom prst="downArrow">
          <a:avLst>
            <a:gd name="adj1" fmla="val 55000"/>
            <a:gd name="adj2" fmla="val 45000"/>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12560" y="2390104"/>
        <a:ext cx="438697" cy="600217"/>
      </dsp:txXfrm>
    </dsp:sp>
    <dsp:sp modelId="{5C4FF38D-5529-224E-99C4-14E7BD94D097}">
      <dsp:nvSpPr>
        <dsp:cNvPr id="0" name=""/>
        <dsp:cNvSpPr/>
      </dsp:nvSpPr>
      <dsp:spPr>
        <a:xfrm>
          <a:off x="3755155" y="3840342"/>
          <a:ext cx="797631" cy="797631"/>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934622" y="3840342"/>
        <a:ext cx="438697" cy="600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8D86-977D-EA4A-9831-333B847BCC89}">
      <dsp:nvSpPr>
        <dsp:cNvPr id="0" name=""/>
        <dsp:cNvSpPr/>
      </dsp:nvSpPr>
      <dsp:spPr>
        <a:xfrm>
          <a:off x="0" y="0"/>
          <a:ext cx="5760720" cy="787908"/>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distanza geografica/temporale </a:t>
          </a:r>
          <a:r>
            <a:rPr lang="it-IT" sz="1800" kern="1200" dirty="0">
              <a:sym typeface="Symbol" panose="05050102010706020507" pitchFamily="18" charset="2"/>
            </a:rPr>
            <a:t></a:t>
          </a:r>
          <a:r>
            <a:rPr lang="it-IT" sz="1800" kern="1200" dirty="0"/>
            <a:t> contemporaneità</a:t>
          </a:r>
          <a:endParaRPr lang="en-US" sz="1800" kern="1200" dirty="0"/>
        </a:p>
      </dsp:txBody>
      <dsp:txXfrm>
        <a:off x="23077" y="23077"/>
        <a:ext cx="4843927" cy="741754"/>
      </dsp:txXfrm>
    </dsp:sp>
    <dsp:sp modelId="{AB24760F-3F35-F54A-BF52-33144BF73886}">
      <dsp:nvSpPr>
        <dsp:cNvPr id="0" name=""/>
        <dsp:cNvSpPr/>
      </dsp:nvSpPr>
      <dsp:spPr>
        <a:xfrm>
          <a:off x="482460" y="931164"/>
          <a:ext cx="5760720" cy="787908"/>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tradizionale, semplice</a:t>
          </a:r>
        </a:p>
        <a:p>
          <a:pPr marL="0" lvl="0" indent="0" algn="l" defTabSz="800100">
            <a:lnSpc>
              <a:spcPct val="90000"/>
            </a:lnSpc>
            <a:spcBef>
              <a:spcPct val="0"/>
            </a:spcBef>
            <a:spcAft>
              <a:spcPct val="35000"/>
            </a:spcAft>
            <a:buNone/>
          </a:pPr>
          <a:r>
            <a:rPr lang="it-IT" sz="1800" kern="1200" dirty="0">
              <a:sym typeface="Symbol" panose="05050102010706020507" pitchFamily="18" charset="2"/>
            </a:rPr>
            <a:t></a:t>
          </a:r>
          <a:r>
            <a:rPr lang="it-IT" sz="1800" kern="1200" dirty="0"/>
            <a:t> moderno, complessità</a:t>
          </a:r>
          <a:endParaRPr lang="en-US" sz="1800" kern="1200" dirty="0"/>
        </a:p>
      </dsp:txBody>
      <dsp:txXfrm>
        <a:off x="505537" y="954241"/>
        <a:ext cx="4719965" cy="741753"/>
      </dsp:txXfrm>
    </dsp:sp>
    <dsp:sp modelId="{77059FBB-F01D-5444-AA8A-631D837D4084}">
      <dsp:nvSpPr>
        <dsp:cNvPr id="0" name=""/>
        <dsp:cNvSpPr/>
      </dsp:nvSpPr>
      <dsp:spPr>
        <a:xfrm>
          <a:off x="957719" y="1862328"/>
          <a:ext cx="5760720" cy="787908"/>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ricerca sul campo, visione comparativa dal sapere </a:t>
          </a:r>
          <a:r>
            <a:rPr lang="it-IT" sz="1800" b="1" kern="1200" dirty="0"/>
            <a:t>locale</a:t>
          </a:r>
          <a:r>
            <a:rPr lang="it-IT" sz="1800" kern="1200" dirty="0"/>
            <a:t> all’ottica </a:t>
          </a:r>
          <a:r>
            <a:rPr lang="it-IT" sz="1800" b="1" kern="1200" dirty="0"/>
            <a:t>globale</a:t>
          </a:r>
          <a:r>
            <a:rPr lang="it-IT" sz="1800" kern="1200" dirty="0"/>
            <a:t> </a:t>
          </a:r>
          <a:endParaRPr lang="en-US" sz="1800" kern="1200" dirty="0"/>
        </a:p>
      </dsp:txBody>
      <dsp:txXfrm>
        <a:off x="980796" y="1885405"/>
        <a:ext cx="4727166" cy="741753"/>
      </dsp:txXfrm>
    </dsp:sp>
    <dsp:sp modelId="{1365243F-CA3E-CD44-BEE7-2E9608A2F73B}">
      <dsp:nvSpPr>
        <dsp:cNvPr id="0" name=""/>
        <dsp:cNvSpPr/>
      </dsp:nvSpPr>
      <dsp:spPr>
        <a:xfrm>
          <a:off x="1440179" y="2793492"/>
          <a:ext cx="5760720" cy="787908"/>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cogliere unità nella differenza e la differenza nell’apparente somiglianza </a:t>
          </a:r>
          <a:endParaRPr lang="en-US" sz="1800" kern="1200"/>
        </a:p>
      </dsp:txBody>
      <dsp:txXfrm>
        <a:off x="1463256" y="2816569"/>
        <a:ext cx="4719965" cy="741753"/>
      </dsp:txXfrm>
    </dsp:sp>
    <dsp:sp modelId="{AF1F0C66-F54D-B549-96D6-E32C67A57748}">
      <dsp:nvSpPr>
        <dsp:cNvPr id="0" name=""/>
        <dsp:cNvSpPr/>
      </dsp:nvSpPr>
      <dsp:spPr>
        <a:xfrm>
          <a:off x="5248579" y="603465"/>
          <a:ext cx="512140" cy="512140"/>
        </a:xfrm>
        <a:prstGeom prst="downArrow">
          <a:avLst>
            <a:gd name="adj1" fmla="val 55000"/>
            <a:gd name="adj2" fmla="val 45000"/>
          </a:avLst>
        </a:prstGeom>
        <a:solidFill>
          <a:schemeClr val="dk2">
            <a:alpha val="90000"/>
            <a:tint val="40000"/>
            <a:hueOff val="0"/>
            <a:satOff val="0"/>
            <a:lumOff val="0"/>
            <a:alphaOff val="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63811" y="603465"/>
        <a:ext cx="281677" cy="385385"/>
      </dsp:txXfrm>
    </dsp:sp>
    <dsp:sp modelId="{1328E2BE-B3AF-3040-98A0-7D94A954223C}">
      <dsp:nvSpPr>
        <dsp:cNvPr id="0" name=""/>
        <dsp:cNvSpPr/>
      </dsp:nvSpPr>
      <dsp:spPr>
        <a:xfrm>
          <a:off x="5731040" y="1534629"/>
          <a:ext cx="512140" cy="512140"/>
        </a:xfrm>
        <a:prstGeom prst="downArrow">
          <a:avLst>
            <a:gd name="adj1" fmla="val 55000"/>
            <a:gd name="adj2" fmla="val 45000"/>
          </a:avLst>
        </a:prstGeom>
        <a:solidFill>
          <a:schemeClr val="dk2">
            <a:alpha val="90000"/>
            <a:tint val="40000"/>
            <a:hueOff val="0"/>
            <a:satOff val="0"/>
            <a:lumOff val="0"/>
            <a:alphaOff val="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846272" y="1534629"/>
        <a:ext cx="281677" cy="385385"/>
      </dsp:txXfrm>
    </dsp:sp>
    <dsp:sp modelId="{15C9633C-0AD6-C24D-BB8E-FAD0F1088361}">
      <dsp:nvSpPr>
        <dsp:cNvPr id="0" name=""/>
        <dsp:cNvSpPr/>
      </dsp:nvSpPr>
      <dsp:spPr>
        <a:xfrm>
          <a:off x="6206299" y="2465793"/>
          <a:ext cx="512140" cy="512140"/>
        </a:xfrm>
        <a:prstGeom prst="downArrow">
          <a:avLst>
            <a:gd name="adj1" fmla="val 55000"/>
            <a:gd name="adj2" fmla="val 45000"/>
          </a:avLst>
        </a:prstGeom>
        <a:solidFill>
          <a:schemeClr val="dk2">
            <a:alpha val="90000"/>
            <a:tint val="40000"/>
            <a:hueOff val="0"/>
            <a:satOff val="0"/>
            <a:lumOff val="0"/>
            <a:alphaOff val="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321531" y="2465793"/>
        <a:ext cx="281677" cy="385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7BADF-D535-A64C-ACA8-9AF0720D3EBA}">
      <dsp:nvSpPr>
        <dsp:cNvPr id="0" name=""/>
        <dsp:cNvSpPr/>
      </dsp:nvSpPr>
      <dsp:spPr>
        <a:xfrm rot="21300000">
          <a:off x="21760" y="1384778"/>
          <a:ext cx="7157379" cy="811842"/>
        </a:xfrm>
        <a:prstGeom prst="mathMinus">
          <a:avLst/>
        </a:prstGeom>
        <a:solidFill>
          <a:schemeClr val="accent5">
            <a:tint val="6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EB9645-0A5F-664C-94E2-3D0DA9F50433}">
      <dsp:nvSpPr>
        <dsp:cNvPr id="0" name=""/>
        <dsp:cNvSpPr/>
      </dsp:nvSpPr>
      <dsp:spPr>
        <a:xfrm>
          <a:off x="864108" y="179070"/>
          <a:ext cx="2160270" cy="1432560"/>
        </a:xfrm>
        <a:prstGeom prst="downArrow">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06D93-8387-E04F-B784-FB5E4A02ADDE}">
      <dsp:nvSpPr>
        <dsp:cNvPr id="0" name=""/>
        <dsp:cNvSpPr/>
      </dsp:nvSpPr>
      <dsp:spPr>
        <a:xfrm>
          <a:off x="3816477" y="0"/>
          <a:ext cx="2304288" cy="150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it-IT" sz="3700" kern="1200" dirty="0"/>
            <a:t>Modelli PER</a:t>
          </a:r>
        </a:p>
      </dsp:txBody>
      <dsp:txXfrm>
        <a:off x="3816477" y="0"/>
        <a:ext cx="2304288" cy="1504188"/>
      </dsp:txXfrm>
    </dsp:sp>
    <dsp:sp modelId="{66AF5490-1BF0-8B48-AABA-2B8780D9CAAF}">
      <dsp:nvSpPr>
        <dsp:cNvPr id="0" name=""/>
        <dsp:cNvSpPr/>
      </dsp:nvSpPr>
      <dsp:spPr>
        <a:xfrm>
          <a:off x="4176522" y="1969769"/>
          <a:ext cx="2160270" cy="1432560"/>
        </a:xfrm>
        <a:prstGeom prst="upArrow">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AB030-B25F-914A-8911-EB774FE6107A}">
      <dsp:nvSpPr>
        <dsp:cNvPr id="0" name=""/>
        <dsp:cNvSpPr/>
      </dsp:nvSpPr>
      <dsp:spPr>
        <a:xfrm>
          <a:off x="1080135" y="2077212"/>
          <a:ext cx="2304288" cy="150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it-IT" sz="3700" kern="1200" dirty="0"/>
            <a:t>Modelli DI</a:t>
          </a:r>
        </a:p>
      </dsp:txBody>
      <dsp:txXfrm>
        <a:off x="1080135" y="2077212"/>
        <a:ext cx="2304288" cy="15041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AA03B-A885-A04C-9B2F-50E081FC756A}" type="datetimeFigureOut">
              <a:rPr lang="it-IT" smtClean="0"/>
              <a:pPr/>
              <a:t>20/10/23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CF40E-2B44-0746-A6EE-593ABF7D98A5}" type="slidenum">
              <a:rPr lang="it-IT" smtClean="0"/>
              <a:pPr/>
              <a:t>‹N›</a:t>
            </a:fld>
            <a:endParaRPr lang="it-IT"/>
          </a:p>
        </p:txBody>
      </p:sp>
    </p:spTree>
    <p:extLst>
      <p:ext uri="{BB962C8B-B14F-4D97-AF65-F5344CB8AC3E}">
        <p14:creationId xmlns:p14="http://schemas.microsoft.com/office/powerpoint/2010/main" val="8955958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38F6A3AA-A89E-4FD3-95DC-31E57A635CA1}" type="slidenum">
              <a:rPr lang="it-IT" smtClean="0"/>
              <a:t>6</a:t>
            </a:fld>
            <a:endParaRPr lang="it-IT"/>
          </a:p>
        </p:txBody>
      </p:sp>
    </p:spTree>
    <p:extLst>
      <p:ext uri="{BB962C8B-B14F-4D97-AF65-F5344CB8AC3E}">
        <p14:creationId xmlns:p14="http://schemas.microsoft.com/office/powerpoint/2010/main" val="51008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8D57813-0CB5-A944-A1E1-8FC98BB32164}" type="slidenum">
              <a:rPr lang="it-IT"/>
              <a:pPr/>
              <a:t>9</a:t>
            </a:fld>
            <a:endParaRPr lang="it-IT"/>
          </a:p>
        </p:txBody>
      </p:sp>
      <p:sp>
        <p:nvSpPr>
          <p:cNvPr id="18435" name="Rectangle 2"/>
          <p:cNvSpPr>
            <a:spLocks noGrp="1" noRot="1" noChangeAspect="1" noChangeArrowheads="1" noTextEdit="1"/>
          </p:cNvSpPr>
          <p:nvPr>
            <p:ph type="sldImg"/>
          </p:nvPr>
        </p:nvSpPr>
        <p:spPr>
          <a:xfrm>
            <a:off x="1143000" y="685800"/>
            <a:ext cx="4572000" cy="3429000"/>
          </a:xfrm>
          <a:ln/>
        </p:spPr>
      </p:sp>
      <p:sp>
        <p:nvSpPr>
          <p:cNvPr id="18436" name="Rectangle 3"/>
          <p:cNvSpPr>
            <a:spLocks noGrp="1" noChangeArrowheads="1"/>
          </p:cNvSpPr>
          <p:nvPr>
            <p:ph type="body" idx="1"/>
          </p:nvPr>
        </p:nvSpPr>
        <p:spPr>
          <a:noFill/>
          <a:ln/>
        </p:spPr>
        <p:txBody>
          <a:bodyPr/>
          <a:lstStyle/>
          <a:p>
            <a:pPr>
              <a:spcBef>
                <a:spcPct val="0"/>
              </a:spcBef>
            </a:pPr>
            <a:endParaRPr lang="it-IT"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E0325B1-9784-E240-9CFB-1838061867B6}" type="slidenum">
              <a:rPr lang="it-IT"/>
              <a:pPr/>
              <a:t>10</a:t>
            </a:fld>
            <a:endParaRPr lang="it-IT"/>
          </a:p>
        </p:txBody>
      </p:sp>
      <p:sp>
        <p:nvSpPr>
          <p:cNvPr id="21507" name="Text Box 2"/>
          <p:cNvSpPr txBox="1">
            <a:spLocks noChangeArrowheads="1"/>
          </p:cNvSpPr>
          <p:nvPr/>
        </p:nvSpPr>
        <p:spPr bwMode="auto">
          <a:xfrm>
            <a:off x="1143000" y="684213"/>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it-IT"/>
          </a:p>
        </p:txBody>
      </p:sp>
      <p:sp>
        <p:nvSpPr>
          <p:cNvPr id="21508" name="Text Box 3"/>
          <p:cNvSpPr>
            <a:spLocks noGrp="1" noChangeArrowheads="1"/>
          </p:cNvSpPr>
          <p:nvPr>
            <p:ph type="body"/>
          </p:nvPr>
        </p:nvSpPr>
        <p:spPr>
          <a:xfrm>
            <a:off x="914400" y="4343400"/>
            <a:ext cx="5022850" cy="4114800"/>
          </a:xfrm>
          <a:noFill/>
          <a:ln/>
        </p:spPr>
        <p:txBody>
          <a:bodyPr wrap="none" anchor="ctr"/>
          <a:lstStyle/>
          <a:p>
            <a:pPr eaLnBrk="1" hangingPunct="1"/>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7A57FEE-0260-1244-ACDB-97066C4F2CCA}" type="slidenum">
              <a:rPr lang="it-IT"/>
              <a:pPr/>
              <a:t>17</a:t>
            </a:fld>
            <a:endParaRPr lang="it-IT"/>
          </a:p>
        </p:txBody>
      </p:sp>
      <p:sp>
        <p:nvSpPr>
          <p:cNvPr id="26627" name="Text Box 2"/>
          <p:cNvSpPr txBox="1">
            <a:spLocks noChangeArrowheads="1"/>
          </p:cNvSpPr>
          <p:nvPr/>
        </p:nvSpPr>
        <p:spPr bwMode="auto">
          <a:xfrm>
            <a:off x="1143000" y="685800"/>
            <a:ext cx="4567238"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it-IT"/>
          </a:p>
        </p:txBody>
      </p:sp>
      <p:sp>
        <p:nvSpPr>
          <p:cNvPr id="26628" name="Text Box 3"/>
          <p:cNvSpPr>
            <a:spLocks noGrp="1" noChangeArrowheads="1"/>
          </p:cNvSpPr>
          <p:nvPr>
            <p:ph type="body"/>
          </p:nvPr>
        </p:nvSpPr>
        <p:spPr>
          <a:xfrm>
            <a:off x="914400" y="4343400"/>
            <a:ext cx="5022850" cy="4114800"/>
          </a:xfrm>
          <a:noFill/>
          <a:ln/>
        </p:spPr>
        <p:txBody>
          <a:bodyPr wrap="none" anchor="ctr"/>
          <a:lstStyle/>
          <a:p>
            <a:pPr eaLnBrk="1" hangingPunct="1"/>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43000" y="685800"/>
            <a:ext cx="4572000" cy="3429000"/>
          </a:xfrm>
        </p:spPr>
      </p:sp>
      <p:sp>
        <p:nvSpPr>
          <p:cNvPr id="3" name="Rectangle 2"/>
          <p:cNvSpPr>
            <a:spLocks noGrp="1"/>
          </p:cNvSpPr>
          <p:nvPr>
            <p:ph type="body" idx="1"/>
          </p:nvPr>
        </p:nvSpPr>
        <p:spPr/>
        <p:txBody>
          <a:bodyPr/>
          <a:lstStyle/>
          <a:p>
            <a:endParaRPr lang="it-IT"/>
          </a:p>
        </p:txBody>
      </p:sp>
      <p:sp>
        <p:nvSpPr>
          <p:cNvPr id="4" name="Rectangle 3"/>
          <p:cNvSpPr>
            <a:spLocks noGrp="1"/>
          </p:cNvSpPr>
          <p:nvPr>
            <p:ph type="sldNum" sz="quarter" idx="10"/>
          </p:nvPr>
        </p:nvSpPr>
        <p:spPr/>
        <p:txBody>
          <a:bodyPr/>
          <a:lstStyle/>
          <a:p>
            <a:fld id="{CA5D3BF3-D352-46FC-8343-31F56E6730EA}" type="slidenum">
              <a:rPr lang="it-IT" smtClean="0"/>
              <a:pPr/>
              <a:t>18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5CF40E-2B44-0746-A6EE-593ABF7D98A5}" type="slidenum">
              <a:rPr lang="it-IT" smtClean="0"/>
              <a:pPr/>
              <a:t>26</a:t>
            </a:fld>
            <a:endParaRPr lang="it-IT"/>
          </a:p>
        </p:txBody>
      </p:sp>
    </p:spTree>
    <p:extLst>
      <p:ext uri="{BB962C8B-B14F-4D97-AF65-F5344CB8AC3E}">
        <p14:creationId xmlns:p14="http://schemas.microsoft.com/office/powerpoint/2010/main" val="127390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DF0A5B7-91BC-3B41-8FF1-E804BDDB023C}" type="slidenum">
              <a:rPr lang="it-IT"/>
              <a:pPr/>
              <a:t>29</a:t>
            </a:fld>
            <a:endParaRPr lang="it-IT"/>
          </a:p>
        </p:txBody>
      </p:sp>
      <p:sp>
        <p:nvSpPr>
          <p:cNvPr id="36867"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it-IT"/>
          </a:p>
        </p:txBody>
      </p:sp>
      <p:sp>
        <p:nvSpPr>
          <p:cNvPr id="36868" name="Text Box 3"/>
          <p:cNvSpPr>
            <a:spLocks noGrp="1" noChangeArrowheads="1"/>
          </p:cNvSpPr>
          <p:nvPr>
            <p:ph type="body"/>
          </p:nvPr>
        </p:nvSpPr>
        <p:spPr>
          <a:xfrm>
            <a:off x="914400" y="4343400"/>
            <a:ext cx="5022850" cy="4114800"/>
          </a:xfrm>
          <a:noFill/>
          <a:ln/>
        </p:spPr>
        <p:txBody>
          <a:bodyPr wrap="none" anchor="ctr"/>
          <a:lstStyle/>
          <a:p>
            <a:pPr eaLnBrk="1" hangingPunct="1"/>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D21D778-B565-4D7E-94D7-64010A445B68}" type="datetimeFigureOut">
              <a:rPr lang="en-US" smtClean="0"/>
              <a:pPr/>
              <a:t>10/20/23</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kumimoji="0"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D6CC888B-D9F9-4E54-B722-F151A9F45E95}" type="slidenum">
              <a:rPr lang="en-US" smtClean="0"/>
              <a:t>‹N›</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474207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244D24-5464-0F4D-A1D2-9F315B12D67A}" type="datetimeFigureOut">
              <a:rPr lang="it-IT" smtClean="0"/>
              <a:pPr/>
              <a:t>20/10/23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8D3A9B-7A68-F74E-BEE6-5A09CDDDE415}" type="slidenum">
              <a:rPr lang="it-IT" smtClean="0"/>
              <a:pPr/>
              <a:t>‹N›</a:t>
            </a:fld>
            <a:endParaRPr lang="it-IT"/>
          </a:p>
        </p:txBody>
      </p:sp>
    </p:spTree>
    <p:extLst>
      <p:ext uri="{BB962C8B-B14F-4D97-AF65-F5344CB8AC3E}">
        <p14:creationId xmlns:p14="http://schemas.microsoft.com/office/powerpoint/2010/main" val="227250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244D24-5464-0F4D-A1D2-9F315B12D67A}" type="datetimeFigureOut">
              <a:rPr lang="it-IT" smtClean="0"/>
              <a:pPr/>
              <a:t>20/10/23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8D3A9B-7A68-F74E-BEE6-5A09CDDDE415}" type="slidenum">
              <a:rPr lang="it-IT" smtClean="0"/>
              <a:pPr/>
              <a:t>‹N›</a:t>
            </a:fld>
            <a:endParaRPr lang="it-IT"/>
          </a:p>
        </p:txBody>
      </p:sp>
    </p:spTree>
    <p:extLst>
      <p:ext uri="{BB962C8B-B14F-4D97-AF65-F5344CB8AC3E}">
        <p14:creationId xmlns:p14="http://schemas.microsoft.com/office/powerpoint/2010/main" val="213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kumimoji="0" lang="it-IT"/>
              <a:t>Fare clic per modificare stile</a:t>
            </a:r>
            <a:endParaRPr kumimoji="0"/>
          </a:p>
        </p:txBody>
      </p:sp>
      <p:sp>
        <p:nvSpPr>
          <p:cNvPr id="3" name="Rectangle 2"/>
          <p:cNvSpPr>
            <a:spLocks noGrp="1"/>
          </p:cNvSpPr>
          <p:nvPr>
            <p:ph type="dt" sz="half" idx="10"/>
          </p:nvPr>
        </p:nvSpPr>
        <p:spPr/>
        <p:txBody>
          <a:bodyPr/>
          <a:lstStyle/>
          <a:p>
            <a:fld id="{E4606EA6-EFEA-4C30-9264-4F9291A5780D}" type="datetime1">
              <a:rPr kumimoji="0" lang="en-US"/>
              <a:pPr/>
              <a:t>10/20/23</a:t>
            </a:fld>
            <a:endParaRPr kumimoji="0" lang="it-IT"/>
          </a:p>
        </p:txBody>
      </p:sp>
      <p:sp>
        <p:nvSpPr>
          <p:cNvPr id="4" name="Rectangle 3"/>
          <p:cNvSpPr>
            <a:spLocks noGrp="1"/>
          </p:cNvSpPr>
          <p:nvPr>
            <p:ph type="ftr" sz="quarter" idx="11"/>
          </p:nvPr>
        </p:nvSpPr>
        <p:spPr/>
        <p:txBody>
          <a:bodyPr/>
          <a:lstStyle/>
          <a:p>
            <a:endParaRPr kumimoji="0" lang="it-IT"/>
          </a:p>
        </p:txBody>
      </p:sp>
      <p:sp>
        <p:nvSpPr>
          <p:cNvPr id="5" name="Rectangle 4"/>
          <p:cNvSpPr>
            <a:spLocks noGrp="1"/>
          </p:cNvSpPr>
          <p:nvPr>
            <p:ph type="sldNum" sz="quarter" idx="12"/>
          </p:nvPr>
        </p:nvSpPr>
        <p:spPr/>
        <p:txBody>
          <a:bodyPr/>
          <a:lstStyle/>
          <a:p>
            <a:pPr algn="ctr"/>
            <a:fld id="{8F82E0A0-C266-4798-8C8F-B9F91E9DA37E}" type="slidenum">
              <a:rPr kumimoji="0" lang="it-IT" sz="1400" b="1">
                <a:solidFill>
                  <a:srgbClr val="FFFFFF"/>
                </a:solidFill>
              </a:rPr>
              <a:pPr algn="ctr"/>
              <a:t>‹N›</a:t>
            </a:fld>
            <a:endParaRPr kumimoji="0" lang="it-IT"/>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kumimoji="0" lang="it-IT"/>
              <a:t>Fare clic per modificare gli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a:p>
        </p:txBody>
      </p:sp>
    </p:spTree>
    <p:extLst>
      <p:ext uri="{BB962C8B-B14F-4D97-AF65-F5344CB8AC3E}">
        <p14:creationId xmlns:p14="http://schemas.microsoft.com/office/powerpoint/2010/main" val="1319057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6" y="2438403"/>
            <a:ext cx="6591985"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942416"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7244D24-5464-0F4D-A1D2-9F315B12D67A}" type="datetimeFigureOut">
              <a:rPr lang="it-IT" smtClean="0"/>
              <a:pPr/>
              <a:t>20/10/23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511228" y="4983090"/>
            <a:ext cx="584978" cy="365125"/>
          </a:xfrm>
        </p:spPr>
        <p:txBody>
          <a:bodyPr/>
          <a:lstStyle/>
          <a:p>
            <a:fld id="{A28D3A9B-7A68-F74E-BEE6-5A09CDDDE415}" type="slidenum">
              <a:rPr lang="it-IT" smtClean="0"/>
              <a:pPr/>
              <a:t>‹N›</a:t>
            </a:fld>
            <a:endParaRPr lang="it-IT"/>
          </a:p>
        </p:txBody>
      </p:sp>
    </p:spTree>
    <p:extLst>
      <p:ext uri="{BB962C8B-B14F-4D97-AF65-F5344CB8AC3E}">
        <p14:creationId xmlns:p14="http://schemas.microsoft.com/office/powerpoint/2010/main" val="3380608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244D24-5464-0F4D-A1D2-9F315B12D67A}" type="datetimeFigureOut">
              <a:rPr lang="it-IT" smtClean="0"/>
              <a:pPr/>
              <a:t>20/10/23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8D3A9B-7A68-F74E-BEE6-5A09CDDDE415}" type="slidenum">
              <a:rPr lang="it-IT" smtClean="0"/>
              <a:pPr/>
              <a:t>‹N›</a:t>
            </a:fld>
            <a:endParaRPr lang="it-IT"/>
          </a:p>
        </p:txBody>
      </p:sp>
    </p:spTree>
    <p:extLst>
      <p:ext uri="{BB962C8B-B14F-4D97-AF65-F5344CB8AC3E}">
        <p14:creationId xmlns:p14="http://schemas.microsoft.com/office/powerpoint/2010/main" val="394257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7C9B81F-C347-4BEF-BFDF-29C42F48304A}" type="datetimeFigureOut">
              <a:rPr lang="en-US" smtClean="0"/>
              <a:pPr/>
              <a:t>10/20/23</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kumimoji="0"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42AED99-7FB4-404E-8A97-64753DCE42EC}" type="slidenum">
              <a:rPr kumimoji="0" lang="en-US" smtClean="0"/>
              <a:pPr/>
              <a:t>‹N›</a:t>
            </a:fld>
            <a:endParaRPr kumimoji="0"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574653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244D24-5464-0F4D-A1D2-9F315B12D67A}" type="datetimeFigureOut">
              <a:rPr lang="it-IT" smtClean="0"/>
              <a:pPr/>
              <a:t>20/10/23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28D3A9B-7A68-F74E-BEE6-5A09CDDDE415}" type="slidenum">
              <a:rPr lang="it-IT" smtClean="0"/>
              <a:pPr/>
              <a:t>‹N›</a:t>
            </a:fld>
            <a:endParaRPr lang="it-IT"/>
          </a:p>
        </p:txBody>
      </p:sp>
    </p:spTree>
    <p:extLst>
      <p:ext uri="{BB962C8B-B14F-4D97-AF65-F5344CB8AC3E}">
        <p14:creationId xmlns:p14="http://schemas.microsoft.com/office/powerpoint/2010/main" val="128788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244D24-5464-0F4D-A1D2-9F315B12D67A}" type="datetimeFigureOut">
              <a:rPr lang="it-IT" smtClean="0"/>
              <a:pPr/>
              <a:t>20/10/23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28D3A9B-7A68-F74E-BEE6-5A09CDDDE415}" type="slidenum">
              <a:rPr lang="it-IT" smtClean="0"/>
              <a:pPr/>
              <a:t>‹N›</a:t>
            </a:fld>
            <a:endParaRPr lang="it-IT"/>
          </a:p>
        </p:txBody>
      </p:sp>
    </p:spTree>
    <p:extLst>
      <p:ext uri="{BB962C8B-B14F-4D97-AF65-F5344CB8AC3E}">
        <p14:creationId xmlns:p14="http://schemas.microsoft.com/office/powerpoint/2010/main" val="310358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244D24-5464-0F4D-A1D2-9F315B12D67A}" type="datetimeFigureOut">
              <a:rPr lang="it-IT" smtClean="0"/>
              <a:pPr/>
              <a:t>20/10/23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28D3A9B-7A68-F74E-BEE6-5A09CDDDE415}" type="slidenum">
              <a:rPr lang="it-IT" smtClean="0"/>
              <a:pPr/>
              <a:t>‹N›</a:t>
            </a:fld>
            <a:endParaRPr lang="it-IT"/>
          </a:p>
        </p:txBody>
      </p:sp>
    </p:spTree>
    <p:extLst>
      <p:ext uri="{BB962C8B-B14F-4D97-AF65-F5344CB8AC3E}">
        <p14:creationId xmlns:p14="http://schemas.microsoft.com/office/powerpoint/2010/main" val="26560086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44D24-5464-0F4D-A1D2-9F315B12D67A}" type="datetimeFigureOut">
              <a:rPr lang="it-IT" smtClean="0"/>
              <a:pPr/>
              <a:t>20/10/23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28D3A9B-7A68-F74E-BEE6-5A09CDDDE415}" type="slidenum">
              <a:rPr lang="it-IT" smtClean="0"/>
              <a:pPr/>
              <a:t>‹N›</a:t>
            </a:fld>
            <a:endParaRPr lang="it-IT"/>
          </a:p>
        </p:txBody>
      </p:sp>
    </p:spTree>
    <p:extLst>
      <p:ext uri="{BB962C8B-B14F-4D97-AF65-F5344CB8AC3E}">
        <p14:creationId xmlns:p14="http://schemas.microsoft.com/office/powerpoint/2010/main" val="12154532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244D24-5464-0F4D-A1D2-9F315B12D67A}" type="datetimeFigureOut">
              <a:rPr lang="it-IT" smtClean="0"/>
              <a:pPr/>
              <a:t>20/10/23</a:t>
            </a:fld>
            <a:endParaRPr lang="it-I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28D3A9B-7A68-F74E-BEE6-5A09CDDDE415}" type="slidenum">
              <a:rPr lang="it-IT" smtClean="0"/>
              <a:pPr/>
              <a:t>‹N›</a:t>
            </a:fld>
            <a:endParaRPr lang="it-I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76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244D24-5464-0F4D-A1D2-9F315B12D67A}" type="datetimeFigureOut">
              <a:rPr lang="it-IT" smtClean="0"/>
              <a:pPr/>
              <a:t>20/10/23</a:t>
            </a:fld>
            <a:endParaRPr lang="it-I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28D3A9B-7A68-F74E-BEE6-5A09CDDDE415}" type="slidenum">
              <a:rPr lang="it-IT" smtClean="0"/>
              <a:pPr/>
              <a:t>‹N›</a:t>
            </a:fld>
            <a:endParaRPr lang="it-I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8675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244D24-5464-0F4D-A1D2-9F315B12D67A}" type="datetimeFigureOut">
              <a:rPr lang="it-IT" smtClean="0"/>
              <a:pPr/>
              <a:t>20/10/23</a:t>
            </a:fld>
            <a:endParaRPr lang="it-I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it-I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A28D3A9B-7A68-F74E-BEE6-5A09CDDDE415}" type="slidenum">
              <a:rPr lang="it-IT" smtClean="0"/>
              <a:pPr/>
              <a:t>‹N›</a:t>
            </a:fld>
            <a:endParaRPr lang="it-I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2430446"/>
      </p:ext>
    </p:extLst>
  </p:cSld>
  <p:clrMap bg1="lt1" tx1="dk1" bg2="lt2" tx2="dk2" accent1="accent1" accent2="accent2" accent3="accent3" accent4="accent4" accent5="accent5" accent6="accent6" hlink="hlink" folHlink="folHlink"/>
  <p:sldLayoutIdLst>
    <p:sldLayoutId id="2147486841" r:id="rId1"/>
    <p:sldLayoutId id="2147486842" r:id="rId2"/>
    <p:sldLayoutId id="2147486843" r:id="rId3"/>
    <p:sldLayoutId id="2147486844" r:id="rId4"/>
    <p:sldLayoutId id="2147486845" r:id="rId5"/>
    <p:sldLayoutId id="2147486846" r:id="rId6"/>
    <p:sldLayoutId id="2147486847" r:id="rId7"/>
    <p:sldLayoutId id="2147486848" r:id="rId8"/>
    <p:sldLayoutId id="2147486849" r:id="rId9"/>
    <p:sldLayoutId id="2147486850" r:id="rId10"/>
    <p:sldLayoutId id="2147486851" r:id="rId11"/>
    <p:sldLayoutId id="2147486852" r:id="rId12"/>
    <p:sldLayoutId id="2147486853"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1" orient="horz" pos="1368" userDrawn="1">
          <p15:clr>
            <a:srgbClr val="F26B43"/>
          </p15:clr>
        </p15:guide>
        <p15:guide id="12" pos="6912" userDrawn="1">
          <p15:clr>
            <a:srgbClr val="F26B43"/>
          </p15:clr>
        </p15:guide>
        <p15:guide id="13" pos="936" userDrawn="1">
          <p15:clr>
            <a:srgbClr val="F26B43"/>
          </p15:clr>
        </p15:guide>
        <p15:guide id="14" pos="864" userDrawn="1">
          <p15:clr>
            <a:srgbClr val="F26B43"/>
          </p15:clr>
        </p15:guide>
        <p15:guide id="15" orient="horz" pos="1440" userDrawn="1">
          <p15:clr>
            <a:srgbClr val="F26B43"/>
          </p15:clr>
        </p15:guide>
        <p15:guide id="16" orient="horz" pos="3696" userDrawn="1">
          <p15:clr>
            <a:srgbClr val="F26B43"/>
          </p15:clr>
        </p15:guide>
        <p15:guide id="17" orient="horz" pos="432" userDrawn="1">
          <p15:clr>
            <a:srgbClr val="F26B43"/>
          </p15:clr>
        </p15:guide>
        <p15:guide id="18" orient="horz" pos="1512" userDrawn="1">
          <p15:clr>
            <a:srgbClr val="F26B43"/>
          </p15:clr>
        </p15:guide>
        <p15:guide id="19" pos="5184" userDrawn="1">
          <p15:clr>
            <a:srgbClr val="F26B43"/>
          </p15:clr>
        </p15:guide>
        <p15:guide id="20" pos="702" userDrawn="1">
          <p15:clr>
            <a:srgbClr val="F26B43"/>
          </p15:clr>
        </p15:guide>
        <p15:guide id="21" pos="6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PF1tQSCp90" TargetMode="External"/><Relationship Id="rId2" Type="http://schemas.openxmlformats.org/officeDocument/2006/relationships/hyperlink" Target="https://www.youtube.com/watch?v=icIiLJ1uMUs" TargetMode="External"/><Relationship Id="rId1" Type="http://schemas.openxmlformats.org/officeDocument/2006/relationships/slideLayout" Target="../slideLayouts/slideLayout2.xml"/><Relationship Id="rId6" Type="http://schemas.openxmlformats.org/officeDocument/2006/relationships/hyperlink" Target="https://www.youtube.com/watch?v=af3YAP6TBmk" TargetMode="External"/><Relationship Id="rId5" Type="http://schemas.openxmlformats.org/officeDocument/2006/relationships/image" Target="../media/image12.png"/><Relationship Id="rId4" Type="http://schemas.openxmlformats.org/officeDocument/2006/relationships/hyperlink" Target="Download%20di%20RealPlayer/2001%20%20Odissea%20nello%20spazio%20(%20Inizio%20).fl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_ONYljG3EI" TargetMode="External"/><Relationship Id="rId2" Type="http://schemas.openxmlformats.org/officeDocument/2006/relationships/hyperlink" Target="https://www.youtube.com/watch?v=3byUrpZXV5A" TargetMode="External"/><Relationship Id="rId1" Type="http://schemas.openxmlformats.org/officeDocument/2006/relationships/slideLayout" Target="../slideLayouts/slideLayout2.xml"/><Relationship Id="rId4" Type="http://schemas.openxmlformats.org/officeDocument/2006/relationships/hyperlink" Target="https://www.youtube.com/watch?v=CWS4AKq-Kg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sociologicamente.it/glossario/diritto/"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giuseppe.grimaldi@units.it" TargetMode="External"/><Relationship Id="rId2" Type="http://schemas.openxmlformats.org/officeDocument/2006/relationships/hyperlink" Target="mailto:raltin@units.it"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ociologicamente.it/glossario/efficacia/" TargetMode="External"/><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hyperlink" Target="https://sociologicamente.it/glossario/ermeneutic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youtu.be/SIbx_vQyKvY" TargetMode="External"/><Relationship Id="rId7" Type="http://schemas.openxmlformats.org/officeDocument/2006/relationships/diagramColors" Target="../diagrams/colors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0.jpeg"/><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hyperlink" Target="https://youtu.be/6GxS97YQKHU"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oxfordre.com/anthropology/view/10.1093/acrefore/9780190854584.001.0001/acrefore-9780190854584-e"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nXhj6LdwG0Y"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www.youtube.com/watch?v=AlE-twFPgW0" TargetMode="External"/><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riviste-clueb.online/index.php/anpub"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9" name="Rectangle 18">
            <a:extLst>
              <a:ext uri="{FF2B5EF4-FFF2-40B4-BE49-F238E27FC236}">
                <a16:creationId xmlns:a16="http://schemas.microsoft.com/office/drawing/2014/main" id="{699C17EF-9F98-4D0C-A74B-FA23A50A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825618" y="685800"/>
            <a:ext cx="4632582" cy="1485900"/>
          </a:xfrm>
        </p:spPr>
        <p:txBody>
          <a:bodyPr vert="horz" lIns="91440" tIns="45720" rIns="91440" bIns="45720" rtlCol="0" anchor="t">
            <a:normAutofit/>
          </a:bodyPr>
          <a:lstStyle/>
          <a:p>
            <a:pPr defTabSz="914400"/>
            <a:br>
              <a:rPr lang="en-US" sz="2400"/>
            </a:br>
            <a:r>
              <a:rPr lang="en-US" sz="2400"/>
              <a:t>Antropologia culturale (244LE)</a:t>
            </a:r>
            <a:br>
              <a:rPr lang="en-US" sz="2400"/>
            </a:br>
            <a:endParaRPr lang="en-US" sz="2400"/>
          </a:p>
        </p:txBody>
      </p:sp>
      <p:pic>
        <p:nvPicPr>
          <p:cNvPr id="13" name="Picture 12" descr="Persone che suonano strumenti">
            <a:extLst>
              <a:ext uri="{FF2B5EF4-FFF2-40B4-BE49-F238E27FC236}">
                <a16:creationId xmlns:a16="http://schemas.microsoft.com/office/drawing/2014/main" id="{C2076647-73E6-DD3F-C9B2-F62CEBB4626A}"/>
              </a:ext>
            </a:extLst>
          </p:cNvPr>
          <p:cNvPicPr>
            <a:picLocks noChangeAspect="1"/>
          </p:cNvPicPr>
          <p:nvPr/>
        </p:nvPicPr>
        <p:blipFill rotWithShape="1">
          <a:blip r:embed="rId2" cstate="email">
            <a:grayscl/>
            <a:extLst>
              <a:ext uri="{28A0092B-C50C-407E-A947-70E740481C1C}">
                <a14:useLocalDpi xmlns:a14="http://schemas.microsoft.com/office/drawing/2010/main"/>
              </a:ext>
            </a:extLst>
          </a:blip>
          <a:srcRect b="-1"/>
          <a:stretch/>
        </p:blipFill>
        <p:spPr>
          <a:xfrm>
            <a:off x="20" y="10"/>
            <a:ext cx="3451588" cy="6857990"/>
          </a:xfrm>
          <a:prstGeom prst="rect">
            <a:avLst/>
          </a:prstGeom>
        </p:spPr>
      </p:pic>
      <p:sp>
        <p:nvSpPr>
          <p:cNvPr id="21" name="Rectangle 20">
            <a:extLst>
              <a:ext uri="{FF2B5EF4-FFF2-40B4-BE49-F238E27FC236}">
                <a16:creationId xmlns:a16="http://schemas.microsoft.com/office/drawing/2014/main" id="{ECE34936-B6F6-4892-93D7-48FAA43F3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1608" cy="6858000"/>
          </a:xfrm>
          <a:prstGeom prst="rect">
            <a:avLst/>
          </a:prstGeom>
          <a:gradFill flip="none" rotWithShape="1">
            <a:gsLst>
              <a:gs pos="3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F17385-8DC0-437B-80A6-4E608B5AC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7" name="Rettangolo 6">
            <a:extLst>
              <a:ext uri="{FF2B5EF4-FFF2-40B4-BE49-F238E27FC236}">
                <a16:creationId xmlns:a16="http://schemas.microsoft.com/office/drawing/2014/main" id="{17170711-298C-B940-A30E-D84D3B055E58}"/>
              </a:ext>
            </a:extLst>
          </p:cNvPr>
          <p:cNvSpPr/>
          <p:nvPr/>
        </p:nvSpPr>
        <p:spPr>
          <a:xfrm>
            <a:off x="3825618" y="2286000"/>
            <a:ext cx="4632582" cy="3581400"/>
          </a:xfrm>
          <a:prstGeom prst="rect">
            <a:avLst/>
          </a:prstGeom>
        </p:spPr>
        <p:txBody>
          <a:bodyPr vert="horz" lIns="91440" tIns="45720" rIns="91440" bIns="45720" rtlCol="0">
            <a:normAutofit/>
          </a:bodyPr>
          <a:lstStyle/>
          <a:p>
            <a:pPr marL="384048" indent="-384048" defTabSz="914400" fontAlgn="base">
              <a:lnSpc>
                <a:spcPct val="94000"/>
              </a:lnSpc>
              <a:spcAft>
                <a:spcPts val="200"/>
              </a:spcAft>
              <a:buFont typeface="Franklin Gothic Book" panose="020B0503020102020204" pitchFamily="34" charset="0"/>
            </a:pPr>
            <a:r>
              <a:rPr lang="en-US" sz="1400" b="1" dirty="0" err="1">
                <a:solidFill>
                  <a:schemeClr val="tx2"/>
                </a:solidFill>
              </a:rPr>
              <a:t>Dipartimento</a:t>
            </a:r>
            <a:r>
              <a:rPr lang="en-US" sz="1400" b="1" dirty="0">
                <a:solidFill>
                  <a:schemeClr val="tx2"/>
                </a:solidFill>
              </a:rPr>
              <a:t> di </a:t>
            </a:r>
            <a:r>
              <a:rPr lang="en-US" sz="1400" b="1" dirty="0" err="1">
                <a:solidFill>
                  <a:schemeClr val="tx2"/>
                </a:solidFill>
              </a:rPr>
              <a:t>Studi</a:t>
            </a:r>
            <a:r>
              <a:rPr lang="en-US" sz="1400" b="1" dirty="0">
                <a:solidFill>
                  <a:schemeClr val="tx2"/>
                </a:solidFill>
              </a:rPr>
              <a:t> </a:t>
            </a:r>
            <a:r>
              <a:rPr lang="en-US" sz="1400" b="1" dirty="0" err="1">
                <a:solidFill>
                  <a:schemeClr val="tx2"/>
                </a:solidFill>
              </a:rPr>
              <a:t>Umanistici</a:t>
            </a:r>
            <a:r>
              <a:rPr lang="en-US" sz="1400" dirty="0">
                <a:solidFill>
                  <a:schemeClr val="tx2"/>
                </a:solidFill>
              </a:rPr>
              <a:t>​</a:t>
            </a:r>
          </a:p>
          <a:p>
            <a:pPr marL="384048" indent="-384048" defTabSz="914400" fontAlgn="base">
              <a:lnSpc>
                <a:spcPct val="94000"/>
              </a:lnSpc>
              <a:spcAft>
                <a:spcPts val="200"/>
              </a:spcAft>
              <a:buFont typeface="Franklin Gothic Book" panose="020B0503020102020204" pitchFamily="34" charset="0"/>
            </a:pPr>
            <a:r>
              <a:rPr lang="en-US" sz="1400" b="1" dirty="0">
                <a:solidFill>
                  <a:schemeClr val="tx2"/>
                </a:solidFill>
              </a:rPr>
              <a:t>A.A. 2023-2024</a:t>
            </a:r>
          </a:p>
          <a:p>
            <a:pPr marL="384048" indent="-384048" defTabSz="914400" fontAlgn="base">
              <a:lnSpc>
                <a:spcPct val="94000"/>
              </a:lnSpc>
              <a:spcAft>
                <a:spcPts val="200"/>
              </a:spcAft>
              <a:buFont typeface="Franklin Gothic Book" panose="020B0503020102020204" pitchFamily="34" charset="0"/>
            </a:pPr>
            <a:endParaRPr lang="en-US" sz="1400" dirty="0">
              <a:solidFill>
                <a:schemeClr val="tx2"/>
              </a:solidFill>
            </a:endParaRPr>
          </a:p>
          <a:p>
            <a:pPr marL="384048" indent="-384048" defTabSz="914400" fontAlgn="base">
              <a:lnSpc>
                <a:spcPct val="94000"/>
              </a:lnSpc>
              <a:spcAft>
                <a:spcPts val="200"/>
              </a:spcAft>
              <a:buFont typeface="Franklin Gothic Book" panose="020B0503020102020204" pitchFamily="34" charset="0"/>
            </a:pPr>
            <a:r>
              <a:rPr lang="en-US" sz="1400" b="1" dirty="0">
                <a:solidFill>
                  <a:schemeClr val="tx2"/>
                </a:solidFill>
              </a:rPr>
              <a:t>Primo </a:t>
            </a:r>
            <a:r>
              <a:rPr lang="en-US" sz="1400" b="1" dirty="0" err="1">
                <a:solidFill>
                  <a:schemeClr val="tx2"/>
                </a:solidFill>
              </a:rPr>
              <a:t>semestre</a:t>
            </a:r>
            <a:r>
              <a:rPr lang="en-US" sz="1400" b="1" dirty="0">
                <a:solidFill>
                  <a:schemeClr val="tx2"/>
                </a:solidFill>
              </a:rPr>
              <a:t> </a:t>
            </a:r>
            <a:r>
              <a:rPr lang="en-US" sz="1400" dirty="0">
                <a:solidFill>
                  <a:schemeClr val="tx2"/>
                </a:solidFill>
              </a:rPr>
              <a:t>6 </a:t>
            </a:r>
            <a:r>
              <a:rPr lang="en-US" sz="1400" dirty="0" err="1">
                <a:solidFill>
                  <a:schemeClr val="tx2"/>
                </a:solidFill>
              </a:rPr>
              <a:t>cfu</a:t>
            </a:r>
            <a:r>
              <a:rPr lang="en-US" sz="1400" dirty="0">
                <a:solidFill>
                  <a:schemeClr val="tx2"/>
                </a:solidFill>
              </a:rPr>
              <a:t>/9 </a:t>
            </a:r>
            <a:r>
              <a:rPr lang="en-US" sz="1400" dirty="0" err="1">
                <a:solidFill>
                  <a:schemeClr val="tx2"/>
                </a:solidFill>
              </a:rPr>
              <a:t>cfu</a:t>
            </a:r>
            <a:r>
              <a:rPr lang="en-US" sz="1400" dirty="0">
                <a:solidFill>
                  <a:schemeClr val="tx2"/>
                </a:solidFill>
              </a:rPr>
              <a:t> = 30/45 h​</a:t>
            </a:r>
          </a:p>
          <a:p>
            <a:pPr marL="384048" indent="-384048" defTabSz="914400" fontAlgn="base">
              <a:lnSpc>
                <a:spcPct val="94000"/>
              </a:lnSpc>
              <a:spcAft>
                <a:spcPts val="200"/>
              </a:spcAft>
              <a:buFont typeface="Franklin Gothic Book" panose="020B0503020102020204" pitchFamily="34" charset="0"/>
            </a:pPr>
            <a:r>
              <a:rPr lang="en-US" sz="1400" dirty="0" err="1">
                <a:solidFill>
                  <a:schemeClr val="tx2"/>
                </a:solidFill>
              </a:rPr>
              <a:t>Lezioni</a:t>
            </a:r>
            <a:r>
              <a:rPr lang="en-US" sz="1400" dirty="0">
                <a:solidFill>
                  <a:schemeClr val="tx2"/>
                </a:solidFill>
              </a:rPr>
              <a:t>:</a:t>
            </a:r>
          </a:p>
          <a:p>
            <a:pPr marL="384048" indent="-384048" defTabSz="914400" fontAlgn="base">
              <a:lnSpc>
                <a:spcPct val="94000"/>
              </a:lnSpc>
              <a:spcAft>
                <a:spcPts val="200"/>
              </a:spcAft>
              <a:buFont typeface="Franklin Gothic Book" panose="020B0503020102020204" pitchFamily="34" charset="0"/>
            </a:pPr>
            <a:r>
              <a:rPr lang="en-US" sz="1400" dirty="0">
                <a:solidFill>
                  <a:schemeClr val="tx2"/>
                </a:solidFill>
              </a:rPr>
              <a:t>12/10/2023 – 24/11/2023 (30 h = 6 </a:t>
            </a:r>
            <a:r>
              <a:rPr lang="en-US" sz="1400" dirty="0" err="1">
                <a:solidFill>
                  <a:schemeClr val="tx2"/>
                </a:solidFill>
              </a:rPr>
              <a:t>Cfu</a:t>
            </a:r>
            <a:r>
              <a:rPr lang="en-US" sz="1400" dirty="0">
                <a:solidFill>
                  <a:schemeClr val="tx2"/>
                </a:solidFill>
              </a:rPr>
              <a:t>)</a:t>
            </a:r>
          </a:p>
          <a:p>
            <a:pPr marL="384048" indent="-384048" defTabSz="914400" fontAlgn="base">
              <a:lnSpc>
                <a:spcPct val="94000"/>
              </a:lnSpc>
              <a:spcAft>
                <a:spcPts val="200"/>
              </a:spcAft>
              <a:buFont typeface="Franklin Gothic Book" panose="020B0503020102020204" pitchFamily="34" charset="0"/>
            </a:pPr>
            <a:r>
              <a:rPr lang="en-US" sz="1400" dirty="0">
                <a:solidFill>
                  <a:schemeClr val="tx2"/>
                </a:solidFill>
              </a:rPr>
              <a:t>1/12 (45 h = 9cfu) </a:t>
            </a:r>
          </a:p>
          <a:p>
            <a:pPr marL="384048" indent="-384048" defTabSz="914400" fontAlgn="base">
              <a:lnSpc>
                <a:spcPct val="94000"/>
              </a:lnSpc>
              <a:spcAft>
                <a:spcPts val="200"/>
              </a:spcAft>
              <a:buFont typeface="Franklin Gothic Book" panose="020B0503020102020204" pitchFamily="34" charset="0"/>
            </a:pPr>
            <a:r>
              <a:rPr lang="en-US" sz="1400" dirty="0">
                <a:solidFill>
                  <a:schemeClr val="tx2"/>
                </a:solidFill>
              </a:rPr>
              <a:t>​</a:t>
            </a:r>
          </a:p>
          <a:p>
            <a:pPr marL="384048" indent="-384048" defTabSz="914400" fontAlgn="base">
              <a:lnSpc>
                <a:spcPct val="94000"/>
              </a:lnSpc>
              <a:spcAft>
                <a:spcPts val="200"/>
              </a:spcAft>
              <a:buFont typeface="Franklin Gothic Book" panose="020B0503020102020204" pitchFamily="34" charset="0"/>
            </a:pPr>
            <a:endParaRPr lang="en-US" sz="1400" dirty="0">
              <a:solidFill>
                <a:schemeClr val="tx2"/>
              </a:solidFill>
            </a:endParaRPr>
          </a:p>
          <a:p>
            <a:pPr marL="384048" indent="-384048" defTabSz="914400" fontAlgn="base">
              <a:lnSpc>
                <a:spcPct val="94000"/>
              </a:lnSpc>
              <a:spcAft>
                <a:spcPts val="200"/>
              </a:spcAft>
              <a:buFont typeface="Franklin Gothic Book" panose="020B0503020102020204" pitchFamily="34" charset="0"/>
              <a:buChar char="•"/>
            </a:pPr>
            <a:r>
              <a:rPr lang="en-US" sz="1400" dirty="0">
                <a:solidFill>
                  <a:schemeClr val="tx2"/>
                </a:solidFill>
              </a:rPr>
              <a:t> SF03 </a:t>
            </a:r>
            <a:r>
              <a:rPr lang="en-US" sz="1400" dirty="0" err="1">
                <a:solidFill>
                  <a:schemeClr val="tx2"/>
                </a:solidFill>
              </a:rPr>
              <a:t>Cdl</a:t>
            </a:r>
            <a:r>
              <a:rPr lang="en-US" sz="1400" dirty="0">
                <a:solidFill>
                  <a:schemeClr val="tx2"/>
                </a:solidFill>
              </a:rPr>
              <a:t>. </a:t>
            </a:r>
            <a:r>
              <a:rPr lang="en-US" sz="1400" dirty="0" err="1">
                <a:solidFill>
                  <a:schemeClr val="tx2"/>
                </a:solidFill>
              </a:rPr>
              <a:t>triennale</a:t>
            </a:r>
            <a:r>
              <a:rPr lang="en-US" sz="1400" dirty="0">
                <a:solidFill>
                  <a:schemeClr val="tx2"/>
                </a:solidFill>
              </a:rPr>
              <a:t> </a:t>
            </a:r>
            <a:r>
              <a:rPr lang="en-US" sz="1400" dirty="0" err="1">
                <a:solidFill>
                  <a:schemeClr val="tx2"/>
                </a:solidFill>
              </a:rPr>
              <a:t>Servizio</a:t>
            </a:r>
            <a:r>
              <a:rPr lang="en-US" sz="1400" dirty="0">
                <a:solidFill>
                  <a:schemeClr val="tx2"/>
                </a:solidFill>
              </a:rPr>
              <a:t> </a:t>
            </a:r>
            <a:r>
              <a:rPr lang="en-US" sz="1400" dirty="0" err="1">
                <a:solidFill>
                  <a:schemeClr val="tx2"/>
                </a:solidFill>
              </a:rPr>
              <a:t>Sociale</a:t>
            </a:r>
            <a:r>
              <a:rPr lang="en-US" sz="1400" dirty="0">
                <a:solidFill>
                  <a:schemeClr val="tx2"/>
                </a:solidFill>
              </a:rPr>
              <a:t> (6 </a:t>
            </a:r>
            <a:r>
              <a:rPr lang="en-US" sz="1400" dirty="0" err="1">
                <a:solidFill>
                  <a:schemeClr val="tx2"/>
                </a:solidFill>
              </a:rPr>
              <a:t>cfu</a:t>
            </a:r>
            <a:r>
              <a:rPr lang="en-US" sz="1400" dirty="0">
                <a:solidFill>
                  <a:schemeClr val="tx2"/>
                </a:solidFill>
              </a:rPr>
              <a:t>)​</a:t>
            </a:r>
          </a:p>
          <a:p>
            <a:pPr marL="384048" indent="-384048" defTabSz="914400" fontAlgn="base">
              <a:lnSpc>
                <a:spcPct val="94000"/>
              </a:lnSpc>
              <a:spcAft>
                <a:spcPts val="200"/>
              </a:spcAft>
              <a:buFont typeface="Franklin Gothic Book" panose="020B0503020102020204" pitchFamily="34" charset="0"/>
            </a:pPr>
            <a:r>
              <a:rPr lang="en-US" sz="1400" dirty="0">
                <a:solidFill>
                  <a:schemeClr val="tx2"/>
                </a:solidFill>
              </a:rPr>
              <a:t>  ​</a:t>
            </a:r>
          </a:p>
          <a:p>
            <a:pPr marL="384048" indent="-384048" defTabSz="914400" fontAlgn="base">
              <a:lnSpc>
                <a:spcPct val="94000"/>
              </a:lnSpc>
              <a:spcAft>
                <a:spcPts val="200"/>
              </a:spcAft>
              <a:buFont typeface="Franklin Gothic Book" panose="020B0503020102020204" pitchFamily="34" charset="0"/>
              <a:buChar char="•"/>
            </a:pPr>
            <a:r>
              <a:rPr lang="en-US" sz="1400" dirty="0">
                <a:solidFill>
                  <a:schemeClr val="tx2"/>
                </a:solidFill>
              </a:rPr>
              <a:t> LE01 </a:t>
            </a:r>
            <a:r>
              <a:rPr lang="en-US" sz="1400" dirty="0" err="1">
                <a:solidFill>
                  <a:schemeClr val="tx2"/>
                </a:solidFill>
              </a:rPr>
              <a:t>Cdl</a:t>
            </a:r>
            <a:r>
              <a:rPr lang="en-US" sz="1400" dirty="0">
                <a:solidFill>
                  <a:schemeClr val="tx2"/>
                </a:solidFill>
              </a:rPr>
              <a:t>. Discipline </a:t>
            </a:r>
            <a:r>
              <a:rPr lang="en-US" sz="1400" dirty="0" err="1">
                <a:solidFill>
                  <a:schemeClr val="tx2"/>
                </a:solidFill>
              </a:rPr>
              <a:t>storiche</a:t>
            </a:r>
            <a:r>
              <a:rPr lang="en-US" sz="1400" dirty="0">
                <a:solidFill>
                  <a:schemeClr val="tx2"/>
                </a:solidFill>
              </a:rPr>
              <a:t> e </a:t>
            </a:r>
            <a:r>
              <a:rPr lang="en-US" sz="1400" dirty="0" err="1">
                <a:solidFill>
                  <a:schemeClr val="tx2"/>
                </a:solidFill>
              </a:rPr>
              <a:t>filosofiche</a:t>
            </a:r>
            <a:r>
              <a:rPr lang="en-US" sz="1400" dirty="0">
                <a:solidFill>
                  <a:schemeClr val="tx2"/>
                </a:solidFill>
              </a:rPr>
              <a:t> (6 </a:t>
            </a:r>
            <a:r>
              <a:rPr lang="en-US" sz="1400" dirty="0" err="1">
                <a:solidFill>
                  <a:schemeClr val="tx2"/>
                </a:solidFill>
              </a:rPr>
              <a:t>cfu</a:t>
            </a:r>
            <a:r>
              <a:rPr lang="en-US" sz="1400" dirty="0">
                <a:solidFill>
                  <a:schemeClr val="tx2"/>
                </a:solidFill>
              </a:rPr>
              <a:t>)​</a:t>
            </a:r>
          </a:p>
          <a:p>
            <a:pPr marL="384048" indent="-384048" defTabSz="914400" fontAlgn="base">
              <a:lnSpc>
                <a:spcPct val="94000"/>
              </a:lnSpc>
              <a:spcAft>
                <a:spcPts val="200"/>
              </a:spcAft>
              <a:buFont typeface="Franklin Gothic Book" panose="020B0503020102020204" pitchFamily="34" charset="0"/>
              <a:buChar char="•"/>
            </a:pPr>
            <a:endParaRPr lang="en-US" sz="1400" dirty="0">
              <a:solidFill>
                <a:schemeClr val="tx2"/>
              </a:solidFill>
            </a:endParaRPr>
          </a:p>
          <a:p>
            <a:pPr marL="384048" indent="-384048" defTabSz="914400" fontAlgn="base">
              <a:lnSpc>
                <a:spcPct val="94000"/>
              </a:lnSpc>
              <a:spcAft>
                <a:spcPts val="200"/>
              </a:spcAft>
              <a:buFont typeface="Franklin Gothic Book" panose="020B0503020102020204" pitchFamily="34" charset="0"/>
              <a:buChar char="•"/>
            </a:pPr>
            <a:r>
              <a:rPr lang="en-US" sz="1400" dirty="0">
                <a:solidFill>
                  <a:schemeClr val="tx2"/>
                </a:solidFill>
              </a:rPr>
              <a:t> LE07 </a:t>
            </a:r>
            <a:r>
              <a:rPr lang="en-US" sz="1400" dirty="0" err="1">
                <a:solidFill>
                  <a:schemeClr val="tx2"/>
                </a:solidFill>
              </a:rPr>
              <a:t>Cdl</a:t>
            </a:r>
            <a:r>
              <a:rPr lang="en-US" sz="1400" dirty="0">
                <a:solidFill>
                  <a:schemeClr val="tx2"/>
                </a:solidFill>
              </a:rPr>
              <a:t> </a:t>
            </a:r>
            <a:r>
              <a:rPr lang="en-US" sz="1400" dirty="0" err="1">
                <a:solidFill>
                  <a:schemeClr val="tx2"/>
                </a:solidFill>
              </a:rPr>
              <a:t>Lettera</a:t>
            </a:r>
            <a:r>
              <a:rPr lang="en-US" sz="1400" dirty="0">
                <a:solidFill>
                  <a:schemeClr val="tx2"/>
                </a:solidFill>
              </a:rPr>
              <a:t> </a:t>
            </a:r>
            <a:r>
              <a:rPr lang="en-US" sz="1400" dirty="0" err="1">
                <a:solidFill>
                  <a:schemeClr val="tx2"/>
                </a:solidFill>
              </a:rPr>
              <a:t>Antiche</a:t>
            </a:r>
            <a:r>
              <a:rPr lang="en-US" sz="1400" dirty="0">
                <a:solidFill>
                  <a:schemeClr val="tx2"/>
                </a:solidFill>
              </a:rPr>
              <a:t> </a:t>
            </a:r>
            <a:r>
              <a:rPr lang="en-US" sz="1400" dirty="0" err="1">
                <a:solidFill>
                  <a:schemeClr val="tx2"/>
                </a:solidFill>
              </a:rPr>
              <a:t>Moderne</a:t>
            </a:r>
            <a:r>
              <a:rPr lang="en-US" sz="1400" dirty="0">
                <a:solidFill>
                  <a:schemeClr val="tx2"/>
                </a:solidFill>
              </a:rPr>
              <a:t>, arti e </a:t>
            </a:r>
            <a:r>
              <a:rPr lang="en-US" sz="1400" dirty="0" err="1">
                <a:solidFill>
                  <a:schemeClr val="tx2"/>
                </a:solidFill>
              </a:rPr>
              <a:t>comunicazione</a:t>
            </a:r>
            <a:r>
              <a:rPr lang="en-US" sz="1400" dirty="0">
                <a:solidFill>
                  <a:schemeClr val="tx2"/>
                </a:solidFill>
              </a:rPr>
              <a:t> (6 </a:t>
            </a:r>
            <a:r>
              <a:rPr lang="en-US" sz="1400" dirty="0" err="1">
                <a:solidFill>
                  <a:schemeClr val="tx2"/>
                </a:solidFill>
              </a:rPr>
              <a:t>cfu</a:t>
            </a:r>
            <a:r>
              <a:rPr lang="en-US" sz="1400" dirty="0">
                <a:solidFill>
                  <a:schemeClr val="tx2"/>
                </a:solidFill>
              </a:rPr>
              <a:t> + Lab 3 </a:t>
            </a:r>
            <a:r>
              <a:rPr lang="en-US" sz="1400" dirty="0" err="1">
                <a:solidFill>
                  <a:schemeClr val="tx2"/>
                </a:solidFill>
              </a:rPr>
              <a:t>cfu</a:t>
            </a:r>
            <a:r>
              <a:rPr lang="en-US" sz="1400" dirty="0">
                <a:solidFill>
                  <a:schemeClr val="tx2"/>
                </a:solidFill>
              </a:rPr>
              <a:t>)</a:t>
            </a:r>
          </a:p>
          <a:p>
            <a:pPr marL="384048" indent="-384048" defTabSz="914400" fontAlgn="base">
              <a:lnSpc>
                <a:spcPct val="94000"/>
              </a:lnSpc>
              <a:spcAft>
                <a:spcPts val="200"/>
              </a:spcAft>
              <a:buFont typeface="Franklin Gothic Book" panose="020B0503020102020204" pitchFamily="34" charset="0"/>
            </a:pPr>
            <a:endParaRPr lang="en-US" sz="1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0" name="Rectangle 20489">
            <a:extLst>
              <a:ext uri="{FF2B5EF4-FFF2-40B4-BE49-F238E27FC236}">
                <a16:creationId xmlns:a16="http://schemas.microsoft.com/office/drawing/2014/main" id="{62DAC179-C790-4427-B1A0-AF7E55B8E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ChangeArrowheads="1"/>
          </p:cNvSpPr>
          <p:nvPr>
            <p:ph type="title"/>
          </p:nvPr>
        </p:nvSpPr>
        <p:spPr>
          <a:xfrm>
            <a:off x="6189255" y="639704"/>
            <a:ext cx="2474684" cy="5577840"/>
          </a:xfrm>
        </p:spPr>
        <p:txBody>
          <a:bodyPr anchor="ctr">
            <a:normAutofit/>
          </a:bodyPr>
          <a:lstStyle/>
          <a:p>
            <a:r>
              <a:rPr lang="en-GB" sz="2800" err="1"/>
              <a:t>Scienze</a:t>
            </a:r>
            <a:r>
              <a:rPr lang="en-GB" sz="2800"/>
              <a:t> </a:t>
            </a:r>
            <a:r>
              <a:rPr lang="en-GB" sz="2800" err="1"/>
              <a:t>antropologiche</a:t>
            </a:r>
            <a:endParaRPr lang="en-GB" sz="2800"/>
          </a:p>
        </p:txBody>
      </p:sp>
      <p:sp useBgFill="1">
        <p:nvSpPr>
          <p:cNvPr id="20492" name="Rectangle 20491">
            <a:extLst>
              <a:ext uri="{FF2B5EF4-FFF2-40B4-BE49-F238E27FC236}">
                <a16:creationId xmlns:a16="http://schemas.microsoft.com/office/drawing/2014/main" id="{EA392D87-3787-45D6-976E-B85674C0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77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4" name="Rectangle 20493">
            <a:extLst>
              <a:ext uri="{FF2B5EF4-FFF2-40B4-BE49-F238E27FC236}">
                <a16:creationId xmlns:a16="http://schemas.microsoft.com/office/drawing/2014/main" id="{DEFE8E04-DEE3-49FD-89A2-285FAD1C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20485" name="Rectangle 3">
            <a:extLst>
              <a:ext uri="{FF2B5EF4-FFF2-40B4-BE49-F238E27FC236}">
                <a16:creationId xmlns:a16="http://schemas.microsoft.com/office/drawing/2014/main" id="{56017233-4C56-6B94-BDB3-610D477C213A}"/>
              </a:ext>
            </a:extLst>
          </p:cNvPr>
          <p:cNvGraphicFramePr>
            <a:graphicFrameLocks noGrp="1"/>
          </p:cNvGraphicFramePr>
          <p:nvPr>
            <p:ph idx="1"/>
            <p:extLst>
              <p:ext uri="{D42A27DB-BD31-4B8C-83A1-F6EECF244321}">
                <p14:modId xmlns:p14="http://schemas.microsoft.com/office/powerpoint/2010/main" val="420699942"/>
              </p:ext>
            </p:extLst>
          </p:nvPr>
        </p:nvGraphicFramePr>
        <p:xfrm>
          <a:off x="588168" y="639763"/>
          <a:ext cx="4469607" cy="5577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543" name="Rectangle 2254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480060" y="639704"/>
            <a:ext cx="2474684" cy="5577840"/>
          </a:xfrm>
        </p:spPr>
        <p:txBody>
          <a:bodyPr anchor="ctr">
            <a:normAutofit/>
          </a:bodyPr>
          <a:lstStyle/>
          <a:p>
            <a:pPr algn="ctr"/>
            <a:r>
              <a:rPr lang="it-IT"/>
              <a:t>Origini</a:t>
            </a:r>
          </a:p>
        </p:txBody>
      </p:sp>
      <p:graphicFrame>
        <p:nvGraphicFramePr>
          <p:cNvPr id="22533" name="Rectangle 3">
            <a:extLst>
              <a:ext uri="{FF2B5EF4-FFF2-40B4-BE49-F238E27FC236}">
                <a16:creationId xmlns:a16="http://schemas.microsoft.com/office/drawing/2014/main" id="{8BA081AA-EFC1-DE0A-1FF5-57FEC9DBDC76}"/>
              </a:ext>
            </a:extLst>
          </p:cNvPr>
          <p:cNvGraphicFramePr>
            <a:graphicFrameLocks noGrp="1"/>
          </p:cNvGraphicFramePr>
          <p:nvPr>
            <p:ph idx="1"/>
            <p:extLst>
              <p:ext uri="{D42A27DB-BD31-4B8C-83A1-F6EECF244321}">
                <p14:modId xmlns:p14="http://schemas.microsoft.com/office/powerpoint/2010/main" val="198104973"/>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88" name="Rectangle 2081">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2089" name="Rectangle 2083">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descr="FABIETTI - Foto 1"/>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75706" y="1190689"/>
            <a:ext cx="5175285" cy="4476621"/>
          </a:xfrm>
          <a:prstGeom prst="rect">
            <a:avLst/>
          </a:prstGeom>
          <a:noFill/>
        </p:spPr>
      </p:pic>
      <p:sp>
        <p:nvSpPr>
          <p:cNvPr id="16" name="CasellaDiTesto 15"/>
          <p:cNvSpPr txBox="1"/>
          <p:nvPr/>
        </p:nvSpPr>
        <p:spPr>
          <a:xfrm>
            <a:off x="6353567" y="2286000"/>
            <a:ext cx="2289779" cy="3931920"/>
          </a:xfrm>
          <a:prstGeom prst="rect">
            <a:avLst/>
          </a:prstGeom>
        </p:spPr>
        <p:txBody>
          <a:bodyPr vert="horz" lIns="91440" tIns="45720" rIns="91440" bIns="45720" rtlCol="0">
            <a:normAutofit/>
          </a:bodyPr>
          <a:lstStyle/>
          <a:p>
            <a:pPr marL="384048" indent="-384048" defTabSz="914400">
              <a:lnSpc>
                <a:spcPct val="94000"/>
              </a:lnSpc>
              <a:spcBef>
                <a:spcPct val="0"/>
              </a:spcBef>
              <a:spcAft>
                <a:spcPts val="200"/>
              </a:spcAft>
              <a:buFont typeface="Franklin Gothic Book" panose="020B0503020102020204" pitchFamily="34" charset="0"/>
            </a:pPr>
            <a:r>
              <a:rPr lang="en-US" sz="1400" cap="all">
                <a:solidFill>
                  <a:schemeClr val="tx2"/>
                </a:solidFill>
              </a:rPr>
              <a:t>Cannibali </a:t>
            </a:r>
            <a:r>
              <a:rPr lang="en-US" sz="1400" cap="all" dirty="0">
                <a:solidFill>
                  <a:schemeClr val="tx2"/>
                </a:solidFill>
              </a:rPr>
              <a:t>(</a:t>
            </a:r>
            <a:r>
              <a:rPr lang="en-US" sz="1400" cap="all">
                <a:solidFill>
                  <a:schemeClr val="tx2"/>
                </a:solidFill>
              </a:rPr>
              <a:t>XV secolo)</a:t>
            </a:r>
            <a:endParaRPr lang="en-US" sz="1400" cap="all" dirty="0">
              <a:solidFill>
                <a:schemeClr val="tx2"/>
              </a:solidFill>
            </a:endParaRPr>
          </a:p>
        </p:txBody>
      </p:sp>
      <p:sp>
        <p:nvSpPr>
          <p:cNvPr id="2090"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987575" y="640080"/>
            <a:ext cx="1722021"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74" name="Rectangle 15373">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5376" name="Rectangle 15375">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6" descr="FIABETTI - Foto T1"/>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75706" y="1313602"/>
            <a:ext cx="5175285" cy="4230795"/>
          </a:xfrm>
          <a:prstGeom prst="rect">
            <a:avLst/>
          </a:prstGeom>
          <a:noFill/>
        </p:spPr>
      </p:pic>
      <p:sp>
        <p:nvSpPr>
          <p:cNvPr id="3" name="CasellaDiTesto 2"/>
          <p:cNvSpPr txBox="1"/>
          <p:nvPr/>
        </p:nvSpPr>
        <p:spPr>
          <a:xfrm>
            <a:off x="6353567" y="2286000"/>
            <a:ext cx="2289779" cy="3931920"/>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pPr>
            <a:r>
              <a:rPr lang="en-US" sz="1400">
                <a:solidFill>
                  <a:schemeClr val="tx2"/>
                </a:solidFill>
              </a:rPr>
              <a:t>De Gerando, </a:t>
            </a:r>
          </a:p>
          <a:p>
            <a:pPr marL="384048" indent="-384048" defTabSz="914400">
              <a:lnSpc>
                <a:spcPct val="94000"/>
              </a:lnSpc>
              <a:spcAft>
                <a:spcPts val="200"/>
              </a:spcAft>
              <a:buFont typeface="Franklin Gothic Book" panose="020B0503020102020204" pitchFamily="34" charset="0"/>
            </a:pPr>
            <a:r>
              <a:rPr lang="en-US" sz="1400">
                <a:solidFill>
                  <a:schemeClr val="tx2"/>
                </a:solidFill>
              </a:rPr>
              <a:t>Polinesia immaginaria, </a:t>
            </a:r>
          </a:p>
          <a:p>
            <a:pPr marL="384048" indent="-384048" defTabSz="914400">
              <a:lnSpc>
                <a:spcPct val="94000"/>
              </a:lnSpc>
              <a:spcAft>
                <a:spcPts val="200"/>
              </a:spcAft>
              <a:buFont typeface="Franklin Gothic Book" panose="020B0503020102020204" pitchFamily="34" charset="0"/>
            </a:pPr>
            <a:r>
              <a:rPr lang="en-US" sz="1400">
                <a:solidFill>
                  <a:schemeClr val="tx2"/>
                </a:solidFill>
              </a:rPr>
              <a:t>Fine 700</a:t>
            </a:r>
          </a:p>
        </p:txBody>
      </p:sp>
      <p:sp>
        <p:nvSpPr>
          <p:cNvPr id="15378"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987575" y="640080"/>
            <a:ext cx="1722021"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it-IT"/>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1028700" y="685800"/>
            <a:ext cx="7200900" cy="1485900"/>
          </a:xfrm>
        </p:spPr>
        <p:txBody>
          <a:bodyPr>
            <a:normAutofit/>
          </a:bodyPr>
          <a:lstStyle/>
          <a:p>
            <a:r>
              <a:rPr lang="it-IT"/>
              <a:t>Sviluppi</a:t>
            </a:r>
          </a:p>
        </p:txBody>
      </p:sp>
      <p:graphicFrame>
        <p:nvGraphicFramePr>
          <p:cNvPr id="23557" name="Rectangle 5">
            <a:extLst>
              <a:ext uri="{FF2B5EF4-FFF2-40B4-BE49-F238E27FC236}">
                <a16:creationId xmlns:a16="http://schemas.microsoft.com/office/drawing/2014/main" id="{BEC56A44-0820-0624-F6C5-854CDF7B3ACC}"/>
              </a:ext>
            </a:extLst>
          </p:cNvPr>
          <p:cNvGraphicFramePr>
            <a:graphicFrameLocks noGrp="1"/>
          </p:cNvGraphicFramePr>
          <p:nvPr>
            <p:ph idx="1"/>
            <p:extLst>
              <p:ext uri="{D42A27DB-BD31-4B8C-83A1-F6EECF244321}">
                <p14:modId xmlns:p14="http://schemas.microsoft.com/office/powerpoint/2010/main" val="2553948830"/>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t-IT"/>
              <a:t>Oggetto </a:t>
            </a:r>
            <a:endParaRPr lang="it-IT" dirty="0"/>
          </a:p>
        </p:txBody>
      </p:sp>
      <p:sp>
        <p:nvSpPr>
          <p:cNvPr id="24579" name="Rectangle 3"/>
          <p:cNvSpPr>
            <a:spLocks noGrp="1" noChangeArrowheads="1"/>
          </p:cNvSpPr>
          <p:nvPr>
            <p:ph idx="1"/>
          </p:nvPr>
        </p:nvSpPr>
        <p:spPr/>
        <p:txBody>
          <a:bodyPr>
            <a:normAutofit fontScale="92500" lnSpcReduction="20000"/>
          </a:bodyPr>
          <a:lstStyle/>
          <a:p>
            <a:r>
              <a:rPr lang="it-IT" dirty="0"/>
              <a:t>Studio di esseri umani nelle differenze spazio/temporali </a:t>
            </a:r>
          </a:p>
          <a:p>
            <a:r>
              <a:rPr lang="it-IT" dirty="0"/>
              <a:t>Approccio globale e </a:t>
            </a:r>
            <a:r>
              <a:rPr lang="it-IT" b="1" dirty="0"/>
              <a:t>olistico</a:t>
            </a:r>
          </a:p>
          <a:p>
            <a:r>
              <a:rPr lang="it-IT" dirty="0"/>
              <a:t>Cultura è un insieme di comportamenti e credenze appresi e condivisi. </a:t>
            </a:r>
          </a:p>
          <a:p>
            <a:r>
              <a:rPr lang="it-IT" dirty="0"/>
              <a:t>Adattamento / variazione /mutamento</a:t>
            </a:r>
          </a:p>
          <a:p>
            <a:pPr marL="0" indent="0">
              <a:buNone/>
            </a:pPr>
            <a:endParaRPr lang="it-IT" dirty="0">
              <a:hlinkClick r:id="rId2"/>
            </a:endParaRPr>
          </a:p>
          <a:p>
            <a:pPr marL="0" indent="0">
              <a:buNone/>
            </a:pPr>
            <a:endParaRPr lang="it-IT" dirty="0">
              <a:hlinkClick r:id="rId2"/>
            </a:endParaRPr>
          </a:p>
          <a:p>
            <a:pPr marL="0" indent="0">
              <a:buNone/>
            </a:pPr>
            <a:endParaRPr lang="it-IT" dirty="0">
              <a:hlinkClick r:id="rId2"/>
            </a:endParaRPr>
          </a:p>
          <a:p>
            <a:pPr marL="0" indent="0">
              <a:buNone/>
            </a:pPr>
            <a:endParaRPr lang="it-IT" dirty="0">
              <a:hlinkClick r:id="rId2"/>
            </a:endParaRPr>
          </a:p>
          <a:p>
            <a:r>
              <a:rPr lang="it-IT" dirty="0">
                <a:hlinkClick r:id="rId3"/>
              </a:rPr>
              <a:t>Odissea 2</a:t>
            </a:r>
            <a:endParaRPr lang="it-IT" dirty="0"/>
          </a:p>
          <a:p>
            <a:endParaRPr lang="it-IT" dirty="0"/>
          </a:p>
        </p:txBody>
      </p:sp>
      <p:pic>
        <p:nvPicPr>
          <p:cNvPr id="7" name="Immagine 6">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9870" y="4532572"/>
            <a:ext cx="1885806" cy="1178629"/>
          </a:xfrm>
          <a:prstGeom prst="rect">
            <a:avLst/>
          </a:prstGeom>
        </p:spPr>
      </p:pic>
      <p:sp>
        <p:nvSpPr>
          <p:cNvPr id="2" name="Rettangolo 1"/>
          <p:cNvSpPr/>
          <p:nvPr/>
        </p:nvSpPr>
        <p:spPr>
          <a:xfrm>
            <a:off x="2019533" y="4532570"/>
            <a:ext cx="684803" cy="338554"/>
          </a:xfrm>
          <a:prstGeom prst="rect">
            <a:avLst/>
          </a:prstGeom>
          <a:noFill/>
        </p:spPr>
        <p:txBody>
          <a:bodyPr wrap="none" lIns="91440" tIns="45720" rIns="91440" bIns="45720">
            <a:spAutoFit/>
          </a:bodyPr>
          <a:lstStyle/>
          <a:p>
            <a:pPr algn="ctr"/>
            <a:r>
              <a:rPr lang="is-I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6"/>
              </a:rPr>
              <a:t>2001</a:t>
            </a:r>
            <a:endPar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3638F2F-4688-4030-B1CC-80272444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48C811F0-0ED8-4A7B-BFDE-6433C690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491551" y="625230"/>
            <a:ext cx="1910102" cy="1928003"/>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it-IT"/>
          </a:p>
        </p:txBody>
      </p:sp>
      <p:sp>
        <p:nvSpPr>
          <p:cNvPr id="2" name="Titolo 1"/>
          <p:cNvSpPr>
            <a:spLocks noGrp="1"/>
          </p:cNvSpPr>
          <p:nvPr>
            <p:ph type="title"/>
          </p:nvPr>
        </p:nvSpPr>
        <p:spPr>
          <a:xfrm>
            <a:off x="940323" y="1327355"/>
            <a:ext cx="2669568" cy="4482564"/>
          </a:xfrm>
        </p:spPr>
        <p:txBody>
          <a:bodyPr>
            <a:normAutofit/>
          </a:bodyPr>
          <a:lstStyle/>
          <a:p>
            <a:r>
              <a:rPr lang="it-IT"/>
              <a:t>Natura / cultura </a:t>
            </a:r>
          </a:p>
        </p:txBody>
      </p:sp>
      <p:sp>
        <p:nvSpPr>
          <p:cNvPr id="3" name="Segnaposto contenuto 2"/>
          <p:cNvSpPr>
            <a:spLocks noGrp="1"/>
          </p:cNvSpPr>
          <p:nvPr>
            <p:ph idx="1"/>
          </p:nvPr>
        </p:nvSpPr>
        <p:spPr>
          <a:xfrm>
            <a:off x="4575092" y="1327356"/>
            <a:ext cx="3654508" cy="4482564"/>
          </a:xfrm>
        </p:spPr>
        <p:txBody>
          <a:bodyPr>
            <a:normAutofit/>
          </a:bodyPr>
          <a:lstStyle/>
          <a:p>
            <a:pPr marL="0" indent="0">
              <a:buNone/>
            </a:pPr>
            <a:r>
              <a:rPr lang="it-IT" sz="1600" dirty="0"/>
              <a:t>“Noi siamo animali incompleti o non finiti che si completano e si ridefiniscono attraverso la cultura – e non attraverso la cultura in genere, ma attraverso forme di cultura estremamente particolari” </a:t>
            </a:r>
          </a:p>
          <a:p>
            <a:pPr marL="0" indent="0">
              <a:buNone/>
            </a:pPr>
            <a:r>
              <a:rPr lang="it-IT" sz="1600" dirty="0"/>
              <a:t>		(C. </a:t>
            </a:r>
            <a:r>
              <a:rPr lang="it-IT" sz="1600" dirty="0" err="1"/>
              <a:t>Geertz</a:t>
            </a:r>
            <a:r>
              <a:rPr lang="it-IT" sz="1600" dirty="0"/>
              <a:t> 1987)</a:t>
            </a:r>
          </a:p>
          <a:p>
            <a:endParaRPr lang="it-IT" sz="1600" dirty="0"/>
          </a:p>
          <a:p>
            <a:pPr marL="0" indent="0">
              <a:buNone/>
            </a:pPr>
            <a:r>
              <a:rPr lang="it-IT" sz="1600" dirty="0">
                <a:hlinkClick r:id="rId2"/>
              </a:rPr>
              <a:t>KOKO</a:t>
            </a:r>
            <a:endParaRPr lang="it-IT" sz="1600" dirty="0"/>
          </a:p>
          <a:p>
            <a:endParaRPr lang="it-IT" sz="1600" dirty="0"/>
          </a:p>
          <a:p>
            <a:r>
              <a:rPr lang="it-IT" sz="1600" dirty="0">
                <a:hlinkClick r:id="rId3"/>
              </a:rPr>
              <a:t>Truffaut 1</a:t>
            </a:r>
            <a:endParaRPr lang="it-IT" sz="1600" dirty="0"/>
          </a:p>
          <a:p>
            <a:endParaRPr lang="it-IT" sz="1600" dirty="0">
              <a:hlinkClick r:id="rId4"/>
            </a:endParaRPr>
          </a:p>
          <a:p>
            <a:r>
              <a:rPr lang="it-IT" sz="1600" dirty="0">
                <a:hlinkClick r:id="rId4"/>
              </a:rPr>
              <a:t>Il ragazzo selvaggio, Truffaut</a:t>
            </a:r>
            <a:endParaRPr lang="it-IT" sz="1600" dirty="0"/>
          </a:p>
          <a:p>
            <a:endParaRPr lang="it-IT" sz="1600" dirty="0"/>
          </a:p>
          <a:p>
            <a:endParaRPr lang="it-IT" sz="1600" dirty="0"/>
          </a:p>
        </p:txBody>
      </p:sp>
      <p:sp>
        <p:nvSpPr>
          <p:cNvPr id="19" name="Rectangle 18">
            <a:extLst>
              <a:ext uri="{FF2B5EF4-FFF2-40B4-BE49-F238E27FC236}">
                <a16:creationId xmlns:a16="http://schemas.microsoft.com/office/drawing/2014/main" id="{AAC19CEE-435E-4643-849E-5194A574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616" name="Rectangle 25615">
            <a:extLst>
              <a:ext uri="{FF2B5EF4-FFF2-40B4-BE49-F238E27FC236}">
                <a16:creationId xmlns:a16="http://schemas.microsoft.com/office/drawing/2014/main" id="{699C17EF-9F98-4D0C-A74B-FA23A50A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title"/>
          </p:nvPr>
        </p:nvSpPr>
        <p:spPr>
          <a:xfrm>
            <a:off x="3825618" y="685800"/>
            <a:ext cx="4632582" cy="1485900"/>
          </a:xfrm>
        </p:spPr>
        <p:txBody>
          <a:bodyPr>
            <a:normAutofit/>
          </a:bodyPr>
          <a:lstStyle/>
          <a:p>
            <a:r>
              <a:rPr lang="en-GB" sz="3400"/>
              <a:t>Concetto antropologico </a:t>
            </a:r>
            <a:br>
              <a:rPr lang="en-GB" sz="3400"/>
            </a:br>
            <a:r>
              <a:rPr lang="en-GB" sz="3400"/>
              <a:t>di cultura</a:t>
            </a:r>
          </a:p>
        </p:txBody>
      </p:sp>
      <p:pic>
        <p:nvPicPr>
          <p:cNvPr id="25612" name="Picture 25611" descr="Vista dal basso di grattacieli moderni che salgono dritti verso un cielo suggestivo">
            <a:extLst>
              <a:ext uri="{FF2B5EF4-FFF2-40B4-BE49-F238E27FC236}">
                <a16:creationId xmlns:a16="http://schemas.microsoft.com/office/drawing/2014/main" id="{F604A6F2-E7BB-0676-5BBD-158F367B156C}"/>
              </a:ext>
            </a:extLst>
          </p:cNvPr>
          <p:cNvPicPr>
            <a:picLocks noChangeAspect="1"/>
          </p:cNvPicPr>
          <p:nvPr/>
        </p:nvPicPr>
        <p:blipFill rotWithShape="1">
          <a:blip r:embed="rId3" cstate="email">
            <a:grayscl/>
            <a:extLst>
              <a:ext uri="{28A0092B-C50C-407E-A947-70E740481C1C}">
                <a14:useLocalDpi xmlns:a14="http://schemas.microsoft.com/office/drawing/2010/main"/>
              </a:ext>
            </a:extLst>
          </a:blip>
          <a:srcRect b="-1"/>
          <a:stretch/>
        </p:blipFill>
        <p:spPr>
          <a:xfrm>
            <a:off x="20" y="10"/>
            <a:ext cx="3451588" cy="6857990"/>
          </a:xfrm>
          <a:prstGeom prst="rect">
            <a:avLst/>
          </a:prstGeom>
        </p:spPr>
      </p:pic>
      <p:sp>
        <p:nvSpPr>
          <p:cNvPr id="25618" name="Rectangle 25617">
            <a:extLst>
              <a:ext uri="{FF2B5EF4-FFF2-40B4-BE49-F238E27FC236}">
                <a16:creationId xmlns:a16="http://schemas.microsoft.com/office/drawing/2014/main" id="{ECE34936-B6F6-4892-93D7-48FAA43F3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1608" cy="6858000"/>
          </a:xfrm>
          <a:prstGeom prst="rect">
            <a:avLst/>
          </a:prstGeom>
          <a:gradFill flip="none" rotWithShape="1">
            <a:gsLst>
              <a:gs pos="3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0" name="Rectangle 25619">
            <a:extLst>
              <a:ext uri="{FF2B5EF4-FFF2-40B4-BE49-F238E27FC236}">
                <a16:creationId xmlns:a16="http://schemas.microsoft.com/office/drawing/2014/main" id="{94F17385-8DC0-437B-80A6-4E608B5AC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5603" name="Rectangle 3"/>
          <p:cNvSpPr>
            <a:spLocks noGrp="1" noChangeArrowheads="1"/>
          </p:cNvSpPr>
          <p:nvPr>
            <p:ph idx="1"/>
          </p:nvPr>
        </p:nvSpPr>
        <p:spPr>
          <a:xfrm>
            <a:off x="3825618" y="2286000"/>
            <a:ext cx="4632582" cy="3581400"/>
          </a:xfrm>
        </p:spPr>
        <p:txBody>
          <a:bodyPr>
            <a:normAutofit/>
          </a:bodyPr>
          <a:lstStyle/>
          <a:p>
            <a:r>
              <a:rPr lang="en-GB" sz="1400"/>
              <a:t>E.B. </a:t>
            </a:r>
            <a:r>
              <a:rPr lang="en-GB" sz="1400" b="1"/>
              <a:t>Tylor</a:t>
            </a:r>
            <a:r>
              <a:rPr lang="en-GB" sz="1400"/>
              <a:t>, Primitive Culture, 1871 :</a:t>
            </a:r>
          </a:p>
          <a:p>
            <a:pPr marL="0" indent="0">
              <a:buNone/>
            </a:pPr>
            <a:r>
              <a:rPr lang="en-GB" sz="1400"/>
              <a:t>“La cultura, o civiltà, è quell’insieme complesso che include la conoscenza, le credenze, l’arte, la morale, il diritto, il costume e qualsiasi altra capacità e abitudine che l’uomo acquisisce come membro di una società”.</a:t>
            </a:r>
          </a:p>
          <a:p>
            <a:r>
              <a:rPr lang="en-GB" sz="1400"/>
              <a:t>C. </a:t>
            </a:r>
            <a:r>
              <a:rPr lang="en-GB" sz="1400" b="1"/>
              <a:t>Geertz</a:t>
            </a:r>
            <a:r>
              <a:rPr lang="en-GB" sz="1400"/>
              <a:t>, Interpretazione di culture, 1973:</a:t>
            </a:r>
          </a:p>
          <a:p>
            <a:pPr marL="0" indent="0">
              <a:buNone/>
            </a:pPr>
            <a:r>
              <a:rPr lang="en-GB" sz="1400"/>
              <a:t>“Le culture… come insiemi di meccanismi di controllo – progetti, prescrizioni, regole, istruzioni – per dirigere il comportamento”</a:t>
            </a:r>
          </a:p>
          <a:p>
            <a:r>
              <a:rPr lang="en-GB" sz="1400"/>
              <a:t>U. </a:t>
            </a:r>
            <a:r>
              <a:rPr lang="en-GB" sz="1400" b="1"/>
              <a:t>Hannerz</a:t>
            </a:r>
            <a:r>
              <a:rPr lang="en-GB" sz="1400"/>
              <a:t>, Esplorare la città,  1992: </a:t>
            </a:r>
          </a:p>
          <a:p>
            <a:pPr marL="0" indent="0">
              <a:buNone/>
            </a:pPr>
            <a:r>
              <a:rPr lang="en-GB" sz="1400"/>
              <a:t>“Una cultura è una struttura di significato che viaggia su reti di comunicazione non localizzate in singoli territory”.</a:t>
            </a:r>
          </a:p>
          <a:p>
            <a:endParaRPr lang="en-GB" sz="140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p:cNvSpPr>
            <a:spLocks noGrp="1"/>
          </p:cNvSpPr>
          <p:nvPr>
            <p:ph type="body" sz="half" idx="4294967295"/>
          </p:nvPr>
        </p:nvSpPr>
        <p:spPr>
          <a:xfrm>
            <a:off x="0" y="3956050"/>
            <a:ext cx="5124450" cy="1085850"/>
          </a:xfrm>
        </p:spPr>
        <p:txBody>
          <a:bodyPr vert="horz" lIns="91440" tIns="45720" rIns="91440" bIns="45720" rtlCol="0">
            <a:normAutofit/>
          </a:bodyPr>
          <a:lstStyle/>
          <a:p>
            <a:pPr marL="0" indent="0" algn="ctr">
              <a:lnSpc>
                <a:spcPct val="102000"/>
              </a:lnSpc>
              <a:spcBef>
                <a:spcPts val="0"/>
              </a:spcBef>
              <a:spcAft>
                <a:spcPts val="600"/>
              </a:spcAft>
              <a:buNone/>
            </a:pPr>
            <a:r>
              <a:rPr lang="en-US" sz="2100">
                <a:solidFill>
                  <a:srgbClr val="191B0E"/>
                </a:solidFill>
              </a:rPr>
              <a:t>Il formato widescreen consente di presentare le immagini con maggiore efficacia.</a:t>
            </a:r>
          </a:p>
        </p:txBody>
      </p:sp>
      <p:sp>
        <p:nvSpPr>
          <p:cNvPr id="4" name="Rectangle 3"/>
          <p:cNvSpPr>
            <a:spLocks noGrp="1"/>
          </p:cNvSpPr>
          <p:nvPr>
            <p:ph type="title" idx="4294967295"/>
          </p:nvPr>
        </p:nvSpPr>
        <p:spPr>
          <a:xfrm>
            <a:off x="0" y="1789113"/>
            <a:ext cx="6270625" cy="2097087"/>
          </a:xfrm>
        </p:spPr>
        <p:txBody>
          <a:bodyPr vert="horz" lIns="91440" tIns="45720" rIns="91440" bIns="45720" rtlCol="0" anchor="b">
            <a:normAutofit/>
          </a:bodyPr>
          <a:lstStyle/>
          <a:p>
            <a:pPr algn="ctr"/>
            <a:r>
              <a:rPr lang="en-US" sz="7200" cap="all"/>
              <a:t>Immagini widescreen</a:t>
            </a:r>
          </a:p>
        </p:txBody>
      </p:sp>
      <p:pic>
        <p:nvPicPr>
          <p:cNvPr id="5" name="Segnaposto immagine 4" descr="chiuda-in-su-di-una-donna-che-sbatte-le-palpebre_13339-237289.jpg"/>
          <p:cNvPicPr>
            <a:picLocks noGrp="1" noChangeAspect="1"/>
          </p:cNvPicPr>
          <p:nvPr>
            <p:ph type="pic" idx="4294967295"/>
          </p:nvPr>
        </p:nvPicPr>
        <p:blipFill rotWithShape="1">
          <a:blip r:embed="rId3" cstate="email">
            <a:extLst>
              <a:ext uri="{28A0092B-C50C-407E-A947-70E740481C1C}">
                <a14:useLocalDpi xmlns:a14="http://schemas.microsoft.com/office/drawing/2010/main"/>
              </a:ext>
            </a:extLst>
          </a:blip>
          <a:srcRect/>
          <a:stretch/>
        </p:blipFill>
        <p:spPr>
          <a:xfrm>
            <a:off x="0" y="0"/>
            <a:ext cx="9144000" cy="6859588"/>
          </a:xfrm>
          <a:prstGeom prst="rect">
            <a:avLst/>
          </a:prstGeom>
        </p:spPr>
      </p:pic>
    </p:spTree>
    <p:extLst>
      <p:ext uri="{BB962C8B-B14F-4D97-AF65-F5344CB8AC3E}">
        <p14:creationId xmlns:p14="http://schemas.microsoft.com/office/powerpoint/2010/main" val="16035477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20" name="Rectangle 19">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88557" y="685800"/>
            <a:ext cx="4345106" cy="1485900"/>
          </a:xfrm>
        </p:spPr>
        <p:txBody>
          <a:bodyPr vert="horz" lIns="91440" tIns="45720" rIns="91440" bIns="45720" rtlCol="0" anchor="t">
            <a:normAutofit/>
          </a:bodyPr>
          <a:lstStyle/>
          <a:p>
            <a:pPr defTabSz="914400"/>
            <a:r>
              <a:rPr lang="en-US"/>
              <a:t>Thick description</a:t>
            </a:r>
          </a:p>
        </p:txBody>
      </p:sp>
      <p:sp>
        <p:nvSpPr>
          <p:cNvPr id="3" name="Segnaposto contenuto 2"/>
          <p:cNvSpPr>
            <a:spLocks noGrp="1"/>
          </p:cNvSpPr>
          <p:nvPr>
            <p:ph sz="quarter" idx="13"/>
          </p:nvPr>
        </p:nvSpPr>
        <p:spPr>
          <a:xfrm>
            <a:off x="588557" y="2286000"/>
            <a:ext cx="4345106" cy="3581400"/>
          </a:xfrm>
        </p:spPr>
        <p:txBody>
          <a:bodyPr vert="horz" lIns="91440" tIns="45720" rIns="91440" bIns="45720" rtlCol="0">
            <a:normAutofit/>
          </a:bodyPr>
          <a:lstStyle/>
          <a:p>
            <a:pPr defTabSz="914400"/>
            <a:r>
              <a:rPr lang="en-US" sz="1400"/>
              <a:t>L’uomo è immerso in una ragnatela di significati“. La cultura è un sistema di simboli e di significati e pertanto “le forme cultuali si possono trattare come dei testi. Il vero principio guida è che le società come le vite umane contengono la propria interpretazione. Si deve solo imparare a come averne accesso”. </a:t>
            </a:r>
          </a:p>
          <a:p>
            <a:pPr defTabSz="914400"/>
            <a:r>
              <a:rPr lang="en-US" sz="1400"/>
              <a:t>Un gesto banale, come ad esempio strizzare l’occhio, non può essere compreso senza fare riferimento ai significati che può assumere secondo le circostanze. La ricostruzione del senso, quindi, passa per Geertz attraverso la “thick description“, per cui “l’antropologo si sforza di leggere (la cultura) sopra le spalle di quelli cui appartiene di </a:t>
            </a:r>
            <a:r>
              <a:rPr lang="en-US" sz="1400" b="1">
                <a:hlinkClick r:id="rId2">
                  <a:extLst>
                    <a:ext uri="{A12FA001-AC4F-418D-AE19-62706E023703}">
                      <ahyp:hlinkClr xmlns:ahyp="http://schemas.microsoft.com/office/drawing/2018/hyperlinkcolor" val="tx"/>
                    </a:ext>
                  </a:extLst>
                </a:hlinkClick>
              </a:rPr>
              <a:t>diritto</a:t>
            </a:r>
            <a:r>
              <a:rPr lang="en-US" sz="1400"/>
              <a:t>“. </a:t>
            </a:r>
          </a:p>
        </p:txBody>
      </p:sp>
      <p:sp>
        <p:nvSpPr>
          <p:cNvPr id="22" name="Rectangle 21">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14" name="Picture 13">
            <a:extLst>
              <a:ext uri="{FF2B5EF4-FFF2-40B4-BE49-F238E27FC236}">
                <a16:creationId xmlns:a16="http://schemas.microsoft.com/office/drawing/2014/main" id="{046B4426-7186-E990-440F-AFE0E8B4C3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9195" y="10"/>
            <a:ext cx="3434804" cy="6857990"/>
          </a:xfrm>
          <a:prstGeom prst="rect">
            <a:avLst/>
          </a:prstGeom>
        </p:spPr>
      </p:pic>
    </p:spTree>
    <p:extLst>
      <p:ext uri="{BB962C8B-B14F-4D97-AF65-F5344CB8AC3E}">
        <p14:creationId xmlns:p14="http://schemas.microsoft.com/office/powerpoint/2010/main" val="30141087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0" y="1628775"/>
            <a:ext cx="7772400" cy="4968875"/>
          </a:xfrm>
        </p:spPr>
        <p:txBody>
          <a:bodyPr/>
          <a:lstStyle/>
          <a:p>
            <a:pPr eaLnBrk="1" hangingPunct="1"/>
            <a:endParaRPr lang="it-IT" dirty="0"/>
          </a:p>
          <a:p>
            <a:pPr eaLnBrk="1" hangingPunct="1">
              <a:buNone/>
            </a:pPr>
            <a:endParaRPr lang="it-IT" dirty="0"/>
          </a:p>
        </p:txBody>
      </p:sp>
      <p:sp>
        <p:nvSpPr>
          <p:cNvPr id="2" name="Rettangolo 1">
            <a:extLst>
              <a:ext uri="{FF2B5EF4-FFF2-40B4-BE49-F238E27FC236}">
                <a16:creationId xmlns:a16="http://schemas.microsoft.com/office/drawing/2014/main" id="{5EF5B48C-BA94-D848-A46D-F1CA13FF8512}"/>
              </a:ext>
            </a:extLst>
          </p:cNvPr>
          <p:cNvSpPr/>
          <p:nvPr/>
        </p:nvSpPr>
        <p:spPr>
          <a:xfrm>
            <a:off x="1036221" y="260350"/>
            <a:ext cx="7866043" cy="6463308"/>
          </a:xfrm>
          <a:prstGeom prst="rect">
            <a:avLst/>
          </a:prstGeom>
        </p:spPr>
        <p:txBody>
          <a:bodyPr wrap="square">
            <a:spAutoFit/>
          </a:bodyPr>
          <a:lstStyle/>
          <a:p>
            <a:pPr fontAlgn="base"/>
            <a:r>
              <a:rPr lang="it-IT" dirty="0">
                <a:latin typeface="Eurostile" panose="020B0504020202050204" pitchFamily="34" charset="77"/>
              </a:rPr>
              <a:t>DOCENTI: </a:t>
            </a:r>
            <a:r>
              <a:rPr lang="it-IT" dirty="0">
                <a:solidFill>
                  <a:srgbClr val="000000"/>
                </a:solidFill>
                <a:latin typeface="Eurostile" panose="020B0504020202050204" pitchFamily="34" charset="77"/>
              </a:rPr>
              <a:t>	prof. Roberta Altin </a:t>
            </a:r>
            <a:r>
              <a:rPr lang="it-IT" u="sng" dirty="0">
                <a:solidFill>
                  <a:srgbClr val="FDAB2A"/>
                </a:solidFill>
                <a:latin typeface="Eurostile" panose="020B0504020202050204" pitchFamily="34" charset="77"/>
                <a:hlinkClick r:id="rId2"/>
              </a:rPr>
              <a:t>raltin@units.it</a:t>
            </a:r>
            <a:r>
              <a:rPr lang="it-IT" dirty="0">
                <a:solidFill>
                  <a:srgbClr val="000000"/>
                </a:solidFill>
                <a:latin typeface="Eurostile" panose="020B0504020202050204" pitchFamily="34" charset="77"/>
              </a:rPr>
              <a:t>  6 </a:t>
            </a:r>
            <a:r>
              <a:rPr lang="it-IT" dirty="0" err="1">
                <a:solidFill>
                  <a:srgbClr val="000000"/>
                </a:solidFill>
                <a:latin typeface="Eurostile" panose="020B0504020202050204" pitchFamily="34" charset="77"/>
              </a:rPr>
              <a:t>cfu</a:t>
            </a:r>
            <a:r>
              <a:rPr lang="it-IT" dirty="0">
                <a:latin typeface="Eurostile" panose="020B0504020202050204" pitchFamily="34" charset="77"/>
              </a:rPr>
              <a:t>​</a:t>
            </a:r>
            <a:endParaRPr lang="it-IT" dirty="0"/>
          </a:p>
          <a:p>
            <a:pPr fontAlgn="base"/>
            <a:r>
              <a:rPr lang="it-IT" dirty="0">
                <a:solidFill>
                  <a:srgbClr val="000000"/>
                </a:solidFill>
                <a:latin typeface="Eurostile" panose="020B0504020202050204" pitchFamily="34" charset="77"/>
              </a:rPr>
              <a:t>			prof. Giuseppe Grimaldi </a:t>
            </a:r>
            <a:r>
              <a:rPr lang="it-IT" dirty="0">
                <a:solidFill>
                  <a:srgbClr val="000000"/>
                </a:solidFill>
                <a:latin typeface="Eurostile" panose="020B0504020202050204" pitchFamily="34" charset="77"/>
                <a:hlinkClick r:id="rId3"/>
              </a:rPr>
              <a:t>giuseppe.grimaldi@units.it</a:t>
            </a:r>
            <a:r>
              <a:rPr lang="it-IT" dirty="0">
                <a:solidFill>
                  <a:srgbClr val="000000"/>
                </a:solidFill>
                <a:latin typeface="Eurostile" panose="020B0504020202050204" pitchFamily="34" charset="77"/>
              </a:rPr>
              <a:t> 3cfu</a:t>
            </a:r>
            <a:r>
              <a:rPr lang="en-US" dirty="0">
                <a:latin typeface="Eurostile" panose="020B0504020202050204" pitchFamily="34" charset="77"/>
              </a:rPr>
              <a:t>​</a:t>
            </a:r>
            <a:endParaRPr lang="en-US" dirty="0"/>
          </a:p>
          <a:p>
            <a:pPr fontAlgn="base"/>
            <a:r>
              <a:rPr lang="it-IT" dirty="0">
                <a:latin typeface="Eurostile" panose="020B0504020202050204" pitchFamily="34" charset="77"/>
              </a:rPr>
              <a:t>​</a:t>
            </a:r>
            <a:endParaRPr lang="it-IT" dirty="0"/>
          </a:p>
          <a:p>
            <a:pPr fontAlgn="base"/>
            <a:r>
              <a:rPr lang="it-IT" dirty="0">
                <a:latin typeface="Eurostile" panose="020B0504020202050204" pitchFamily="34" charset="77"/>
              </a:rPr>
              <a:t>RICEVIMENTO : </a:t>
            </a:r>
            <a:r>
              <a:rPr lang="it-IT" dirty="0" err="1">
                <a:latin typeface="Eurostile" panose="020B0504020202050204" pitchFamily="34" charset="77"/>
              </a:rPr>
              <a:t>Mercoledi</a:t>
            </a:r>
            <a:r>
              <a:rPr lang="it-IT" dirty="0">
                <a:latin typeface="Eurostile" panose="020B0504020202050204" pitchFamily="34" charset="77"/>
              </a:rPr>
              <a:t> ore 16-18 </a:t>
            </a:r>
          </a:p>
          <a:p>
            <a:pPr fontAlgn="base"/>
            <a:r>
              <a:rPr lang="it-IT" dirty="0">
                <a:latin typeface="Eurostile" panose="020B0504020202050204" pitchFamily="34" charset="77"/>
              </a:rPr>
              <a:t> via Lazzaretto Vecchio n. 8, 3° piano, Stanza 308 ​(o via </a:t>
            </a:r>
            <a:r>
              <a:rPr lang="it-IT" dirty="0" err="1">
                <a:latin typeface="Eurostile" panose="020B0504020202050204" pitchFamily="34" charset="77"/>
              </a:rPr>
              <a:t>MsTeams</a:t>
            </a:r>
            <a:r>
              <a:rPr lang="it-IT" dirty="0">
                <a:latin typeface="Eurostile" panose="020B0504020202050204" pitchFamily="34" charset="77"/>
              </a:rPr>
              <a:t>) </a:t>
            </a:r>
            <a:endParaRPr lang="it-IT" dirty="0"/>
          </a:p>
          <a:p>
            <a:pPr fontAlgn="base"/>
            <a:endParaRPr lang="it-IT" dirty="0">
              <a:latin typeface="Eurostile" panose="020B0504020202050204" pitchFamily="34" charset="77"/>
            </a:endParaRPr>
          </a:p>
          <a:p>
            <a:pPr fontAlgn="base"/>
            <a:r>
              <a:rPr lang="it-IT" dirty="0">
                <a:latin typeface="Eurostile" panose="020B0504020202050204" pitchFamily="34" charset="77"/>
              </a:rPr>
              <a:t>LEZIONI:  </a:t>
            </a:r>
            <a:r>
              <a:rPr lang="it-IT" dirty="0" err="1">
                <a:latin typeface="Eurostile" panose="020B0504020202050204" pitchFamily="34" charset="77"/>
              </a:rPr>
              <a:t>Giovedi</a:t>
            </a:r>
            <a:r>
              <a:rPr lang="it-IT" dirty="0">
                <a:latin typeface="Eurostile" panose="020B0504020202050204" pitchFamily="34" charset="77"/>
              </a:rPr>
              <a:t>  13 -16 </a:t>
            </a:r>
            <a:r>
              <a:rPr lang="en-US" dirty="0">
                <a:latin typeface="Eurostile" panose="020B0504020202050204" pitchFamily="34" charset="77"/>
              </a:rPr>
              <a:t>​ - Aula B </a:t>
            </a:r>
            <a:r>
              <a:rPr lang="en-US" dirty="0" err="1">
                <a:latin typeface="Eurostile" panose="020B0504020202050204" pitchFamily="34" charset="77"/>
              </a:rPr>
              <a:t>Androna</a:t>
            </a:r>
            <a:r>
              <a:rPr lang="en-US" dirty="0">
                <a:latin typeface="Eurostile" panose="020B0504020202050204" pitchFamily="34" charset="77"/>
              </a:rPr>
              <a:t> Campo </a:t>
            </a:r>
            <a:r>
              <a:rPr lang="en-US" dirty="0" err="1">
                <a:latin typeface="Eurostile" panose="020B0504020202050204" pitchFamily="34" charset="77"/>
              </a:rPr>
              <a:t>Marzio</a:t>
            </a:r>
            <a:r>
              <a:rPr lang="en-US" dirty="0">
                <a:latin typeface="Eurostile" panose="020B0504020202050204" pitchFamily="34" charset="77"/>
              </a:rPr>
              <a:t> 10</a:t>
            </a:r>
          </a:p>
          <a:p>
            <a:pPr fontAlgn="base"/>
            <a:r>
              <a:rPr lang="en-US" dirty="0">
                <a:latin typeface="Eurostile" panose="020B0504020202050204" pitchFamily="34" charset="77"/>
              </a:rPr>
              <a:t>		</a:t>
            </a:r>
            <a:r>
              <a:rPr lang="it-IT" dirty="0">
                <a:latin typeface="Eurostile" panose="020B0504020202050204" pitchFamily="34" charset="77"/>
              </a:rPr>
              <a:t>​</a:t>
            </a:r>
            <a:r>
              <a:rPr lang="en-US" dirty="0" err="1">
                <a:latin typeface="Eurostile" panose="020B0504020202050204" pitchFamily="34" charset="77"/>
              </a:rPr>
              <a:t>Venerdi</a:t>
            </a:r>
            <a:r>
              <a:rPr lang="en-US" dirty="0">
                <a:latin typeface="Eurostile" panose="020B0504020202050204" pitchFamily="34" charset="77"/>
              </a:rPr>
              <a:t>  9 -11  -   Aula B </a:t>
            </a:r>
            <a:r>
              <a:rPr lang="en-US" dirty="0" err="1">
                <a:latin typeface="Eurostile" panose="020B0504020202050204" pitchFamily="34" charset="77"/>
              </a:rPr>
              <a:t>Androna</a:t>
            </a:r>
            <a:r>
              <a:rPr lang="en-US" dirty="0">
                <a:latin typeface="Eurostile" panose="020B0504020202050204" pitchFamily="34" charset="77"/>
              </a:rPr>
              <a:t> Campo </a:t>
            </a:r>
            <a:r>
              <a:rPr lang="en-US" dirty="0" err="1">
                <a:latin typeface="Eurostile" panose="020B0504020202050204" pitchFamily="34" charset="77"/>
              </a:rPr>
              <a:t>Marzio</a:t>
            </a:r>
            <a:r>
              <a:rPr lang="en-US" dirty="0">
                <a:latin typeface="Eurostile" panose="020B0504020202050204" pitchFamily="34" charset="77"/>
              </a:rPr>
              <a:t> 10</a:t>
            </a:r>
          </a:p>
          <a:p>
            <a:pPr fontAlgn="base"/>
            <a:endParaRPr lang="en-US" dirty="0"/>
          </a:p>
          <a:p>
            <a:pPr fontAlgn="base"/>
            <a:r>
              <a:rPr lang="en-US" dirty="0">
                <a:latin typeface="Eurostile" panose="020B0504020202050204" pitchFamily="34" charset="77"/>
              </a:rPr>
              <a:t>		</a:t>
            </a:r>
            <a:endParaRPr lang="it-IT" dirty="0">
              <a:latin typeface="Eurostile" panose="020B0504020202050204" pitchFamily="34" charset="77"/>
            </a:endParaRPr>
          </a:p>
          <a:p>
            <a:pPr fontAlgn="base"/>
            <a:r>
              <a:rPr lang="it-IT" dirty="0">
                <a:latin typeface="Eurostile" panose="020B0504020202050204" pitchFamily="34" charset="77"/>
              </a:rPr>
              <a:t>ESAME: prova scritta su 5 domande aperte </a:t>
            </a:r>
            <a:r>
              <a:rPr lang="en-US" dirty="0">
                <a:latin typeface="Eurostile" panose="020B0504020202050204" pitchFamily="34" charset="77"/>
              </a:rPr>
              <a:t>​(6Cfu) + Lab. </a:t>
            </a:r>
            <a:r>
              <a:rPr lang="en-US" dirty="0" err="1">
                <a:latin typeface="Eurostile" panose="020B0504020202050204" pitchFamily="34" charset="77"/>
              </a:rPr>
              <a:t>Etnografico</a:t>
            </a:r>
            <a:r>
              <a:rPr lang="en-US" dirty="0">
                <a:latin typeface="Eurostile" panose="020B0504020202050204" pitchFamily="34" charset="77"/>
              </a:rPr>
              <a:t> (3cfu)</a:t>
            </a:r>
          </a:p>
          <a:p>
            <a:pPr fontAlgn="base"/>
            <a:endParaRPr lang="en-US" dirty="0"/>
          </a:p>
          <a:p>
            <a:pPr fontAlgn="base"/>
            <a:r>
              <a:rPr lang="it-IT" dirty="0">
                <a:latin typeface="Eurostile" panose="020B0504020202050204" pitchFamily="34" charset="77"/>
              </a:rPr>
              <a:t>Il corso completo per gli studenti di Servizio sociale (SF03) e di Discipline storiche e filosofiche (LE01) è pari a 6 CFU, la frequenza consigliata è di 30 h (= 6 CFU) con il programma </a:t>
            </a:r>
            <a:r>
              <a:rPr lang="it-IT" dirty="0">
                <a:solidFill>
                  <a:srgbClr val="000000"/>
                </a:solidFill>
                <a:latin typeface="Eurostile" panose="020B0504020202050204" pitchFamily="34" charset="77"/>
              </a:rPr>
              <a:t>specifico indicato in bibliografia.</a:t>
            </a:r>
            <a:r>
              <a:rPr lang="en-US" dirty="0">
                <a:latin typeface="Eurostile" panose="020B0504020202050204" pitchFamily="34" charset="77"/>
              </a:rPr>
              <a:t>​</a:t>
            </a:r>
            <a:endParaRPr lang="en-US" dirty="0"/>
          </a:p>
          <a:p>
            <a:pPr fontAlgn="base"/>
            <a:endParaRPr lang="it-IT" dirty="0">
              <a:solidFill>
                <a:srgbClr val="000000"/>
              </a:solidFill>
              <a:latin typeface="Eurostile" panose="020B0504020202050204" pitchFamily="34" charset="77"/>
            </a:endParaRPr>
          </a:p>
          <a:p>
            <a:r>
              <a:rPr lang="it-IT" dirty="0">
                <a:solidFill>
                  <a:srgbClr val="000000"/>
                </a:solidFill>
                <a:latin typeface="Eurostile" panose="020B0504020202050204" pitchFamily="34" charset="77"/>
              </a:rPr>
              <a:t>Il corso per gli studenti di Lettere antiche e moderne, arti, comunicazione (LE07)  che è pari a 9 cfu verrà integrato con il programma equivalente a 3 CFU tenuto dalla prof. Giuseppe Grimaldi che prevede anche la raccolta di</a:t>
            </a:r>
          </a:p>
          <a:p>
            <a:r>
              <a:rPr lang="it-IT" dirty="0">
                <a:solidFill>
                  <a:srgbClr val="000000"/>
                </a:solidFill>
                <a:latin typeface="Eurostile" panose="020B0504020202050204" pitchFamily="34" charset="77"/>
              </a:rPr>
              <a:t>materiale etnografico (interviste, documentazione visuale o raccolta fonti</a:t>
            </a:r>
          </a:p>
          <a:p>
            <a:r>
              <a:rPr lang="it-IT" dirty="0">
                <a:solidFill>
                  <a:srgbClr val="000000"/>
                </a:solidFill>
                <a:latin typeface="Eurostile" panose="020B0504020202050204" pitchFamily="34" charset="77"/>
              </a:rPr>
              <a:t>materiali e immateriali) per la costruzione di un archivio di frontiera da</a:t>
            </a:r>
          </a:p>
          <a:p>
            <a:r>
              <a:rPr lang="it-IT" dirty="0">
                <a:solidFill>
                  <a:srgbClr val="000000"/>
                </a:solidFill>
                <a:latin typeface="Eurostile" panose="020B0504020202050204" pitchFamily="34" charset="77"/>
              </a:rPr>
              <a:t>consegnare via email entro la data della prova scritta in formato digitale.</a:t>
            </a:r>
          </a:p>
          <a:p>
            <a:pPr fontAlgn="base"/>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22" name="Rectangle 21">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825618" y="685800"/>
            <a:ext cx="4632582" cy="1485900"/>
          </a:xfrm>
        </p:spPr>
        <p:txBody>
          <a:bodyPr vert="horz" lIns="91440" tIns="45720" rIns="91440" bIns="45720" rtlCol="0" anchor="t">
            <a:normAutofit/>
          </a:bodyPr>
          <a:lstStyle/>
          <a:p>
            <a:pPr defTabSz="914400"/>
            <a:r>
              <a:rPr lang="en-US" sz="3400"/>
              <a:t>Clifford Geertz: </a:t>
            </a:r>
            <a:br>
              <a:rPr lang="en-US" sz="3400"/>
            </a:br>
            <a:r>
              <a:rPr lang="en-US" sz="3400"/>
              <a:t>la cultura si basa su simboli </a:t>
            </a:r>
          </a:p>
        </p:txBody>
      </p:sp>
      <p:pic>
        <p:nvPicPr>
          <p:cNvPr id="5" name="Picture 4" descr="Interno di un edificio bianco moderno">
            <a:extLst>
              <a:ext uri="{FF2B5EF4-FFF2-40B4-BE49-F238E27FC236}">
                <a16:creationId xmlns:a16="http://schemas.microsoft.com/office/drawing/2014/main" id="{94AA5C31-DF2B-026A-CC51-35B56EE151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3280138" cy="6857990"/>
          </a:xfrm>
          <a:prstGeom prst="rect">
            <a:avLst/>
          </a:prstGeom>
        </p:spPr>
      </p:pic>
      <p:sp>
        <p:nvSpPr>
          <p:cNvPr id="24" name="Rectangle 23">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825618" y="2286000"/>
            <a:ext cx="4632582" cy="3581400"/>
          </a:xfrm>
        </p:spPr>
        <p:txBody>
          <a:bodyPr vert="horz" lIns="91440" tIns="45720" rIns="91440" bIns="45720" rtlCol="0">
            <a:normAutofit/>
          </a:bodyPr>
          <a:lstStyle/>
          <a:p>
            <a:pPr defTabSz="914400"/>
            <a:r>
              <a:rPr lang="en-US" sz="1400"/>
              <a:t>con la sua opera “L’interpretazione di culture“. La sua visione ha rinforzato l’</a:t>
            </a:r>
            <a:r>
              <a:rPr lang="en-US" sz="1400" b="1">
                <a:hlinkClick r:id="rId3"/>
              </a:rPr>
              <a:t>efficacia</a:t>
            </a:r>
            <a:r>
              <a:rPr lang="en-US" sz="1400"/>
              <a:t> euristica e concettuale dello studio della cultura e si è imposta per molto tempo come la modalità più appropriata, mettendo al bando l’etnocentrismo. </a:t>
            </a:r>
          </a:p>
          <a:p>
            <a:pPr defTabSz="914400"/>
            <a:r>
              <a:rPr lang="en-US" sz="1400"/>
              <a:t>L’antropologia non poteva considerare la cultura come un dato oggettivo in cui l’osservazione e la semplice esperienza era sufficiente nella comprensione dei molteplici aspetti di culture complesse; tale comprensione doveva passare tramite un approccio più </a:t>
            </a:r>
            <a:r>
              <a:rPr lang="en-US" sz="1400" b="1">
                <a:hlinkClick r:id="rId4"/>
              </a:rPr>
              <a:t>ermeneutico</a:t>
            </a:r>
            <a:r>
              <a:rPr lang="en-US" sz="1400"/>
              <a:t>, più riflessivo e contestuale, risultato delle relazioni soggettive e delle interazioni sociali tra antropologo e oggetto di studio ma che non per questo non aveva una validità conoscitiva.</a:t>
            </a:r>
          </a:p>
        </p:txBody>
      </p:sp>
    </p:spTree>
    <p:extLst>
      <p:ext uri="{BB962C8B-B14F-4D97-AF65-F5344CB8AC3E}">
        <p14:creationId xmlns:p14="http://schemas.microsoft.com/office/powerpoint/2010/main" val="30830967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780520266025.jp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l="-11073" r="-11073"/>
          <a:stretch>
            <a:fillRect/>
          </a:stretch>
        </p:blipFill>
        <p:spPr bwMode="auto">
          <a:xfrm>
            <a:off x="0" y="0"/>
            <a:ext cx="5435600" cy="6670675"/>
          </a:xfrm>
          <a:prstGeom prst="rect">
            <a:avLst/>
          </a:prstGeom>
          <a:noFill/>
          <a:ln w="9525">
            <a:noFill/>
            <a:miter lim="800000"/>
            <a:headEnd/>
            <a:tailEnd/>
          </a:ln>
        </p:spPr>
      </p:pic>
      <p:pic>
        <p:nvPicPr>
          <p:cNvPr id="3" name="Picture 2" descr="FABIETTI - Foto T"/>
          <p:cNvPicPr>
            <a:picLocks noChangeAspect="1" noChangeArrowheads="1"/>
          </p:cNvPicPr>
          <p:nvPr/>
        </p:nvPicPr>
        <p:blipFill>
          <a:blip r:embed="rId3"/>
          <a:srcRect/>
          <a:stretch>
            <a:fillRect/>
          </a:stretch>
        </p:blipFill>
        <p:spPr bwMode="auto">
          <a:xfrm>
            <a:off x="4628471" y="0"/>
            <a:ext cx="4437062" cy="5791200"/>
          </a:xfrm>
          <a:prstGeom prst="rect">
            <a:avLst/>
          </a:prstGeom>
          <a:noFill/>
        </p:spPr>
      </p:pic>
      <p:sp>
        <p:nvSpPr>
          <p:cNvPr id="4" name="CasellaDiTesto 3"/>
          <p:cNvSpPr txBox="1"/>
          <p:nvPr/>
        </p:nvSpPr>
        <p:spPr>
          <a:xfrm>
            <a:off x="4981194" y="5955268"/>
            <a:ext cx="4318577" cy="923330"/>
          </a:xfrm>
          <a:prstGeom prst="rect">
            <a:avLst/>
          </a:prstGeom>
          <a:noFill/>
        </p:spPr>
        <p:txBody>
          <a:bodyPr wrap="square" rtlCol="0">
            <a:spAutoFit/>
          </a:bodyPr>
          <a:lstStyle/>
          <a:p>
            <a:r>
              <a:rPr lang="it-IT" dirty="0" err="1"/>
              <a:t>J</a:t>
            </a:r>
            <a:r>
              <a:rPr lang="it-IT" dirty="0"/>
              <a:t>. Clifford, G. Marcus, 1986</a:t>
            </a:r>
          </a:p>
          <a:p>
            <a:r>
              <a:rPr lang="it-IT" dirty="0"/>
              <a:t>C. </a:t>
            </a:r>
            <a:r>
              <a:rPr lang="it-IT" dirty="0" err="1"/>
              <a:t>Geertz</a:t>
            </a:r>
            <a:r>
              <a:rPr lang="it-IT" dirty="0"/>
              <a:t> 1998: Antropologia interpretativa</a:t>
            </a:r>
          </a:p>
          <a:p>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8"/>
          <p:cNvSpPr>
            <a:spLocks noGrp="1" noChangeArrowheads="1"/>
          </p:cNvSpPr>
          <p:nvPr>
            <p:ph type="title"/>
          </p:nvPr>
        </p:nvSpPr>
        <p:spPr>
          <a:xfrm>
            <a:off x="3825618" y="685800"/>
            <a:ext cx="4632582" cy="1485900"/>
          </a:xfrm>
        </p:spPr>
        <p:txBody>
          <a:bodyPr>
            <a:normAutofit/>
          </a:bodyPr>
          <a:lstStyle/>
          <a:p>
            <a:r>
              <a:rPr lang="it-IT"/>
              <a:t>Cultura </a:t>
            </a:r>
            <a:endParaRPr lang="it-IT" dirty="0"/>
          </a:p>
        </p:txBody>
      </p:sp>
      <p:pic>
        <p:nvPicPr>
          <p:cNvPr id="27653" name="Picture 27652" descr="Disegni su carta colorata">
            <a:extLst>
              <a:ext uri="{FF2B5EF4-FFF2-40B4-BE49-F238E27FC236}">
                <a16:creationId xmlns:a16="http://schemas.microsoft.com/office/drawing/2014/main" id="{CD40B993-FDD6-7B24-7552-C613DA11CB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3280138" cy="6857990"/>
          </a:xfrm>
          <a:prstGeom prst="rect">
            <a:avLst/>
          </a:prstGeom>
        </p:spPr>
      </p:pic>
      <p:sp>
        <p:nvSpPr>
          <p:cNvPr id="27659" name="Rectangle 27658">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7651" name="Rectangle 9"/>
          <p:cNvSpPr>
            <a:spLocks noGrp="1" noChangeArrowheads="1"/>
          </p:cNvSpPr>
          <p:nvPr>
            <p:ph idx="1"/>
          </p:nvPr>
        </p:nvSpPr>
        <p:spPr>
          <a:xfrm>
            <a:off x="3825618" y="2286000"/>
            <a:ext cx="4632582" cy="3581400"/>
          </a:xfrm>
        </p:spPr>
        <p:txBody>
          <a:bodyPr>
            <a:normAutofit/>
          </a:bodyPr>
          <a:lstStyle/>
          <a:p>
            <a:r>
              <a:rPr lang="it-IT" sz="1400"/>
              <a:t>cultura come complesso di modelli (idee, simboli, azioni, disposizioni)  per  e  di…</a:t>
            </a:r>
          </a:p>
          <a:p>
            <a:r>
              <a:rPr lang="it-IT" sz="1400"/>
              <a:t>è </a:t>
            </a:r>
            <a:r>
              <a:rPr lang="it-IT" sz="1400" b="1"/>
              <a:t>appresa</a:t>
            </a:r>
            <a:r>
              <a:rPr lang="it-IT" sz="1400"/>
              <a:t> (INCULTURAZIONE)</a:t>
            </a:r>
          </a:p>
          <a:p>
            <a:r>
              <a:rPr lang="it-IT" sz="1400" b="1"/>
              <a:t>operativa</a:t>
            </a:r>
            <a:r>
              <a:rPr lang="it-IT" sz="1400"/>
              <a:t> (habitus)</a:t>
            </a:r>
          </a:p>
          <a:p>
            <a:r>
              <a:rPr lang="it-IT" sz="1400"/>
              <a:t>selettiva e dinamica</a:t>
            </a:r>
          </a:p>
          <a:p>
            <a:r>
              <a:rPr lang="it-IT" sz="1400"/>
              <a:t>differenziata e </a:t>
            </a:r>
            <a:r>
              <a:rPr lang="it-IT" sz="1400" b="1"/>
              <a:t>stratificata</a:t>
            </a:r>
            <a:r>
              <a:rPr lang="it-IT" sz="1400"/>
              <a:t> (dislivelli interni, età, genere, classi, etnie, potere, controllo)</a:t>
            </a:r>
          </a:p>
          <a:p>
            <a:r>
              <a:rPr lang="it-IT" sz="1400" b="1"/>
              <a:t>simbolica</a:t>
            </a:r>
            <a:r>
              <a:rPr lang="it-IT" sz="1400"/>
              <a:t> e </a:t>
            </a:r>
            <a:r>
              <a:rPr lang="it-IT" sz="1400" b="1"/>
              <a:t>condivisa</a:t>
            </a:r>
            <a:r>
              <a:rPr lang="it-IT" sz="1400"/>
              <a:t> (universalità semantica e produttività infinita)</a:t>
            </a:r>
          </a:p>
          <a:p>
            <a:r>
              <a:rPr lang="it-IT" sz="1400"/>
              <a:t>olistica</a:t>
            </a:r>
          </a:p>
          <a:p>
            <a:r>
              <a:rPr lang="it-IT" sz="1400"/>
              <a:t>porosa</a:t>
            </a:r>
          </a:p>
          <a:p>
            <a:endParaRPr lang="it-IT" sz="140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37E899-1A26-449D-9A99-B8D7B956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EDC7E7C-E573-5143-8B6D-8E70635DFBD2}"/>
              </a:ext>
            </a:extLst>
          </p:cNvPr>
          <p:cNvSpPr>
            <a:spLocks noGrp="1"/>
          </p:cNvSpPr>
          <p:nvPr>
            <p:ph type="title"/>
          </p:nvPr>
        </p:nvSpPr>
        <p:spPr>
          <a:xfrm>
            <a:off x="3825618" y="685800"/>
            <a:ext cx="4632582" cy="1485900"/>
          </a:xfrm>
        </p:spPr>
        <p:txBody>
          <a:bodyPr>
            <a:normAutofit/>
          </a:bodyPr>
          <a:lstStyle/>
          <a:p>
            <a:r>
              <a:rPr lang="it-IT" sz="3400"/>
              <a:t>Culture = Processi </a:t>
            </a:r>
            <a:br>
              <a:rPr lang="it-IT" sz="3400"/>
            </a:br>
            <a:r>
              <a:rPr lang="it-IT" sz="3400"/>
              <a:t>(prassi + agency) </a:t>
            </a:r>
            <a:br>
              <a:rPr lang="it-IT" sz="3400"/>
            </a:br>
            <a:endParaRPr lang="it-IT" sz="3400"/>
          </a:p>
        </p:txBody>
      </p:sp>
      <p:pic>
        <p:nvPicPr>
          <p:cNvPr id="5" name="Picture 4" descr="Molti punti interrogativi su sfondo nero">
            <a:extLst>
              <a:ext uri="{FF2B5EF4-FFF2-40B4-BE49-F238E27FC236}">
                <a16:creationId xmlns:a16="http://schemas.microsoft.com/office/drawing/2014/main" id="{3F65BAC9-CECD-D14D-6541-F0C3DA6C38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51588" cy="6857990"/>
          </a:xfrm>
          <a:prstGeom prst="rect">
            <a:avLst/>
          </a:prstGeom>
        </p:spPr>
      </p:pic>
      <p:sp>
        <p:nvSpPr>
          <p:cNvPr id="11" name="Rectangle 10">
            <a:extLst>
              <a:ext uri="{FF2B5EF4-FFF2-40B4-BE49-F238E27FC236}">
                <a16:creationId xmlns:a16="http://schemas.microsoft.com/office/drawing/2014/main" id="{A9023BA4-63D6-4B04-BC2C-6D126A23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2F202A08-81DB-6747-A7DE-3E2C1788E736}"/>
              </a:ext>
            </a:extLst>
          </p:cNvPr>
          <p:cNvSpPr>
            <a:spLocks noGrp="1"/>
          </p:cNvSpPr>
          <p:nvPr>
            <p:ph idx="1"/>
          </p:nvPr>
        </p:nvSpPr>
        <p:spPr>
          <a:xfrm>
            <a:off x="3825618" y="2286000"/>
            <a:ext cx="4632582" cy="3581400"/>
          </a:xfrm>
        </p:spPr>
        <p:txBody>
          <a:bodyPr>
            <a:normAutofit/>
          </a:bodyPr>
          <a:lstStyle/>
          <a:p>
            <a:r>
              <a:rPr lang="it-IT" sz="1700"/>
              <a:t>Non sono STRUTTURE, né entità fisse</a:t>
            </a:r>
          </a:p>
          <a:p>
            <a:r>
              <a:rPr lang="it-IT" sz="1700"/>
              <a:t>Si basano su modelli ideali e reali (e contestuali) che costruiscono significati pubblici negoziati dagli individui </a:t>
            </a:r>
          </a:p>
          <a:p>
            <a:r>
              <a:rPr lang="it-IT" sz="1700"/>
              <a:t>Valori + prassi quotidiane</a:t>
            </a:r>
          </a:p>
          <a:p>
            <a:r>
              <a:rPr lang="it-IT" sz="1700"/>
              <a:t>Si trasferiscono per </a:t>
            </a:r>
          </a:p>
          <a:p>
            <a:pPr lvl="1"/>
            <a:r>
              <a:rPr lang="it-IT" sz="1700" b="1"/>
              <a:t>INCULTURAZIONE</a:t>
            </a:r>
            <a:r>
              <a:rPr lang="it-IT" sz="1700"/>
              <a:t> (transgenerazionale)</a:t>
            </a:r>
          </a:p>
          <a:p>
            <a:pPr lvl="1"/>
            <a:r>
              <a:rPr lang="it-IT" sz="1700" b="1"/>
              <a:t>ACCULTURAZIONE</a:t>
            </a:r>
            <a:r>
              <a:rPr lang="it-IT" sz="1700"/>
              <a:t> (es. pidgin </a:t>
            </a:r>
            <a:r>
              <a:rPr lang="it-IT" sz="1700" err="1"/>
              <a:t>english</a:t>
            </a:r>
            <a:r>
              <a:rPr lang="it-IT" sz="1700"/>
              <a:t>)</a:t>
            </a:r>
          </a:p>
          <a:p>
            <a:pPr lvl="1"/>
            <a:r>
              <a:rPr lang="it-IT" sz="1700" b="1"/>
              <a:t>DIFFUSIONE</a:t>
            </a:r>
            <a:r>
              <a:rPr lang="it-IT" sz="1700"/>
              <a:t> (diretta/forzata/indiretta)</a:t>
            </a:r>
          </a:p>
          <a:p>
            <a:endParaRPr lang="it-IT" sz="1700"/>
          </a:p>
          <a:p>
            <a:endParaRPr lang="it-IT" sz="1700"/>
          </a:p>
        </p:txBody>
      </p:sp>
    </p:spTree>
    <p:extLst>
      <p:ext uri="{BB962C8B-B14F-4D97-AF65-F5344CB8AC3E}">
        <p14:creationId xmlns:p14="http://schemas.microsoft.com/office/powerpoint/2010/main" val="3067336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4668"/>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50" y="158782"/>
            <a:ext cx="8902699"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descr="parchi-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3798" y="480515"/>
            <a:ext cx="7856402" cy="5892302"/>
          </a:xfrm>
          <a:prstGeom prst="rect">
            <a:avLst/>
          </a:prstGeom>
        </p:spPr>
      </p:pic>
    </p:spTree>
    <p:extLst>
      <p:ext uri="{BB962C8B-B14F-4D97-AF65-F5344CB8AC3E}">
        <p14:creationId xmlns:p14="http://schemas.microsoft.com/office/powerpoint/2010/main" val="39208850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823829-76AE-4EA1-81DC-EB65D06B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94CA801-A656-40C0-B8EC-B0EEDC5C81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0" name="Freeform 6">
              <a:extLst>
                <a:ext uri="{FF2B5EF4-FFF2-40B4-BE49-F238E27FC236}">
                  <a16:creationId xmlns:a16="http://schemas.microsoft.com/office/drawing/2014/main" id="{7AE84DD9-6C2C-4A03-B6E3-686271391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it-IT"/>
            </a:p>
          </p:txBody>
        </p:sp>
        <p:sp>
          <p:nvSpPr>
            <p:cNvPr id="11" name="Freeform 6">
              <a:extLst>
                <a:ext uri="{FF2B5EF4-FFF2-40B4-BE49-F238E27FC236}">
                  <a16:creationId xmlns:a16="http://schemas.microsoft.com/office/drawing/2014/main" id="{E577C700-F3F0-4006-8F05-313628559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it-IT"/>
            </a:p>
          </p:txBody>
        </p:sp>
      </p:grpSp>
      <p:pic>
        <p:nvPicPr>
          <p:cNvPr id="2" name="Immagine 1" descr="Screenshot_2019-10-17 «Non calpestate le aiuole», la beffa di Santo Spirito.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0346" y="968188"/>
            <a:ext cx="7645535" cy="4894232"/>
          </a:xfrm>
          <a:prstGeom prst="rect">
            <a:avLst/>
          </a:prstGeom>
        </p:spPr>
      </p:pic>
    </p:spTree>
    <p:extLst>
      <p:ext uri="{BB962C8B-B14F-4D97-AF65-F5344CB8AC3E}">
        <p14:creationId xmlns:p14="http://schemas.microsoft.com/office/powerpoint/2010/main" val="1056215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90CED2-72DA-49F5-8068-294F7EEF1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title" idx="4294967295"/>
          </p:nvPr>
        </p:nvSpPr>
        <p:spPr>
          <a:xfrm>
            <a:off x="1028700" y="685800"/>
            <a:ext cx="7200900" cy="1485900"/>
          </a:xfrm>
        </p:spPr>
        <p:txBody>
          <a:bodyPr vert="horz" lIns="91440" tIns="45720" rIns="91440" bIns="45720" rtlCol="0" anchor="t">
            <a:normAutofit/>
          </a:bodyPr>
          <a:lstStyle/>
          <a:p>
            <a:pPr defTabSz="914400"/>
            <a:r>
              <a:rPr lang="en-US" sz="2800"/>
              <a:t>Cultura come complesso di modelli culturali e comportamenti - INCULTURAZIONE</a:t>
            </a:r>
            <a:br>
              <a:rPr lang="en-US" sz="2800"/>
            </a:br>
            <a:r>
              <a:rPr lang="en-US" sz="2800">
                <a:hlinkClick r:id="rId3"/>
              </a:rPr>
              <a:t>Babies 2010</a:t>
            </a:r>
            <a:endParaRPr lang="en-US" sz="2800"/>
          </a:p>
        </p:txBody>
      </p:sp>
      <p:graphicFrame>
        <p:nvGraphicFramePr>
          <p:cNvPr id="6" name="Diagramma 5"/>
          <p:cNvGraphicFramePr/>
          <p:nvPr>
            <p:extLst>
              <p:ext uri="{D42A27DB-BD31-4B8C-83A1-F6EECF244321}">
                <p14:modId xmlns:p14="http://schemas.microsoft.com/office/powerpoint/2010/main" val="1799466777"/>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4273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0903" name="Rectangle 80902">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80905" name="Rectangle 80904">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80898" name="Picture 2" descr="FABIETTI - Foto T"/>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67670" y="1393287"/>
            <a:ext cx="4887799" cy="3751385"/>
          </a:xfrm>
          <a:prstGeom prst="rect">
            <a:avLst/>
          </a:prstGeom>
          <a:noFill/>
        </p:spPr>
      </p:pic>
      <p:sp>
        <p:nvSpPr>
          <p:cNvPr id="3" name="CasellaDiTesto 2"/>
          <p:cNvSpPr txBox="1"/>
          <p:nvPr/>
        </p:nvSpPr>
        <p:spPr>
          <a:xfrm>
            <a:off x="5895500" y="2286000"/>
            <a:ext cx="2742314" cy="3581400"/>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pPr>
            <a:r>
              <a:rPr lang="en-US">
                <a:solidFill>
                  <a:schemeClr val="tx2"/>
                </a:solidFill>
              </a:rPr>
              <a:t>MODELLI DI di bellezza femminile incorporati</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DBC02-48C1-48B7-BF61-2D10CC72F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62AAD0-42E1-4737-9C88-868AC0C1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A582B3-A3B3-49D5-BBF0-98FEA4C2F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4668"/>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143F64-D44C-4123-A2E1-FEC1C3F30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DB13B9-D0D4-4393-AFAB-2B39448B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border-2001-11-703110.png"/>
          <p:cNvPicPr>
            <a:picLocks noChangeAspect="1"/>
          </p:cNvPicPr>
          <p:nvPr/>
        </p:nvPicPr>
        <p:blipFill rotWithShape="1">
          <a:blip r:embed="rId2" cstate="email">
            <a:extLst>
              <a:ext uri="{28A0092B-C50C-407E-A947-70E740481C1C}">
                <a14:useLocalDpi xmlns:a14="http://schemas.microsoft.com/office/drawing/2010/main"/>
              </a:ext>
            </a:extLst>
          </a:blip>
          <a:srcRect l="3428" r="3951" b="-2"/>
          <a:stretch/>
        </p:blipFill>
        <p:spPr>
          <a:xfrm>
            <a:off x="-33019" y="-133423"/>
            <a:ext cx="9177019" cy="6536266"/>
          </a:xfrm>
          <a:prstGeom prst="rect">
            <a:avLst/>
          </a:prstGeom>
        </p:spPr>
      </p:pic>
      <p:sp>
        <p:nvSpPr>
          <p:cNvPr id="3" name="Segnaposto contenuto 2"/>
          <p:cNvSpPr>
            <a:spLocks noGrp="1"/>
          </p:cNvSpPr>
          <p:nvPr>
            <p:ph type="body" sz="half" idx="4294967295"/>
          </p:nvPr>
        </p:nvSpPr>
        <p:spPr>
          <a:xfrm>
            <a:off x="0" y="4494213"/>
            <a:ext cx="8304213" cy="804862"/>
          </a:xfrm>
        </p:spPr>
        <p:txBody>
          <a:bodyPr>
            <a:noAutofit/>
          </a:bodyPr>
          <a:lstStyle/>
          <a:p>
            <a:pPr>
              <a:buNone/>
            </a:pPr>
            <a:r>
              <a:rPr lang="it-IT" dirty="0">
                <a:solidFill>
                  <a:schemeClr val="tx1"/>
                </a:solidFill>
              </a:rPr>
              <a:t>Cultura come “un insieme poroso di intersezioni nel quale distinti processi si incrociano tanto all’interno quanto al di là dei suoi confini. </a:t>
            </a:r>
          </a:p>
          <a:p>
            <a:pPr>
              <a:buNone/>
            </a:pPr>
            <a:r>
              <a:rPr lang="it-IT" dirty="0">
                <a:solidFill>
                  <a:schemeClr val="tx1"/>
                </a:solidFill>
              </a:rPr>
              <a:t>Tali processi eterogenei sono spesso conseguenza di differenze di età, di genere, classe, ‘razza’ e orientamento sessuale”.</a:t>
            </a:r>
          </a:p>
          <a:p>
            <a:pPr>
              <a:buNone/>
            </a:pPr>
            <a:r>
              <a:rPr lang="it-IT" dirty="0">
                <a:solidFill>
                  <a:schemeClr val="tx1"/>
                </a:solidFill>
              </a:rPr>
              <a:t>							 </a:t>
            </a:r>
            <a:r>
              <a:rPr lang="it-IT" dirty="0" err="1">
                <a:solidFill>
                  <a:schemeClr val="tx1"/>
                </a:solidFill>
              </a:rPr>
              <a:t>Rosaldo</a:t>
            </a:r>
            <a:r>
              <a:rPr lang="it-IT" dirty="0">
                <a:solidFill>
                  <a:schemeClr val="tx1"/>
                </a:solidFill>
              </a:rPr>
              <a:t> 2001</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t>Metodo comparativo</a:t>
            </a:r>
            <a:endParaRPr lang="en-GB" dirty="0"/>
          </a:p>
        </p:txBody>
      </p:sp>
      <p:graphicFrame>
        <p:nvGraphicFramePr>
          <p:cNvPr id="35846" name="Rectangle 3">
            <a:extLst>
              <a:ext uri="{FF2B5EF4-FFF2-40B4-BE49-F238E27FC236}">
                <a16:creationId xmlns:a16="http://schemas.microsoft.com/office/drawing/2014/main" id="{E92CBC63-A99A-D6E1-1A6D-21F51C7A9BC6}"/>
              </a:ext>
            </a:extLst>
          </p:cNvPr>
          <p:cNvGraphicFramePr>
            <a:graphicFrameLocks noGrp="1"/>
          </p:cNvGraphicFramePr>
          <p:nvPr>
            <p:ph idx="1"/>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AutoShape 4"/>
          <p:cNvSpPr>
            <a:spLocks noChangeArrowheads="1"/>
          </p:cNvSpPr>
          <p:nvPr/>
        </p:nvSpPr>
        <p:spPr bwMode="auto">
          <a:xfrm>
            <a:off x="1942415" y="4168919"/>
            <a:ext cx="976312" cy="485775"/>
          </a:xfrm>
          <a:prstGeom prst="rightArrow">
            <a:avLst>
              <a:gd name="adj1" fmla="val 50000"/>
              <a:gd name="adj2" fmla="val 50245"/>
            </a:avLst>
          </a:prstGeom>
          <a:solidFill>
            <a:schemeClr val="accent2"/>
          </a:solidFill>
          <a:ln w="12573">
            <a:solidFill>
              <a:srgbClr val="FFFFFF"/>
            </a:solidFill>
            <a:miter lim="800000"/>
            <a:headEnd/>
            <a:tailEnd/>
          </a:ln>
        </p:spPr>
        <p:txBody>
          <a:bodyPr wrap="none" anchor="ctr">
            <a:prstTxWarp prst="textNoShape">
              <a:avLst/>
            </a:prstTxWarp>
          </a:bodyPr>
          <a:lstStyle/>
          <a:p>
            <a:pPr algn="ctr"/>
            <a:endParaRPr lang="it-IT">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5FB7-C1BD-AAF7-715A-5A8A55CFBE50}"/>
              </a:ext>
            </a:extLst>
          </p:cNvPr>
          <p:cNvSpPr>
            <a:spLocks noGrp="1"/>
          </p:cNvSpPr>
          <p:nvPr>
            <p:ph type="ctrTitle"/>
          </p:nvPr>
        </p:nvSpPr>
        <p:spPr>
          <a:xfrm>
            <a:off x="1108891" y="1480930"/>
            <a:ext cx="3975854" cy="3254321"/>
          </a:xfrm>
        </p:spPr>
        <p:txBody>
          <a:bodyPr>
            <a:normAutofit fontScale="90000"/>
          </a:bodyPr>
          <a:lstStyle/>
          <a:p>
            <a:pPr algn="l" fontAlgn="base"/>
            <a:r>
              <a:rPr lang="it-IT" sz="1400" dirty="0"/>
              <a:t>ANTROPOLOGIA CULTURALE</a:t>
            </a:r>
            <a:br>
              <a:rPr lang="it-IT" sz="1400" dirty="0"/>
            </a:br>
            <a:br>
              <a:rPr lang="it-IT" sz="1400" dirty="0"/>
            </a:br>
            <a:r>
              <a:rPr lang="en-US" sz="1800" b="1" dirty="0" err="1"/>
              <a:t>Laboratorio</a:t>
            </a:r>
            <a:r>
              <a:rPr lang="en-US" sz="1800" b="1" dirty="0"/>
              <a:t> </a:t>
            </a:r>
            <a:r>
              <a:rPr lang="en-US" sz="1800" b="1" dirty="0" err="1"/>
              <a:t>etnografico</a:t>
            </a:r>
            <a:r>
              <a:rPr lang="en-US" sz="1800" b="1" dirty="0"/>
              <a:t> </a:t>
            </a:r>
            <a:br>
              <a:rPr lang="en-US" sz="1800" b="1" dirty="0"/>
            </a:br>
            <a:r>
              <a:rPr lang="en-US" sz="1800" b="1" dirty="0" err="1"/>
              <a:t>Archivio</a:t>
            </a:r>
            <a:r>
              <a:rPr lang="en-US" sz="1800" b="1" dirty="0"/>
              <a:t> di </a:t>
            </a:r>
            <a:r>
              <a:rPr lang="en-US" sz="1800" b="1" dirty="0" err="1"/>
              <a:t>Frontiera</a:t>
            </a:r>
            <a:br>
              <a:rPr lang="en-US" sz="1400" dirty="0"/>
            </a:br>
            <a:r>
              <a:rPr lang="en-US" sz="1400" dirty="0"/>
              <a:t> </a:t>
            </a:r>
            <a:br>
              <a:rPr lang="en-US" sz="1400" dirty="0"/>
            </a:br>
            <a:r>
              <a:rPr lang="it-IT" sz="1400" cap="none" dirty="0"/>
              <a:t>Workshop applicativo </a:t>
            </a:r>
            <a:br>
              <a:rPr lang="it-IT" sz="1400" cap="none" dirty="0"/>
            </a:br>
            <a:r>
              <a:rPr lang="it-IT" sz="1400" cap="none" dirty="0"/>
              <a:t>con raccolta di materiale etnografico per costruire</a:t>
            </a:r>
            <a:br>
              <a:rPr lang="it-IT" sz="1400" cap="none" dirty="0"/>
            </a:br>
            <a:r>
              <a:rPr lang="it-IT" sz="1400" cap="none" dirty="0"/>
              <a:t>un archivio sperimentale di frontiera.</a:t>
            </a:r>
            <a:br>
              <a:rPr lang="it-IT" sz="1400" dirty="0"/>
            </a:br>
            <a:r>
              <a:rPr lang="en-US" sz="1400" dirty="0"/>
              <a:t>	</a:t>
            </a:r>
            <a:br>
              <a:rPr lang="it-IT" sz="1400" dirty="0"/>
            </a:br>
            <a:br>
              <a:rPr lang="it-IT" sz="1400" dirty="0"/>
            </a:br>
            <a:r>
              <a:rPr lang="it-IT" sz="1400" dirty="0"/>
              <a:t>Durata: 15 ore   CFU: 3</a:t>
            </a:r>
            <a:br>
              <a:rPr lang="it-IT" sz="1400" dirty="0"/>
            </a:br>
            <a:br>
              <a:rPr lang="it-IT" sz="1400" dirty="0"/>
            </a:br>
            <a:r>
              <a:rPr lang="en-US" sz="1400" cap="none" dirty="0" err="1">
                <a:latin typeface="Eurostile" panose="020B0504020202050204" pitchFamily="34" charset="77"/>
              </a:rPr>
              <a:t>Venerdi</a:t>
            </a:r>
            <a:r>
              <a:rPr lang="en-US" sz="1400" cap="none" dirty="0">
                <a:latin typeface="Eurostile" panose="020B0504020202050204" pitchFamily="34" charset="77"/>
              </a:rPr>
              <a:t> 11- 13 -  Lab. </a:t>
            </a:r>
            <a:r>
              <a:rPr lang="en-US" sz="1400" cap="none" dirty="0" err="1">
                <a:latin typeface="Eurostile" panose="020B0504020202050204" pitchFamily="34" charset="77"/>
              </a:rPr>
              <a:t>Etnografico</a:t>
            </a:r>
            <a:r>
              <a:rPr lang="en-US" sz="1400" cap="none" dirty="0">
                <a:latin typeface="Eurostile" panose="020B0504020202050204" pitchFamily="34" charset="77"/>
              </a:rPr>
              <a:t>  Aula G </a:t>
            </a:r>
            <a:r>
              <a:rPr lang="en-US" sz="1400" cap="none" dirty="0" err="1">
                <a:latin typeface="Eurostile" panose="020B0504020202050204" pitchFamily="34" charset="77"/>
              </a:rPr>
              <a:t>Androna</a:t>
            </a:r>
            <a:r>
              <a:rPr lang="en-US" sz="1400" cap="none" dirty="0">
                <a:latin typeface="Eurostile" panose="020B0504020202050204" pitchFamily="34" charset="77"/>
              </a:rPr>
              <a:t> Campo </a:t>
            </a:r>
            <a:r>
              <a:rPr lang="en-US" sz="1400" cap="none" dirty="0" err="1">
                <a:latin typeface="Eurostile" panose="020B0504020202050204" pitchFamily="34" charset="77"/>
              </a:rPr>
              <a:t>Marzio</a:t>
            </a:r>
            <a:r>
              <a:rPr lang="en-US" sz="1400" cap="none" dirty="0">
                <a:latin typeface="Eurostile" panose="020B0504020202050204" pitchFamily="34" charset="77"/>
              </a:rPr>
              <a:t> 10</a:t>
            </a:r>
            <a:br>
              <a:rPr lang="en-US" sz="1400" cap="none" dirty="0"/>
            </a:br>
            <a:r>
              <a:rPr lang="it-IT" sz="1400" cap="none" dirty="0">
                <a:latin typeface="Eurostile" panose="020B0504020202050204" pitchFamily="34" charset="77"/>
              </a:rPr>
              <a:t>Per Esame 9 Cfu </a:t>
            </a:r>
            <a:br>
              <a:rPr lang="it-IT" sz="1400" cap="none" dirty="0">
                <a:latin typeface="Eurostile" panose="020B0504020202050204" pitchFamily="34" charset="77"/>
              </a:rPr>
            </a:br>
            <a:r>
              <a:rPr lang="it-IT" sz="1400" cap="none" dirty="0">
                <a:latin typeface="Eurostile" panose="020B0504020202050204" pitchFamily="34" charset="77"/>
              </a:rPr>
              <a:t>e per chi Interessato</a:t>
            </a:r>
            <a:br>
              <a:rPr lang="it-IT" sz="1400" dirty="0">
                <a:latin typeface="Eurostile" panose="020B0504020202050204" pitchFamily="34" charset="77"/>
              </a:rPr>
            </a:br>
            <a:endParaRPr lang="it-IT" sz="1400" dirty="0"/>
          </a:p>
        </p:txBody>
      </p:sp>
      <p:sp>
        <p:nvSpPr>
          <p:cNvPr id="3" name="Subtitle 2">
            <a:extLst>
              <a:ext uri="{FF2B5EF4-FFF2-40B4-BE49-F238E27FC236}">
                <a16:creationId xmlns:a16="http://schemas.microsoft.com/office/drawing/2014/main" id="{A98B7326-2A1D-949A-A168-6D733BC6ED9D}"/>
              </a:ext>
            </a:extLst>
          </p:cNvPr>
          <p:cNvSpPr>
            <a:spLocks noGrp="1"/>
          </p:cNvSpPr>
          <p:nvPr>
            <p:ph type="subTitle" idx="1"/>
          </p:nvPr>
        </p:nvSpPr>
        <p:spPr>
          <a:xfrm>
            <a:off x="1108893" y="4804850"/>
            <a:ext cx="3963657" cy="1086237"/>
          </a:xfrm>
        </p:spPr>
        <p:txBody>
          <a:bodyPr>
            <a:normAutofit/>
          </a:bodyPr>
          <a:lstStyle/>
          <a:p>
            <a:pPr algn="l">
              <a:spcAft>
                <a:spcPts val="600"/>
              </a:spcAft>
            </a:pPr>
            <a:r>
              <a:rPr lang="en-US" dirty="0"/>
              <a:t>Prof. Giuseppe Grimaldi &lt;</a:t>
            </a:r>
            <a:r>
              <a:rPr lang="en-US" dirty="0" err="1"/>
              <a:t>GIUSEPPE.GRIMALDI@units.it</a:t>
            </a:r>
            <a:r>
              <a:rPr lang="en-US" dirty="0"/>
              <a:t>&gt;</a:t>
            </a:r>
            <a:br>
              <a:rPr lang="en-US" dirty="0"/>
            </a:br>
            <a:endParaRPr lang="it-IT" dirty="0"/>
          </a:p>
        </p:txBody>
      </p:sp>
      <p:pic>
        <p:nvPicPr>
          <p:cNvPr id="18" name="Graphic 17" descr="Libri">
            <a:extLst>
              <a:ext uri="{FF2B5EF4-FFF2-40B4-BE49-F238E27FC236}">
                <a16:creationId xmlns:a16="http://schemas.microsoft.com/office/drawing/2014/main" id="{6E0FF654-FBCE-3887-2DC6-2D01555F4F6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79256" y="1765691"/>
            <a:ext cx="2561710" cy="2561710"/>
          </a:xfrm>
          <a:prstGeom prst="rect">
            <a:avLst/>
          </a:prstGeom>
        </p:spPr>
      </p:pic>
    </p:spTree>
    <p:extLst>
      <p:ext uri="{BB962C8B-B14F-4D97-AF65-F5344CB8AC3E}">
        <p14:creationId xmlns:p14="http://schemas.microsoft.com/office/powerpoint/2010/main" val="27168663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oup 7">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8"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it-IT"/>
            </a:p>
          </p:txBody>
        </p:sp>
        <p:sp>
          <p:nvSpPr>
            <p:cNvPr id="10"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it-IT"/>
            </a:p>
          </p:txBody>
        </p:sp>
      </p:grpSp>
      <p:sp useBgFill="1">
        <p:nvSpPr>
          <p:cNvPr id="12" name="Rectangle 11">
            <a:extLst>
              <a:ext uri="{FF2B5EF4-FFF2-40B4-BE49-F238E27FC236}">
                <a16:creationId xmlns:a16="http://schemas.microsoft.com/office/drawing/2014/main" id="{2D170B9C-85A5-4673-981C-DDDBAC51F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F65C948-2D01-0B2C-D9BC-9346873609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724669" cy="6857990"/>
          </a:xfrm>
          <a:prstGeom prst="rect">
            <a:avLst/>
          </a:prstGeom>
        </p:spPr>
      </p:pic>
      <p:sp>
        <p:nvSpPr>
          <p:cNvPr id="19" name="Freeform 6">
            <a:extLst>
              <a:ext uri="{FF2B5EF4-FFF2-40B4-BE49-F238E27FC236}">
                <a16:creationId xmlns:a16="http://schemas.microsoft.com/office/drawing/2014/main" id="{1C82216A-4221-434A-B11C-7E13B4A1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059255"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it-IT"/>
          </a:p>
        </p:txBody>
      </p:sp>
      <p:sp>
        <p:nvSpPr>
          <p:cNvPr id="2" name="Titolo 1">
            <a:extLst>
              <a:ext uri="{FF2B5EF4-FFF2-40B4-BE49-F238E27FC236}">
                <a16:creationId xmlns:a16="http://schemas.microsoft.com/office/drawing/2014/main" id="{6DE8B6F3-3229-8944-A52B-55BCA233D763}"/>
              </a:ext>
            </a:extLst>
          </p:cNvPr>
          <p:cNvSpPr>
            <a:spLocks noGrp="1"/>
          </p:cNvSpPr>
          <p:nvPr>
            <p:ph type="title"/>
          </p:nvPr>
        </p:nvSpPr>
        <p:spPr>
          <a:xfrm>
            <a:off x="4603503" y="1480930"/>
            <a:ext cx="4205931" cy="3254321"/>
          </a:xfrm>
        </p:spPr>
        <p:txBody>
          <a:bodyPr vert="horz" lIns="91440" tIns="45720" rIns="91440" bIns="45720" rtlCol="0" anchor="b">
            <a:normAutofit/>
          </a:bodyPr>
          <a:lstStyle/>
          <a:p>
            <a:pPr defTabSz="914400"/>
            <a:r>
              <a:rPr lang="en-US" sz="1500" b="1" cap="all"/>
              <a:t>ETNOCENTRISMO</a:t>
            </a:r>
            <a:br>
              <a:rPr lang="en-US" sz="1500" cap="all"/>
            </a:br>
            <a:r>
              <a:rPr lang="en-US" sz="1500" cap="all"/>
              <a:t>considerare la propria cultura come superiore</a:t>
            </a:r>
            <a:br>
              <a:rPr lang="en-US" sz="1500" cap="all"/>
            </a:br>
            <a:br>
              <a:rPr lang="en-US" sz="1500" cap="all"/>
            </a:br>
            <a:br>
              <a:rPr lang="en-US" sz="1500" cap="all"/>
            </a:br>
            <a:r>
              <a:rPr lang="en-US" sz="1500" b="1" cap="all"/>
              <a:t>RELATIVISMO CULTURALE </a:t>
            </a:r>
            <a:br>
              <a:rPr lang="en-US" sz="1500" cap="all"/>
            </a:br>
            <a:r>
              <a:rPr lang="en-US" sz="1500" cap="all"/>
              <a:t>giudicare il comportamento in base al contesto culturale senza valutazioni morali</a:t>
            </a:r>
            <a:br>
              <a:rPr lang="en-US" sz="1500" cap="all"/>
            </a:br>
            <a:r>
              <a:rPr lang="en-US" sz="1500" cap="all"/>
              <a:t>(Metodologico e morale)</a:t>
            </a:r>
            <a:br>
              <a:rPr lang="en-US" sz="1500" cap="all"/>
            </a:br>
            <a:br>
              <a:rPr lang="en-US" sz="1500" cap="all"/>
            </a:br>
            <a:r>
              <a:rPr lang="en-US" sz="1500" b="1" cap="all"/>
              <a:t>DIRITTI UMANI / CULTURALI </a:t>
            </a:r>
            <a:r>
              <a:rPr lang="en-US" sz="1500" cap="all"/>
              <a:t>(IPR)</a:t>
            </a:r>
            <a:br>
              <a:rPr lang="en-US" sz="1500" cap="all"/>
            </a:br>
            <a:endParaRPr lang="en-US" sz="1500" cap="all"/>
          </a:p>
        </p:txBody>
      </p:sp>
    </p:spTree>
    <p:extLst>
      <p:ext uri="{BB962C8B-B14F-4D97-AF65-F5344CB8AC3E}">
        <p14:creationId xmlns:p14="http://schemas.microsoft.com/office/powerpoint/2010/main" val="26684751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6" name="Picture 2" descr="wor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2590800"/>
            <a:ext cx="7696200" cy="23447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8307" name="Group 3"/>
          <p:cNvGrpSpPr>
            <a:grpSpLocks noChangeAspect="1"/>
          </p:cNvGrpSpPr>
          <p:nvPr/>
        </p:nvGrpSpPr>
        <p:grpSpPr bwMode="auto">
          <a:xfrm>
            <a:off x="533400" y="990600"/>
            <a:ext cx="7848600" cy="6967538"/>
            <a:chOff x="1535" y="1087"/>
            <a:chExt cx="2690" cy="2693"/>
          </a:xfrm>
        </p:grpSpPr>
        <p:sp>
          <p:nvSpPr>
            <p:cNvPr id="98308" name="AutoShape 4"/>
            <p:cNvSpPr>
              <a:spLocks noChangeAspect="1" noChangeArrowheads="1" noTextEdit="1"/>
            </p:cNvSpPr>
            <p:nvPr/>
          </p:nvSpPr>
          <p:spPr bwMode="auto">
            <a:xfrm>
              <a:off x="1535" y="1087"/>
              <a:ext cx="2690" cy="2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8309" name="_s98309"/>
            <p:cNvSpPr>
              <a:spLocks noChangeShapeType="1"/>
            </p:cNvSpPr>
            <p:nvPr/>
          </p:nvSpPr>
          <p:spPr bwMode="auto">
            <a:xfrm flipH="1">
              <a:off x="2298" y="2601"/>
              <a:ext cx="291"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0" tIns="0" rIns="0" bIns="0" anchor="ctr"/>
            <a:lstStyle/>
            <a:p>
              <a:endParaRPr lang="it-IT"/>
            </a:p>
          </p:txBody>
        </p:sp>
        <p:sp>
          <p:nvSpPr>
            <p:cNvPr id="98310" name="_s98310" descr="Jeans"/>
            <p:cNvSpPr>
              <a:spLocks noChangeArrowheads="1"/>
            </p:cNvSpPr>
            <p:nvPr/>
          </p:nvSpPr>
          <p:spPr bwMode="auto">
            <a:xfrm>
              <a:off x="1671" y="2602"/>
              <a:ext cx="672" cy="672"/>
            </a:xfrm>
            <a:prstGeom prst="ellipse">
              <a:avLst/>
            </a:prstGeom>
            <a:blipFill dpi="0" rotWithShape="1">
              <a:blip r:embed="rId3"/>
              <a:srcRect/>
              <a:tile tx="0" ty="0" sx="100000" sy="100000" flip="none" algn="tl"/>
            </a:blipFill>
            <a:ln w="9525">
              <a:solidFill>
                <a:schemeClr val="tx1"/>
              </a:solidFill>
              <a:round/>
              <a:headEnd/>
              <a:tailEnd/>
            </a:ln>
          </p:spPr>
          <p:txBody>
            <a:bodyPr wrap="none" lIns="0" tIns="0" rIns="0" bIns="0" anchor="ctr"/>
            <a:lstStyle/>
            <a:p>
              <a:pPr algn="ctr" eaLnBrk="1" hangingPunct="1"/>
              <a:r>
                <a:rPr lang="it-IT" sz="1900">
                  <a:solidFill>
                    <a:srgbClr val="000000"/>
                  </a:solidFill>
                  <a:latin typeface="Verdana" charset="0"/>
                </a:rPr>
                <a:t>M</a:t>
              </a:r>
              <a:r>
                <a:rPr lang="it-IT" sz="1900">
                  <a:solidFill>
                    <a:srgbClr val="000000"/>
                  </a:solidFill>
                  <a:latin typeface="Tahoma" charset="0"/>
                </a:rPr>
                <a:t>ETICCE</a:t>
              </a:r>
            </a:p>
          </p:txBody>
        </p:sp>
        <p:sp>
          <p:nvSpPr>
            <p:cNvPr id="98311" name="_s98311"/>
            <p:cNvSpPr>
              <a:spLocks noChangeShapeType="1"/>
            </p:cNvSpPr>
            <p:nvPr/>
          </p:nvSpPr>
          <p:spPr bwMode="auto">
            <a:xfrm>
              <a:off x="3170" y="2602"/>
              <a:ext cx="292" cy="16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0" tIns="0" rIns="0" bIns="0" anchor="ctr"/>
            <a:lstStyle/>
            <a:p>
              <a:endParaRPr lang="it-IT"/>
            </a:p>
          </p:txBody>
        </p:sp>
        <p:sp>
          <p:nvSpPr>
            <p:cNvPr id="98312" name="_s98312" descr="Sughero"/>
            <p:cNvSpPr>
              <a:spLocks noChangeArrowheads="1"/>
            </p:cNvSpPr>
            <p:nvPr/>
          </p:nvSpPr>
          <p:spPr bwMode="auto">
            <a:xfrm>
              <a:off x="3417" y="2602"/>
              <a:ext cx="672" cy="672"/>
            </a:xfrm>
            <a:prstGeom prst="ellipse">
              <a:avLst/>
            </a:prstGeom>
            <a:blipFill dpi="0" rotWithShape="1">
              <a:blip r:embed="rId4"/>
              <a:srcRect/>
              <a:tile tx="0" ty="0" sx="100000" sy="100000" flip="none" algn="tl"/>
            </a:blipFill>
            <a:ln w="9525">
              <a:solidFill>
                <a:schemeClr val="tx1"/>
              </a:solidFill>
              <a:round/>
              <a:headEnd/>
              <a:tailEnd/>
            </a:ln>
          </p:spPr>
          <p:txBody>
            <a:bodyPr wrap="none" lIns="0" tIns="0" rIns="0" bIns="0" anchor="ctr"/>
            <a:lstStyle/>
            <a:p>
              <a:pPr algn="ctr" eaLnBrk="1" hangingPunct="1"/>
              <a:r>
                <a:rPr lang="it-IT" sz="1900">
                  <a:solidFill>
                    <a:srgbClr val="000000"/>
                  </a:solidFill>
                  <a:latin typeface="Tahoma" charset="0"/>
                </a:rPr>
                <a:t>RADICI</a:t>
              </a:r>
            </a:p>
          </p:txBody>
        </p:sp>
        <p:sp>
          <p:nvSpPr>
            <p:cNvPr id="98313" name="_s98313"/>
            <p:cNvSpPr>
              <a:spLocks noChangeShapeType="1"/>
            </p:cNvSpPr>
            <p:nvPr/>
          </p:nvSpPr>
          <p:spPr bwMode="auto">
            <a:xfrm flipV="1">
              <a:off x="2880" y="1761"/>
              <a:ext cx="0" cy="3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0" tIns="0" rIns="0" bIns="0" anchor="ctr"/>
            <a:lstStyle/>
            <a:p>
              <a:endParaRPr lang="it-IT"/>
            </a:p>
          </p:txBody>
        </p:sp>
        <p:sp>
          <p:nvSpPr>
            <p:cNvPr id="98314" name="_s98314" descr="Gocce"/>
            <p:cNvSpPr>
              <a:spLocks noChangeArrowheads="1"/>
            </p:cNvSpPr>
            <p:nvPr/>
          </p:nvSpPr>
          <p:spPr bwMode="auto">
            <a:xfrm>
              <a:off x="2544" y="1089"/>
              <a:ext cx="672" cy="672"/>
            </a:xfrm>
            <a:prstGeom prst="ellipse">
              <a:avLst/>
            </a:prstGeom>
            <a:blipFill dpi="0" rotWithShape="1">
              <a:blip r:embed="rId5"/>
              <a:srcRect/>
              <a:tile tx="0" ty="0" sx="100000" sy="100000" flip="none" algn="tl"/>
            </a:blipFill>
            <a:ln w="9525">
              <a:solidFill>
                <a:schemeClr val="tx1"/>
              </a:solidFill>
              <a:round/>
              <a:headEnd/>
              <a:tailEnd/>
            </a:ln>
          </p:spPr>
          <p:txBody>
            <a:bodyPr wrap="none" lIns="0" tIns="0" rIns="0" bIns="0" anchor="ctr"/>
            <a:lstStyle/>
            <a:p>
              <a:pPr algn="ctr" eaLnBrk="1" hangingPunct="1"/>
              <a:r>
                <a:rPr lang="it-IT" sz="1900">
                  <a:solidFill>
                    <a:srgbClr val="000000"/>
                  </a:solidFill>
                  <a:latin typeface="Tahoma" charset="0"/>
                </a:rPr>
                <a:t>SOCIETA</a:t>
              </a:r>
              <a:r>
                <a:rPr lang="ja-JP" altLang="it-IT" sz="1900">
                  <a:solidFill>
                    <a:srgbClr val="000000"/>
                  </a:solidFill>
                  <a:latin typeface="Arial"/>
                </a:rPr>
                <a:t>’</a:t>
              </a:r>
              <a:endParaRPr lang="it-IT" sz="1900">
                <a:solidFill>
                  <a:srgbClr val="000000"/>
                </a:solidFill>
                <a:latin typeface="Tahoma" charset="0"/>
              </a:endParaRPr>
            </a:p>
            <a:p>
              <a:pPr algn="ctr" eaLnBrk="1" hangingPunct="1"/>
              <a:r>
                <a:rPr lang="it-IT" sz="1900">
                  <a:solidFill>
                    <a:srgbClr val="000000"/>
                  </a:solidFill>
                  <a:latin typeface="Tahoma" charset="0"/>
                </a:rPr>
                <a:t>LIQUIDA</a:t>
              </a:r>
            </a:p>
          </p:txBody>
        </p:sp>
        <p:sp>
          <p:nvSpPr>
            <p:cNvPr id="98315" name="_s98315"/>
            <p:cNvSpPr>
              <a:spLocks noChangeArrowheads="1"/>
            </p:cNvSpPr>
            <p:nvPr/>
          </p:nvSpPr>
          <p:spPr bwMode="auto">
            <a:xfrm>
              <a:off x="2544" y="2098"/>
              <a:ext cx="672" cy="672"/>
            </a:xfrm>
            <a:prstGeom prst="ellipse">
              <a:avLst/>
            </a:prstGeom>
            <a:gradFill rotWithShape="1">
              <a:gsLst>
                <a:gs pos="0">
                  <a:srgbClr val="FD5F79"/>
                </a:gs>
                <a:gs pos="100000">
                  <a:srgbClr val="FD5F79">
                    <a:gamma/>
                    <a:shade val="46275"/>
                    <a:invGamma/>
                  </a:srgbClr>
                </a:gs>
              </a:gsLst>
              <a:lin ang="5400000" scaled="1"/>
            </a:gradFill>
            <a:ln w="9525">
              <a:solidFill>
                <a:schemeClr val="tx1"/>
              </a:solidFill>
              <a:round/>
              <a:headEnd/>
              <a:tailEnd/>
            </a:ln>
          </p:spPr>
          <p:txBody>
            <a:bodyPr wrap="none" lIns="0" tIns="0" rIns="0" bIns="0" anchor="ctr"/>
            <a:lstStyle/>
            <a:p>
              <a:pPr algn="ctr" eaLnBrk="1" hangingPunct="1"/>
              <a:r>
                <a:rPr lang="it-IT" sz="1900">
                  <a:solidFill>
                    <a:srgbClr val="000000"/>
                  </a:solidFill>
                  <a:latin typeface="Tahoma" charset="0"/>
                </a:rPr>
                <a:t>CULTURA</a:t>
              </a:r>
            </a:p>
          </p:txBody>
        </p:sp>
      </p:grpSp>
      <p:sp>
        <p:nvSpPr>
          <p:cNvPr id="98316" name="Text Box 12"/>
          <p:cNvSpPr txBox="1">
            <a:spLocks noChangeArrowheads="1"/>
          </p:cNvSpPr>
          <p:nvPr/>
        </p:nvSpPr>
        <p:spPr bwMode="auto">
          <a:xfrm>
            <a:off x="0" y="-23015"/>
            <a:ext cx="9144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it-IT" sz="3200" b="1" dirty="0">
                <a:solidFill>
                  <a:schemeClr val="tx2"/>
                </a:solidFill>
                <a:latin typeface="Courier New" charset="0"/>
              </a:rPr>
              <a:t>rappresentazioni… e reazioni</a:t>
            </a:r>
          </a:p>
        </p:txBody>
      </p:sp>
    </p:spTree>
    <p:extLst>
      <p:ext uri="{BB962C8B-B14F-4D97-AF65-F5344CB8AC3E}">
        <p14:creationId xmlns:p14="http://schemas.microsoft.com/office/powerpoint/2010/main" val="4084980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Interazioni culturali </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4181074620"/>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po 5"/>
          <p:cNvGrpSpPr/>
          <p:nvPr/>
        </p:nvGrpSpPr>
        <p:grpSpPr>
          <a:xfrm>
            <a:off x="1218101" y="5694311"/>
            <a:ext cx="2547747" cy="1286665"/>
            <a:chOff x="0" y="2703947"/>
            <a:chExt cx="2547747" cy="1286665"/>
          </a:xfrm>
        </p:grpSpPr>
        <p:sp>
          <p:nvSpPr>
            <p:cNvPr id="7" name="Rettangolo arrotondato 6"/>
            <p:cNvSpPr/>
            <p:nvPr/>
          </p:nvSpPr>
          <p:spPr>
            <a:xfrm>
              <a:off x="0" y="2703947"/>
              <a:ext cx="2547747" cy="128666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it-IT"/>
            </a:p>
          </p:txBody>
        </p:sp>
        <p:sp>
          <p:nvSpPr>
            <p:cNvPr id="8" name="Rettangolo 7"/>
            <p:cNvSpPr/>
            <p:nvPr/>
          </p:nvSpPr>
          <p:spPr>
            <a:xfrm>
              <a:off x="62810" y="2766757"/>
              <a:ext cx="2422127" cy="11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algn="ctr" defTabSz="933450">
                <a:lnSpc>
                  <a:spcPct val="90000"/>
                </a:lnSpc>
                <a:spcBef>
                  <a:spcPct val="0"/>
                </a:spcBef>
                <a:spcAft>
                  <a:spcPct val="35000"/>
                </a:spcAft>
              </a:pPr>
              <a:r>
                <a:rPr lang="it-IT" sz="2100" dirty="0" err="1"/>
                <a:t>Glocalizzazione</a:t>
              </a:r>
              <a:endParaRPr lang="it-IT" sz="2100" dirty="0"/>
            </a:p>
          </p:txBody>
        </p:sp>
      </p:grpSp>
      <p:grpSp>
        <p:nvGrpSpPr>
          <p:cNvPr id="9" name="Gruppo 8"/>
          <p:cNvGrpSpPr/>
          <p:nvPr/>
        </p:nvGrpSpPr>
        <p:grpSpPr>
          <a:xfrm>
            <a:off x="3765845" y="5651497"/>
            <a:ext cx="4529328" cy="1068019"/>
            <a:chOff x="2547746" y="130617"/>
            <a:chExt cx="4529328" cy="1068019"/>
          </a:xfrm>
        </p:grpSpPr>
        <p:sp>
          <p:nvSpPr>
            <p:cNvPr id="10" name="Arrotonda angolo stesso lato rettangolo 9"/>
            <p:cNvSpPr/>
            <p:nvPr/>
          </p:nvSpPr>
          <p:spPr>
            <a:xfrm rot="5400000">
              <a:off x="4297744" y="-1619381"/>
              <a:ext cx="1029332" cy="4529328"/>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1" name="Arrotonda angolo stesso lato rettangolo 4"/>
            <p:cNvSpPr/>
            <p:nvPr/>
          </p:nvSpPr>
          <p:spPr>
            <a:xfrm>
              <a:off x="2597994" y="269800"/>
              <a:ext cx="4479080" cy="9288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38100" rIns="76200" bIns="38100" numCol="1" spcCol="1270" anchor="ctr" anchorCtr="0">
              <a:noAutofit/>
            </a:bodyPr>
            <a:lstStyle/>
            <a:p>
              <a:pPr marL="0" lvl="1" defTabSz="889000">
                <a:lnSpc>
                  <a:spcPct val="90000"/>
                </a:lnSpc>
                <a:spcBef>
                  <a:spcPct val="0"/>
                </a:spcBef>
                <a:spcAft>
                  <a:spcPct val="15000"/>
                </a:spcAft>
              </a:pPr>
              <a:r>
                <a:rPr lang="it-IT" sz="2000" dirty="0"/>
                <a:t>Interpretazione locale di cultura globale</a:t>
              </a:r>
            </a:p>
          </p:txBody>
        </p:sp>
      </p:grpSp>
    </p:spTree>
    <p:extLst>
      <p:ext uri="{BB962C8B-B14F-4D97-AF65-F5344CB8AC3E}">
        <p14:creationId xmlns:p14="http://schemas.microsoft.com/office/powerpoint/2010/main" val="1386100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microculture</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408513545"/>
              </p:ext>
            </p:extLst>
          </p:nvPr>
        </p:nvGraphicFramePr>
        <p:xfrm>
          <a:off x="1943100" y="1432193"/>
          <a:ext cx="6591300" cy="5155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4310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778" name="Rectangle 32777">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2770" name="Rectangle 2"/>
          <p:cNvSpPr>
            <a:spLocks noGrp="1" noChangeArrowheads="1"/>
          </p:cNvSpPr>
          <p:nvPr>
            <p:ph type="title"/>
          </p:nvPr>
        </p:nvSpPr>
        <p:spPr>
          <a:xfrm>
            <a:off x="5895500" y="685800"/>
            <a:ext cx="2742314" cy="1485900"/>
          </a:xfrm>
        </p:spPr>
        <p:txBody>
          <a:bodyPr vert="horz" lIns="91440" tIns="45720" rIns="91440" bIns="45720" rtlCol="0" anchor="t">
            <a:normAutofit/>
          </a:bodyPr>
          <a:lstStyle/>
          <a:p>
            <a:pPr defTabSz="914400">
              <a:lnSpc>
                <a:spcPct val="89000"/>
              </a:lnSpc>
            </a:pPr>
            <a:r>
              <a:rPr lang="en-US" sz="3400"/>
              <a:t>Ricerca antropologica sul campo</a:t>
            </a:r>
          </a:p>
        </p:txBody>
      </p:sp>
      <p:sp>
        <p:nvSpPr>
          <p:cNvPr id="32780" name="Rectangle 32779">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5" name="Immagine 4" descr="malinowski pacifico occidenta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296" y="2500385"/>
            <a:ext cx="4887799" cy="3152630"/>
          </a:xfrm>
          <a:prstGeom prst="rect">
            <a:avLst/>
          </a:prstGeom>
        </p:spPr>
      </p:pic>
      <p:sp>
        <p:nvSpPr>
          <p:cNvPr id="6" name="Segnaposto contenuto 5">
            <a:extLst>
              <a:ext uri="{FF2B5EF4-FFF2-40B4-BE49-F238E27FC236}">
                <a16:creationId xmlns:a16="http://schemas.microsoft.com/office/drawing/2014/main" id="{6C26A294-BCEA-094C-89AC-46890DA90E55}"/>
              </a:ext>
            </a:extLst>
          </p:cNvPr>
          <p:cNvSpPr>
            <a:spLocks noGrp="1"/>
          </p:cNvSpPr>
          <p:nvPr>
            <p:ph idx="1"/>
          </p:nvPr>
        </p:nvSpPr>
        <p:spPr>
          <a:xfrm>
            <a:off x="662940" y="5867400"/>
            <a:ext cx="3909060" cy="5175250"/>
          </a:xfrm>
        </p:spPr>
        <p:txBody>
          <a:bodyPr/>
          <a:lstStyle/>
          <a:p>
            <a:pPr marL="0" indent="0">
              <a:buNone/>
            </a:pPr>
            <a:r>
              <a:rPr lang="it-IT" dirty="0">
                <a:latin typeface="Eurostile"/>
              </a:rPr>
              <a:t>(Malinowski 1922)</a:t>
            </a:r>
            <a:endParaRPr lang="it-IT" dirty="0"/>
          </a:p>
        </p:txBody>
      </p:sp>
      <p:graphicFrame>
        <p:nvGraphicFramePr>
          <p:cNvPr id="32773" name="Rectangle 3">
            <a:extLst>
              <a:ext uri="{FF2B5EF4-FFF2-40B4-BE49-F238E27FC236}">
                <a16:creationId xmlns:a16="http://schemas.microsoft.com/office/drawing/2014/main" id="{26E1A1FC-A42F-C313-A331-823AA991D7B1}"/>
              </a:ext>
            </a:extLst>
          </p:cNvPr>
          <p:cNvGraphicFramePr/>
          <p:nvPr>
            <p:extLst>
              <p:ext uri="{D42A27DB-BD31-4B8C-83A1-F6EECF244321}">
                <p14:modId xmlns:p14="http://schemas.microsoft.com/office/powerpoint/2010/main" val="465082695"/>
              </p:ext>
            </p:extLst>
          </p:nvPr>
        </p:nvGraphicFramePr>
        <p:xfrm>
          <a:off x="5895500" y="2286000"/>
          <a:ext cx="2742314"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ield-research.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3368" y="4065915"/>
            <a:ext cx="4886325" cy="2571750"/>
          </a:xfrm>
          <a:prstGeom prst="rect">
            <a:avLst/>
          </a:prstGeom>
        </p:spPr>
      </p:pic>
      <p:pic>
        <p:nvPicPr>
          <p:cNvPr id="4" name="Immagine 3"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6425" y="1163784"/>
            <a:ext cx="4820209" cy="2902133"/>
          </a:xfrm>
          <a:prstGeom prst="rect">
            <a:avLst/>
          </a:prstGeom>
        </p:spPr>
      </p:pic>
      <p:sp>
        <p:nvSpPr>
          <p:cNvPr id="2" name="CasellaDiTesto 1">
            <a:extLst>
              <a:ext uri="{FF2B5EF4-FFF2-40B4-BE49-F238E27FC236}">
                <a16:creationId xmlns:a16="http://schemas.microsoft.com/office/drawing/2014/main" id="{512A02DA-DAA2-3A49-AF6D-C89F63F80E62}"/>
              </a:ext>
            </a:extLst>
          </p:cNvPr>
          <p:cNvSpPr txBox="1"/>
          <p:nvPr/>
        </p:nvSpPr>
        <p:spPr>
          <a:xfrm>
            <a:off x="2299855" y="401782"/>
            <a:ext cx="4779818" cy="369332"/>
          </a:xfrm>
          <a:prstGeom prst="rect">
            <a:avLst/>
          </a:prstGeom>
          <a:noFill/>
        </p:spPr>
        <p:txBody>
          <a:bodyPr wrap="square" rtlCol="0">
            <a:spAutoFit/>
          </a:bodyPr>
          <a:lstStyle/>
          <a:p>
            <a:r>
              <a:rPr lang="it-IT">
                <a:solidFill>
                  <a:srgbClr val="002060"/>
                </a:solidFill>
                <a:hlinkClick r:id="rId4">
                  <a:extLst>
                    <a:ext uri="{A12FA001-AC4F-418D-AE19-62706E023703}">
                      <ahyp:hlinkClr xmlns:ahyp="http://schemas.microsoft.com/office/drawing/2018/hyperlinkcolor" val="tx"/>
                    </a:ext>
                  </a:extLst>
                </a:hlinkClick>
              </a:rPr>
              <a:t>Ethnograph</a:t>
            </a:r>
            <a:r>
              <a:rPr lang="it-IT">
                <a:solidFill>
                  <a:srgbClr val="002060"/>
                </a:solidFill>
              </a:rPr>
              <a:t>y</a:t>
            </a:r>
            <a:endParaRPr lang="it-IT"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La ricerca antropologica</a:t>
            </a:r>
            <a:endParaRPr lang="it-IT" dirty="0"/>
          </a:p>
        </p:txBody>
      </p:sp>
      <p:pic>
        <p:nvPicPr>
          <p:cNvPr id="43013"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t="-36955" b="-36955"/>
          <a:stretch>
            <a:fillRect/>
          </a:stretch>
        </p:blipFill>
        <p:spPr>
          <a:xfrm>
            <a:off x="2598821" y="1225892"/>
            <a:ext cx="4940968" cy="2562229"/>
          </a:xfrm>
        </p:spPr>
      </p:pic>
      <p:sp>
        <p:nvSpPr>
          <p:cNvPr id="43011" name="Segnaposto numero diapositiva 4"/>
          <p:cNvSpPr>
            <a:spLocks noGrp="1"/>
          </p:cNvSpPr>
          <p:nvPr>
            <p:ph type="sldNum" sz="quarter" idx="12"/>
          </p:nvPr>
        </p:nvSpPr>
        <p:spPr/>
        <p:txBody>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fld id="{D7A239B5-7889-4B43-9C8D-6A58CEE559EA}" type="slidenum">
              <a:rPr lang="en-GB" smtClean="0"/>
              <a:pPr/>
              <a:t>36</a:t>
            </a:fld>
            <a:r>
              <a:rPr lang="en-GB"/>
              <a:t> </a:t>
            </a:r>
          </a:p>
        </p:txBody>
      </p:sp>
      <p:sp>
        <p:nvSpPr>
          <p:cNvPr id="43012" name="Freccia a destra 6"/>
          <p:cNvSpPr>
            <a:spLocks noChangeArrowheads="1"/>
          </p:cNvSpPr>
          <p:nvPr/>
        </p:nvSpPr>
        <p:spPr bwMode="auto">
          <a:xfrm>
            <a:off x="517282" y="1844675"/>
            <a:ext cx="465992" cy="484188"/>
          </a:xfrm>
          <a:prstGeom prst="rightArrow">
            <a:avLst>
              <a:gd name="adj1" fmla="val 50000"/>
              <a:gd name="adj2" fmla="val 5012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5" name="CasellaDiTesto 4"/>
          <p:cNvSpPr txBox="1"/>
          <p:nvPr/>
        </p:nvSpPr>
        <p:spPr>
          <a:xfrm>
            <a:off x="1313880" y="4141047"/>
            <a:ext cx="7310804" cy="1846659"/>
          </a:xfrm>
          <a:prstGeom prst="rect">
            <a:avLst/>
          </a:prstGeom>
          <a:noFill/>
        </p:spPr>
        <p:txBody>
          <a:bodyPr>
            <a:spAutoFit/>
          </a:bodyPr>
          <a:lstStyle/>
          <a:p>
            <a:pPr>
              <a:defRPr/>
            </a:pPr>
            <a:r>
              <a:rPr lang="it-IT" sz="2400" dirty="0">
                <a:cs typeface="Arial" charset="0"/>
              </a:rPr>
              <a:t>Le tecniche con approcci deduttivi (ETICO) o induttivi (EMICO). </a:t>
            </a:r>
          </a:p>
          <a:p>
            <a:pPr>
              <a:defRPr/>
            </a:pPr>
            <a:r>
              <a:rPr lang="it-IT" sz="2400" dirty="0">
                <a:cs typeface="Arial" charset="0"/>
              </a:rPr>
              <a:t>I dati possono essere quantitativi o qualitativi.</a:t>
            </a:r>
          </a:p>
          <a:p>
            <a:pPr>
              <a:defRPr/>
            </a:pPr>
            <a:endParaRPr lang="it-IT" sz="2400" dirty="0">
              <a:cs typeface="Arial" charset="0"/>
            </a:endParaRPr>
          </a:p>
          <a:p>
            <a:pPr>
              <a:defRPr/>
            </a:pPr>
            <a:endParaRPr lang="it-IT" dirty="0">
              <a:cs typeface="Arial" charset="0"/>
            </a:endParaRPr>
          </a:p>
        </p:txBody>
      </p:sp>
    </p:spTree>
    <p:extLst>
      <p:ext uri="{BB962C8B-B14F-4D97-AF65-F5344CB8AC3E}">
        <p14:creationId xmlns:p14="http://schemas.microsoft.com/office/powerpoint/2010/main" val="1985164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090" name="Rectangle 46089">
            <a:extLst>
              <a:ext uri="{FF2B5EF4-FFF2-40B4-BE49-F238E27FC236}">
                <a16:creationId xmlns:a16="http://schemas.microsoft.com/office/drawing/2014/main" id="{699C17EF-9F98-4D0C-A74B-FA23A50A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825618" y="685800"/>
            <a:ext cx="4632582" cy="1485900"/>
          </a:xfrm>
        </p:spPr>
        <p:txBody>
          <a:bodyPr>
            <a:normAutofit/>
          </a:bodyPr>
          <a:lstStyle/>
          <a:p>
            <a:r>
              <a:rPr lang="it-IT"/>
              <a:t>La ricerca antropologica </a:t>
            </a:r>
            <a:endParaRPr lang="it-IT" dirty="0"/>
          </a:p>
        </p:txBody>
      </p:sp>
      <p:pic>
        <p:nvPicPr>
          <p:cNvPr id="46086" name="Picture 46085" descr="Punto esclamativo su uno sfondo giallo">
            <a:extLst>
              <a:ext uri="{FF2B5EF4-FFF2-40B4-BE49-F238E27FC236}">
                <a16:creationId xmlns:a16="http://schemas.microsoft.com/office/drawing/2014/main" id="{5A2A7DE9-8295-ADC4-3186-16A1F7D5A2A7}"/>
              </a:ext>
            </a:extLst>
          </p:cNvPr>
          <p:cNvPicPr>
            <a:picLocks noChangeAspect="1"/>
          </p:cNvPicPr>
          <p:nvPr/>
        </p:nvPicPr>
        <p:blipFill rotWithShape="1">
          <a:blip r:embed="rId2" cstate="email">
            <a:grayscl/>
            <a:extLst>
              <a:ext uri="{28A0092B-C50C-407E-A947-70E740481C1C}">
                <a14:useLocalDpi xmlns:a14="http://schemas.microsoft.com/office/drawing/2010/main"/>
              </a:ext>
            </a:extLst>
          </a:blip>
          <a:srcRect/>
          <a:stretch/>
        </p:blipFill>
        <p:spPr>
          <a:xfrm>
            <a:off x="20" y="10"/>
            <a:ext cx="3451588" cy="6857990"/>
          </a:xfrm>
          <a:prstGeom prst="rect">
            <a:avLst/>
          </a:prstGeom>
        </p:spPr>
      </p:pic>
      <p:sp>
        <p:nvSpPr>
          <p:cNvPr id="46092" name="Rectangle 46091">
            <a:extLst>
              <a:ext uri="{FF2B5EF4-FFF2-40B4-BE49-F238E27FC236}">
                <a16:creationId xmlns:a16="http://schemas.microsoft.com/office/drawing/2014/main" id="{ECE34936-B6F6-4892-93D7-48FAA43F3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1608" cy="6858000"/>
          </a:xfrm>
          <a:prstGeom prst="rect">
            <a:avLst/>
          </a:prstGeom>
          <a:gradFill flip="none" rotWithShape="1">
            <a:gsLst>
              <a:gs pos="3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4" name="Rectangle 46093">
            <a:extLst>
              <a:ext uri="{FF2B5EF4-FFF2-40B4-BE49-F238E27FC236}">
                <a16:creationId xmlns:a16="http://schemas.microsoft.com/office/drawing/2014/main" id="{94F17385-8DC0-437B-80A6-4E608B5AC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3825618" y="2286000"/>
            <a:ext cx="4632582" cy="3581400"/>
          </a:xfrm>
        </p:spPr>
        <p:txBody>
          <a:bodyPr>
            <a:normAutofit/>
          </a:bodyPr>
          <a:lstStyle/>
          <a:p>
            <a:endParaRPr lang="it-IT" sz="1600"/>
          </a:p>
          <a:p>
            <a:endParaRPr lang="it-IT" sz="1600"/>
          </a:p>
          <a:p>
            <a:r>
              <a:rPr lang="it-IT" sz="1600" b="1"/>
              <a:t>Attributo etico </a:t>
            </a:r>
            <a:r>
              <a:rPr lang="it-IT" sz="1600">
                <a:sym typeface="Symbol" charset="0"/>
              </a:rPr>
              <a:t> </a:t>
            </a:r>
            <a:r>
              <a:rPr lang="it-IT" sz="1600"/>
              <a:t> associato a dati raccolti a partire da quesiti e categorie appartenenti al ricercatore che servono a verificare una sua ipotesi</a:t>
            </a:r>
          </a:p>
          <a:p>
            <a:endParaRPr lang="it-IT" sz="1600"/>
          </a:p>
          <a:p>
            <a:r>
              <a:rPr lang="it-IT" sz="1600" b="1"/>
              <a:t>Attributo emico </a:t>
            </a:r>
            <a:r>
              <a:rPr lang="it-IT" sz="1600">
                <a:sym typeface="Symbol" charset="0"/>
              </a:rPr>
              <a:t> </a:t>
            </a:r>
            <a:r>
              <a:rPr lang="it-IT" sz="1600"/>
              <a:t>associato a dati finalizzati a restituire ciò che le persone osservate dicono a proposito della loro cultura e il modo in cui la concepiscono, nonché le categorie del loro pensiero</a:t>
            </a:r>
          </a:p>
          <a:p>
            <a:endParaRPr lang="it-IT" sz="1600"/>
          </a:p>
        </p:txBody>
      </p:sp>
      <p:sp>
        <p:nvSpPr>
          <p:cNvPr id="46083" name="Segnaposto piè di pagina 3"/>
          <p:cNvSpPr>
            <a:spLocks noGrp="1"/>
          </p:cNvSpPr>
          <p:nvPr>
            <p:ph type="ftr" sz="quarter" idx="11"/>
          </p:nvPr>
        </p:nvSpPr>
        <p:spPr>
          <a:xfrm>
            <a:off x="3825618" y="6453386"/>
            <a:ext cx="3138433" cy="404614"/>
          </a:xfrm>
        </p:spPr>
        <p:txBody>
          <a:bodyPr>
            <a:norm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a:spcAft>
                <a:spcPts val="600"/>
              </a:spcAft>
            </a:pPr>
            <a:endParaRPr lang="en-GB" dirty="0"/>
          </a:p>
        </p:txBody>
      </p:sp>
      <p:sp>
        <p:nvSpPr>
          <p:cNvPr id="46084" name="Segnaposto numero diapositiva 4"/>
          <p:cNvSpPr>
            <a:spLocks noGrp="1"/>
          </p:cNvSpPr>
          <p:nvPr>
            <p:ph type="sldNum" sz="quarter" idx="12"/>
          </p:nvPr>
        </p:nvSpPr>
        <p:spPr>
          <a:xfrm>
            <a:off x="7104552" y="6453386"/>
            <a:ext cx="1197219" cy="404614"/>
          </a:xfrm>
        </p:spPr>
        <p:txBody>
          <a:bodyPr>
            <a:norm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a:spcAft>
                <a:spcPts val="600"/>
              </a:spcAft>
            </a:pPr>
            <a:fld id="{A530D533-BC57-0C48-8164-216F7B2ED59C}" type="slidenum">
              <a:rPr lang="en-GB" smtClean="0"/>
              <a:pPr>
                <a:spcAft>
                  <a:spcPts val="600"/>
                </a:spcAft>
              </a:pPr>
              <a:t>37</a:t>
            </a:fld>
            <a:r>
              <a:rPr lang="en-GB"/>
              <a:t> </a:t>
            </a:r>
          </a:p>
        </p:txBody>
      </p:sp>
    </p:spTree>
    <p:extLst>
      <p:ext uri="{BB962C8B-B14F-4D97-AF65-F5344CB8AC3E}">
        <p14:creationId xmlns:p14="http://schemas.microsoft.com/office/powerpoint/2010/main" val="36289856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Le formule chimiche sono scritte sul foglio">
            <a:extLst>
              <a:ext uri="{FF2B5EF4-FFF2-40B4-BE49-F238E27FC236}">
                <a16:creationId xmlns:a16="http://schemas.microsoft.com/office/drawing/2014/main" id="{68EDD8DC-10B3-EA23-BB21-D7BE358029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1468" cy="6857990"/>
          </a:xfrm>
          <a:prstGeom prst="rect">
            <a:avLst/>
          </a:prstGeom>
        </p:spPr>
      </p:pic>
      <p:sp>
        <p:nvSpPr>
          <p:cNvPr id="9" name="Rectangle 8">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28700" y="685800"/>
            <a:ext cx="7200900" cy="1485900"/>
          </a:xfrm>
        </p:spPr>
        <p:txBody>
          <a:bodyPr>
            <a:normAutofit/>
          </a:bodyPr>
          <a:lstStyle/>
          <a:p>
            <a:r>
              <a:rPr lang="it-IT"/>
              <a:t>Osservazione partecipante</a:t>
            </a:r>
            <a:endParaRPr lang="it-IT" dirty="0"/>
          </a:p>
        </p:txBody>
      </p:sp>
      <p:sp>
        <p:nvSpPr>
          <p:cNvPr id="11" name="Rectangle 10">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1028700" y="2286000"/>
            <a:ext cx="7200900" cy="3581400"/>
          </a:xfrm>
        </p:spPr>
        <p:txBody>
          <a:bodyPr>
            <a:normAutofit/>
          </a:bodyPr>
          <a:lstStyle/>
          <a:p>
            <a:r>
              <a:rPr lang="it-IT"/>
              <a:t>Sul campo: elemento partecipativo</a:t>
            </a:r>
          </a:p>
          <a:p>
            <a:pPr marL="0" indent="0">
              <a:buNone/>
            </a:pPr>
            <a:r>
              <a:rPr lang="it-IT"/>
              <a:t>	“mettersi nei loro panni”, traduzione di culture</a:t>
            </a:r>
          </a:p>
          <a:p>
            <a:r>
              <a:rPr lang="it-IT"/>
              <a:t>Stare ‘dentro’ altre ‘forme di vita’ (L.Wittgenstein)</a:t>
            </a:r>
          </a:p>
          <a:p>
            <a:r>
              <a:rPr lang="it-IT"/>
              <a:t>Senza trasformarsi in membro della società osservata</a:t>
            </a:r>
          </a:p>
          <a:p>
            <a:endParaRPr lang="it-IT"/>
          </a:p>
          <a:p>
            <a:r>
              <a:rPr lang="it-IT"/>
              <a:t>Consenso informato (etica professionale)</a:t>
            </a:r>
          </a:p>
          <a:p>
            <a:r>
              <a:rPr lang="it-IT"/>
              <a:t>Tempo + esperienza condivisa/distacco </a:t>
            </a:r>
            <a:endParaRPr lang="it-IT" dirty="0"/>
          </a:p>
        </p:txBody>
      </p:sp>
    </p:spTree>
    <p:extLst>
      <p:ext uri="{BB962C8B-B14F-4D97-AF65-F5344CB8AC3E}">
        <p14:creationId xmlns:p14="http://schemas.microsoft.com/office/powerpoint/2010/main" val="15597938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040" name="Rectangle 4403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44042" name="Rectangle 44041">
            <a:extLst>
              <a:ext uri="{FF2B5EF4-FFF2-40B4-BE49-F238E27FC236}">
                <a16:creationId xmlns:a16="http://schemas.microsoft.com/office/drawing/2014/main" id="{AB37E899-1A26-449D-9A99-B8D7B956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6" name="Picture 44035" descr="Grande gruppo di paracadutisti a mezz'aria">
            <a:extLst>
              <a:ext uri="{FF2B5EF4-FFF2-40B4-BE49-F238E27FC236}">
                <a16:creationId xmlns:a16="http://schemas.microsoft.com/office/drawing/2014/main" id="{290E1911-364C-AFA2-65C6-63F2A31D02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51588" cy="6857990"/>
          </a:xfrm>
          <a:prstGeom prst="rect">
            <a:avLst/>
          </a:prstGeom>
        </p:spPr>
      </p:pic>
      <p:sp>
        <p:nvSpPr>
          <p:cNvPr id="44044" name="Rectangle 44043">
            <a:extLst>
              <a:ext uri="{FF2B5EF4-FFF2-40B4-BE49-F238E27FC236}">
                <a16:creationId xmlns:a16="http://schemas.microsoft.com/office/drawing/2014/main" id="{A9023BA4-63D6-4B04-BC2C-6D126A23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7" name="Segnaposto contenuto 5"/>
          <p:cNvSpPr txBox="1">
            <a:spLocks/>
          </p:cNvSpPr>
          <p:nvPr/>
        </p:nvSpPr>
        <p:spPr>
          <a:xfrm>
            <a:off x="3825618" y="2286000"/>
            <a:ext cx="4632582" cy="3581400"/>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384048" indent="-384048">
              <a:lnSpc>
                <a:spcPct val="94000"/>
              </a:lnSpc>
              <a:spcAft>
                <a:spcPts val="200"/>
              </a:spcAft>
              <a:buFont typeface="Franklin Gothic Book" panose="020B0503020102020204" pitchFamily="34" charset="0"/>
              <a:defRPr/>
            </a:pPr>
            <a:endParaRPr lang="en-US" sz="1300">
              <a:solidFill>
                <a:schemeClr val="tx2"/>
              </a:solidFill>
            </a:endParaRPr>
          </a:p>
          <a:p>
            <a:pPr marL="384048" indent="-384048">
              <a:lnSpc>
                <a:spcPct val="94000"/>
              </a:lnSpc>
              <a:spcAft>
                <a:spcPts val="200"/>
              </a:spcAft>
              <a:buFont typeface="Franklin Gothic Book" panose="020B0503020102020204" pitchFamily="34" charset="0"/>
              <a:buNone/>
              <a:defRPr/>
            </a:pPr>
            <a:endParaRPr lang="en-US" sz="1300">
              <a:solidFill>
                <a:schemeClr val="tx2"/>
              </a:solidFill>
            </a:endParaRPr>
          </a:p>
          <a:p>
            <a:pPr marL="384048" indent="-384048">
              <a:lnSpc>
                <a:spcPct val="94000"/>
              </a:lnSpc>
              <a:spcAft>
                <a:spcPts val="200"/>
              </a:spcAft>
              <a:buFont typeface="Franklin Gothic Book" panose="020B0503020102020204" pitchFamily="34" charset="0"/>
              <a:defRPr/>
            </a:pPr>
            <a:r>
              <a:rPr lang="en-US" sz="1300">
                <a:solidFill>
                  <a:schemeClr val="tx2"/>
                </a:solidFill>
              </a:rPr>
              <a:t>L’antropologia è stata tra le prime discipline ad adottare un Codice deontologico. </a:t>
            </a:r>
          </a:p>
          <a:p>
            <a:pPr marL="384048" indent="-384048">
              <a:lnSpc>
                <a:spcPct val="94000"/>
              </a:lnSpc>
              <a:spcAft>
                <a:spcPts val="200"/>
              </a:spcAft>
              <a:buFont typeface="Franklin Gothic Book" panose="020B0503020102020204" pitchFamily="34" charset="0"/>
              <a:defRPr/>
            </a:pPr>
            <a:endParaRPr lang="en-US" sz="1300">
              <a:solidFill>
                <a:schemeClr val="tx2"/>
              </a:solidFill>
            </a:endParaRPr>
          </a:p>
          <a:p>
            <a:pPr marL="384048" indent="-384048">
              <a:lnSpc>
                <a:spcPct val="94000"/>
              </a:lnSpc>
              <a:spcAft>
                <a:spcPts val="200"/>
              </a:spcAft>
              <a:buFont typeface="Franklin Gothic Book" panose="020B0503020102020204" pitchFamily="34" charset="0"/>
              <a:defRPr/>
            </a:pPr>
            <a:r>
              <a:rPr lang="en-US" sz="1300">
                <a:solidFill>
                  <a:schemeClr val="tx2"/>
                </a:solidFill>
              </a:rPr>
              <a:t>Per giungere a una rappresentazione il più possibile completa di una cultura è necessario connettere le nostre osservazioni relative agli effettivi comportamenti delle persone con le informazioni orali relative a ciò che le persone </a:t>
            </a:r>
            <a:r>
              <a:rPr lang="en-US" sz="1300" i="1">
                <a:solidFill>
                  <a:schemeClr val="tx2"/>
                </a:solidFill>
              </a:rPr>
              <a:t>dicono di fare e a ciò che pensano </a:t>
            </a:r>
            <a:r>
              <a:rPr lang="en-US" sz="1300">
                <a:solidFill>
                  <a:schemeClr val="tx2"/>
                </a:solidFill>
              </a:rPr>
              <a:t>(Sanjek 2000).</a:t>
            </a:r>
          </a:p>
          <a:p>
            <a:pPr marL="384048" indent="-384048">
              <a:lnSpc>
                <a:spcPct val="94000"/>
              </a:lnSpc>
              <a:spcAft>
                <a:spcPts val="200"/>
              </a:spcAft>
              <a:buFont typeface="Franklin Gothic Book" panose="020B0503020102020204" pitchFamily="34" charset="0"/>
              <a:defRPr/>
            </a:pPr>
            <a:endParaRPr lang="en-US" sz="1300">
              <a:solidFill>
                <a:schemeClr val="tx2"/>
              </a:solidFill>
            </a:endParaRPr>
          </a:p>
          <a:p>
            <a:pPr marL="384048" indent="-384048">
              <a:lnSpc>
                <a:spcPct val="94000"/>
              </a:lnSpc>
              <a:spcAft>
                <a:spcPts val="200"/>
              </a:spcAft>
              <a:buFont typeface="Franklin Gothic Book" panose="020B0503020102020204" pitchFamily="34" charset="0"/>
              <a:defRPr/>
            </a:pPr>
            <a:endParaRPr lang="en-US" sz="1300">
              <a:solidFill>
                <a:schemeClr val="tx2"/>
              </a:solidFill>
            </a:endParaRPr>
          </a:p>
        </p:txBody>
      </p:sp>
      <p:sp>
        <p:nvSpPr>
          <p:cNvPr id="44033" name="Segnaposto piè di pagina 3"/>
          <p:cNvSpPr>
            <a:spLocks noGrp="1"/>
          </p:cNvSpPr>
          <p:nvPr>
            <p:ph type="ftr" sz="quarter" idx="11"/>
          </p:nvPr>
        </p:nvSpPr>
        <p:spPr>
          <a:xfrm>
            <a:off x="3810180" y="6453386"/>
            <a:ext cx="3070614" cy="404614"/>
          </a:xfrm>
        </p:spPr>
        <p:txBody>
          <a:bodyPr vert="horz" lIns="91440" tIns="45720" rIns="91440" bIns="45720" rtlCol="0" anchor="ctr">
            <a:norm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eaLnBrk="1" hangingPunct="1">
              <a:spcAft>
                <a:spcPts val="600"/>
              </a:spcAft>
            </a:pPr>
            <a:r>
              <a:rPr lang="en-US" sz="1200" kern="1200" baseline="0">
                <a:solidFill>
                  <a:schemeClr val="tx2"/>
                </a:solidFill>
                <a:latin typeface="+mn-lt"/>
                <a:ea typeface="+mn-ea"/>
                <a:cs typeface="+mn-cs"/>
              </a:rPr>
              <a:t>Antropologia culturale</a:t>
            </a:r>
          </a:p>
        </p:txBody>
      </p:sp>
      <p:sp>
        <p:nvSpPr>
          <p:cNvPr id="44034" name="Segnaposto numero diapositiva 4"/>
          <p:cNvSpPr>
            <a:spLocks noGrp="1"/>
          </p:cNvSpPr>
          <p:nvPr>
            <p:ph type="sldNum" sz="quarter" idx="12"/>
          </p:nvPr>
        </p:nvSpPr>
        <p:spPr>
          <a:xfrm>
            <a:off x="7104552" y="6453386"/>
            <a:ext cx="1197219" cy="404614"/>
          </a:xfrm>
        </p:spPr>
        <p:txBody>
          <a:bodyPr vert="horz" lIns="91440" tIns="45720" rIns="91440" bIns="45720" rtlCol="0" anchor="ctr">
            <a:norm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eaLnBrk="1" hangingPunct="1">
              <a:spcAft>
                <a:spcPts val="600"/>
              </a:spcAft>
            </a:pPr>
            <a:fld id="{C4A36D43-D4AC-704C-AB63-A796FE4AA59E}" type="slidenum">
              <a:rPr lang="en-US" sz="1200" smtClean="0">
                <a:solidFill>
                  <a:schemeClr val="tx2"/>
                </a:solidFill>
                <a:latin typeface="+mn-lt"/>
                <a:ea typeface="+mn-ea"/>
                <a:cs typeface="+mn-cs"/>
              </a:rPr>
              <a:pPr eaLnBrk="1" hangingPunct="1">
                <a:spcAft>
                  <a:spcPts val="600"/>
                </a:spcAft>
              </a:pPr>
              <a:t>39</a:t>
            </a:fld>
            <a:r>
              <a:rPr lang="en-US" sz="1200">
                <a:solidFill>
                  <a:schemeClr val="tx2"/>
                </a:solidFill>
                <a:latin typeface="+mn-lt"/>
                <a:ea typeface="+mn-ea"/>
                <a:cs typeface="+mn-cs"/>
              </a:rPr>
              <a:t> </a:t>
            </a:r>
          </a:p>
        </p:txBody>
      </p:sp>
    </p:spTree>
    <p:extLst>
      <p:ext uri="{BB962C8B-B14F-4D97-AF65-F5344CB8AC3E}">
        <p14:creationId xmlns:p14="http://schemas.microsoft.com/office/powerpoint/2010/main" val="1446509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5" name="Rectangle 8">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8" name="Rectangle 12">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Rettangolo 1"/>
          <p:cNvSpPr/>
          <p:nvPr/>
        </p:nvSpPr>
        <p:spPr>
          <a:xfrm>
            <a:off x="2283308" y="704193"/>
            <a:ext cx="6597934" cy="5444359"/>
          </a:xfrm>
          <a:prstGeom prst="rect">
            <a:avLst/>
          </a:prstGeom>
        </p:spPr>
        <p:txBody>
          <a:bodyPr vert="horz" lIns="91440" tIns="45720" rIns="91440" bIns="45720" rtlCol="0">
            <a:normAutofit fontScale="92500" lnSpcReduction="10000"/>
          </a:bodyPr>
          <a:lstStyle/>
          <a:p>
            <a:pPr indent="-384048" defTabSz="914400">
              <a:lnSpc>
                <a:spcPct val="94000"/>
              </a:lnSpc>
              <a:spcAft>
                <a:spcPts val="200"/>
              </a:spcAft>
              <a:buFont typeface="Franklin Gothic Book" panose="020B0503020102020204" pitchFamily="34" charset="0"/>
            </a:pPr>
            <a:r>
              <a:rPr lang="en-US" b="1" dirty="0">
                <a:solidFill>
                  <a:schemeClr val="tx2"/>
                </a:solidFill>
              </a:rPr>
              <a:t>BIBLIOGRAFIA:</a:t>
            </a:r>
          </a:p>
          <a:p>
            <a:pPr indent="-384048" defTabSz="914400">
              <a:lnSpc>
                <a:spcPct val="94000"/>
              </a:lnSpc>
              <a:spcAft>
                <a:spcPts val="200"/>
              </a:spcAft>
              <a:buFont typeface="Franklin Gothic Book" panose="020B0503020102020204" pitchFamily="34" charset="0"/>
            </a:pPr>
            <a:r>
              <a:rPr lang="en-US" b="1" dirty="0">
                <a:solidFill>
                  <a:schemeClr val="tx2"/>
                </a:solidFill>
              </a:rPr>
              <a:t>1.</a:t>
            </a:r>
            <a:r>
              <a:rPr lang="en-US" dirty="0">
                <a:solidFill>
                  <a:schemeClr val="tx2"/>
                </a:solidFill>
              </a:rPr>
              <a:t> </a:t>
            </a:r>
            <a:r>
              <a:rPr lang="en-US" dirty="0" err="1">
                <a:solidFill>
                  <a:schemeClr val="tx2"/>
                </a:solidFill>
              </a:rPr>
              <a:t>Cottack</a:t>
            </a:r>
            <a:r>
              <a:rPr lang="en-US" dirty="0">
                <a:solidFill>
                  <a:schemeClr val="tx2"/>
                </a:solidFill>
              </a:rPr>
              <a:t> C.P. </a:t>
            </a:r>
            <a:r>
              <a:rPr lang="en-US" i="1" dirty="0" err="1">
                <a:solidFill>
                  <a:schemeClr val="tx2"/>
                </a:solidFill>
              </a:rPr>
              <a:t>Antropologia</a:t>
            </a:r>
            <a:r>
              <a:rPr lang="en-US" i="1" dirty="0">
                <a:solidFill>
                  <a:schemeClr val="tx2"/>
                </a:solidFill>
              </a:rPr>
              <a:t> </a:t>
            </a:r>
            <a:r>
              <a:rPr lang="en-US" i="1" dirty="0" err="1">
                <a:solidFill>
                  <a:schemeClr val="tx2"/>
                </a:solidFill>
              </a:rPr>
              <a:t>culturale</a:t>
            </a:r>
            <a:r>
              <a:rPr lang="en-US" dirty="0">
                <a:solidFill>
                  <a:schemeClr val="tx2"/>
                </a:solidFill>
              </a:rPr>
              <a:t>, 3a ed. </a:t>
            </a:r>
            <a:r>
              <a:rPr lang="en-US" dirty="0" err="1">
                <a:solidFill>
                  <a:schemeClr val="tx2"/>
                </a:solidFill>
              </a:rPr>
              <a:t>curata</a:t>
            </a:r>
            <a:r>
              <a:rPr lang="en-US" dirty="0">
                <a:solidFill>
                  <a:schemeClr val="tx2"/>
                </a:solidFill>
              </a:rPr>
              <a:t> da L. </a:t>
            </a:r>
            <a:r>
              <a:rPr lang="en-US" dirty="0" err="1">
                <a:solidFill>
                  <a:schemeClr val="tx2"/>
                </a:solidFill>
              </a:rPr>
              <a:t>Bonato</a:t>
            </a:r>
            <a:r>
              <a:rPr lang="en-US" dirty="0">
                <a:solidFill>
                  <a:schemeClr val="tx2"/>
                </a:solidFill>
              </a:rPr>
              <a:t>, McGraw Hill, Milano 2020. </a:t>
            </a:r>
          </a:p>
          <a:p>
            <a:pPr indent="-384048" defTabSz="914400">
              <a:lnSpc>
                <a:spcPct val="94000"/>
              </a:lnSpc>
              <a:spcAft>
                <a:spcPts val="200"/>
              </a:spcAft>
              <a:buFont typeface="Franklin Gothic Book" panose="020B0503020102020204" pitchFamily="34" charset="0"/>
            </a:pPr>
            <a:r>
              <a:rPr lang="en-US" dirty="0">
                <a:solidFill>
                  <a:schemeClr val="tx2"/>
                </a:solidFill>
              </a:rPr>
              <a:t> </a:t>
            </a:r>
          </a:p>
          <a:p>
            <a:pPr indent="-384048" defTabSz="914400">
              <a:lnSpc>
                <a:spcPct val="94000"/>
              </a:lnSpc>
              <a:spcAft>
                <a:spcPts val="200"/>
              </a:spcAft>
              <a:buFont typeface="Franklin Gothic Book" panose="020B0503020102020204" pitchFamily="34" charset="0"/>
            </a:pPr>
            <a:r>
              <a:rPr lang="en-US" dirty="0">
                <a:solidFill>
                  <a:schemeClr val="tx2"/>
                </a:solidFill>
              </a:rPr>
              <a:t>2. S. </a:t>
            </a:r>
            <a:r>
              <a:rPr lang="en-US" dirty="0" err="1">
                <a:solidFill>
                  <a:schemeClr val="tx2"/>
                </a:solidFill>
              </a:rPr>
              <a:t>Khosravi</a:t>
            </a:r>
            <a:r>
              <a:rPr lang="en-US" dirty="0">
                <a:solidFill>
                  <a:schemeClr val="tx2"/>
                </a:solidFill>
              </a:rPr>
              <a:t>, Io </a:t>
            </a:r>
            <a:r>
              <a:rPr lang="en-US" dirty="0" err="1">
                <a:solidFill>
                  <a:schemeClr val="tx2"/>
                </a:solidFill>
              </a:rPr>
              <a:t>sono</a:t>
            </a:r>
            <a:r>
              <a:rPr lang="en-US" dirty="0">
                <a:solidFill>
                  <a:schemeClr val="tx2"/>
                </a:solidFill>
              </a:rPr>
              <a:t> confine, Eleuthera, Milano 2019.</a:t>
            </a:r>
          </a:p>
          <a:p>
            <a:pPr indent="-384048" defTabSz="914400">
              <a:lnSpc>
                <a:spcPct val="94000"/>
              </a:lnSpc>
              <a:spcAft>
                <a:spcPts val="200"/>
              </a:spcAft>
              <a:buFont typeface="Franklin Gothic Book" panose="020B0503020102020204" pitchFamily="34" charset="0"/>
            </a:pPr>
            <a:endParaRPr lang="en-US" dirty="0">
              <a:solidFill>
                <a:schemeClr val="tx2"/>
              </a:solidFill>
            </a:endParaRPr>
          </a:p>
          <a:p>
            <a:pPr indent="-384048" defTabSz="914400">
              <a:lnSpc>
                <a:spcPct val="94000"/>
              </a:lnSpc>
              <a:spcAft>
                <a:spcPts val="200"/>
              </a:spcAft>
              <a:buFont typeface="Franklin Gothic Book" panose="020B0503020102020204" pitchFamily="34" charset="0"/>
            </a:pPr>
            <a:r>
              <a:rPr lang="en-US" dirty="0">
                <a:solidFill>
                  <a:schemeClr val="tx2"/>
                </a:solidFill>
              </a:rPr>
              <a:t>3. Per </a:t>
            </a:r>
            <a:r>
              <a:rPr lang="en-US" dirty="0" err="1">
                <a:solidFill>
                  <a:schemeClr val="tx2"/>
                </a:solidFill>
              </a:rPr>
              <a:t>l'esame</a:t>
            </a:r>
            <a:r>
              <a:rPr lang="en-US" dirty="0">
                <a:solidFill>
                  <a:schemeClr val="tx2"/>
                </a:solidFill>
              </a:rPr>
              <a:t> da 9 </a:t>
            </a:r>
            <a:r>
              <a:rPr lang="en-US" dirty="0" err="1">
                <a:solidFill>
                  <a:schemeClr val="tx2"/>
                </a:solidFill>
              </a:rPr>
              <a:t>cfu</a:t>
            </a:r>
            <a:r>
              <a:rPr lang="en-US" dirty="0">
                <a:solidFill>
                  <a:schemeClr val="tx2"/>
                </a:solidFill>
              </a:rPr>
              <a:t> con il </a:t>
            </a:r>
            <a:r>
              <a:rPr lang="en-US" dirty="0" err="1">
                <a:solidFill>
                  <a:schemeClr val="tx2"/>
                </a:solidFill>
              </a:rPr>
              <a:t>laboratorio</a:t>
            </a:r>
            <a:r>
              <a:rPr lang="en-US" dirty="0">
                <a:solidFill>
                  <a:schemeClr val="tx2"/>
                </a:solidFill>
              </a:rPr>
              <a:t> </a:t>
            </a:r>
            <a:r>
              <a:rPr lang="en-US" dirty="0" err="1">
                <a:solidFill>
                  <a:schemeClr val="tx2"/>
                </a:solidFill>
              </a:rPr>
              <a:t>etnografico</a:t>
            </a:r>
            <a:r>
              <a:rPr lang="en-US" dirty="0">
                <a:solidFill>
                  <a:schemeClr val="tx2"/>
                </a:solidFill>
              </a:rPr>
              <a:t> </a:t>
            </a:r>
          </a:p>
          <a:p>
            <a:pPr indent="-384048" defTabSz="914400">
              <a:lnSpc>
                <a:spcPct val="94000"/>
              </a:lnSpc>
              <a:spcAft>
                <a:spcPts val="200"/>
              </a:spcAft>
              <a:buFont typeface="Franklin Gothic Book" panose="020B0503020102020204" pitchFamily="34" charset="0"/>
            </a:pPr>
            <a:r>
              <a:rPr lang="en-US" dirty="0">
                <a:solidFill>
                  <a:schemeClr val="tx2"/>
                </a:solidFill>
              </a:rPr>
              <a:t>- Saraf, A. Frontiers. Oxford Research Encyclopedia of Anthropology.</a:t>
            </a:r>
          </a:p>
          <a:p>
            <a:pPr indent="-384048" defTabSz="914400">
              <a:lnSpc>
                <a:spcPct val="94000"/>
              </a:lnSpc>
              <a:spcAft>
                <a:spcPts val="200"/>
              </a:spcAft>
              <a:buFont typeface="Franklin Gothic Book" panose="020B0503020102020204" pitchFamily="34" charset="0"/>
            </a:pPr>
            <a:r>
              <a:rPr lang="en-US" dirty="0">
                <a:solidFill>
                  <a:schemeClr val="tx2"/>
                </a:solidFill>
                <a:hlinkClick r:id="rId2"/>
              </a:rPr>
              <a:t>https://oxfordre.com/anthropology/view/10.1093/acrefore/9780190854584.001.0001/acrefore-9780190854584-e</a:t>
            </a:r>
            <a:r>
              <a:rPr lang="en-US" dirty="0">
                <a:solidFill>
                  <a:schemeClr val="tx2"/>
                </a:solidFill>
              </a:rPr>
              <a:t> (download)</a:t>
            </a:r>
          </a:p>
          <a:p>
            <a:pPr indent="-384048" defTabSz="914400">
              <a:lnSpc>
                <a:spcPct val="94000"/>
              </a:lnSpc>
              <a:spcAft>
                <a:spcPts val="200"/>
              </a:spcAft>
              <a:buFont typeface="Franklin Gothic Book" panose="020B0503020102020204" pitchFamily="34" charset="0"/>
            </a:pPr>
            <a:endParaRPr lang="en-US" dirty="0">
              <a:solidFill>
                <a:schemeClr val="tx2"/>
              </a:solidFill>
            </a:endParaRPr>
          </a:p>
          <a:p>
            <a:pPr indent="-384048" defTabSz="914400">
              <a:lnSpc>
                <a:spcPct val="94000"/>
              </a:lnSpc>
              <a:spcAft>
                <a:spcPts val="200"/>
              </a:spcAft>
              <a:buFont typeface="Franklin Gothic Book" panose="020B0503020102020204" pitchFamily="34" charset="0"/>
            </a:pPr>
            <a:endParaRPr lang="en-US" dirty="0">
              <a:solidFill>
                <a:schemeClr val="tx2"/>
              </a:solidFill>
            </a:endParaRPr>
          </a:p>
          <a:p>
            <a:pPr indent="-384048" defTabSz="914400">
              <a:lnSpc>
                <a:spcPct val="94000"/>
              </a:lnSpc>
              <a:spcAft>
                <a:spcPts val="200"/>
              </a:spcAft>
              <a:buFont typeface="Franklin Gothic Book" panose="020B0503020102020204" pitchFamily="34" charset="0"/>
            </a:pPr>
            <a:r>
              <a:rPr lang="en-US" b="1" dirty="0">
                <a:solidFill>
                  <a:schemeClr val="tx2"/>
                </a:solidFill>
              </a:rPr>
              <a:t>Per </a:t>
            </a:r>
            <a:r>
              <a:rPr lang="en-US" b="1" dirty="0" err="1">
                <a:solidFill>
                  <a:schemeClr val="tx2"/>
                </a:solidFill>
              </a:rPr>
              <a:t>gli</a:t>
            </a:r>
            <a:r>
              <a:rPr lang="en-US" b="1" dirty="0">
                <a:solidFill>
                  <a:schemeClr val="tx2"/>
                </a:solidFill>
              </a:rPr>
              <a:t> </a:t>
            </a:r>
            <a:r>
              <a:rPr lang="en-US" b="1" dirty="0" err="1">
                <a:solidFill>
                  <a:schemeClr val="tx2"/>
                </a:solidFill>
              </a:rPr>
              <a:t>studenti</a:t>
            </a:r>
            <a:r>
              <a:rPr lang="en-US" b="1" dirty="0">
                <a:solidFill>
                  <a:schemeClr val="tx2"/>
                </a:solidFill>
              </a:rPr>
              <a:t> Erasmus </a:t>
            </a:r>
            <a:r>
              <a:rPr lang="en-US" dirty="0">
                <a:solidFill>
                  <a:schemeClr val="tx2"/>
                </a:solidFill>
              </a:rPr>
              <a:t>(6 CFU): </a:t>
            </a:r>
          </a:p>
          <a:p>
            <a:pPr indent="-384048" defTabSz="914400">
              <a:lnSpc>
                <a:spcPct val="94000"/>
              </a:lnSpc>
              <a:spcAft>
                <a:spcPts val="200"/>
              </a:spcAft>
              <a:buFont typeface="Franklin Gothic Book" panose="020B0503020102020204" pitchFamily="34" charset="0"/>
            </a:pPr>
            <a:r>
              <a:rPr lang="en-US" dirty="0">
                <a:solidFill>
                  <a:schemeClr val="tx2"/>
                </a:solidFill>
              </a:rPr>
              <a:t>1) Thomas </a:t>
            </a:r>
            <a:r>
              <a:rPr lang="en-US" dirty="0" err="1">
                <a:solidFill>
                  <a:schemeClr val="tx2"/>
                </a:solidFill>
              </a:rPr>
              <a:t>Hylland</a:t>
            </a:r>
            <a:r>
              <a:rPr lang="en-US" dirty="0">
                <a:solidFill>
                  <a:schemeClr val="tx2"/>
                </a:solidFill>
              </a:rPr>
              <a:t> Eriksen, </a:t>
            </a:r>
            <a:r>
              <a:rPr lang="en-US" i="1" dirty="0">
                <a:solidFill>
                  <a:schemeClr val="tx2"/>
                </a:solidFill>
              </a:rPr>
              <a:t>Small Places, Large Issues. An introduction to Social and Cultural  Anthropology,  </a:t>
            </a:r>
            <a:r>
              <a:rPr lang="en-US" dirty="0">
                <a:solidFill>
                  <a:schemeClr val="tx2"/>
                </a:solidFill>
              </a:rPr>
              <a:t>Pluto Press, London 2001.</a:t>
            </a:r>
          </a:p>
          <a:p>
            <a:pPr indent="-384048" defTabSz="914400">
              <a:lnSpc>
                <a:spcPct val="94000"/>
              </a:lnSpc>
              <a:spcAft>
                <a:spcPts val="200"/>
              </a:spcAft>
              <a:buFont typeface="Franklin Gothic Book" panose="020B0503020102020204" pitchFamily="34" charset="0"/>
            </a:pPr>
            <a:endParaRPr lang="en-US" dirty="0">
              <a:solidFill>
                <a:schemeClr val="tx2"/>
              </a:solidFill>
            </a:endParaRPr>
          </a:p>
          <a:p>
            <a:pPr indent="-384048" defTabSz="914400">
              <a:lnSpc>
                <a:spcPct val="94000"/>
              </a:lnSpc>
              <a:spcAft>
                <a:spcPts val="200"/>
              </a:spcAft>
              <a:buFont typeface="Franklin Gothic Book" panose="020B0503020102020204" pitchFamily="34" charset="0"/>
            </a:pPr>
            <a:r>
              <a:rPr lang="en-US" dirty="0">
                <a:solidFill>
                  <a:schemeClr val="tx2"/>
                </a:solidFill>
              </a:rPr>
              <a:t>2) S. </a:t>
            </a:r>
            <a:r>
              <a:rPr lang="en-US" dirty="0" err="1">
                <a:solidFill>
                  <a:schemeClr val="tx2"/>
                </a:solidFill>
              </a:rPr>
              <a:t>Khosravi</a:t>
            </a:r>
            <a:r>
              <a:rPr lang="en-US" dirty="0">
                <a:solidFill>
                  <a:schemeClr val="tx2"/>
                </a:solidFill>
              </a:rPr>
              <a:t>, </a:t>
            </a:r>
            <a:r>
              <a:rPr lang="en-US" dirty="0" err="1">
                <a:solidFill>
                  <a:schemeClr val="tx2"/>
                </a:solidFill>
              </a:rPr>
              <a:t>Khosravi</a:t>
            </a:r>
            <a:r>
              <a:rPr lang="en-US" dirty="0">
                <a:solidFill>
                  <a:schemeClr val="tx2"/>
                </a:solidFill>
              </a:rPr>
              <a:t>, S. ‘Illegal </a:t>
            </a:r>
            <a:r>
              <a:rPr lang="en-US" dirty="0" err="1">
                <a:solidFill>
                  <a:schemeClr val="tx2"/>
                </a:solidFill>
              </a:rPr>
              <a:t>traveller</a:t>
            </a:r>
            <a:r>
              <a:rPr lang="en-US" dirty="0">
                <a:solidFill>
                  <a:schemeClr val="tx2"/>
                </a:solidFill>
              </a:rPr>
              <a:t>: An auto-ethnography of Borders. Basingstoke-New York: Palgrave-McMillan 2010.</a:t>
            </a:r>
          </a:p>
          <a:p>
            <a:pPr indent="-384048" defTabSz="914400">
              <a:lnSpc>
                <a:spcPct val="94000"/>
              </a:lnSpc>
              <a:spcAft>
                <a:spcPts val="200"/>
              </a:spcAft>
              <a:buFont typeface="Franklin Gothic Book" panose="020B0503020102020204" pitchFamily="34" charset="0"/>
            </a:pPr>
            <a:endParaRPr lang="en-US" dirty="0">
              <a:solidFill>
                <a:schemeClr val="tx2"/>
              </a:solidFill>
            </a:endParaRPr>
          </a:p>
          <a:p>
            <a:pPr indent="-384048" defTabSz="914400">
              <a:lnSpc>
                <a:spcPct val="94000"/>
              </a:lnSpc>
              <a:spcAft>
                <a:spcPts val="200"/>
              </a:spcAft>
              <a:buFont typeface="Franklin Gothic Book" panose="020B0503020102020204" pitchFamily="34" charset="0"/>
            </a:pPr>
            <a:endParaRPr lang="en-US" sz="1000" dirty="0">
              <a:solidFill>
                <a:schemeClr val="tx2"/>
              </a:solidFill>
            </a:endParaRPr>
          </a:p>
          <a:p>
            <a:pPr indent="-384048" defTabSz="914400">
              <a:lnSpc>
                <a:spcPct val="94000"/>
              </a:lnSpc>
              <a:spcAft>
                <a:spcPts val="200"/>
              </a:spcAft>
              <a:buFont typeface="Franklin Gothic Book" panose="020B0503020102020204" pitchFamily="34" charset="0"/>
            </a:pPr>
            <a:endParaRPr lang="en-US" sz="1000" dirty="0">
              <a:solidFill>
                <a:schemeClr val="tx2"/>
              </a:solidFill>
            </a:endParaRPr>
          </a:p>
          <a:p>
            <a:pPr indent="-384048" defTabSz="914400">
              <a:lnSpc>
                <a:spcPct val="94000"/>
              </a:lnSpc>
              <a:spcAft>
                <a:spcPts val="200"/>
              </a:spcAft>
              <a:buFont typeface="Franklin Gothic Book" panose="020B0503020102020204" pitchFamily="34" charset="0"/>
            </a:pPr>
            <a:r>
              <a:rPr lang="en-US" sz="1000" dirty="0">
                <a:solidFill>
                  <a:schemeClr val="tx2"/>
                </a:solidFill>
              </a:rPr>
              <a:t> </a:t>
            </a:r>
          </a:p>
        </p:txBody>
      </p:sp>
    </p:spTree>
    <p:extLst>
      <p:ext uri="{BB962C8B-B14F-4D97-AF65-F5344CB8AC3E}">
        <p14:creationId xmlns:p14="http://schemas.microsoft.com/office/powerpoint/2010/main" val="142167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6807" name="Picture 76806" descr="Occhiali sopra un libro">
            <a:extLst>
              <a:ext uri="{FF2B5EF4-FFF2-40B4-BE49-F238E27FC236}">
                <a16:creationId xmlns:a16="http://schemas.microsoft.com/office/drawing/2014/main" id="{C69740D8-128D-F314-5B61-133A53AD1C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47105" name="Segnaposto piè di pagina 3"/>
          <p:cNvSpPr>
            <a:spLocks noGrp="1"/>
          </p:cNvSpPr>
          <p:nvPr>
            <p:ph type="ftr" sz="quarter" idx="11"/>
          </p:nvPr>
        </p:nvSpPr>
        <p:spPr>
          <a:xfrm>
            <a:off x="2170173" y="6453386"/>
            <a:ext cx="4710622" cy="404614"/>
          </a:xfrm>
        </p:spPr>
        <p:txBody>
          <a:bodyPr>
            <a:norm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a:spcAft>
                <a:spcPts val="600"/>
              </a:spcAft>
            </a:pPr>
            <a:r>
              <a:rPr lang="en-GB">
                <a:solidFill>
                  <a:srgbClr val="FFFFFF"/>
                </a:solidFill>
              </a:rPr>
              <a:t>Antropologia culturale</a:t>
            </a:r>
          </a:p>
        </p:txBody>
      </p:sp>
      <p:sp>
        <p:nvSpPr>
          <p:cNvPr id="47106" name="Segnaposto numero diapositiva 4"/>
          <p:cNvSpPr>
            <a:spLocks noGrp="1"/>
          </p:cNvSpPr>
          <p:nvPr>
            <p:ph type="sldNum" sz="quarter" idx="12"/>
          </p:nvPr>
        </p:nvSpPr>
        <p:spPr>
          <a:xfrm>
            <a:off x="7104552" y="6453386"/>
            <a:ext cx="1197219" cy="404614"/>
          </a:xfrm>
        </p:spPr>
        <p:txBody>
          <a:bodyPr>
            <a:norm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a:spcAft>
                <a:spcPts val="600"/>
              </a:spcAft>
            </a:pPr>
            <a:fld id="{5A9EBE25-AF48-9B46-B388-FA1E111018CB}" type="slidenum">
              <a:rPr lang="en-GB">
                <a:solidFill>
                  <a:srgbClr val="FFFFFF"/>
                </a:solidFill>
              </a:rPr>
              <a:pPr>
                <a:spcAft>
                  <a:spcPts val="600"/>
                </a:spcAft>
              </a:pPr>
              <a:t>40</a:t>
            </a:fld>
            <a:r>
              <a:rPr lang="en-GB">
                <a:solidFill>
                  <a:srgbClr val="FFFFFF"/>
                </a:solidFill>
              </a:rPr>
              <a:t> </a:t>
            </a:r>
          </a:p>
        </p:txBody>
      </p:sp>
      <p:sp>
        <p:nvSpPr>
          <p:cNvPr id="47108" name="Freccia a destra 5"/>
          <p:cNvSpPr>
            <a:spLocks noChangeArrowheads="1"/>
          </p:cNvSpPr>
          <p:nvPr/>
        </p:nvSpPr>
        <p:spPr bwMode="auto">
          <a:xfrm>
            <a:off x="2910256" y="2852741"/>
            <a:ext cx="902677" cy="484187"/>
          </a:xfrm>
          <a:prstGeom prst="rightArrow">
            <a:avLst>
              <a:gd name="adj1" fmla="val 50000"/>
              <a:gd name="adj2" fmla="val 50024"/>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it-IT"/>
          </a:p>
        </p:txBody>
      </p:sp>
      <p:sp>
        <p:nvSpPr>
          <p:cNvPr id="47109" name="Freccia a destra 6"/>
          <p:cNvSpPr>
            <a:spLocks noChangeArrowheads="1"/>
          </p:cNvSpPr>
          <p:nvPr/>
        </p:nvSpPr>
        <p:spPr bwMode="auto">
          <a:xfrm>
            <a:off x="2244971" y="3213100"/>
            <a:ext cx="904143" cy="484188"/>
          </a:xfrm>
          <a:prstGeom prst="rightArrow">
            <a:avLst>
              <a:gd name="adj1" fmla="val 50000"/>
              <a:gd name="adj2" fmla="val 5010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it-IT"/>
          </a:p>
        </p:txBody>
      </p:sp>
      <p:sp>
        <p:nvSpPr>
          <p:cNvPr id="76805" name="Segnaposto contenuto 5"/>
          <p:cNvSpPr>
            <a:spLocks noGrp="1"/>
          </p:cNvSpPr>
          <p:nvPr>
            <p:ph idx="4294967295"/>
          </p:nvPr>
        </p:nvSpPr>
        <p:spPr>
          <a:xfrm>
            <a:off x="3776663" y="487363"/>
            <a:ext cx="5367337" cy="5937250"/>
          </a:xfrm>
          <a:solidFill>
            <a:schemeClr val="accent6">
              <a:lumMod val="20000"/>
              <a:lumOff val="80000"/>
            </a:schemeClr>
          </a:solidFill>
        </p:spPr>
        <p:txBody>
          <a:bodyPr rtlCol="0">
            <a:normAutofit/>
          </a:bodyPr>
          <a:lstStyle/>
          <a:p>
            <a:pPr>
              <a:spcAft>
                <a:spcPts val="0"/>
              </a:spcAft>
              <a:buClr>
                <a:schemeClr val="bg1">
                  <a:lumMod val="65000"/>
                </a:schemeClr>
              </a:buClr>
              <a:buFont typeface="Wingdings" pitchFamily="2" charset="2"/>
              <a:buChar char=""/>
              <a:defRPr/>
            </a:pPr>
            <a:endParaRPr lang="it-IT" sz="1500">
              <a:solidFill>
                <a:schemeClr val="tx1">
                  <a:lumMod val="85000"/>
                  <a:lumOff val="15000"/>
                </a:schemeClr>
              </a:solidFill>
              <a:latin typeface="Verdana" charset="0"/>
              <a:ea typeface="+mn-ea"/>
              <a:cs typeface="Arial" charset="0"/>
            </a:endParaRPr>
          </a:p>
          <a:p>
            <a:pPr>
              <a:spcAft>
                <a:spcPts val="0"/>
              </a:spcAft>
              <a:buClr>
                <a:schemeClr val="bg1">
                  <a:lumMod val="65000"/>
                </a:schemeClr>
              </a:buClr>
              <a:buFont typeface="Wingdings" pitchFamily="2" charset="2"/>
              <a:buChar char=""/>
              <a:defRPr/>
            </a:pPr>
            <a:r>
              <a:rPr lang="it-IT" sz="1500">
                <a:solidFill>
                  <a:schemeClr val="tx1">
                    <a:lumMod val="85000"/>
                    <a:lumOff val="15000"/>
                  </a:schemeClr>
                </a:solidFill>
                <a:latin typeface="Verdana" charset="0"/>
                <a:ea typeface="+mn-ea"/>
                <a:cs typeface="Arial" charset="0"/>
              </a:rPr>
              <a:t>Gli antropologi culturali adottano anche diversi </a:t>
            </a:r>
            <a:r>
              <a:rPr lang="it-IT" sz="1500" b="1">
                <a:solidFill>
                  <a:schemeClr val="tx1">
                    <a:lumMod val="85000"/>
                    <a:lumOff val="15000"/>
                  </a:schemeClr>
                </a:solidFill>
                <a:latin typeface="Verdana" charset="0"/>
                <a:ea typeface="+mn-ea"/>
                <a:cs typeface="Arial" charset="0"/>
              </a:rPr>
              <a:t>metodi di ricerca </a:t>
            </a:r>
            <a:r>
              <a:rPr lang="it-IT" sz="1500">
                <a:solidFill>
                  <a:schemeClr val="tx1">
                    <a:lumMod val="85000"/>
                    <a:lumOff val="15000"/>
                  </a:schemeClr>
                </a:solidFill>
                <a:latin typeface="Verdana" charset="0"/>
                <a:ea typeface="+mn-ea"/>
                <a:cs typeface="Arial" charset="0"/>
              </a:rPr>
              <a:t>specializzati.</a:t>
            </a:r>
          </a:p>
          <a:p>
            <a:pPr>
              <a:spcAft>
                <a:spcPts val="0"/>
              </a:spcAft>
              <a:buClr>
                <a:schemeClr val="bg1">
                  <a:lumMod val="65000"/>
                </a:schemeClr>
              </a:buClr>
              <a:buNone/>
              <a:defRPr/>
            </a:pPr>
            <a:endParaRPr lang="it-IT" sz="1500">
              <a:solidFill>
                <a:schemeClr val="tx1">
                  <a:lumMod val="85000"/>
                  <a:lumOff val="15000"/>
                </a:schemeClr>
              </a:solidFill>
              <a:latin typeface="Verdana" charset="0"/>
              <a:ea typeface="+mn-ea"/>
              <a:cs typeface="Arial" charset="0"/>
            </a:endParaRPr>
          </a:p>
          <a:p>
            <a:pPr algn="ctr">
              <a:spcAft>
                <a:spcPts val="0"/>
              </a:spcAft>
              <a:buClr>
                <a:schemeClr val="bg1">
                  <a:lumMod val="65000"/>
                </a:schemeClr>
              </a:buClr>
              <a:buFont typeface="Symbol" charset="0"/>
              <a:buChar char="®"/>
              <a:defRPr/>
            </a:pPr>
            <a:r>
              <a:rPr lang="it-IT" sz="1500" i="1">
                <a:solidFill>
                  <a:schemeClr val="tx1">
                    <a:lumMod val="85000"/>
                    <a:lumOff val="15000"/>
                  </a:schemeClr>
                </a:solidFill>
                <a:latin typeface="Verdana" charset="0"/>
                <a:cs typeface="Arial" charset="0"/>
              </a:rPr>
              <a:t>Storie di vita</a:t>
            </a:r>
          </a:p>
          <a:p>
            <a:pPr algn="ctr">
              <a:spcAft>
                <a:spcPts val="0"/>
              </a:spcAft>
              <a:buClr>
                <a:schemeClr val="bg1">
                  <a:lumMod val="65000"/>
                </a:schemeClr>
              </a:buClr>
              <a:buFont typeface="Symbol" charset="0"/>
              <a:buChar char="®"/>
              <a:defRPr/>
            </a:pPr>
            <a:endParaRPr lang="it-IT" sz="1500" i="1">
              <a:solidFill>
                <a:schemeClr val="tx1">
                  <a:lumMod val="85000"/>
                  <a:lumOff val="15000"/>
                </a:schemeClr>
              </a:solidFill>
              <a:latin typeface="Verdana" charset="0"/>
              <a:cs typeface="Arial" charset="0"/>
            </a:endParaRPr>
          </a:p>
          <a:p>
            <a:pPr algn="ctr">
              <a:spcAft>
                <a:spcPts val="0"/>
              </a:spcAft>
              <a:buClr>
                <a:schemeClr val="bg1">
                  <a:lumMod val="65000"/>
                </a:schemeClr>
              </a:buClr>
              <a:buNone/>
              <a:defRPr/>
            </a:pPr>
            <a:r>
              <a:rPr lang="it-IT" sz="1500" i="1">
                <a:solidFill>
                  <a:schemeClr val="tx1">
                    <a:lumMod val="85000"/>
                    <a:lumOff val="15000"/>
                  </a:schemeClr>
                </a:solidFill>
                <a:latin typeface="Verdana" charset="0"/>
                <a:cs typeface="Arial" charset="0"/>
                <a:sym typeface="Symbol" charset="0"/>
              </a:rPr>
              <a:t>	</a:t>
            </a:r>
            <a:r>
              <a:rPr lang="it-IT" sz="1500" i="1">
                <a:solidFill>
                  <a:schemeClr val="tx1">
                    <a:lumMod val="85000"/>
                    <a:lumOff val="15000"/>
                  </a:schemeClr>
                </a:solidFill>
                <a:latin typeface="Verdana" charset="0"/>
                <a:cs typeface="Arial" charset="0"/>
              </a:rPr>
              <a:t>Indagine sull’uso del tempo</a:t>
            </a:r>
            <a:endParaRPr lang="it-IT" sz="1500">
              <a:solidFill>
                <a:schemeClr val="tx1">
                  <a:lumMod val="85000"/>
                  <a:lumOff val="15000"/>
                </a:schemeClr>
              </a:solidFill>
              <a:latin typeface="Verdana" charset="0"/>
              <a:cs typeface="Arial" charset="0"/>
            </a:endParaRPr>
          </a:p>
          <a:p>
            <a:pPr algn="ctr">
              <a:spcAft>
                <a:spcPts val="0"/>
              </a:spcAft>
              <a:buClr>
                <a:schemeClr val="bg1">
                  <a:lumMod val="65000"/>
                </a:schemeClr>
              </a:buClr>
              <a:buFont typeface="Wingdings" pitchFamily="2" charset="2"/>
              <a:buChar char=""/>
              <a:defRPr/>
            </a:pPr>
            <a:endParaRPr lang="it-IT" sz="1500">
              <a:solidFill>
                <a:schemeClr val="tx1">
                  <a:lumMod val="85000"/>
                  <a:lumOff val="15000"/>
                </a:schemeClr>
              </a:solidFill>
              <a:latin typeface="Verdana" charset="0"/>
              <a:cs typeface="Arial" charset="0"/>
            </a:endParaRPr>
          </a:p>
          <a:p>
            <a:pPr algn="ctr">
              <a:spcAft>
                <a:spcPts val="0"/>
              </a:spcAft>
              <a:buClr>
                <a:schemeClr val="bg1">
                  <a:lumMod val="65000"/>
                </a:schemeClr>
              </a:buClr>
              <a:buFont typeface="Symbol" charset="0"/>
              <a:buChar char="®"/>
              <a:defRPr/>
            </a:pPr>
            <a:r>
              <a:rPr lang="it-IT" sz="1500" i="1">
                <a:solidFill>
                  <a:schemeClr val="tx1">
                    <a:lumMod val="85000"/>
                    <a:lumOff val="15000"/>
                  </a:schemeClr>
                </a:solidFill>
                <a:latin typeface="Verdana" charset="0"/>
                <a:cs typeface="Arial" charset="0"/>
              </a:rPr>
              <a:t>Documenti testuali</a:t>
            </a:r>
          </a:p>
          <a:p>
            <a:pPr algn="ctr">
              <a:spcAft>
                <a:spcPts val="0"/>
              </a:spcAft>
              <a:buClr>
                <a:schemeClr val="bg1">
                  <a:lumMod val="65000"/>
                </a:schemeClr>
              </a:buClr>
              <a:buFont typeface="Symbol" charset="0"/>
              <a:buChar char="®"/>
              <a:defRPr/>
            </a:pPr>
            <a:endParaRPr lang="it-IT" sz="1500" i="1">
              <a:solidFill>
                <a:schemeClr val="tx1">
                  <a:lumMod val="85000"/>
                  <a:lumOff val="15000"/>
                </a:schemeClr>
              </a:solidFill>
              <a:latin typeface="Verdana" charset="0"/>
              <a:cs typeface="Arial" charset="0"/>
            </a:endParaRPr>
          </a:p>
          <a:p>
            <a:pPr algn="ctr">
              <a:spcAft>
                <a:spcPts val="0"/>
              </a:spcAft>
              <a:buClr>
                <a:schemeClr val="bg1">
                  <a:lumMod val="65000"/>
                </a:schemeClr>
              </a:buClr>
              <a:buFont typeface="Symbol" charset="0"/>
              <a:buChar char="®"/>
              <a:defRPr/>
            </a:pPr>
            <a:r>
              <a:rPr lang="it-IT" sz="1500" i="1">
                <a:solidFill>
                  <a:schemeClr val="tx1">
                    <a:lumMod val="85000"/>
                    <a:lumOff val="15000"/>
                  </a:schemeClr>
                </a:solidFill>
                <a:latin typeface="Verdana" charset="0"/>
                <a:cs typeface="Arial" charset="0"/>
              </a:rPr>
              <a:t>Metodi di ricerca multipli e progetti di gruppo</a:t>
            </a:r>
          </a:p>
          <a:p>
            <a:pPr algn="ctr">
              <a:spcAft>
                <a:spcPts val="0"/>
              </a:spcAft>
              <a:buClr>
                <a:schemeClr val="bg1">
                  <a:lumMod val="65000"/>
                </a:schemeClr>
              </a:buClr>
              <a:buFont typeface="Symbol" charset="0"/>
              <a:buChar char="®"/>
              <a:defRPr/>
            </a:pPr>
            <a:endParaRPr lang="it-IT" sz="1500" i="1">
              <a:latin typeface="Verdana" charset="0"/>
              <a:cs typeface="Arial" charset="0"/>
            </a:endParaRPr>
          </a:p>
          <a:p>
            <a:pPr algn="ctr">
              <a:spcAft>
                <a:spcPts val="0"/>
              </a:spcAft>
              <a:buClr>
                <a:schemeClr val="bg1">
                  <a:lumMod val="65000"/>
                </a:schemeClr>
              </a:buClr>
              <a:buFont typeface="Symbol" charset="0"/>
              <a:buChar char="®"/>
              <a:defRPr/>
            </a:pPr>
            <a:r>
              <a:rPr lang="it-IT" sz="1500" i="1">
                <a:solidFill>
                  <a:schemeClr val="tx1">
                    <a:lumMod val="85000"/>
                    <a:lumOff val="15000"/>
                  </a:schemeClr>
                </a:solidFill>
                <a:latin typeface="Verdana" charset="0"/>
                <a:cs typeface="Arial" charset="0"/>
              </a:rPr>
              <a:t>RICERCHE MULTI-SITUATE</a:t>
            </a:r>
          </a:p>
          <a:p>
            <a:pPr marL="0" indent="0" algn="ctr">
              <a:spcAft>
                <a:spcPts val="0"/>
              </a:spcAft>
              <a:buClr>
                <a:schemeClr val="bg1">
                  <a:lumMod val="65000"/>
                </a:schemeClr>
              </a:buClr>
              <a:buNone/>
              <a:defRPr/>
            </a:pPr>
            <a:endParaRPr lang="it-IT" sz="1500" i="1">
              <a:solidFill>
                <a:schemeClr val="tx1">
                  <a:lumMod val="85000"/>
                  <a:lumOff val="15000"/>
                </a:schemeClr>
              </a:solidFill>
              <a:latin typeface="Verdana" charset="0"/>
              <a:cs typeface="Arial" charset="0"/>
            </a:endParaRPr>
          </a:p>
          <a:p>
            <a:pPr algn="ctr">
              <a:spcAft>
                <a:spcPts val="0"/>
              </a:spcAft>
              <a:buClr>
                <a:schemeClr val="bg1">
                  <a:lumMod val="65000"/>
                </a:schemeClr>
              </a:buClr>
              <a:buFont typeface="Symbol" charset="0"/>
              <a:buChar char="®"/>
              <a:defRPr/>
            </a:pPr>
            <a:endParaRPr lang="it-IT" sz="1500" i="1">
              <a:solidFill>
                <a:schemeClr val="tx1">
                  <a:lumMod val="85000"/>
                  <a:lumOff val="15000"/>
                </a:schemeClr>
              </a:solidFill>
              <a:latin typeface="Verdana" charset="0"/>
              <a:ea typeface="+mn-ea"/>
              <a:cs typeface="Arial" charset="0"/>
            </a:endParaRPr>
          </a:p>
          <a:p>
            <a:pPr>
              <a:spcAft>
                <a:spcPts val="0"/>
              </a:spcAft>
              <a:buClr>
                <a:schemeClr val="bg1">
                  <a:lumMod val="65000"/>
                </a:schemeClr>
              </a:buClr>
              <a:buFont typeface="Symbol" charset="0"/>
              <a:buChar char="®"/>
              <a:defRPr/>
            </a:pPr>
            <a:endParaRPr lang="it-IT" sz="1500">
              <a:solidFill>
                <a:schemeClr val="tx1">
                  <a:lumMod val="85000"/>
                  <a:lumOff val="15000"/>
                </a:schemeClr>
              </a:solidFill>
              <a:latin typeface="Verdana" charset="0"/>
              <a:cs typeface="Arial" charset="0"/>
            </a:endParaRPr>
          </a:p>
          <a:p>
            <a:pPr>
              <a:spcAft>
                <a:spcPts val="0"/>
              </a:spcAft>
              <a:buClr>
                <a:schemeClr val="bg1">
                  <a:lumMod val="65000"/>
                </a:schemeClr>
              </a:buClr>
              <a:buNone/>
              <a:defRPr/>
            </a:pPr>
            <a:endParaRPr lang="it-IT" sz="1500">
              <a:solidFill>
                <a:schemeClr val="tx1">
                  <a:lumMod val="85000"/>
                  <a:lumOff val="15000"/>
                </a:schemeClr>
              </a:solidFill>
              <a:latin typeface="Verdana" charset="0"/>
              <a:ea typeface="+mn-ea"/>
              <a:cs typeface="Arial" charset="0"/>
            </a:endParaRPr>
          </a:p>
          <a:p>
            <a:pPr>
              <a:spcAft>
                <a:spcPts val="0"/>
              </a:spcAft>
              <a:buClr>
                <a:schemeClr val="bg1">
                  <a:lumMod val="65000"/>
                </a:schemeClr>
              </a:buClr>
              <a:buNone/>
              <a:defRPr/>
            </a:pPr>
            <a:endParaRPr lang="it-IT" sz="1500">
              <a:solidFill>
                <a:schemeClr val="tx1">
                  <a:lumMod val="85000"/>
                  <a:lumOff val="15000"/>
                </a:schemeClr>
              </a:solidFill>
              <a:latin typeface="Verdana" charset="0"/>
              <a:ea typeface="+mn-ea"/>
              <a:cs typeface="Arial" charset="0"/>
            </a:endParaRPr>
          </a:p>
        </p:txBody>
      </p:sp>
    </p:spTree>
    <p:extLst>
      <p:ext uri="{BB962C8B-B14F-4D97-AF65-F5344CB8AC3E}">
        <p14:creationId xmlns:p14="http://schemas.microsoft.com/office/powerpoint/2010/main" val="10686242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138" name="Rectangle 48137">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48140" name="Rectangle 48139">
            <a:extLst>
              <a:ext uri="{FF2B5EF4-FFF2-40B4-BE49-F238E27FC236}">
                <a16:creationId xmlns:a16="http://schemas.microsoft.com/office/drawing/2014/main" id="{AB37E899-1A26-449D-9A99-B8D7B956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idx="4294967295"/>
          </p:nvPr>
        </p:nvSpPr>
        <p:spPr>
          <a:xfrm>
            <a:off x="3825618" y="685800"/>
            <a:ext cx="4632582" cy="1485900"/>
          </a:xfrm>
        </p:spPr>
        <p:txBody>
          <a:bodyPr vert="horz" lIns="91440" tIns="45720" rIns="91440" bIns="45720" rtlCol="0" anchor="t">
            <a:normAutofit/>
          </a:bodyPr>
          <a:lstStyle/>
          <a:p>
            <a:pPr defTabSz="914400"/>
            <a:r>
              <a:rPr lang="en-US" sz="1400"/>
              <a:t>Le storie di vita sono un metodo di acquisizione di dati che ha una lunga tradizione in antropologia culturale. </a:t>
            </a:r>
            <a:br>
              <a:rPr lang="en-US" sz="1400"/>
            </a:br>
            <a:r>
              <a:rPr lang="en-US" sz="1400"/>
              <a:t>Marjorie Shostak mentre intervista Nisa durante la sua ricerca sul campo tra i Ju/’hoansi nel 1975.</a:t>
            </a:r>
          </a:p>
        </p:txBody>
      </p:sp>
      <p:pic>
        <p:nvPicPr>
          <p:cNvPr id="48132" name="Segnaposto contenuto 3" descr="biblioteca-meltemi-shostak-nisa.jpg"/>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a:off x="20" y="10"/>
            <a:ext cx="3451588" cy="6857990"/>
          </a:xfrm>
          <a:prstGeom prst="rect">
            <a:avLst/>
          </a:prstGeom>
        </p:spPr>
      </p:pic>
      <p:sp>
        <p:nvSpPr>
          <p:cNvPr id="48142" name="Rectangle 48141">
            <a:extLst>
              <a:ext uri="{FF2B5EF4-FFF2-40B4-BE49-F238E27FC236}">
                <a16:creationId xmlns:a16="http://schemas.microsoft.com/office/drawing/2014/main" id="{A9023BA4-63D6-4B04-BC2C-6D126A23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48131" name="Segnaposto numero diapositiva 4"/>
          <p:cNvSpPr>
            <a:spLocks noGrp="1"/>
          </p:cNvSpPr>
          <p:nvPr>
            <p:ph type="sldNum" sz="quarter" idx="12"/>
          </p:nvPr>
        </p:nvSpPr>
        <p:spPr>
          <a:xfrm>
            <a:off x="7104552" y="6453386"/>
            <a:ext cx="1197219" cy="404614"/>
          </a:xfrm>
        </p:spPr>
        <p:txBody>
          <a:bodyPr vert="horz" lIns="91440" tIns="45720" rIns="91440" bIns="45720" rtlCol="0" anchor="ctr">
            <a:norm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eaLnBrk="1" hangingPunct="1">
              <a:spcAft>
                <a:spcPts val="600"/>
              </a:spcAft>
            </a:pPr>
            <a:fld id="{346BB28D-53F3-E145-825F-B0C81AD717FB}" type="slidenum">
              <a:rPr lang="en-US" sz="1200" smtClean="0">
                <a:solidFill>
                  <a:schemeClr val="tx2"/>
                </a:solidFill>
                <a:latin typeface="+mn-lt"/>
                <a:ea typeface="+mn-ea"/>
                <a:cs typeface="+mn-cs"/>
              </a:rPr>
              <a:pPr eaLnBrk="1" hangingPunct="1">
                <a:spcAft>
                  <a:spcPts val="600"/>
                </a:spcAft>
              </a:pPr>
              <a:t>41</a:t>
            </a:fld>
            <a:r>
              <a:rPr lang="en-US" sz="1200">
                <a:solidFill>
                  <a:schemeClr val="tx2"/>
                </a:solidFill>
                <a:latin typeface="+mn-lt"/>
                <a:ea typeface="+mn-ea"/>
                <a:cs typeface="+mn-cs"/>
              </a:rPr>
              <a:t> </a:t>
            </a:r>
          </a:p>
        </p:txBody>
      </p:sp>
      <p:sp>
        <p:nvSpPr>
          <p:cNvPr id="48133" name="CasellaDiTesto 4"/>
          <p:cNvSpPr txBox="1">
            <a:spLocks noChangeArrowheads="1"/>
          </p:cNvSpPr>
          <p:nvPr/>
        </p:nvSpPr>
        <p:spPr bwMode="auto">
          <a:xfrm>
            <a:off x="4902025" y="4391818"/>
            <a:ext cx="2791557"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eaLnBrk="1" hangingPunct="1">
              <a:spcAft>
                <a:spcPts val="600"/>
              </a:spcAft>
            </a:pPr>
            <a:r>
              <a:rPr lang="it-IT">
                <a:hlinkClick r:id="rId3"/>
              </a:rPr>
              <a:t>Jaguar, Jean Rouch 1954 (1967)</a:t>
            </a:r>
            <a:endParaRPr lang="it-IT"/>
          </a:p>
        </p:txBody>
      </p:sp>
    </p:spTree>
    <p:extLst>
      <p:ext uri="{BB962C8B-B14F-4D97-AF65-F5344CB8AC3E}">
        <p14:creationId xmlns:p14="http://schemas.microsoft.com/office/powerpoint/2010/main" val="7178599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7" name="Group 12">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28"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it-IT"/>
            </a:p>
          </p:txBody>
        </p:sp>
        <p:sp>
          <p:nvSpPr>
            <p:cNvPr id="29"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it-IT"/>
            </a:p>
          </p:txBody>
        </p:sp>
      </p:grpSp>
      <p:sp useBgFill="1">
        <p:nvSpPr>
          <p:cNvPr id="30" name="Rectangle 16">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4C9A4CB-F49F-F94A-9CBB-16C3F0B82E3C}"/>
              </a:ext>
            </a:extLst>
          </p:cNvPr>
          <p:cNvSpPr>
            <a:spLocks noGrp="1"/>
          </p:cNvSpPr>
          <p:nvPr>
            <p:ph type="title"/>
          </p:nvPr>
        </p:nvSpPr>
        <p:spPr>
          <a:xfrm>
            <a:off x="564643" y="4736961"/>
            <a:ext cx="8040514" cy="936769"/>
          </a:xfrm>
        </p:spPr>
        <p:txBody>
          <a:bodyPr vert="horz" lIns="91440" tIns="45720" rIns="91440" bIns="45720" rtlCol="0" anchor="b">
            <a:normAutofit/>
          </a:bodyPr>
          <a:lstStyle/>
          <a:p>
            <a:pPr algn="ctr" defTabSz="914400"/>
            <a:r>
              <a:rPr lang="en-US" sz="4200" cap="all"/>
              <a:t>ETNOSTORIA </a:t>
            </a:r>
          </a:p>
        </p:txBody>
      </p:sp>
      <p:sp>
        <p:nvSpPr>
          <p:cNvPr id="8" name="Segnaposto testo 7">
            <a:extLst>
              <a:ext uri="{FF2B5EF4-FFF2-40B4-BE49-F238E27FC236}">
                <a16:creationId xmlns:a16="http://schemas.microsoft.com/office/drawing/2014/main" id="{C7E17DE2-440E-274F-8048-2DB78DCAD4A9}"/>
              </a:ext>
            </a:extLst>
          </p:cNvPr>
          <p:cNvSpPr>
            <a:spLocks noGrp="1"/>
          </p:cNvSpPr>
          <p:nvPr>
            <p:ph type="body" sz="half" idx="2"/>
          </p:nvPr>
        </p:nvSpPr>
        <p:spPr>
          <a:xfrm>
            <a:off x="564642" y="5673730"/>
            <a:ext cx="8048674" cy="509351"/>
          </a:xfrm>
        </p:spPr>
        <p:txBody>
          <a:bodyPr vert="horz" lIns="91440" tIns="45720" rIns="91440" bIns="45720" rtlCol="0">
            <a:normAutofit/>
          </a:bodyPr>
          <a:lstStyle/>
          <a:p>
            <a:pPr marL="0" indent="0" algn="ctr" defTabSz="914400">
              <a:lnSpc>
                <a:spcPct val="112000"/>
              </a:lnSpc>
              <a:spcBef>
                <a:spcPts val="0"/>
              </a:spcBef>
              <a:spcAft>
                <a:spcPts val="600"/>
              </a:spcAft>
            </a:pPr>
            <a:r>
              <a:rPr lang="en-US" sz="1700">
                <a:solidFill>
                  <a:schemeClr val="tx2"/>
                </a:solidFill>
                <a:hlinkClick r:id="rId2"/>
              </a:rPr>
              <a:t>Il menocchio</a:t>
            </a:r>
            <a:endParaRPr lang="en-US" sz="1700">
              <a:solidFill>
                <a:schemeClr val="tx2"/>
              </a:solidFill>
            </a:endParaRPr>
          </a:p>
        </p:txBody>
      </p:sp>
      <p:pic>
        <p:nvPicPr>
          <p:cNvPr id="5" name="Segnaposto contenuto 4">
            <a:extLst>
              <a:ext uri="{FF2B5EF4-FFF2-40B4-BE49-F238E27FC236}">
                <a16:creationId xmlns:a16="http://schemas.microsoft.com/office/drawing/2014/main" id="{887AD543-9DD8-6D46-A8BD-4AAD68458224}"/>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250296" y="643467"/>
            <a:ext cx="2312705" cy="3543662"/>
          </a:xfrm>
          <a:prstGeom prst="rect">
            <a:avLst/>
          </a:prstGeom>
        </p:spPr>
      </p:pic>
      <p:pic>
        <p:nvPicPr>
          <p:cNvPr id="7" name="Immagine 6">
            <a:extLst>
              <a:ext uri="{FF2B5EF4-FFF2-40B4-BE49-F238E27FC236}">
                <a16:creationId xmlns:a16="http://schemas.microsoft.com/office/drawing/2014/main" id="{68CB1217-9C69-D949-9FCE-4CAE0F20D3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7116" y="643467"/>
            <a:ext cx="2340465" cy="3543662"/>
          </a:xfrm>
          <a:prstGeom prst="rect">
            <a:avLst/>
          </a:prstGeom>
        </p:spPr>
      </p:pic>
      <p:sp>
        <p:nvSpPr>
          <p:cNvPr id="31" name="Freeform: Shape 18">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326202" y="4446551"/>
            <a:ext cx="1467878"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it-IT"/>
          </a:p>
        </p:txBody>
      </p:sp>
      <p:sp>
        <p:nvSpPr>
          <p:cNvPr id="21" name="Freeform: Shape 20">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7627" y="5311230"/>
            <a:ext cx="1531699"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it-IT"/>
          </a:p>
        </p:txBody>
      </p:sp>
    </p:spTree>
    <p:extLst>
      <p:ext uri="{BB962C8B-B14F-4D97-AF65-F5344CB8AC3E}">
        <p14:creationId xmlns:p14="http://schemas.microsoft.com/office/powerpoint/2010/main" val="3361672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859" name="Rectangle 78858">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2BF961C-570C-4D41-9343-124D329AC3FB}"/>
              </a:ext>
            </a:extLst>
          </p:cNvPr>
          <p:cNvSpPr>
            <a:spLocks noGrp="1"/>
          </p:cNvSpPr>
          <p:nvPr>
            <p:ph type="title"/>
          </p:nvPr>
        </p:nvSpPr>
        <p:spPr>
          <a:xfrm>
            <a:off x="3825618" y="685800"/>
            <a:ext cx="4632582" cy="1485900"/>
          </a:xfrm>
        </p:spPr>
        <p:txBody>
          <a:bodyPr>
            <a:normAutofit/>
          </a:bodyPr>
          <a:lstStyle/>
          <a:p>
            <a:r>
              <a:rPr lang="it-IT" dirty="0"/>
              <a:t>Tecniche di ricerca</a:t>
            </a:r>
          </a:p>
        </p:txBody>
      </p:sp>
      <p:pic>
        <p:nvPicPr>
          <p:cNvPr id="78855" name="Picture 78854" descr="Lente di ingrandimento che mostra prestazioni in calo">
            <a:extLst>
              <a:ext uri="{FF2B5EF4-FFF2-40B4-BE49-F238E27FC236}">
                <a16:creationId xmlns:a16="http://schemas.microsoft.com/office/drawing/2014/main" id="{71075BAD-8171-06D5-07F3-9604E27F7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3280138" cy="6857990"/>
          </a:xfrm>
          <a:prstGeom prst="rect">
            <a:avLst/>
          </a:prstGeom>
        </p:spPr>
      </p:pic>
      <p:sp>
        <p:nvSpPr>
          <p:cNvPr id="78861" name="Rectangle 78860">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78853" name="Segnaposto contenuto 5"/>
          <p:cNvSpPr>
            <a:spLocks noGrp="1"/>
          </p:cNvSpPr>
          <p:nvPr>
            <p:ph idx="1"/>
          </p:nvPr>
        </p:nvSpPr>
        <p:spPr>
          <a:xfrm>
            <a:off x="3825618" y="2286000"/>
            <a:ext cx="4632582" cy="3581400"/>
          </a:xfrm>
        </p:spPr>
        <p:txBody>
          <a:bodyPr rtlCol="0">
            <a:normAutofit/>
          </a:bodyPr>
          <a:lstStyle/>
          <a:p>
            <a:pPr marL="0" indent="0">
              <a:spcAft>
                <a:spcPts val="0"/>
              </a:spcAft>
              <a:buClr>
                <a:schemeClr val="bg1">
                  <a:lumMod val="65000"/>
                </a:schemeClr>
              </a:buClr>
              <a:buNone/>
              <a:defRPr/>
            </a:pPr>
            <a:endParaRPr lang="it-IT">
              <a:ea typeface="Arial" charset="0"/>
              <a:cs typeface="+mn-cs"/>
              <a:sym typeface="Symbol" charset="2"/>
            </a:endParaRPr>
          </a:p>
          <a:p>
            <a:pPr>
              <a:spcAft>
                <a:spcPts val="0"/>
              </a:spcAft>
              <a:buClr>
                <a:schemeClr val="bg1">
                  <a:lumMod val="65000"/>
                </a:schemeClr>
              </a:buClr>
              <a:buNone/>
              <a:defRPr/>
            </a:pPr>
            <a:r>
              <a:rPr lang="it-IT" i="1">
                <a:ea typeface="Arial" charset="0"/>
                <a:cs typeface="+mn-cs"/>
                <a:sym typeface="Symbol"/>
              </a:rPr>
              <a:t> </a:t>
            </a:r>
            <a:r>
              <a:rPr lang="it-IT" i="1">
                <a:ea typeface="Arial" charset="0"/>
                <a:cs typeface="+mn-cs"/>
              </a:rPr>
              <a:t>Note di campo (</a:t>
            </a:r>
            <a:r>
              <a:rPr lang="it-IT" i="1" err="1">
                <a:ea typeface="Arial" charset="0"/>
                <a:cs typeface="+mn-cs"/>
              </a:rPr>
              <a:t>fieldnotes</a:t>
            </a:r>
            <a:r>
              <a:rPr lang="it-IT" i="1">
                <a:ea typeface="Arial" charset="0"/>
                <a:cs typeface="+mn-cs"/>
              </a:rPr>
              <a:t>)</a:t>
            </a:r>
          </a:p>
          <a:p>
            <a:pPr>
              <a:spcAft>
                <a:spcPts val="0"/>
              </a:spcAft>
              <a:buClr>
                <a:schemeClr val="bg1">
                  <a:lumMod val="65000"/>
                </a:schemeClr>
              </a:buClr>
              <a:buFont typeface="Symbol" pitchFamily="18" charset="2"/>
              <a:buChar char="®"/>
              <a:defRPr/>
            </a:pPr>
            <a:endParaRPr lang="it-IT" i="1">
              <a:ea typeface="Arial" charset="0"/>
              <a:cs typeface="+mn-cs"/>
            </a:endParaRPr>
          </a:p>
          <a:p>
            <a:pPr>
              <a:spcAft>
                <a:spcPts val="0"/>
              </a:spcAft>
              <a:buClr>
                <a:schemeClr val="bg1">
                  <a:lumMod val="65000"/>
                </a:schemeClr>
              </a:buClr>
              <a:buFont typeface="Symbol" pitchFamily="18" charset="2"/>
              <a:buChar char="®"/>
              <a:defRPr/>
            </a:pPr>
            <a:r>
              <a:rPr lang="it-IT" i="1">
                <a:ea typeface="Arial" charset="0"/>
                <a:cs typeface="+mn-cs"/>
              </a:rPr>
              <a:t>Registrazioni audio, fotografie e video</a:t>
            </a:r>
          </a:p>
          <a:p>
            <a:pPr>
              <a:spcAft>
                <a:spcPts val="0"/>
              </a:spcAft>
              <a:buClr>
                <a:schemeClr val="bg1">
                  <a:lumMod val="65000"/>
                </a:schemeClr>
              </a:buClr>
              <a:buNone/>
              <a:defRPr/>
            </a:pPr>
            <a:endParaRPr lang="it-IT" i="1">
              <a:ea typeface="Arial" charset="0"/>
              <a:cs typeface="+mn-cs"/>
            </a:endParaRPr>
          </a:p>
          <a:p>
            <a:pPr>
              <a:spcAft>
                <a:spcPts val="0"/>
              </a:spcAft>
              <a:buClr>
                <a:schemeClr val="bg1">
                  <a:lumMod val="65000"/>
                </a:schemeClr>
              </a:buClr>
              <a:buFont typeface="Symbol" pitchFamily="18" charset="2"/>
              <a:buChar char="®"/>
              <a:defRPr/>
            </a:pPr>
            <a:r>
              <a:rPr lang="it-IT" i="1">
                <a:ea typeface="Arial" charset="0"/>
                <a:cs typeface="+mn-cs"/>
              </a:rPr>
              <a:t>Analisi qualitativa dei dati</a:t>
            </a:r>
          </a:p>
          <a:p>
            <a:pPr>
              <a:spcAft>
                <a:spcPts val="0"/>
              </a:spcAft>
              <a:buClr>
                <a:schemeClr val="bg1">
                  <a:lumMod val="65000"/>
                </a:schemeClr>
              </a:buClr>
              <a:buFont typeface="Symbol" pitchFamily="18" charset="2"/>
              <a:buChar char="®"/>
              <a:defRPr/>
            </a:pPr>
            <a:endParaRPr lang="it-IT" i="1">
              <a:ea typeface="Arial" charset="0"/>
              <a:cs typeface="+mn-cs"/>
            </a:endParaRPr>
          </a:p>
          <a:p>
            <a:pPr>
              <a:spcAft>
                <a:spcPts val="0"/>
              </a:spcAft>
              <a:buClr>
                <a:schemeClr val="bg1">
                  <a:lumMod val="65000"/>
                </a:schemeClr>
              </a:buClr>
              <a:buFont typeface="Symbol" pitchFamily="18" charset="2"/>
              <a:buChar char="®"/>
              <a:defRPr/>
            </a:pPr>
            <a:r>
              <a:rPr lang="it-IT" i="1">
                <a:ea typeface="Arial" charset="0"/>
                <a:cs typeface="+mn-cs"/>
              </a:rPr>
              <a:t>Analisi dei dati quantitativi</a:t>
            </a:r>
          </a:p>
          <a:p>
            <a:pPr>
              <a:spcAft>
                <a:spcPts val="0"/>
              </a:spcAft>
              <a:buClr>
                <a:schemeClr val="bg1">
                  <a:lumMod val="65000"/>
                </a:schemeClr>
              </a:buClr>
              <a:buFont typeface="Symbol" pitchFamily="18" charset="2"/>
              <a:buChar char="®"/>
              <a:defRPr/>
            </a:pPr>
            <a:endParaRPr lang="it-IT" i="1">
              <a:ea typeface="Arial" charset="0"/>
              <a:cs typeface="+mn-cs"/>
            </a:endParaRPr>
          </a:p>
          <a:p>
            <a:pPr marL="0" indent="0">
              <a:spcAft>
                <a:spcPts val="0"/>
              </a:spcAft>
              <a:buClr>
                <a:schemeClr val="bg1">
                  <a:lumMod val="65000"/>
                </a:schemeClr>
              </a:buClr>
              <a:buNone/>
              <a:defRPr/>
            </a:pPr>
            <a:endParaRPr lang="it-IT">
              <a:ea typeface="Arial" charset="0"/>
              <a:cs typeface="+mn-cs"/>
            </a:endParaRPr>
          </a:p>
          <a:p>
            <a:pPr marL="0" indent="0">
              <a:spcAft>
                <a:spcPts val="0"/>
              </a:spcAft>
              <a:buClr>
                <a:schemeClr val="bg1">
                  <a:lumMod val="65000"/>
                </a:schemeClr>
              </a:buClr>
              <a:buNone/>
              <a:defRPr/>
            </a:pPr>
            <a:endParaRPr lang="it-IT">
              <a:ea typeface="Arial" charset="0"/>
              <a:cs typeface="+mn-cs"/>
            </a:endParaRPr>
          </a:p>
        </p:txBody>
      </p:sp>
      <p:sp>
        <p:nvSpPr>
          <p:cNvPr id="49153" name="Segnaposto piè di pagina 3"/>
          <p:cNvSpPr>
            <a:spLocks noGrp="1"/>
          </p:cNvSpPr>
          <p:nvPr>
            <p:ph type="ftr" sz="quarter" idx="11"/>
          </p:nvPr>
        </p:nvSpPr>
        <p:spPr>
          <a:xfrm>
            <a:off x="3825618" y="6453386"/>
            <a:ext cx="3055177" cy="404614"/>
          </a:xfrm>
        </p:spPr>
        <p:txBody>
          <a:bodyPr>
            <a:norm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a:spcAft>
                <a:spcPts val="600"/>
              </a:spcAft>
            </a:pPr>
            <a:r>
              <a:rPr lang="en-GB"/>
              <a:t>Antropologia culturale</a:t>
            </a:r>
          </a:p>
        </p:txBody>
      </p:sp>
      <p:sp>
        <p:nvSpPr>
          <p:cNvPr id="49154" name="Segnaposto numero diapositiva 4"/>
          <p:cNvSpPr>
            <a:spLocks noGrp="1"/>
          </p:cNvSpPr>
          <p:nvPr>
            <p:ph type="sldNum" sz="quarter" idx="12"/>
          </p:nvPr>
        </p:nvSpPr>
        <p:spPr>
          <a:xfrm>
            <a:off x="7104552" y="6453386"/>
            <a:ext cx="1197219" cy="404614"/>
          </a:xfrm>
        </p:spPr>
        <p:txBody>
          <a:bodyPr>
            <a:normAutofit/>
          </a:bodyPr>
          <a:lstStyle>
            <a:lvl1pPr eaLnBrk="0" hangingPunct="0">
              <a:defRPr sz="1000">
                <a:solidFill>
                  <a:schemeClr val="tx1"/>
                </a:solidFill>
                <a:latin typeface="Verdana" charset="0"/>
                <a:ea typeface="ＭＳ Ｐゴシック" charset="0"/>
                <a:cs typeface="ＭＳ Ｐゴシック" charset="0"/>
              </a:defRPr>
            </a:lvl1pPr>
            <a:lvl2pPr marL="742950" indent="-285750" eaLnBrk="0" hangingPunct="0">
              <a:defRPr sz="1000">
                <a:solidFill>
                  <a:schemeClr val="tx1"/>
                </a:solidFill>
                <a:latin typeface="Verdana" charset="0"/>
                <a:ea typeface="ＭＳ Ｐゴシック" charset="0"/>
              </a:defRPr>
            </a:lvl2pPr>
            <a:lvl3pPr marL="1143000" indent="-228600" eaLnBrk="0" hangingPunct="0">
              <a:defRPr sz="1000">
                <a:solidFill>
                  <a:schemeClr val="tx1"/>
                </a:solidFill>
                <a:latin typeface="Verdana" charset="0"/>
                <a:ea typeface="ＭＳ Ｐゴシック" charset="0"/>
              </a:defRPr>
            </a:lvl3pPr>
            <a:lvl4pPr marL="1600200" indent="-228600" eaLnBrk="0" hangingPunct="0">
              <a:defRPr sz="1000">
                <a:solidFill>
                  <a:schemeClr val="tx1"/>
                </a:solidFill>
                <a:latin typeface="Verdana" charset="0"/>
                <a:ea typeface="ＭＳ Ｐゴシック" charset="0"/>
              </a:defRPr>
            </a:lvl4pPr>
            <a:lvl5pPr marL="2057400" indent="-228600" eaLnBrk="0" hangingPunct="0">
              <a:defRPr sz="1000">
                <a:solidFill>
                  <a:schemeClr val="tx1"/>
                </a:solidFill>
                <a:latin typeface="Verdana" charset="0"/>
                <a:ea typeface="ＭＳ Ｐゴシック" charset="0"/>
              </a:defRPr>
            </a:lvl5pPr>
            <a:lvl6pPr marL="2514600" indent="-228600" eaLnBrk="0" fontAlgn="base" hangingPunct="0">
              <a:spcBef>
                <a:spcPct val="50000"/>
              </a:spcBef>
              <a:spcAft>
                <a:spcPct val="0"/>
              </a:spcAft>
              <a:defRPr sz="1000">
                <a:solidFill>
                  <a:schemeClr val="tx1"/>
                </a:solidFill>
                <a:latin typeface="Verdana" charset="0"/>
                <a:ea typeface="ＭＳ Ｐゴシック" charset="0"/>
              </a:defRPr>
            </a:lvl6pPr>
            <a:lvl7pPr marL="2971800" indent="-228600" eaLnBrk="0" fontAlgn="base" hangingPunct="0">
              <a:spcBef>
                <a:spcPct val="50000"/>
              </a:spcBef>
              <a:spcAft>
                <a:spcPct val="0"/>
              </a:spcAft>
              <a:defRPr sz="1000">
                <a:solidFill>
                  <a:schemeClr val="tx1"/>
                </a:solidFill>
                <a:latin typeface="Verdana" charset="0"/>
                <a:ea typeface="ＭＳ Ｐゴシック" charset="0"/>
              </a:defRPr>
            </a:lvl7pPr>
            <a:lvl8pPr marL="3429000" indent="-228600" eaLnBrk="0" fontAlgn="base" hangingPunct="0">
              <a:spcBef>
                <a:spcPct val="50000"/>
              </a:spcBef>
              <a:spcAft>
                <a:spcPct val="0"/>
              </a:spcAft>
              <a:defRPr sz="1000">
                <a:solidFill>
                  <a:schemeClr val="tx1"/>
                </a:solidFill>
                <a:latin typeface="Verdana" charset="0"/>
                <a:ea typeface="ＭＳ Ｐゴシック" charset="0"/>
              </a:defRPr>
            </a:lvl8pPr>
            <a:lvl9pPr marL="3886200" indent="-228600" eaLnBrk="0" fontAlgn="base" hangingPunct="0">
              <a:spcBef>
                <a:spcPct val="50000"/>
              </a:spcBef>
              <a:spcAft>
                <a:spcPct val="0"/>
              </a:spcAft>
              <a:defRPr sz="1000">
                <a:solidFill>
                  <a:schemeClr val="tx1"/>
                </a:solidFill>
                <a:latin typeface="Verdana" charset="0"/>
                <a:ea typeface="ＭＳ Ｐゴシック" charset="0"/>
              </a:defRPr>
            </a:lvl9pPr>
          </a:lstStyle>
          <a:p>
            <a:pPr>
              <a:spcAft>
                <a:spcPts val="600"/>
              </a:spcAft>
            </a:pPr>
            <a:fld id="{3C2D00E4-4AEE-6644-BAB7-37C4845F1D0D}" type="slidenum">
              <a:rPr lang="en-GB" smtClean="0"/>
              <a:pPr>
                <a:spcAft>
                  <a:spcPts val="600"/>
                </a:spcAft>
              </a:pPr>
              <a:t>43</a:t>
            </a:fld>
            <a:r>
              <a:rPr lang="en-GB"/>
              <a:t> </a:t>
            </a:r>
          </a:p>
        </p:txBody>
      </p:sp>
    </p:spTree>
    <p:extLst>
      <p:ext uri="{BB962C8B-B14F-4D97-AF65-F5344CB8AC3E}">
        <p14:creationId xmlns:p14="http://schemas.microsoft.com/office/powerpoint/2010/main" val="23249576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descr="surrealismo0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66" y="0"/>
            <a:ext cx="3009104" cy="2016252"/>
          </a:xfrm>
          <a:prstGeom prst="rect">
            <a:avLst/>
          </a:prstGeom>
        </p:spPr>
      </p:pic>
      <p:pic>
        <p:nvPicPr>
          <p:cNvPr id="3" name="Immagine 2" descr="the-human-condition-1935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8564" y="0"/>
            <a:ext cx="5067713" cy="6858000"/>
          </a:xfrm>
          <a:prstGeom prst="rect">
            <a:avLst/>
          </a:prstGeom>
        </p:spPr>
      </p:pic>
      <p:sp>
        <p:nvSpPr>
          <p:cNvPr id="4" name="CasellaDiTesto 3"/>
          <p:cNvSpPr txBox="1"/>
          <p:nvPr/>
        </p:nvSpPr>
        <p:spPr>
          <a:xfrm>
            <a:off x="590212" y="2208825"/>
            <a:ext cx="1641308" cy="1477328"/>
          </a:xfrm>
          <a:prstGeom prst="rect">
            <a:avLst/>
          </a:prstGeom>
          <a:noFill/>
        </p:spPr>
        <p:txBody>
          <a:bodyPr wrap="square" rtlCol="0">
            <a:spAutoFit/>
          </a:bodyPr>
          <a:lstStyle/>
          <a:p>
            <a:r>
              <a:rPr lang="it-IT" dirty="0"/>
              <a:t>Surrealismo</a:t>
            </a:r>
          </a:p>
          <a:p>
            <a:r>
              <a:rPr lang="it-IT" dirty="0"/>
              <a:t>Etnografico</a:t>
            </a:r>
          </a:p>
          <a:p>
            <a:endParaRPr lang="it-IT" dirty="0"/>
          </a:p>
          <a:p>
            <a:r>
              <a:rPr lang="it-IT" dirty="0"/>
              <a:t>SVOLTA RIFLESSIVA</a:t>
            </a:r>
          </a:p>
        </p:txBody>
      </p:sp>
      <p:sp>
        <p:nvSpPr>
          <p:cNvPr id="5" name="CasellaDiTesto 4"/>
          <p:cNvSpPr txBox="1"/>
          <p:nvPr/>
        </p:nvSpPr>
        <p:spPr>
          <a:xfrm>
            <a:off x="419212" y="4401451"/>
            <a:ext cx="3366003" cy="2308324"/>
          </a:xfrm>
          <a:prstGeom prst="rect">
            <a:avLst/>
          </a:prstGeom>
          <a:noFill/>
        </p:spPr>
        <p:txBody>
          <a:bodyPr wrap="square" rtlCol="0">
            <a:spAutoFit/>
          </a:bodyPr>
          <a:lstStyle/>
          <a:p>
            <a:r>
              <a:rPr lang="it-IT" dirty="0"/>
              <a:t>Antropologia come specchio:</a:t>
            </a:r>
          </a:p>
          <a:p>
            <a:r>
              <a:rPr lang="it-IT" dirty="0"/>
              <a:t>Osservare noi stessi attraverso lo sguardo degli altri </a:t>
            </a:r>
          </a:p>
          <a:p>
            <a:r>
              <a:rPr lang="it-IT" dirty="0"/>
              <a:t>(C. </a:t>
            </a:r>
            <a:r>
              <a:rPr lang="it-IT" dirty="0" err="1"/>
              <a:t>Kluckhohn</a:t>
            </a:r>
            <a:r>
              <a:rPr lang="it-IT" dirty="0"/>
              <a:t>)</a:t>
            </a:r>
          </a:p>
          <a:p>
            <a:endParaRPr lang="it-IT" dirty="0"/>
          </a:p>
          <a:p>
            <a:r>
              <a:rPr lang="it-IT" dirty="0"/>
              <a:t>Vedere noi stessi come gli altri ci vedono (C. </a:t>
            </a:r>
            <a:r>
              <a:rPr lang="it-IT" dirty="0" err="1"/>
              <a:t>Geertz</a:t>
            </a:r>
            <a:r>
              <a:rPr lang="it-IT" dirty="0"/>
              <a:t>)</a:t>
            </a:r>
          </a:p>
          <a:p>
            <a:endParaRPr lang="it-IT" dirty="0"/>
          </a:p>
        </p:txBody>
      </p:sp>
    </p:spTree>
    <p:extLst>
      <p:ext uri="{BB962C8B-B14F-4D97-AF65-F5344CB8AC3E}">
        <p14:creationId xmlns:p14="http://schemas.microsoft.com/office/powerpoint/2010/main" val="22727704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Tavolo con stetoscopio e tastiera di computer">
            <a:extLst>
              <a:ext uri="{FF2B5EF4-FFF2-40B4-BE49-F238E27FC236}">
                <a16:creationId xmlns:a16="http://schemas.microsoft.com/office/drawing/2014/main" id="{3E03F217-786E-9269-A709-F5774F4F8F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20" y="10"/>
            <a:ext cx="9141468" cy="6857990"/>
          </a:xfrm>
          <a:prstGeom prst="rect">
            <a:avLst/>
          </a:prstGeom>
        </p:spPr>
      </p:pic>
      <p:sp>
        <p:nvSpPr>
          <p:cNvPr id="16" name="Rectangle 15">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28700" y="685800"/>
            <a:ext cx="7200900" cy="1485900"/>
          </a:xfrm>
        </p:spPr>
        <p:txBody>
          <a:bodyPr>
            <a:normAutofit/>
          </a:bodyPr>
          <a:lstStyle/>
          <a:p>
            <a:r>
              <a:rPr lang="it-IT"/>
              <a:t>Antropologia: versante applicativo</a:t>
            </a:r>
          </a:p>
        </p:txBody>
      </p:sp>
      <p:sp>
        <p:nvSpPr>
          <p:cNvPr id="18" name="Rectangle 17">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1028700" y="2286000"/>
            <a:ext cx="7200900" cy="3581400"/>
          </a:xfrm>
        </p:spPr>
        <p:txBody>
          <a:bodyPr>
            <a:normAutofit/>
          </a:bodyPr>
          <a:lstStyle/>
          <a:p>
            <a:r>
              <a:rPr lang="it-IT"/>
              <a:t>Colonialismo </a:t>
            </a:r>
          </a:p>
          <a:p>
            <a:r>
              <a:rPr lang="it-IT"/>
              <a:t>Lotta al razzismo (post 1938: Manifesto della razza)</a:t>
            </a:r>
          </a:p>
          <a:p>
            <a:r>
              <a:rPr lang="it-IT"/>
              <a:t>Servizi scolastici, sociali, educativi, giuridici</a:t>
            </a:r>
          </a:p>
          <a:p>
            <a:r>
              <a:rPr lang="it-IT"/>
              <a:t>Traduzione e interpretazione di modelli di:</a:t>
            </a:r>
          </a:p>
          <a:p>
            <a:pPr lvl="1"/>
            <a:r>
              <a:rPr lang="it-IT"/>
              <a:t>Corpo/salute/malattia</a:t>
            </a:r>
          </a:p>
          <a:p>
            <a:pPr lvl="1"/>
            <a:r>
              <a:rPr lang="it-IT"/>
              <a:t>Educazione, parentela </a:t>
            </a:r>
          </a:p>
          <a:p>
            <a:pPr lvl="1"/>
            <a:r>
              <a:rPr lang="it-IT"/>
              <a:t>Diritto familiare, privato, pubblico</a:t>
            </a:r>
          </a:p>
          <a:p>
            <a:pPr lvl="1"/>
            <a:endParaRPr lang="it-IT"/>
          </a:p>
        </p:txBody>
      </p:sp>
    </p:spTree>
    <p:extLst>
      <p:ext uri="{BB962C8B-B14F-4D97-AF65-F5344CB8AC3E}">
        <p14:creationId xmlns:p14="http://schemas.microsoft.com/office/powerpoint/2010/main" val="13447210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Tavolo con stetoscopio e tastiera di computer">
            <a:extLst>
              <a:ext uri="{FF2B5EF4-FFF2-40B4-BE49-F238E27FC236}">
                <a16:creationId xmlns:a16="http://schemas.microsoft.com/office/drawing/2014/main" id="{D2160EBB-DB9E-4C35-A52B-3490C0ED2F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20" y="10"/>
            <a:ext cx="9141468" cy="6857990"/>
          </a:xfrm>
          <a:prstGeom prst="rect">
            <a:avLst/>
          </a:prstGeom>
        </p:spPr>
      </p:pic>
      <p:sp>
        <p:nvSpPr>
          <p:cNvPr id="9" name="Rectangle 8">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AC6A9FE-712F-4848-BAAD-BBEAD6BF97CE}"/>
              </a:ext>
            </a:extLst>
          </p:cNvPr>
          <p:cNvSpPr>
            <a:spLocks noGrp="1"/>
          </p:cNvSpPr>
          <p:nvPr>
            <p:ph type="title"/>
          </p:nvPr>
        </p:nvSpPr>
        <p:spPr>
          <a:xfrm>
            <a:off x="1028700" y="685800"/>
            <a:ext cx="7200900" cy="1485900"/>
          </a:xfrm>
        </p:spPr>
        <p:txBody>
          <a:bodyPr>
            <a:normAutofit/>
          </a:bodyPr>
          <a:lstStyle/>
          <a:p>
            <a:r>
              <a:rPr lang="it-IT" dirty="0"/>
              <a:t>Antropologia Applicata</a:t>
            </a:r>
            <a:br>
              <a:rPr lang="it-IT" dirty="0"/>
            </a:br>
            <a:r>
              <a:rPr lang="it-IT">
                <a:hlinkClick r:id="rId3"/>
              </a:rPr>
              <a:t>Rivista Antropologia Pubblica</a:t>
            </a:r>
            <a:endParaRPr lang="it-IT"/>
          </a:p>
        </p:txBody>
      </p:sp>
      <p:sp>
        <p:nvSpPr>
          <p:cNvPr id="11" name="Rectangle 10">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865D8C87-D9F0-1B44-BC09-6372071F343F}"/>
              </a:ext>
            </a:extLst>
          </p:cNvPr>
          <p:cNvSpPr>
            <a:spLocks noGrp="1"/>
          </p:cNvSpPr>
          <p:nvPr>
            <p:ph idx="1"/>
          </p:nvPr>
        </p:nvSpPr>
        <p:spPr>
          <a:xfrm>
            <a:off x="1028700" y="2286000"/>
            <a:ext cx="7200900" cy="3581400"/>
          </a:xfrm>
        </p:spPr>
        <p:txBody>
          <a:bodyPr>
            <a:normAutofit/>
          </a:bodyPr>
          <a:lstStyle/>
          <a:p>
            <a:pPr>
              <a:buFont typeface="+mj-lt"/>
              <a:buAutoNum type="arabicPeriod"/>
            </a:pPr>
            <a:r>
              <a:rPr lang="it-IT" dirty="0"/>
              <a:t>Identificazione delle esigenze della popolazione locale</a:t>
            </a:r>
          </a:p>
          <a:p>
            <a:pPr>
              <a:buFont typeface="+mj-lt"/>
              <a:buAutoNum type="arabicPeriod"/>
            </a:pPr>
            <a:r>
              <a:rPr lang="it-IT" dirty="0"/>
              <a:t>Collaborazione progettare modifiche culturalmente appropriate e rispettose dal punto di vista sociale</a:t>
            </a:r>
          </a:p>
          <a:p>
            <a:pPr>
              <a:buFont typeface="+mj-lt"/>
              <a:buAutoNum type="arabicPeriod"/>
            </a:pPr>
            <a:r>
              <a:rPr lang="it-IT" dirty="0"/>
              <a:t>Protezione della popolazione/gruppo da politiche o progetti dannosi</a:t>
            </a:r>
          </a:p>
          <a:p>
            <a:pPr>
              <a:buFont typeface="+mj-lt"/>
              <a:buAutoNum type="arabicPeriod"/>
            </a:pPr>
            <a:r>
              <a:rPr lang="it-IT" dirty="0"/>
              <a:t>Es. Povertà, etica, ambiente, lavoro, educazione e salute, cooperazione</a:t>
            </a:r>
          </a:p>
          <a:p>
            <a:pPr>
              <a:buFont typeface="+mj-lt"/>
              <a:buAutoNum type="arabicPeriod"/>
            </a:pPr>
            <a:r>
              <a:rPr lang="it-IT" dirty="0"/>
              <a:t>Ricerca-azione per trasformare organizzazioni e contesti attraverso la partecipazione </a:t>
            </a:r>
          </a:p>
        </p:txBody>
      </p:sp>
    </p:spTree>
    <p:extLst>
      <p:ext uri="{BB962C8B-B14F-4D97-AF65-F5344CB8AC3E}">
        <p14:creationId xmlns:p14="http://schemas.microsoft.com/office/powerpoint/2010/main" val="1193491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p:nvPr/>
        </p:nvSpPr>
        <p:spPr>
          <a:xfrm>
            <a:off x="2426665" y="6172200"/>
            <a:ext cx="5129944" cy="369332"/>
          </a:xfrm>
          <a:prstGeom prst="rect">
            <a:avLst/>
          </a:prstGeom>
          <a:noFill/>
        </p:spPr>
        <p:txBody>
          <a:bodyPr wrap="square" rtlCol="0">
            <a:spAutoFit/>
          </a:bodyPr>
          <a:lstStyle/>
          <a:p>
            <a:r>
              <a:rPr lang="it-IT" dirty="0"/>
              <a:t>Violenza strutturale, human </a:t>
            </a:r>
            <a:r>
              <a:rPr lang="it-IT" dirty="0" err="1"/>
              <a:t>trafficking</a:t>
            </a:r>
            <a:endParaRPr lang="it-IT" dirty="0"/>
          </a:p>
        </p:txBody>
      </p:sp>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25500"/>
            <a:ext cx="9144000" cy="5194518"/>
          </a:xfrm>
          <a:prstGeom prst="rect">
            <a:avLst/>
          </a:prstGeom>
        </p:spPr>
      </p:pic>
    </p:spTree>
    <p:extLst>
      <p:ext uri="{BB962C8B-B14F-4D97-AF65-F5344CB8AC3E}">
        <p14:creationId xmlns:p14="http://schemas.microsoft.com/office/powerpoint/2010/main" val="1744352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5A698B-F644-41A9-BD67-6316EDB7A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A916D8B-8E5E-442C-93D2-F10B324962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5" name="Freeform 6">
              <a:extLst>
                <a:ext uri="{FF2B5EF4-FFF2-40B4-BE49-F238E27FC236}">
                  <a16:creationId xmlns:a16="http://schemas.microsoft.com/office/drawing/2014/main" id="{E444B8DA-C76F-4B2F-AFC5-37872641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it-IT"/>
            </a:p>
          </p:txBody>
        </p:sp>
        <p:sp>
          <p:nvSpPr>
            <p:cNvPr id="16" name="Freeform 6">
              <a:extLst>
                <a:ext uri="{FF2B5EF4-FFF2-40B4-BE49-F238E27FC236}">
                  <a16:creationId xmlns:a16="http://schemas.microsoft.com/office/drawing/2014/main" id="{7E2B20CB-FF0A-40D4-9C62-172DA9BB9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it-IT"/>
            </a:p>
          </p:txBody>
        </p:sp>
      </p:grpSp>
      <p:sp>
        <p:nvSpPr>
          <p:cNvPr id="18" name="Rectangle 17">
            <a:extLst>
              <a:ext uri="{FF2B5EF4-FFF2-40B4-BE49-F238E27FC236}">
                <a16:creationId xmlns:a16="http://schemas.microsoft.com/office/drawing/2014/main" id="{35E7CCC3-B903-495C-835D-87A78FB05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46" y="968188"/>
            <a:ext cx="3786567"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9B60A172-65FE-8647-B148-8AD2883E7CC4}"/>
              </a:ext>
            </a:extLst>
          </p:cNvPr>
          <p:cNvPicPr>
            <a:picLocks noChangeAspect="1"/>
          </p:cNvPicPr>
          <p:nvPr/>
        </p:nvPicPr>
        <p:blipFill>
          <a:blip r:embed="rId2"/>
          <a:stretch>
            <a:fillRect/>
          </a:stretch>
        </p:blipFill>
        <p:spPr>
          <a:xfrm>
            <a:off x="991645" y="2256449"/>
            <a:ext cx="3303968" cy="2317708"/>
          </a:xfrm>
          <a:prstGeom prst="rect">
            <a:avLst/>
          </a:prstGeom>
        </p:spPr>
      </p:pic>
      <p:sp>
        <p:nvSpPr>
          <p:cNvPr id="20" name="Rectangle 19">
            <a:extLst>
              <a:ext uri="{FF2B5EF4-FFF2-40B4-BE49-F238E27FC236}">
                <a16:creationId xmlns:a16="http://schemas.microsoft.com/office/drawing/2014/main" id="{584170D1-B32B-4D7D-AA30-9D84747A0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8452" y="981884"/>
            <a:ext cx="3786567"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3ECE8FF5-58BD-F84B-9958-F7B4F178C4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3405" y="1289920"/>
            <a:ext cx="2996659" cy="4250767"/>
          </a:xfrm>
          <a:prstGeom prst="rect">
            <a:avLst/>
          </a:prstGeom>
        </p:spPr>
      </p:pic>
    </p:spTree>
    <p:extLst>
      <p:ext uri="{BB962C8B-B14F-4D97-AF65-F5344CB8AC3E}">
        <p14:creationId xmlns:p14="http://schemas.microsoft.com/office/powerpoint/2010/main" val="39626431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descr="IMG_20170116_085622-0342-kvDE-U43310162777568EJD-593x443@Corriere-Web-Sezioni.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6697" y="511960"/>
            <a:ext cx="7539789" cy="5632591"/>
          </a:xfrm>
          <a:prstGeom prst="rect">
            <a:avLst/>
          </a:prstGeom>
        </p:spPr>
      </p:pic>
    </p:spTree>
    <p:extLst>
      <p:ext uri="{BB962C8B-B14F-4D97-AF65-F5344CB8AC3E}">
        <p14:creationId xmlns:p14="http://schemas.microsoft.com/office/powerpoint/2010/main" val="16022828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1028700" y="685800"/>
            <a:ext cx="7200900" cy="1485900"/>
          </a:xfrm>
        </p:spPr>
        <p:txBody>
          <a:bodyPr>
            <a:normAutofit/>
          </a:bodyPr>
          <a:lstStyle/>
          <a:p>
            <a:r>
              <a:rPr lang="it-IT"/>
              <a:t>OBIETTIVI</a:t>
            </a:r>
            <a:endParaRPr lang="it-IT" dirty="0"/>
          </a:p>
        </p:txBody>
      </p:sp>
      <p:graphicFrame>
        <p:nvGraphicFramePr>
          <p:cNvPr id="7" name="Segnaposto contenuto 4">
            <a:extLst>
              <a:ext uri="{FF2B5EF4-FFF2-40B4-BE49-F238E27FC236}">
                <a16:creationId xmlns:a16="http://schemas.microsoft.com/office/drawing/2014/main" id="{0220047C-6C9A-C3D1-FFF0-D0E6A2B241DB}"/>
              </a:ext>
            </a:extLst>
          </p:cNvPr>
          <p:cNvGraphicFramePr>
            <a:graphicFrameLocks noGrp="1"/>
          </p:cNvGraphicFramePr>
          <p:nvPr>
            <p:ph idx="1"/>
            <p:extLst>
              <p:ext uri="{D42A27DB-BD31-4B8C-83A1-F6EECF244321}">
                <p14:modId xmlns:p14="http://schemas.microsoft.com/office/powerpoint/2010/main" val="3934507670"/>
              </p:ext>
            </p:extLst>
          </p:nvPr>
        </p:nvGraphicFramePr>
        <p:xfrm>
          <a:off x="629307" y="1429409"/>
          <a:ext cx="8041728" cy="4480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4668"/>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50" y="158782"/>
            <a:ext cx="8902699"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E4ADC59F-34DF-D545-AF0F-C2D21618B9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0521" y="480515"/>
            <a:ext cx="5582956" cy="5892302"/>
          </a:xfrm>
          <a:prstGeom prst="rect">
            <a:avLst/>
          </a:prstGeom>
        </p:spPr>
      </p:pic>
    </p:spTree>
    <p:extLst>
      <p:ext uri="{BB962C8B-B14F-4D97-AF65-F5344CB8AC3E}">
        <p14:creationId xmlns:p14="http://schemas.microsoft.com/office/powerpoint/2010/main" val="1917427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999" name="Rectangle 84998">
            <a:extLst>
              <a:ext uri="{FF2B5EF4-FFF2-40B4-BE49-F238E27FC236}">
                <a16:creationId xmlns:a16="http://schemas.microsoft.com/office/drawing/2014/main" id="{AFD2B662-BB28-4E9C-B74D-059260147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994" name="Picture 2" descr="branly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2600" y="643467"/>
            <a:ext cx="8178799" cy="5571066"/>
          </a:xfrm>
          <a:prstGeom prst="rect">
            <a:avLst/>
          </a:prstGeom>
          <a:noFill/>
        </p:spPr>
      </p:pic>
      <p:sp>
        <p:nvSpPr>
          <p:cNvPr id="85001" name="Rectangle 85000">
            <a:extLst>
              <a:ext uri="{FF2B5EF4-FFF2-40B4-BE49-F238E27FC236}">
                <a16:creationId xmlns:a16="http://schemas.microsoft.com/office/drawing/2014/main" id="{461FDAFA-FD09-4608-9315-99BFF552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36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7EDC758-DEBE-DD40-9179-1F1E3F9174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106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A347ED-7CC8-41C7-8208-213D1BF6C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6BE675-C4E9-4D2D-B321-AF46D0C6F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47075"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9F4B5577-F198-2748-8544-E92661CC38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82600" y="643467"/>
            <a:ext cx="3794129" cy="5571066"/>
          </a:xfrm>
          <a:prstGeom prst="rect">
            <a:avLst/>
          </a:prstGeom>
        </p:spPr>
      </p:pic>
      <p:sp>
        <p:nvSpPr>
          <p:cNvPr id="14" name="Rectangle 13">
            <a:extLst>
              <a:ext uri="{FF2B5EF4-FFF2-40B4-BE49-F238E27FC236}">
                <a16:creationId xmlns:a16="http://schemas.microsoft.com/office/drawing/2014/main" id="{512D29FE-926A-4372-8E74-2D67ED712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6133" y="480060"/>
            <a:ext cx="4047075"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9AABAA82-7D12-1449-BC55-2454D467F7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70975" y="643467"/>
            <a:ext cx="3794129" cy="5571066"/>
          </a:xfrm>
          <a:prstGeom prst="rect">
            <a:avLst/>
          </a:prstGeom>
        </p:spPr>
      </p:pic>
    </p:spTree>
    <p:extLst>
      <p:ext uri="{BB962C8B-B14F-4D97-AF65-F5344CB8AC3E}">
        <p14:creationId xmlns:p14="http://schemas.microsoft.com/office/powerpoint/2010/main" val="32498735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2B662-BB28-4E9C-B74D-059260147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0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2660E395-F0D6-4B47-9BBC-8EA704978E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2600" y="643467"/>
            <a:ext cx="8178799" cy="5571066"/>
          </a:xfrm>
          <a:prstGeom prst="rect">
            <a:avLst/>
          </a:prstGeom>
        </p:spPr>
      </p:pic>
      <p:sp>
        <p:nvSpPr>
          <p:cNvPr id="12" name="Rectangle 11">
            <a:extLst>
              <a:ext uri="{FF2B5EF4-FFF2-40B4-BE49-F238E27FC236}">
                <a16:creationId xmlns:a16="http://schemas.microsoft.com/office/drawing/2014/main" id="{461FDAFA-FD09-4608-9315-99BFF552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81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2B662-BB28-4E9C-B74D-059260147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03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23303B40-3B1A-C046-AB1D-AD0D5557C6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
          <a:stretch/>
        </p:blipFill>
        <p:spPr>
          <a:xfrm>
            <a:off x="482600" y="643467"/>
            <a:ext cx="8178799" cy="5571066"/>
          </a:xfrm>
          <a:prstGeom prst="rect">
            <a:avLst/>
          </a:prstGeom>
        </p:spPr>
      </p:pic>
      <p:sp>
        <p:nvSpPr>
          <p:cNvPr id="12" name="Rectangle 11">
            <a:extLst>
              <a:ext uri="{FF2B5EF4-FFF2-40B4-BE49-F238E27FC236}">
                <a16:creationId xmlns:a16="http://schemas.microsoft.com/office/drawing/2014/main" id="{461FDAFA-FD09-4608-9315-99BFF552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067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897" name="Rectangle 37896">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2050"/>
          <p:cNvSpPr>
            <a:spLocks noGrp="1" noChangeArrowheads="1"/>
          </p:cNvSpPr>
          <p:nvPr>
            <p:ph type="title"/>
          </p:nvPr>
        </p:nvSpPr>
        <p:spPr>
          <a:xfrm>
            <a:off x="3825618" y="685800"/>
            <a:ext cx="4632582" cy="1485900"/>
          </a:xfrm>
        </p:spPr>
        <p:txBody>
          <a:bodyPr>
            <a:normAutofit/>
          </a:bodyPr>
          <a:lstStyle/>
          <a:p>
            <a:r>
              <a:rPr lang="it-IT"/>
              <a:t>Assunti fondamentali</a:t>
            </a:r>
            <a:endParaRPr lang="it-IT" dirty="0"/>
          </a:p>
        </p:txBody>
      </p:sp>
      <p:pic>
        <p:nvPicPr>
          <p:cNvPr id="37893" name="Picture 37892" descr="Persona che sale le scale">
            <a:extLst>
              <a:ext uri="{FF2B5EF4-FFF2-40B4-BE49-F238E27FC236}">
                <a16:creationId xmlns:a16="http://schemas.microsoft.com/office/drawing/2014/main" id="{F8FED93B-18BD-B7D0-3C8E-4696CEA343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3280138" cy="6857990"/>
          </a:xfrm>
          <a:prstGeom prst="rect">
            <a:avLst/>
          </a:prstGeom>
        </p:spPr>
      </p:pic>
      <p:sp>
        <p:nvSpPr>
          <p:cNvPr id="37899" name="Rectangle 37898">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7891" name="Rectangle 2051"/>
          <p:cNvSpPr>
            <a:spLocks noGrp="1" noChangeArrowheads="1"/>
          </p:cNvSpPr>
          <p:nvPr>
            <p:ph idx="1"/>
          </p:nvPr>
        </p:nvSpPr>
        <p:spPr>
          <a:xfrm>
            <a:off x="3825618" y="2286000"/>
            <a:ext cx="4632582" cy="3581400"/>
          </a:xfrm>
        </p:spPr>
        <p:txBody>
          <a:bodyPr>
            <a:normAutofit/>
          </a:bodyPr>
          <a:lstStyle/>
          <a:p>
            <a:r>
              <a:rPr lang="it-IT" sz="1600"/>
              <a:t>prospettiva olistica </a:t>
            </a:r>
          </a:p>
          <a:p>
            <a:r>
              <a:rPr lang="it-IT" sz="1600"/>
              <a:t>problematica contestuale, approccio emico</a:t>
            </a:r>
          </a:p>
          <a:p>
            <a:r>
              <a:rPr lang="it-IT" sz="1600"/>
              <a:t>sguardo universalista e anti-etnocentrico</a:t>
            </a:r>
          </a:p>
          <a:p>
            <a:r>
              <a:rPr lang="it-IT" sz="1600"/>
              <a:t>stile comparativo (unità/diversità)</a:t>
            </a:r>
          </a:p>
          <a:p>
            <a:r>
              <a:rPr lang="it-IT" sz="1600"/>
              <a:t>vocazione dialogica (traduzione)</a:t>
            </a:r>
          </a:p>
          <a:p>
            <a:r>
              <a:rPr lang="it-IT" sz="1600"/>
              <a:t>relativismo culturale</a:t>
            </a:r>
          </a:p>
          <a:p>
            <a:r>
              <a:rPr lang="it-IT" sz="1600"/>
              <a:t>impianto pluri-paradigmatico e risvolto applicativo</a:t>
            </a:r>
          </a:p>
          <a:p>
            <a:r>
              <a:rPr lang="it-IT" sz="1600"/>
              <a:t>condizione riflessiva, decentramento dello sguardo</a:t>
            </a:r>
          </a:p>
          <a:p>
            <a:endParaRPr lang="it-IT" sz="160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4668"/>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50" y="158782"/>
            <a:ext cx="8902699"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lstStyle/>
          <a:p>
            <a:r>
              <a:rPr lang="it-IT"/>
              <a:t>Key words</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87242305"/>
              </p:ext>
            </p:extLst>
          </p:nvPr>
        </p:nvGraphicFramePr>
        <p:xfrm>
          <a:off x="866275" y="1315455"/>
          <a:ext cx="7780421" cy="554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Fonti</a:t>
            </a:r>
            <a:endParaRPr lang="it-IT" dirty="0"/>
          </a:p>
        </p:txBody>
      </p:sp>
      <p:sp>
        <p:nvSpPr>
          <p:cNvPr id="4" name="Segnaposto testo 3"/>
          <p:cNvSpPr>
            <a:spLocks noGrp="1"/>
          </p:cNvSpPr>
          <p:nvPr>
            <p:ph type="body" idx="1"/>
          </p:nvPr>
        </p:nvSpPr>
        <p:spPr/>
        <p:txBody>
          <a:bodyPr/>
          <a:lstStyle/>
          <a:p>
            <a:r>
              <a:rPr lang="it-IT"/>
              <a:t>bibliografia</a:t>
            </a:r>
            <a:endParaRPr lang="it-IT" dirty="0"/>
          </a:p>
        </p:txBody>
      </p:sp>
      <p:sp>
        <p:nvSpPr>
          <p:cNvPr id="3" name="Segnaposto contenuto 2"/>
          <p:cNvSpPr>
            <a:spLocks noGrp="1"/>
          </p:cNvSpPr>
          <p:nvPr>
            <p:ph sz="half" idx="2"/>
          </p:nvPr>
        </p:nvSpPr>
        <p:spPr/>
        <p:txBody>
          <a:bodyPr>
            <a:normAutofit fontScale="70000" lnSpcReduction="20000"/>
          </a:bodyPr>
          <a:lstStyle/>
          <a:p>
            <a:r>
              <a:rPr lang="it-IT"/>
              <a:t>J.M. De Gerando (1777-1892)</a:t>
            </a:r>
          </a:p>
          <a:p>
            <a:r>
              <a:rPr lang="it-IT"/>
              <a:t>C. Geertz, Antropologia interpretativa, 1998</a:t>
            </a:r>
          </a:p>
          <a:p>
            <a:r>
              <a:rPr lang="it-IT"/>
              <a:t>F. Boas, L’uomo primitivo, 1911</a:t>
            </a:r>
          </a:p>
          <a:p>
            <a:r>
              <a:rPr lang="en-GB"/>
              <a:t>U. Hannerz, Esplorare la città,  1992</a:t>
            </a:r>
          </a:p>
          <a:p>
            <a:r>
              <a:rPr lang="en-GB"/>
              <a:t>R. Rosaldo, Cultura e verità, 2001</a:t>
            </a:r>
          </a:p>
          <a:p>
            <a:r>
              <a:rPr lang="it-IT"/>
              <a:t>J. Clifford, G. Marcus, Scrivere le culture, 1986</a:t>
            </a:r>
          </a:p>
          <a:p>
            <a:endParaRPr lang="it-IT"/>
          </a:p>
          <a:p>
            <a:endParaRPr lang="en-GB"/>
          </a:p>
          <a:p>
            <a:endParaRPr lang="it-IT"/>
          </a:p>
          <a:p>
            <a:endParaRPr lang="it-IT"/>
          </a:p>
          <a:p>
            <a:endParaRPr lang="it-IT"/>
          </a:p>
          <a:p>
            <a:endParaRPr lang="it-IT" dirty="0"/>
          </a:p>
        </p:txBody>
      </p:sp>
      <p:sp>
        <p:nvSpPr>
          <p:cNvPr id="5" name="Segnaposto testo 4"/>
          <p:cNvSpPr>
            <a:spLocks noGrp="1"/>
          </p:cNvSpPr>
          <p:nvPr>
            <p:ph type="body" sz="quarter" idx="3"/>
          </p:nvPr>
        </p:nvSpPr>
        <p:spPr/>
        <p:txBody>
          <a:bodyPr/>
          <a:lstStyle/>
          <a:p>
            <a:r>
              <a:rPr lang="it-IT"/>
              <a:t>filmografia</a:t>
            </a:r>
            <a:endParaRPr lang="it-IT" dirty="0"/>
          </a:p>
        </p:txBody>
      </p:sp>
      <p:sp>
        <p:nvSpPr>
          <p:cNvPr id="6" name="Segnaposto contenuto 5"/>
          <p:cNvSpPr>
            <a:spLocks noGrp="1"/>
          </p:cNvSpPr>
          <p:nvPr>
            <p:ph sz="quarter" idx="4"/>
          </p:nvPr>
        </p:nvSpPr>
        <p:spPr/>
        <p:txBody>
          <a:bodyPr>
            <a:normAutofit fontScale="70000" lnSpcReduction="20000"/>
          </a:bodyPr>
          <a:lstStyle/>
          <a:p>
            <a:r>
              <a:rPr lang="it-IT"/>
              <a:t>S. Kubrick, 2001 Odissea nello spazio, 1968</a:t>
            </a:r>
          </a:p>
          <a:p>
            <a:r>
              <a:rPr lang="it-IT"/>
              <a:t>J. Rouch, Jaguar, 1954 </a:t>
            </a:r>
            <a:endParaRPr lang="it-IT" dirty="0"/>
          </a:p>
        </p:txBody>
      </p:sp>
    </p:spTree>
    <p:extLst>
      <p:ext uri="{BB962C8B-B14F-4D97-AF65-F5344CB8AC3E}">
        <p14:creationId xmlns:p14="http://schemas.microsoft.com/office/powerpoint/2010/main" val="2829906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3FF5-0FE2-E094-E435-FFAA052AF670}"/>
              </a:ext>
            </a:extLst>
          </p:cNvPr>
          <p:cNvSpPr>
            <a:spLocks noGrp="1"/>
          </p:cNvSpPr>
          <p:nvPr>
            <p:ph type="title"/>
          </p:nvPr>
        </p:nvSpPr>
        <p:spPr/>
        <p:txBody>
          <a:bodyPr>
            <a:normAutofit/>
          </a:bodyPr>
          <a:lstStyle/>
          <a:p>
            <a:r>
              <a:rPr lang="it-IT" sz="1800" b="1"/>
              <a:t>Laboratorio etnografico </a:t>
            </a:r>
            <a:br>
              <a:rPr lang="it-IT" sz="1800" b="1"/>
            </a:br>
            <a:r>
              <a:rPr lang="it-IT" sz="1800" b="1"/>
              <a:t>per un archivio di frontiera</a:t>
            </a:r>
            <a:br>
              <a:rPr lang="it-IT" sz="1800" b="1"/>
            </a:br>
            <a:br>
              <a:rPr lang="it-IT" sz="1800" b="1"/>
            </a:br>
            <a:br>
              <a:rPr lang="it-IT" sz="1800" b="1"/>
            </a:br>
            <a:r>
              <a:rPr lang="it-IT" sz="1800" b="1"/>
              <a:t>- </a:t>
            </a:r>
          </a:p>
        </p:txBody>
      </p:sp>
      <p:graphicFrame>
        <p:nvGraphicFramePr>
          <p:cNvPr id="13" name="Content Placeholder 2">
            <a:extLst>
              <a:ext uri="{FF2B5EF4-FFF2-40B4-BE49-F238E27FC236}">
                <a16:creationId xmlns:a16="http://schemas.microsoft.com/office/drawing/2014/main" id="{541073D9-4BE0-B6A6-2336-41911B20FBD0}"/>
              </a:ext>
            </a:extLst>
          </p:cNvPr>
          <p:cNvGraphicFramePr>
            <a:graphicFrameLocks noGrp="1"/>
          </p:cNvGraphicFramePr>
          <p:nvPr>
            <p:ph idx="1"/>
            <p:extLst>
              <p:ext uri="{D42A27DB-BD31-4B8C-83A1-F6EECF244321}">
                <p14:modId xmlns:p14="http://schemas.microsoft.com/office/powerpoint/2010/main" val="811115495"/>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9776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80060" y="639704"/>
            <a:ext cx="2474684" cy="5577840"/>
          </a:xfrm>
        </p:spPr>
        <p:txBody>
          <a:bodyPr anchor="ctr">
            <a:normAutofit/>
          </a:bodyPr>
          <a:lstStyle/>
          <a:p>
            <a:pPr algn="ctr"/>
            <a:r>
              <a:rPr lang="it-IT" sz="3400"/>
              <a:t>Come studiare antropologia</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886379996"/>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28700" y="685800"/>
            <a:ext cx="7200900" cy="1485900"/>
          </a:xfrm>
        </p:spPr>
        <p:txBody>
          <a:bodyPr>
            <a:normAutofit/>
          </a:bodyPr>
          <a:lstStyle/>
          <a:p>
            <a:r>
              <a:rPr lang="it-IT"/>
              <a:t>Step by step</a:t>
            </a:r>
            <a:endParaRPr lang="it-IT" dirty="0"/>
          </a:p>
        </p:txBody>
      </p:sp>
      <p:sp>
        <p:nvSpPr>
          <p:cNvPr id="11" name="Rectangle 10">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521515290"/>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30" name="Rectangle 17425">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title"/>
          </p:nvPr>
        </p:nvSpPr>
        <p:spPr>
          <a:xfrm>
            <a:off x="1028700" y="685800"/>
            <a:ext cx="7200900" cy="1485900"/>
          </a:xfrm>
        </p:spPr>
        <p:txBody>
          <a:bodyPr>
            <a:normAutofit/>
          </a:bodyPr>
          <a:lstStyle/>
          <a:p>
            <a:r>
              <a:rPr lang="it-IT"/>
              <a:t>	Antropologia significa….</a:t>
            </a:r>
          </a:p>
        </p:txBody>
      </p:sp>
      <p:sp>
        <p:nvSpPr>
          <p:cNvPr id="17431" name="Rectangle 17427">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17421" name="Rectangle 3">
            <a:extLst>
              <a:ext uri="{FF2B5EF4-FFF2-40B4-BE49-F238E27FC236}">
                <a16:creationId xmlns:a16="http://schemas.microsoft.com/office/drawing/2014/main" id="{D21F75B3-2761-4DD7-AA30-884EB7899561}"/>
              </a:ext>
            </a:extLst>
          </p:cNvPr>
          <p:cNvGraphicFramePr>
            <a:graphicFrameLocks noGrp="1"/>
          </p:cNvGraphicFramePr>
          <p:nvPr>
            <p:ph idx="1"/>
            <p:extLst>
              <p:ext uri="{D42A27DB-BD31-4B8C-83A1-F6EECF244321}">
                <p14:modId xmlns:p14="http://schemas.microsoft.com/office/powerpoint/2010/main" val="468859848"/>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Ritaglio">
  <a:themeElements>
    <a:clrScheme name="Ritaglio">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itaglio">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tagl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Crop</Template>
  <TotalTime>7025</TotalTime>
  <Words>2391</Words>
  <Application>Microsoft Macintosh PowerPoint</Application>
  <PresentationFormat>Presentazione su schermo (4:3)</PresentationFormat>
  <Paragraphs>345</Paragraphs>
  <Slides>58</Slides>
  <Notes>7</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58</vt:i4>
      </vt:variant>
    </vt:vector>
  </HeadingPairs>
  <TitlesOfParts>
    <vt:vector size="68" baseType="lpstr">
      <vt:lpstr>Arial</vt:lpstr>
      <vt:lpstr>Calibri</vt:lpstr>
      <vt:lpstr>Courier New</vt:lpstr>
      <vt:lpstr>Eurostile</vt:lpstr>
      <vt:lpstr>Franklin Gothic Book</vt:lpstr>
      <vt:lpstr>Symbol</vt:lpstr>
      <vt:lpstr>Tahoma</vt:lpstr>
      <vt:lpstr>Verdana</vt:lpstr>
      <vt:lpstr>Wingdings</vt:lpstr>
      <vt:lpstr>Ritaglio</vt:lpstr>
      <vt:lpstr> Antropologia culturale (244LE) </vt:lpstr>
      <vt:lpstr>Presentazione standard di PowerPoint</vt:lpstr>
      <vt:lpstr>ANTROPOLOGIA CULTURALE  Laboratorio etnografico  Archivio di Frontiera   Workshop applicativo  con raccolta di materiale etnografico per costruire un archivio sperimentale di frontiera.    Durata: 15 ore   CFU: 3  Venerdi 11- 13 -  Lab. Etnografico  Aula G Androna Campo Marzio 10 Per Esame 9 Cfu  e per chi Interessato </vt:lpstr>
      <vt:lpstr>Presentazione standard di PowerPoint</vt:lpstr>
      <vt:lpstr>OBIETTIVI</vt:lpstr>
      <vt:lpstr>Laboratorio etnografico  per un archivio di frontiera   - </vt:lpstr>
      <vt:lpstr>Come studiare antropologia</vt:lpstr>
      <vt:lpstr>Step by step</vt:lpstr>
      <vt:lpstr> Antropologia significa….</vt:lpstr>
      <vt:lpstr>Scienze antropologiche</vt:lpstr>
      <vt:lpstr>Origini</vt:lpstr>
      <vt:lpstr>Presentazione standard di PowerPoint</vt:lpstr>
      <vt:lpstr>Presentazione standard di PowerPoint</vt:lpstr>
      <vt:lpstr>Sviluppi</vt:lpstr>
      <vt:lpstr>Oggetto </vt:lpstr>
      <vt:lpstr>Natura / cultura </vt:lpstr>
      <vt:lpstr>Concetto antropologico  di cultura</vt:lpstr>
      <vt:lpstr>Immagini widescreen</vt:lpstr>
      <vt:lpstr>Thick description</vt:lpstr>
      <vt:lpstr>Clifford Geertz:  la cultura si basa su simboli </vt:lpstr>
      <vt:lpstr>Presentazione standard di PowerPoint</vt:lpstr>
      <vt:lpstr>Cultura </vt:lpstr>
      <vt:lpstr>Culture = Processi  (prassi + agency)  </vt:lpstr>
      <vt:lpstr>Presentazione standard di PowerPoint</vt:lpstr>
      <vt:lpstr>Presentazione standard di PowerPoint</vt:lpstr>
      <vt:lpstr>Cultura come complesso di modelli culturali e comportamenti - INCULTURAZIONE Babies 2010</vt:lpstr>
      <vt:lpstr>Presentazione standard di PowerPoint</vt:lpstr>
      <vt:lpstr>Presentazione standard di PowerPoint</vt:lpstr>
      <vt:lpstr>Metodo comparativo</vt:lpstr>
      <vt:lpstr>ETNOCENTRISMO considerare la propria cultura come superiore   RELATIVISMO CULTURALE  giudicare il comportamento in base al contesto culturale senza valutazioni morali (Metodologico e morale)  DIRITTI UMANI / CULTURALI (IPR) </vt:lpstr>
      <vt:lpstr>Presentazione standard di PowerPoint</vt:lpstr>
      <vt:lpstr>Interazioni culturali </vt:lpstr>
      <vt:lpstr>microculture</vt:lpstr>
      <vt:lpstr>Ricerca antropologica sul campo</vt:lpstr>
      <vt:lpstr>Presentazione standard di PowerPoint</vt:lpstr>
      <vt:lpstr>La ricerca antropologica</vt:lpstr>
      <vt:lpstr>La ricerca antropologica </vt:lpstr>
      <vt:lpstr>Osservazione partecipante</vt:lpstr>
      <vt:lpstr>Presentazione standard di PowerPoint</vt:lpstr>
      <vt:lpstr>Presentazione standard di PowerPoint</vt:lpstr>
      <vt:lpstr>Le storie di vita sono un metodo di acquisizione di dati che ha una lunga tradizione in antropologia culturale.  Marjorie Shostak mentre intervista Nisa durante la sua ricerca sul campo tra i Ju/’hoansi nel 1975.</vt:lpstr>
      <vt:lpstr>ETNOSTORIA </vt:lpstr>
      <vt:lpstr>Tecniche di ricerca</vt:lpstr>
      <vt:lpstr>Presentazione standard di PowerPoint</vt:lpstr>
      <vt:lpstr>Antropologia: versante applicativo</vt:lpstr>
      <vt:lpstr>Antropologia Applicata Rivista Antropologia Pubblica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Assunti fondamentali</vt:lpstr>
      <vt:lpstr>Key words</vt:lpstr>
      <vt:lpstr>Fonti</vt:lpstr>
    </vt:vector>
  </TitlesOfParts>
  <Company>università udine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roberta altin</dc:creator>
  <cp:lastModifiedBy>ALTIN ROBERTA</cp:lastModifiedBy>
  <cp:revision>259</cp:revision>
  <dcterms:created xsi:type="dcterms:W3CDTF">2014-10-06T14:26:40Z</dcterms:created>
  <dcterms:modified xsi:type="dcterms:W3CDTF">2023-10-20T15:39:32Z</dcterms:modified>
</cp:coreProperties>
</file>