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1" r:id="rId3"/>
    <p:sldId id="262" r:id="rId4"/>
    <p:sldId id="289" r:id="rId5"/>
    <p:sldId id="258" r:id="rId6"/>
    <p:sldId id="294" r:id="rId7"/>
    <p:sldId id="265" r:id="rId8"/>
    <p:sldId id="305" r:id="rId9"/>
    <p:sldId id="306" r:id="rId10"/>
    <p:sldId id="307" r:id="rId11"/>
    <p:sldId id="308" r:id="rId12"/>
    <p:sldId id="269" r:id="rId13"/>
    <p:sldId id="263" r:id="rId14"/>
    <p:sldId id="292"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B062EED-A24B-9B7F-03DB-6003E2BEC51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76ECF5F-6AB4-15E5-3DE1-1E78A1BDE5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6BB8EC12-839A-246F-7E0D-F98755FBC190}"/>
              </a:ext>
            </a:extLst>
          </p:cNvPr>
          <p:cNvSpPr>
            <a:spLocks noGrp="1"/>
          </p:cNvSpPr>
          <p:nvPr>
            <p:ph type="dt" sz="half" idx="10"/>
          </p:nvPr>
        </p:nvSpPr>
        <p:spPr/>
        <p:txBody>
          <a:bodyPr/>
          <a:lstStyle/>
          <a:p>
            <a:fld id="{9EF7F92F-622C-4B13-A639-EF65DC514A21}" type="datetimeFigureOut">
              <a:rPr lang="it-IT" smtClean="0"/>
              <a:t>25/10/2023</a:t>
            </a:fld>
            <a:endParaRPr lang="it-IT"/>
          </a:p>
        </p:txBody>
      </p:sp>
      <p:sp>
        <p:nvSpPr>
          <p:cNvPr id="5" name="Segnaposto piè di pagina 4">
            <a:extLst>
              <a:ext uri="{FF2B5EF4-FFF2-40B4-BE49-F238E27FC236}">
                <a16:creationId xmlns:a16="http://schemas.microsoft.com/office/drawing/2014/main" id="{986C6C56-D61C-414B-19CC-557F897B1AA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E9F8821-DFCE-7410-CCBF-1F0C7E89B2FA}"/>
              </a:ext>
            </a:extLst>
          </p:cNvPr>
          <p:cNvSpPr>
            <a:spLocks noGrp="1"/>
          </p:cNvSpPr>
          <p:nvPr>
            <p:ph type="sldNum" sz="quarter" idx="12"/>
          </p:nvPr>
        </p:nvSpPr>
        <p:spPr/>
        <p:txBody>
          <a:bodyPr/>
          <a:lstStyle/>
          <a:p>
            <a:fld id="{05901458-06BC-45C0-9D56-BE6F79751761}" type="slidenum">
              <a:rPr lang="it-IT" smtClean="0"/>
              <a:t>‹N›</a:t>
            </a:fld>
            <a:endParaRPr lang="it-IT"/>
          </a:p>
        </p:txBody>
      </p:sp>
    </p:spTree>
    <p:extLst>
      <p:ext uri="{BB962C8B-B14F-4D97-AF65-F5344CB8AC3E}">
        <p14:creationId xmlns:p14="http://schemas.microsoft.com/office/powerpoint/2010/main" val="2629618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01E202-4056-1D56-0F94-813EBAAD0A7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A8FB643-F5FC-0C01-17C7-C609A4ACB02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E45FB47-88CB-0F45-F817-C85A880237F8}"/>
              </a:ext>
            </a:extLst>
          </p:cNvPr>
          <p:cNvSpPr>
            <a:spLocks noGrp="1"/>
          </p:cNvSpPr>
          <p:nvPr>
            <p:ph type="dt" sz="half" idx="10"/>
          </p:nvPr>
        </p:nvSpPr>
        <p:spPr/>
        <p:txBody>
          <a:bodyPr/>
          <a:lstStyle/>
          <a:p>
            <a:fld id="{9EF7F92F-622C-4B13-A639-EF65DC514A21}" type="datetimeFigureOut">
              <a:rPr lang="it-IT" smtClean="0"/>
              <a:t>25/10/2023</a:t>
            </a:fld>
            <a:endParaRPr lang="it-IT"/>
          </a:p>
        </p:txBody>
      </p:sp>
      <p:sp>
        <p:nvSpPr>
          <p:cNvPr id="5" name="Segnaposto piè di pagina 4">
            <a:extLst>
              <a:ext uri="{FF2B5EF4-FFF2-40B4-BE49-F238E27FC236}">
                <a16:creationId xmlns:a16="http://schemas.microsoft.com/office/drawing/2014/main" id="{147B9D1B-A840-66AE-D0A5-52B73DE985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5FFE0F-B8BA-2493-C69D-03B85BC52279}"/>
              </a:ext>
            </a:extLst>
          </p:cNvPr>
          <p:cNvSpPr>
            <a:spLocks noGrp="1"/>
          </p:cNvSpPr>
          <p:nvPr>
            <p:ph type="sldNum" sz="quarter" idx="12"/>
          </p:nvPr>
        </p:nvSpPr>
        <p:spPr/>
        <p:txBody>
          <a:bodyPr/>
          <a:lstStyle/>
          <a:p>
            <a:fld id="{05901458-06BC-45C0-9D56-BE6F79751761}" type="slidenum">
              <a:rPr lang="it-IT" smtClean="0"/>
              <a:t>‹N›</a:t>
            </a:fld>
            <a:endParaRPr lang="it-IT"/>
          </a:p>
        </p:txBody>
      </p:sp>
    </p:spTree>
    <p:extLst>
      <p:ext uri="{BB962C8B-B14F-4D97-AF65-F5344CB8AC3E}">
        <p14:creationId xmlns:p14="http://schemas.microsoft.com/office/powerpoint/2010/main" val="60607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453EA9F-D260-FF0C-434A-991B64C4577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21CAEEE-B1BC-D828-6886-B1C3A38C3DD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DD4890F-5FE3-6B56-B11B-65464F9AC50B}"/>
              </a:ext>
            </a:extLst>
          </p:cNvPr>
          <p:cNvSpPr>
            <a:spLocks noGrp="1"/>
          </p:cNvSpPr>
          <p:nvPr>
            <p:ph type="dt" sz="half" idx="10"/>
          </p:nvPr>
        </p:nvSpPr>
        <p:spPr/>
        <p:txBody>
          <a:bodyPr/>
          <a:lstStyle/>
          <a:p>
            <a:fld id="{9EF7F92F-622C-4B13-A639-EF65DC514A21}" type="datetimeFigureOut">
              <a:rPr lang="it-IT" smtClean="0"/>
              <a:t>25/10/2023</a:t>
            </a:fld>
            <a:endParaRPr lang="it-IT"/>
          </a:p>
        </p:txBody>
      </p:sp>
      <p:sp>
        <p:nvSpPr>
          <p:cNvPr id="5" name="Segnaposto piè di pagina 4">
            <a:extLst>
              <a:ext uri="{FF2B5EF4-FFF2-40B4-BE49-F238E27FC236}">
                <a16:creationId xmlns:a16="http://schemas.microsoft.com/office/drawing/2014/main" id="{E9640EE0-ECB7-5B0C-D28F-8ECB5961D5A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3649E9-9893-273E-E6B1-38F0F1352EC8}"/>
              </a:ext>
            </a:extLst>
          </p:cNvPr>
          <p:cNvSpPr>
            <a:spLocks noGrp="1"/>
          </p:cNvSpPr>
          <p:nvPr>
            <p:ph type="sldNum" sz="quarter" idx="12"/>
          </p:nvPr>
        </p:nvSpPr>
        <p:spPr/>
        <p:txBody>
          <a:bodyPr/>
          <a:lstStyle/>
          <a:p>
            <a:fld id="{05901458-06BC-45C0-9D56-BE6F79751761}" type="slidenum">
              <a:rPr lang="it-IT" smtClean="0"/>
              <a:t>‹N›</a:t>
            </a:fld>
            <a:endParaRPr lang="it-IT"/>
          </a:p>
        </p:txBody>
      </p:sp>
    </p:spTree>
    <p:extLst>
      <p:ext uri="{BB962C8B-B14F-4D97-AF65-F5344CB8AC3E}">
        <p14:creationId xmlns:p14="http://schemas.microsoft.com/office/powerpoint/2010/main" val="3931275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1B9FE0-1979-9C44-0A57-9E806411CBB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FD85105-BEF0-B283-0392-98527E5A698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8C46851-F23E-5310-9E4A-E7D7865A4199}"/>
              </a:ext>
            </a:extLst>
          </p:cNvPr>
          <p:cNvSpPr>
            <a:spLocks noGrp="1"/>
          </p:cNvSpPr>
          <p:nvPr>
            <p:ph type="dt" sz="half" idx="10"/>
          </p:nvPr>
        </p:nvSpPr>
        <p:spPr/>
        <p:txBody>
          <a:bodyPr/>
          <a:lstStyle/>
          <a:p>
            <a:fld id="{9EF7F92F-622C-4B13-A639-EF65DC514A21}" type="datetimeFigureOut">
              <a:rPr lang="it-IT" smtClean="0"/>
              <a:t>25/10/2023</a:t>
            </a:fld>
            <a:endParaRPr lang="it-IT"/>
          </a:p>
        </p:txBody>
      </p:sp>
      <p:sp>
        <p:nvSpPr>
          <p:cNvPr id="5" name="Segnaposto piè di pagina 4">
            <a:extLst>
              <a:ext uri="{FF2B5EF4-FFF2-40B4-BE49-F238E27FC236}">
                <a16:creationId xmlns:a16="http://schemas.microsoft.com/office/drawing/2014/main" id="{80123D11-762C-BB26-8E3E-BEAC002C3A0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6C915CB-0C2F-5B25-D0F4-9C2FD11214FC}"/>
              </a:ext>
            </a:extLst>
          </p:cNvPr>
          <p:cNvSpPr>
            <a:spLocks noGrp="1"/>
          </p:cNvSpPr>
          <p:nvPr>
            <p:ph type="sldNum" sz="quarter" idx="12"/>
          </p:nvPr>
        </p:nvSpPr>
        <p:spPr/>
        <p:txBody>
          <a:bodyPr/>
          <a:lstStyle/>
          <a:p>
            <a:fld id="{05901458-06BC-45C0-9D56-BE6F79751761}" type="slidenum">
              <a:rPr lang="it-IT" smtClean="0"/>
              <a:t>‹N›</a:t>
            </a:fld>
            <a:endParaRPr lang="it-IT"/>
          </a:p>
        </p:txBody>
      </p:sp>
    </p:spTree>
    <p:extLst>
      <p:ext uri="{BB962C8B-B14F-4D97-AF65-F5344CB8AC3E}">
        <p14:creationId xmlns:p14="http://schemas.microsoft.com/office/powerpoint/2010/main" val="2094649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A1FD4B-915B-185A-F0AF-E5FBBA27AA8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9D5073BF-ECE3-FC53-D35F-F4E757126D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4910D7F-D44F-72CB-CF6B-BE347F0CD703}"/>
              </a:ext>
            </a:extLst>
          </p:cNvPr>
          <p:cNvSpPr>
            <a:spLocks noGrp="1"/>
          </p:cNvSpPr>
          <p:nvPr>
            <p:ph type="dt" sz="half" idx="10"/>
          </p:nvPr>
        </p:nvSpPr>
        <p:spPr/>
        <p:txBody>
          <a:bodyPr/>
          <a:lstStyle/>
          <a:p>
            <a:fld id="{9EF7F92F-622C-4B13-A639-EF65DC514A21}" type="datetimeFigureOut">
              <a:rPr lang="it-IT" smtClean="0"/>
              <a:t>25/10/2023</a:t>
            </a:fld>
            <a:endParaRPr lang="it-IT"/>
          </a:p>
        </p:txBody>
      </p:sp>
      <p:sp>
        <p:nvSpPr>
          <p:cNvPr id="5" name="Segnaposto piè di pagina 4">
            <a:extLst>
              <a:ext uri="{FF2B5EF4-FFF2-40B4-BE49-F238E27FC236}">
                <a16:creationId xmlns:a16="http://schemas.microsoft.com/office/drawing/2014/main" id="{343A9B41-03CE-0039-CDC9-2DB176AA8E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12CF3E7-9734-9E63-A280-D09E95398C41}"/>
              </a:ext>
            </a:extLst>
          </p:cNvPr>
          <p:cNvSpPr>
            <a:spLocks noGrp="1"/>
          </p:cNvSpPr>
          <p:nvPr>
            <p:ph type="sldNum" sz="quarter" idx="12"/>
          </p:nvPr>
        </p:nvSpPr>
        <p:spPr/>
        <p:txBody>
          <a:bodyPr/>
          <a:lstStyle/>
          <a:p>
            <a:fld id="{05901458-06BC-45C0-9D56-BE6F79751761}" type="slidenum">
              <a:rPr lang="it-IT" smtClean="0"/>
              <a:t>‹N›</a:t>
            </a:fld>
            <a:endParaRPr lang="it-IT"/>
          </a:p>
        </p:txBody>
      </p:sp>
    </p:spTree>
    <p:extLst>
      <p:ext uri="{BB962C8B-B14F-4D97-AF65-F5344CB8AC3E}">
        <p14:creationId xmlns:p14="http://schemas.microsoft.com/office/powerpoint/2010/main" val="3009862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45137D-8C01-B72D-8205-2EC3E6EE64E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4C2E15E-275A-9441-83DB-9A52013FAC3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8CEAB56-AC05-8BF0-AA85-0AEC81A1F45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D0A8906-BAC4-F0FE-533E-9544572DDC25}"/>
              </a:ext>
            </a:extLst>
          </p:cNvPr>
          <p:cNvSpPr>
            <a:spLocks noGrp="1"/>
          </p:cNvSpPr>
          <p:nvPr>
            <p:ph type="dt" sz="half" idx="10"/>
          </p:nvPr>
        </p:nvSpPr>
        <p:spPr/>
        <p:txBody>
          <a:bodyPr/>
          <a:lstStyle/>
          <a:p>
            <a:fld id="{9EF7F92F-622C-4B13-A639-EF65DC514A21}" type="datetimeFigureOut">
              <a:rPr lang="it-IT" smtClean="0"/>
              <a:t>25/10/2023</a:t>
            </a:fld>
            <a:endParaRPr lang="it-IT"/>
          </a:p>
        </p:txBody>
      </p:sp>
      <p:sp>
        <p:nvSpPr>
          <p:cNvPr id="6" name="Segnaposto piè di pagina 5">
            <a:extLst>
              <a:ext uri="{FF2B5EF4-FFF2-40B4-BE49-F238E27FC236}">
                <a16:creationId xmlns:a16="http://schemas.microsoft.com/office/drawing/2014/main" id="{A5F62342-1FB0-AC7C-F80D-3988BBBEA9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9E87315-8C34-A4EE-9AE1-0A04E8328E10}"/>
              </a:ext>
            </a:extLst>
          </p:cNvPr>
          <p:cNvSpPr>
            <a:spLocks noGrp="1"/>
          </p:cNvSpPr>
          <p:nvPr>
            <p:ph type="sldNum" sz="quarter" idx="12"/>
          </p:nvPr>
        </p:nvSpPr>
        <p:spPr/>
        <p:txBody>
          <a:bodyPr/>
          <a:lstStyle/>
          <a:p>
            <a:fld id="{05901458-06BC-45C0-9D56-BE6F79751761}" type="slidenum">
              <a:rPr lang="it-IT" smtClean="0"/>
              <a:t>‹N›</a:t>
            </a:fld>
            <a:endParaRPr lang="it-IT"/>
          </a:p>
        </p:txBody>
      </p:sp>
    </p:spTree>
    <p:extLst>
      <p:ext uri="{BB962C8B-B14F-4D97-AF65-F5344CB8AC3E}">
        <p14:creationId xmlns:p14="http://schemas.microsoft.com/office/powerpoint/2010/main" val="121879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556D1B-78C4-E038-0E4B-02672C9E758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A2E4A28-05DC-7262-BF3B-B6A8B50D5C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83B37B6-AB12-46EC-BB95-D4637A4D81D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F6F198D-F9ED-D84B-094B-CACE9F1BC4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F01175E-6A78-2FE9-C299-1922992F3BB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4824C57-C224-493C-6CAC-21F082430C01}"/>
              </a:ext>
            </a:extLst>
          </p:cNvPr>
          <p:cNvSpPr>
            <a:spLocks noGrp="1"/>
          </p:cNvSpPr>
          <p:nvPr>
            <p:ph type="dt" sz="half" idx="10"/>
          </p:nvPr>
        </p:nvSpPr>
        <p:spPr/>
        <p:txBody>
          <a:bodyPr/>
          <a:lstStyle/>
          <a:p>
            <a:fld id="{9EF7F92F-622C-4B13-A639-EF65DC514A21}" type="datetimeFigureOut">
              <a:rPr lang="it-IT" smtClean="0"/>
              <a:t>25/10/2023</a:t>
            </a:fld>
            <a:endParaRPr lang="it-IT"/>
          </a:p>
        </p:txBody>
      </p:sp>
      <p:sp>
        <p:nvSpPr>
          <p:cNvPr id="8" name="Segnaposto piè di pagina 7">
            <a:extLst>
              <a:ext uri="{FF2B5EF4-FFF2-40B4-BE49-F238E27FC236}">
                <a16:creationId xmlns:a16="http://schemas.microsoft.com/office/drawing/2014/main" id="{64474CF1-1933-E59A-EB96-B5EFA916C56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F606CA4-B9B7-5F9B-4F8C-B97FCA42F6A8}"/>
              </a:ext>
            </a:extLst>
          </p:cNvPr>
          <p:cNvSpPr>
            <a:spLocks noGrp="1"/>
          </p:cNvSpPr>
          <p:nvPr>
            <p:ph type="sldNum" sz="quarter" idx="12"/>
          </p:nvPr>
        </p:nvSpPr>
        <p:spPr/>
        <p:txBody>
          <a:bodyPr/>
          <a:lstStyle/>
          <a:p>
            <a:fld id="{05901458-06BC-45C0-9D56-BE6F79751761}" type="slidenum">
              <a:rPr lang="it-IT" smtClean="0"/>
              <a:t>‹N›</a:t>
            </a:fld>
            <a:endParaRPr lang="it-IT"/>
          </a:p>
        </p:txBody>
      </p:sp>
    </p:spTree>
    <p:extLst>
      <p:ext uri="{BB962C8B-B14F-4D97-AF65-F5344CB8AC3E}">
        <p14:creationId xmlns:p14="http://schemas.microsoft.com/office/powerpoint/2010/main" val="239051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9F4330-AB5C-731C-4526-3A99C64DBF4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B8CE40E-7572-750D-157D-764AAD0D8F36}"/>
              </a:ext>
            </a:extLst>
          </p:cNvPr>
          <p:cNvSpPr>
            <a:spLocks noGrp="1"/>
          </p:cNvSpPr>
          <p:nvPr>
            <p:ph type="dt" sz="half" idx="10"/>
          </p:nvPr>
        </p:nvSpPr>
        <p:spPr/>
        <p:txBody>
          <a:bodyPr/>
          <a:lstStyle/>
          <a:p>
            <a:fld id="{9EF7F92F-622C-4B13-A639-EF65DC514A21}" type="datetimeFigureOut">
              <a:rPr lang="it-IT" smtClean="0"/>
              <a:t>25/10/2023</a:t>
            </a:fld>
            <a:endParaRPr lang="it-IT"/>
          </a:p>
        </p:txBody>
      </p:sp>
      <p:sp>
        <p:nvSpPr>
          <p:cNvPr id="4" name="Segnaposto piè di pagina 3">
            <a:extLst>
              <a:ext uri="{FF2B5EF4-FFF2-40B4-BE49-F238E27FC236}">
                <a16:creationId xmlns:a16="http://schemas.microsoft.com/office/drawing/2014/main" id="{19A2F1B6-F1F0-5149-4D34-1107488E197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D1456C6E-68EB-F3EE-6E43-1BDB7EA6C5BA}"/>
              </a:ext>
            </a:extLst>
          </p:cNvPr>
          <p:cNvSpPr>
            <a:spLocks noGrp="1"/>
          </p:cNvSpPr>
          <p:nvPr>
            <p:ph type="sldNum" sz="quarter" idx="12"/>
          </p:nvPr>
        </p:nvSpPr>
        <p:spPr/>
        <p:txBody>
          <a:bodyPr/>
          <a:lstStyle/>
          <a:p>
            <a:fld id="{05901458-06BC-45C0-9D56-BE6F79751761}" type="slidenum">
              <a:rPr lang="it-IT" smtClean="0"/>
              <a:t>‹N›</a:t>
            </a:fld>
            <a:endParaRPr lang="it-IT"/>
          </a:p>
        </p:txBody>
      </p:sp>
    </p:spTree>
    <p:extLst>
      <p:ext uri="{BB962C8B-B14F-4D97-AF65-F5344CB8AC3E}">
        <p14:creationId xmlns:p14="http://schemas.microsoft.com/office/powerpoint/2010/main" val="1242088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FD3D166-DF36-0E67-8A38-0BA290B36E3D}"/>
              </a:ext>
            </a:extLst>
          </p:cNvPr>
          <p:cNvSpPr>
            <a:spLocks noGrp="1"/>
          </p:cNvSpPr>
          <p:nvPr>
            <p:ph type="dt" sz="half" idx="10"/>
          </p:nvPr>
        </p:nvSpPr>
        <p:spPr/>
        <p:txBody>
          <a:bodyPr/>
          <a:lstStyle/>
          <a:p>
            <a:fld id="{9EF7F92F-622C-4B13-A639-EF65DC514A21}" type="datetimeFigureOut">
              <a:rPr lang="it-IT" smtClean="0"/>
              <a:t>25/10/2023</a:t>
            </a:fld>
            <a:endParaRPr lang="it-IT"/>
          </a:p>
        </p:txBody>
      </p:sp>
      <p:sp>
        <p:nvSpPr>
          <p:cNvPr id="3" name="Segnaposto piè di pagina 2">
            <a:extLst>
              <a:ext uri="{FF2B5EF4-FFF2-40B4-BE49-F238E27FC236}">
                <a16:creationId xmlns:a16="http://schemas.microsoft.com/office/drawing/2014/main" id="{F72B3E48-80DA-B8E3-3394-EBC87254B8B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ED65B1EA-C743-4FAC-A714-30B2D8CC00A1}"/>
              </a:ext>
            </a:extLst>
          </p:cNvPr>
          <p:cNvSpPr>
            <a:spLocks noGrp="1"/>
          </p:cNvSpPr>
          <p:nvPr>
            <p:ph type="sldNum" sz="quarter" idx="12"/>
          </p:nvPr>
        </p:nvSpPr>
        <p:spPr/>
        <p:txBody>
          <a:bodyPr/>
          <a:lstStyle/>
          <a:p>
            <a:fld id="{05901458-06BC-45C0-9D56-BE6F79751761}" type="slidenum">
              <a:rPr lang="it-IT" smtClean="0"/>
              <a:t>‹N›</a:t>
            </a:fld>
            <a:endParaRPr lang="it-IT"/>
          </a:p>
        </p:txBody>
      </p:sp>
    </p:spTree>
    <p:extLst>
      <p:ext uri="{BB962C8B-B14F-4D97-AF65-F5344CB8AC3E}">
        <p14:creationId xmlns:p14="http://schemas.microsoft.com/office/powerpoint/2010/main" val="103212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FE7DD5-00E8-B939-5D9B-961FE728A69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132004-D9E9-B7EA-F39C-8CEE878A1A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B08D8D8-58D6-AD04-7703-9609C8D6E8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A322047-E735-E07D-C9C2-F0DC1D3D21B6}"/>
              </a:ext>
            </a:extLst>
          </p:cNvPr>
          <p:cNvSpPr>
            <a:spLocks noGrp="1"/>
          </p:cNvSpPr>
          <p:nvPr>
            <p:ph type="dt" sz="half" idx="10"/>
          </p:nvPr>
        </p:nvSpPr>
        <p:spPr/>
        <p:txBody>
          <a:bodyPr/>
          <a:lstStyle/>
          <a:p>
            <a:fld id="{9EF7F92F-622C-4B13-A639-EF65DC514A21}" type="datetimeFigureOut">
              <a:rPr lang="it-IT" smtClean="0"/>
              <a:t>25/10/2023</a:t>
            </a:fld>
            <a:endParaRPr lang="it-IT"/>
          </a:p>
        </p:txBody>
      </p:sp>
      <p:sp>
        <p:nvSpPr>
          <p:cNvPr id="6" name="Segnaposto piè di pagina 5">
            <a:extLst>
              <a:ext uri="{FF2B5EF4-FFF2-40B4-BE49-F238E27FC236}">
                <a16:creationId xmlns:a16="http://schemas.microsoft.com/office/drawing/2014/main" id="{09F39566-A022-1A7B-B6C7-0D7A98EC256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A01500-E94D-15F2-B829-99A5F260EB2C}"/>
              </a:ext>
            </a:extLst>
          </p:cNvPr>
          <p:cNvSpPr>
            <a:spLocks noGrp="1"/>
          </p:cNvSpPr>
          <p:nvPr>
            <p:ph type="sldNum" sz="quarter" idx="12"/>
          </p:nvPr>
        </p:nvSpPr>
        <p:spPr/>
        <p:txBody>
          <a:bodyPr/>
          <a:lstStyle/>
          <a:p>
            <a:fld id="{05901458-06BC-45C0-9D56-BE6F79751761}" type="slidenum">
              <a:rPr lang="it-IT" smtClean="0"/>
              <a:t>‹N›</a:t>
            </a:fld>
            <a:endParaRPr lang="it-IT"/>
          </a:p>
        </p:txBody>
      </p:sp>
    </p:spTree>
    <p:extLst>
      <p:ext uri="{BB962C8B-B14F-4D97-AF65-F5344CB8AC3E}">
        <p14:creationId xmlns:p14="http://schemas.microsoft.com/office/powerpoint/2010/main" val="7911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95E55A-D2C1-2D92-E992-493F55A4788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A504760-96A0-6402-7730-060AF8C581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4891431-2A82-0068-580B-D811B2694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FB1D858-54AD-BE35-DF81-7F7FE8E23668}"/>
              </a:ext>
            </a:extLst>
          </p:cNvPr>
          <p:cNvSpPr>
            <a:spLocks noGrp="1"/>
          </p:cNvSpPr>
          <p:nvPr>
            <p:ph type="dt" sz="half" idx="10"/>
          </p:nvPr>
        </p:nvSpPr>
        <p:spPr/>
        <p:txBody>
          <a:bodyPr/>
          <a:lstStyle/>
          <a:p>
            <a:fld id="{9EF7F92F-622C-4B13-A639-EF65DC514A21}" type="datetimeFigureOut">
              <a:rPr lang="it-IT" smtClean="0"/>
              <a:t>25/10/2023</a:t>
            </a:fld>
            <a:endParaRPr lang="it-IT"/>
          </a:p>
        </p:txBody>
      </p:sp>
      <p:sp>
        <p:nvSpPr>
          <p:cNvPr id="6" name="Segnaposto piè di pagina 5">
            <a:extLst>
              <a:ext uri="{FF2B5EF4-FFF2-40B4-BE49-F238E27FC236}">
                <a16:creationId xmlns:a16="http://schemas.microsoft.com/office/drawing/2014/main" id="{D81457EA-3CD9-8D2B-44C8-DDD1DCE07F2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2E56069-234A-E8D2-A8E3-278BE864FB22}"/>
              </a:ext>
            </a:extLst>
          </p:cNvPr>
          <p:cNvSpPr>
            <a:spLocks noGrp="1"/>
          </p:cNvSpPr>
          <p:nvPr>
            <p:ph type="sldNum" sz="quarter" idx="12"/>
          </p:nvPr>
        </p:nvSpPr>
        <p:spPr/>
        <p:txBody>
          <a:bodyPr/>
          <a:lstStyle/>
          <a:p>
            <a:fld id="{05901458-06BC-45C0-9D56-BE6F79751761}" type="slidenum">
              <a:rPr lang="it-IT" smtClean="0"/>
              <a:t>‹N›</a:t>
            </a:fld>
            <a:endParaRPr lang="it-IT"/>
          </a:p>
        </p:txBody>
      </p:sp>
    </p:spTree>
    <p:extLst>
      <p:ext uri="{BB962C8B-B14F-4D97-AF65-F5344CB8AC3E}">
        <p14:creationId xmlns:p14="http://schemas.microsoft.com/office/powerpoint/2010/main" val="3847844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70B3375-0FE6-6E47-01E2-FD7647A46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2C3680D-1E43-897A-1829-B5D1D74BA7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DB27A53-99BE-2E4D-9B0F-1639B8F7D3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7F92F-622C-4B13-A639-EF65DC514A21}" type="datetimeFigureOut">
              <a:rPr lang="it-IT" smtClean="0"/>
              <a:t>25/10/2023</a:t>
            </a:fld>
            <a:endParaRPr lang="it-IT"/>
          </a:p>
        </p:txBody>
      </p:sp>
      <p:sp>
        <p:nvSpPr>
          <p:cNvPr id="5" name="Segnaposto piè di pagina 4">
            <a:extLst>
              <a:ext uri="{FF2B5EF4-FFF2-40B4-BE49-F238E27FC236}">
                <a16:creationId xmlns:a16="http://schemas.microsoft.com/office/drawing/2014/main" id="{567AF5FD-8CF5-3EB4-9E8B-563E2E5066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23FAC21-4B71-DD9C-AB30-4549791DEE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901458-06BC-45C0-9D56-BE6F79751761}" type="slidenum">
              <a:rPr lang="it-IT" smtClean="0"/>
              <a:t>‹N›</a:t>
            </a:fld>
            <a:endParaRPr lang="it-IT"/>
          </a:p>
        </p:txBody>
      </p:sp>
    </p:spTree>
    <p:extLst>
      <p:ext uri="{BB962C8B-B14F-4D97-AF65-F5344CB8AC3E}">
        <p14:creationId xmlns:p14="http://schemas.microsoft.com/office/powerpoint/2010/main" val="1067932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2E6282-370A-4DB7-A1DB-246F5CE3E59F}"/>
              </a:ext>
            </a:extLst>
          </p:cNvPr>
          <p:cNvSpPr>
            <a:spLocks noGrp="1"/>
          </p:cNvSpPr>
          <p:nvPr>
            <p:ph type="title"/>
          </p:nvPr>
        </p:nvSpPr>
        <p:spPr>
          <a:xfrm>
            <a:off x="838200" y="365126"/>
            <a:ext cx="10515600" cy="658332"/>
          </a:xfrm>
        </p:spPr>
        <p:txBody>
          <a:bodyPr>
            <a:normAutofit/>
          </a:bodyPr>
          <a:lstStyle/>
          <a:p>
            <a:r>
              <a:rPr lang="it-IT" sz="3200" dirty="0"/>
              <a:t>Le guerre balcaniche</a:t>
            </a:r>
          </a:p>
        </p:txBody>
      </p:sp>
      <p:sp>
        <p:nvSpPr>
          <p:cNvPr id="3" name="Segnaposto contenuto 2">
            <a:extLst>
              <a:ext uri="{FF2B5EF4-FFF2-40B4-BE49-F238E27FC236}">
                <a16:creationId xmlns:a16="http://schemas.microsoft.com/office/drawing/2014/main" id="{A5C3F2DF-B659-4682-969D-B17F9B732434}"/>
              </a:ext>
            </a:extLst>
          </p:cNvPr>
          <p:cNvSpPr>
            <a:spLocks noGrp="1"/>
          </p:cNvSpPr>
          <p:nvPr>
            <p:ph idx="1"/>
          </p:nvPr>
        </p:nvSpPr>
        <p:spPr>
          <a:xfrm>
            <a:off x="838200" y="1317072"/>
            <a:ext cx="10515600" cy="4859891"/>
          </a:xfrm>
        </p:spPr>
        <p:txBody>
          <a:bodyPr>
            <a:normAutofit fontScale="92500" lnSpcReduction="20000"/>
          </a:bodyPr>
          <a:lstStyle/>
          <a:p>
            <a:pPr algn="just"/>
            <a:r>
              <a:rPr lang="it-IT" dirty="0"/>
              <a:t>La guerra italo-turca (1911-12) e la sconfitta dell’Impero ottomano spingono le nazioni balcaniche a coalizzarsi per spartirsi gli ultimi territori ancora controllati dagli ottomani in Europa (in particolare in Macedonia)</a:t>
            </a:r>
          </a:p>
          <a:p>
            <a:pPr algn="just"/>
            <a:r>
              <a:rPr lang="it-IT" dirty="0"/>
              <a:t>Dopo la prima guerra balcanica (1912-13), condotta da una lega </a:t>
            </a:r>
            <a:r>
              <a:rPr lang="it-IT" dirty="0" err="1"/>
              <a:t>antiottomana</a:t>
            </a:r>
            <a:r>
              <a:rPr lang="it-IT" dirty="0"/>
              <a:t> (Montenegro, Grecia, Serbia e Bulgaria) contro l’Impero ottomano, questo perde sostanzialmente tutti i suoi possedimenti balcanici (trattato di Londra, maggio 1913)</a:t>
            </a:r>
          </a:p>
          <a:p>
            <a:pPr algn="just"/>
            <a:r>
              <a:rPr lang="it-IT" dirty="0"/>
              <a:t>Dopo la seconda guerra balcanica (1913), che vede la sconfitta della Bulgaria ad opera degli altri paesi balcanici (cui si era aggiunto l’Impero ottomano) per la spartizione della Macedonia, l’Impero ottomano ritorna in possesso della Tracia (trattato di Bucarest, agosto 1913, e trattato di Costantinopoli, settembre 1913)</a:t>
            </a:r>
          </a:p>
          <a:p>
            <a:pPr algn="just"/>
            <a:r>
              <a:rPr lang="it-IT" dirty="0"/>
              <a:t>Le grandi potenze riconoscono l’indipendenza albanese, proclamata nel 1912, scegliendo come principe Guglielmo di </a:t>
            </a:r>
            <a:r>
              <a:rPr lang="it-IT" dirty="0" err="1"/>
              <a:t>Wied</a:t>
            </a:r>
            <a:endParaRPr lang="it-IT" dirty="0"/>
          </a:p>
        </p:txBody>
      </p:sp>
    </p:spTree>
    <p:extLst>
      <p:ext uri="{BB962C8B-B14F-4D97-AF65-F5344CB8AC3E}">
        <p14:creationId xmlns:p14="http://schemas.microsoft.com/office/powerpoint/2010/main" val="3437444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DAC9D3-8932-42C2-98E3-3B364CBC958C}"/>
              </a:ext>
            </a:extLst>
          </p:cNvPr>
          <p:cNvSpPr>
            <a:spLocks noGrp="1"/>
          </p:cNvSpPr>
          <p:nvPr>
            <p:ph type="title"/>
          </p:nvPr>
        </p:nvSpPr>
        <p:spPr/>
        <p:txBody>
          <a:bodyPr>
            <a:normAutofit/>
          </a:bodyPr>
          <a:lstStyle/>
          <a:p>
            <a:pPr algn="ctr"/>
            <a:r>
              <a:rPr lang="it-IT" sz="3200" dirty="0"/>
              <a:t>La ferrovia transiberiana</a:t>
            </a:r>
          </a:p>
        </p:txBody>
      </p:sp>
      <p:pic>
        <p:nvPicPr>
          <p:cNvPr id="4" name="Picture 2">
            <a:extLst>
              <a:ext uri="{FF2B5EF4-FFF2-40B4-BE49-F238E27FC236}">
                <a16:creationId xmlns:a16="http://schemas.microsoft.com/office/drawing/2014/main" id="{057B21BF-CA58-4475-AA5E-87F1A13FC53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62524" y="1766189"/>
            <a:ext cx="5066951" cy="414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199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D7D758-34BC-4CE3-915C-42B2ACFE44CD}"/>
              </a:ext>
            </a:extLst>
          </p:cNvPr>
          <p:cNvSpPr>
            <a:spLocks noGrp="1"/>
          </p:cNvSpPr>
          <p:nvPr>
            <p:ph type="title"/>
          </p:nvPr>
        </p:nvSpPr>
        <p:spPr/>
        <p:txBody>
          <a:bodyPr>
            <a:normAutofit/>
          </a:bodyPr>
          <a:lstStyle/>
          <a:p>
            <a:r>
              <a:rPr lang="it-IT" sz="3200" dirty="0"/>
              <a:t>La rivoluzione russa del 1905</a:t>
            </a:r>
          </a:p>
        </p:txBody>
      </p:sp>
      <p:sp>
        <p:nvSpPr>
          <p:cNvPr id="3" name="Segnaposto contenuto 2">
            <a:extLst>
              <a:ext uri="{FF2B5EF4-FFF2-40B4-BE49-F238E27FC236}">
                <a16:creationId xmlns:a16="http://schemas.microsoft.com/office/drawing/2014/main" id="{CFCF286E-53CD-40F9-A5F8-69A3AA17B1CB}"/>
              </a:ext>
            </a:extLst>
          </p:cNvPr>
          <p:cNvSpPr>
            <a:spLocks noGrp="1"/>
          </p:cNvSpPr>
          <p:nvPr>
            <p:ph idx="1"/>
          </p:nvPr>
        </p:nvSpPr>
        <p:spPr>
          <a:xfrm>
            <a:off x="838200" y="1585519"/>
            <a:ext cx="10515600" cy="4605556"/>
          </a:xfrm>
        </p:spPr>
        <p:txBody>
          <a:bodyPr>
            <a:normAutofit fontScale="70000" lnSpcReduction="20000"/>
          </a:bodyPr>
          <a:lstStyle/>
          <a:p>
            <a:pPr algn="just"/>
            <a:r>
              <a:rPr lang="it-IT" dirty="0"/>
              <a:t>La guerra russo-giapponese aumenta le tensioni sociali in Russia e nel gennaio 1905 una manifestazione operaia a San Pietroburgo viene repressa con la forza</a:t>
            </a:r>
          </a:p>
          <a:p>
            <a:pPr algn="just"/>
            <a:r>
              <a:rPr lang="it-IT" dirty="0"/>
              <a:t>Nei mesi successivi si estendono scioperi e manifestazioni, dove istanze politico-sociali si uniscono a istanze nazionali, in particolare in Polonia e nei paesi baltici</a:t>
            </a:r>
          </a:p>
          <a:p>
            <a:pPr algn="just"/>
            <a:r>
              <a:rPr lang="it-IT" dirty="0"/>
              <a:t>In seguito ad un grande sciopero generale nell’ottobre del 1905 si forma il soviet di San Pietroburgo, un organo di autogoverno operaio</a:t>
            </a:r>
          </a:p>
          <a:p>
            <a:pPr algn="just"/>
            <a:r>
              <a:rPr lang="it-IT" dirty="0"/>
              <a:t>Nicola II promulga il Manifesto d’Ottobre, con cui garantisce le libertà civili e l’esistenza di un’assemblea elettiva parlamentare (Duma), ma nel dicembre scioglie il soviet di San Pietroburgo e reprime una sollevazione operaia</a:t>
            </a:r>
          </a:p>
          <a:p>
            <a:pPr algn="just"/>
            <a:r>
              <a:rPr lang="it-IT" dirty="0"/>
              <a:t>Le «leggi fondamentali» del maggio 1906 continuano a riservare all’imperatore delle prerogative molto ampie</a:t>
            </a:r>
          </a:p>
          <a:p>
            <a:pPr algn="just"/>
            <a:r>
              <a:rPr lang="it-IT" dirty="0"/>
              <a:t>Il diritto di voto viene progressivamente ridotto su base censitaria per diminuire la rappresentanza parlamentare della sinistra</a:t>
            </a:r>
          </a:p>
          <a:p>
            <a:pPr algn="just"/>
            <a:r>
              <a:rPr lang="it-IT" dirty="0"/>
              <a:t>I progetti di riforma agraria radicale, avanzati dai cadetti e dalla sinistra della Duma, vengono respinti e il primo ministro </a:t>
            </a:r>
            <a:r>
              <a:rPr lang="it-IT" dirty="0" err="1"/>
              <a:t>Stolypin</a:t>
            </a:r>
            <a:r>
              <a:rPr lang="it-IT" dirty="0"/>
              <a:t> vara una riforma agraria più moderata che scioglie l’</a:t>
            </a:r>
            <a:r>
              <a:rPr lang="it-IT" dirty="0" err="1"/>
              <a:t>obščina</a:t>
            </a:r>
            <a:r>
              <a:rPr lang="it-IT" dirty="0"/>
              <a:t> contadina per creare un ceto di piccoli e medi proprietari, in funzione conservatrice</a:t>
            </a:r>
          </a:p>
        </p:txBody>
      </p:sp>
    </p:spTree>
    <p:extLst>
      <p:ext uri="{BB962C8B-B14F-4D97-AF65-F5344CB8AC3E}">
        <p14:creationId xmlns:p14="http://schemas.microsoft.com/office/powerpoint/2010/main" val="1250861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CD71DBA-F85F-44FA-B4A0-2EE184646553}"/>
              </a:ext>
            </a:extLst>
          </p:cNvPr>
          <p:cNvSpPr>
            <a:spLocks noGrp="1"/>
          </p:cNvSpPr>
          <p:nvPr>
            <p:ph type="ctrTitle"/>
          </p:nvPr>
        </p:nvSpPr>
        <p:spPr>
          <a:xfrm>
            <a:off x="721453" y="612396"/>
            <a:ext cx="10620463" cy="536896"/>
          </a:xfrm>
        </p:spPr>
        <p:txBody>
          <a:bodyPr>
            <a:normAutofit/>
          </a:bodyPr>
          <a:lstStyle/>
          <a:p>
            <a:pPr algn="just"/>
            <a:r>
              <a:rPr lang="it-IT" sz="2800" dirty="0"/>
              <a:t>La guerra nell’Europa danubiano-balcanica</a:t>
            </a:r>
          </a:p>
        </p:txBody>
      </p:sp>
      <p:sp>
        <p:nvSpPr>
          <p:cNvPr id="3" name="Sottotitolo 2">
            <a:extLst>
              <a:ext uri="{FF2B5EF4-FFF2-40B4-BE49-F238E27FC236}">
                <a16:creationId xmlns:a16="http://schemas.microsoft.com/office/drawing/2014/main" id="{CA62D678-3204-4914-8E20-8FE96ADE9927}"/>
              </a:ext>
            </a:extLst>
          </p:cNvPr>
          <p:cNvSpPr>
            <a:spLocks noGrp="1"/>
          </p:cNvSpPr>
          <p:nvPr>
            <p:ph type="subTitle" idx="1"/>
          </p:nvPr>
        </p:nvSpPr>
        <p:spPr>
          <a:xfrm>
            <a:off x="796953" y="1275128"/>
            <a:ext cx="10620463" cy="4894975"/>
          </a:xfrm>
        </p:spPr>
        <p:txBody>
          <a:bodyPr>
            <a:normAutofit fontScale="40000" lnSpcReduction="20000"/>
          </a:bodyPr>
          <a:lstStyle/>
          <a:p>
            <a:pPr marL="342900" indent="-342900" algn="just">
              <a:buFont typeface="Arial" panose="020B0604020202020204" pitchFamily="34" charset="0"/>
              <a:buChar char="•"/>
            </a:pPr>
            <a:r>
              <a:rPr lang="it-IT" sz="5800" dirty="0"/>
              <a:t>L’erede al trono dell’Impero asburgico, arciduca Francesco Ferdinando, si propone come coordinatore delle istanze di federalizzazione portate avanti dai movimenti nazionali minoritari dell’Impero e in particolare della </a:t>
            </a:r>
            <a:r>
              <a:rPr lang="it-IT" sz="5800" dirty="0" err="1"/>
              <a:t>Transleitania</a:t>
            </a:r>
            <a:endParaRPr lang="it-IT" sz="5800" dirty="0"/>
          </a:p>
          <a:p>
            <a:pPr marL="342900" indent="-342900" algn="just">
              <a:buFont typeface="Arial" panose="020B0604020202020204" pitchFamily="34" charset="0"/>
              <a:buChar char="•"/>
            </a:pPr>
            <a:r>
              <a:rPr lang="it-IT" sz="5800" dirty="0"/>
              <a:t>Obiettivo: indebolire le posizioni dell’Ungheria</a:t>
            </a:r>
          </a:p>
          <a:p>
            <a:pPr marL="342900" indent="-342900" algn="just">
              <a:buFont typeface="Arial" panose="020B0604020202020204" pitchFamily="34" charset="0"/>
              <a:buChar char="•"/>
            </a:pPr>
            <a:r>
              <a:rPr lang="it-IT" sz="5800" dirty="0"/>
              <a:t>L’Italia e la Romania si trovano in una situazione simile: legate alla Triplice Alleanza ma sensibili alla propaganda irredentista, rispettivamente nella Venezia Giulia e in Transilvania</a:t>
            </a:r>
          </a:p>
          <a:p>
            <a:pPr marL="342900" indent="-342900" algn="just">
              <a:buFont typeface="Arial" panose="020B0604020202020204" pitchFamily="34" charset="0"/>
              <a:buChar char="•"/>
            </a:pPr>
            <a:r>
              <a:rPr lang="it-IT" sz="5800" dirty="0"/>
              <a:t>Patto di Londra (aprile 1915) fra l’Italia e la Triplice Intesa</a:t>
            </a:r>
          </a:p>
          <a:p>
            <a:pPr marL="342900" indent="-342900" algn="just">
              <a:buFont typeface="Arial" panose="020B0604020202020204" pitchFamily="34" charset="0"/>
              <a:buChar char="•"/>
            </a:pPr>
            <a:r>
              <a:rPr lang="it-IT" sz="5800" dirty="0"/>
              <a:t>Fra il 1915 e il 1916, gli Imperi centrali e la Bulgaria riescono a controllare i Balcani, occupando Serbia, Montenegro e Romania (quest’ultima firma un trattato di pace con gli Imperi centrali nel maggio del 1918 e rientra in guerra a fianco dell’Intesa il 10 novembre)</a:t>
            </a:r>
          </a:p>
          <a:p>
            <a:pPr marL="342900" indent="-342900" algn="just">
              <a:buFont typeface="Arial" panose="020B0604020202020204" pitchFamily="34" charset="0"/>
              <a:buChar char="•"/>
            </a:pPr>
            <a:r>
              <a:rPr lang="it-IT" sz="5800" dirty="0"/>
              <a:t>Nel 1917 la Grecia entra in guerra a fianco dell’Intesa: a partire da Salonicco, l’Armata alleata in Oriente porterà fra il settembre e il novembre 1918 alla sconfitta degli Imperi centrali nei Balcani</a:t>
            </a:r>
          </a:p>
          <a:p>
            <a:pPr marL="342900" indent="-342900" algn="just">
              <a:buFont typeface="Arial" panose="020B0604020202020204" pitchFamily="34" charset="0"/>
              <a:buChar char="•"/>
            </a:pPr>
            <a:endParaRPr lang="it-IT" dirty="0"/>
          </a:p>
          <a:p>
            <a:pPr algn="just"/>
            <a:r>
              <a:rPr lang="it-IT" dirty="0"/>
              <a:t> </a:t>
            </a:r>
          </a:p>
        </p:txBody>
      </p:sp>
    </p:spTree>
    <p:extLst>
      <p:ext uri="{BB962C8B-B14F-4D97-AF65-F5344CB8AC3E}">
        <p14:creationId xmlns:p14="http://schemas.microsoft.com/office/powerpoint/2010/main" val="2112362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FFB1A4-ECC4-4F79-BD5F-32159C6C1EBE}"/>
              </a:ext>
            </a:extLst>
          </p:cNvPr>
          <p:cNvSpPr>
            <a:spLocks noGrp="1"/>
          </p:cNvSpPr>
          <p:nvPr>
            <p:ph type="title"/>
          </p:nvPr>
        </p:nvSpPr>
        <p:spPr/>
        <p:txBody>
          <a:bodyPr>
            <a:normAutofit/>
          </a:bodyPr>
          <a:lstStyle/>
          <a:p>
            <a:pPr algn="ctr"/>
            <a:r>
              <a:rPr lang="it-IT" sz="3200" dirty="0"/>
              <a:t>I territori promessi all’Italia nell’Adriatico orientale con il Patto di Londra del 1915</a:t>
            </a:r>
          </a:p>
        </p:txBody>
      </p:sp>
      <p:pic>
        <p:nvPicPr>
          <p:cNvPr id="4" name="Picture 3">
            <a:extLst>
              <a:ext uri="{FF2B5EF4-FFF2-40B4-BE49-F238E27FC236}">
                <a16:creationId xmlns:a16="http://schemas.microsoft.com/office/drawing/2014/main" id="{3DF1DC02-F78A-4EEA-B000-FC0F72847E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3252" y="1775290"/>
            <a:ext cx="4345496" cy="442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424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476672"/>
            <a:ext cx="8229600" cy="940966"/>
          </a:xfrm>
        </p:spPr>
        <p:txBody>
          <a:bodyPr>
            <a:normAutofit fontScale="90000"/>
          </a:bodyPr>
          <a:lstStyle/>
          <a:p>
            <a:pPr algn="ctr"/>
            <a:r>
              <a:rPr lang="it-IT" sz="3600" dirty="0"/>
              <a:t>Schieramenti nella Prima guerra mondiale</a:t>
            </a:r>
            <a:br>
              <a:rPr lang="it-IT" dirty="0"/>
            </a:br>
            <a:endParaRPr lang="it-IT"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9903" y="1600201"/>
            <a:ext cx="721219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266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t>Guerra italo-turca (1911-12)</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8136" y="1690688"/>
            <a:ext cx="531572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80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t>Conseguenze della Prima guerra balcanica</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3132" y="1795244"/>
            <a:ext cx="4925736" cy="3598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9765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a:t>Conseguenze della Seconda guerra balcanica</a:t>
            </a: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58998" y="1812022"/>
            <a:ext cx="4874004" cy="367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8126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5564E7-8A0D-450A-8238-B36CB895B371}"/>
              </a:ext>
            </a:extLst>
          </p:cNvPr>
          <p:cNvSpPr>
            <a:spLocks noGrp="1"/>
          </p:cNvSpPr>
          <p:nvPr>
            <p:ph type="title"/>
          </p:nvPr>
        </p:nvSpPr>
        <p:spPr>
          <a:xfrm>
            <a:off x="838200" y="365126"/>
            <a:ext cx="10515600" cy="985502"/>
          </a:xfrm>
        </p:spPr>
        <p:txBody>
          <a:bodyPr>
            <a:normAutofit/>
          </a:bodyPr>
          <a:lstStyle/>
          <a:p>
            <a:r>
              <a:rPr lang="it-IT" sz="3200" dirty="0"/>
              <a:t>La situazione nei Balcani all’inizio del Novecento</a:t>
            </a:r>
          </a:p>
        </p:txBody>
      </p:sp>
      <p:sp>
        <p:nvSpPr>
          <p:cNvPr id="3" name="Segnaposto contenuto 2">
            <a:extLst>
              <a:ext uri="{FF2B5EF4-FFF2-40B4-BE49-F238E27FC236}">
                <a16:creationId xmlns:a16="http://schemas.microsoft.com/office/drawing/2014/main" id="{596E5E9C-153F-4A5F-B861-6D0E78E592C0}"/>
              </a:ext>
            </a:extLst>
          </p:cNvPr>
          <p:cNvSpPr>
            <a:spLocks noGrp="1"/>
          </p:cNvSpPr>
          <p:nvPr>
            <p:ph idx="1"/>
          </p:nvPr>
        </p:nvSpPr>
        <p:spPr>
          <a:xfrm>
            <a:off x="838200" y="1350628"/>
            <a:ext cx="10515600" cy="5142246"/>
          </a:xfrm>
        </p:spPr>
        <p:txBody>
          <a:bodyPr>
            <a:normAutofit lnSpcReduction="10000"/>
          </a:bodyPr>
          <a:lstStyle/>
          <a:p>
            <a:pPr algn="just"/>
            <a:r>
              <a:rPr lang="it-IT" dirty="0"/>
              <a:t>Dopo le guerre balcaniche erano emersi soprattutto due paesi nell’Europa danubiano-balcanica: la Romania e la Serbia</a:t>
            </a:r>
          </a:p>
          <a:p>
            <a:pPr algn="just"/>
            <a:r>
              <a:rPr lang="it-IT" dirty="0"/>
              <a:t>La Romania, legata alla Triplice Alleanza in funzione antirussa, era sempre più sensibile alle pressioni esercitate dal movimento nazionale romeno di Transilvania, che accusava Budapest di oppressione politica</a:t>
            </a:r>
          </a:p>
          <a:p>
            <a:pPr algn="just"/>
            <a:r>
              <a:rPr lang="it-IT" dirty="0"/>
              <a:t>La Serbia, dopo l’annessione della Bosnia-Erzegovina all’Impero austro-ungarico nel 1908, coltivava ambizioni annessionistiche verso quella regione, sostenendo le organizzazioni irredentistiche serbo-bosniache</a:t>
            </a:r>
          </a:p>
          <a:p>
            <a:pPr algn="just"/>
            <a:r>
              <a:rPr lang="it-IT" dirty="0"/>
              <a:t>L’arciduca Francesco Ferdinando, erede al trono d’Austria, sosteneva i progetti di federalizzazione dell’Impero, portati avanti dai partiti nazionali minoritari</a:t>
            </a:r>
          </a:p>
        </p:txBody>
      </p:sp>
    </p:spTree>
    <p:extLst>
      <p:ext uri="{BB962C8B-B14F-4D97-AF65-F5344CB8AC3E}">
        <p14:creationId xmlns:p14="http://schemas.microsoft.com/office/powerpoint/2010/main" val="1630212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7679E4-2513-41C8-96F7-2DB573EAD05C}"/>
              </a:ext>
            </a:extLst>
          </p:cNvPr>
          <p:cNvSpPr>
            <a:spLocks noGrp="1"/>
          </p:cNvSpPr>
          <p:nvPr>
            <p:ph type="title"/>
          </p:nvPr>
        </p:nvSpPr>
        <p:spPr/>
        <p:txBody>
          <a:bodyPr>
            <a:normAutofit/>
          </a:bodyPr>
          <a:lstStyle/>
          <a:p>
            <a:r>
              <a:rPr lang="it-IT" sz="2800" dirty="0"/>
              <a:t>Un celebre progetto di federalizzazione dell’Impero austro-ungarico esposto dal romeno transilvano Aurel </a:t>
            </a:r>
            <a:r>
              <a:rPr lang="it-IT" sz="2800" dirty="0" err="1"/>
              <a:t>Popovici</a:t>
            </a:r>
            <a:r>
              <a:rPr lang="it-IT" sz="2800" dirty="0"/>
              <a:t>: gli «Stati Uniti della Grande Austria»</a:t>
            </a:r>
          </a:p>
        </p:txBody>
      </p:sp>
      <p:pic>
        <p:nvPicPr>
          <p:cNvPr id="4" name="Picture 3">
            <a:extLst>
              <a:ext uri="{FF2B5EF4-FFF2-40B4-BE49-F238E27FC236}">
                <a16:creationId xmlns:a16="http://schemas.microsoft.com/office/drawing/2014/main" id="{E4DCFADA-D5EB-4A8D-9D6A-9A230C7BC7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96873" y="1853967"/>
            <a:ext cx="5301843" cy="4345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7706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4EA38F-624E-47F2-A381-A5028E1F6460}"/>
              </a:ext>
            </a:extLst>
          </p:cNvPr>
          <p:cNvSpPr>
            <a:spLocks noGrp="1"/>
          </p:cNvSpPr>
          <p:nvPr>
            <p:ph type="ctrTitle"/>
          </p:nvPr>
        </p:nvSpPr>
        <p:spPr>
          <a:xfrm>
            <a:off x="763397" y="671119"/>
            <a:ext cx="10469461" cy="604008"/>
          </a:xfrm>
        </p:spPr>
        <p:txBody>
          <a:bodyPr>
            <a:normAutofit/>
          </a:bodyPr>
          <a:lstStyle/>
          <a:p>
            <a:pPr algn="just"/>
            <a:r>
              <a:rPr lang="it-IT" sz="3200" dirty="0"/>
              <a:t>L’Imperialismo russo fra Otto e Novecento</a:t>
            </a:r>
          </a:p>
        </p:txBody>
      </p:sp>
      <p:sp>
        <p:nvSpPr>
          <p:cNvPr id="3" name="Sottotitolo 2">
            <a:extLst>
              <a:ext uri="{FF2B5EF4-FFF2-40B4-BE49-F238E27FC236}">
                <a16:creationId xmlns:a16="http://schemas.microsoft.com/office/drawing/2014/main" id="{FB4E9DE1-D34B-4B4A-B102-DC5539E665A2}"/>
              </a:ext>
            </a:extLst>
          </p:cNvPr>
          <p:cNvSpPr>
            <a:spLocks noGrp="1"/>
          </p:cNvSpPr>
          <p:nvPr>
            <p:ph type="subTitle" idx="1"/>
          </p:nvPr>
        </p:nvSpPr>
        <p:spPr>
          <a:xfrm>
            <a:off x="864065" y="1828800"/>
            <a:ext cx="10301681" cy="4278384"/>
          </a:xfrm>
        </p:spPr>
        <p:txBody>
          <a:bodyPr>
            <a:noAutofit/>
          </a:bodyPr>
          <a:lstStyle/>
          <a:p>
            <a:pPr marL="342900" indent="-342900" algn="just">
              <a:buFont typeface="Arial" panose="020B0604020202020204" pitchFamily="34" charset="0"/>
              <a:buChar char="•"/>
            </a:pPr>
            <a:r>
              <a:rPr lang="it-IT" dirty="0"/>
              <a:t>Fra Otto e Novecento l’Impero russo mette in atto una politica espansionistica verso il Caucaso, in opposizione all’Impero ottomano, verso l’Asia centrale, in opposizione all’imperialismo britannico, e verso l’Estremo Oriente, scontrandosi con l’imperialismo giapponese</a:t>
            </a:r>
          </a:p>
          <a:p>
            <a:pPr marL="342900" indent="-342900" algn="just">
              <a:buFont typeface="Arial" panose="020B0604020202020204" pitchFamily="34" charset="0"/>
              <a:buChar char="•"/>
            </a:pPr>
            <a:r>
              <a:rPr lang="it-IT" dirty="0"/>
              <a:t>Importanza strategica della ferrovia transiberiana</a:t>
            </a:r>
          </a:p>
          <a:p>
            <a:pPr marL="342900" indent="-342900" algn="just">
              <a:buFont typeface="Arial" panose="020B0604020202020204" pitchFamily="34" charset="0"/>
              <a:buChar char="•"/>
            </a:pPr>
            <a:r>
              <a:rPr lang="it-IT" dirty="0"/>
              <a:t>Fra Russia e Giappone si origina una contesa territoriale per il controllo della Manciuria, che vede l’opposizione giapponese allo stabilimento di una base russa a Port Arthur</a:t>
            </a:r>
          </a:p>
          <a:p>
            <a:pPr marL="342900" indent="-342900" algn="just">
              <a:buFont typeface="Arial" panose="020B0604020202020204" pitchFamily="34" charset="0"/>
              <a:buChar char="•"/>
            </a:pPr>
            <a:r>
              <a:rPr lang="it-IT" dirty="0"/>
              <a:t>Guerra russo-giapponese del 1904-1905, che si risolve con una sconfitta russa</a:t>
            </a:r>
          </a:p>
        </p:txBody>
      </p:sp>
    </p:spTree>
    <p:extLst>
      <p:ext uri="{BB962C8B-B14F-4D97-AF65-F5344CB8AC3E}">
        <p14:creationId xmlns:p14="http://schemas.microsoft.com/office/powerpoint/2010/main" val="3798137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039BA8-FEC6-47D7-B26A-63EE5E3836CD}"/>
              </a:ext>
            </a:extLst>
          </p:cNvPr>
          <p:cNvSpPr>
            <a:spLocks noGrp="1"/>
          </p:cNvSpPr>
          <p:nvPr>
            <p:ph type="title"/>
          </p:nvPr>
        </p:nvSpPr>
        <p:spPr/>
        <p:txBody>
          <a:bodyPr>
            <a:normAutofit/>
          </a:bodyPr>
          <a:lstStyle/>
          <a:p>
            <a:pPr algn="ctr"/>
            <a:r>
              <a:rPr lang="it-IT" sz="3200" dirty="0"/>
              <a:t>L’espansione dell’Impero russo</a:t>
            </a:r>
          </a:p>
        </p:txBody>
      </p:sp>
      <p:pic>
        <p:nvPicPr>
          <p:cNvPr id="5" name="Picture 2">
            <a:extLst>
              <a:ext uri="{FF2B5EF4-FFF2-40B4-BE49-F238E27FC236}">
                <a16:creationId xmlns:a16="http://schemas.microsoft.com/office/drawing/2014/main" id="{7113AA66-C8EE-4AFE-8FAF-C2EE0AB6DE2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2712" y="1875427"/>
            <a:ext cx="6266576" cy="4105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6808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627F44-5A21-4BBC-8B95-609E20DC226A}"/>
              </a:ext>
            </a:extLst>
          </p:cNvPr>
          <p:cNvSpPr>
            <a:spLocks noGrp="1"/>
          </p:cNvSpPr>
          <p:nvPr>
            <p:ph type="title"/>
          </p:nvPr>
        </p:nvSpPr>
        <p:spPr/>
        <p:txBody>
          <a:bodyPr>
            <a:normAutofit/>
          </a:bodyPr>
          <a:lstStyle/>
          <a:p>
            <a:pPr algn="ctr"/>
            <a:r>
              <a:rPr lang="it-IT" sz="3200" dirty="0"/>
              <a:t>Imperialismo in Asia fra Ottocento e Novecento</a:t>
            </a:r>
          </a:p>
        </p:txBody>
      </p:sp>
      <p:pic>
        <p:nvPicPr>
          <p:cNvPr id="5" name="Segnaposto contenuto 4">
            <a:extLst>
              <a:ext uri="{FF2B5EF4-FFF2-40B4-BE49-F238E27FC236}">
                <a16:creationId xmlns:a16="http://schemas.microsoft.com/office/drawing/2014/main" id="{A7DF311D-17A4-4DCF-AE94-BC285FDB5C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75573" y="1825625"/>
            <a:ext cx="6240853" cy="4351338"/>
          </a:xfrm>
        </p:spPr>
      </p:pic>
    </p:spTree>
    <p:extLst>
      <p:ext uri="{BB962C8B-B14F-4D97-AF65-F5344CB8AC3E}">
        <p14:creationId xmlns:p14="http://schemas.microsoft.com/office/powerpoint/2010/main" val="78468497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774</Words>
  <Application>Microsoft Office PowerPoint</Application>
  <PresentationFormat>Widescreen</PresentationFormat>
  <Paragraphs>41</Paragraphs>
  <Slides>14</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14</vt:i4>
      </vt:variant>
    </vt:vector>
  </HeadingPairs>
  <TitlesOfParts>
    <vt:vector size="18" baseType="lpstr">
      <vt:lpstr>Arial</vt:lpstr>
      <vt:lpstr>Calibri</vt:lpstr>
      <vt:lpstr>Calibri Light</vt:lpstr>
      <vt:lpstr>Tema di Office</vt:lpstr>
      <vt:lpstr>Le guerre balcaniche</vt:lpstr>
      <vt:lpstr>Guerra italo-turca (1911-12)</vt:lpstr>
      <vt:lpstr>Conseguenze della Prima guerra balcanica</vt:lpstr>
      <vt:lpstr>Conseguenze della Seconda guerra balcanica</vt:lpstr>
      <vt:lpstr>La situazione nei Balcani all’inizio del Novecento</vt:lpstr>
      <vt:lpstr>Un celebre progetto di federalizzazione dell’Impero austro-ungarico esposto dal romeno transilvano Aurel Popovici: gli «Stati Uniti della Grande Austria»</vt:lpstr>
      <vt:lpstr>L’Imperialismo russo fra Otto e Novecento</vt:lpstr>
      <vt:lpstr>L’espansione dell’Impero russo</vt:lpstr>
      <vt:lpstr>Imperialismo in Asia fra Ottocento e Novecento</vt:lpstr>
      <vt:lpstr>La ferrovia transiberiana</vt:lpstr>
      <vt:lpstr>La rivoluzione russa del 1905</vt:lpstr>
      <vt:lpstr>La guerra nell’Europa danubiano-balcanica</vt:lpstr>
      <vt:lpstr>I territori promessi all’Italia nell’Adriatico orientale con il Patto di Londra del 1915</vt:lpstr>
      <vt:lpstr>Schieramenti nella Prima guerra mondiale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guerre balcaniche</dc:title>
  <dc:creator>SANTORO STEFANO</dc:creator>
  <cp:lastModifiedBy>SANTORO STEFANO</cp:lastModifiedBy>
  <cp:revision>1</cp:revision>
  <dcterms:created xsi:type="dcterms:W3CDTF">2023-10-25T08:22:20Z</dcterms:created>
  <dcterms:modified xsi:type="dcterms:W3CDTF">2023-10-25T08:22:59Z</dcterms:modified>
</cp:coreProperties>
</file>