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37" r:id="rId1"/>
  </p:sldMasterIdLst>
  <p:notesMasterIdLst>
    <p:notesMasterId r:id="rId43"/>
  </p:notesMasterIdLst>
  <p:sldIdLst>
    <p:sldId id="276" r:id="rId2"/>
    <p:sldId id="294" r:id="rId3"/>
    <p:sldId id="277" r:id="rId4"/>
    <p:sldId id="278" r:id="rId5"/>
    <p:sldId id="297" r:id="rId6"/>
    <p:sldId id="279" r:id="rId7"/>
    <p:sldId id="338" r:id="rId8"/>
    <p:sldId id="281" r:id="rId9"/>
    <p:sldId id="280" r:id="rId10"/>
    <p:sldId id="283" r:id="rId11"/>
    <p:sldId id="284" r:id="rId12"/>
    <p:sldId id="285" r:id="rId13"/>
    <p:sldId id="286" r:id="rId14"/>
    <p:sldId id="287" r:id="rId15"/>
    <p:sldId id="288" r:id="rId16"/>
    <p:sldId id="303" r:id="rId17"/>
    <p:sldId id="333" r:id="rId18"/>
    <p:sldId id="334" r:id="rId19"/>
    <p:sldId id="304" r:id="rId20"/>
    <p:sldId id="289" r:id="rId21"/>
    <p:sldId id="298" r:id="rId22"/>
    <p:sldId id="299" r:id="rId23"/>
    <p:sldId id="312" r:id="rId24"/>
    <p:sldId id="313" r:id="rId25"/>
    <p:sldId id="314" r:id="rId26"/>
    <p:sldId id="315" r:id="rId27"/>
    <p:sldId id="316" r:id="rId28"/>
    <p:sldId id="317" r:id="rId29"/>
    <p:sldId id="318" r:id="rId30"/>
    <p:sldId id="319" r:id="rId31"/>
    <p:sldId id="300" r:id="rId32"/>
    <p:sldId id="306" r:id="rId33"/>
    <p:sldId id="308" r:id="rId34"/>
    <p:sldId id="309" r:id="rId35"/>
    <p:sldId id="332" r:id="rId36"/>
    <p:sldId id="301" r:id="rId37"/>
    <p:sldId id="321" r:id="rId38"/>
    <p:sldId id="320" r:id="rId39"/>
    <p:sldId id="328" r:id="rId40"/>
    <p:sldId id="335" r:id="rId41"/>
    <p:sldId id="337" r:id="rId42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youtube.com/watch?v=X6RC-RzBl1k" TargetMode="Externa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svg"/><Relationship Id="rId1" Type="http://schemas.openxmlformats.org/officeDocument/2006/relationships/image" Target="../media/image40.png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svg"/><Relationship Id="rId1" Type="http://schemas.openxmlformats.org/officeDocument/2006/relationships/image" Target="../media/image54.png"/><Relationship Id="rId4" Type="http://schemas.openxmlformats.org/officeDocument/2006/relationships/image" Target="../media/image5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youtube.com/watch?v=X6RC-RzBl1k" TargetMode="External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svg"/><Relationship Id="rId1" Type="http://schemas.openxmlformats.org/officeDocument/2006/relationships/image" Target="../media/image40.png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svg"/><Relationship Id="rId1" Type="http://schemas.openxmlformats.org/officeDocument/2006/relationships/image" Target="../media/image54.png"/><Relationship Id="rId4" Type="http://schemas.openxmlformats.org/officeDocument/2006/relationships/image" Target="../media/image5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6EA58D-4D8E-47C0-B857-2C7E9932030E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DEB8878F-73A3-463C-B934-D3A1E4B82AFD}">
      <dgm:prSet/>
      <dgm:spPr/>
      <dgm:t>
        <a:bodyPr/>
        <a:lstStyle/>
        <a:p>
          <a:pPr>
            <a:defRPr b="1"/>
          </a:pPr>
          <a:r>
            <a:rPr lang="en-GB" b="1"/>
            <a:t>MEZZI DI PRODUZIONE</a:t>
          </a:r>
          <a:endParaRPr lang="en-US"/>
        </a:p>
      </dgm:t>
    </dgm:pt>
    <dgm:pt modelId="{4C17EE72-B49A-4810-B782-3E1941AFA50B}" type="parTrans" cxnId="{A160DDB0-BD61-400B-ADF7-024E812E10EF}">
      <dgm:prSet/>
      <dgm:spPr/>
      <dgm:t>
        <a:bodyPr/>
        <a:lstStyle/>
        <a:p>
          <a:endParaRPr lang="en-US"/>
        </a:p>
      </dgm:t>
    </dgm:pt>
    <dgm:pt modelId="{0865F6CE-D670-4411-B177-3533686D29ED}" type="sibTrans" cxnId="{A160DDB0-BD61-400B-ADF7-024E812E10EF}">
      <dgm:prSet/>
      <dgm:spPr/>
      <dgm:t>
        <a:bodyPr/>
        <a:lstStyle/>
        <a:p>
          <a:endParaRPr lang="en-US"/>
        </a:p>
      </dgm:t>
    </dgm:pt>
    <dgm:pt modelId="{8A31B3C3-B786-40B6-84DE-5DD8721187BE}">
      <dgm:prSet/>
      <dgm:spPr/>
      <dgm:t>
        <a:bodyPr/>
        <a:lstStyle/>
        <a:p>
          <a:r>
            <a:rPr lang="en-GB"/>
            <a:t>Materia prima, sapere e tecnologia</a:t>
          </a:r>
          <a:endParaRPr lang="en-US"/>
        </a:p>
      </dgm:t>
    </dgm:pt>
    <dgm:pt modelId="{258F7833-CCDE-4E73-BC3A-1CBAC91C78B5}" type="parTrans" cxnId="{F07900B5-93C7-4FE7-8E05-85896D06E2C8}">
      <dgm:prSet/>
      <dgm:spPr/>
      <dgm:t>
        <a:bodyPr/>
        <a:lstStyle/>
        <a:p>
          <a:endParaRPr lang="en-US"/>
        </a:p>
      </dgm:t>
    </dgm:pt>
    <dgm:pt modelId="{C6460612-4FC8-49F0-BCDB-C04A8730FCB6}" type="sibTrans" cxnId="{F07900B5-93C7-4FE7-8E05-85896D06E2C8}">
      <dgm:prSet/>
      <dgm:spPr/>
      <dgm:t>
        <a:bodyPr/>
        <a:lstStyle/>
        <a:p>
          <a:endParaRPr lang="en-US"/>
        </a:p>
      </dgm:t>
    </dgm:pt>
    <dgm:pt modelId="{B0B123F7-9486-4995-BEE8-DB03846B6665}">
      <dgm:prSet/>
      <dgm:spPr/>
      <dgm:t>
        <a:bodyPr/>
        <a:lstStyle/>
        <a:p>
          <a:pPr>
            <a:defRPr b="1"/>
          </a:pPr>
          <a:r>
            <a:rPr lang="en-GB" b="1"/>
            <a:t>MANODOPERA</a:t>
          </a:r>
          <a:endParaRPr lang="en-US"/>
        </a:p>
      </dgm:t>
    </dgm:pt>
    <dgm:pt modelId="{51F0E8E7-3150-4FD6-A932-5A338614768B}" type="parTrans" cxnId="{FDBB7273-7E47-4B90-8803-6B645DD0EF51}">
      <dgm:prSet/>
      <dgm:spPr/>
      <dgm:t>
        <a:bodyPr/>
        <a:lstStyle/>
        <a:p>
          <a:endParaRPr lang="en-US"/>
        </a:p>
      </dgm:t>
    </dgm:pt>
    <dgm:pt modelId="{E34BDAFE-C8CE-4A2D-AF8C-A5A6704284AF}" type="sibTrans" cxnId="{FDBB7273-7E47-4B90-8803-6B645DD0EF51}">
      <dgm:prSet/>
      <dgm:spPr/>
      <dgm:t>
        <a:bodyPr/>
        <a:lstStyle/>
        <a:p>
          <a:endParaRPr lang="en-US"/>
        </a:p>
      </dgm:t>
    </dgm:pt>
    <dgm:pt modelId="{F208EC3F-CB10-4AC9-A164-404440997B45}">
      <dgm:prSet/>
      <dgm:spPr/>
      <dgm:t>
        <a:bodyPr/>
        <a:lstStyle/>
        <a:p>
          <a:r>
            <a:rPr lang="en-GB"/>
            <a:t>Lavoro, energia umana</a:t>
          </a:r>
          <a:endParaRPr lang="en-US"/>
        </a:p>
      </dgm:t>
    </dgm:pt>
    <dgm:pt modelId="{5E242919-CF21-4159-B69F-292116EAC12B}" type="parTrans" cxnId="{9E7F204C-616A-414D-8F48-0473A09DA736}">
      <dgm:prSet/>
      <dgm:spPr/>
      <dgm:t>
        <a:bodyPr/>
        <a:lstStyle/>
        <a:p>
          <a:endParaRPr lang="en-US"/>
        </a:p>
      </dgm:t>
    </dgm:pt>
    <dgm:pt modelId="{2C87DE7A-092B-4ECD-8ECF-00CCB7C92CCF}" type="sibTrans" cxnId="{9E7F204C-616A-414D-8F48-0473A09DA736}">
      <dgm:prSet/>
      <dgm:spPr/>
      <dgm:t>
        <a:bodyPr/>
        <a:lstStyle/>
        <a:p>
          <a:endParaRPr lang="en-US"/>
        </a:p>
      </dgm:t>
    </dgm:pt>
    <dgm:pt modelId="{AF82C7BA-4C31-407C-AE85-D997D979316B}">
      <dgm:prSet/>
      <dgm:spPr/>
      <dgm:t>
        <a:bodyPr/>
        <a:lstStyle/>
        <a:p>
          <a:pPr>
            <a:defRPr b="1"/>
          </a:pPr>
          <a:r>
            <a:rPr lang="en-GB" b="1" dirty="0"/>
            <a:t>RAPPORTI DI PRODUZIONE</a:t>
          </a:r>
          <a:endParaRPr lang="en-US" dirty="0"/>
        </a:p>
      </dgm:t>
    </dgm:pt>
    <dgm:pt modelId="{951D92FB-6B7C-44FB-A262-0112D9B0022D}" type="parTrans" cxnId="{32DCA722-2420-43BA-B12F-1F15842E1869}">
      <dgm:prSet/>
      <dgm:spPr/>
      <dgm:t>
        <a:bodyPr/>
        <a:lstStyle/>
        <a:p>
          <a:endParaRPr lang="en-US"/>
        </a:p>
      </dgm:t>
    </dgm:pt>
    <dgm:pt modelId="{2E811580-8D00-49C6-93C7-1A95C6F52F6A}" type="sibTrans" cxnId="{32DCA722-2420-43BA-B12F-1F15842E1869}">
      <dgm:prSet/>
      <dgm:spPr/>
      <dgm:t>
        <a:bodyPr/>
        <a:lstStyle/>
        <a:p>
          <a:endParaRPr lang="en-US"/>
        </a:p>
      </dgm:t>
    </dgm:pt>
    <dgm:pt modelId="{46973739-FC0C-4FB2-BF6D-D36B273AD0D0}">
      <dgm:prSet/>
      <dgm:spPr/>
      <dgm:t>
        <a:bodyPr/>
        <a:lstStyle/>
        <a:p>
          <a:r>
            <a:rPr lang="en-GB"/>
            <a:t>Relazione sociale tra mezzi di produzione e manodopera</a:t>
          </a:r>
          <a:endParaRPr lang="en-US"/>
        </a:p>
      </dgm:t>
    </dgm:pt>
    <dgm:pt modelId="{C246A94A-596C-4ED6-AE7D-B3F1CA9AB85A}" type="parTrans" cxnId="{DE61B830-5FFD-4829-8623-A4AEEC927893}">
      <dgm:prSet/>
      <dgm:spPr/>
      <dgm:t>
        <a:bodyPr/>
        <a:lstStyle/>
        <a:p>
          <a:endParaRPr lang="en-US"/>
        </a:p>
      </dgm:t>
    </dgm:pt>
    <dgm:pt modelId="{6DE333F6-8552-4761-BF9E-3CF8E66E8AA4}" type="sibTrans" cxnId="{DE61B830-5FFD-4829-8623-A4AEEC927893}">
      <dgm:prSet/>
      <dgm:spPr/>
      <dgm:t>
        <a:bodyPr/>
        <a:lstStyle/>
        <a:p>
          <a:endParaRPr lang="en-US"/>
        </a:p>
      </dgm:t>
    </dgm:pt>
    <dgm:pt modelId="{59D228DF-A1B5-4E78-9566-7C49F306D0A9}" type="pres">
      <dgm:prSet presAssocID="{6C6EA58D-4D8E-47C0-B857-2C7E9932030E}" presName="root" presStyleCnt="0">
        <dgm:presLayoutVars>
          <dgm:dir/>
          <dgm:resizeHandles val="exact"/>
        </dgm:presLayoutVars>
      </dgm:prSet>
      <dgm:spPr/>
    </dgm:pt>
    <dgm:pt modelId="{BDF25F9D-97A6-4DEA-A8DA-A1AB3C7E64AE}" type="pres">
      <dgm:prSet presAssocID="{DEB8878F-73A3-463C-B934-D3A1E4B82AFD}" presName="compNode" presStyleCnt="0"/>
      <dgm:spPr/>
    </dgm:pt>
    <dgm:pt modelId="{44CD1D97-12D9-4B63-B0AA-043B1AF3FF34}" type="pres">
      <dgm:prSet presAssocID="{DEB8878F-73A3-463C-B934-D3A1E4B82AF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bbrica"/>
        </a:ext>
      </dgm:extLst>
    </dgm:pt>
    <dgm:pt modelId="{018F1E0E-0FC0-49EE-8231-54B100B84F85}" type="pres">
      <dgm:prSet presAssocID="{DEB8878F-73A3-463C-B934-D3A1E4B82AFD}" presName="iconSpace" presStyleCnt="0"/>
      <dgm:spPr/>
    </dgm:pt>
    <dgm:pt modelId="{0FDA29A6-DD54-466C-BCF3-029C27FBD606}" type="pres">
      <dgm:prSet presAssocID="{DEB8878F-73A3-463C-B934-D3A1E4B82AFD}" presName="parTx" presStyleLbl="revTx" presStyleIdx="0" presStyleCnt="6">
        <dgm:presLayoutVars>
          <dgm:chMax val="0"/>
          <dgm:chPref val="0"/>
        </dgm:presLayoutVars>
      </dgm:prSet>
      <dgm:spPr/>
    </dgm:pt>
    <dgm:pt modelId="{4C1B2A6F-B7B0-411B-8434-5C204292CCEE}" type="pres">
      <dgm:prSet presAssocID="{DEB8878F-73A3-463C-B934-D3A1E4B82AFD}" presName="txSpace" presStyleCnt="0"/>
      <dgm:spPr/>
    </dgm:pt>
    <dgm:pt modelId="{38822B94-1679-44D0-B263-0434CCE64BAB}" type="pres">
      <dgm:prSet presAssocID="{DEB8878F-73A3-463C-B934-D3A1E4B82AFD}" presName="desTx" presStyleLbl="revTx" presStyleIdx="1" presStyleCnt="6">
        <dgm:presLayoutVars/>
      </dgm:prSet>
      <dgm:spPr/>
    </dgm:pt>
    <dgm:pt modelId="{65BDA56B-76B5-4168-B0F5-A2E07EB5D229}" type="pres">
      <dgm:prSet presAssocID="{0865F6CE-D670-4411-B177-3533686D29ED}" presName="sibTrans" presStyleCnt="0"/>
      <dgm:spPr/>
    </dgm:pt>
    <dgm:pt modelId="{68337AB5-CB60-41CC-B0EE-95CB3BA44399}" type="pres">
      <dgm:prSet presAssocID="{B0B123F7-9486-4995-BEE8-DB03846B6665}" presName="compNode" presStyleCnt="0"/>
      <dgm:spPr/>
    </dgm:pt>
    <dgm:pt modelId="{1C89671C-0605-4B31-BCF0-08E2665AB5EC}" type="pres">
      <dgm:prSet presAssocID="{B0B123F7-9486-4995-BEE8-DB03846B666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uppo di uomini"/>
        </a:ext>
      </dgm:extLst>
    </dgm:pt>
    <dgm:pt modelId="{206B4F9F-0E2E-4F1C-B273-4A4CA8C9DBE2}" type="pres">
      <dgm:prSet presAssocID="{B0B123F7-9486-4995-BEE8-DB03846B6665}" presName="iconSpace" presStyleCnt="0"/>
      <dgm:spPr/>
    </dgm:pt>
    <dgm:pt modelId="{B3302969-5528-4676-88FA-6752A0F3880D}" type="pres">
      <dgm:prSet presAssocID="{B0B123F7-9486-4995-BEE8-DB03846B6665}" presName="parTx" presStyleLbl="revTx" presStyleIdx="2" presStyleCnt="6">
        <dgm:presLayoutVars>
          <dgm:chMax val="0"/>
          <dgm:chPref val="0"/>
        </dgm:presLayoutVars>
      </dgm:prSet>
      <dgm:spPr/>
    </dgm:pt>
    <dgm:pt modelId="{9524ED3F-18C5-4B38-96A5-A4213375EA80}" type="pres">
      <dgm:prSet presAssocID="{B0B123F7-9486-4995-BEE8-DB03846B6665}" presName="txSpace" presStyleCnt="0"/>
      <dgm:spPr/>
    </dgm:pt>
    <dgm:pt modelId="{0A59F60D-E449-4893-91C7-A67B4E714ED5}" type="pres">
      <dgm:prSet presAssocID="{B0B123F7-9486-4995-BEE8-DB03846B6665}" presName="desTx" presStyleLbl="revTx" presStyleIdx="3" presStyleCnt="6">
        <dgm:presLayoutVars/>
      </dgm:prSet>
      <dgm:spPr/>
    </dgm:pt>
    <dgm:pt modelId="{C1552511-59FD-4AEE-ACD2-EEAEF94146DB}" type="pres">
      <dgm:prSet presAssocID="{E34BDAFE-C8CE-4A2D-AF8C-A5A6704284AF}" presName="sibTrans" presStyleCnt="0"/>
      <dgm:spPr/>
    </dgm:pt>
    <dgm:pt modelId="{83542D53-DA6A-46CB-A210-0E8A8B20308B}" type="pres">
      <dgm:prSet presAssocID="{AF82C7BA-4C31-407C-AE85-D997D979316B}" presName="compNode" presStyleCnt="0"/>
      <dgm:spPr/>
    </dgm:pt>
    <dgm:pt modelId="{03211789-6C78-4329-9EEA-E04BAA57C512}" type="pres">
      <dgm:prSet presAssocID="{AF82C7BA-4C31-407C-AE85-D997D979316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BF8091EA-359A-4ABB-A8E5-3F904D160BC4}" type="pres">
      <dgm:prSet presAssocID="{AF82C7BA-4C31-407C-AE85-D997D979316B}" presName="iconSpace" presStyleCnt="0"/>
      <dgm:spPr/>
    </dgm:pt>
    <dgm:pt modelId="{B5E516E5-F7A1-42DD-99BC-2D9D39D813B3}" type="pres">
      <dgm:prSet presAssocID="{AF82C7BA-4C31-407C-AE85-D997D979316B}" presName="parTx" presStyleLbl="revTx" presStyleIdx="4" presStyleCnt="6">
        <dgm:presLayoutVars>
          <dgm:chMax val="0"/>
          <dgm:chPref val="0"/>
        </dgm:presLayoutVars>
      </dgm:prSet>
      <dgm:spPr/>
    </dgm:pt>
    <dgm:pt modelId="{C58FE77E-7F11-4C90-B94B-67CD4F7D244A}" type="pres">
      <dgm:prSet presAssocID="{AF82C7BA-4C31-407C-AE85-D997D979316B}" presName="txSpace" presStyleCnt="0"/>
      <dgm:spPr/>
    </dgm:pt>
    <dgm:pt modelId="{B739384A-1183-480C-801C-38B648DEF3F3}" type="pres">
      <dgm:prSet presAssocID="{AF82C7BA-4C31-407C-AE85-D997D979316B}" presName="desTx" presStyleLbl="revTx" presStyleIdx="5" presStyleCnt="6">
        <dgm:presLayoutVars/>
      </dgm:prSet>
      <dgm:spPr/>
    </dgm:pt>
  </dgm:ptLst>
  <dgm:cxnLst>
    <dgm:cxn modelId="{BB345918-6B14-4E7F-AC59-EFEA3A163066}" type="presOf" srcId="{46973739-FC0C-4FB2-BF6D-D36B273AD0D0}" destId="{B739384A-1183-480C-801C-38B648DEF3F3}" srcOrd="0" destOrd="0" presId="urn:microsoft.com/office/officeart/2018/5/layout/CenteredIconLabelDescriptionList"/>
    <dgm:cxn modelId="{DF7C741C-788E-4130-B971-E225F3DD5B04}" type="presOf" srcId="{DEB8878F-73A3-463C-B934-D3A1E4B82AFD}" destId="{0FDA29A6-DD54-466C-BCF3-029C27FBD606}" srcOrd="0" destOrd="0" presId="urn:microsoft.com/office/officeart/2018/5/layout/CenteredIconLabelDescriptionList"/>
    <dgm:cxn modelId="{32DCA722-2420-43BA-B12F-1F15842E1869}" srcId="{6C6EA58D-4D8E-47C0-B857-2C7E9932030E}" destId="{AF82C7BA-4C31-407C-AE85-D997D979316B}" srcOrd="2" destOrd="0" parTransId="{951D92FB-6B7C-44FB-A262-0112D9B0022D}" sibTransId="{2E811580-8D00-49C6-93C7-1A95C6F52F6A}"/>
    <dgm:cxn modelId="{DE61B830-5FFD-4829-8623-A4AEEC927893}" srcId="{AF82C7BA-4C31-407C-AE85-D997D979316B}" destId="{46973739-FC0C-4FB2-BF6D-D36B273AD0D0}" srcOrd="0" destOrd="0" parTransId="{C246A94A-596C-4ED6-AE7D-B3F1CA9AB85A}" sibTransId="{6DE333F6-8552-4761-BF9E-3CF8E66E8AA4}"/>
    <dgm:cxn modelId="{AFF88E3B-3729-465A-B38B-1C459D129B90}" type="presOf" srcId="{6C6EA58D-4D8E-47C0-B857-2C7E9932030E}" destId="{59D228DF-A1B5-4E78-9566-7C49F306D0A9}" srcOrd="0" destOrd="0" presId="urn:microsoft.com/office/officeart/2018/5/layout/CenteredIconLabelDescriptionList"/>
    <dgm:cxn modelId="{9E7F204C-616A-414D-8F48-0473A09DA736}" srcId="{B0B123F7-9486-4995-BEE8-DB03846B6665}" destId="{F208EC3F-CB10-4AC9-A164-404440997B45}" srcOrd="0" destOrd="0" parTransId="{5E242919-CF21-4159-B69F-292116EAC12B}" sibTransId="{2C87DE7A-092B-4ECD-8ECF-00CCB7C92CCF}"/>
    <dgm:cxn modelId="{FDBB7273-7E47-4B90-8803-6B645DD0EF51}" srcId="{6C6EA58D-4D8E-47C0-B857-2C7E9932030E}" destId="{B0B123F7-9486-4995-BEE8-DB03846B6665}" srcOrd="1" destOrd="0" parTransId="{51F0E8E7-3150-4FD6-A932-5A338614768B}" sibTransId="{E34BDAFE-C8CE-4A2D-AF8C-A5A6704284AF}"/>
    <dgm:cxn modelId="{B3C62F85-8412-4DAF-B922-7E2E870DA9CB}" type="presOf" srcId="{B0B123F7-9486-4995-BEE8-DB03846B6665}" destId="{B3302969-5528-4676-88FA-6752A0F3880D}" srcOrd="0" destOrd="0" presId="urn:microsoft.com/office/officeart/2018/5/layout/CenteredIconLabelDescriptionList"/>
    <dgm:cxn modelId="{A160DDB0-BD61-400B-ADF7-024E812E10EF}" srcId="{6C6EA58D-4D8E-47C0-B857-2C7E9932030E}" destId="{DEB8878F-73A3-463C-B934-D3A1E4B82AFD}" srcOrd="0" destOrd="0" parTransId="{4C17EE72-B49A-4810-B782-3E1941AFA50B}" sibTransId="{0865F6CE-D670-4411-B177-3533686D29ED}"/>
    <dgm:cxn modelId="{F07900B5-93C7-4FE7-8E05-85896D06E2C8}" srcId="{DEB8878F-73A3-463C-B934-D3A1E4B82AFD}" destId="{8A31B3C3-B786-40B6-84DE-5DD8721187BE}" srcOrd="0" destOrd="0" parTransId="{258F7833-CCDE-4E73-BC3A-1CBAC91C78B5}" sibTransId="{C6460612-4FC8-49F0-BCDB-C04A8730FCB6}"/>
    <dgm:cxn modelId="{0EA6BAB6-F8E5-4997-9EC8-1AA5E252F1B6}" type="presOf" srcId="{F208EC3F-CB10-4AC9-A164-404440997B45}" destId="{0A59F60D-E449-4893-91C7-A67B4E714ED5}" srcOrd="0" destOrd="0" presId="urn:microsoft.com/office/officeart/2018/5/layout/CenteredIconLabelDescriptionList"/>
    <dgm:cxn modelId="{7E00E0D5-C114-4EC2-BD21-2B6FAEE66D60}" type="presOf" srcId="{AF82C7BA-4C31-407C-AE85-D997D979316B}" destId="{B5E516E5-F7A1-42DD-99BC-2D9D39D813B3}" srcOrd="0" destOrd="0" presId="urn:microsoft.com/office/officeart/2018/5/layout/CenteredIconLabelDescriptionList"/>
    <dgm:cxn modelId="{6E2224F4-6ECD-4102-A765-1451E6B29845}" type="presOf" srcId="{8A31B3C3-B786-40B6-84DE-5DD8721187BE}" destId="{38822B94-1679-44D0-B263-0434CCE64BAB}" srcOrd="0" destOrd="0" presId="urn:microsoft.com/office/officeart/2018/5/layout/CenteredIconLabelDescriptionList"/>
    <dgm:cxn modelId="{1D22A2E9-50AE-423B-B1C1-B3661D027C8D}" type="presParOf" srcId="{59D228DF-A1B5-4E78-9566-7C49F306D0A9}" destId="{BDF25F9D-97A6-4DEA-A8DA-A1AB3C7E64AE}" srcOrd="0" destOrd="0" presId="urn:microsoft.com/office/officeart/2018/5/layout/CenteredIconLabelDescriptionList"/>
    <dgm:cxn modelId="{A7D14147-C5EC-4165-B7C3-E65F4C3CB437}" type="presParOf" srcId="{BDF25F9D-97A6-4DEA-A8DA-A1AB3C7E64AE}" destId="{44CD1D97-12D9-4B63-B0AA-043B1AF3FF34}" srcOrd="0" destOrd="0" presId="urn:microsoft.com/office/officeart/2018/5/layout/CenteredIconLabelDescriptionList"/>
    <dgm:cxn modelId="{007BC2AE-D415-44E4-A07D-3D4E40FD9A6C}" type="presParOf" srcId="{BDF25F9D-97A6-4DEA-A8DA-A1AB3C7E64AE}" destId="{018F1E0E-0FC0-49EE-8231-54B100B84F85}" srcOrd="1" destOrd="0" presId="urn:microsoft.com/office/officeart/2018/5/layout/CenteredIconLabelDescriptionList"/>
    <dgm:cxn modelId="{1BE112BB-99A7-4BAD-B211-D59E87B4A0B3}" type="presParOf" srcId="{BDF25F9D-97A6-4DEA-A8DA-A1AB3C7E64AE}" destId="{0FDA29A6-DD54-466C-BCF3-029C27FBD606}" srcOrd="2" destOrd="0" presId="urn:microsoft.com/office/officeart/2018/5/layout/CenteredIconLabelDescriptionList"/>
    <dgm:cxn modelId="{CA07714E-BB9D-442F-B8C3-F7B6AFD1C6F7}" type="presParOf" srcId="{BDF25F9D-97A6-4DEA-A8DA-A1AB3C7E64AE}" destId="{4C1B2A6F-B7B0-411B-8434-5C204292CCEE}" srcOrd="3" destOrd="0" presId="urn:microsoft.com/office/officeart/2018/5/layout/CenteredIconLabelDescriptionList"/>
    <dgm:cxn modelId="{333C7180-0C97-4931-B983-C70D00837780}" type="presParOf" srcId="{BDF25F9D-97A6-4DEA-A8DA-A1AB3C7E64AE}" destId="{38822B94-1679-44D0-B263-0434CCE64BAB}" srcOrd="4" destOrd="0" presId="urn:microsoft.com/office/officeart/2018/5/layout/CenteredIconLabelDescriptionList"/>
    <dgm:cxn modelId="{877F7978-95E3-4402-8728-E231D3AC438F}" type="presParOf" srcId="{59D228DF-A1B5-4E78-9566-7C49F306D0A9}" destId="{65BDA56B-76B5-4168-B0F5-A2E07EB5D229}" srcOrd="1" destOrd="0" presId="urn:microsoft.com/office/officeart/2018/5/layout/CenteredIconLabelDescriptionList"/>
    <dgm:cxn modelId="{3C1D15D8-F939-45EB-A59F-FB93C76376D8}" type="presParOf" srcId="{59D228DF-A1B5-4E78-9566-7C49F306D0A9}" destId="{68337AB5-CB60-41CC-B0EE-95CB3BA44399}" srcOrd="2" destOrd="0" presId="urn:microsoft.com/office/officeart/2018/5/layout/CenteredIconLabelDescriptionList"/>
    <dgm:cxn modelId="{909DBE3D-0E1A-4B21-844C-0C4129E54DC0}" type="presParOf" srcId="{68337AB5-CB60-41CC-B0EE-95CB3BA44399}" destId="{1C89671C-0605-4B31-BCF0-08E2665AB5EC}" srcOrd="0" destOrd="0" presId="urn:microsoft.com/office/officeart/2018/5/layout/CenteredIconLabelDescriptionList"/>
    <dgm:cxn modelId="{39466AB4-90BC-4E9D-8A21-B00CADB3ABA7}" type="presParOf" srcId="{68337AB5-CB60-41CC-B0EE-95CB3BA44399}" destId="{206B4F9F-0E2E-4F1C-B273-4A4CA8C9DBE2}" srcOrd="1" destOrd="0" presId="urn:microsoft.com/office/officeart/2018/5/layout/CenteredIconLabelDescriptionList"/>
    <dgm:cxn modelId="{ABE76A23-A1EF-48BE-98B1-2486433B4B2A}" type="presParOf" srcId="{68337AB5-CB60-41CC-B0EE-95CB3BA44399}" destId="{B3302969-5528-4676-88FA-6752A0F3880D}" srcOrd="2" destOrd="0" presId="urn:microsoft.com/office/officeart/2018/5/layout/CenteredIconLabelDescriptionList"/>
    <dgm:cxn modelId="{59C33D81-9CAE-4B16-96F4-BDB3B8835E64}" type="presParOf" srcId="{68337AB5-CB60-41CC-B0EE-95CB3BA44399}" destId="{9524ED3F-18C5-4B38-96A5-A4213375EA80}" srcOrd="3" destOrd="0" presId="urn:microsoft.com/office/officeart/2018/5/layout/CenteredIconLabelDescriptionList"/>
    <dgm:cxn modelId="{B3F59212-AADF-44B0-B4FA-E900D93E355F}" type="presParOf" srcId="{68337AB5-CB60-41CC-B0EE-95CB3BA44399}" destId="{0A59F60D-E449-4893-91C7-A67B4E714ED5}" srcOrd="4" destOrd="0" presId="urn:microsoft.com/office/officeart/2018/5/layout/CenteredIconLabelDescriptionList"/>
    <dgm:cxn modelId="{F719F8E8-5BB1-40DA-97F9-70B2BBC01211}" type="presParOf" srcId="{59D228DF-A1B5-4E78-9566-7C49F306D0A9}" destId="{C1552511-59FD-4AEE-ACD2-EEAEF94146DB}" srcOrd="3" destOrd="0" presId="urn:microsoft.com/office/officeart/2018/5/layout/CenteredIconLabelDescriptionList"/>
    <dgm:cxn modelId="{054DEAD4-6313-435E-8832-0533C55C4FD5}" type="presParOf" srcId="{59D228DF-A1B5-4E78-9566-7C49F306D0A9}" destId="{83542D53-DA6A-46CB-A210-0E8A8B20308B}" srcOrd="4" destOrd="0" presId="urn:microsoft.com/office/officeart/2018/5/layout/CenteredIconLabelDescriptionList"/>
    <dgm:cxn modelId="{EE079A97-EDF8-477E-8E69-4A95D3EA88DB}" type="presParOf" srcId="{83542D53-DA6A-46CB-A210-0E8A8B20308B}" destId="{03211789-6C78-4329-9EEA-E04BAA57C512}" srcOrd="0" destOrd="0" presId="urn:microsoft.com/office/officeart/2018/5/layout/CenteredIconLabelDescriptionList"/>
    <dgm:cxn modelId="{DA19E666-FFBD-4AE8-9320-7F0DC4B8C9AE}" type="presParOf" srcId="{83542D53-DA6A-46CB-A210-0E8A8B20308B}" destId="{BF8091EA-359A-4ABB-A8E5-3F904D160BC4}" srcOrd="1" destOrd="0" presId="urn:microsoft.com/office/officeart/2018/5/layout/CenteredIconLabelDescriptionList"/>
    <dgm:cxn modelId="{52E1DA1B-E418-4AF6-808F-0E1FE32727F7}" type="presParOf" srcId="{83542D53-DA6A-46CB-A210-0E8A8B20308B}" destId="{B5E516E5-F7A1-42DD-99BC-2D9D39D813B3}" srcOrd="2" destOrd="0" presId="urn:microsoft.com/office/officeart/2018/5/layout/CenteredIconLabelDescriptionList"/>
    <dgm:cxn modelId="{9DF04420-8F2C-4E55-A657-8726FF98F0FA}" type="presParOf" srcId="{83542D53-DA6A-46CB-A210-0E8A8B20308B}" destId="{C58FE77E-7F11-4C90-B94B-67CD4F7D244A}" srcOrd="3" destOrd="0" presId="urn:microsoft.com/office/officeart/2018/5/layout/CenteredIconLabelDescriptionList"/>
    <dgm:cxn modelId="{C2134828-7331-460C-B254-248E08728B7F}" type="presParOf" srcId="{83542D53-DA6A-46CB-A210-0E8A8B20308B}" destId="{B739384A-1183-480C-801C-38B648DEF3F3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56311B-388F-41F1-80FB-FEC30A2570E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0B90A50-A23D-42EA-A757-6ADECF181240}">
      <dgm:prSet/>
      <dgm:spPr/>
      <dgm:t>
        <a:bodyPr/>
        <a:lstStyle/>
        <a:p>
          <a:r>
            <a:rPr lang="it-IT"/>
            <a:t>40.000 individui, 0,0003 % pianeta (economia multipolare)</a:t>
          </a:r>
          <a:endParaRPr lang="en-US"/>
        </a:p>
      </dgm:t>
    </dgm:pt>
    <dgm:pt modelId="{08232B6E-F0F1-40B2-9644-694060AD41CE}" type="parTrans" cxnId="{0F5D8EB1-7762-4B5A-8661-DCEB798AEB85}">
      <dgm:prSet/>
      <dgm:spPr/>
      <dgm:t>
        <a:bodyPr/>
        <a:lstStyle/>
        <a:p>
          <a:endParaRPr lang="en-US"/>
        </a:p>
      </dgm:t>
    </dgm:pt>
    <dgm:pt modelId="{75F7B9BA-FE37-486F-B4A0-EED35D906453}" type="sibTrans" cxnId="{0F5D8EB1-7762-4B5A-8661-DCEB798AEB85}">
      <dgm:prSet/>
      <dgm:spPr/>
      <dgm:t>
        <a:bodyPr/>
        <a:lstStyle/>
        <a:p>
          <a:endParaRPr lang="en-US"/>
        </a:p>
      </dgm:t>
    </dgm:pt>
    <dgm:pt modelId="{E1E9C22A-7FCD-443C-A0EA-ACC58B51A0B0}">
      <dgm:prSet/>
      <dgm:spPr/>
      <dgm:t>
        <a:bodyPr/>
        <a:lstStyle/>
        <a:p>
          <a:r>
            <a:rPr lang="it-IT"/>
            <a:t>risorse spontanee, animali e vegetali, </a:t>
          </a:r>
          <a:endParaRPr lang="en-US"/>
        </a:p>
      </dgm:t>
    </dgm:pt>
    <dgm:pt modelId="{5911BB24-3BB4-4030-BBD1-734E6077A78B}" type="parTrans" cxnId="{0C9912AE-29F7-4CCB-8007-E6851BAFCDB6}">
      <dgm:prSet/>
      <dgm:spPr/>
      <dgm:t>
        <a:bodyPr/>
        <a:lstStyle/>
        <a:p>
          <a:endParaRPr lang="en-US"/>
        </a:p>
      </dgm:t>
    </dgm:pt>
    <dgm:pt modelId="{9C91F096-15B5-4D62-B416-573D1863E60C}" type="sibTrans" cxnId="{0C9912AE-29F7-4CCB-8007-E6851BAFCDB6}">
      <dgm:prSet/>
      <dgm:spPr/>
      <dgm:t>
        <a:bodyPr/>
        <a:lstStyle/>
        <a:p>
          <a:endParaRPr lang="en-US"/>
        </a:p>
      </dgm:t>
    </dgm:pt>
    <dgm:pt modelId="{44E80FFE-F54C-49FB-8CB8-CFA28292EF3A}">
      <dgm:prSet/>
      <dgm:spPr/>
      <dgm:t>
        <a:bodyPr/>
        <a:lstStyle/>
        <a:p>
          <a:r>
            <a:rPr lang="it-IT"/>
            <a:t>attività a rendimento </a:t>
          </a:r>
          <a:r>
            <a:rPr lang="it-IT" i="1"/>
            <a:t>immediato</a:t>
          </a:r>
          <a:endParaRPr lang="en-US"/>
        </a:p>
      </dgm:t>
    </dgm:pt>
    <dgm:pt modelId="{CA1DA4C8-3379-4361-B183-048F5322ECC1}" type="parTrans" cxnId="{97B3599E-8CE0-4F3E-A8B7-5B2EA0D2A7C9}">
      <dgm:prSet/>
      <dgm:spPr/>
      <dgm:t>
        <a:bodyPr/>
        <a:lstStyle/>
        <a:p>
          <a:endParaRPr lang="en-US"/>
        </a:p>
      </dgm:t>
    </dgm:pt>
    <dgm:pt modelId="{189337D8-B4EB-47BE-A09A-24527A70413F}" type="sibTrans" cxnId="{97B3599E-8CE0-4F3E-A8B7-5B2EA0D2A7C9}">
      <dgm:prSet/>
      <dgm:spPr/>
      <dgm:t>
        <a:bodyPr/>
        <a:lstStyle/>
        <a:p>
          <a:endParaRPr lang="en-US"/>
        </a:p>
      </dgm:t>
    </dgm:pt>
    <dgm:pt modelId="{CDFD4863-8FE2-4598-BFDA-B51C6E0EE8AF}">
      <dgm:prSet/>
      <dgm:spPr/>
      <dgm:t>
        <a:bodyPr/>
        <a:lstStyle/>
        <a:p>
          <a:r>
            <a:rPr lang="it-IT"/>
            <a:t>società piccole, mobili, egualitarie e cooperative</a:t>
          </a:r>
          <a:endParaRPr lang="en-US"/>
        </a:p>
      </dgm:t>
    </dgm:pt>
    <dgm:pt modelId="{2BF630DD-31B7-4CEE-BB4D-39DEEBD65429}" type="parTrans" cxnId="{5265AF3C-CEEF-477B-B136-6D286B0A8DE5}">
      <dgm:prSet/>
      <dgm:spPr/>
      <dgm:t>
        <a:bodyPr/>
        <a:lstStyle/>
        <a:p>
          <a:endParaRPr lang="en-US"/>
        </a:p>
      </dgm:t>
    </dgm:pt>
    <dgm:pt modelId="{85922A7A-457C-4923-B9AA-DE177709DC09}" type="sibTrans" cxnId="{5265AF3C-CEEF-477B-B136-6D286B0A8DE5}">
      <dgm:prSet/>
      <dgm:spPr/>
      <dgm:t>
        <a:bodyPr/>
        <a:lstStyle/>
        <a:p>
          <a:endParaRPr lang="en-US"/>
        </a:p>
      </dgm:t>
    </dgm:pt>
    <dgm:pt modelId="{8C0B006C-964F-4C4D-B0DB-2112ECCE7702}">
      <dgm:prSet/>
      <dgm:spPr/>
      <dgm:t>
        <a:bodyPr/>
        <a:lstStyle/>
        <a:p>
          <a:r>
            <a:rPr lang="it-IT">
              <a:hlinkClick xmlns:r="http://schemas.openxmlformats.org/officeDocument/2006/relationships" r:id="rId1"/>
            </a:rPr>
            <a:t>Sami people</a:t>
          </a:r>
          <a:endParaRPr lang="en-US"/>
        </a:p>
      </dgm:t>
    </dgm:pt>
    <dgm:pt modelId="{5662E34E-D05C-42BE-9597-E557F128A5A5}" type="parTrans" cxnId="{22BD8BE8-1C8E-4201-B16B-2012283C2138}">
      <dgm:prSet/>
      <dgm:spPr/>
      <dgm:t>
        <a:bodyPr/>
        <a:lstStyle/>
        <a:p>
          <a:endParaRPr lang="en-US"/>
        </a:p>
      </dgm:t>
    </dgm:pt>
    <dgm:pt modelId="{8BBE65C1-21EE-4EE8-A840-CAA584E4D9AE}" type="sibTrans" cxnId="{22BD8BE8-1C8E-4201-B16B-2012283C2138}">
      <dgm:prSet/>
      <dgm:spPr/>
      <dgm:t>
        <a:bodyPr/>
        <a:lstStyle/>
        <a:p>
          <a:endParaRPr lang="en-US"/>
        </a:p>
      </dgm:t>
    </dgm:pt>
    <dgm:pt modelId="{12580FCC-D2BF-E542-99AB-B77F61BED95F}" type="pres">
      <dgm:prSet presAssocID="{6D56311B-388F-41F1-80FB-FEC30A2570E7}" presName="linear" presStyleCnt="0">
        <dgm:presLayoutVars>
          <dgm:animLvl val="lvl"/>
          <dgm:resizeHandles val="exact"/>
        </dgm:presLayoutVars>
      </dgm:prSet>
      <dgm:spPr/>
    </dgm:pt>
    <dgm:pt modelId="{BE59E740-5B54-414C-BAF5-09BDCB93C0DD}" type="pres">
      <dgm:prSet presAssocID="{40B90A50-A23D-42EA-A757-6ADECF18124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5542979-6910-1348-B6B0-C8A2C72B3AA9}" type="pres">
      <dgm:prSet presAssocID="{75F7B9BA-FE37-486F-B4A0-EED35D906453}" presName="spacer" presStyleCnt="0"/>
      <dgm:spPr/>
    </dgm:pt>
    <dgm:pt modelId="{45215DD5-DEE8-3E4C-9E0A-C9A1C30F1F1F}" type="pres">
      <dgm:prSet presAssocID="{E1E9C22A-7FCD-443C-A0EA-ACC58B51A0B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74EB585-1E30-AA45-947C-ED5868C06B88}" type="pres">
      <dgm:prSet presAssocID="{E1E9C22A-7FCD-443C-A0EA-ACC58B51A0B0}" presName="childText" presStyleLbl="revTx" presStyleIdx="0" presStyleCnt="1">
        <dgm:presLayoutVars>
          <dgm:bulletEnabled val="1"/>
        </dgm:presLayoutVars>
      </dgm:prSet>
      <dgm:spPr/>
    </dgm:pt>
    <dgm:pt modelId="{AAC103BE-24CD-3342-81FD-CD2C303D3985}" type="pres">
      <dgm:prSet presAssocID="{CDFD4863-8FE2-4598-BFDA-B51C6E0EE8A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346644E-A19D-C14E-BE30-E7124E80E402}" type="pres">
      <dgm:prSet presAssocID="{85922A7A-457C-4923-B9AA-DE177709DC09}" presName="spacer" presStyleCnt="0"/>
      <dgm:spPr/>
    </dgm:pt>
    <dgm:pt modelId="{35E2E361-AB1B-2E49-A54B-02EDBA522524}" type="pres">
      <dgm:prSet presAssocID="{8C0B006C-964F-4C4D-B0DB-2112ECCE770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B72252B-EB64-D241-B384-1B2CB9BD6200}" type="presOf" srcId="{40B90A50-A23D-42EA-A757-6ADECF181240}" destId="{BE59E740-5B54-414C-BAF5-09BDCB93C0DD}" srcOrd="0" destOrd="0" presId="urn:microsoft.com/office/officeart/2005/8/layout/vList2"/>
    <dgm:cxn modelId="{0FC7962D-B40F-1249-AAC7-F5B292383E66}" type="presOf" srcId="{E1E9C22A-7FCD-443C-A0EA-ACC58B51A0B0}" destId="{45215DD5-DEE8-3E4C-9E0A-C9A1C30F1F1F}" srcOrd="0" destOrd="0" presId="urn:microsoft.com/office/officeart/2005/8/layout/vList2"/>
    <dgm:cxn modelId="{5265AF3C-CEEF-477B-B136-6D286B0A8DE5}" srcId="{6D56311B-388F-41F1-80FB-FEC30A2570E7}" destId="{CDFD4863-8FE2-4598-BFDA-B51C6E0EE8AF}" srcOrd="2" destOrd="0" parTransId="{2BF630DD-31B7-4CEE-BB4D-39DEEBD65429}" sibTransId="{85922A7A-457C-4923-B9AA-DE177709DC09}"/>
    <dgm:cxn modelId="{8D42753D-C46F-EF4F-83F5-2DE4ACDEBDF3}" type="presOf" srcId="{6D56311B-388F-41F1-80FB-FEC30A2570E7}" destId="{12580FCC-D2BF-E542-99AB-B77F61BED95F}" srcOrd="0" destOrd="0" presId="urn:microsoft.com/office/officeart/2005/8/layout/vList2"/>
    <dgm:cxn modelId="{0151EF6F-8A26-1448-BC7B-50654DBE0F6E}" type="presOf" srcId="{8C0B006C-964F-4C4D-B0DB-2112ECCE7702}" destId="{35E2E361-AB1B-2E49-A54B-02EDBA522524}" srcOrd="0" destOrd="0" presId="urn:microsoft.com/office/officeart/2005/8/layout/vList2"/>
    <dgm:cxn modelId="{318BE793-F7B8-8B4E-972A-66BD48BC5B70}" type="presOf" srcId="{CDFD4863-8FE2-4598-BFDA-B51C6E0EE8AF}" destId="{AAC103BE-24CD-3342-81FD-CD2C303D3985}" srcOrd="0" destOrd="0" presId="urn:microsoft.com/office/officeart/2005/8/layout/vList2"/>
    <dgm:cxn modelId="{97B3599E-8CE0-4F3E-A8B7-5B2EA0D2A7C9}" srcId="{E1E9C22A-7FCD-443C-A0EA-ACC58B51A0B0}" destId="{44E80FFE-F54C-49FB-8CB8-CFA28292EF3A}" srcOrd="0" destOrd="0" parTransId="{CA1DA4C8-3379-4361-B183-048F5322ECC1}" sibTransId="{189337D8-B4EB-47BE-A09A-24527A70413F}"/>
    <dgm:cxn modelId="{0C9912AE-29F7-4CCB-8007-E6851BAFCDB6}" srcId="{6D56311B-388F-41F1-80FB-FEC30A2570E7}" destId="{E1E9C22A-7FCD-443C-A0EA-ACC58B51A0B0}" srcOrd="1" destOrd="0" parTransId="{5911BB24-3BB4-4030-BBD1-734E6077A78B}" sibTransId="{9C91F096-15B5-4D62-B416-573D1863E60C}"/>
    <dgm:cxn modelId="{0F5D8EB1-7762-4B5A-8661-DCEB798AEB85}" srcId="{6D56311B-388F-41F1-80FB-FEC30A2570E7}" destId="{40B90A50-A23D-42EA-A757-6ADECF181240}" srcOrd="0" destOrd="0" parTransId="{08232B6E-F0F1-40B2-9644-694060AD41CE}" sibTransId="{75F7B9BA-FE37-486F-B4A0-EED35D906453}"/>
    <dgm:cxn modelId="{7F28CCC1-E18B-F54D-B47E-5D466700B4F5}" type="presOf" srcId="{44E80FFE-F54C-49FB-8CB8-CFA28292EF3A}" destId="{E74EB585-1E30-AA45-947C-ED5868C06B88}" srcOrd="0" destOrd="0" presId="urn:microsoft.com/office/officeart/2005/8/layout/vList2"/>
    <dgm:cxn modelId="{22BD8BE8-1C8E-4201-B16B-2012283C2138}" srcId="{6D56311B-388F-41F1-80FB-FEC30A2570E7}" destId="{8C0B006C-964F-4C4D-B0DB-2112ECCE7702}" srcOrd="3" destOrd="0" parTransId="{5662E34E-D05C-42BE-9597-E557F128A5A5}" sibTransId="{8BBE65C1-21EE-4EE8-A840-CAA584E4D9AE}"/>
    <dgm:cxn modelId="{C4AC5992-CF9D-C043-9FE7-3742A8524390}" type="presParOf" srcId="{12580FCC-D2BF-E542-99AB-B77F61BED95F}" destId="{BE59E740-5B54-414C-BAF5-09BDCB93C0DD}" srcOrd="0" destOrd="0" presId="urn:microsoft.com/office/officeart/2005/8/layout/vList2"/>
    <dgm:cxn modelId="{02F68DD3-2E99-A146-9557-50C0B971D0E0}" type="presParOf" srcId="{12580FCC-D2BF-E542-99AB-B77F61BED95F}" destId="{95542979-6910-1348-B6B0-C8A2C72B3AA9}" srcOrd="1" destOrd="0" presId="urn:microsoft.com/office/officeart/2005/8/layout/vList2"/>
    <dgm:cxn modelId="{23B14976-D8C7-284B-A805-ED2AC1620EAF}" type="presParOf" srcId="{12580FCC-D2BF-E542-99AB-B77F61BED95F}" destId="{45215DD5-DEE8-3E4C-9E0A-C9A1C30F1F1F}" srcOrd="2" destOrd="0" presId="urn:microsoft.com/office/officeart/2005/8/layout/vList2"/>
    <dgm:cxn modelId="{A14C7504-2705-7B4A-9D22-E7921A7F0AB1}" type="presParOf" srcId="{12580FCC-D2BF-E542-99AB-B77F61BED95F}" destId="{E74EB585-1E30-AA45-947C-ED5868C06B88}" srcOrd="3" destOrd="0" presId="urn:microsoft.com/office/officeart/2005/8/layout/vList2"/>
    <dgm:cxn modelId="{120CB8C5-0FA0-CA4F-AB53-42C8B281299B}" type="presParOf" srcId="{12580FCC-D2BF-E542-99AB-B77F61BED95F}" destId="{AAC103BE-24CD-3342-81FD-CD2C303D3985}" srcOrd="4" destOrd="0" presId="urn:microsoft.com/office/officeart/2005/8/layout/vList2"/>
    <dgm:cxn modelId="{1AB6D067-7CF1-AD40-9D5A-FD5B320E7327}" type="presParOf" srcId="{12580FCC-D2BF-E542-99AB-B77F61BED95F}" destId="{2346644E-A19D-C14E-BE30-E7124E80E402}" srcOrd="5" destOrd="0" presId="urn:microsoft.com/office/officeart/2005/8/layout/vList2"/>
    <dgm:cxn modelId="{EED3660F-FAFF-1343-948C-31EA6496C60A}" type="presParOf" srcId="{12580FCC-D2BF-E542-99AB-B77F61BED95F}" destId="{35E2E361-AB1B-2E49-A54B-02EDBA52252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BCB6E3-DA02-4942-8847-EC603FEFE97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FE347BB-B134-4CD9-833F-ED368F63D0A8}">
      <dgm:prSet/>
      <dgm:spPr/>
      <dgm:t>
        <a:bodyPr/>
        <a:lstStyle/>
        <a:p>
          <a:r>
            <a:rPr lang="en-GB"/>
            <a:t>1. </a:t>
          </a:r>
          <a:r>
            <a:rPr lang="en-GB" b="1"/>
            <a:t>RECIPROCITA’</a:t>
          </a:r>
          <a:r>
            <a:rPr lang="en-GB"/>
            <a:t> - simmetria</a:t>
          </a:r>
          <a:endParaRPr lang="en-US"/>
        </a:p>
      </dgm:t>
    </dgm:pt>
    <dgm:pt modelId="{D19E8B5D-DF0E-43B2-A351-AFFAAFC60486}" type="parTrans" cxnId="{4905A04B-8009-4F09-84C8-4FEE6E4E9346}">
      <dgm:prSet/>
      <dgm:spPr/>
      <dgm:t>
        <a:bodyPr/>
        <a:lstStyle/>
        <a:p>
          <a:endParaRPr lang="en-US"/>
        </a:p>
      </dgm:t>
    </dgm:pt>
    <dgm:pt modelId="{78F6BB99-6F1C-40AE-A8AB-0980950F7B75}" type="sibTrans" cxnId="{4905A04B-8009-4F09-84C8-4FEE6E4E9346}">
      <dgm:prSet/>
      <dgm:spPr/>
      <dgm:t>
        <a:bodyPr/>
        <a:lstStyle/>
        <a:p>
          <a:endParaRPr lang="en-US"/>
        </a:p>
      </dgm:t>
    </dgm:pt>
    <dgm:pt modelId="{BDCF441F-8D7D-4C27-9256-C9BCC441E27D}">
      <dgm:prSet/>
      <dgm:spPr/>
      <dgm:t>
        <a:bodyPr/>
        <a:lstStyle/>
        <a:p>
          <a:r>
            <a:rPr lang="en-GB"/>
            <a:t>2. </a:t>
          </a:r>
          <a:r>
            <a:rPr lang="en-GB" b="1"/>
            <a:t>RIDISTRIBUZIONE</a:t>
          </a:r>
          <a:r>
            <a:rPr lang="en-GB"/>
            <a:t> - centralità</a:t>
          </a:r>
          <a:endParaRPr lang="en-US"/>
        </a:p>
      </dgm:t>
    </dgm:pt>
    <dgm:pt modelId="{7E34F47C-0E1E-4C5F-8849-57788567967A}" type="parTrans" cxnId="{94BC5233-4D33-4AF6-A033-6F29A2936A78}">
      <dgm:prSet/>
      <dgm:spPr/>
      <dgm:t>
        <a:bodyPr/>
        <a:lstStyle/>
        <a:p>
          <a:endParaRPr lang="en-US"/>
        </a:p>
      </dgm:t>
    </dgm:pt>
    <dgm:pt modelId="{3F30DC98-F7B5-4FDE-BD9D-1CD7BFDAF687}" type="sibTrans" cxnId="{94BC5233-4D33-4AF6-A033-6F29A2936A78}">
      <dgm:prSet/>
      <dgm:spPr/>
      <dgm:t>
        <a:bodyPr/>
        <a:lstStyle/>
        <a:p>
          <a:endParaRPr lang="en-US"/>
        </a:p>
      </dgm:t>
    </dgm:pt>
    <dgm:pt modelId="{D0B399EF-4FFB-4C55-9692-1FE404A953F2}">
      <dgm:prSet/>
      <dgm:spPr/>
      <dgm:t>
        <a:bodyPr/>
        <a:lstStyle/>
        <a:p>
          <a:r>
            <a:rPr lang="en-GB"/>
            <a:t>3. </a:t>
          </a:r>
          <a:r>
            <a:rPr lang="en-GB" b="1"/>
            <a:t>SCAMBIO</a:t>
          </a:r>
          <a:r>
            <a:rPr lang="en-GB"/>
            <a:t> - mercato</a:t>
          </a:r>
          <a:endParaRPr lang="en-US"/>
        </a:p>
      </dgm:t>
    </dgm:pt>
    <dgm:pt modelId="{1F590A4D-F61F-4901-9FEA-9726F63CC2FC}" type="parTrans" cxnId="{7115FCAF-2AE7-4939-9D0C-AC607F7CB7D4}">
      <dgm:prSet/>
      <dgm:spPr/>
      <dgm:t>
        <a:bodyPr/>
        <a:lstStyle/>
        <a:p>
          <a:endParaRPr lang="en-US"/>
        </a:p>
      </dgm:t>
    </dgm:pt>
    <dgm:pt modelId="{E66C2097-B932-4C8E-B026-20FFC88685B3}" type="sibTrans" cxnId="{7115FCAF-2AE7-4939-9D0C-AC607F7CB7D4}">
      <dgm:prSet/>
      <dgm:spPr/>
      <dgm:t>
        <a:bodyPr/>
        <a:lstStyle/>
        <a:p>
          <a:endParaRPr lang="en-US"/>
        </a:p>
      </dgm:t>
    </dgm:pt>
    <dgm:pt modelId="{8DD35074-3303-4FFE-BF75-2D169AFAEFD6}" type="pres">
      <dgm:prSet presAssocID="{98BCB6E3-DA02-4942-8847-EC603FEFE974}" presName="root" presStyleCnt="0">
        <dgm:presLayoutVars>
          <dgm:dir/>
          <dgm:resizeHandles val="exact"/>
        </dgm:presLayoutVars>
      </dgm:prSet>
      <dgm:spPr/>
    </dgm:pt>
    <dgm:pt modelId="{DE70EF2C-5F73-4C4E-ACBC-7467AC20E523}" type="pres">
      <dgm:prSet presAssocID="{9FE347BB-B134-4CD9-833F-ED368F63D0A8}" presName="compNode" presStyleCnt="0"/>
      <dgm:spPr/>
    </dgm:pt>
    <dgm:pt modelId="{7449AD3C-50C7-49C5-B88A-1F64D68EAAFE}" type="pres">
      <dgm:prSet presAssocID="{9FE347BB-B134-4CD9-833F-ED368F63D0A8}" presName="bgRect" presStyleLbl="bgShp" presStyleIdx="0" presStyleCnt="3"/>
      <dgm:spPr/>
    </dgm:pt>
    <dgm:pt modelId="{88DDE196-262A-4951-9DFA-B248D46064A7}" type="pres">
      <dgm:prSet presAssocID="{9FE347BB-B134-4CD9-833F-ED368F63D0A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awing Compass"/>
        </a:ext>
      </dgm:extLst>
    </dgm:pt>
    <dgm:pt modelId="{F2950982-4CA8-4CF0-9221-652792CA8E79}" type="pres">
      <dgm:prSet presAssocID="{9FE347BB-B134-4CD9-833F-ED368F63D0A8}" presName="spaceRect" presStyleCnt="0"/>
      <dgm:spPr/>
    </dgm:pt>
    <dgm:pt modelId="{8D0328D2-C2D4-437F-A844-8168A33B366C}" type="pres">
      <dgm:prSet presAssocID="{9FE347BB-B134-4CD9-833F-ED368F63D0A8}" presName="parTx" presStyleLbl="revTx" presStyleIdx="0" presStyleCnt="3">
        <dgm:presLayoutVars>
          <dgm:chMax val="0"/>
          <dgm:chPref val="0"/>
        </dgm:presLayoutVars>
      </dgm:prSet>
      <dgm:spPr/>
    </dgm:pt>
    <dgm:pt modelId="{97E9425E-25B7-4183-A1C1-B64FA8CF7EFA}" type="pres">
      <dgm:prSet presAssocID="{78F6BB99-6F1C-40AE-A8AB-0980950F7B75}" presName="sibTrans" presStyleCnt="0"/>
      <dgm:spPr/>
    </dgm:pt>
    <dgm:pt modelId="{2832FF19-7E57-4A91-A8B5-D7C45B6B9245}" type="pres">
      <dgm:prSet presAssocID="{BDCF441F-8D7D-4C27-9256-C9BCC441E27D}" presName="compNode" presStyleCnt="0"/>
      <dgm:spPr/>
    </dgm:pt>
    <dgm:pt modelId="{55EC3915-FAF0-4714-9CFA-C8BA9FE2699F}" type="pres">
      <dgm:prSet presAssocID="{BDCF441F-8D7D-4C27-9256-C9BCC441E27D}" presName="bgRect" presStyleLbl="bgShp" presStyleIdx="1" presStyleCnt="3"/>
      <dgm:spPr/>
    </dgm:pt>
    <dgm:pt modelId="{7E070323-0CF8-4E8D-9C09-D1FFF172F19C}" type="pres">
      <dgm:prSet presAssocID="{BDCF441F-8D7D-4C27-9256-C9BCC441E27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twork Diagram"/>
        </a:ext>
      </dgm:extLst>
    </dgm:pt>
    <dgm:pt modelId="{F63546C7-D446-4CE5-9235-A2F6291FB215}" type="pres">
      <dgm:prSet presAssocID="{BDCF441F-8D7D-4C27-9256-C9BCC441E27D}" presName="spaceRect" presStyleCnt="0"/>
      <dgm:spPr/>
    </dgm:pt>
    <dgm:pt modelId="{EFEEFDEF-3A36-4887-8473-AAF886C447A7}" type="pres">
      <dgm:prSet presAssocID="{BDCF441F-8D7D-4C27-9256-C9BCC441E27D}" presName="parTx" presStyleLbl="revTx" presStyleIdx="1" presStyleCnt="3">
        <dgm:presLayoutVars>
          <dgm:chMax val="0"/>
          <dgm:chPref val="0"/>
        </dgm:presLayoutVars>
      </dgm:prSet>
      <dgm:spPr/>
    </dgm:pt>
    <dgm:pt modelId="{12AAC4E8-0313-4C86-9B2E-8613830B3BDB}" type="pres">
      <dgm:prSet presAssocID="{3F30DC98-F7B5-4FDE-BD9D-1CD7BFDAF687}" presName="sibTrans" presStyleCnt="0"/>
      <dgm:spPr/>
    </dgm:pt>
    <dgm:pt modelId="{C26A7D0C-206A-4E6C-8D17-7A8A1027B6D2}" type="pres">
      <dgm:prSet presAssocID="{D0B399EF-4FFB-4C55-9692-1FE404A953F2}" presName="compNode" presStyleCnt="0"/>
      <dgm:spPr/>
    </dgm:pt>
    <dgm:pt modelId="{8FC91B57-2AAB-43E5-8DB9-CBAB1157F4FD}" type="pres">
      <dgm:prSet presAssocID="{D0B399EF-4FFB-4C55-9692-1FE404A953F2}" presName="bgRect" presStyleLbl="bgShp" presStyleIdx="2" presStyleCnt="3"/>
      <dgm:spPr/>
    </dgm:pt>
    <dgm:pt modelId="{7049992D-F15F-49A7-B1FD-1CBB154A9156}" type="pres">
      <dgm:prSet presAssocID="{D0B399EF-4FFB-4C55-9692-1FE404A953F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old bars"/>
        </a:ext>
      </dgm:extLst>
    </dgm:pt>
    <dgm:pt modelId="{EE0CCE59-B1F0-4667-9E63-1F5F6BCE267C}" type="pres">
      <dgm:prSet presAssocID="{D0B399EF-4FFB-4C55-9692-1FE404A953F2}" presName="spaceRect" presStyleCnt="0"/>
      <dgm:spPr/>
    </dgm:pt>
    <dgm:pt modelId="{9E0B2A94-A0ED-4705-92AC-7ABFE4F0B685}" type="pres">
      <dgm:prSet presAssocID="{D0B399EF-4FFB-4C55-9692-1FE404A953F2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94BC5233-4D33-4AF6-A033-6F29A2936A78}" srcId="{98BCB6E3-DA02-4942-8847-EC603FEFE974}" destId="{BDCF441F-8D7D-4C27-9256-C9BCC441E27D}" srcOrd="1" destOrd="0" parTransId="{7E34F47C-0E1E-4C5F-8849-57788567967A}" sibTransId="{3F30DC98-F7B5-4FDE-BD9D-1CD7BFDAF687}"/>
    <dgm:cxn modelId="{4905A04B-8009-4F09-84C8-4FEE6E4E9346}" srcId="{98BCB6E3-DA02-4942-8847-EC603FEFE974}" destId="{9FE347BB-B134-4CD9-833F-ED368F63D0A8}" srcOrd="0" destOrd="0" parTransId="{D19E8B5D-DF0E-43B2-A351-AFFAAFC60486}" sibTransId="{78F6BB99-6F1C-40AE-A8AB-0980950F7B75}"/>
    <dgm:cxn modelId="{B7EA5F80-85A5-488B-B7E3-C570C021212A}" type="presOf" srcId="{9FE347BB-B134-4CD9-833F-ED368F63D0A8}" destId="{8D0328D2-C2D4-437F-A844-8168A33B366C}" srcOrd="0" destOrd="0" presId="urn:microsoft.com/office/officeart/2018/2/layout/IconVerticalSolidList"/>
    <dgm:cxn modelId="{DE849387-9214-4F2B-9485-DD5B0F8FB297}" type="presOf" srcId="{98BCB6E3-DA02-4942-8847-EC603FEFE974}" destId="{8DD35074-3303-4FFE-BF75-2D169AFAEFD6}" srcOrd="0" destOrd="0" presId="urn:microsoft.com/office/officeart/2018/2/layout/IconVerticalSolidList"/>
    <dgm:cxn modelId="{87B052A3-A294-44E8-A650-0768B181C09E}" type="presOf" srcId="{D0B399EF-4FFB-4C55-9692-1FE404A953F2}" destId="{9E0B2A94-A0ED-4705-92AC-7ABFE4F0B685}" srcOrd="0" destOrd="0" presId="urn:microsoft.com/office/officeart/2018/2/layout/IconVerticalSolidList"/>
    <dgm:cxn modelId="{A939C6AF-226C-4E55-867A-34B5CA3D2C25}" type="presOf" srcId="{BDCF441F-8D7D-4C27-9256-C9BCC441E27D}" destId="{EFEEFDEF-3A36-4887-8473-AAF886C447A7}" srcOrd="0" destOrd="0" presId="urn:microsoft.com/office/officeart/2018/2/layout/IconVerticalSolidList"/>
    <dgm:cxn modelId="{7115FCAF-2AE7-4939-9D0C-AC607F7CB7D4}" srcId="{98BCB6E3-DA02-4942-8847-EC603FEFE974}" destId="{D0B399EF-4FFB-4C55-9692-1FE404A953F2}" srcOrd="2" destOrd="0" parTransId="{1F590A4D-F61F-4901-9FEA-9726F63CC2FC}" sibTransId="{E66C2097-B932-4C8E-B026-20FFC88685B3}"/>
    <dgm:cxn modelId="{3A033339-1B16-4C2A-BF92-DB44DDEBDC92}" type="presParOf" srcId="{8DD35074-3303-4FFE-BF75-2D169AFAEFD6}" destId="{DE70EF2C-5F73-4C4E-ACBC-7467AC20E523}" srcOrd="0" destOrd="0" presId="urn:microsoft.com/office/officeart/2018/2/layout/IconVerticalSolidList"/>
    <dgm:cxn modelId="{BB576041-79CB-4F11-9269-5A6CED8EEC61}" type="presParOf" srcId="{DE70EF2C-5F73-4C4E-ACBC-7467AC20E523}" destId="{7449AD3C-50C7-49C5-B88A-1F64D68EAAFE}" srcOrd="0" destOrd="0" presId="urn:microsoft.com/office/officeart/2018/2/layout/IconVerticalSolidList"/>
    <dgm:cxn modelId="{DB679F02-DAC6-40FC-8742-DFA2230C29CD}" type="presParOf" srcId="{DE70EF2C-5F73-4C4E-ACBC-7467AC20E523}" destId="{88DDE196-262A-4951-9DFA-B248D46064A7}" srcOrd="1" destOrd="0" presId="urn:microsoft.com/office/officeart/2018/2/layout/IconVerticalSolidList"/>
    <dgm:cxn modelId="{DCD3E227-DB55-4480-B321-68300844786C}" type="presParOf" srcId="{DE70EF2C-5F73-4C4E-ACBC-7467AC20E523}" destId="{F2950982-4CA8-4CF0-9221-652792CA8E79}" srcOrd="2" destOrd="0" presId="urn:microsoft.com/office/officeart/2018/2/layout/IconVerticalSolidList"/>
    <dgm:cxn modelId="{78F728E4-E4F1-4AC3-94D3-27DDF3A0213F}" type="presParOf" srcId="{DE70EF2C-5F73-4C4E-ACBC-7467AC20E523}" destId="{8D0328D2-C2D4-437F-A844-8168A33B366C}" srcOrd="3" destOrd="0" presId="urn:microsoft.com/office/officeart/2018/2/layout/IconVerticalSolidList"/>
    <dgm:cxn modelId="{602DD8C0-B94A-4E47-93DF-BD021CB51988}" type="presParOf" srcId="{8DD35074-3303-4FFE-BF75-2D169AFAEFD6}" destId="{97E9425E-25B7-4183-A1C1-B64FA8CF7EFA}" srcOrd="1" destOrd="0" presId="urn:microsoft.com/office/officeart/2018/2/layout/IconVerticalSolidList"/>
    <dgm:cxn modelId="{4460E630-FB87-4BF7-A043-B6F86E6B0E5F}" type="presParOf" srcId="{8DD35074-3303-4FFE-BF75-2D169AFAEFD6}" destId="{2832FF19-7E57-4A91-A8B5-D7C45B6B9245}" srcOrd="2" destOrd="0" presId="urn:microsoft.com/office/officeart/2018/2/layout/IconVerticalSolidList"/>
    <dgm:cxn modelId="{BA6FD16C-2ACC-4E8A-BE41-CE6ABA827377}" type="presParOf" srcId="{2832FF19-7E57-4A91-A8B5-D7C45B6B9245}" destId="{55EC3915-FAF0-4714-9CFA-C8BA9FE2699F}" srcOrd="0" destOrd="0" presId="urn:microsoft.com/office/officeart/2018/2/layout/IconVerticalSolidList"/>
    <dgm:cxn modelId="{21C37D57-E086-45EC-A65D-3555E1EB6B04}" type="presParOf" srcId="{2832FF19-7E57-4A91-A8B5-D7C45B6B9245}" destId="{7E070323-0CF8-4E8D-9C09-D1FFF172F19C}" srcOrd="1" destOrd="0" presId="urn:microsoft.com/office/officeart/2018/2/layout/IconVerticalSolidList"/>
    <dgm:cxn modelId="{F7A8C3B6-CDB3-46F2-829D-A03B03082CAC}" type="presParOf" srcId="{2832FF19-7E57-4A91-A8B5-D7C45B6B9245}" destId="{F63546C7-D446-4CE5-9235-A2F6291FB215}" srcOrd="2" destOrd="0" presId="urn:microsoft.com/office/officeart/2018/2/layout/IconVerticalSolidList"/>
    <dgm:cxn modelId="{D1F00C9C-565C-4147-BB25-70DA25DF1BEA}" type="presParOf" srcId="{2832FF19-7E57-4A91-A8B5-D7C45B6B9245}" destId="{EFEEFDEF-3A36-4887-8473-AAF886C447A7}" srcOrd="3" destOrd="0" presId="urn:microsoft.com/office/officeart/2018/2/layout/IconVerticalSolidList"/>
    <dgm:cxn modelId="{E2E2E429-341C-4950-B29E-ADF7A594353B}" type="presParOf" srcId="{8DD35074-3303-4FFE-BF75-2D169AFAEFD6}" destId="{12AAC4E8-0313-4C86-9B2E-8613830B3BDB}" srcOrd="3" destOrd="0" presId="urn:microsoft.com/office/officeart/2018/2/layout/IconVerticalSolidList"/>
    <dgm:cxn modelId="{92457D21-F159-425E-A1C3-699577DA0AE4}" type="presParOf" srcId="{8DD35074-3303-4FFE-BF75-2D169AFAEFD6}" destId="{C26A7D0C-206A-4E6C-8D17-7A8A1027B6D2}" srcOrd="4" destOrd="0" presId="urn:microsoft.com/office/officeart/2018/2/layout/IconVerticalSolidList"/>
    <dgm:cxn modelId="{CD7F951A-50E8-4D8A-A4DE-FD3B716E2B59}" type="presParOf" srcId="{C26A7D0C-206A-4E6C-8D17-7A8A1027B6D2}" destId="{8FC91B57-2AAB-43E5-8DB9-CBAB1157F4FD}" srcOrd="0" destOrd="0" presId="urn:microsoft.com/office/officeart/2018/2/layout/IconVerticalSolidList"/>
    <dgm:cxn modelId="{5D16B19D-54BC-4D3C-91D0-95C62E82712D}" type="presParOf" srcId="{C26A7D0C-206A-4E6C-8D17-7A8A1027B6D2}" destId="{7049992D-F15F-49A7-B1FD-1CBB154A9156}" srcOrd="1" destOrd="0" presId="urn:microsoft.com/office/officeart/2018/2/layout/IconVerticalSolidList"/>
    <dgm:cxn modelId="{7775B002-3171-4FF7-BCBB-8D4AC3FC2647}" type="presParOf" srcId="{C26A7D0C-206A-4E6C-8D17-7A8A1027B6D2}" destId="{EE0CCE59-B1F0-4667-9E63-1F5F6BCE267C}" srcOrd="2" destOrd="0" presId="urn:microsoft.com/office/officeart/2018/2/layout/IconVerticalSolidList"/>
    <dgm:cxn modelId="{6297BAFB-E914-4FE5-AC2A-6A1B2CD60A47}" type="presParOf" srcId="{C26A7D0C-206A-4E6C-8D17-7A8A1027B6D2}" destId="{9E0B2A94-A0ED-4705-92AC-7ABFE4F0B68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453974-C776-4DC9-8663-0B52935C4D3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CF985473-1F12-4D78-A427-2176D0E9BA1B}">
      <dgm:prSet/>
      <dgm:spPr/>
      <dgm:t>
        <a:bodyPr/>
        <a:lstStyle/>
        <a:p>
          <a:r>
            <a:rPr lang="en-GB"/>
            <a:t>- il dare/ricevere non ha contro-partita</a:t>
          </a:r>
          <a:endParaRPr lang="en-US"/>
        </a:p>
      </dgm:t>
    </dgm:pt>
    <dgm:pt modelId="{B8D90BBB-8B7C-4933-9077-5A201B6DE01E}" type="parTrans" cxnId="{8B375DA4-C651-45CE-A580-10D40E7E1A1A}">
      <dgm:prSet/>
      <dgm:spPr/>
      <dgm:t>
        <a:bodyPr/>
        <a:lstStyle/>
        <a:p>
          <a:endParaRPr lang="en-US"/>
        </a:p>
      </dgm:t>
    </dgm:pt>
    <dgm:pt modelId="{7C9D03E4-C7E2-407B-8551-390CA579F63D}" type="sibTrans" cxnId="{8B375DA4-C651-45CE-A580-10D40E7E1A1A}">
      <dgm:prSet/>
      <dgm:spPr/>
      <dgm:t>
        <a:bodyPr/>
        <a:lstStyle/>
        <a:p>
          <a:endParaRPr lang="en-US"/>
        </a:p>
      </dgm:t>
    </dgm:pt>
    <dgm:pt modelId="{A0AE49A6-3D27-47E1-885A-ED2406E6F940}">
      <dgm:prSet/>
      <dgm:spPr/>
      <dgm:t>
        <a:bodyPr/>
        <a:lstStyle/>
        <a:p>
          <a:r>
            <a:rPr lang="en-GB"/>
            <a:t>- non c’è restituzione immediata</a:t>
          </a:r>
          <a:endParaRPr lang="en-US"/>
        </a:p>
      </dgm:t>
    </dgm:pt>
    <dgm:pt modelId="{6FFD8607-124B-4167-B8A5-B857252A3ADB}" type="parTrans" cxnId="{43A9CD38-3984-4AA3-84B2-6D25F38B374D}">
      <dgm:prSet/>
      <dgm:spPr/>
      <dgm:t>
        <a:bodyPr/>
        <a:lstStyle/>
        <a:p>
          <a:endParaRPr lang="en-US"/>
        </a:p>
      </dgm:t>
    </dgm:pt>
    <dgm:pt modelId="{2C32EC1A-3FA2-4009-81D4-4741A1BA3F01}" type="sibTrans" cxnId="{43A9CD38-3984-4AA3-84B2-6D25F38B374D}">
      <dgm:prSet/>
      <dgm:spPr/>
      <dgm:t>
        <a:bodyPr/>
        <a:lstStyle/>
        <a:p>
          <a:endParaRPr lang="en-US"/>
        </a:p>
      </dgm:t>
    </dgm:pt>
    <dgm:pt modelId="{018DEE09-E2CC-4AA7-B387-65265071DB30}">
      <dgm:prSet/>
      <dgm:spPr/>
      <dgm:t>
        <a:bodyPr/>
        <a:lstStyle/>
        <a:p>
          <a:r>
            <a:rPr lang="en-GB"/>
            <a:t>- ci si astiene dal valutare il </a:t>
          </a:r>
          <a:r>
            <a:rPr lang="en-GB" b="1"/>
            <a:t>valore</a:t>
          </a:r>
          <a:r>
            <a:rPr lang="en-GB"/>
            <a:t> dell’oggetto scambiato</a:t>
          </a:r>
          <a:endParaRPr lang="en-US"/>
        </a:p>
      </dgm:t>
    </dgm:pt>
    <dgm:pt modelId="{86692B5F-DABC-4CE6-BCF8-88EF5D36D999}" type="parTrans" cxnId="{9F0D8C8A-C79D-4D3B-81E2-36905551C851}">
      <dgm:prSet/>
      <dgm:spPr/>
      <dgm:t>
        <a:bodyPr/>
        <a:lstStyle/>
        <a:p>
          <a:endParaRPr lang="en-US"/>
        </a:p>
      </dgm:t>
    </dgm:pt>
    <dgm:pt modelId="{5EF6F828-C849-4299-B71D-0FBE172A0DA5}" type="sibTrans" cxnId="{9F0D8C8A-C79D-4D3B-81E2-36905551C851}">
      <dgm:prSet/>
      <dgm:spPr/>
      <dgm:t>
        <a:bodyPr/>
        <a:lstStyle/>
        <a:p>
          <a:endParaRPr lang="en-US"/>
        </a:p>
      </dgm:t>
    </dgm:pt>
    <dgm:pt modelId="{27307907-7893-4745-895F-F6E980B45DC7}" type="pres">
      <dgm:prSet presAssocID="{88453974-C776-4DC9-8663-0B52935C4D31}" presName="root" presStyleCnt="0">
        <dgm:presLayoutVars>
          <dgm:dir/>
          <dgm:resizeHandles val="exact"/>
        </dgm:presLayoutVars>
      </dgm:prSet>
      <dgm:spPr/>
    </dgm:pt>
    <dgm:pt modelId="{379191A7-0DDF-4890-8847-3F7296AE1DD4}" type="pres">
      <dgm:prSet presAssocID="{CF985473-1F12-4D78-A427-2176D0E9BA1B}" presName="compNode" presStyleCnt="0"/>
      <dgm:spPr/>
    </dgm:pt>
    <dgm:pt modelId="{FEED7D01-608D-4BB0-9FEB-8A7ABEF0F3A9}" type="pres">
      <dgm:prSet presAssocID="{CF985473-1F12-4D78-A427-2176D0E9BA1B}" presName="bgRect" presStyleLbl="bgShp" presStyleIdx="0" presStyleCnt="3"/>
      <dgm:spPr/>
    </dgm:pt>
    <dgm:pt modelId="{BB388324-A3C2-44BF-8246-9A8384E56686}" type="pres">
      <dgm:prSet presAssocID="{CF985473-1F12-4D78-A427-2176D0E9BA1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ying Cards"/>
        </a:ext>
      </dgm:extLst>
    </dgm:pt>
    <dgm:pt modelId="{9DA89A03-9D37-438B-B941-D32568CC19E9}" type="pres">
      <dgm:prSet presAssocID="{CF985473-1F12-4D78-A427-2176D0E9BA1B}" presName="spaceRect" presStyleCnt="0"/>
      <dgm:spPr/>
    </dgm:pt>
    <dgm:pt modelId="{54EB155A-C904-4154-9840-589040BB0EE6}" type="pres">
      <dgm:prSet presAssocID="{CF985473-1F12-4D78-A427-2176D0E9BA1B}" presName="parTx" presStyleLbl="revTx" presStyleIdx="0" presStyleCnt="3">
        <dgm:presLayoutVars>
          <dgm:chMax val="0"/>
          <dgm:chPref val="0"/>
        </dgm:presLayoutVars>
      </dgm:prSet>
      <dgm:spPr/>
    </dgm:pt>
    <dgm:pt modelId="{91A8946A-14DC-4D7F-9508-2FF62BF240DF}" type="pres">
      <dgm:prSet presAssocID="{7C9D03E4-C7E2-407B-8551-390CA579F63D}" presName="sibTrans" presStyleCnt="0"/>
      <dgm:spPr/>
    </dgm:pt>
    <dgm:pt modelId="{98562CA7-3800-468D-9820-F5D6D7C65131}" type="pres">
      <dgm:prSet presAssocID="{A0AE49A6-3D27-47E1-885A-ED2406E6F940}" presName="compNode" presStyleCnt="0"/>
      <dgm:spPr/>
    </dgm:pt>
    <dgm:pt modelId="{B9F5E834-D437-4421-8A9C-D94CE229A9D8}" type="pres">
      <dgm:prSet presAssocID="{A0AE49A6-3D27-47E1-885A-ED2406E6F940}" presName="bgRect" presStyleLbl="bgShp" presStyleIdx="1" presStyleCnt="3"/>
      <dgm:spPr/>
    </dgm:pt>
    <dgm:pt modelId="{BF724271-5B77-4FA1-9F51-B75E45083AB6}" type="pres">
      <dgm:prSet presAssocID="{A0AE49A6-3D27-47E1-885A-ED2406E6F94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onometro"/>
        </a:ext>
      </dgm:extLst>
    </dgm:pt>
    <dgm:pt modelId="{2DCA3D40-528A-41AE-A515-15C7EE2008CC}" type="pres">
      <dgm:prSet presAssocID="{A0AE49A6-3D27-47E1-885A-ED2406E6F940}" presName="spaceRect" presStyleCnt="0"/>
      <dgm:spPr/>
    </dgm:pt>
    <dgm:pt modelId="{1244EBD9-B061-4CDF-B777-E38C30A2AA82}" type="pres">
      <dgm:prSet presAssocID="{A0AE49A6-3D27-47E1-885A-ED2406E6F940}" presName="parTx" presStyleLbl="revTx" presStyleIdx="1" presStyleCnt="3">
        <dgm:presLayoutVars>
          <dgm:chMax val="0"/>
          <dgm:chPref val="0"/>
        </dgm:presLayoutVars>
      </dgm:prSet>
      <dgm:spPr/>
    </dgm:pt>
    <dgm:pt modelId="{C1C1B506-904E-42BC-A0B5-7373F18121AD}" type="pres">
      <dgm:prSet presAssocID="{2C32EC1A-3FA2-4009-81D4-4741A1BA3F01}" presName="sibTrans" presStyleCnt="0"/>
      <dgm:spPr/>
    </dgm:pt>
    <dgm:pt modelId="{A6391509-FCB7-482D-B8D9-719384E3B64F}" type="pres">
      <dgm:prSet presAssocID="{018DEE09-E2CC-4AA7-B387-65265071DB30}" presName="compNode" presStyleCnt="0"/>
      <dgm:spPr/>
    </dgm:pt>
    <dgm:pt modelId="{DBE13E44-0ABD-4646-BF94-AB20B2661E3E}" type="pres">
      <dgm:prSet presAssocID="{018DEE09-E2CC-4AA7-B387-65265071DB30}" presName="bgRect" presStyleLbl="bgShp" presStyleIdx="2" presStyleCnt="3"/>
      <dgm:spPr/>
    </dgm:pt>
    <dgm:pt modelId="{63E82B0E-7ED7-48E4-8F76-E5051C726D3F}" type="pres">
      <dgm:prSet presAssocID="{018DEE09-E2CC-4AA7-B387-65265071DB3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colatrice"/>
        </a:ext>
      </dgm:extLst>
    </dgm:pt>
    <dgm:pt modelId="{26246CF7-19E7-470E-A135-6F5F228C0B79}" type="pres">
      <dgm:prSet presAssocID="{018DEE09-E2CC-4AA7-B387-65265071DB30}" presName="spaceRect" presStyleCnt="0"/>
      <dgm:spPr/>
    </dgm:pt>
    <dgm:pt modelId="{4C9B4406-A7B1-415A-BA0F-86C9B4620DD1}" type="pres">
      <dgm:prSet presAssocID="{018DEE09-E2CC-4AA7-B387-65265071DB30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E6F2A636-FFEA-4723-A3FD-10F1EF1A104F}" type="presOf" srcId="{018DEE09-E2CC-4AA7-B387-65265071DB30}" destId="{4C9B4406-A7B1-415A-BA0F-86C9B4620DD1}" srcOrd="0" destOrd="0" presId="urn:microsoft.com/office/officeart/2018/2/layout/IconVerticalSolidList"/>
    <dgm:cxn modelId="{43A9CD38-3984-4AA3-84B2-6D25F38B374D}" srcId="{88453974-C776-4DC9-8663-0B52935C4D31}" destId="{A0AE49A6-3D27-47E1-885A-ED2406E6F940}" srcOrd="1" destOrd="0" parTransId="{6FFD8607-124B-4167-B8A5-B857252A3ADB}" sibTransId="{2C32EC1A-3FA2-4009-81D4-4741A1BA3F01}"/>
    <dgm:cxn modelId="{085F8443-E37B-4E39-8C22-00569207E298}" type="presOf" srcId="{A0AE49A6-3D27-47E1-885A-ED2406E6F940}" destId="{1244EBD9-B061-4CDF-B777-E38C30A2AA82}" srcOrd="0" destOrd="0" presId="urn:microsoft.com/office/officeart/2018/2/layout/IconVerticalSolidList"/>
    <dgm:cxn modelId="{D8EBFC6C-D99B-46EE-AD15-6E44CC058FFA}" type="presOf" srcId="{88453974-C776-4DC9-8663-0B52935C4D31}" destId="{27307907-7893-4745-895F-F6E980B45DC7}" srcOrd="0" destOrd="0" presId="urn:microsoft.com/office/officeart/2018/2/layout/IconVerticalSolidList"/>
    <dgm:cxn modelId="{9F0D8C8A-C79D-4D3B-81E2-36905551C851}" srcId="{88453974-C776-4DC9-8663-0B52935C4D31}" destId="{018DEE09-E2CC-4AA7-B387-65265071DB30}" srcOrd="2" destOrd="0" parTransId="{86692B5F-DABC-4CE6-BCF8-88EF5D36D999}" sibTransId="{5EF6F828-C849-4299-B71D-0FBE172A0DA5}"/>
    <dgm:cxn modelId="{8B375DA4-C651-45CE-A580-10D40E7E1A1A}" srcId="{88453974-C776-4DC9-8663-0B52935C4D31}" destId="{CF985473-1F12-4D78-A427-2176D0E9BA1B}" srcOrd="0" destOrd="0" parTransId="{B8D90BBB-8B7C-4933-9077-5A201B6DE01E}" sibTransId="{7C9D03E4-C7E2-407B-8551-390CA579F63D}"/>
    <dgm:cxn modelId="{C858C1D2-F37F-4A37-BFF2-71F54C04658D}" type="presOf" srcId="{CF985473-1F12-4D78-A427-2176D0E9BA1B}" destId="{54EB155A-C904-4154-9840-589040BB0EE6}" srcOrd="0" destOrd="0" presId="urn:microsoft.com/office/officeart/2018/2/layout/IconVerticalSolidList"/>
    <dgm:cxn modelId="{5A17D845-215E-4746-BCC5-6F4EA9013598}" type="presParOf" srcId="{27307907-7893-4745-895F-F6E980B45DC7}" destId="{379191A7-0DDF-4890-8847-3F7296AE1DD4}" srcOrd="0" destOrd="0" presId="urn:microsoft.com/office/officeart/2018/2/layout/IconVerticalSolidList"/>
    <dgm:cxn modelId="{DC7DBF54-0EE0-41D0-ABDD-85E9BBBEB912}" type="presParOf" srcId="{379191A7-0DDF-4890-8847-3F7296AE1DD4}" destId="{FEED7D01-608D-4BB0-9FEB-8A7ABEF0F3A9}" srcOrd="0" destOrd="0" presId="urn:microsoft.com/office/officeart/2018/2/layout/IconVerticalSolidList"/>
    <dgm:cxn modelId="{FE3BBE55-4946-4E1A-8430-DF068CA2FD8F}" type="presParOf" srcId="{379191A7-0DDF-4890-8847-3F7296AE1DD4}" destId="{BB388324-A3C2-44BF-8246-9A8384E56686}" srcOrd="1" destOrd="0" presId="urn:microsoft.com/office/officeart/2018/2/layout/IconVerticalSolidList"/>
    <dgm:cxn modelId="{71D57DAE-E9EF-43BF-B11E-6635E2AC3D30}" type="presParOf" srcId="{379191A7-0DDF-4890-8847-3F7296AE1DD4}" destId="{9DA89A03-9D37-438B-B941-D32568CC19E9}" srcOrd="2" destOrd="0" presId="urn:microsoft.com/office/officeart/2018/2/layout/IconVerticalSolidList"/>
    <dgm:cxn modelId="{7C567B2A-9C5C-47FA-A7E1-EEAC214D44DB}" type="presParOf" srcId="{379191A7-0DDF-4890-8847-3F7296AE1DD4}" destId="{54EB155A-C904-4154-9840-589040BB0EE6}" srcOrd="3" destOrd="0" presId="urn:microsoft.com/office/officeart/2018/2/layout/IconVerticalSolidList"/>
    <dgm:cxn modelId="{7E3A1E19-23F0-4345-924D-B3D9FDB9411C}" type="presParOf" srcId="{27307907-7893-4745-895F-F6E980B45DC7}" destId="{91A8946A-14DC-4D7F-9508-2FF62BF240DF}" srcOrd="1" destOrd="0" presId="urn:microsoft.com/office/officeart/2018/2/layout/IconVerticalSolidList"/>
    <dgm:cxn modelId="{B550551B-878A-46A3-BB74-E2B08A9659DC}" type="presParOf" srcId="{27307907-7893-4745-895F-F6E980B45DC7}" destId="{98562CA7-3800-468D-9820-F5D6D7C65131}" srcOrd="2" destOrd="0" presId="urn:microsoft.com/office/officeart/2018/2/layout/IconVerticalSolidList"/>
    <dgm:cxn modelId="{C9387B48-4A54-4B04-BA06-CE42CAE24621}" type="presParOf" srcId="{98562CA7-3800-468D-9820-F5D6D7C65131}" destId="{B9F5E834-D437-4421-8A9C-D94CE229A9D8}" srcOrd="0" destOrd="0" presId="urn:microsoft.com/office/officeart/2018/2/layout/IconVerticalSolidList"/>
    <dgm:cxn modelId="{16BAEABD-B364-4BB7-87F8-E813903F0D35}" type="presParOf" srcId="{98562CA7-3800-468D-9820-F5D6D7C65131}" destId="{BF724271-5B77-4FA1-9F51-B75E45083AB6}" srcOrd="1" destOrd="0" presId="urn:microsoft.com/office/officeart/2018/2/layout/IconVerticalSolidList"/>
    <dgm:cxn modelId="{07AF9A9C-F22C-4A3E-A3F5-3DBFC08D9672}" type="presParOf" srcId="{98562CA7-3800-468D-9820-F5D6D7C65131}" destId="{2DCA3D40-528A-41AE-A515-15C7EE2008CC}" srcOrd="2" destOrd="0" presId="urn:microsoft.com/office/officeart/2018/2/layout/IconVerticalSolidList"/>
    <dgm:cxn modelId="{C95C86B6-355E-43F6-BBBF-0DDF9063959D}" type="presParOf" srcId="{98562CA7-3800-468D-9820-F5D6D7C65131}" destId="{1244EBD9-B061-4CDF-B777-E38C30A2AA82}" srcOrd="3" destOrd="0" presId="urn:microsoft.com/office/officeart/2018/2/layout/IconVerticalSolidList"/>
    <dgm:cxn modelId="{BFD10E56-04CD-47EA-848A-C95F21991F25}" type="presParOf" srcId="{27307907-7893-4745-895F-F6E980B45DC7}" destId="{C1C1B506-904E-42BC-A0B5-7373F18121AD}" srcOrd="3" destOrd="0" presId="urn:microsoft.com/office/officeart/2018/2/layout/IconVerticalSolidList"/>
    <dgm:cxn modelId="{5C1CEF84-7818-4396-BD26-F78513E0D3D8}" type="presParOf" srcId="{27307907-7893-4745-895F-F6E980B45DC7}" destId="{A6391509-FCB7-482D-B8D9-719384E3B64F}" srcOrd="4" destOrd="0" presId="urn:microsoft.com/office/officeart/2018/2/layout/IconVerticalSolidList"/>
    <dgm:cxn modelId="{0C4A913F-A73B-4657-BF58-7EA180D007E0}" type="presParOf" srcId="{A6391509-FCB7-482D-B8D9-719384E3B64F}" destId="{DBE13E44-0ABD-4646-BF94-AB20B2661E3E}" srcOrd="0" destOrd="0" presId="urn:microsoft.com/office/officeart/2018/2/layout/IconVerticalSolidList"/>
    <dgm:cxn modelId="{19DF6A8E-48ED-4D8B-B559-A01B67C243AA}" type="presParOf" srcId="{A6391509-FCB7-482D-B8D9-719384E3B64F}" destId="{63E82B0E-7ED7-48E4-8F76-E5051C726D3F}" srcOrd="1" destOrd="0" presId="urn:microsoft.com/office/officeart/2018/2/layout/IconVerticalSolidList"/>
    <dgm:cxn modelId="{2A020551-53D3-44E6-BCED-4B53DB9B2935}" type="presParOf" srcId="{A6391509-FCB7-482D-B8D9-719384E3B64F}" destId="{26246CF7-19E7-470E-A135-6F5F228C0B79}" srcOrd="2" destOrd="0" presId="urn:microsoft.com/office/officeart/2018/2/layout/IconVerticalSolidList"/>
    <dgm:cxn modelId="{DB4F3327-14D4-426E-B583-5882DEAC0B92}" type="presParOf" srcId="{A6391509-FCB7-482D-B8D9-719384E3B64F}" destId="{4C9B4406-A7B1-415A-BA0F-86C9B4620DD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759DD31-ABE9-4319-976B-C426FC47F147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E0789EFC-D2FB-4C8E-AF22-2637408FDEEB}">
      <dgm:prSet/>
      <dgm:spPr/>
      <dgm:t>
        <a:bodyPr/>
        <a:lstStyle/>
        <a:p>
          <a:pPr>
            <a:defRPr b="1"/>
          </a:pPr>
          <a:r>
            <a:rPr lang="en-GB"/>
            <a:t>forme egualitarie</a:t>
          </a:r>
          <a:endParaRPr lang="en-US"/>
        </a:p>
      </dgm:t>
    </dgm:pt>
    <dgm:pt modelId="{C3B8F82C-9D7B-4B6B-86B8-C013B8DF9CFD}" type="parTrans" cxnId="{A7B988E4-FF5D-4913-8C85-DB11ADEB791E}">
      <dgm:prSet/>
      <dgm:spPr/>
      <dgm:t>
        <a:bodyPr/>
        <a:lstStyle/>
        <a:p>
          <a:endParaRPr lang="en-US"/>
        </a:p>
      </dgm:t>
    </dgm:pt>
    <dgm:pt modelId="{762C204A-C878-4114-BBCC-8C7727ED0837}" type="sibTrans" cxnId="{A7B988E4-FF5D-4913-8C85-DB11ADEB791E}">
      <dgm:prSet/>
      <dgm:spPr/>
      <dgm:t>
        <a:bodyPr/>
        <a:lstStyle/>
        <a:p>
          <a:endParaRPr lang="en-US"/>
        </a:p>
      </dgm:t>
    </dgm:pt>
    <dgm:pt modelId="{D6ACD74E-53F2-42A5-A1F3-D4CBB79A0A23}">
      <dgm:prSet/>
      <dgm:spPr/>
      <dgm:t>
        <a:bodyPr/>
        <a:lstStyle/>
        <a:p>
          <a:r>
            <a:rPr lang="en-GB"/>
            <a:t>ridistributore non ha potere reale</a:t>
          </a:r>
          <a:endParaRPr lang="en-US"/>
        </a:p>
      </dgm:t>
    </dgm:pt>
    <dgm:pt modelId="{C63B7DE7-99DC-4227-9F9F-0F2AE1AE0B72}" type="parTrans" cxnId="{FF09EBED-4DAD-44A3-960C-2FA03D44436E}">
      <dgm:prSet/>
      <dgm:spPr/>
      <dgm:t>
        <a:bodyPr/>
        <a:lstStyle/>
        <a:p>
          <a:endParaRPr lang="en-US"/>
        </a:p>
      </dgm:t>
    </dgm:pt>
    <dgm:pt modelId="{7BED75C6-531F-42A4-A884-E38E64ADD714}" type="sibTrans" cxnId="{FF09EBED-4DAD-44A3-960C-2FA03D44436E}">
      <dgm:prSet/>
      <dgm:spPr/>
      <dgm:t>
        <a:bodyPr/>
        <a:lstStyle/>
        <a:p>
          <a:endParaRPr lang="en-US"/>
        </a:p>
      </dgm:t>
    </dgm:pt>
    <dgm:pt modelId="{B7A70C7D-BF65-4F25-A232-998E0C820BB7}">
      <dgm:prSet/>
      <dgm:spPr/>
      <dgm:t>
        <a:bodyPr/>
        <a:lstStyle/>
        <a:p>
          <a:r>
            <a:rPr lang="en-GB"/>
            <a:t>contributo volontario</a:t>
          </a:r>
          <a:endParaRPr lang="en-US"/>
        </a:p>
      </dgm:t>
    </dgm:pt>
    <dgm:pt modelId="{64C5FD1A-9EA5-45F6-BAEB-CDA59EF33419}" type="parTrans" cxnId="{5CADC296-ECCA-4914-AE73-565AA4C9B034}">
      <dgm:prSet/>
      <dgm:spPr/>
      <dgm:t>
        <a:bodyPr/>
        <a:lstStyle/>
        <a:p>
          <a:endParaRPr lang="en-US"/>
        </a:p>
      </dgm:t>
    </dgm:pt>
    <dgm:pt modelId="{6093C8FE-F324-4C03-80FC-A38EA02AE8F1}" type="sibTrans" cxnId="{5CADC296-ECCA-4914-AE73-565AA4C9B034}">
      <dgm:prSet/>
      <dgm:spPr/>
      <dgm:t>
        <a:bodyPr/>
        <a:lstStyle/>
        <a:p>
          <a:endParaRPr lang="en-US"/>
        </a:p>
      </dgm:t>
    </dgm:pt>
    <dgm:pt modelId="{DEBAEDD1-3A37-44B8-B793-9649E04B659E}">
      <dgm:prSet/>
      <dgm:spPr/>
      <dgm:t>
        <a:bodyPr/>
        <a:lstStyle/>
        <a:p>
          <a:pPr>
            <a:defRPr b="1"/>
          </a:pPr>
          <a:r>
            <a:rPr lang="en-GB"/>
            <a:t>forme stratificate</a:t>
          </a:r>
          <a:endParaRPr lang="en-US"/>
        </a:p>
      </dgm:t>
    </dgm:pt>
    <dgm:pt modelId="{A18ED482-3D5E-4FCB-ACF6-44EFFE50C9BB}" type="parTrans" cxnId="{4E2EC835-7D2B-4854-A80F-0665211B6C5D}">
      <dgm:prSet/>
      <dgm:spPr/>
      <dgm:t>
        <a:bodyPr/>
        <a:lstStyle/>
        <a:p>
          <a:endParaRPr lang="en-US"/>
        </a:p>
      </dgm:t>
    </dgm:pt>
    <dgm:pt modelId="{E0454ECC-C21A-444A-BAA5-517CE10FD0A2}" type="sibTrans" cxnId="{4E2EC835-7D2B-4854-A80F-0665211B6C5D}">
      <dgm:prSet/>
      <dgm:spPr/>
      <dgm:t>
        <a:bodyPr/>
        <a:lstStyle/>
        <a:p>
          <a:endParaRPr lang="en-US"/>
        </a:p>
      </dgm:t>
    </dgm:pt>
    <dgm:pt modelId="{8465A7AA-34C8-4E1A-BC04-00E4540BBFA1}">
      <dgm:prSet/>
      <dgm:spPr/>
      <dgm:t>
        <a:bodyPr/>
        <a:lstStyle/>
        <a:p>
          <a:r>
            <a:rPr lang="en-GB"/>
            <a:t>ridistributore incamera ricchezza/potere</a:t>
          </a:r>
          <a:endParaRPr lang="en-US"/>
        </a:p>
      </dgm:t>
    </dgm:pt>
    <dgm:pt modelId="{6ACDA885-74CF-47E7-9FDA-011AF718F029}" type="parTrans" cxnId="{3D027DF0-49C9-40F5-AFF2-1A9285B24E1A}">
      <dgm:prSet/>
      <dgm:spPr/>
      <dgm:t>
        <a:bodyPr/>
        <a:lstStyle/>
        <a:p>
          <a:endParaRPr lang="en-US"/>
        </a:p>
      </dgm:t>
    </dgm:pt>
    <dgm:pt modelId="{B7E86BEB-8E2F-4A69-9AEE-92CA85ED6E35}" type="sibTrans" cxnId="{3D027DF0-49C9-40F5-AFF2-1A9285B24E1A}">
      <dgm:prSet/>
      <dgm:spPr/>
      <dgm:t>
        <a:bodyPr/>
        <a:lstStyle/>
        <a:p>
          <a:endParaRPr lang="en-US"/>
        </a:p>
      </dgm:t>
    </dgm:pt>
    <dgm:pt modelId="{7798840E-05EB-4735-AB41-482C0B0EBDB8}">
      <dgm:prSet/>
      <dgm:spPr/>
      <dgm:t>
        <a:bodyPr/>
        <a:lstStyle/>
        <a:p>
          <a:r>
            <a:rPr lang="en-GB"/>
            <a:t>obbligo di contributo  </a:t>
          </a:r>
          <a:endParaRPr lang="en-US"/>
        </a:p>
      </dgm:t>
    </dgm:pt>
    <dgm:pt modelId="{6A44F9E4-9990-4E5E-8302-D19D64F465D4}" type="parTrans" cxnId="{90C5F027-1D66-44FC-9C82-850D49F52032}">
      <dgm:prSet/>
      <dgm:spPr/>
      <dgm:t>
        <a:bodyPr/>
        <a:lstStyle/>
        <a:p>
          <a:endParaRPr lang="en-US"/>
        </a:p>
      </dgm:t>
    </dgm:pt>
    <dgm:pt modelId="{02602B7F-B09C-4247-ADB5-534E6A9D55A4}" type="sibTrans" cxnId="{90C5F027-1D66-44FC-9C82-850D49F52032}">
      <dgm:prSet/>
      <dgm:spPr/>
      <dgm:t>
        <a:bodyPr/>
        <a:lstStyle/>
        <a:p>
          <a:endParaRPr lang="en-US"/>
        </a:p>
      </dgm:t>
    </dgm:pt>
    <dgm:pt modelId="{623A8E7A-643E-4C02-8983-94BA25825B1A}">
      <dgm:prSet/>
      <dgm:spPr/>
      <dgm:t>
        <a:bodyPr/>
        <a:lstStyle/>
        <a:p>
          <a:r>
            <a:rPr lang="en-GB"/>
            <a:t>Þ classe dominate/subordinata </a:t>
          </a:r>
          <a:endParaRPr lang="en-US"/>
        </a:p>
      </dgm:t>
    </dgm:pt>
    <dgm:pt modelId="{D2F2BE70-EE9B-410E-BC48-FF6062106FB1}" type="parTrans" cxnId="{408AAF9F-BA92-4D7C-86A1-36EFB60F201A}">
      <dgm:prSet/>
      <dgm:spPr/>
      <dgm:t>
        <a:bodyPr/>
        <a:lstStyle/>
        <a:p>
          <a:endParaRPr lang="en-US"/>
        </a:p>
      </dgm:t>
    </dgm:pt>
    <dgm:pt modelId="{1D5EDAB7-09D8-4A93-A236-270412963789}" type="sibTrans" cxnId="{408AAF9F-BA92-4D7C-86A1-36EFB60F201A}">
      <dgm:prSet/>
      <dgm:spPr/>
      <dgm:t>
        <a:bodyPr/>
        <a:lstStyle/>
        <a:p>
          <a:endParaRPr lang="en-US"/>
        </a:p>
      </dgm:t>
    </dgm:pt>
    <dgm:pt modelId="{4A3E6C73-C712-40D7-BBAF-7FB89CF89EA0}" type="pres">
      <dgm:prSet presAssocID="{F759DD31-ABE9-4319-976B-C426FC47F147}" presName="root" presStyleCnt="0">
        <dgm:presLayoutVars>
          <dgm:dir/>
          <dgm:resizeHandles val="exact"/>
        </dgm:presLayoutVars>
      </dgm:prSet>
      <dgm:spPr/>
    </dgm:pt>
    <dgm:pt modelId="{C70A899D-05E0-42CF-89C3-7D14A576A909}" type="pres">
      <dgm:prSet presAssocID="{E0789EFC-D2FB-4C8E-AF22-2637408FDEEB}" presName="compNode" presStyleCnt="0"/>
      <dgm:spPr/>
    </dgm:pt>
    <dgm:pt modelId="{E197A4D6-5EE8-4C8D-85B8-277B44A81C62}" type="pres">
      <dgm:prSet presAssocID="{E0789EFC-D2FB-4C8E-AF22-2637408FDEE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gno di spunta"/>
        </a:ext>
      </dgm:extLst>
    </dgm:pt>
    <dgm:pt modelId="{7EE4862C-ADA4-496F-94E8-4E5C7527A397}" type="pres">
      <dgm:prSet presAssocID="{E0789EFC-D2FB-4C8E-AF22-2637408FDEEB}" presName="iconSpace" presStyleCnt="0"/>
      <dgm:spPr/>
    </dgm:pt>
    <dgm:pt modelId="{A3CFC77D-16A4-4833-93EE-F5D0B1660651}" type="pres">
      <dgm:prSet presAssocID="{E0789EFC-D2FB-4C8E-AF22-2637408FDEEB}" presName="parTx" presStyleLbl="revTx" presStyleIdx="0" presStyleCnt="4">
        <dgm:presLayoutVars>
          <dgm:chMax val="0"/>
          <dgm:chPref val="0"/>
        </dgm:presLayoutVars>
      </dgm:prSet>
      <dgm:spPr/>
    </dgm:pt>
    <dgm:pt modelId="{CDD36E10-55FB-42F1-BA92-8CC617ED81FA}" type="pres">
      <dgm:prSet presAssocID="{E0789EFC-D2FB-4C8E-AF22-2637408FDEEB}" presName="txSpace" presStyleCnt="0"/>
      <dgm:spPr/>
    </dgm:pt>
    <dgm:pt modelId="{AF0356F7-7C95-4C32-AC1D-2E4BF09E28DE}" type="pres">
      <dgm:prSet presAssocID="{E0789EFC-D2FB-4C8E-AF22-2637408FDEEB}" presName="desTx" presStyleLbl="revTx" presStyleIdx="1" presStyleCnt="4">
        <dgm:presLayoutVars/>
      </dgm:prSet>
      <dgm:spPr/>
    </dgm:pt>
    <dgm:pt modelId="{F915F350-86E5-4719-87FD-DE8C1C10EB68}" type="pres">
      <dgm:prSet presAssocID="{762C204A-C878-4114-BBCC-8C7727ED0837}" presName="sibTrans" presStyleCnt="0"/>
      <dgm:spPr/>
    </dgm:pt>
    <dgm:pt modelId="{45247D03-3272-4B05-9198-FF7A43453FF6}" type="pres">
      <dgm:prSet presAssocID="{DEBAEDD1-3A37-44B8-B793-9649E04B659E}" presName="compNode" presStyleCnt="0"/>
      <dgm:spPr/>
    </dgm:pt>
    <dgm:pt modelId="{79381717-BACB-4D62-9ABA-41BC738E7C74}" type="pres">
      <dgm:prSet presAssocID="{DEBAEDD1-3A37-44B8-B793-9649E04B659E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pitano"/>
        </a:ext>
      </dgm:extLst>
    </dgm:pt>
    <dgm:pt modelId="{2197AAA1-825A-458D-8FA9-6759B68BB746}" type="pres">
      <dgm:prSet presAssocID="{DEBAEDD1-3A37-44B8-B793-9649E04B659E}" presName="iconSpace" presStyleCnt="0"/>
      <dgm:spPr/>
    </dgm:pt>
    <dgm:pt modelId="{8C4CCC7E-D0E0-45FE-9023-71EFDCAF899F}" type="pres">
      <dgm:prSet presAssocID="{DEBAEDD1-3A37-44B8-B793-9649E04B659E}" presName="parTx" presStyleLbl="revTx" presStyleIdx="2" presStyleCnt="4">
        <dgm:presLayoutVars>
          <dgm:chMax val="0"/>
          <dgm:chPref val="0"/>
        </dgm:presLayoutVars>
      </dgm:prSet>
      <dgm:spPr/>
    </dgm:pt>
    <dgm:pt modelId="{E8E17A4D-A130-4648-8540-233F1E7226B4}" type="pres">
      <dgm:prSet presAssocID="{DEBAEDD1-3A37-44B8-B793-9649E04B659E}" presName="txSpace" presStyleCnt="0"/>
      <dgm:spPr/>
    </dgm:pt>
    <dgm:pt modelId="{7D842862-C182-4C9E-AFBA-661BDA30295E}" type="pres">
      <dgm:prSet presAssocID="{DEBAEDD1-3A37-44B8-B793-9649E04B659E}" presName="desTx" presStyleLbl="revTx" presStyleIdx="3" presStyleCnt="4">
        <dgm:presLayoutVars/>
      </dgm:prSet>
      <dgm:spPr/>
    </dgm:pt>
  </dgm:ptLst>
  <dgm:cxnLst>
    <dgm:cxn modelId="{C8536D01-72DD-4D13-8138-1C7A44EBB5C2}" type="presOf" srcId="{E0789EFC-D2FB-4C8E-AF22-2637408FDEEB}" destId="{A3CFC77D-16A4-4833-93EE-F5D0B1660651}" srcOrd="0" destOrd="0" presId="urn:microsoft.com/office/officeart/2018/5/layout/CenteredIconLabelDescriptionList"/>
    <dgm:cxn modelId="{90C5F027-1D66-44FC-9C82-850D49F52032}" srcId="{DEBAEDD1-3A37-44B8-B793-9649E04B659E}" destId="{7798840E-05EB-4735-AB41-482C0B0EBDB8}" srcOrd="1" destOrd="0" parTransId="{6A44F9E4-9990-4E5E-8302-D19D64F465D4}" sibTransId="{02602B7F-B09C-4247-ADB5-534E6A9D55A4}"/>
    <dgm:cxn modelId="{2E25152B-C96F-4665-B2E4-3F6C373F6561}" type="presOf" srcId="{8465A7AA-34C8-4E1A-BC04-00E4540BBFA1}" destId="{7D842862-C182-4C9E-AFBA-661BDA30295E}" srcOrd="0" destOrd="0" presId="urn:microsoft.com/office/officeart/2018/5/layout/CenteredIconLabelDescriptionList"/>
    <dgm:cxn modelId="{4E2EC835-7D2B-4854-A80F-0665211B6C5D}" srcId="{F759DD31-ABE9-4319-976B-C426FC47F147}" destId="{DEBAEDD1-3A37-44B8-B793-9649E04B659E}" srcOrd="1" destOrd="0" parTransId="{A18ED482-3D5E-4FCB-ACF6-44EFFE50C9BB}" sibTransId="{E0454ECC-C21A-444A-BAA5-517CE10FD0A2}"/>
    <dgm:cxn modelId="{7B1DD347-8F0B-4D3C-800B-0FF1CFB6D0D1}" type="presOf" srcId="{D6ACD74E-53F2-42A5-A1F3-D4CBB79A0A23}" destId="{AF0356F7-7C95-4C32-AC1D-2E4BF09E28DE}" srcOrd="0" destOrd="0" presId="urn:microsoft.com/office/officeart/2018/5/layout/CenteredIconLabelDescriptionList"/>
    <dgm:cxn modelId="{04F9745A-364C-487E-8F2E-1064D87F65E9}" type="presOf" srcId="{623A8E7A-643E-4C02-8983-94BA25825B1A}" destId="{7D842862-C182-4C9E-AFBA-661BDA30295E}" srcOrd="0" destOrd="2" presId="urn:microsoft.com/office/officeart/2018/5/layout/CenteredIconLabelDescriptionList"/>
    <dgm:cxn modelId="{69B3938A-BC9C-4AEA-A946-BBC022739CCA}" type="presOf" srcId="{F759DD31-ABE9-4319-976B-C426FC47F147}" destId="{4A3E6C73-C712-40D7-BBAF-7FB89CF89EA0}" srcOrd="0" destOrd="0" presId="urn:microsoft.com/office/officeart/2018/5/layout/CenteredIconLabelDescriptionList"/>
    <dgm:cxn modelId="{5CADC296-ECCA-4914-AE73-565AA4C9B034}" srcId="{E0789EFC-D2FB-4C8E-AF22-2637408FDEEB}" destId="{B7A70C7D-BF65-4F25-A232-998E0C820BB7}" srcOrd="1" destOrd="0" parTransId="{64C5FD1A-9EA5-45F6-BAEB-CDA59EF33419}" sibTransId="{6093C8FE-F324-4C03-80FC-A38EA02AE8F1}"/>
    <dgm:cxn modelId="{408AAF9F-BA92-4D7C-86A1-36EFB60F201A}" srcId="{DEBAEDD1-3A37-44B8-B793-9649E04B659E}" destId="{623A8E7A-643E-4C02-8983-94BA25825B1A}" srcOrd="2" destOrd="0" parTransId="{D2F2BE70-EE9B-410E-BC48-FF6062106FB1}" sibTransId="{1D5EDAB7-09D8-4A93-A236-270412963789}"/>
    <dgm:cxn modelId="{E55C9BB0-8DF8-4D00-9003-9AFC232B9CC7}" type="presOf" srcId="{DEBAEDD1-3A37-44B8-B793-9649E04B659E}" destId="{8C4CCC7E-D0E0-45FE-9023-71EFDCAF899F}" srcOrd="0" destOrd="0" presId="urn:microsoft.com/office/officeart/2018/5/layout/CenteredIconLabelDescriptionList"/>
    <dgm:cxn modelId="{0411A9C6-6BF8-4605-AB32-B84401A44E26}" type="presOf" srcId="{B7A70C7D-BF65-4F25-A232-998E0C820BB7}" destId="{AF0356F7-7C95-4C32-AC1D-2E4BF09E28DE}" srcOrd="0" destOrd="1" presId="urn:microsoft.com/office/officeart/2018/5/layout/CenteredIconLabelDescriptionList"/>
    <dgm:cxn modelId="{A7B988E4-FF5D-4913-8C85-DB11ADEB791E}" srcId="{F759DD31-ABE9-4319-976B-C426FC47F147}" destId="{E0789EFC-D2FB-4C8E-AF22-2637408FDEEB}" srcOrd="0" destOrd="0" parTransId="{C3B8F82C-9D7B-4B6B-86B8-C013B8DF9CFD}" sibTransId="{762C204A-C878-4114-BBCC-8C7727ED0837}"/>
    <dgm:cxn modelId="{9C1BBDE5-D928-403E-B5A2-0AF30B47763D}" type="presOf" srcId="{7798840E-05EB-4735-AB41-482C0B0EBDB8}" destId="{7D842862-C182-4C9E-AFBA-661BDA30295E}" srcOrd="0" destOrd="1" presId="urn:microsoft.com/office/officeart/2018/5/layout/CenteredIconLabelDescriptionList"/>
    <dgm:cxn modelId="{FF09EBED-4DAD-44A3-960C-2FA03D44436E}" srcId="{E0789EFC-D2FB-4C8E-AF22-2637408FDEEB}" destId="{D6ACD74E-53F2-42A5-A1F3-D4CBB79A0A23}" srcOrd="0" destOrd="0" parTransId="{C63B7DE7-99DC-4227-9F9F-0F2AE1AE0B72}" sibTransId="{7BED75C6-531F-42A4-A884-E38E64ADD714}"/>
    <dgm:cxn modelId="{3D027DF0-49C9-40F5-AFF2-1A9285B24E1A}" srcId="{DEBAEDD1-3A37-44B8-B793-9649E04B659E}" destId="{8465A7AA-34C8-4E1A-BC04-00E4540BBFA1}" srcOrd="0" destOrd="0" parTransId="{6ACDA885-74CF-47E7-9FDA-011AF718F029}" sibTransId="{B7E86BEB-8E2F-4A69-9AEE-92CA85ED6E35}"/>
    <dgm:cxn modelId="{FE1CF151-3A34-4FF9-8496-9368E57C4022}" type="presParOf" srcId="{4A3E6C73-C712-40D7-BBAF-7FB89CF89EA0}" destId="{C70A899D-05E0-42CF-89C3-7D14A576A909}" srcOrd="0" destOrd="0" presId="urn:microsoft.com/office/officeart/2018/5/layout/CenteredIconLabelDescriptionList"/>
    <dgm:cxn modelId="{0759A9A1-58BB-4C7E-8CAF-542AB9318CEA}" type="presParOf" srcId="{C70A899D-05E0-42CF-89C3-7D14A576A909}" destId="{E197A4D6-5EE8-4C8D-85B8-277B44A81C62}" srcOrd="0" destOrd="0" presId="urn:microsoft.com/office/officeart/2018/5/layout/CenteredIconLabelDescriptionList"/>
    <dgm:cxn modelId="{53527357-0860-4CD7-BAE5-6A007CA4E54E}" type="presParOf" srcId="{C70A899D-05E0-42CF-89C3-7D14A576A909}" destId="{7EE4862C-ADA4-496F-94E8-4E5C7527A397}" srcOrd="1" destOrd="0" presId="urn:microsoft.com/office/officeart/2018/5/layout/CenteredIconLabelDescriptionList"/>
    <dgm:cxn modelId="{80E463CF-CB09-494D-92D4-3DF1511C0F79}" type="presParOf" srcId="{C70A899D-05E0-42CF-89C3-7D14A576A909}" destId="{A3CFC77D-16A4-4833-93EE-F5D0B1660651}" srcOrd="2" destOrd="0" presId="urn:microsoft.com/office/officeart/2018/5/layout/CenteredIconLabelDescriptionList"/>
    <dgm:cxn modelId="{9805CB44-0B45-470F-B400-F2A0A943186B}" type="presParOf" srcId="{C70A899D-05E0-42CF-89C3-7D14A576A909}" destId="{CDD36E10-55FB-42F1-BA92-8CC617ED81FA}" srcOrd="3" destOrd="0" presId="urn:microsoft.com/office/officeart/2018/5/layout/CenteredIconLabelDescriptionList"/>
    <dgm:cxn modelId="{FC2C2699-2156-4B7A-86EB-3CB4B23D9F84}" type="presParOf" srcId="{C70A899D-05E0-42CF-89C3-7D14A576A909}" destId="{AF0356F7-7C95-4C32-AC1D-2E4BF09E28DE}" srcOrd="4" destOrd="0" presId="urn:microsoft.com/office/officeart/2018/5/layout/CenteredIconLabelDescriptionList"/>
    <dgm:cxn modelId="{9F7DE0CD-532E-43E5-800A-91206173D94A}" type="presParOf" srcId="{4A3E6C73-C712-40D7-BBAF-7FB89CF89EA0}" destId="{F915F350-86E5-4719-87FD-DE8C1C10EB68}" srcOrd="1" destOrd="0" presId="urn:microsoft.com/office/officeart/2018/5/layout/CenteredIconLabelDescriptionList"/>
    <dgm:cxn modelId="{AD99678F-6B88-4C04-A823-7DF751083C58}" type="presParOf" srcId="{4A3E6C73-C712-40D7-BBAF-7FB89CF89EA0}" destId="{45247D03-3272-4B05-9198-FF7A43453FF6}" srcOrd="2" destOrd="0" presId="urn:microsoft.com/office/officeart/2018/5/layout/CenteredIconLabelDescriptionList"/>
    <dgm:cxn modelId="{E9FD6F6E-045A-4C1F-AADC-9BEF4DF05AD2}" type="presParOf" srcId="{45247D03-3272-4B05-9198-FF7A43453FF6}" destId="{79381717-BACB-4D62-9ABA-41BC738E7C74}" srcOrd="0" destOrd="0" presId="urn:microsoft.com/office/officeart/2018/5/layout/CenteredIconLabelDescriptionList"/>
    <dgm:cxn modelId="{8F3E5EA2-BBB3-4F94-90A2-C9B6D9B8BCB0}" type="presParOf" srcId="{45247D03-3272-4B05-9198-FF7A43453FF6}" destId="{2197AAA1-825A-458D-8FA9-6759B68BB746}" srcOrd="1" destOrd="0" presId="urn:microsoft.com/office/officeart/2018/5/layout/CenteredIconLabelDescriptionList"/>
    <dgm:cxn modelId="{8FAC501E-9F8F-4D8F-8183-B8BAB39135DD}" type="presParOf" srcId="{45247D03-3272-4B05-9198-FF7A43453FF6}" destId="{8C4CCC7E-D0E0-45FE-9023-71EFDCAF899F}" srcOrd="2" destOrd="0" presId="urn:microsoft.com/office/officeart/2018/5/layout/CenteredIconLabelDescriptionList"/>
    <dgm:cxn modelId="{BD2CFE5C-7CD3-4540-9EE9-C8797090CDBB}" type="presParOf" srcId="{45247D03-3272-4B05-9198-FF7A43453FF6}" destId="{E8E17A4D-A130-4648-8540-233F1E7226B4}" srcOrd="3" destOrd="0" presId="urn:microsoft.com/office/officeart/2018/5/layout/CenteredIconLabelDescriptionList"/>
    <dgm:cxn modelId="{A509EC86-B332-44F0-997D-6833C9B109A0}" type="presParOf" srcId="{45247D03-3272-4B05-9198-FF7A43453FF6}" destId="{7D842862-C182-4C9E-AFBA-661BDA30295E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24A460E-BC7F-D545-8AA3-077E937D9619}" type="doc">
      <dgm:prSet loTypeId="urn:microsoft.com/office/officeart/2005/8/layout/hierarchy3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068792F-0D0A-1B4C-B931-94269283B9EA}">
      <dgm:prSet phldrT="[Testo]"/>
      <dgm:spPr/>
      <dgm:t>
        <a:bodyPr/>
        <a:lstStyle/>
        <a:p>
          <a:r>
            <a:rPr lang="it-IT" dirty="0"/>
            <a:t>Caccia</a:t>
          </a:r>
        </a:p>
        <a:p>
          <a:r>
            <a:rPr lang="it-IT" dirty="0"/>
            <a:t>raccolta</a:t>
          </a:r>
        </a:p>
      </dgm:t>
    </dgm:pt>
    <dgm:pt modelId="{DFDB8D0B-60F3-FF41-A9C4-F3FB6CCC7DA8}" type="parTrans" cxnId="{7E3138DB-B076-0246-B579-6EC163787F60}">
      <dgm:prSet/>
      <dgm:spPr/>
      <dgm:t>
        <a:bodyPr/>
        <a:lstStyle/>
        <a:p>
          <a:endParaRPr lang="it-IT"/>
        </a:p>
      </dgm:t>
    </dgm:pt>
    <dgm:pt modelId="{1A0350D3-1F42-5549-8525-F5AB75E705C5}" type="sibTrans" cxnId="{7E3138DB-B076-0246-B579-6EC163787F60}">
      <dgm:prSet/>
      <dgm:spPr/>
      <dgm:t>
        <a:bodyPr/>
        <a:lstStyle/>
        <a:p>
          <a:endParaRPr lang="it-IT"/>
        </a:p>
      </dgm:t>
    </dgm:pt>
    <dgm:pt modelId="{20F2DF4F-314D-C94D-9A88-EBECBAB4CECC}">
      <dgm:prSet phldrT="[Testo]"/>
      <dgm:spPr/>
      <dgm:t>
        <a:bodyPr/>
        <a:lstStyle/>
        <a:p>
          <a:r>
            <a:rPr lang="it-IT" dirty="0"/>
            <a:t>Produzione: finalizzata all’uso</a:t>
          </a:r>
        </a:p>
      </dgm:t>
    </dgm:pt>
    <dgm:pt modelId="{15B9EA42-4A5A-5340-B7D4-39175CD6FC94}" type="parTrans" cxnId="{C8DAAEE9-E359-E143-99E5-9CFD7382D069}">
      <dgm:prSet/>
      <dgm:spPr/>
      <dgm:t>
        <a:bodyPr/>
        <a:lstStyle/>
        <a:p>
          <a:endParaRPr lang="it-IT"/>
        </a:p>
      </dgm:t>
    </dgm:pt>
    <dgm:pt modelId="{61A815F5-225A-7B42-97E7-7E36748D9D04}" type="sibTrans" cxnId="{C8DAAEE9-E359-E143-99E5-9CFD7382D069}">
      <dgm:prSet/>
      <dgm:spPr/>
      <dgm:t>
        <a:bodyPr/>
        <a:lstStyle/>
        <a:p>
          <a:endParaRPr lang="it-IT"/>
        </a:p>
      </dgm:t>
    </dgm:pt>
    <dgm:pt modelId="{CA8B3FD7-43B0-5144-9E3A-5CCBA23B298F}">
      <dgm:prSet phldrT="[Testo]"/>
      <dgm:spPr/>
      <dgm:t>
        <a:bodyPr/>
        <a:lstStyle/>
        <a:p>
          <a:r>
            <a:rPr lang="it-IT" dirty="0"/>
            <a:t>Divisione lavoro: non specialisti </a:t>
          </a:r>
        </a:p>
      </dgm:t>
    </dgm:pt>
    <dgm:pt modelId="{C0AA55E3-CC67-6943-83E4-A68D9E5DF42D}" type="parTrans" cxnId="{6EFEACF8-47D5-1D4C-835E-189176B776D5}">
      <dgm:prSet/>
      <dgm:spPr/>
      <dgm:t>
        <a:bodyPr/>
        <a:lstStyle/>
        <a:p>
          <a:endParaRPr lang="it-IT"/>
        </a:p>
      </dgm:t>
    </dgm:pt>
    <dgm:pt modelId="{905BC3A5-14C7-2E49-A910-42C3B6F48F04}" type="sibTrans" cxnId="{6EFEACF8-47D5-1D4C-835E-189176B776D5}">
      <dgm:prSet/>
      <dgm:spPr/>
      <dgm:t>
        <a:bodyPr/>
        <a:lstStyle/>
        <a:p>
          <a:endParaRPr lang="it-IT"/>
        </a:p>
      </dgm:t>
    </dgm:pt>
    <dgm:pt modelId="{68171B66-8707-874C-BCA3-230A71BFF680}">
      <dgm:prSet phldrT="[Testo]"/>
      <dgm:spPr/>
      <dgm:t>
        <a:bodyPr/>
        <a:lstStyle/>
        <a:p>
          <a:r>
            <a:rPr lang="it-IT" dirty="0"/>
            <a:t>orticoltura</a:t>
          </a:r>
        </a:p>
        <a:p>
          <a:r>
            <a:rPr lang="it-IT" dirty="0"/>
            <a:t>Pastorizia</a:t>
          </a:r>
        </a:p>
        <a:p>
          <a:r>
            <a:rPr lang="it-IT"/>
            <a:t>agricoltura</a:t>
          </a:r>
          <a:endParaRPr lang="it-IT" dirty="0"/>
        </a:p>
      </dgm:t>
    </dgm:pt>
    <dgm:pt modelId="{26FF4665-174B-DE48-B18C-4EF378F7D8C3}" type="parTrans" cxnId="{565072F5-C4AB-0D4C-9DE0-727A5FF676AC}">
      <dgm:prSet/>
      <dgm:spPr/>
      <dgm:t>
        <a:bodyPr/>
        <a:lstStyle/>
        <a:p>
          <a:endParaRPr lang="it-IT"/>
        </a:p>
      </dgm:t>
    </dgm:pt>
    <dgm:pt modelId="{0B470C05-104F-0D46-B259-587657FBD105}" type="sibTrans" cxnId="{565072F5-C4AB-0D4C-9DE0-727A5FF676AC}">
      <dgm:prSet/>
      <dgm:spPr/>
      <dgm:t>
        <a:bodyPr/>
        <a:lstStyle/>
        <a:p>
          <a:endParaRPr lang="it-IT"/>
        </a:p>
      </dgm:t>
    </dgm:pt>
    <dgm:pt modelId="{C9102893-3450-6B43-B3E9-2D03DCEE0FD4}">
      <dgm:prSet phldrT="[Testo]"/>
      <dgm:spPr/>
      <dgm:t>
        <a:bodyPr/>
        <a:lstStyle/>
        <a:p>
          <a:r>
            <a:rPr lang="it-IT" dirty="0"/>
            <a:t>PRODUZIONE: estensiva, intensiva </a:t>
          </a:r>
        </a:p>
      </dgm:t>
    </dgm:pt>
    <dgm:pt modelId="{062E6F9D-16A0-F741-937E-3FDF7B8D1785}" type="parTrans" cxnId="{0570E18B-59B0-7C43-8D5B-4CAA19379B30}">
      <dgm:prSet/>
      <dgm:spPr/>
      <dgm:t>
        <a:bodyPr/>
        <a:lstStyle/>
        <a:p>
          <a:endParaRPr lang="it-IT"/>
        </a:p>
      </dgm:t>
    </dgm:pt>
    <dgm:pt modelId="{29BC7E49-9223-254F-821D-08CC2EDD43B4}" type="sibTrans" cxnId="{0570E18B-59B0-7C43-8D5B-4CAA19379B30}">
      <dgm:prSet/>
      <dgm:spPr/>
      <dgm:t>
        <a:bodyPr/>
        <a:lstStyle/>
        <a:p>
          <a:endParaRPr lang="it-IT"/>
        </a:p>
      </dgm:t>
    </dgm:pt>
    <dgm:pt modelId="{C6EB5E13-A5E4-4048-BBB9-1C2BE7B24D55}">
      <dgm:prSet phldrT="[Testo]"/>
      <dgm:spPr/>
      <dgm:t>
        <a:bodyPr/>
        <a:lstStyle/>
        <a:p>
          <a:r>
            <a:rPr lang="it-IT" dirty="0"/>
            <a:t>Pastori</a:t>
          </a:r>
        </a:p>
      </dgm:t>
    </dgm:pt>
    <dgm:pt modelId="{8E1CB462-887E-2640-8ACB-CB33D482066A}" type="parTrans" cxnId="{CDEED2DC-46E4-CE48-A806-ADCB33F026B7}">
      <dgm:prSet/>
      <dgm:spPr/>
      <dgm:t>
        <a:bodyPr/>
        <a:lstStyle/>
        <a:p>
          <a:endParaRPr lang="it-IT"/>
        </a:p>
      </dgm:t>
    </dgm:pt>
    <dgm:pt modelId="{8C8205FC-A00F-3742-8873-3EEE22E9B0A8}" type="sibTrans" cxnId="{CDEED2DC-46E4-CE48-A806-ADCB33F026B7}">
      <dgm:prSet/>
      <dgm:spPr/>
      <dgm:t>
        <a:bodyPr/>
        <a:lstStyle/>
        <a:p>
          <a:endParaRPr lang="it-IT"/>
        </a:p>
      </dgm:t>
    </dgm:pt>
    <dgm:pt modelId="{79BB0818-CFA2-C348-8888-F2CA1DA4B4CE}">
      <dgm:prSet/>
      <dgm:spPr/>
      <dgm:t>
        <a:bodyPr/>
        <a:lstStyle/>
        <a:p>
          <a:r>
            <a:rPr lang="it-IT" dirty="0"/>
            <a:t>Industria e Post (</a:t>
          </a:r>
          <a:r>
            <a:rPr lang="it-IT" dirty="0" err="1"/>
            <a:t>digital</a:t>
          </a:r>
          <a:r>
            <a:rPr lang="it-IT" dirty="0"/>
            <a:t>)</a:t>
          </a:r>
        </a:p>
      </dgm:t>
    </dgm:pt>
    <dgm:pt modelId="{BFEE106C-0387-404E-8ABF-001E9904C22B}" type="parTrans" cxnId="{BDC60CFE-81E6-1345-A4E5-21B761263545}">
      <dgm:prSet/>
      <dgm:spPr/>
      <dgm:t>
        <a:bodyPr/>
        <a:lstStyle/>
        <a:p>
          <a:endParaRPr lang="it-IT"/>
        </a:p>
      </dgm:t>
    </dgm:pt>
    <dgm:pt modelId="{DE1125DE-D87C-EA44-A922-0DD97DFE17F7}" type="sibTrans" cxnId="{BDC60CFE-81E6-1345-A4E5-21B761263545}">
      <dgm:prSet/>
      <dgm:spPr/>
      <dgm:t>
        <a:bodyPr/>
        <a:lstStyle/>
        <a:p>
          <a:endParaRPr lang="it-IT"/>
        </a:p>
      </dgm:t>
    </dgm:pt>
    <dgm:pt modelId="{1AFB06C3-4740-CA4A-84D3-95BAAF255E4F}">
      <dgm:prSet phldrT="[Testo]"/>
      <dgm:spPr/>
      <dgm:t>
        <a:bodyPr/>
        <a:lstStyle/>
        <a:p>
          <a:r>
            <a:rPr lang="it-IT" dirty="0"/>
            <a:t>Uso risorse collettive e provvisorie</a:t>
          </a:r>
        </a:p>
        <a:p>
          <a:r>
            <a:rPr lang="it-IT" dirty="0"/>
            <a:t>ALTA SOSTENIBILITA’</a:t>
          </a:r>
        </a:p>
        <a:p>
          <a:r>
            <a:rPr lang="it-IT" dirty="0"/>
            <a:t> </a:t>
          </a:r>
        </a:p>
      </dgm:t>
    </dgm:pt>
    <dgm:pt modelId="{C785C002-2247-0A4C-8AED-5E1EFECEC406}" type="parTrans" cxnId="{A1E4BF0E-7EF3-3844-9AA5-29B473EE799E}">
      <dgm:prSet/>
      <dgm:spPr/>
      <dgm:t>
        <a:bodyPr/>
        <a:lstStyle/>
        <a:p>
          <a:endParaRPr lang="it-IT"/>
        </a:p>
      </dgm:t>
    </dgm:pt>
    <dgm:pt modelId="{301E083B-8D44-7C46-B4A7-302BC8B70780}" type="sibTrans" cxnId="{A1E4BF0E-7EF3-3844-9AA5-29B473EE799E}">
      <dgm:prSet/>
      <dgm:spPr/>
      <dgm:t>
        <a:bodyPr/>
        <a:lstStyle/>
        <a:p>
          <a:endParaRPr lang="it-IT"/>
        </a:p>
      </dgm:t>
    </dgm:pt>
    <dgm:pt modelId="{21FAE00B-7E12-2A43-9594-01B003BA31E1}">
      <dgm:prSet/>
      <dgm:spPr/>
      <dgm:t>
        <a:bodyPr/>
        <a:lstStyle/>
        <a:p>
          <a:r>
            <a:rPr lang="it-IT" dirty="0"/>
            <a:t>Profitto (incremento)</a:t>
          </a:r>
        </a:p>
      </dgm:t>
    </dgm:pt>
    <dgm:pt modelId="{2D777075-009A-FF46-B7EF-3D7583CF3E79}" type="parTrans" cxnId="{662D791E-B60C-D84C-9424-5ED5C53E4DD7}">
      <dgm:prSet/>
      <dgm:spPr/>
      <dgm:t>
        <a:bodyPr/>
        <a:lstStyle/>
        <a:p>
          <a:endParaRPr lang="it-IT"/>
        </a:p>
      </dgm:t>
    </dgm:pt>
    <dgm:pt modelId="{2DE1A371-81CD-3D41-8920-9A97F1A19355}" type="sibTrans" cxnId="{662D791E-B60C-D84C-9424-5ED5C53E4DD7}">
      <dgm:prSet/>
      <dgm:spPr/>
      <dgm:t>
        <a:bodyPr/>
        <a:lstStyle/>
        <a:p>
          <a:endParaRPr lang="it-IT"/>
        </a:p>
      </dgm:t>
    </dgm:pt>
    <dgm:pt modelId="{3E2FBFC5-E9BF-1744-B7F9-D3CCF6AD55C1}">
      <dgm:prSet/>
      <dgm:spPr/>
      <dgm:t>
        <a:bodyPr/>
        <a:lstStyle/>
        <a:p>
          <a:r>
            <a:rPr lang="it-IT" dirty="0"/>
            <a:t>Alta specializzazione</a:t>
          </a:r>
        </a:p>
      </dgm:t>
    </dgm:pt>
    <dgm:pt modelId="{98F8176B-1F2A-A645-8C1F-4DC73D02F54F}" type="parTrans" cxnId="{CDFD15AB-A7F1-8141-A91D-60EADD8D2B58}">
      <dgm:prSet/>
      <dgm:spPr/>
      <dgm:t>
        <a:bodyPr/>
        <a:lstStyle/>
        <a:p>
          <a:endParaRPr lang="it-IT"/>
        </a:p>
      </dgm:t>
    </dgm:pt>
    <dgm:pt modelId="{636F962E-4433-B244-ACC3-8D5755A88DC6}" type="sibTrans" cxnId="{CDFD15AB-A7F1-8141-A91D-60EADD8D2B58}">
      <dgm:prSet/>
      <dgm:spPr/>
      <dgm:t>
        <a:bodyPr/>
        <a:lstStyle/>
        <a:p>
          <a:endParaRPr lang="it-IT"/>
        </a:p>
      </dgm:t>
    </dgm:pt>
    <dgm:pt modelId="{9D1BFA9B-6C5D-4F48-A054-59F19813A5FD}">
      <dgm:prSet/>
      <dgm:spPr/>
      <dgm:t>
        <a:bodyPr/>
        <a:lstStyle/>
        <a:p>
          <a:r>
            <a:rPr lang="it-IT" dirty="0"/>
            <a:t>Uso intensivo risorse </a:t>
          </a:r>
          <a:r>
            <a:rPr lang="it-IT"/>
            <a:t>BASSA SOSTENIBILITA’</a:t>
          </a:r>
        </a:p>
      </dgm:t>
    </dgm:pt>
    <dgm:pt modelId="{F4ADC4F0-7D50-A141-B62E-7E1F85A01761}" type="parTrans" cxnId="{EFEE221E-B5B9-C24E-91CC-82296E4E6D1B}">
      <dgm:prSet/>
      <dgm:spPr/>
      <dgm:t>
        <a:bodyPr/>
        <a:lstStyle/>
        <a:p>
          <a:endParaRPr lang="it-IT"/>
        </a:p>
      </dgm:t>
    </dgm:pt>
    <dgm:pt modelId="{CF4775E1-245B-6D49-A6C4-F468C6E97DDE}" type="sibTrans" cxnId="{EFEE221E-B5B9-C24E-91CC-82296E4E6D1B}">
      <dgm:prSet/>
      <dgm:spPr/>
      <dgm:t>
        <a:bodyPr/>
        <a:lstStyle/>
        <a:p>
          <a:endParaRPr lang="it-IT"/>
        </a:p>
      </dgm:t>
    </dgm:pt>
    <dgm:pt modelId="{FD0115FE-F149-6C4F-975A-B7553C11DCB0}">
      <dgm:prSet phldrT="[Testo]"/>
      <dgm:spPr/>
      <dgm:t>
        <a:bodyPr/>
        <a:lstStyle/>
        <a:p>
          <a:r>
            <a:rPr lang="it-IT" dirty="0"/>
            <a:t>da non a </a:t>
          </a:r>
          <a:r>
            <a:rPr lang="it-IT" dirty="0" err="1"/>
            <a:t>iper</a:t>
          </a:r>
          <a:r>
            <a:rPr lang="it-IT" dirty="0"/>
            <a:t>-specialisti</a:t>
          </a:r>
        </a:p>
      </dgm:t>
    </dgm:pt>
    <dgm:pt modelId="{0FBC94F2-1702-1148-A026-D0668DE88A05}" type="parTrans" cxnId="{6C91516F-D2B5-0747-AC9D-6D09AA960F4A}">
      <dgm:prSet/>
      <dgm:spPr/>
      <dgm:t>
        <a:bodyPr/>
        <a:lstStyle/>
        <a:p>
          <a:endParaRPr lang="it-IT"/>
        </a:p>
      </dgm:t>
    </dgm:pt>
    <dgm:pt modelId="{4B542279-D89F-ED4D-B27E-BEB86C37F13B}" type="sibTrans" cxnId="{6C91516F-D2B5-0747-AC9D-6D09AA960F4A}">
      <dgm:prSet/>
      <dgm:spPr/>
      <dgm:t>
        <a:bodyPr/>
        <a:lstStyle/>
        <a:p>
          <a:endParaRPr lang="it-IT"/>
        </a:p>
      </dgm:t>
    </dgm:pt>
    <dgm:pt modelId="{9924D8BB-4D3E-5C44-AFB5-3F0F81B7999C}" type="pres">
      <dgm:prSet presAssocID="{924A460E-BC7F-D545-8AA3-077E937D961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11D1FD6-BB06-4E49-A796-9782AAD6F696}" type="pres">
      <dgm:prSet presAssocID="{5068792F-0D0A-1B4C-B931-94269283B9EA}" presName="root" presStyleCnt="0"/>
      <dgm:spPr/>
    </dgm:pt>
    <dgm:pt modelId="{134EC539-6A41-7347-9E72-EFC6A11AF9B0}" type="pres">
      <dgm:prSet presAssocID="{5068792F-0D0A-1B4C-B931-94269283B9EA}" presName="rootComposite" presStyleCnt="0"/>
      <dgm:spPr/>
    </dgm:pt>
    <dgm:pt modelId="{6D2145E5-D342-0D43-87A1-0B178ED08B92}" type="pres">
      <dgm:prSet presAssocID="{5068792F-0D0A-1B4C-B931-94269283B9EA}" presName="rootText" presStyleLbl="node1" presStyleIdx="0" presStyleCnt="3"/>
      <dgm:spPr/>
    </dgm:pt>
    <dgm:pt modelId="{19ECC62C-1003-8748-815C-4411A11A2A5F}" type="pres">
      <dgm:prSet presAssocID="{5068792F-0D0A-1B4C-B931-94269283B9EA}" presName="rootConnector" presStyleLbl="node1" presStyleIdx="0" presStyleCnt="3"/>
      <dgm:spPr/>
    </dgm:pt>
    <dgm:pt modelId="{2B5C4ECD-3D83-BD46-8694-6C4DE6034877}" type="pres">
      <dgm:prSet presAssocID="{5068792F-0D0A-1B4C-B931-94269283B9EA}" presName="childShape" presStyleCnt="0"/>
      <dgm:spPr/>
    </dgm:pt>
    <dgm:pt modelId="{5762337B-468A-CE43-832F-4CAC4F202DB3}" type="pres">
      <dgm:prSet presAssocID="{15B9EA42-4A5A-5340-B7D4-39175CD6FC94}" presName="Name13" presStyleLbl="parChTrans1D2" presStyleIdx="0" presStyleCnt="9"/>
      <dgm:spPr/>
    </dgm:pt>
    <dgm:pt modelId="{8762D1F1-F489-DE4F-B8E7-C8F63B1BC77B}" type="pres">
      <dgm:prSet presAssocID="{20F2DF4F-314D-C94D-9A88-EBECBAB4CECC}" presName="childText" presStyleLbl="bgAcc1" presStyleIdx="0" presStyleCnt="9">
        <dgm:presLayoutVars>
          <dgm:bulletEnabled val="1"/>
        </dgm:presLayoutVars>
      </dgm:prSet>
      <dgm:spPr/>
    </dgm:pt>
    <dgm:pt modelId="{CB05371E-CCD1-5D41-89CF-B179A732922A}" type="pres">
      <dgm:prSet presAssocID="{C0AA55E3-CC67-6943-83E4-A68D9E5DF42D}" presName="Name13" presStyleLbl="parChTrans1D2" presStyleIdx="1" presStyleCnt="9"/>
      <dgm:spPr/>
    </dgm:pt>
    <dgm:pt modelId="{96F0578A-51F7-A742-A4EE-071AF7B7E0B2}" type="pres">
      <dgm:prSet presAssocID="{CA8B3FD7-43B0-5144-9E3A-5CCBA23B298F}" presName="childText" presStyleLbl="bgAcc1" presStyleIdx="1" presStyleCnt="9">
        <dgm:presLayoutVars>
          <dgm:bulletEnabled val="1"/>
        </dgm:presLayoutVars>
      </dgm:prSet>
      <dgm:spPr/>
    </dgm:pt>
    <dgm:pt modelId="{4B5226EF-8290-2B48-9A34-23B99C9EA325}" type="pres">
      <dgm:prSet presAssocID="{C785C002-2247-0A4C-8AED-5E1EFECEC406}" presName="Name13" presStyleLbl="parChTrans1D2" presStyleIdx="2" presStyleCnt="9"/>
      <dgm:spPr/>
    </dgm:pt>
    <dgm:pt modelId="{64FF4DD9-2EFE-484D-A99D-7198A88CFA60}" type="pres">
      <dgm:prSet presAssocID="{1AFB06C3-4740-CA4A-84D3-95BAAF255E4F}" presName="childText" presStyleLbl="bgAcc1" presStyleIdx="2" presStyleCnt="9">
        <dgm:presLayoutVars>
          <dgm:bulletEnabled val="1"/>
        </dgm:presLayoutVars>
      </dgm:prSet>
      <dgm:spPr/>
    </dgm:pt>
    <dgm:pt modelId="{985B454F-F138-5E4A-BF1A-C66B15502E43}" type="pres">
      <dgm:prSet presAssocID="{68171B66-8707-874C-BCA3-230A71BFF680}" presName="root" presStyleCnt="0"/>
      <dgm:spPr/>
    </dgm:pt>
    <dgm:pt modelId="{420996A8-64D6-5543-86C3-FB3C85A42C93}" type="pres">
      <dgm:prSet presAssocID="{68171B66-8707-874C-BCA3-230A71BFF680}" presName="rootComposite" presStyleCnt="0"/>
      <dgm:spPr/>
    </dgm:pt>
    <dgm:pt modelId="{129FFBFE-67FE-844E-A5A6-7FEDF02667FF}" type="pres">
      <dgm:prSet presAssocID="{68171B66-8707-874C-BCA3-230A71BFF680}" presName="rootText" presStyleLbl="node1" presStyleIdx="1" presStyleCnt="3"/>
      <dgm:spPr/>
    </dgm:pt>
    <dgm:pt modelId="{20591C42-24C0-F44A-9759-91584880ACBE}" type="pres">
      <dgm:prSet presAssocID="{68171B66-8707-874C-BCA3-230A71BFF680}" presName="rootConnector" presStyleLbl="node1" presStyleIdx="1" presStyleCnt="3"/>
      <dgm:spPr/>
    </dgm:pt>
    <dgm:pt modelId="{873DC067-F2BA-AC4E-BDAF-002108E0A7BD}" type="pres">
      <dgm:prSet presAssocID="{68171B66-8707-874C-BCA3-230A71BFF680}" presName="childShape" presStyleCnt="0"/>
      <dgm:spPr/>
    </dgm:pt>
    <dgm:pt modelId="{830E15E0-DD5C-344E-A1BE-CAA18D2D7C61}" type="pres">
      <dgm:prSet presAssocID="{062E6F9D-16A0-F741-937E-3FDF7B8D1785}" presName="Name13" presStyleLbl="parChTrans1D2" presStyleIdx="3" presStyleCnt="9"/>
      <dgm:spPr/>
    </dgm:pt>
    <dgm:pt modelId="{A38017E6-9019-F342-8EFA-0D21E76D83B6}" type="pres">
      <dgm:prSet presAssocID="{C9102893-3450-6B43-B3E9-2D03DCEE0FD4}" presName="childText" presStyleLbl="bgAcc1" presStyleIdx="3" presStyleCnt="9">
        <dgm:presLayoutVars>
          <dgm:bulletEnabled val="1"/>
        </dgm:presLayoutVars>
      </dgm:prSet>
      <dgm:spPr/>
    </dgm:pt>
    <dgm:pt modelId="{7A95E0C6-3541-C04A-9275-A00AE0AFE2D6}" type="pres">
      <dgm:prSet presAssocID="{0FBC94F2-1702-1148-A026-D0668DE88A05}" presName="Name13" presStyleLbl="parChTrans1D2" presStyleIdx="4" presStyleCnt="9"/>
      <dgm:spPr/>
    </dgm:pt>
    <dgm:pt modelId="{5B542619-39B9-FF4F-9D31-AFF7F76D2EC2}" type="pres">
      <dgm:prSet presAssocID="{FD0115FE-F149-6C4F-975A-B7553C11DCB0}" presName="childText" presStyleLbl="bgAcc1" presStyleIdx="4" presStyleCnt="9">
        <dgm:presLayoutVars>
          <dgm:bulletEnabled val="1"/>
        </dgm:presLayoutVars>
      </dgm:prSet>
      <dgm:spPr/>
    </dgm:pt>
    <dgm:pt modelId="{1B300FD2-17A7-9741-8AEC-9F9C8D1D95A5}" type="pres">
      <dgm:prSet presAssocID="{8E1CB462-887E-2640-8ACB-CB33D482066A}" presName="Name13" presStyleLbl="parChTrans1D2" presStyleIdx="5" presStyleCnt="9"/>
      <dgm:spPr/>
    </dgm:pt>
    <dgm:pt modelId="{479750F5-2BC9-764D-99CB-E675C93544D2}" type="pres">
      <dgm:prSet presAssocID="{C6EB5E13-A5E4-4048-BBB9-1C2BE7B24D55}" presName="childText" presStyleLbl="bgAcc1" presStyleIdx="5" presStyleCnt="9">
        <dgm:presLayoutVars>
          <dgm:bulletEnabled val="1"/>
        </dgm:presLayoutVars>
      </dgm:prSet>
      <dgm:spPr/>
    </dgm:pt>
    <dgm:pt modelId="{ECDCB037-6867-9F46-8E8E-9F642B3EA413}" type="pres">
      <dgm:prSet presAssocID="{79BB0818-CFA2-C348-8888-F2CA1DA4B4CE}" presName="root" presStyleCnt="0"/>
      <dgm:spPr/>
    </dgm:pt>
    <dgm:pt modelId="{7B0ABDB0-195C-C741-85EC-48C927909E14}" type="pres">
      <dgm:prSet presAssocID="{79BB0818-CFA2-C348-8888-F2CA1DA4B4CE}" presName="rootComposite" presStyleCnt="0"/>
      <dgm:spPr/>
    </dgm:pt>
    <dgm:pt modelId="{7433C051-9FD6-5F48-A301-AF9FC1607C45}" type="pres">
      <dgm:prSet presAssocID="{79BB0818-CFA2-C348-8888-F2CA1DA4B4CE}" presName="rootText" presStyleLbl="node1" presStyleIdx="2" presStyleCnt="3"/>
      <dgm:spPr/>
    </dgm:pt>
    <dgm:pt modelId="{215C1E49-7B86-7144-823F-6B8343DCE095}" type="pres">
      <dgm:prSet presAssocID="{79BB0818-CFA2-C348-8888-F2CA1DA4B4CE}" presName="rootConnector" presStyleLbl="node1" presStyleIdx="2" presStyleCnt="3"/>
      <dgm:spPr/>
    </dgm:pt>
    <dgm:pt modelId="{63614D48-9C85-7640-83B4-6A5AE83B4E06}" type="pres">
      <dgm:prSet presAssocID="{79BB0818-CFA2-C348-8888-F2CA1DA4B4CE}" presName="childShape" presStyleCnt="0"/>
      <dgm:spPr/>
    </dgm:pt>
    <dgm:pt modelId="{3479E95D-53D4-C247-B03F-8CC5EB113726}" type="pres">
      <dgm:prSet presAssocID="{2D777075-009A-FF46-B7EF-3D7583CF3E79}" presName="Name13" presStyleLbl="parChTrans1D2" presStyleIdx="6" presStyleCnt="9"/>
      <dgm:spPr/>
    </dgm:pt>
    <dgm:pt modelId="{1C32C21D-F6E8-834F-BDBA-469DAAEFEC4D}" type="pres">
      <dgm:prSet presAssocID="{21FAE00B-7E12-2A43-9594-01B003BA31E1}" presName="childText" presStyleLbl="bgAcc1" presStyleIdx="6" presStyleCnt="9">
        <dgm:presLayoutVars>
          <dgm:bulletEnabled val="1"/>
        </dgm:presLayoutVars>
      </dgm:prSet>
      <dgm:spPr/>
    </dgm:pt>
    <dgm:pt modelId="{C58971AA-90AD-BD47-8D64-392EF253C5DB}" type="pres">
      <dgm:prSet presAssocID="{98F8176B-1F2A-A645-8C1F-4DC73D02F54F}" presName="Name13" presStyleLbl="parChTrans1D2" presStyleIdx="7" presStyleCnt="9"/>
      <dgm:spPr/>
    </dgm:pt>
    <dgm:pt modelId="{98F28348-7ABB-9248-98AD-115F9C7F41EE}" type="pres">
      <dgm:prSet presAssocID="{3E2FBFC5-E9BF-1744-B7F9-D3CCF6AD55C1}" presName="childText" presStyleLbl="bgAcc1" presStyleIdx="7" presStyleCnt="9">
        <dgm:presLayoutVars>
          <dgm:bulletEnabled val="1"/>
        </dgm:presLayoutVars>
      </dgm:prSet>
      <dgm:spPr/>
    </dgm:pt>
    <dgm:pt modelId="{95CD6ED5-D99C-8B44-9046-05B95C2B54A5}" type="pres">
      <dgm:prSet presAssocID="{F4ADC4F0-7D50-A141-B62E-7E1F85A01761}" presName="Name13" presStyleLbl="parChTrans1D2" presStyleIdx="8" presStyleCnt="9"/>
      <dgm:spPr/>
    </dgm:pt>
    <dgm:pt modelId="{0DC263E4-2D59-E549-AB28-5779B97CB1D8}" type="pres">
      <dgm:prSet presAssocID="{9D1BFA9B-6C5D-4F48-A054-59F19813A5FD}" presName="childText" presStyleLbl="bgAcc1" presStyleIdx="8" presStyleCnt="9">
        <dgm:presLayoutVars>
          <dgm:bulletEnabled val="1"/>
        </dgm:presLayoutVars>
      </dgm:prSet>
      <dgm:spPr/>
    </dgm:pt>
  </dgm:ptLst>
  <dgm:cxnLst>
    <dgm:cxn modelId="{B4927C00-4526-5347-8E00-E35AE10AB529}" type="presOf" srcId="{3E2FBFC5-E9BF-1744-B7F9-D3CCF6AD55C1}" destId="{98F28348-7ABB-9248-98AD-115F9C7F41EE}" srcOrd="0" destOrd="0" presId="urn:microsoft.com/office/officeart/2005/8/layout/hierarchy3"/>
    <dgm:cxn modelId="{A1E4BF0E-7EF3-3844-9AA5-29B473EE799E}" srcId="{5068792F-0D0A-1B4C-B931-94269283B9EA}" destId="{1AFB06C3-4740-CA4A-84D3-95BAAF255E4F}" srcOrd="2" destOrd="0" parTransId="{C785C002-2247-0A4C-8AED-5E1EFECEC406}" sibTransId="{301E083B-8D44-7C46-B4A7-302BC8B70780}"/>
    <dgm:cxn modelId="{EFEE221E-B5B9-C24E-91CC-82296E4E6D1B}" srcId="{79BB0818-CFA2-C348-8888-F2CA1DA4B4CE}" destId="{9D1BFA9B-6C5D-4F48-A054-59F19813A5FD}" srcOrd="2" destOrd="0" parTransId="{F4ADC4F0-7D50-A141-B62E-7E1F85A01761}" sibTransId="{CF4775E1-245B-6D49-A6C4-F468C6E97DDE}"/>
    <dgm:cxn modelId="{662D791E-B60C-D84C-9424-5ED5C53E4DD7}" srcId="{79BB0818-CFA2-C348-8888-F2CA1DA4B4CE}" destId="{21FAE00B-7E12-2A43-9594-01B003BA31E1}" srcOrd="0" destOrd="0" parTransId="{2D777075-009A-FF46-B7EF-3D7583CF3E79}" sibTransId="{2DE1A371-81CD-3D41-8920-9A97F1A19355}"/>
    <dgm:cxn modelId="{4004D030-7127-F242-95CD-2560EFE2A255}" type="presOf" srcId="{79BB0818-CFA2-C348-8888-F2CA1DA4B4CE}" destId="{215C1E49-7B86-7144-823F-6B8343DCE095}" srcOrd="1" destOrd="0" presId="urn:microsoft.com/office/officeart/2005/8/layout/hierarchy3"/>
    <dgm:cxn modelId="{A8A15638-3A62-7F49-BDCD-D19A64110717}" type="presOf" srcId="{9D1BFA9B-6C5D-4F48-A054-59F19813A5FD}" destId="{0DC263E4-2D59-E549-AB28-5779B97CB1D8}" srcOrd="0" destOrd="0" presId="urn:microsoft.com/office/officeart/2005/8/layout/hierarchy3"/>
    <dgm:cxn modelId="{732EB538-2D51-464C-8E85-2E73765BB663}" type="presOf" srcId="{062E6F9D-16A0-F741-937E-3FDF7B8D1785}" destId="{830E15E0-DD5C-344E-A1BE-CAA18D2D7C61}" srcOrd="0" destOrd="0" presId="urn:microsoft.com/office/officeart/2005/8/layout/hierarchy3"/>
    <dgm:cxn modelId="{EFA8CE57-181D-AF44-80B9-4F2D9B4C0DB7}" type="presOf" srcId="{98F8176B-1F2A-A645-8C1F-4DC73D02F54F}" destId="{C58971AA-90AD-BD47-8D64-392EF253C5DB}" srcOrd="0" destOrd="0" presId="urn:microsoft.com/office/officeart/2005/8/layout/hierarchy3"/>
    <dgm:cxn modelId="{C4C22B58-D7C5-1C44-A531-A9A828559662}" type="presOf" srcId="{C0AA55E3-CC67-6943-83E4-A68D9E5DF42D}" destId="{CB05371E-CCD1-5D41-89CF-B179A732922A}" srcOrd="0" destOrd="0" presId="urn:microsoft.com/office/officeart/2005/8/layout/hierarchy3"/>
    <dgm:cxn modelId="{AC593B5A-DC4B-9541-8793-B9FB7AB45F07}" type="presOf" srcId="{68171B66-8707-874C-BCA3-230A71BFF680}" destId="{129FFBFE-67FE-844E-A5A6-7FEDF02667FF}" srcOrd="0" destOrd="0" presId="urn:microsoft.com/office/officeart/2005/8/layout/hierarchy3"/>
    <dgm:cxn modelId="{B5B1D05E-17AD-B94F-A046-FC9D7B7AF2D2}" type="presOf" srcId="{79BB0818-CFA2-C348-8888-F2CA1DA4B4CE}" destId="{7433C051-9FD6-5F48-A301-AF9FC1607C45}" srcOrd="0" destOrd="0" presId="urn:microsoft.com/office/officeart/2005/8/layout/hierarchy3"/>
    <dgm:cxn modelId="{5B47AA63-EF26-7C4D-A04C-058CB071699A}" type="presOf" srcId="{C6EB5E13-A5E4-4048-BBB9-1C2BE7B24D55}" destId="{479750F5-2BC9-764D-99CB-E675C93544D2}" srcOrd="0" destOrd="0" presId="urn:microsoft.com/office/officeart/2005/8/layout/hierarchy3"/>
    <dgm:cxn modelId="{63EAC06C-484C-534C-B37A-C7D77A43FC05}" type="presOf" srcId="{F4ADC4F0-7D50-A141-B62E-7E1F85A01761}" destId="{95CD6ED5-D99C-8B44-9046-05B95C2B54A5}" srcOrd="0" destOrd="0" presId="urn:microsoft.com/office/officeart/2005/8/layout/hierarchy3"/>
    <dgm:cxn modelId="{1F7D876E-2FED-E546-B5B1-49081A186AB4}" type="presOf" srcId="{5068792F-0D0A-1B4C-B931-94269283B9EA}" destId="{6D2145E5-D342-0D43-87A1-0B178ED08B92}" srcOrd="0" destOrd="0" presId="urn:microsoft.com/office/officeart/2005/8/layout/hierarchy3"/>
    <dgm:cxn modelId="{6C91516F-D2B5-0747-AC9D-6D09AA960F4A}" srcId="{68171B66-8707-874C-BCA3-230A71BFF680}" destId="{FD0115FE-F149-6C4F-975A-B7553C11DCB0}" srcOrd="1" destOrd="0" parTransId="{0FBC94F2-1702-1148-A026-D0668DE88A05}" sibTransId="{4B542279-D89F-ED4D-B27E-BEB86C37F13B}"/>
    <dgm:cxn modelId="{BA227771-F25F-2747-ADCF-E5EB9DE7DBD2}" type="presOf" srcId="{CA8B3FD7-43B0-5144-9E3A-5CCBA23B298F}" destId="{96F0578A-51F7-A742-A4EE-071AF7B7E0B2}" srcOrd="0" destOrd="0" presId="urn:microsoft.com/office/officeart/2005/8/layout/hierarchy3"/>
    <dgm:cxn modelId="{3F014D7F-53BB-4C4F-86CC-1D0809E6FA9D}" type="presOf" srcId="{20F2DF4F-314D-C94D-9A88-EBECBAB4CECC}" destId="{8762D1F1-F489-DE4F-B8E7-C8F63B1BC77B}" srcOrd="0" destOrd="0" presId="urn:microsoft.com/office/officeart/2005/8/layout/hierarchy3"/>
    <dgm:cxn modelId="{D8DC4382-8011-0A47-BF6D-C977FDBCEB63}" type="presOf" srcId="{15B9EA42-4A5A-5340-B7D4-39175CD6FC94}" destId="{5762337B-468A-CE43-832F-4CAC4F202DB3}" srcOrd="0" destOrd="0" presId="urn:microsoft.com/office/officeart/2005/8/layout/hierarchy3"/>
    <dgm:cxn modelId="{4A0FBA83-F561-F84E-9148-AACB5E778D73}" type="presOf" srcId="{21FAE00B-7E12-2A43-9594-01B003BA31E1}" destId="{1C32C21D-F6E8-834F-BDBA-469DAAEFEC4D}" srcOrd="0" destOrd="0" presId="urn:microsoft.com/office/officeart/2005/8/layout/hierarchy3"/>
    <dgm:cxn modelId="{0570E18B-59B0-7C43-8D5B-4CAA19379B30}" srcId="{68171B66-8707-874C-BCA3-230A71BFF680}" destId="{C9102893-3450-6B43-B3E9-2D03DCEE0FD4}" srcOrd="0" destOrd="0" parTransId="{062E6F9D-16A0-F741-937E-3FDF7B8D1785}" sibTransId="{29BC7E49-9223-254F-821D-08CC2EDD43B4}"/>
    <dgm:cxn modelId="{FEB18793-AE1B-9E40-9CD5-C1209F7ABA9C}" type="presOf" srcId="{2D777075-009A-FF46-B7EF-3D7583CF3E79}" destId="{3479E95D-53D4-C247-B03F-8CC5EB113726}" srcOrd="0" destOrd="0" presId="urn:microsoft.com/office/officeart/2005/8/layout/hierarchy3"/>
    <dgm:cxn modelId="{BA98A897-C214-364D-A756-DC35B14495F2}" type="presOf" srcId="{0FBC94F2-1702-1148-A026-D0668DE88A05}" destId="{7A95E0C6-3541-C04A-9275-A00AE0AFE2D6}" srcOrd="0" destOrd="0" presId="urn:microsoft.com/office/officeart/2005/8/layout/hierarchy3"/>
    <dgm:cxn modelId="{B0E1A49F-CE4C-A24C-BA5B-D6834C380C77}" type="presOf" srcId="{C785C002-2247-0A4C-8AED-5E1EFECEC406}" destId="{4B5226EF-8290-2B48-9A34-23B99C9EA325}" srcOrd="0" destOrd="0" presId="urn:microsoft.com/office/officeart/2005/8/layout/hierarchy3"/>
    <dgm:cxn modelId="{CDFD15AB-A7F1-8141-A91D-60EADD8D2B58}" srcId="{79BB0818-CFA2-C348-8888-F2CA1DA4B4CE}" destId="{3E2FBFC5-E9BF-1744-B7F9-D3CCF6AD55C1}" srcOrd="1" destOrd="0" parTransId="{98F8176B-1F2A-A645-8C1F-4DC73D02F54F}" sibTransId="{636F962E-4433-B244-ACC3-8D5755A88DC6}"/>
    <dgm:cxn modelId="{8BB58DB6-ABAF-6F40-A8B8-28609B0B0A11}" type="presOf" srcId="{5068792F-0D0A-1B4C-B931-94269283B9EA}" destId="{19ECC62C-1003-8748-815C-4411A11A2A5F}" srcOrd="1" destOrd="0" presId="urn:microsoft.com/office/officeart/2005/8/layout/hierarchy3"/>
    <dgm:cxn modelId="{5FAA51D5-6A79-E940-960D-1923600FB081}" type="presOf" srcId="{68171B66-8707-874C-BCA3-230A71BFF680}" destId="{20591C42-24C0-F44A-9759-91584880ACBE}" srcOrd="1" destOrd="0" presId="urn:microsoft.com/office/officeart/2005/8/layout/hierarchy3"/>
    <dgm:cxn modelId="{BED421D7-7B9B-B946-955A-20535051424B}" type="presOf" srcId="{1AFB06C3-4740-CA4A-84D3-95BAAF255E4F}" destId="{64FF4DD9-2EFE-484D-A99D-7198A88CFA60}" srcOrd="0" destOrd="0" presId="urn:microsoft.com/office/officeart/2005/8/layout/hierarchy3"/>
    <dgm:cxn modelId="{7E4342D7-8FD1-DD4F-B1E3-BEE6CB46EF49}" type="presOf" srcId="{C9102893-3450-6B43-B3E9-2D03DCEE0FD4}" destId="{A38017E6-9019-F342-8EFA-0D21E76D83B6}" srcOrd="0" destOrd="0" presId="urn:microsoft.com/office/officeart/2005/8/layout/hierarchy3"/>
    <dgm:cxn modelId="{7E3138DB-B076-0246-B579-6EC163787F60}" srcId="{924A460E-BC7F-D545-8AA3-077E937D9619}" destId="{5068792F-0D0A-1B4C-B931-94269283B9EA}" srcOrd="0" destOrd="0" parTransId="{DFDB8D0B-60F3-FF41-A9C4-F3FB6CCC7DA8}" sibTransId="{1A0350D3-1F42-5549-8525-F5AB75E705C5}"/>
    <dgm:cxn modelId="{CDEED2DC-46E4-CE48-A806-ADCB33F026B7}" srcId="{68171B66-8707-874C-BCA3-230A71BFF680}" destId="{C6EB5E13-A5E4-4048-BBB9-1C2BE7B24D55}" srcOrd="2" destOrd="0" parTransId="{8E1CB462-887E-2640-8ACB-CB33D482066A}" sibTransId="{8C8205FC-A00F-3742-8873-3EEE22E9B0A8}"/>
    <dgm:cxn modelId="{AAB494DD-EE4E-E641-888D-F9F1D79B7740}" type="presOf" srcId="{FD0115FE-F149-6C4F-975A-B7553C11DCB0}" destId="{5B542619-39B9-FF4F-9D31-AFF7F76D2EC2}" srcOrd="0" destOrd="0" presId="urn:microsoft.com/office/officeart/2005/8/layout/hierarchy3"/>
    <dgm:cxn modelId="{50366BE3-BAC5-594A-B189-A183C1C0A669}" type="presOf" srcId="{8E1CB462-887E-2640-8ACB-CB33D482066A}" destId="{1B300FD2-17A7-9741-8AEC-9F9C8D1D95A5}" srcOrd="0" destOrd="0" presId="urn:microsoft.com/office/officeart/2005/8/layout/hierarchy3"/>
    <dgm:cxn modelId="{C8DAAEE9-E359-E143-99E5-9CFD7382D069}" srcId="{5068792F-0D0A-1B4C-B931-94269283B9EA}" destId="{20F2DF4F-314D-C94D-9A88-EBECBAB4CECC}" srcOrd="0" destOrd="0" parTransId="{15B9EA42-4A5A-5340-B7D4-39175CD6FC94}" sibTransId="{61A815F5-225A-7B42-97E7-7E36748D9D04}"/>
    <dgm:cxn modelId="{565072F5-C4AB-0D4C-9DE0-727A5FF676AC}" srcId="{924A460E-BC7F-D545-8AA3-077E937D9619}" destId="{68171B66-8707-874C-BCA3-230A71BFF680}" srcOrd="1" destOrd="0" parTransId="{26FF4665-174B-DE48-B18C-4EF378F7D8C3}" sibTransId="{0B470C05-104F-0D46-B259-587657FBD105}"/>
    <dgm:cxn modelId="{6EFEACF8-47D5-1D4C-835E-189176B776D5}" srcId="{5068792F-0D0A-1B4C-B931-94269283B9EA}" destId="{CA8B3FD7-43B0-5144-9E3A-5CCBA23B298F}" srcOrd="1" destOrd="0" parTransId="{C0AA55E3-CC67-6943-83E4-A68D9E5DF42D}" sibTransId="{905BC3A5-14C7-2E49-A910-42C3B6F48F04}"/>
    <dgm:cxn modelId="{857A72FB-C3EA-044E-B3ED-24BA07796B15}" type="presOf" srcId="{924A460E-BC7F-D545-8AA3-077E937D9619}" destId="{9924D8BB-4D3E-5C44-AFB5-3F0F81B7999C}" srcOrd="0" destOrd="0" presId="urn:microsoft.com/office/officeart/2005/8/layout/hierarchy3"/>
    <dgm:cxn modelId="{BDC60CFE-81E6-1345-A4E5-21B761263545}" srcId="{924A460E-BC7F-D545-8AA3-077E937D9619}" destId="{79BB0818-CFA2-C348-8888-F2CA1DA4B4CE}" srcOrd="2" destOrd="0" parTransId="{BFEE106C-0387-404E-8ABF-001E9904C22B}" sibTransId="{DE1125DE-D87C-EA44-A922-0DD97DFE17F7}"/>
    <dgm:cxn modelId="{8B4EDAA4-F724-0947-84C7-16545C74D43D}" type="presParOf" srcId="{9924D8BB-4D3E-5C44-AFB5-3F0F81B7999C}" destId="{711D1FD6-BB06-4E49-A796-9782AAD6F696}" srcOrd="0" destOrd="0" presId="urn:microsoft.com/office/officeart/2005/8/layout/hierarchy3"/>
    <dgm:cxn modelId="{8C9B62E4-C2EF-5341-B7FD-C420A4683A1A}" type="presParOf" srcId="{711D1FD6-BB06-4E49-A796-9782AAD6F696}" destId="{134EC539-6A41-7347-9E72-EFC6A11AF9B0}" srcOrd="0" destOrd="0" presId="urn:microsoft.com/office/officeart/2005/8/layout/hierarchy3"/>
    <dgm:cxn modelId="{B52248E1-4AEB-E64F-8704-F4DA7ACE9934}" type="presParOf" srcId="{134EC539-6A41-7347-9E72-EFC6A11AF9B0}" destId="{6D2145E5-D342-0D43-87A1-0B178ED08B92}" srcOrd="0" destOrd="0" presId="urn:microsoft.com/office/officeart/2005/8/layout/hierarchy3"/>
    <dgm:cxn modelId="{C90A81FA-C314-1249-AE0F-93B3C6153030}" type="presParOf" srcId="{134EC539-6A41-7347-9E72-EFC6A11AF9B0}" destId="{19ECC62C-1003-8748-815C-4411A11A2A5F}" srcOrd="1" destOrd="0" presId="urn:microsoft.com/office/officeart/2005/8/layout/hierarchy3"/>
    <dgm:cxn modelId="{02CCD97A-6305-364B-B69C-626E26917056}" type="presParOf" srcId="{711D1FD6-BB06-4E49-A796-9782AAD6F696}" destId="{2B5C4ECD-3D83-BD46-8694-6C4DE6034877}" srcOrd="1" destOrd="0" presId="urn:microsoft.com/office/officeart/2005/8/layout/hierarchy3"/>
    <dgm:cxn modelId="{D1B957C6-7BE7-6948-8C14-7A58E7B5524C}" type="presParOf" srcId="{2B5C4ECD-3D83-BD46-8694-6C4DE6034877}" destId="{5762337B-468A-CE43-832F-4CAC4F202DB3}" srcOrd="0" destOrd="0" presId="urn:microsoft.com/office/officeart/2005/8/layout/hierarchy3"/>
    <dgm:cxn modelId="{F3B22338-6DD4-DB4F-8182-6336EEC3158E}" type="presParOf" srcId="{2B5C4ECD-3D83-BD46-8694-6C4DE6034877}" destId="{8762D1F1-F489-DE4F-B8E7-C8F63B1BC77B}" srcOrd="1" destOrd="0" presId="urn:microsoft.com/office/officeart/2005/8/layout/hierarchy3"/>
    <dgm:cxn modelId="{9DDC24AB-3943-154D-B809-DE42AE00E9D8}" type="presParOf" srcId="{2B5C4ECD-3D83-BD46-8694-6C4DE6034877}" destId="{CB05371E-CCD1-5D41-89CF-B179A732922A}" srcOrd="2" destOrd="0" presId="urn:microsoft.com/office/officeart/2005/8/layout/hierarchy3"/>
    <dgm:cxn modelId="{D1732A86-29EA-8F40-BB89-D7B716C4BB33}" type="presParOf" srcId="{2B5C4ECD-3D83-BD46-8694-6C4DE6034877}" destId="{96F0578A-51F7-A742-A4EE-071AF7B7E0B2}" srcOrd="3" destOrd="0" presId="urn:microsoft.com/office/officeart/2005/8/layout/hierarchy3"/>
    <dgm:cxn modelId="{1EDA6A91-BC1A-3240-8F51-D9F30B858509}" type="presParOf" srcId="{2B5C4ECD-3D83-BD46-8694-6C4DE6034877}" destId="{4B5226EF-8290-2B48-9A34-23B99C9EA325}" srcOrd="4" destOrd="0" presId="urn:microsoft.com/office/officeart/2005/8/layout/hierarchy3"/>
    <dgm:cxn modelId="{5DCEBE76-5AAC-9742-81DA-4702AC6ECBEC}" type="presParOf" srcId="{2B5C4ECD-3D83-BD46-8694-6C4DE6034877}" destId="{64FF4DD9-2EFE-484D-A99D-7198A88CFA60}" srcOrd="5" destOrd="0" presId="urn:microsoft.com/office/officeart/2005/8/layout/hierarchy3"/>
    <dgm:cxn modelId="{11785A1A-E6FC-524D-B202-D4F6765C800B}" type="presParOf" srcId="{9924D8BB-4D3E-5C44-AFB5-3F0F81B7999C}" destId="{985B454F-F138-5E4A-BF1A-C66B15502E43}" srcOrd="1" destOrd="0" presId="urn:microsoft.com/office/officeart/2005/8/layout/hierarchy3"/>
    <dgm:cxn modelId="{356AC8BE-09F5-504B-8B2A-F57F8C058FE1}" type="presParOf" srcId="{985B454F-F138-5E4A-BF1A-C66B15502E43}" destId="{420996A8-64D6-5543-86C3-FB3C85A42C93}" srcOrd="0" destOrd="0" presId="urn:microsoft.com/office/officeart/2005/8/layout/hierarchy3"/>
    <dgm:cxn modelId="{8CA95B7C-06E6-A545-A545-4A1A96266446}" type="presParOf" srcId="{420996A8-64D6-5543-86C3-FB3C85A42C93}" destId="{129FFBFE-67FE-844E-A5A6-7FEDF02667FF}" srcOrd="0" destOrd="0" presId="urn:microsoft.com/office/officeart/2005/8/layout/hierarchy3"/>
    <dgm:cxn modelId="{A7264E9B-11A5-4945-A208-60CA43F745EC}" type="presParOf" srcId="{420996A8-64D6-5543-86C3-FB3C85A42C93}" destId="{20591C42-24C0-F44A-9759-91584880ACBE}" srcOrd="1" destOrd="0" presId="urn:microsoft.com/office/officeart/2005/8/layout/hierarchy3"/>
    <dgm:cxn modelId="{19B3D545-EDE2-CC42-9650-C3C7088A3DB4}" type="presParOf" srcId="{985B454F-F138-5E4A-BF1A-C66B15502E43}" destId="{873DC067-F2BA-AC4E-BDAF-002108E0A7BD}" srcOrd="1" destOrd="0" presId="urn:microsoft.com/office/officeart/2005/8/layout/hierarchy3"/>
    <dgm:cxn modelId="{A921A6F3-0EE2-C741-9F22-309368E6FBB7}" type="presParOf" srcId="{873DC067-F2BA-AC4E-BDAF-002108E0A7BD}" destId="{830E15E0-DD5C-344E-A1BE-CAA18D2D7C61}" srcOrd="0" destOrd="0" presId="urn:microsoft.com/office/officeart/2005/8/layout/hierarchy3"/>
    <dgm:cxn modelId="{9EE9075D-1CDF-724B-8293-875086353917}" type="presParOf" srcId="{873DC067-F2BA-AC4E-BDAF-002108E0A7BD}" destId="{A38017E6-9019-F342-8EFA-0D21E76D83B6}" srcOrd="1" destOrd="0" presId="urn:microsoft.com/office/officeart/2005/8/layout/hierarchy3"/>
    <dgm:cxn modelId="{0B3995F0-E91D-2547-8818-F0536EE6250C}" type="presParOf" srcId="{873DC067-F2BA-AC4E-BDAF-002108E0A7BD}" destId="{7A95E0C6-3541-C04A-9275-A00AE0AFE2D6}" srcOrd="2" destOrd="0" presId="urn:microsoft.com/office/officeart/2005/8/layout/hierarchy3"/>
    <dgm:cxn modelId="{BE457EF3-ED93-3948-B8C9-14DEE63D38B8}" type="presParOf" srcId="{873DC067-F2BA-AC4E-BDAF-002108E0A7BD}" destId="{5B542619-39B9-FF4F-9D31-AFF7F76D2EC2}" srcOrd="3" destOrd="0" presId="urn:microsoft.com/office/officeart/2005/8/layout/hierarchy3"/>
    <dgm:cxn modelId="{571E4D9B-EC2E-5442-9EBB-B8E4458A5120}" type="presParOf" srcId="{873DC067-F2BA-AC4E-BDAF-002108E0A7BD}" destId="{1B300FD2-17A7-9741-8AEC-9F9C8D1D95A5}" srcOrd="4" destOrd="0" presId="urn:microsoft.com/office/officeart/2005/8/layout/hierarchy3"/>
    <dgm:cxn modelId="{6FD657A6-D21E-8645-8BD9-BC169A51C9C3}" type="presParOf" srcId="{873DC067-F2BA-AC4E-BDAF-002108E0A7BD}" destId="{479750F5-2BC9-764D-99CB-E675C93544D2}" srcOrd="5" destOrd="0" presId="urn:microsoft.com/office/officeart/2005/8/layout/hierarchy3"/>
    <dgm:cxn modelId="{316AFDB7-3E02-6145-ACDB-DD276D17BB09}" type="presParOf" srcId="{9924D8BB-4D3E-5C44-AFB5-3F0F81B7999C}" destId="{ECDCB037-6867-9F46-8E8E-9F642B3EA413}" srcOrd="2" destOrd="0" presId="urn:microsoft.com/office/officeart/2005/8/layout/hierarchy3"/>
    <dgm:cxn modelId="{926E0FE7-4B4C-A448-916D-254954711BFE}" type="presParOf" srcId="{ECDCB037-6867-9F46-8E8E-9F642B3EA413}" destId="{7B0ABDB0-195C-C741-85EC-48C927909E14}" srcOrd="0" destOrd="0" presId="urn:microsoft.com/office/officeart/2005/8/layout/hierarchy3"/>
    <dgm:cxn modelId="{ACD36420-B3F2-E44E-8365-1219A0427F46}" type="presParOf" srcId="{7B0ABDB0-195C-C741-85EC-48C927909E14}" destId="{7433C051-9FD6-5F48-A301-AF9FC1607C45}" srcOrd="0" destOrd="0" presId="urn:microsoft.com/office/officeart/2005/8/layout/hierarchy3"/>
    <dgm:cxn modelId="{6863E593-9956-904A-A3D7-2328D457F6E4}" type="presParOf" srcId="{7B0ABDB0-195C-C741-85EC-48C927909E14}" destId="{215C1E49-7B86-7144-823F-6B8343DCE095}" srcOrd="1" destOrd="0" presId="urn:microsoft.com/office/officeart/2005/8/layout/hierarchy3"/>
    <dgm:cxn modelId="{BE38CCBB-5FCF-714F-B91E-62D0B842074A}" type="presParOf" srcId="{ECDCB037-6867-9F46-8E8E-9F642B3EA413}" destId="{63614D48-9C85-7640-83B4-6A5AE83B4E06}" srcOrd="1" destOrd="0" presId="urn:microsoft.com/office/officeart/2005/8/layout/hierarchy3"/>
    <dgm:cxn modelId="{8DEF05E0-C5D7-9B4B-9D89-FAD01784869C}" type="presParOf" srcId="{63614D48-9C85-7640-83B4-6A5AE83B4E06}" destId="{3479E95D-53D4-C247-B03F-8CC5EB113726}" srcOrd="0" destOrd="0" presId="urn:microsoft.com/office/officeart/2005/8/layout/hierarchy3"/>
    <dgm:cxn modelId="{31692C5E-E81F-A448-A4B9-495D80B61F6E}" type="presParOf" srcId="{63614D48-9C85-7640-83B4-6A5AE83B4E06}" destId="{1C32C21D-F6E8-834F-BDBA-469DAAEFEC4D}" srcOrd="1" destOrd="0" presId="urn:microsoft.com/office/officeart/2005/8/layout/hierarchy3"/>
    <dgm:cxn modelId="{92D8D6CB-1785-4C4D-83A4-F4FEC7104E61}" type="presParOf" srcId="{63614D48-9C85-7640-83B4-6A5AE83B4E06}" destId="{C58971AA-90AD-BD47-8D64-392EF253C5DB}" srcOrd="2" destOrd="0" presId="urn:microsoft.com/office/officeart/2005/8/layout/hierarchy3"/>
    <dgm:cxn modelId="{294ADD63-5892-BE49-8BB5-1A1BB616FD3B}" type="presParOf" srcId="{63614D48-9C85-7640-83B4-6A5AE83B4E06}" destId="{98F28348-7ABB-9248-98AD-115F9C7F41EE}" srcOrd="3" destOrd="0" presId="urn:microsoft.com/office/officeart/2005/8/layout/hierarchy3"/>
    <dgm:cxn modelId="{28BCC314-1373-3B42-83FC-44A93A2F4D1E}" type="presParOf" srcId="{63614D48-9C85-7640-83B4-6A5AE83B4E06}" destId="{95CD6ED5-D99C-8B44-9046-05B95C2B54A5}" srcOrd="4" destOrd="0" presId="urn:microsoft.com/office/officeart/2005/8/layout/hierarchy3"/>
    <dgm:cxn modelId="{A1B07220-0775-2F4D-9299-C09591229ECD}" type="presParOf" srcId="{63614D48-9C85-7640-83B4-6A5AE83B4E06}" destId="{0DC263E4-2D59-E549-AB28-5779B97CB1D8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CD1D97-12D9-4B63-B0AA-043B1AF3FF34}">
      <dsp:nvSpPr>
        <dsp:cNvPr id="0" name=""/>
        <dsp:cNvSpPr/>
      </dsp:nvSpPr>
      <dsp:spPr>
        <a:xfrm>
          <a:off x="840796" y="1104111"/>
          <a:ext cx="899226" cy="8992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DA29A6-DD54-466C-BCF3-029C27FBD606}">
      <dsp:nvSpPr>
        <dsp:cNvPr id="0" name=""/>
        <dsp:cNvSpPr/>
      </dsp:nvSpPr>
      <dsp:spPr>
        <a:xfrm>
          <a:off x="5800" y="2081027"/>
          <a:ext cx="2569218" cy="385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600" b="1" kern="1200"/>
            <a:t>MEZZI DI PRODUZIONE</a:t>
          </a:r>
          <a:endParaRPr lang="en-US" sz="1600" kern="1200"/>
        </a:p>
      </dsp:txBody>
      <dsp:txXfrm>
        <a:off x="5800" y="2081027"/>
        <a:ext cx="2569218" cy="385382"/>
      </dsp:txXfrm>
    </dsp:sp>
    <dsp:sp modelId="{38822B94-1679-44D0-B263-0434CCE64BAB}">
      <dsp:nvSpPr>
        <dsp:cNvPr id="0" name=""/>
        <dsp:cNvSpPr/>
      </dsp:nvSpPr>
      <dsp:spPr>
        <a:xfrm>
          <a:off x="5800" y="2502545"/>
          <a:ext cx="2569218" cy="408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Materia prima, sapere e tecnologia</a:t>
          </a:r>
          <a:endParaRPr lang="en-US" sz="1200" kern="1200"/>
        </a:p>
      </dsp:txBody>
      <dsp:txXfrm>
        <a:off x="5800" y="2502545"/>
        <a:ext cx="2569218" cy="408295"/>
      </dsp:txXfrm>
    </dsp:sp>
    <dsp:sp modelId="{1C89671C-0605-4B31-BCF0-08E2665AB5EC}">
      <dsp:nvSpPr>
        <dsp:cNvPr id="0" name=""/>
        <dsp:cNvSpPr/>
      </dsp:nvSpPr>
      <dsp:spPr>
        <a:xfrm>
          <a:off x="3859628" y="1104111"/>
          <a:ext cx="899226" cy="8992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302969-5528-4676-88FA-6752A0F3880D}">
      <dsp:nvSpPr>
        <dsp:cNvPr id="0" name=""/>
        <dsp:cNvSpPr/>
      </dsp:nvSpPr>
      <dsp:spPr>
        <a:xfrm>
          <a:off x="3024632" y="2081027"/>
          <a:ext cx="2569218" cy="385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600" b="1" kern="1200"/>
            <a:t>MANODOPERA</a:t>
          </a:r>
          <a:endParaRPr lang="en-US" sz="1600" kern="1200"/>
        </a:p>
      </dsp:txBody>
      <dsp:txXfrm>
        <a:off x="3024632" y="2081027"/>
        <a:ext cx="2569218" cy="385382"/>
      </dsp:txXfrm>
    </dsp:sp>
    <dsp:sp modelId="{0A59F60D-E449-4893-91C7-A67B4E714ED5}">
      <dsp:nvSpPr>
        <dsp:cNvPr id="0" name=""/>
        <dsp:cNvSpPr/>
      </dsp:nvSpPr>
      <dsp:spPr>
        <a:xfrm>
          <a:off x="3024632" y="2502545"/>
          <a:ext cx="2569218" cy="408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Lavoro, energia umana</a:t>
          </a:r>
          <a:endParaRPr lang="en-US" sz="1200" kern="1200"/>
        </a:p>
      </dsp:txBody>
      <dsp:txXfrm>
        <a:off x="3024632" y="2502545"/>
        <a:ext cx="2569218" cy="408295"/>
      </dsp:txXfrm>
    </dsp:sp>
    <dsp:sp modelId="{03211789-6C78-4329-9EEA-E04BAA57C512}">
      <dsp:nvSpPr>
        <dsp:cNvPr id="0" name=""/>
        <dsp:cNvSpPr/>
      </dsp:nvSpPr>
      <dsp:spPr>
        <a:xfrm>
          <a:off x="6878460" y="1104111"/>
          <a:ext cx="899226" cy="8992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E516E5-F7A1-42DD-99BC-2D9D39D813B3}">
      <dsp:nvSpPr>
        <dsp:cNvPr id="0" name=""/>
        <dsp:cNvSpPr/>
      </dsp:nvSpPr>
      <dsp:spPr>
        <a:xfrm>
          <a:off x="6043464" y="2081027"/>
          <a:ext cx="2569218" cy="385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600" b="1" kern="1200" dirty="0"/>
            <a:t>RAPPORTI DI PRODUZIONE</a:t>
          </a:r>
          <a:endParaRPr lang="en-US" sz="1600" kern="1200" dirty="0"/>
        </a:p>
      </dsp:txBody>
      <dsp:txXfrm>
        <a:off x="6043464" y="2081027"/>
        <a:ext cx="2569218" cy="385382"/>
      </dsp:txXfrm>
    </dsp:sp>
    <dsp:sp modelId="{B739384A-1183-480C-801C-38B648DEF3F3}">
      <dsp:nvSpPr>
        <dsp:cNvPr id="0" name=""/>
        <dsp:cNvSpPr/>
      </dsp:nvSpPr>
      <dsp:spPr>
        <a:xfrm>
          <a:off x="6043464" y="2502545"/>
          <a:ext cx="2569218" cy="408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Relazione sociale tra mezzi di produzione e manodopera</a:t>
          </a:r>
          <a:endParaRPr lang="en-US" sz="1200" kern="1200"/>
        </a:p>
      </dsp:txBody>
      <dsp:txXfrm>
        <a:off x="6043464" y="2502545"/>
        <a:ext cx="2569218" cy="4082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59E740-5B54-414C-BAF5-09BDCB93C0DD}">
      <dsp:nvSpPr>
        <dsp:cNvPr id="0" name=""/>
        <dsp:cNvSpPr/>
      </dsp:nvSpPr>
      <dsp:spPr>
        <a:xfrm>
          <a:off x="0" y="97098"/>
          <a:ext cx="800100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/>
            <a:t>40.000 individui, 0,0003 % pianeta (economia multipolare)</a:t>
          </a:r>
          <a:endParaRPr lang="en-US" sz="2100" kern="1200"/>
        </a:p>
      </dsp:txBody>
      <dsp:txXfrm>
        <a:off x="24588" y="121686"/>
        <a:ext cx="7951824" cy="454509"/>
      </dsp:txXfrm>
    </dsp:sp>
    <dsp:sp modelId="{45215DD5-DEE8-3E4C-9E0A-C9A1C30F1F1F}">
      <dsp:nvSpPr>
        <dsp:cNvPr id="0" name=""/>
        <dsp:cNvSpPr/>
      </dsp:nvSpPr>
      <dsp:spPr>
        <a:xfrm>
          <a:off x="0" y="661263"/>
          <a:ext cx="800100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/>
            <a:t>risorse spontanee, animali e vegetali, </a:t>
          </a:r>
          <a:endParaRPr lang="en-US" sz="2100" kern="1200"/>
        </a:p>
      </dsp:txBody>
      <dsp:txXfrm>
        <a:off x="24588" y="685851"/>
        <a:ext cx="7951824" cy="454509"/>
      </dsp:txXfrm>
    </dsp:sp>
    <dsp:sp modelId="{E74EB585-1E30-AA45-947C-ED5868C06B88}">
      <dsp:nvSpPr>
        <dsp:cNvPr id="0" name=""/>
        <dsp:cNvSpPr/>
      </dsp:nvSpPr>
      <dsp:spPr>
        <a:xfrm>
          <a:off x="0" y="1164948"/>
          <a:ext cx="8001000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32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600" kern="1200"/>
            <a:t>attività a rendimento </a:t>
          </a:r>
          <a:r>
            <a:rPr lang="it-IT" sz="1600" i="1" kern="1200"/>
            <a:t>immediato</a:t>
          </a:r>
          <a:endParaRPr lang="en-US" sz="1600" kern="1200"/>
        </a:p>
      </dsp:txBody>
      <dsp:txXfrm>
        <a:off x="0" y="1164948"/>
        <a:ext cx="8001000" cy="347760"/>
      </dsp:txXfrm>
    </dsp:sp>
    <dsp:sp modelId="{AAC103BE-24CD-3342-81FD-CD2C303D3985}">
      <dsp:nvSpPr>
        <dsp:cNvPr id="0" name=""/>
        <dsp:cNvSpPr/>
      </dsp:nvSpPr>
      <dsp:spPr>
        <a:xfrm>
          <a:off x="0" y="1512708"/>
          <a:ext cx="800100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/>
            <a:t>società piccole, mobili, egualitarie e cooperative</a:t>
          </a:r>
          <a:endParaRPr lang="en-US" sz="2100" kern="1200"/>
        </a:p>
      </dsp:txBody>
      <dsp:txXfrm>
        <a:off x="24588" y="1537296"/>
        <a:ext cx="7951824" cy="454509"/>
      </dsp:txXfrm>
    </dsp:sp>
    <dsp:sp modelId="{35E2E361-AB1B-2E49-A54B-02EDBA522524}">
      <dsp:nvSpPr>
        <dsp:cNvPr id="0" name=""/>
        <dsp:cNvSpPr/>
      </dsp:nvSpPr>
      <dsp:spPr>
        <a:xfrm>
          <a:off x="0" y="2076873"/>
          <a:ext cx="800100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>
              <a:hlinkClick xmlns:r="http://schemas.openxmlformats.org/officeDocument/2006/relationships" r:id="rId1"/>
            </a:rPr>
            <a:t>Sami people</a:t>
          </a:r>
          <a:endParaRPr lang="en-US" sz="2100" kern="1200"/>
        </a:p>
      </dsp:txBody>
      <dsp:txXfrm>
        <a:off x="24588" y="2101461"/>
        <a:ext cx="7951824" cy="4545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49AD3C-50C7-49C5-B88A-1F64D68EAAFE}">
      <dsp:nvSpPr>
        <dsp:cNvPr id="0" name=""/>
        <dsp:cNvSpPr/>
      </dsp:nvSpPr>
      <dsp:spPr>
        <a:xfrm>
          <a:off x="0" y="451"/>
          <a:ext cx="7203281" cy="105561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DDE196-262A-4951-9DFA-B248D46064A7}">
      <dsp:nvSpPr>
        <dsp:cNvPr id="0" name=""/>
        <dsp:cNvSpPr/>
      </dsp:nvSpPr>
      <dsp:spPr>
        <a:xfrm>
          <a:off x="319322" y="237963"/>
          <a:ext cx="580585" cy="58058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0328D2-C2D4-437F-A844-8168A33B366C}">
      <dsp:nvSpPr>
        <dsp:cNvPr id="0" name=""/>
        <dsp:cNvSpPr/>
      </dsp:nvSpPr>
      <dsp:spPr>
        <a:xfrm>
          <a:off x="1219230" y="451"/>
          <a:ext cx="5984050" cy="1055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719" tIns="111719" rIns="111719" bIns="11171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1. </a:t>
          </a:r>
          <a:r>
            <a:rPr lang="en-GB" sz="2500" b="1" kern="1200"/>
            <a:t>RECIPROCITA’</a:t>
          </a:r>
          <a:r>
            <a:rPr lang="en-GB" sz="2500" kern="1200"/>
            <a:t> - simmetria</a:t>
          </a:r>
          <a:endParaRPr lang="en-US" sz="2500" kern="1200"/>
        </a:p>
      </dsp:txBody>
      <dsp:txXfrm>
        <a:off x="1219230" y="451"/>
        <a:ext cx="5984050" cy="1055610"/>
      </dsp:txXfrm>
    </dsp:sp>
    <dsp:sp modelId="{55EC3915-FAF0-4714-9CFA-C8BA9FE2699F}">
      <dsp:nvSpPr>
        <dsp:cNvPr id="0" name=""/>
        <dsp:cNvSpPr/>
      </dsp:nvSpPr>
      <dsp:spPr>
        <a:xfrm>
          <a:off x="0" y="1319964"/>
          <a:ext cx="7203281" cy="105561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070323-0CF8-4E8D-9C09-D1FFF172F19C}">
      <dsp:nvSpPr>
        <dsp:cNvPr id="0" name=""/>
        <dsp:cNvSpPr/>
      </dsp:nvSpPr>
      <dsp:spPr>
        <a:xfrm>
          <a:off x="319322" y="1557477"/>
          <a:ext cx="580585" cy="58058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EEFDEF-3A36-4887-8473-AAF886C447A7}">
      <dsp:nvSpPr>
        <dsp:cNvPr id="0" name=""/>
        <dsp:cNvSpPr/>
      </dsp:nvSpPr>
      <dsp:spPr>
        <a:xfrm>
          <a:off x="1219230" y="1319964"/>
          <a:ext cx="5984050" cy="1055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719" tIns="111719" rIns="111719" bIns="11171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2. </a:t>
          </a:r>
          <a:r>
            <a:rPr lang="en-GB" sz="2500" b="1" kern="1200"/>
            <a:t>RIDISTRIBUZIONE</a:t>
          </a:r>
          <a:r>
            <a:rPr lang="en-GB" sz="2500" kern="1200"/>
            <a:t> - centralità</a:t>
          </a:r>
          <a:endParaRPr lang="en-US" sz="2500" kern="1200"/>
        </a:p>
      </dsp:txBody>
      <dsp:txXfrm>
        <a:off x="1219230" y="1319964"/>
        <a:ext cx="5984050" cy="1055610"/>
      </dsp:txXfrm>
    </dsp:sp>
    <dsp:sp modelId="{8FC91B57-2AAB-43E5-8DB9-CBAB1157F4FD}">
      <dsp:nvSpPr>
        <dsp:cNvPr id="0" name=""/>
        <dsp:cNvSpPr/>
      </dsp:nvSpPr>
      <dsp:spPr>
        <a:xfrm>
          <a:off x="0" y="2639478"/>
          <a:ext cx="7203281" cy="105561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49992D-F15F-49A7-B1FD-1CBB154A9156}">
      <dsp:nvSpPr>
        <dsp:cNvPr id="0" name=""/>
        <dsp:cNvSpPr/>
      </dsp:nvSpPr>
      <dsp:spPr>
        <a:xfrm>
          <a:off x="319322" y="2876990"/>
          <a:ext cx="580585" cy="58058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0B2A94-A0ED-4705-92AC-7ABFE4F0B685}">
      <dsp:nvSpPr>
        <dsp:cNvPr id="0" name=""/>
        <dsp:cNvSpPr/>
      </dsp:nvSpPr>
      <dsp:spPr>
        <a:xfrm>
          <a:off x="1219230" y="2639478"/>
          <a:ext cx="5984050" cy="1055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719" tIns="111719" rIns="111719" bIns="11171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3. </a:t>
          </a:r>
          <a:r>
            <a:rPr lang="en-GB" sz="2500" b="1" kern="1200"/>
            <a:t>SCAMBIO</a:t>
          </a:r>
          <a:r>
            <a:rPr lang="en-GB" sz="2500" kern="1200"/>
            <a:t> - mercato</a:t>
          </a:r>
          <a:endParaRPr lang="en-US" sz="2500" kern="1200"/>
        </a:p>
      </dsp:txBody>
      <dsp:txXfrm>
        <a:off x="1219230" y="2639478"/>
        <a:ext cx="5984050" cy="10556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ED7D01-608D-4BB0-9FEB-8A7ABEF0F3A9}">
      <dsp:nvSpPr>
        <dsp:cNvPr id="0" name=""/>
        <dsp:cNvSpPr/>
      </dsp:nvSpPr>
      <dsp:spPr>
        <a:xfrm>
          <a:off x="0" y="451"/>
          <a:ext cx="7203281" cy="105561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388324-A3C2-44BF-8246-9A8384E56686}">
      <dsp:nvSpPr>
        <dsp:cNvPr id="0" name=""/>
        <dsp:cNvSpPr/>
      </dsp:nvSpPr>
      <dsp:spPr>
        <a:xfrm>
          <a:off x="319322" y="237963"/>
          <a:ext cx="580585" cy="58058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EB155A-C904-4154-9840-589040BB0EE6}">
      <dsp:nvSpPr>
        <dsp:cNvPr id="0" name=""/>
        <dsp:cNvSpPr/>
      </dsp:nvSpPr>
      <dsp:spPr>
        <a:xfrm>
          <a:off x="1219230" y="451"/>
          <a:ext cx="5984050" cy="1055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719" tIns="111719" rIns="111719" bIns="11171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- il dare/ricevere non ha contro-partita</a:t>
          </a:r>
          <a:endParaRPr lang="en-US" sz="2500" kern="1200"/>
        </a:p>
      </dsp:txBody>
      <dsp:txXfrm>
        <a:off x="1219230" y="451"/>
        <a:ext cx="5984050" cy="1055610"/>
      </dsp:txXfrm>
    </dsp:sp>
    <dsp:sp modelId="{B9F5E834-D437-4421-8A9C-D94CE229A9D8}">
      <dsp:nvSpPr>
        <dsp:cNvPr id="0" name=""/>
        <dsp:cNvSpPr/>
      </dsp:nvSpPr>
      <dsp:spPr>
        <a:xfrm>
          <a:off x="0" y="1319964"/>
          <a:ext cx="7203281" cy="105561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24271-5B77-4FA1-9F51-B75E45083AB6}">
      <dsp:nvSpPr>
        <dsp:cNvPr id="0" name=""/>
        <dsp:cNvSpPr/>
      </dsp:nvSpPr>
      <dsp:spPr>
        <a:xfrm>
          <a:off x="319322" y="1557477"/>
          <a:ext cx="580585" cy="58058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44EBD9-B061-4CDF-B777-E38C30A2AA82}">
      <dsp:nvSpPr>
        <dsp:cNvPr id="0" name=""/>
        <dsp:cNvSpPr/>
      </dsp:nvSpPr>
      <dsp:spPr>
        <a:xfrm>
          <a:off x="1219230" y="1319964"/>
          <a:ext cx="5984050" cy="1055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719" tIns="111719" rIns="111719" bIns="11171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- non c’è restituzione immediata</a:t>
          </a:r>
          <a:endParaRPr lang="en-US" sz="2500" kern="1200"/>
        </a:p>
      </dsp:txBody>
      <dsp:txXfrm>
        <a:off x="1219230" y="1319964"/>
        <a:ext cx="5984050" cy="1055610"/>
      </dsp:txXfrm>
    </dsp:sp>
    <dsp:sp modelId="{DBE13E44-0ABD-4646-BF94-AB20B2661E3E}">
      <dsp:nvSpPr>
        <dsp:cNvPr id="0" name=""/>
        <dsp:cNvSpPr/>
      </dsp:nvSpPr>
      <dsp:spPr>
        <a:xfrm>
          <a:off x="0" y="2639478"/>
          <a:ext cx="7203281" cy="105561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E82B0E-7ED7-48E4-8F76-E5051C726D3F}">
      <dsp:nvSpPr>
        <dsp:cNvPr id="0" name=""/>
        <dsp:cNvSpPr/>
      </dsp:nvSpPr>
      <dsp:spPr>
        <a:xfrm>
          <a:off x="319322" y="2876990"/>
          <a:ext cx="580585" cy="58058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9B4406-A7B1-415A-BA0F-86C9B4620DD1}">
      <dsp:nvSpPr>
        <dsp:cNvPr id="0" name=""/>
        <dsp:cNvSpPr/>
      </dsp:nvSpPr>
      <dsp:spPr>
        <a:xfrm>
          <a:off x="1219230" y="2639478"/>
          <a:ext cx="5984050" cy="1055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719" tIns="111719" rIns="111719" bIns="11171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- ci si astiene dal valutare il </a:t>
          </a:r>
          <a:r>
            <a:rPr lang="en-GB" sz="2500" b="1" kern="1200"/>
            <a:t>valore</a:t>
          </a:r>
          <a:r>
            <a:rPr lang="en-GB" sz="2500" kern="1200"/>
            <a:t> dell’oggetto scambiato</a:t>
          </a:r>
          <a:endParaRPr lang="en-US" sz="2500" kern="1200"/>
        </a:p>
      </dsp:txBody>
      <dsp:txXfrm>
        <a:off x="1219230" y="2639478"/>
        <a:ext cx="5984050" cy="10556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97A4D6-5EE8-4C8D-85B8-277B44A81C62}">
      <dsp:nvSpPr>
        <dsp:cNvPr id="0" name=""/>
        <dsp:cNvSpPr/>
      </dsp:nvSpPr>
      <dsp:spPr>
        <a:xfrm>
          <a:off x="1081539" y="17369"/>
          <a:ext cx="1156494" cy="114293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CFC77D-16A4-4833-93EE-F5D0B1660651}">
      <dsp:nvSpPr>
        <dsp:cNvPr id="0" name=""/>
        <dsp:cNvSpPr/>
      </dsp:nvSpPr>
      <dsp:spPr>
        <a:xfrm>
          <a:off x="7651" y="1286252"/>
          <a:ext cx="3304270" cy="489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3100" kern="1200"/>
            <a:t>forme egualitarie</a:t>
          </a:r>
          <a:endParaRPr lang="en-US" sz="3100" kern="1200"/>
        </a:p>
      </dsp:txBody>
      <dsp:txXfrm>
        <a:off x="7651" y="1286252"/>
        <a:ext cx="3304270" cy="489830"/>
      </dsp:txXfrm>
    </dsp:sp>
    <dsp:sp modelId="{AF0356F7-7C95-4C32-AC1D-2E4BF09E28DE}">
      <dsp:nvSpPr>
        <dsp:cNvPr id="0" name=""/>
        <dsp:cNvSpPr/>
      </dsp:nvSpPr>
      <dsp:spPr>
        <a:xfrm>
          <a:off x="7651" y="1834662"/>
          <a:ext cx="3304270" cy="1111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ridistributore non ha potere reale</a:t>
          </a:r>
          <a:endParaRPr lang="en-US" sz="1700" kern="120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contributo volontario</a:t>
          </a:r>
          <a:endParaRPr lang="en-US" sz="1700" kern="1200"/>
        </a:p>
      </dsp:txBody>
      <dsp:txXfrm>
        <a:off x="7651" y="1834662"/>
        <a:ext cx="3304270" cy="1111654"/>
      </dsp:txXfrm>
    </dsp:sp>
    <dsp:sp modelId="{79381717-BACB-4D62-9ABA-41BC738E7C74}">
      <dsp:nvSpPr>
        <dsp:cNvPr id="0" name=""/>
        <dsp:cNvSpPr/>
      </dsp:nvSpPr>
      <dsp:spPr>
        <a:xfrm>
          <a:off x="4964056" y="17369"/>
          <a:ext cx="1156494" cy="114293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4CCC7E-D0E0-45FE-9023-71EFDCAF899F}">
      <dsp:nvSpPr>
        <dsp:cNvPr id="0" name=""/>
        <dsp:cNvSpPr/>
      </dsp:nvSpPr>
      <dsp:spPr>
        <a:xfrm>
          <a:off x="3890169" y="1286252"/>
          <a:ext cx="3304270" cy="489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3100" kern="1200"/>
            <a:t>forme stratificate</a:t>
          </a:r>
          <a:endParaRPr lang="en-US" sz="3100" kern="1200"/>
        </a:p>
      </dsp:txBody>
      <dsp:txXfrm>
        <a:off x="3890169" y="1286252"/>
        <a:ext cx="3304270" cy="489830"/>
      </dsp:txXfrm>
    </dsp:sp>
    <dsp:sp modelId="{7D842862-C182-4C9E-AFBA-661BDA30295E}">
      <dsp:nvSpPr>
        <dsp:cNvPr id="0" name=""/>
        <dsp:cNvSpPr/>
      </dsp:nvSpPr>
      <dsp:spPr>
        <a:xfrm>
          <a:off x="3890169" y="1834662"/>
          <a:ext cx="3304270" cy="1111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ridistributore incamera ricchezza/potere</a:t>
          </a:r>
          <a:endParaRPr lang="en-US" sz="1700" kern="120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obbligo di contributo  </a:t>
          </a:r>
          <a:endParaRPr lang="en-US" sz="1700" kern="120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Þ classe dominate/subordinata </a:t>
          </a:r>
          <a:endParaRPr lang="en-US" sz="1700" kern="1200"/>
        </a:p>
      </dsp:txBody>
      <dsp:txXfrm>
        <a:off x="3890169" y="1834662"/>
        <a:ext cx="3304270" cy="111165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2145E5-D342-0D43-87A1-0B178ED08B92}">
      <dsp:nvSpPr>
        <dsp:cNvPr id="0" name=""/>
        <dsp:cNvSpPr/>
      </dsp:nvSpPr>
      <dsp:spPr>
        <a:xfrm>
          <a:off x="267675" y="3296"/>
          <a:ext cx="2393846" cy="11969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Caccia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raccolta</a:t>
          </a:r>
        </a:p>
      </dsp:txBody>
      <dsp:txXfrm>
        <a:off x="302732" y="38353"/>
        <a:ext cx="2323732" cy="1126809"/>
      </dsp:txXfrm>
    </dsp:sp>
    <dsp:sp modelId="{5762337B-468A-CE43-832F-4CAC4F202DB3}">
      <dsp:nvSpPr>
        <dsp:cNvPr id="0" name=""/>
        <dsp:cNvSpPr/>
      </dsp:nvSpPr>
      <dsp:spPr>
        <a:xfrm>
          <a:off x="507060" y="1200219"/>
          <a:ext cx="239384" cy="8976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7692"/>
              </a:lnTo>
              <a:lnTo>
                <a:pt x="239384" y="89769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62D1F1-F489-DE4F-B8E7-C8F63B1BC77B}">
      <dsp:nvSpPr>
        <dsp:cNvPr id="0" name=""/>
        <dsp:cNvSpPr/>
      </dsp:nvSpPr>
      <dsp:spPr>
        <a:xfrm>
          <a:off x="746444" y="1499449"/>
          <a:ext cx="1915077" cy="11969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Produzione: finalizzata all’uso</a:t>
          </a:r>
        </a:p>
      </dsp:txBody>
      <dsp:txXfrm>
        <a:off x="781501" y="1534506"/>
        <a:ext cx="1844963" cy="1126809"/>
      </dsp:txXfrm>
    </dsp:sp>
    <dsp:sp modelId="{CB05371E-CCD1-5D41-89CF-B179A732922A}">
      <dsp:nvSpPr>
        <dsp:cNvPr id="0" name=""/>
        <dsp:cNvSpPr/>
      </dsp:nvSpPr>
      <dsp:spPr>
        <a:xfrm>
          <a:off x="507060" y="1200219"/>
          <a:ext cx="239384" cy="23938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3846"/>
              </a:lnTo>
              <a:lnTo>
                <a:pt x="239384" y="239384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F0578A-51F7-A742-A4EE-071AF7B7E0B2}">
      <dsp:nvSpPr>
        <dsp:cNvPr id="0" name=""/>
        <dsp:cNvSpPr/>
      </dsp:nvSpPr>
      <dsp:spPr>
        <a:xfrm>
          <a:off x="746444" y="2995603"/>
          <a:ext cx="1915077" cy="11969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Divisione lavoro: non specialisti </a:t>
          </a:r>
        </a:p>
      </dsp:txBody>
      <dsp:txXfrm>
        <a:off x="781501" y="3030660"/>
        <a:ext cx="1844963" cy="1126809"/>
      </dsp:txXfrm>
    </dsp:sp>
    <dsp:sp modelId="{4B5226EF-8290-2B48-9A34-23B99C9EA325}">
      <dsp:nvSpPr>
        <dsp:cNvPr id="0" name=""/>
        <dsp:cNvSpPr/>
      </dsp:nvSpPr>
      <dsp:spPr>
        <a:xfrm>
          <a:off x="507060" y="1200219"/>
          <a:ext cx="239384" cy="38900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90000"/>
              </a:lnTo>
              <a:lnTo>
                <a:pt x="239384" y="389000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FF4DD9-2EFE-484D-A99D-7198A88CFA60}">
      <dsp:nvSpPr>
        <dsp:cNvPr id="0" name=""/>
        <dsp:cNvSpPr/>
      </dsp:nvSpPr>
      <dsp:spPr>
        <a:xfrm>
          <a:off x="746444" y="4491757"/>
          <a:ext cx="1915077" cy="11969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Uso risorse collettive e provvisorie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ALTA SOSTENIBILITA’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 </a:t>
          </a:r>
        </a:p>
      </dsp:txBody>
      <dsp:txXfrm>
        <a:off x="781501" y="4526814"/>
        <a:ext cx="1844963" cy="1126809"/>
      </dsp:txXfrm>
    </dsp:sp>
    <dsp:sp modelId="{129FFBFE-67FE-844E-A5A6-7FEDF02667FF}">
      <dsp:nvSpPr>
        <dsp:cNvPr id="0" name=""/>
        <dsp:cNvSpPr/>
      </dsp:nvSpPr>
      <dsp:spPr>
        <a:xfrm>
          <a:off x="3259983" y="3296"/>
          <a:ext cx="2393846" cy="11969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orticoltura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Pastorizia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/>
            <a:t>agricoltura</a:t>
          </a:r>
          <a:endParaRPr lang="it-IT" sz="2000" kern="1200" dirty="0"/>
        </a:p>
      </dsp:txBody>
      <dsp:txXfrm>
        <a:off x="3295040" y="38353"/>
        <a:ext cx="2323732" cy="1126809"/>
      </dsp:txXfrm>
    </dsp:sp>
    <dsp:sp modelId="{830E15E0-DD5C-344E-A1BE-CAA18D2D7C61}">
      <dsp:nvSpPr>
        <dsp:cNvPr id="0" name=""/>
        <dsp:cNvSpPr/>
      </dsp:nvSpPr>
      <dsp:spPr>
        <a:xfrm>
          <a:off x="3499367" y="1200219"/>
          <a:ext cx="239384" cy="8976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7692"/>
              </a:lnTo>
              <a:lnTo>
                <a:pt x="239384" y="89769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8017E6-9019-F342-8EFA-0D21E76D83B6}">
      <dsp:nvSpPr>
        <dsp:cNvPr id="0" name=""/>
        <dsp:cNvSpPr/>
      </dsp:nvSpPr>
      <dsp:spPr>
        <a:xfrm>
          <a:off x="3738752" y="1499449"/>
          <a:ext cx="1915077" cy="11969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PRODUZIONE: estensiva, intensiva </a:t>
          </a:r>
        </a:p>
      </dsp:txBody>
      <dsp:txXfrm>
        <a:off x="3773809" y="1534506"/>
        <a:ext cx="1844963" cy="1126809"/>
      </dsp:txXfrm>
    </dsp:sp>
    <dsp:sp modelId="{7A95E0C6-3541-C04A-9275-A00AE0AFE2D6}">
      <dsp:nvSpPr>
        <dsp:cNvPr id="0" name=""/>
        <dsp:cNvSpPr/>
      </dsp:nvSpPr>
      <dsp:spPr>
        <a:xfrm>
          <a:off x="3499367" y="1200219"/>
          <a:ext cx="239384" cy="23938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3846"/>
              </a:lnTo>
              <a:lnTo>
                <a:pt x="239384" y="239384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542619-39B9-FF4F-9D31-AFF7F76D2EC2}">
      <dsp:nvSpPr>
        <dsp:cNvPr id="0" name=""/>
        <dsp:cNvSpPr/>
      </dsp:nvSpPr>
      <dsp:spPr>
        <a:xfrm>
          <a:off x="3738752" y="2995603"/>
          <a:ext cx="1915077" cy="11969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da non a </a:t>
          </a:r>
          <a:r>
            <a:rPr lang="it-IT" sz="1400" kern="1200" dirty="0" err="1"/>
            <a:t>iper</a:t>
          </a:r>
          <a:r>
            <a:rPr lang="it-IT" sz="1400" kern="1200" dirty="0"/>
            <a:t>-specialisti</a:t>
          </a:r>
        </a:p>
      </dsp:txBody>
      <dsp:txXfrm>
        <a:off x="3773809" y="3030660"/>
        <a:ext cx="1844963" cy="1126809"/>
      </dsp:txXfrm>
    </dsp:sp>
    <dsp:sp modelId="{1B300FD2-17A7-9741-8AEC-9F9C8D1D95A5}">
      <dsp:nvSpPr>
        <dsp:cNvPr id="0" name=""/>
        <dsp:cNvSpPr/>
      </dsp:nvSpPr>
      <dsp:spPr>
        <a:xfrm>
          <a:off x="3499367" y="1200219"/>
          <a:ext cx="239384" cy="38900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90000"/>
              </a:lnTo>
              <a:lnTo>
                <a:pt x="239384" y="389000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9750F5-2BC9-764D-99CB-E675C93544D2}">
      <dsp:nvSpPr>
        <dsp:cNvPr id="0" name=""/>
        <dsp:cNvSpPr/>
      </dsp:nvSpPr>
      <dsp:spPr>
        <a:xfrm>
          <a:off x="3738752" y="4491757"/>
          <a:ext cx="1915077" cy="11969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Pastori</a:t>
          </a:r>
        </a:p>
      </dsp:txBody>
      <dsp:txXfrm>
        <a:off x="3773809" y="4526814"/>
        <a:ext cx="1844963" cy="1126809"/>
      </dsp:txXfrm>
    </dsp:sp>
    <dsp:sp modelId="{7433C051-9FD6-5F48-A301-AF9FC1607C45}">
      <dsp:nvSpPr>
        <dsp:cNvPr id="0" name=""/>
        <dsp:cNvSpPr/>
      </dsp:nvSpPr>
      <dsp:spPr>
        <a:xfrm>
          <a:off x="6252291" y="3296"/>
          <a:ext cx="2393846" cy="11969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Industria e Post (</a:t>
          </a:r>
          <a:r>
            <a:rPr lang="it-IT" sz="2000" kern="1200" dirty="0" err="1"/>
            <a:t>digital</a:t>
          </a:r>
          <a:r>
            <a:rPr lang="it-IT" sz="2000" kern="1200" dirty="0"/>
            <a:t>)</a:t>
          </a:r>
        </a:p>
      </dsp:txBody>
      <dsp:txXfrm>
        <a:off x="6287348" y="38353"/>
        <a:ext cx="2323732" cy="1126809"/>
      </dsp:txXfrm>
    </dsp:sp>
    <dsp:sp modelId="{3479E95D-53D4-C247-B03F-8CC5EB113726}">
      <dsp:nvSpPr>
        <dsp:cNvPr id="0" name=""/>
        <dsp:cNvSpPr/>
      </dsp:nvSpPr>
      <dsp:spPr>
        <a:xfrm>
          <a:off x="6491675" y="1200219"/>
          <a:ext cx="239384" cy="8976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7692"/>
              </a:lnTo>
              <a:lnTo>
                <a:pt x="239384" y="89769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32C21D-F6E8-834F-BDBA-469DAAEFEC4D}">
      <dsp:nvSpPr>
        <dsp:cNvPr id="0" name=""/>
        <dsp:cNvSpPr/>
      </dsp:nvSpPr>
      <dsp:spPr>
        <a:xfrm>
          <a:off x="6731060" y="1499449"/>
          <a:ext cx="1915077" cy="11969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Profitto (incremento)</a:t>
          </a:r>
        </a:p>
      </dsp:txBody>
      <dsp:txXfrm>
        <a:off x="6766117" y="1534506"/>
        <a:ext cx="1844963" cy="1126809"/>
      </dsp:txXfrm>
    </dsp:sp>
    <dsp:sp modelId="{C58971AA-90AD-BD47-8D64-392EF253C5DB}">
      <dsp:nvSpPr>
        <dsp:cNvPr id="0" name=""/>
        <dsp:cNvSpPr/>
      </dsp:nvSpPr>
      <dsp:spPr>
        <a:xfrm>
          <a:off x="6491675" y="1200219"/>
          <a:ext cx="239384" cy="23938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3846"/>
              </a:lnTo>
              <a:lnTo>
                <a:pt x="239384" y="239384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F28348-7ABB-9248-98AD-115F9C7F41EE}">
      <dsp:nvSpPr>
        <dsp:cNvPr id="0" name=""/>
        <dsp:cNvSpPr/>
      </dsp:nvSpPr>
      <dsp:spPr>
        <a:xfrm>
          <a:off x="6731060" y="2995603"/>
          <a:ext cx="1915077" cy="11969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Alta specializzazione</a:t>
          </a:r>
        </a:p>
      </dsp:txBody>
      <dsp:txXfrm>
        <a:off x="6766117" y="3030660"/>
        <a:ext cx="1844963" cy="1126809"/>
      </dsp:txXfrm>
    </dsp:sp>
    <dsp:sp modelId="{95CD6ED5-D99C-8B44-9046-05B95C2B54A5}">
      <dsp:nvSpPr>
        <dsp:cNvPr id="0" name=""/>
        <dsp:cNvSpPr/>
      </dsp:nvSpPr>
      <dsp:spPr>
        <a:xfrm>
          <a:off x="6491675" y="1200219"/>
          <a:ext cx="239384" cy="38900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90000"/>
              </a:lnTo>
              <a:lnTo>
                <a:pt x="239384" y="389000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C263E4-2D59-E549-AB28-5779B97CB1D8}">
      <dsp:nvSpPr>
        <dsp:cNvPr id="0" name=""/>
        <dsp:cNvSpPr/>
      </dsp:nvSpPr>
      <dsp:spPr>
        <a:xfrm>
          <a:off x="6731060" y="4491757"/>
          <a:ext cx="1915077" cy="11969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Uso intensivo risorse </a:t>
          </a:r>
          <a:r>
            <a:rPr lang="it-IT" sz="1400" kern="1200"/>
            <a:t>BASSA SOSTENIBILITA’</a:t>
          </a:r>
        </a:p>
      </dsp:txBody>
      <dsp:txXfrm>
        <a:off x="6766117" y="4526814"/>
        <a:ext cx="1844963" cy="11268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AA03B-A885-A04C-9B2F-50E081FC756A}" type="datetimeFigureOut">
              <a:rPr lang="it-IT" smtClean="0"/>
              <a:pPr/>
              <a:t>27/10/23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5CF40E-2B44-0746-A6EE-593ABF7D98A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781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2006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3624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0443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9392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3270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5459" y="959313"/>
            <a:ext cx="5760741" cy="257189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5459" y="3531205"/>
            <a:ext cx="5760741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27/10/23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5459" y="329308"/>
            <a:ext cx="3392144" cy="309201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6200" y="131730"/>
            <a:ext cx="802005" cy="503578"/>
          </a:xfrm>
        </p:spPr>
        <p:txBody>
          <a:bodyPr/>
          <a:lstStyle/>
          <a:p>
            <a:fld id="{EBF5CD18-686B-47A9-AFD5-66CE5FA52A66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037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27/10/23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896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6447" y="796298"/>
            <a:ext cx="1103027" cy="466256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1910" y="796298"/>
            <a:ext cx="5301095" cy="466256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27/10/23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59215" b="36435"/>
          <a:stretch/>
        </p:blipFill>
        <p:spPr>
          <a:xfrm rot="5400000">
            <a:off x="5605390" y="3050294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4224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Immagin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87244D24-5464-0F4D-A1D2-9F315B12D67A}" type="datetimeFigureOut">
              <a:rPr lang="it-IT" smtClean="0"/>
              <a:pPr/>
              <a:t>27/10/23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/>
              <a:t>Fare clic sull'icona per inserire un'immagine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/>
              <a:t>Fare clic sull'icona per inserire un'immagine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3339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27/10/23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7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59" y="1756130"/>
            <a:ext cx="5764142" cy="2050066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5460" y="3806196"/>
            <a:ext cx="576414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27/10/23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CD18-686B-47A9-AFD5-66CE5FA52A66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476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59" y="959314"/>
            <a:ext cx="6564015" cy="104411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5459" y="2172548"/>
            <a:ext cx="3125871" cy="327894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3822" y="2172548"/>
            <a:ext cx="3125652" cy="3278947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27/10/23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5549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652" y="959903"/>
            <a:ext cx="6571344" cy="10446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131" y="2169094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none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8131" y="2973815"/>
            <a:ext cx="3125766" cy="2491662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3822" y="2172548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none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63822" y="2971035"/>
            <a:ext cx="3125652" cy="2484985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27/10/23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251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27/10/23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908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27/10/23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4276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041" y="959313"/>
            <a:ext cx="2425950" cy="224205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9877" y="960890"/>
            <a:ext cx="3828178" cy="4496910"/>
          </a:xfrm>
        </p:spPr>
        <p:txBody>
          <a:bodyPr anchor="ctr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041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27/10/23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1F77-7E87-445D-9269-B7FDF20BAC83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112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996501" y="482171"/>
            <a:ext cx="3511387" cy="5149101"/>
            <a:chOff x="4996501" y="482171"/>
            <a:chExt cx="3511387" cy="5149101"/>
          </a:xfrm>
        </p:grpSpPr>
        <p:sp>
          <p:nvSpPr>
            <p:cNvPr id="14" name="Rectangle 13"/>
            <p:cNvSpPr/>
            <p:nvPr/>
          </p:nvSpPr>
          <p:spPr>
            <a:xfrm>
              <a:off x="4996501" y="482171"/>
              <a:ext cx="3511387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5312152" y="812506"/>
              <a:ext cx="2883013" cy="447936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2077" y="1129512"/>
            <a:ext cx="3386166" cy="1918487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1420" y="3057166"/>
            <a:ext cx="3390817" cy="209256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4592" y="5469857"/>
            <a:ext cx="3393977" cy="320123"/>
          </a:xfrm>
        </p:spPr>
        <p:txBody>
          <a:bodyPr/>
          <a:lstStyle>
            <a:lvl1pPr algn="l">
              <a:defRPr/>
            </a:lvl1pPr>
          </a:lstStyle>
          <a:p>
            <a:fld id="{87244D24-5464-0F4D-A1D2-9F315B12D67A}" type="datetimeFigureOut">
              <a:rPr lang="it-IT" smtClean="0"/>
              <a:pPr/>
              <a:t>27/10/23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459" y="318641"/>
            <a:ext cx="2601032" cy="320931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26491" y="131730"/>
            <a:ext cx="795746" cy="503578"/>
          </a:xfrm>
        </p:spPr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70363" b="36435"/>
          <a:stretch/>
        </p:blipFill>
        <p:spPr>
          <a:xfrm>
            <a:off x="1125460" y="643464"/>
            <a:ext cx="339242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370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854"/>
            <a:ext cx="9144000" cy="7429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468769"/>
            <a:ext cx="9144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/>
          <p:cNvCxnSpPr/>
          <p:nvPr/>
        </p:nvCxnSpPr>
        <p:spPr>
          <a:xfrm>
            <a:off x="0" y="61210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28684" y="956172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8684" y="2167385"/>
            <a:ext cx="6571343" cy="3288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21309" y="330371"/>
            <a:ext cx="2368292" cy="304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44D24-5464-0F4D-A1D2-9F315B12D67A}" type="datetimeFigureOut">
              <a:rPr lang="it-IT" smtClean="0"/>
              <a:pPr/>
              <a:t>27/10/23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8684" y="329308"/>
            <a:ext cx="3388498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3728" y="131730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4510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  <p:sldLayoutId id="2147484049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eforum.org/videos/20090-trees-winner-inga-foundation-uplink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inews.it/archivio-rainews/media/La-terra-e-la-nostra-identita-I-contadini-africani-contro-il-land-grabbing-897260b6-e417-4cd0-8671-4909f4b4ca62.html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hyperlink" Target="https://www.youtube.com/embed/N_gYjQw9Bf4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63.jp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hWkpA7KTiw" TargetMode="External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raicultura.it/filosofia/articoli/2019/01/Daniel-Miller-Esibizione---Lo-stile-nei-social-media-6e967527-f8dd-4be3-a770-d50e5501e3d3.html" TargetMode="External"/><Relationship Id="rId4" Type="http://schemas.openxmlformats.org/officeDocument/2006/relationships/hyperlink" Target="https://www.ted.com/talks/yuval_noah_harari_what_explains_the_rise_of_humans?language=it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ucl.ac.uk/ucl-press/browse-books?query=&amp;orderby=&amp;subject=anthropology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1nLWevhitPM" TargetMode="Externa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639348"/>
            <a:ext cx="8915400" cy="1395795"/>
          </a:xfrm>
        </p:spPr>
        <p:txBody>
          <a:bodyPr>
            <a:normAutofit fontScale="90000"/>
          </a:bodyPr>
          <a:lstStyle/>
          <a:p>
            <a:r>
              <a:rPr lang="it-IT" dirty="0"/>
              <a:t>Forme storiche di adattamento</a:t>
            </a:r>
            <a:br>
              <a:rPr lang="it-IT" dirty="0"/>
            </a:br>
            <a:endParaRPr lang="it-IT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17835" y="3035143"/>
            <a:ext cx="8001000" cy="1679825"/>
          </a:xfrm>
        </p:spPr>
        <p:txBody>
          <a:bodyPr>
            <a:noAutofit/>
          </a:bodyPr>
          <a:lstStyle/>
          <a:p>
            <a:r>
              <a:rPr lang="it-IT" sz="2400" dirty="0">
                <a:latin typeface="Eurostile"/>
              </a:rPr>
              <a:t>società “acquisitive”: </a:t>
            </a:r>
          </a:p>
          <a:p>
            <a:r>
              <a:rPr lang="it-IT" sz="2400" dirty="0">
                <a:latin typeface="Eurostile"/>
              </a:rPr>
              <a:t>sussistenza con prelievo di risorse spontanee dall’ambiente</a:t>
            </a:r>
          </a:p>
          <a:p>
            <a:r>
              <a:rPr lang="it-IT" sz="2400" dirty="0">
                <a:latin typeface="Eurostile"/>
              </a:rPr>
              <a:t>strategie di adattamento </a:t>
            </a:r>
          </a:p>
          <a:p>
            <a:r>
              <a:rPr lang="it-IT" sz="2400" dirty="0">
                <a:latin typeface="Eurostile"/>
                <a:sym typeface="Symbol" charset="2"/>
              </a:rPr>
              <a:t> Caccia e raccolta, agricoltura, industria ecc.</a:t>
            </a:r>
            <a:r>
              <a:rPr lang="it-IT" sz="2400" dirty="0">
                <a:latin typeface="Eurostile"/>
              </a:rPr>
              <a:t> </a:t>
            </a:r>
          </a:p>
          <a:p>
            <a:endParaRPr lang="it-IT" sz="2400" dirty="0">
              <a:latin typeface="Eurostile"/>
            </a:endParaRPr>
          </a:p>
          <a:p>
            <a:endParaRPr lang="it-IT" sz="2400" dirty="0">
              <a:latin typeface="Eurostile"/>
            </a:endParaRPr>
          </a:p>
          <a:p>
            <a:endParaRPr lang="it-IT" sz="2400" dirty="0">
              <a:latin typeface="Eurostile"/>
            </a:endParaRPr>
          </a:p>
          <a:p>
            <a:endParaRPr lang="it-IT" sz="2400" dirty="0">
              <a:latin typeface="Eurostile"/>
            </a:endParaRPr>
          </a:p>
          <a:p>
            <a:endParaRPr lang="it-IT" sz="2400" dirty="0">
              <a:latin typeface="Eurostile"/>
            </a:endParaRPr>
          </a:p>
          <a:p>
            <a:endParaRPr lang="it-IT" sz="2400" dirty="0">
              <a:latin typeface="Eurostile"/>
            </a:endParaRPr>
          </a:p>
        </p:txBody>
      </p:sp>
      <p:pic>
        <p:nvPicPr>
          <p:cNvPr id="33796" name="Picture 4" descr="crani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9995" y="1829107"/>
            <a:ext cx="3948363" cy="1206036"/>
          </a:xfrm>
          <a:prstGeom prst="rect">
            <a:avLst/>
          </a:prstGeom>
          <a:noFill/>
        </p:spPr>
      </p:pic>
      <p:sp>
        <p:nvSpPr>
          <p:cNvPr id="13" name="Rettangolo 12"/>
          <p:cNvSpPr/>
          <p:nvPr/>
        </p:nvSpPr>
        <p:spPr>
          <a:xfrm>
            <a:off x="4818335" y="169190"/>
            <a:ext cx="38884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ts val="2000"/>
              </a:spcBef>
              <a:buClr>
                <a:srgbClr val="A2C816"/>
              </a:buClr>
            </a:pPr>
            <a:r>
              <a:rPr lang="it-IT" dirty="0">
                <a:solidFill>
                  <a:prstClr val="black">
                    <a:lumMod val="65000"/>
                    <a:lumOff val="35000"/>
                  </a:prstClr>
                </a:solidFill>
              </a:rPr>
              <a:t>Homo sapiens sapiens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Orticoltori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978740" y="1506458"/>
            <a:ext cx="6571343" cy="3288635"/>
          </a:xfrm>
        </p:spPr>
        <p:txBody>
          <a:bodyPr/>
          <a:lstStyle/>
          <a:p>
            <a:r>
              <a:rPr lang="it-IT" dirty="0"/>
              <a:t>Lavoro a rendimento differito (</a:t>
            </a:r>
            <a:r>
              <a:rPr lang="it-IT" dirty="0" err="1"/>
              <a:t>slush&amp;burn</a:t>
            </a:r>
            <a:r>
              <a:rPr lang="it-IT" dirty="0"/>
              <a:t>)</a:t>
            </a:r>
          </a:p>
        </p:txBody>
      </p:sp>
      <p:pic>
        <p:nvPicPr>
          <p:cNvPr id="40964" name="Picture 4" descr="taglia-bruc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255" y="3124486"/>
            <a:ext cx="2547937" cy="2876550"/>
          </a:xfrm>
          <a:prstGeom prst="rect">
            <a:avLst/>
          </a:prstGeom>
          <a:noFill/>
        </p:spPr>
      </p:pic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1220952" y="2408454"/>
            <a:ext cx="48421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it-IT" sz="2400" dirty="0">
                <a:latin typeface="Eurostile"/>
              </a:rPr>
              <a:t>99% alimentazione da vegetali-frutta</a:t>
            </a:r>
          </a:p>
        </p:txBody>
      </p:sp>
      <p:pic>
        <p:nvPicPr>
          <p:cNvPr id="7" name="Immagine 6" descr="2963820833_c00e0d88d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2679" y="3077412"/>
            <a:ext cx="3960928" cy="2970697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B96D4AC9-523E-EA4F-A597-26A24D190720}"/>
              </a:ext>
            </a:extLst>
          </p:cNvPr>
          <p:cNvSpPr txBox="1"/>
          <p:nvPr/>
        </p:nvSpPr>
        <p:spPr>
          <a:xfrm>
            <a:off x="845127" y="6386945"/>
            <a:ext cx="4087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4"/>
              </a:rPr>
              <a:t>slush &amp; burn</a:t>
            </a:r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229600" cy="1143000"/>
          </a:xfrm>
        </p:spPr>
        <p:txBody>
          <a:bodyPr/>
          <a:lstStyle/>
          <a:p>
            <a:r>
              <a:rPr lang="it-IT" dirty="0">
                <a:latin typeface="Eurostile"/>
              </a:rPr>
              <a:t>ECOSISTEMA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0" y="1981200"/>
            <a:ext cx="8458200" cy="4114800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it-IT" sz="3400" dirty="0">
                <a:latin typeface="Eurostile"/>
              </a:rPr>
              <a:t>generalizzato </a:t>
            </a:r>
            <a:r>
              <a:rPr lang="it-IT" sz="4700" b="1" dirty="0">
                <a:latin typeface="Eurostile"/>
                <a:sym typeface="Symbol" charset="2"/>
              </a:rPr>
              <a:t></a:t>
            </a:r>
            <a:endParaRPr lang="it-IT" sz="3400" dirty="0">
              <a:latin typeface="Eurostile"/>
            </a:endParaRPr>
          </a:p>
          <a:p>
            <a:endParaRPr lang="it-IT" sz="3400" dirty="0">
              <a:latin typeface="Eurostile"/>
            </a:endParaRP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5791200" y="5334000"/>
            <a:ext cx="3352800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4000" b="1" dirty="0">
                <a:latin typeface="Eurostile"/>
                <a:sym typeface="Symbol" charset="2"/>
              </a:rPr>
              <a:t></a:t>
            </a:r>
            <a:r>
              <a:rPr lang="it-IT" sz="3600" b="1" dirty="0">
                <a:latin typeface="Eurostile"/>
                <a:sym typeface="Symbol" charset="2"/>
              </a:rPr>
              <a:t> </a:t>
            </a:r>
            <a:r>
              <a:rPr lang="it-IT" sz="3600" dirty="0">
                <a:latin typeface="Eurostile"/>
              </a:rPr>
              <a:t>specializzato</a:t>
            </a:r>
            <a:endParaRPr lang="it-IT" sz="2400" dirty="0">
              <a:latin typeface="Eurostile"/>
            </a:endParaRPr>
          </a:p>
        </p:txBody>
      </p:sp>
      <p:pic>
        <p:nvPicPr>
          <p:cNvPr id="41989" name="Picture 5" descr="amazzon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1413" y="0"/>
            <a:ext cx="5462587" cy="3505200"/>
          </a:xfrm>
          <a:prstGeom prst="rect">
            <a:avLst/>
          </a:prstGeom>
          <a:noFill/>
        </p:spPr>
      </p:pic>
      <p:pic>
        <p:nvPicPr>
          <p:cNvPr id="41990" name="Picture 6" descr="gran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05200"/>
            <a:ext cx="5715000" cy="3581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5" name="Picture 43014">
            <a:extLst>
              <a:ext uri="{FF2B5EF4-FFF2-40B4-BE49-F238E27FC236}">
                <a16:creationId xmlns:a16="http://schemas.microsoft.com/office/drawing/2014/main" id="{6C4AC067-D504-471C-8EA7-D3CB990B8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9144000" cy="742950"/>
          </a:xfrm>
          <a:prstGeom prst="rect">
            <a:avLst/>
          </a:prstGeom>
        </p:spPr>
      </p:pic>
      <p:sp>
        <p:nvSpPr>
          <p:cNvPr id="43017" name="Rectangle 43016">
            <a:extLst>
              <a:ext uri="{FF2B5EF4-FFF2-40B4-BE49-F238E27FC236}">
                <a16:creationId xmlns:a16="http://schemas.microsoft.com/office/drawing/2014/main" id="{C5725D68-8A0E-415C-AF7F-3771B66B9A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9144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cxnSp>
        <p:nvCxnSpPr>
          <p:cNvPr id="43019" name="Straight Connector 43018">
            <a:extLst>
              <a:ext uri="{FF2B5EF4-FFF2-40B4-BE49-F238E27FC236}">
                <a16:creationId xmlns:a16="http://schemas.microsoft.com/office/drawing/2014/main" id="{6BE714B4-F36E-4926-93B3-190E5EC13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021" name="Picture 43020">
            <a:extLst>
              <a:ext uri="{FF2B5EF4-FFF2-40B4-BE49-F238E27FC236}">
                <a16:creationId xmlns:a16="http://schemas.microsoft.com/office/drawing/2014/main" id="{6C6CF9F7-5642-4F7B-8A15-C78EA0AB9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844095" y="643464"/>
            <a:ext cx="7207758" cy="155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 descr="Buoi centro agricolo.jpg"/>
          <p:cNvPicPr>
            <a:picLocks noChangeAspect="1"/>
          </p:cNvPicPr>
          <p:nvPr/>
        </p:nvPicPr>
        <p:blipFill rotWithShape="1">
          <a:blip r:embed="rId4"/>
          <a:srcRect r="3"/>
          <a:stretch/>
        </p:blipFill>
        <p:spPr>
          <a:xfrm>
            <a:off x="20" y="10"/>
            <a:ext cx="9143751" cy="6857990"/>
          </a:xfrm>
          <a:prstGeom prst="rect">
            <a:avLst/>
          </a:prstGeom>
        </p:spPr>
      </p:pic>
      <p:sp>
        <p:nvSpPr>
          <p:cNvPr id="43023" name="Rectangle 43022">
            <a:extLst>
              <a:ext uri="{FF2B5EF4-FFF2-40B4-BE49-F238E27FC236}">
                <a16:creationId xmlns:a16="http://schemas.microsoft.com/office/drawing/2014/main" id="{719607D7-FF4E-44E3-9C3F-86AA4D44F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48014" y="4754483"/>
            <a:ext cx="4207985" cy="1601330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 orient="vert"/>
          </p:nvPr>
        </p:nvSpPr>
        <p:spPr>
          <a:xfrm>
            <a:off x="4570809" y="5239131"/>
            <a:ext cx="3959617" cy="9600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3000">
                <a:solidFill>
                  <a:srgbClr val="FFFFFE"/>
                </a:solidFill>
              </a:rPr>
              <a:t>agricoltura pluviale</a:t>
            </a:r>
          </a:p>
        </p:txBody>
      </p:sp>
      <p:pic>
        <p:nvPicPr>
          <p:cNvPr id="43025" name="Picture 43024">
            <a:extLst>
              <a:ext uri="{FF2B5EF4-FFF2-40B4-BE49-F238E27FC236}">
                <a16:creationId xmlns:a16="http://schemas.microsoft.com/office/drawing/2014/main" id="{CC3919EB-D15F-420D-ACCC-230A8D55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53440" b="36564"/>
          <a:stretch/>
        </p:blipFill>
        <p:spPr>
          <a:xfrm>
            <a:off x="4558107" y="4920257"/>
            <a:ext cx="3991356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Agricoltura intensiva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1189434"/>
            <a:ext cx="8001000" cy="1855695"/>
          </a:xfrm>
        </p:spPr>
        <p:txBody>
          <a:bodyPr>
            <a:normAutofit fontScale="77500" lnSpcReduction="20000"/>
          </a:bodyPr>
          <a:lstStyle/>
          <a:p>
            <a:r>
              <a:rPr lang="it-IT" sz="2600" dirty="0"/>
              <a:t>lavoro come attività a rendimento </a:t>
            </a:r>
            <a:r>
              <a:rPr lang="it-IT" sz="2600" i="1" dirty="0">
                <a:solidFill>
                  <a:schemeClr val="accent2"/>
                </a:solidFill>
              </a:rPr>
              <a:t>differito</a:t>
            </a:r>
            <a:endParaRPr lang="it-IT" sz="2600" dirty="0">
              <a:solidFill>
                <a:schemeClr val="accent2"/>
              </a:solidFill>
            </a:endParaRPr>
          </a:p>
          <a:p>
            <a:r>
              <a:rPr lang="it-IT" sz="2600" dirty="0"/>
              <a:t>agricoltura irrigua</a:t>
            </a:r>
          </a:p>
          <a:p>
            <a:pPr>
              <a:buFont typeface="Wingdings" charset="2"/>
              <a:buNone/>
            </a:pPr>
            <a:r>
              <a:rPr lang="it-IT" sz="2600" dirty="0">
                <a:sym typeface="Symbol" charset="2"/>
              </a:rPr>
              <a:t>			 stratificazione sociale, tecnologie, 					complessità crescente</a:t>
            </a:r>
            <a:endParaRPr lang="it-IT" sz="2600" dirty="0"/>
          </a:p>
        </p:txBody>
      </p:sp>
      <p:pic>
        <p:nvPicPr>
          <p:cNvPr id="44036" name="Picture 4" descr="agricirrigu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9587" y="4114800"/>
            <a:ext cx="4824413" cy="2743200"/>
          </a:xfrm>
          <a:prstGeom prst="rect">
            <a:avLst/>
          </a:prstGeom>
          <a:noFill/>
        </p:spPr>
      </p:pic>
      <p:sp>
        <p:nvSpPr>
          <p:cNvPr id="2" name="CasellaDiTesto 1"/>
          <p:cNvSpPr txBox="1"/>
          <p:nvPr/>
        </p:nvSpPr>
        <p:spPr>
          <a:xfrm>
            <a:off x="851066" y="5240179"/>
            <a:ext cx="4063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3"/>
              </a:rPr>
              <a:t>Land Grabbing</a:t>
            </a:r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065" name="Rectangle 45064">
            <a:extLst>
              <a:ext uri="{FF2B5EF4-FFF2-40B4-BE49-F238E27FC236}">
                <a16:creationId xmlns:a16="http://schemas.microsoft.com/office/drawing/2014/main" id="{7FEE97DD-2CB6-41D4-9F34-E64E3274D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067" name="Rectangle 45066">
            <a:extLst>
              <a:ext uri="{FF2B5EF4-FFF2-40B4-BE49-F238E27FC236}">
                <a16:creationId xmlns:a16="http://schemas.microsoft.com/office/drawing/2014/main" id="{9A305388-3EDD-428F-9929-76B2B25B5A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9144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934736" y="957219"/>
            <a:ext cx="3365244" cy="1049235"/>
          </a:xfrm>
        </p:spPr>
        <p:txBody>
          <a:bodyPr>
            <a:normAutofit/>
          </a:bodyPr>
          <a:lstStyle/>
          <a:p>
            <a:r>
              <a:rPr lang="it-IT" dirty="0"/>
              <a:t>Agricoltura con irrigazione </a:t>
            </a:r>
          </a:p>
        </p:txBody>
      </p:sp>
      <p:pic>
        <p:nvPicPr>
          <p:cNvPr id="45069" name="Picture 45068">
            <a:extLst>
              <a:ext uri="{FF2B5EF4-FFF2-40B4-BE49-F238E27FC236}">
                <a16:creationId xmlns:a16="http://schemas.microsoft.com/office/drawing/2014/main" id="{E3FFB7F1-B6BA-4C8E-8057-6D4A18A85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60419" b="36564"/>
          <a:stretch/>
        </p:blipFill>
        <p:spPr>
          <a:xfrm>
            <a:off x="4934735" y="643464"/>
            <a:ext cx="3394710" cy="155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60" name="Picture 4" descr="coltivazVietnam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47521" y="2107978"/>
            <a:ext cx="3720332" cy="2055972"/>
          </a:xfrm>
          <a:prstGeom prst="rect">
            <a:avLst/>
          </a:prstGeom>
          <a:noFill/>
        </p:spPr>
      </p:pic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934736" y="2164761"/>
            <a:ext cx="3365244" cy="3301584"/>
          </a:xfrm>
        </p:spPr>
        <p:txBody>
          <a:bodyPr>
            <a:normAutofit/>
          </a:bodyPr>
          <a:lstStyle/>
          <a:p>
            <a:pPr>
              <a:buFont typeface="Wingdings" charset="2"/>
              <a:buNone/>
            </a:pPr>
            <a:r>
              <a:rPr lang="it-IT">
                <a:latin typeface="Eurostile"/>
              </a:rPr>
              <a:t>Per ogni caloria di lavoro </a:t>
            </a:r>
            <a:r>
              <a:rPr lang="it-IT">
                <a:latin typeface="Eurostile"/>
                <a:sym typeface="Symbol" charset="2"/>
              </a:rPr>
              <a:t> 50 calorie</a:t>
            </a:r>
          </a:p>
          <a:p>
            <a:pPr>
              <a:buFont typeface="Symbol" charset="2"/>
              <a:buChar char="Þ"/>
            </a:pPr>
            <a:r>
              <a:rPr lang="it-IT">
                <a:latin typeface="Eurostile"/>
                <a:sym typeface="Symbol" charset="2"/>
              </a:rPr>
              <a:t> eccedenza  intensificazione </a:t>
            </a:r>
          </a:p>
          <a:p>
            <a:pPr>
              <a:buFont typeface="Symbol" charset="2"/>
              <a:buChar char="Þ"/>
            </a:pPr>
            <a:r>
              <a:rPr lang="it-IT">
                <a:latin typeface="Eurostile"/>
                <a:sym typeface="Symbol" charset="2"/>
              </a:rPr>
              <a:t> Oggi: polemica OGM </a:t>
            </a:r>
          </a:p>
        </p:txBody>
      </p:sp>
      <p:pic>
        <p:nvPicPr>
          <p:cNvPr id="45071" name="Picture 45070">
            <a:extLst>
              <a:ext uri="{FF2B5EF4-FFF2-40B4-BE49-F238E27FC236}">
                <a16:creationId xmlns:a16="http://schemas.microsoft.com/office/drawing/2014/main" id="{C7060F49-53A3-4601-BA9A-617F15EAC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9144000" cy="742950"/>
          </a:xfrm>
          <a:prstGeom prst="rect">
            <a:avLst/>
          </a:prstGeom>
        </p:spPr>
      </p:pic>
      <p:cxnSp>
        <p:nvCxnSpPr>
          <p:cNvPr id="45073" name="Straight Connector 45072">
            <a:extLst>
              <a:ext uri="{FF2B5EF4-FFF2-40B4-BE49-F238E27FC236}">
                <a16:creationId xmlns:a16="http://schemas.microsoft.com/office/drawing/2014/main" id="{380122F5-DBF9-45E5-B46A-499C6E912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villaggioNiger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635000"/>
            <a:ext cx="7632700" cy="4895850"/>
          </a:xfrm>
          <a:prstGeom prst="rect">
            <a:avLst/>
          </a:prstGeom>
          <a:noFill/>
        </p:spPr>
      </p:pic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533400" y="5614986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2400" dirty="0">
                <a:latin typeface="Eurostile"/>
              </a:rPr>
              <a:t>sviluppo identità territoriale 			attività bellica</a:t>
            </a:r>
          </a:p>
        </p:txBody>
      </p:sp>
      <p:sp>
        <p:nvSpPr>
          <p:cNvPr id="46084" name="AutoShape 4"/>
          <p:cNvSpPr>
            <a:spLocks noChangeArrowheads="1"/>
          </p:cNvSpPr>
          <p:nvPr/>
        </p:nvSpPr>
        <p:spPr bwMode="auto">
          <a:xfrm>
            <a:off x="4300538" y="5662611"/>
            <a:ext cx="685800" cy="409575"/>
          </a:xfrm>
          <a:prstGeom prst="notchedRightArrow">
            <a:avLst>
              <a:gd name="adj1" fmla="val 50000"/>
              <a:gd name="adj2" fmla="val 4186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137" name="Rectangle 48136">
            <a:extLst>
              <a:ext uri="{FF2B5EF4-FFF2-40B4-BE49-F238E27FC236}">
                <a16:creationId xmlns:a16="http://schemas.microsoft.com/office/drawing/2014/main" id="{683CECF1-343D-4CCE-81D8-FC14A12A7A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139" name="Rectangle 48138">
            <a:extLst>
              <a:ext uri="{FF2B5EF4-FFF2-40B4-BE49-F238E27FC236}">
                <a16:creationId xmlns:a16="http://schemas.microsoft.com/office/drawing/2014/main" id="{4D8C8DD9-12AA-4935-A6DE-05EACDADDD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9144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840771" y="948706"/>
            <a:ext cx="2889333" cy="1049235"/>
          </a:xfrm>
        </p:spPr>
        <p:txBody>
          <a:bodyPr>
            <a:normAutofit/>
          </a:bodyPr>
          <a:lstStyle/>
          <a:p>
            <a:r>
              <a:rPr lang="it-IT" dirty="0">
                <a:latin typeface="Eurostile"/>
              </a:rPr>
              <a:t>Pastori</a:t>
            </a:r>
            <a:br>
              <a:rPr lang="it-IT" dirty="0">
                <a:latin typeface="Eurostile"/>
              </a:rPr>
            </a:br>
            <a:endParaRPr lang="it-IT">
              <a:latin typeface="Eurostile"/>
            </a:endParaRPr>
          </a:p>
        </p:txBody>
      </p:sp>
      <p:pic>
        <p:nvPicPr>
          <p:cNvPr id="48141" name="Picture 48140">
            <a:extLst>
              <a:ext uri="{FF2B5EF4-FFF2-40B4-BE49-F238E27FC236}">
                <a16:creationId xmlns:a16="http://schemas.microsoft.com/office/drawing/2014/main" id="{E4C54BC8-CF23-429D-A14B-9E1601583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66353" b="36564"/>
          <a:stretch/>
        </p:blipFill>
        <p:spPr>
          <a:xfrm>
            <a:off x="844095" y="643464"/>
            <a:ext cx="2887218" cy="155448"/>
          </a:xfrm>
          <a:prstGeom prst="rect">
            <a:avLst/>
          </a:prstGeom>
          <a:noFill/>
          <a:ln>
            <a:noFill/>
          </a:ln>
        </p:spPr>
      </p:pic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840772" y="2167151"/>
            <a:ext cx="2886359" cy="3299194"/>
          </a:xfrm>
        </p:spPr>
        <p:txBody>
          <a:bodyPr>
            <a:normAutofit/>
          </a:bodyPr>
          <a:lstStyle/>
          <a:p>
            <a:r>
              <a:rPr lang="it-IT" dirty="0">
                <a:latin typeface="Eurostile"/>
              </a:rPr>
              <a:t>prevalentemente nomadi</a:t>
            </a:r>
          </a:p>
          <a:p>
            <a:r>
              <a:rPr lang="it-IT" dirty="0">
                <a:latin typeface="Eurostile"/>
              </a:rPr>
              <a:t>relazioni simbiotiche con il mondo agricolo e urbano</a:t>
            </a:r>
          </a:p>
          <a:p>
            <a:r>
              <a:rPr lang="it-IT" dirty="0">
                <a:latin typeface="Eurostile"/>
              </a:rPr>
              <a:t>conflitti con organizzazione statale</a:t>
            </a:r>
          </a:p>
        </p:txBody>
      </p:sp>
      <p:grpSp>
        <p:nvGrpSpPr>
          <p:cNvPr id="48143" name="Group 48142">
            <a:extLst>
              <a:ext uri="{FF2B5EF4-FFF2-40B4-BE49-F238E27FC236}">
                <a16:creationId xmlns:a16="http://schemas.microsoft.com/office/drawing/2014/main" id="{C50EE599-83F0-4F92-85EF-F5B760FC1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5098" y="482171"/>
            <a:ext cx="4568843" cy="5149101"/>
            <a:chOff x="5460131" y="482171"/>
            <a:chExt cx="6091791" cy="5149101"/>
          </a:xfrm>
        </p:grpSpPr>
        <p:sp>
          <p:nvSpPr>
            <p:cNvPr id="48144" name="Rectangle 48143">
              <a:extLst>
                <a:ext uri="{FF2B5EF4-FFF2-40B4-BE49-F238E27FC236}">
                  <a16:creationId xmlns:a16="http://schemas.microsoft.com/office/drawing/2014/main" id="{4D65F24F-937E-455B-A52F-99B2EBE69E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60131" y="482171"/>
              <a:ext cx="6091791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45" name="Rectangle 48144">
              <a:extLst>
                <a:ext uri="{FF2B5EF4-FFF2-40B4-BE49-F238E27FC236}">
                  <a16:creationId xmlns:a16="http://schemas.microsoft.com/office/drawing/2014/main" id="{8CEABBA2-C294-4754-8D03-90027C80A6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78956" y="812507"/>
              <a:ext cx="5461780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8132" name="Picture 4" descr="tuareg"/>
          <p:cNvPicPr>
            <a:picLocks noChangeAspect="1" noChangeArrowheads="1"/>
          </p:cNvPicPr>
          <p:nvPr/>
        </p:nvPicPr>
        <p:blipFill rotWithShape="1">
          <a:blip r:embed="rId3"/>
          <a:srcRect l="14243" r="22387" b="-2"/>
          <a:stretch/>
        </p:blipFill>
        <p:spPr bwMode="auto">
          <a:xfrm>
            <a:off x="4570444" y="1116345"/>
            <a:ext cx="3616163" cy="3866172"/>
          </a:xfrm>
          <a:prstGeom prst="rect">
            <a:avLst/>
          </a:prstGeom>
          <a:noFill/>
        </p:spPr>
      </p:pic>
      <p:pic>
        <p:nvPicPr>
          <p:cNvPr id="48147" name="Picture 48146">
            <a:extLst>
              <a:ext uri="{FF2B5EF4-FFF2-40B4-BE49-F238E27FC236}">
                <a16:creationId xmlns:a16="http://schemas.microsoft.com/office/drawing/2014/main" id="{5EADD913-1FB7-4B46-9CA9-86858689E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9144000" cy="742950"/>
          </a:xfrm>
          <a:prstGeom prst="rect">
            <a:avLst/>
          </a:prstGeom>
        </p:spPr>
      </p:pic>
      <p:cxnSp>
        <p:nvCxnSpPr>
          <p:cNvPr id="48149" name="Straight Connector 48148">
            <a:extLst>
              <a:ext uri="{FF2B5EF4-FFF2-40B4-BE49-F238E27FC236}">
                <a16:creationId xmlns:a16="http://schemas.microsoft.com/office/drawing/2014/main" id="{36995421-4CA7-48D9-B029-EFD712034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75200" y="1123856"/>
            <a:ext cx="4138613" cy="914400"/>
          </a:xfrm>
        </p:spPr>
        <p:txBody>
          <a:bodyPr>
            <a:normAutofit fontScale="90000"/>
          </a:bodyPr>
          <a:lstStyle/>
          <a:p>
            <a:r>
              <a:rPr lang="it-IT" dirty="0" err="1"/>
              <a:t>Maasai</a:t>
            </a:r>
            <a:br>
              <a:rPr lang="it-IT" dirty="0"/>
            </a:br>
            <a:r>
              <a:rPr lang="it-IT" dirty="0" err="1"/>
              <a:t>Kenia</a:t>
            </a:r>
            <a:endParaRPr lang="it-IT" dirty="0"/>
          </a:p>
        </p:txBody>
      </p:sp>
      <p:pic>
        <p:nvPicPr>
          <p:cNvPr id="4" name="Segnaposto contenuto 3" descr="294068_52b0dbe064df0b73d69c3d4909df470b_larg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880" r="-34880"/>
          <a:stretch>
            <a:fillRect/>
          </a:stretch>
        </p:blipFill>
        <p:spPr>
          <a:xfrm>
            <a:off x="-1438276" y="0"/>
            <a:ext cx="7610476" cy="3670767"/>
          </a:xfrm>
        </p:spPr>
      </p:pic>
      <p:pic>
        <p:nvPicPr>
          <p:cNvPr id="6" name="Immagine 5" descr="130723130922-maasai-leader-av-iopa-business-horizontal-large-galler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670767"/>
            <a:ext cx="5334000" cy="300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81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workshop_8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737" r="1" b="1"/>
          <a:stretch/>
        </p:blipFill>
        <p:spPr>
          <a:xfrm>
            <a:off x="0" y="0"/>
            <a:ext cx="9055100" cy="669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29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61" name="Picture 49160">
            <a:extLst>
              <a:ext uri="{FF2B5EF4-FFF2-40B4-BE49-F238E27FC236}">
                <a16:creationId xmlns:a16="http://schemas.microsoft.com/office/drawing/2014/main" id="{E8690AC4-C9C4-4944-A98C-B1D32992D6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9144000" cy="742950"/>
          </a:xfrm>
          <a:prstGeom prst="rect">
            <a:avLst/>
          </a:prstGeom>
        </p:spPr>
      </p:pic>
      <p:sp>
        <p:nvSpPr>
          <p:cNvPr id="49163" name="Rectangle 49162">
            <a:extLst>
              <a:ext uri="{FF2B5EF4-FFF2-40B4-BE49-F238E27FC236}">
                <a16:creationId xmlns:a16="http://schemas.microsoft.com/office/drawing/2014/main" id="{86F828BE-4D4E-43F9-AC35-0209B5190C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9144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cxnSp>
        <p:nvCxnSpPr>
          <p:cNvPr id="49165" name="Straight Connector 49164">
            <a:extLst>
              <a:ext uri="{FF2B5EF4-FFF2-40B4-BE49-F238E27FC236}">
                <a16:creationId xmlns:a16="http://schemas.microsoft.com/office/drawing/2014/main" id="{10BAB604-20D4-431F-ADD8-754BB7992A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167" name="Picture 49166">
            <a:extLst>
              <a:ext uri="{FF2B5EF4-FFF2-40B4-BE49-F238E27FC236}">
                <a16:creationId xmlns:a16="http://schemas.microsoft.com/office/drawing/2014/main" id="{C821979E-9A93-4880-80B5-D60B75C19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844095" y="643464"/>
            <a:ext cx="7207758" cy="155448"/>
          </a:xfrm>
          <a:prstGeom prst="rect">
            <a:avLst/>
          </a:prstGeom>
          <a:noFill/>
          <a:ln>
            <a:noFill/>
          </a:ln>
        </p:spPr>
      </p:pic>
      <p:sp useBgFill="1">
        <p:nvSpPr>
          <p:cNvPr id="49169" name="Rectangle 49168">
            <a:extLst>
              <a:ext uri="{FF2B5EF4-FFF2-40B4-BE49-F238E27FC236}">
                <a16:creationId xmlns:a16="http://schemas.microsoft.com/office/drawing/2014/main" id="{48C7778B-9F04-4C52-A3F8-56BB10F6BD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171" name="Rectangle 49170">
            <a:extLst>
              <a:ext uri="{FF2B5EF4-FFF2-40B4-BE49-F238E27FC236}">
                <a16:creationId xmlns:a16="http://schemas.microsoft.com/office/drawing/2014/main" id="{2B8F348C-DFEE-4B85-B4A1-479416975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9144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 orient="vert"/>
          </p:nvPr>
        </p:nvSpPr>
        <p:spPr>
          <a:xfrm>
            <a:off x="1332547" y="4459039"/>
            <a:ext cx="5873994" cy="551528"/>
          </a:xfrm>
        </p:spPr>
        <p:txBody>
          <a:bodyPr vert="horz" lIns="91440" tIns="45720" rIns="91440" bIns="0" rtlCol="0" anchor="b">
            <a:normAutofit/>
          </a:bodyPr>
          <a:lstStyle/>
          <a:p>
            <a:pPr defTabSz="914400"/>
            <a:r>
              <a:rPr lang="en-US" sz="3100"/>
              <a:t>comunità “peripatetiche”</a:t>
            </a:r>
          </a:p>
        </p:txBody>
      </p:sp>
      <p:grpSp>
        <p:nvGrpSpPr>
          <p:cNvPr id="49173" name="Group 49172">
            <a:extLst>
              <a:ext uri="{FF2B5EF4-FFF2-40B4-BE49-F238E27FC236}">
                <a16:creationId xmlns:a16="http://schemas.microsoft.com/office/drawing/2014/main" id="{F4021137-6B9A-4D07-84BD-2F9F0DF9F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3679" y="323838"/>
            <a:ext cx="6496126" cy="3652791"/>
            <a:chOff x="1764906" y="323838"/>
            <a:chExt cx="8661501" cy="3652791"/>
          </a:xfrm>
        </p:grpSpPr>
        <p:sp>
          <p:nvSpPr>
            <p:cNvPr id="49174" name="Rectangle 49173">
              <a:extLst>
                <a:ext uri="{FF2B5EF4-FFF2-40B4-BE49-F238E27FC236}">
                  <a16:creationId xmlns:a16="http://schemas.microsoft.com/office/drawing/2014/main" id="{4782B5CB-D941-444E-BC79-54D18CD72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64906" y="323838"/>
              <a:ext cx="8661501" cy="365279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75" name="Rectangle 49174">
              <a:extLst>
                <a:ext uri="{FF2B5EF4-FFF2-40B4-BE49-F238E27FC236}">
                  <a16:creationId xmlns:a16="http://schemas.microsoft.com/office/drawing/2014/main" id="{17F28BD1-C6DD-4D9B-8EE8-083828AA67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78417" y="647445"/>
              <a:ext cx="8032660" cy="3002215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177" name="Rectangle 49176">
            <a:extLst>
              <a:ext uri="{FF2B5EF4-FFF2-40B4-BE49-F238E27FC236}">
                <a16:creationId xmlns:a16="http://schemas.microsoft.com/office/drawing/2014/main" id="{AAFEE3E9-1174-4DFA-9E28-0EAFA2911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3241" y="822145"/>
            <a:ext cx="5777159" cy="2662923"/>
          </a:xfrm>
          <a:prstGeom prst="rect">
            <a:avLst/>
          </a:prstGeom>
          <a:solidFill>
            <a:srgbClr val="FFFFFE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156" name="Picture 4" descr="zingari"/>
          <p:cNvPicPr>
            <a:picLocks noGrp="1" noChangeAspect="1" noChangeArrowheads="1"/>
          </p:cNvPicPr>
          <p:nvPr>
            <p:ph type="body" orient="vert" idx="1"/>
          </p:nvPr>
        </p:nvPicPr>
        <p:blipFill>
          <a:blip r:embed="rId4"/>
          <a:stretch>
            <a:fillRect/>
          </a:stretch>
        </p:blipFill>
        <p:spPr>
          <a:xfrm>
            <a:off x="1806352" y="1399116"/>
            <a:ext cx="2699945" cy="1498469"/>
          </a:xfrm>
          <a:prstGeom prst="rect">
            <a:avLst/>
          </a:prstGeom>
          <a:noFill/>
        </p:spPr>
      </p:pic>
      <p:pic>
        <p:nvPicPr>
          <p:cNvPr id="49155" name="Picture 3" descr="foto-segnaletica-bambina-rom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629090" y="1641199"/>
            <a:ext cx="2699945" cy="1014303"/>
          </a:xfrm>
          <a:prstGeom prst="rect">
            <a:avLst/>
          </a:prstGeom>
          <a:noFill/>
        </p:spPr>
      </p:pic>
      <p:pic>
        <p:nvPicPr>
          <p:cNvPr id="49179" name="Picture 49178">
            <a:extLst>
              <a:ext uri="{FF2B5EF4-FFF2-40B4-BE49-F238E27FC236}">
                <a16:creationId xmlns:a16="http://schemas.microsoft.com/office/drawing/2014/main" id="{1318CA29-1DF5-4F3B-9524-7A1FF4E80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9144000" cy="742950"/>
          </a:xfrm>
          <a:prstGeom prst="rect">
            <a:avLst/>
          </a:prstGeom>
        </p:spPr>
      </p:pic>
      <p:cxnSp>
        <p:nvCxnSpPr>
          <p:cNvPr id="49181" name="Straight Connector 49180">
            <a:extLst>
              <a:ext uri="{FF2B5EF4-FFF2-40B4-BE49-F238E27FC236}">
                <a16:creationId xmlns:a16="http://schemas.microsoft.com/office/drawing/2014/main" id="{0A3D80FC-435B-409C-A794-014E1022C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verticale 4"/>
          <p:cNvSpPr>
            <a:spLocks noGrp="1"/>
          </p:cNvSpPr>
          <p:nvPr>
            <p:ph type="title" orient="vert"/>
          </p:nvPr>
        </p:nvSpPr>
        <p:spPr/>
        <p:txBody>
          <a:bodyPr>
            <a:normAutofit/>
          </a:bodyPr>
          <a:lstStyle/>
          <a:p>
            <a:r>
              <a:rPr lang="it-IT" dirty="0"/>
              <a:t>neolitico</a:t>
            </a:r>
          </a:p>
        </p:txBody>
      </p:sp>
      <p:sp>
        <p:nvSpPr>
          <p:cNvPr id="6" name="Segnaposto testo verticale 5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neolitico+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60" y="866525"/>
            <a:ext cx="6997700" cy="4508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5" name="Picture 47114">
            <a:extLst>
              <a:ext uri="{FF2B5EF4-FFF2-40B4-BE49-F238E27FC236}">
                <a16:creationId xmlns:a16="http://schemas.microsoft.com/office/drawing/2014/main" id="{4A910E25-DEE6-430A-8E19-F70E181917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9144000" cy="742950"/>
          </a:xfrm>
          <a:prstGeom prst="rect">
            <a:avLst/>
          </a:prstGeom>
        </p:spPr>
      </p:pic>
      <p:sp>
        <p:nvSpPr>
          <p:cNvPr id="47117" name="Rectangle 47116">
            <a:extLst>
              <a:ext uri="{FF2B5EF4-FFF2-40B4-BE49-F238E27FC236}">
                <a16:creationId xmlns:a16="http://schemas.microsoft.com/office/drawing/2014/main" id="{8047D82E-8051-4012-9A4C-C84B2A368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9144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cxnSp>
        <p:nvCxnSpPr>
          <p:cNvPr id="47119" name="Straight Connector 47118">
            <a:extLst>
              <a:ext uri="{FF2B5EF4-FFF2-40B4-BE49-F238E27FC236}">
                <a16:creationId xmlns:a16="http://schemas.microsoft.com/office/drawing/2014/main" id="{A465FE8B-C22A-489E-ADC4-C42B7A4D7B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121" name="Picture 47120">
            <a:extLst>
              <a:ext uri="{FF2B5EF4-FFF2-40B4-BE49-F238E27FC236}">
                <a16:creationId xmlns:a16="http://schemas.microsoft.com/office/drawing/2014/main" id="{CF243FD3-00A5-4679-BE6B-0C77B10D90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844095" y="643464"/>
            <a:ext cx="7207758" cy="155448"/>
          </a:xfrm>
          <a:prstGeom prst="rect">
            <a:avLst/>
          </a:prstGeom>
          <a:noFill/>
          <a:ln>
            <a:noFill/>
          </a:ln>
        </p:spPr>
      </p:pic>
      <p:sp useBgFill="1">
        <p:nvSpPr>
          <p:cNvPr id="47123" name="Rectangle 47122">
            <a:extLst>
              <a:ext uri="{FF2B5EF4-FFF2-40B4-BE49-F238E27FC236}">
                <a16:creationId xmlns:a16="http://schemas.microsoft.com/office/drawing/2014/main" id="{2D67EB35-F6A0-48FE-9EC1-7DD25DDC7A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125" name="Rectangle 47124">
            <a:extLst>
              <a:ext uri="{FF2B5EF4-FFF2-40B4-BE49-F238E27FC236}">
                <a16:creationId xmlns:a16="http://schemas.microsoft.com/office/drawing/2014/main" id="{F340388E-978A-4C53-9BD5-07D82C7D6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9144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99C71C2-2F8D-EE40-9DC3-B99F78841723}"/>
              </a:ext>
            </a:extLst>
          </p:cNvPr>
          <p:cNvSpPr txBox="1"/>
          <p:nvPr/>
        </p:nvSpPr>
        <p:spPr>
          <a:xfrm>
            <a:off x="494475" y="988098"/>
            <a:ext cx="2130086" cy="2407723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>
                <a:latin typeface="+mj-lt"/>
                <a:ea typeface="+mj-ea"/>
                <a:cs typeface="+mj-cs"/>
              </a:rPr>
              <a:t>SUR_MODERNITÀ 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>
                <a:latin typeface="+mj-lt"/>
                <a:ea typeface="+mj-ea"/>
                <a:cs typeface="+mj-cs"/>
              </a:rPr>
              <a:t>POST_INDUSTRIALE</a:t>
            </a:r>
          </a:p>
        </p:txBody>
      </p:sp>
      <p:pic>
        <p:nvPicPr>
          <p:cNvPr id="47127" name="Picture 47126">
            <a:extLst>
              <a:ext uri="{FF2B5EF4-FFF2-40B4-BE49-F238E27FC236}">
                <a16:creationId xmlns:a16="http://schemas.microsoft.com/office/drawing/2014/main" id="{C5D6A2EC-1653-4684-8C39-FAA9099B2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" t="474" r="75256" b="36564"/>
          <a:stretch/>
        </p:blipFill>
        <p:spPr>
          <a:xfrm>
            <a:off x="491413" y="643464"/>
            <a:ext cx="2125980" cy="1554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129" name="Group 47128">
            <a:extLst>
              <a:ext uri="{FF2B5EF4-FFF2-40B4-BE49-F238E27FC236}">
                <a16:creationId xmlns:a16="http://schemas.microsoft.com/office/drawing/2014/main" id="{08F8F07E-B949-4725-8BED-B4DA06E0B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84541" y="482171"/>
            <a:ext cx="5670087" cy="5149101"/>
            <a:chOff x="3979389" y="482171"/>
            <a:chExt cx="7560115" cy="5149101"/>
          </a:xfrm>
        </p:grpSpPr>
        <p:sp>
          <p:nvSpPr>
            <p:cNvPr id="47130" name="Rectangle 47129">
              <a:extLst>
                <a:ext uri="{FF2B5EF4-FFF2-40B4-BE49-F238E27FC236}">
                  <a16:creationId xmlns:a16="http://schemas.microsoft.com/office/drawing/2014/main" id="{D8834EF4-B52A-40A2-A5FC-293BEA2867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31" name="Rectangle 47130">
              <a:extLst>
                <a:ext uri="{FF2B5EF4-FFF2-40B4-BE49-F238E27FC236}">
                  <a16:creationId xmlns:a16="http://schemas.microsoft.com/office/drawing/2014/main" id="{9F7FC936-2104-47EE-A139-B7C1F85AF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Immagine 1" descr="immaginecopertina250.jpe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8" r="16950" b="2"/>
          <a:stretch/>
        </p:blipFill>
        <p:spPr>
          <a:xfrm>
            <a:off x="3471698" y="1116345"/>
            <a:ext cx="2294697" cy="3866172"/>
          </a:xfrm>
          <a:prstGeom prst="rect">
            <a:avLst/>
          </a:prstGeom>
        </p:spPr>
      </p:pic>
      <p:pic>
        <p:nvPicPr>
          <p:cNvPr id="47110" name="Picture 6" descr="industria2"/>
          <p:cNvPicPr>
            <a:picLocks noChangeAspect="1" noChangeArrowheads="1"/>
          </p:cNvPicPr>
          <p:nvPr/>
        </p:nvPicPr>
        <p:blipFill rotWithShape="1">
          <a:blip r:embed="rId5"/>
          <a:srcRect l="8576" r="61" b="-6"/>
          <a:stretch/>
        </p:blipFill>
        <p:spPr bwMode="auto">
          <a:xfrm>
            <a:off x="5885719" y="1116345"/>
            <a:ext cx="2294697" cy="1850790"/>
          </a:xfrm>
          <a:prstGeom prst="rect">
            <a:avLst/>
          </a:prstGeom>
          <a:noFill/>
        </p:spPr>
      </p:pic>
      <p:pic>
        <p:nvPicPr>
          <p:cNvPr id="47109" name="Picture 5" descr="industria"/>
          <p:cNvPicPr>
            <a:picLocks noChangeAspect="1" noChangeArrowheads="1"/>
          </p:cNvPicPr>
          <p:nvPr/>
        </p:nvPicPr>
        <p:blipFill rotWithShape="1">
          <a:blip r:embed="rId6"/>
          <a:srcRect l="15027" r="16451" b="-5"/>
          <a:stretch/>
        </p:blipFill>
        <p:spPr bwMode="auto">
          <a:xfrm>
            <a:off x="5885720" y="3131727"/>
            <a:ext cx="2294696" cy="1850789"/>
          </a:xfrm>
          <a:prstGeom prst="rect">
            <a:avLst/>
          </a:prstGeom>
          <a:noFill/>
        </p:spPr>
      </p:pic>
      <p:pic>
        <p:nvPicPr>
          <p:cNvPr id="47133" name="Picture 47132">
            <a:extLst>
              <a:ext uri="{FF2B5EF4-FFF2-40B4-BE49-F238E27FC236}">
                <a16:creationId xmlns:a16="http://schemas.microsoft.com/office/drawing/2014/main" id="{C43022C8-7BFE-4CE8-A425-A8236F07C3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9144000" cy="742950"/>
          </a:xfrm>
          <a:prstGeom prst="rect">
            <a:avLst/>
          </a:prstGeom>
        </p:spPr>
      </p:pic>
      <p:cxnSp>
        <p:nvCxnSpPr>
          <p:cNvPr id="47135" name="Straight Connector 47134">
            <a:extLst>
              <a:ext uri="{FF2B5EF4-FFF2-40B4-BE49-F238E27FC236}">
                <a16:creationId xmlns:a16="http://schemas.microsoft.com/office/drawing/2014/main" id="{33173B6D-E799-4DD3-9BB4-6CD402EC74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6" name="Rectangle 7175">
            <a:extLst>
              <a:ext uri="{FF2B5EF4-FFF2-40B4-BE49-F238E27FC236}">
                <a16:creationId xmlns:a16="http://schemas.microsoft.com/office/drawing/2014/main" id="{EF2B985F-E839-44D5-9DD8-BC9DEE343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847702" y="953324"/>
            <a:ext cx="7202456" cy="1049235"/>
          </a:xfrm>
        </p:spPr>
        <p:txBody>
          <a:bodyPr lIns="90000" tIns="46800" rIns="90000" bIns="46800">
            <a:normAutofit/>
          </a:bodyPr>
          <a:lstStyle/>
          <a:p>
            <a:pPr>
              <a:buClr>
                <a:srgbClr val="FFCC66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err="1"/>
              <a:t>Forme</a:t>
            </a:r>
            <a:r>
              <a:rPr lang="en-GB" dirty="0"/>
              <a:t> di </a:t>
            </a:r>
            <a:r>
              <a:rPr lang="en-GB" dirty="0" err="1"/>
              <a:t>circolazione</a:t>
            </a:r>
            <a:r>
              <a:rPr lang="en-GB" dirty="0"/>
              <a:t> </a:t>
            </a:r>
            <a:r>
              <a:rPr lang="en-GB" dirty="0" err="1"/>
              <a:t>dei</a:t>
            </a:r>
            <a:r>
              <a:rPr lang="en-GB" dirty="0"/>
              <a:t> </a:t>
            </a:r>
            <a:r>
              <a:rPr lang="en-GB" dirty="0" err="1"/>
              <a:t>beni</a:t>
            </a:r>
            <a:endParaRPr lang="en-GB" dirty="0"/>
          </a:p>
        </p:txBody>
      </p:sp>
      <p:cxnSp>
        <p:nvCxnSpPr>
          <p:cNvPr id="7178" name="Straight Connector 7177">
            <a:extLst>
              <a:ext uri="{FF2B5EF4-FFF2-40B4-BE49-F238E27FC236}">
                <a16:creationId xmlns:a16="http://schemas.microsoft.com/office/drawing/2014/main" id="{52D73AC3-7DF7-43FB-9D67-3CE387E94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48155" y="1996645"/>
            <a:ext cx="720245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180" name="Rectangle 7179">
            <a:extLst>
              <a:ext uri="{FF2B5EF4-FFF2-40B4-BE49-F238E27FC236}">
                <a16:creationId xmlns:a16="http://schemas.microsoft.com/office/drawing/2014/main" id="{B965CCFE-3123-4C5E-BA80-B081F41E6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7172" name="Rectangle 2">
            <a:extLst>
              <a:ext uri="{FF2B5EF4-FFF2-40B4-BE49-F238E27FC236}">
                <a16:creationId xmlns:a16="http://schemas.microsoft.com/office/drawing/2014/main" id="{E7329754-24A3-47E3-9294-CA1BF8E68D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0586819"/>
              </p:ext>
            </p:extLst>
          </p:nvPr>
        </p:nvGraphicFramePr>
        <p:xfrm>
          <a:off x="847702" y="2502076"/>
          <a:ext cx="7203281" cy="3695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0" name="Rectangle 8199">
            <a:extLst>
              <a:ext uri="{FF2B5EF4-FFF2-40B4-BE49-F238E27FC236}">
                <a16:creationId xmlns:a16="http://schemas.microsoft.com/office/drawing/2014/main" id="{EF2B985F-E839-44D5-9DD8-BC9DEE343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847702" y="953324"/>
            <a:ext cx="7202456" cy="1049235"/>
          </a:xfrm>
        </p:spPr>
        <p:txBody>
          <a:bodyPr lIns="90000" tIns="46800" rIns="90000" bIns="46800">
            <a:normAutofit/>
          </a:bodyPr>
          <a:lstStyle/>
          <a:p>
            <a:pPr>
              <a:buClr>
                <a:srgbClr val="FFCC66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1) </a:t>
            </a:r>
            <a:r>
              <a:rPr lang="en-GB" dirty="0" err="1"/>
              <a:t>Scambio</a:t>
            </a:r>
            <a:r>
              <a:rPr lang="en-GB" dirty="0"/>
              <a:t> </a:t>
            </a:r>
            <a:r>
              <a:rPr lang="en-GB" dirty="0" err="1"/>
              <a:t>reciproco</a:t>
            </a:r>
            <a:endParaRPr lang="en-GB" dirty="0"/>
          </a:p>
        </p:txBody>
      </p:sp>
      <p:cxnSp>
        <p:nvCxnSpPr>
          <p:cNvPr id="8202" name="Straight Connector 8201">
            <a:extLst>
              <a:ext uri="{FF2B5EF4-FFF2-40B4-BE49-F238E27FC236}">
                <a16:creationId xmlns:a16="http://schemas.microsoft.com/office/drawing/2014/main" id="{52D73AC3-7DF7-43FB-9D67-3CE387E94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48155" y="1996645"/>
            <a:ext cx="720245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204" name="Rectangle 8203">
            <a:extLst>
              <a:ext uri="{FF2B5EF4-FFF2-40B4-BE49-F238E27FC236}">
                <a16:creationId xmlns:a16="http://schemas.microsoft.com/office/drawing/2014/main" id="{B965CCFE-3123-4C5E-BA80-B081F41E6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8196" name="Rectangle 2">
            <a:extLst>
              <a:ext uri="{FF2B5EF4-FFF2-40B4-BE49-F238E27FC236}">
                <a16:creationId xmlns:a16="http://schemas.microsoft.com/office/drawing/2014/main" id="{0E1B4A29-E58E-BD7C-728C-7F2FEBEC80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6962138"/>
              </p:ext>
            </p:extLst>
          </p:nvPr>
        </p:nvGraphicFramePr>
        <p:xfrm>
          <a:off x="847702" y="2502076"/>
          <a:ext cx="7203281" cy="3695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7" descr="Cartina 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0363" y="0"/>
            <a:ext cx="5852931" cy="6033823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1992224" y="6262423"/>
            <a:ext cx="6026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Principio di reciprocità </a:t>
            </a:r>
            <a:r>
              <a:rPr lang="it-IT" dirty="0" err="1">
                <a:solidFill>
                  <a:schemeClr val="bg1"/>
                </a:solidFill>
              </a:rPr>
              <a:t>–</a:t>
            </a:r>
            <a:r>
              <a:rPr lang="it-IT" dirty="0">
                <a:solidFill>
                  <a:schemeClr val="bg1"/>
                </a:solidFill>
              </a:rPr>
              <a:t> Cerimoniale </a:t>
            </a:r>
            <a:r>
              <a:rPr lang="it-IT" dirty="0" err="1">
                <a:solidFill>
                  <a:schemeClr val="bg1"/>
                </a:solidFill>
              </a:rPr>
              <a:t>Kula</a:t>
            </a:r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975" name="Rectangle 83974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977" name="Rectangle 83976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970" name="Picture 2" descr="Cartina 10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94728" y="643467"/>
            <a:ext cx="7354543" cy="557106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7" name="Rectangle 6156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9" name="Rectangle 6158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52" name="Picture 8" descr="FIABETTI - foto 10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54168" y="643467"/>
            <a:ext cx="6835663" cy="557106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951" name="Rectangle 82950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953" name="Rectangle 82952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2946" name="Picture 2" descr="FABIETTI - Foto T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82600" y="1046925"/>
            <a:ext cx="8178799" cy="47641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FABIETTI - Foto 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066800"/>
            <a:ext cx="8077200" cy="4597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6" name="Rectangle 86022">
            <a:extLst>
              <a:ext uri="{FF2B5EF4-FFF2-40B4-BE49-F238E27FC236}">
                <a16:creationId xmlns:a16="http://schemas.microsoft.com/office/drawing/2014/main" id="{2C6F198E-F7A1-4125-910D-641C0C2A7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025" name="Rectangle 86024">
            <a:extLst>
              <a:ext uri="{FF2B5EF4-FFF2-40B4-BE49-F238E27FC236}">
                <a16:creationId xmlns:a16="http://schemas.microsoft.com/office/drawing/2014/main" id="{907C3A25-D9A7-4F2D-B44C-FA8EB24C7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643467"/>
            <a:ext cx="8178800" cy="5566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018" name="Picture 2" descr="FIABETTI - foto T 10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425259" y="1128098"/>
            <a:ext cx="2299005" cy="4598011"/>
          </a:xfrm>
          <a:prstGeom prst="rect">
            <a:avLst/>
          </a:prstGeom>
          <a:noFill/>
        </p:spPr>
      </p:pic>
      <p:sp>
        <p:nvSpPr>
          <p:cNvPr id="86027" name="Rectangle 86026">
            <a:extLst>
              <a:ext uri="{FF2B5EF4-FFF2-40B4-BE49-F238E27FC236}">
                <a16:creationId xmlns:a16="http://schemas.microsoft.com/office/drawing/2014/main" id="{18E8515E-B8C8-482A-A9B5-CE57BC080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7" name="Rectangle 87046">
            <a:extLst>
              <a:ext uri="{FF2B5EF4-FFF2-40B4-BE49-F238E27FC236}">
                <a16:creationId xmlns:a16="http://schemas.microsoft.com/office/drawing/2014/main" id="{2C6F198E-F7A1-4125-910D-641C0C2A7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049" name="Rectangle 87048">
            <a:extLst>
              <a:ext uri="{FF2B5EF4-FFF2-40B4-BE49-F238E27FC236}">
                <a16:creationId xmlns:a16="http://schemas.microsoft.com/office/drawing/2014/main" id="{907C3A25-D9A7-4F2D-B44C-FA8EB24C7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643467"/>
            <a:ext cx="8178800" cy="5566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7042" name="Picture 2" descr="FABIETTI - Foto T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81581" y="1128098"/>
            <a:ext cx="7386362" cy="4598011"/>
          </a:xfrm>
          <a:prstGeom prst="rect">
            <a:avLst/>
          </a:prstGeom>
          <a:noFill/>
        </p:spPr>
      </p:pic>
      <p:sp>
        <p:nvSpPr>
          <p:cNvPr id="87051" name="Rectangle 87050">
            <a:extLst>
              <a:ext uri="{FF2B5EF4-FFF2-40B4-BE49-F238E27FC236}">
                <a16:creationId xmlns:a16="http://schemas.microsoft.com/office/drawing/2014/main" id="{18E8515E-B8C8-482A-A9B5-CE57BC080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8001000" cy="1216025"/>
          </a:xfrm>
        </p:spPr>
        <p:txBody>
          <a:bodyPr>
            <a:normAutofit/>
          </a:bodyPr>
          <a:lstStyle/>
          <a:p>
            <a:pPr algn="ctr"/>
            <a:r>
              <a:rPr lang="it-IT" sz="2800" dirty="0">
                <a:latin typeface="Eurostile"/>
              </a:rPr>
              <a:t>ambiente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900113" y="1131554"/>
            <a:ext cx="7772400" cy="482441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charset="2"/>
              <a:buNone/>
            </a:pPr>
            <a:r>
              <a:rPr lang="it-IT" dirty="0">
                <a:latin typeface="Eurostile"/>
              </a:rPr>
              <a:t>	la relazione uomo-ambiente è fatta di flussi di energia, di scambi: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it-IT" b="1" dirty="0">
                <a:latin typeface="Eurostile"/>
              </a:rPr>
              <a:t>						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it-IT" b="1" dirty="0">
                <a:latin typeface="Eurostile"/>
              </a:rPr>
              <a:t>						lavoro </a:t>
            </a:r>
          </a:p>
          <a:p>
            <a:pPr algn="ctr">
              <a:lnSpc>
                <a:spcPct val="80000"/>
              </a:lnSpc>
              <a:buFont typeface="Wingdings" charset="2"/>
              <a:buNone/>
            </a:pPr>
            <a:r>
              <a:rPr lang="it-IT" b="1" dirty="0">
                <a:latin typeface="Eurostile"/>
              </a:rPr>
              <a:t>   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endParaRPr lang="it-IT" dirty="0">
              <a:solidFill>
                <a:schemeClr val="accent1"/>
              </a:solidFill>
              <a:latin typeface="Eurostile"/>
            </a:endParaRPr>
          </a:p>
          <a:p>
            <a:pPr marL="0">
              <a:lnSpc>
                <a:spcPct val="80000"/>
              </a:lnSpc>
              <a:spcBef>
                <a:spcPts val="0"/>
              </a:spcBef>
              <a:buFont typeface="Wingdings" charset="2"/>
              <a:buNone/>
            </a:pPr>
            <a:r>
              <a:rPr lang="it-IT" dirty="0">
                <a:solidFill>
                  <a:schemeClr val="accent2"/>
                </a:solidFill>
                <a:latin typeface="Eurostile"/>
              </a:rPr>
              <a:t>				   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Font typeface="Wingdings" charset="2"/>
              <a:buNone/>
            </a:pPr>
            <a:r>
              <a:rPr lang="it-IT" dirty="0">
                <a:solidFill>
                  <a:schemeClr val="accent2"/>
                </a:solidFill>
                <a:latin typeface="Eurostile"/>
              </a:rPr>
              <a:t>					</a:t>
            </a:r>
            <a:r>
              <a:rPr lang="it-IT" b="1" dirty="0">
                <a:latin typeface="Eurostile"/>
              </a:rPr>
              <a:t>Cibo</a:t>
            </a:r>
            <a:endParaRPr lang="it-IT" dirty="0">
              <a:solidFill>
                <a:schemeClr val="accent2"/>
              </a:solidFill>
              <a:latin typeface="Eurostile"/>
            </a:endParaRPr>
          </a:p>
          <a:p>
            <a:pPr>
              <a:lnSpc>
                <a:spcPct val="80000"/>
              </a:lnSpc>
              <a:buFont typeface="Wingdings" charset="2"/>
              <a:buNone/>
            </a:pPr>
            <a:endParaRPr lang="it-IT" dirty="0">
              <a:solidFill>
                <a:schemeClr val="accent2"/>
              </a:solidFill>
              <a:latin typeface="Eurostile"/>
            </a:endParaRPr>
          </a:p>
          <a:p>
            <a:pPr marL="0">
              <a:lnSpc>
                <a:spcPct val="80000"/>
              </a:lnSpc>
              <a:spcBef>
                <a:spcPts val="0"/>
              </a:spcBef>
              <a:buFont typeface="Wingdings" charset="2"/>
              <a:buNone/>
            </a:pPr>
            <a:r>
              <a:rPr lang="it-IT" dirty="0">
                <a:solidFill>
                  <a:schemeClr val="accent2"/>
                </a:solidFill>
                <a:latin typeface="Eurostile"/>
              </a:rPr>
              <a:t>					</a:t>
            </a:r>
            <a:r>
              <a:rPr lang="it-IT" dirty="0">
                <a:latin typeface="Eurostile"/>
              </a:rPr>
              <a:t>tecnologia  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Font typeface="Wingdings" charset="2"/>
              <a:buNone/>
            </a:pPr>
            <a:r>
              <a:rPr lang="it-IT" dirty="0">
                <a:latin typeface="Eurostile"/>
              </a:rPr>
              <a:t>				per produrre cibo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endParaRPr lang="it-IT" dirty="0">
              <a:latin typeface="Eurostile"/>
            </a:endParaRPr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it-IT" dirty="0">
                <a:latin typeface="Eurostile"/>
              </a:rPr>
              <a:t>					</a:t>
            </a:r>
          </a:p>
        </p:txBody>
      </p:sp>
      <p:sp>
        <p:nvSpPr>
          <p:cNvPr id="34820" name="AutoShape 4"/>
          <p:cNvSpPr>
            <a:spLocks noChangeArrowheads="1"/>
          </p:cNvSpPr>
          <p:nvPr/>
        </p:nvSpPr>
        <p:spPr bwMode="auto">
          <a:xfrm>
            <a:off x="2542381" y="4015874"/>
            <a:ext cx="733425" cy="1214438"/>
          </a:xfrm>
          <a:prstGeom prst="curvedRightArrow">
            <a:avLst>
              <a:gd name="adj1" fmla="val 33117"/>
              <a:gd name="adj2" fmla="val 66234"/>
              <a:gd name="adj3" fmla="val 3333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 sz="2000">
              <a:latin typeface="Eurostile"/>
            </a:endParaRPr>
          </a:p>
        </p:txBody>
      </p:sp>
      <p:sp>
        <p:nvSpPr>
          <p:cNvPr id="34821" name="AutoShape 5"/>
          <p:cNvSpPr>
            <a:spLocks noChangeArrowheads="1"/>
          </p:cNvSpPr>
          <p:nvPr/>
        </p:nvSpPr>
        <p:spPr bwMode="auto">
          <a:xfrm flipV="1">
            <a:off x="6599362" y="3907860"/>
            <a:ext cx="733425" cy="1214438"/>
          </a:xfrm>
          <a:prstGeom prst="curvedLeftArrow">
            <a:avLst>
              <a:gd name="adj1" fmla="val 33117"/>
              <a:gd name="adj2" fmla="val 66234"/>
              <a:gd name="adj3" fmla="val 3333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 sz="2000">
              <a:latin typeface="Eurostile"/>
            </a:endParaRPr>
          </a:p>
        </p:txBody>
      </p:sp>
      <p:sp>
        <p:nvSpPr>
          <p:cNvPr id="34822" name="AutoShape 6"/>
          <p:cNvSpPr>
            <a:spLocks noChangeArrowheads="1"/>
          </p:cNvSpPr>
          <p:nvPr/>
        </p:nvSpPr>
        <p:spPr bwMode="auto">
          <a:xfrm>
            <a:off x="2542381" y="1858796"/>
            <a:ext cx="733425" cy="1214437"/>
          </a:xfrm>
          <a:prstGeom prst="curvedRightArrow">
            <a:avLst>
              <a:gd name="adj1" fmla="val 33117"/>
              <a:gd name="adj2" fmla="val 66234"/>
              <a:gd name="adj3" fmla="val 3333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 sz="2000" dirty="0">
              <a:latin typeface="Eurostile"/>
            </a:endParaRPr>
          </a:p>
        </p:txBody>
      </p:sp>
      <p:sp>
        <p:nvSpPr>
          <p:cNvPr id="34823" name="AutoShape 7"/>
          <p:cNvSpPr>
            <a:spLocks noChangeArrowheads="1"/>
          </p:cNvSpPr>
          <p:nvPr/>
        </p:nvSpPr>
        <p:spPr bwMode="auto">
          <a:xfrm flipV="1">
            <a:off x="6361153" y="1750781"/>
            <a:ext cx="733425" cy="1214438"/>
          </a:xfrm>
          <a:prstGeom prst="curvedLeftArrow">
            <a:avLst>
              <a:gd name="adj1" fmla="val 33117"/>
              <a:gd name="adj2" fmla="val 66234"/>
              <a:gd name="adj3" fmla="val 3333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 sz="2000" dirty="0">
              <a:latin typeface="Eurostile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9C8D0822-09AE-D147-8A51-8C82EE124FF4}"/>
              </a:ext>
            </a:extLst>
          </p:cNvPr>
          <p:cNvSpPr/>
          <p:nvPr/>
        </p:nvSpPr>
        <p:spPr>
          <a:xfrm>
            <a:off x="3636169" y="5230312"/>
            <a:ext cx="1989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accent2"/>
                </a:solidFill>
                <a:latin typeface="Eurostile"/>
              </a:rPr>
              <a:t> </a:t>
            </a:r>
            <a:r>
              <a:rPr lang="it-IT" dirty="0">
                <a:latin typeface="Eurostile"/>
              </a:rPr>
              <a:t>ambiente naturale</a:t>
            </a:r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1" name="Rectangle 88070">
            <a:extLst>
              <a:ext uri="{FF2B5EF4-FFF2-40B4-BE49-F238E27FC236}">
                <a16:creationId xmlns:a16="http://schemas.microsoft.com/office/drawing/2014/main" id="{2C6F198E-F7A1-4125-910D-641C0C2A7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073" name="Rectangle 88072">
            <a:extLst>
              <a:ext uri="{FF2B5EF4-FFF2-40B4-BE49-F238E27FC236}">
                <a16:creationId xmlns:a16="http://schemas.microsoft.com/office/drawing/2014/main" id="{907C3A25-D9A7-4F2D-B44C-FA8EB24C7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643467"/>
            <a:ext cx="8178800" cy="5566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8066" name="Picture 2" descr="FABIETTI - Foto T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46073" y="1152603"/>
            <a:ext cx="7457378" cy="4549000"/>
          </a:xfrm>
          <a:prstGeom prst="rect">
            <a:avLst/>
          </a:prstGeom>
          <a:noFill/>
        </p:spPr>
      </p:pic>
      <p:sp>
        <p:nvSpPr>
          <p:cNvPr id="88075" name="Rectangle 88074">
            <a:extLst>
              <a:ext uri="{FF2B5EF4-FFF2-40B4-BE49-F238E27FC236}">
                <a16:creationId xmlns:a16="http://schemas.microsoft.com/office/drawing/2014/main" id="{18E8515E-B8C8-482A-A9B5-CE57BC080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847702" y="953324"/>
            <a:ext cx="7202456" cy="1049235"/>
          </a:xfrm>
        </p:spPr>
        <p:txBody>
          <a:bodyPr lIns="90000" tIns="46800" rIns="90000" bIns="46800">
            <a:normAutofit/>
          </a:bodyPr>
          <a:lstStyle/>
          <a:p>
            <a:pPr>
              <a:buClr>
                <a:srgbClr val="FFCC66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2) </a:t>
            </a:r>
            <a:r>
              <a:rPr lang="en-GB" dirty="0" err="1"/>
              <a:t>scambio</a:t>
            </a:r>
            <a:r>
              <a:rPr lang="en-GB" dirty="0"/>
              <a:t> </a:t>
            </a:r>
            <a:r>
              <a:rPr lang="en-GB" dirty="0" err="1"/>
              <a:t>ridistributivo</a:t>
            </a:r>
            <a:endParaRPr lang="en-GB" dirty="0"/>
          </a:p>
        </p:txBody>
      </p:sp>
      <p:graphicFrame>
        <p:nvGraphicFramePr>
          <p:cNvPr id="9220" name="Rectangle 2">
            <a:extLst>
              <a:ext uri="{FF2B5EF4-FFF2-40B4-BE49-F238E27FC236}">
                <a16:creationId xmlns:a16="http://schemas.microsoft.com/office/drawing/2014/main" id="{CA8764AB-75AE-C191-4BD5-146698E03F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0693932"/>
              </p:ext>
            </p:extLst>
          </p:nvPr>
        </p:nvGraphicFramePr>
        <p:xfrm>
          <a:off x="847725" y="2502076"/>
          <a:ext cx="7202091" cy="2963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EB41C6B-6AF2-4E11-A13E-823238086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9144000" cy="74295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59CCED3-233A-4431-B8E1-6F5F7FFD6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9144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8E4D150-CC9C-40EB-A5DB-83F9889C4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3D5DA198-4CDF-43B6-A584-7E100D6195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844095" y="643464"/>
            <a:ext cx="7207758" cy="155448"/>
          </a:xfrm>
          <a:prstGeom prst="rect">
            <a:avLst/>
          </a:prstGeom>
          <a:noFill/>
          <a:ln>
            <a:noFill/>
          </a:ln>
        </p:spPr>
      </p:pic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DAB8EC4-5783-4B94-80F2-2507C999DE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C57D493-1520-4171-9213-080FC6C7C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9144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sellaDiTesto 1"/>
          <p:cNvSpPr txBox="1"/>
          <p:nvPr/>
        </p:nvSpPr>
        <p:spPr>
          <a:xfrm>
            <a:off x="6505107" y="988098"/>
            <a:ext cx="2144126" cy="2404800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>
                <a:latin typeface="+mj-lt"/>
                <a:ea typeface="+mj-ea"/>
                <a:cs typeface="+mj-cs"/>
                <a:hlinkClick r:id="rId4"/>
              </a:rPr>
              <a:t>potlatch</a:t>
            </a:r>
            <a:endParaRPr lang="en-US" sz="3100">
              <a:latin typeface="+mj-lt"/>
              <a:ea typeface="+mj-ea"/>
              <a:cs typeface="+mj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2290DD1-2199-4EC8-9D31-A956630E2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4177" y="482171"/>
            <a:ext cx="5670087" cy="5149101"/>
            <a:chOff x="632237" y="482171"/>
            <a:chExt cx="7560115" cy="514910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718D067-EE26-4333-AB5F-1895BC715A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237" y="482171"/>
              <a:ext cx="7560115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355E084-5824-42DE-8CC8-7C5CAFABCD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5296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BF0B5364-B852-4F86-B18E-C46D8D65DF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75094" b="36564"/>
          <a:stretch/>
        </p:blipFill>
        <p:spPr>
          <a:xfrm>
            <a:off x="6502022" y="643464"/>
            <a:ext cx="2139696" cy="155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 descr="800px-Edward_Curtis_image_6.jpg"/>
          <p:cNvPicPr>
            <a:picLocks noChangeAspect="1"/>
          </p:cNvPicPr>
          <p:nvPr/>
        </p:nvPicPr>
        <p:blipFill rotWithShape="1">
          <a:blip r:embed="rId5"/>
          <a:srcRect l="25981" r="33066" b="1"/>
          <a:stretch/>
        </p:blipFill>
        <p:spPr>
          <a:xfrm>
            <a:off x="953417" y="1116345"/>
            <a:ext cx="2294697" cy="3866172"/>
          </a:xfrm>
          <a:prstGeom prst="rect">
            <a:avLst/>
          </a:prstGeom>
        </p:spPr>
      </p:pic>
      <p:pic>
        <p:nvPicPr>
          <p:cNvPr id="4" name="Immagine 3" descr="potlatch.jpg"/>
          <p:cNvPicPr>
            <a:picLocks noChangeAspect="1"/>
          </p:cNvPicPr>
          <p:nvPr/>
        </p:nvPicPr>
        <p:blipFill rotWithShape="1">
          <a:blip r:embed="rId6"/>
          <a:srcRect l="44678" r="33863" b="1"/>
          <a:stretch/>
        </p:blipFill>
        <p:spPr>
          <a:xfrm>
            <a:off x="3367438" y="1116345"/>
            <a:ext cx="2294697" cy="386617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D3A4BDD-E2D2-480F-B745-5594831F36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9144000" cy="74295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14D8C82-9DAB-47B4-B2C2-787AC4613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FABIETTI - Foto T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2926" y="288758"/>
            <a:ext cx="4224337" cy="5638800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2689503" y="6248400"/>
            <a:ext cx="329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KWAKIUTL 1880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Trat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190779"/>
            <a:ext cx="3316288" cy="5867400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2614795" y="6211669"/>
            <a:ext cx="632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Oggetto di prestigio: Placca di rama incisa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potlatchimg_138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200"/>
            <a:ext cx="9144000" cy="644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09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70" name="Rectangle 10246">
            <a:extLst>
              <a:ext uri="{FF2B5EF4-FFF2-40B4-BE49-F238E27FC236}">
                <a16:creationId xmlns:a16="http://schemas.microsoft.com/office/drawing/2014/main" id="{FD6285B1-236B-4342-9F91-E8672FAA56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1" name="Rectangle 10248">
            <a:extLst>
              <a:ext uri="{FF2B5EF4-FFF2-40B4-BE49-F238E27FC236}">
                <a16:creationId xmlns:a16="http://schemas.microsoft.com/office/drawing/2014/main" id="{5B29CE54-72E7-49CC-877C-E59B614EC1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9144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840771" y="957221"/>
            <a:ext cx="4398014" cy="1049235"/>
          </a:xfrm>
        </p:spPr>
        <p:txBody>
          <a:bodyPr lIns="90000" tIns="46800" rIns="90000" bIns="46800">
            <a:normAutofit/>
          </a:bodyPr>
          <a:lstStyle/>
          <a:p>
            <a:pPr>
              <a:buClr>
                <a:srgbClr val="FFCC66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3) </a:t>
            </a:r>
            <a:r>
              <a:rPr lang="en-GB" dirty="0" err="1"/>
              <a:t>scambio</a:t>
            </a:r>
            <a:r>
              <a:rPr lang="en-GB" dirty="0"/>
              <a:t> </a:t>
            </a:r>
            <a:r>
              <a:rPr lang="en-GB" dirty="0" err="1"/>
              <a:t>di</a:t>
            </a:r>
            <a:r>
              <a:rPr lang="en-GB" dirty="0"/>
              <a:t> </a:t>
            </a:r>
            <a:r>
              <a:rPr lang="en-GB" dirty="0" err="1"/>
              <a:t>mercato</a:t>
            </a:r>
            <a:endParaRPr lang="en-GB" dirty="0"/>
          </a:p>
        </p:txBody>
      </p:sp>
      <p:pic>
        <p:nvPicPr>
          <p:cNvPr id="10272" name="Picture 10250">
            <a:extLst>
              <a:ext uri="{FF2B5EF4-FFF2-40B4-BE49-F238E27FC236}">
                <a16:creationId xmlns:a16="http://schemas.microsoft.com/office/drawing/2014/main" id="{73FF9298-4486-4818-8B94-DB4277A18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844095" y="643464"/>
            <a:ext cx="4409694" cy="155448"/>
          </a:xfrm>
          <a:prstGeom prst="rect">
            <a:avLst/>
          </a:prstGeom>
          <a:noFill/>
          <a:ln>
            <a:noFill/>
          </a:ln>
        </p:spPr>
      </p:pic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xfrm>
            <a:off x="840771" y="2167151"/>
            <a:ext cx="4398014" cy="3299194"/>
          </a:xfrm>
        </p:spPr>
        <p:txBody>
          <a:bodyPr lIns="90000" tIns="46800" rIns="90000" bIns="46800">
            <a:normAutofit/>
          </a:bodyPr>
          <a:lstStyle/>
          <a:p>
            <a:pPr>
              <a:lnSpc>
                <a:spcPct val="110000"/>
              </a:lnSpc>
              <a:buClr>
                <a:srgbClr val="FFFFFF"/>
              </a:buClr>
              <a:buFont typeface="Arial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700">
                <a:latin typeface="Eurostile"/>
              </a:rPr>
              <a:t>				DENARO </a:t>
            </a:r>
          </a:p>
          <a:p>
            <a:pPr>
              <a:lnSpc>
                <a:spcPct val="110000"/>
              </a:lnSpc>
              <a:buClr>
                <a:srgbClr val="FFFFFF"/>
              </a:buClr>
              <a:buFont typeface="Arial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1700">
              <a:latin typeface="Eurostile"/>
            </a:endParaRPr>
          </a:p>
          <a:p>
            <a:pPr>
              <a:lnSpc>
                <a:spcPct val="110000"/>
              </a:lnSpc>
              <a:buClr>
                <a:srgbClr val="FFFFFF"/>
              </a:buClr>
              <a:buFont typeface="Arial" charset="0"/>
              <a:buChar char="•"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700">
                <a:latin typeface="Eurostile"/>
              </a:rPr>
              <a:t>- </a:t>
            </a:r>
            <a:r>
              <a:rPr lang="en-GB" sz="1700" err="1">
                <a:latin typeface="Eurostile"/>
              </a:rPr>
              <a:t>trasportabilità</a:t>
            </a:r>
            <a:endParaRPr lang="en-GB" sz="1700">
              <a:latin typeface="Eurostile"/>
            </a:endParaRPr>
          </a:p>
          <a:p>
            <a:pPr>
              <a:lnSpc>
                <a:spcPct val="110000"/>
              </a:lnSpc>
              <a:buClr>
                <a:srgbClr val="FFFFFF"/>
              </a:buClr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700">
                <a:latin typeface="Eurostile"/>
              </a:rPr>
              <a:t>	- </a:t>
            </a:r>
            <a:r>
              <a:rPr lang="en-GB" sz="1700" err="1">
                <a:latin typeface="Eurostile"/>
              </a:rPr>
              <a:t>divisibilità-convertibilità</a:t>
            </a:r>
            <a:endParaRPr lang="en-GB" sz="1700">
              <a:latin typeface="Eurostile"/>
            </a:endParaRPr>
          </a:p>
          <a:p>
            <a:pPr>
              <a:lnSpc>
                <a:spcPct val="110000"/>
              </a:lnSpc>
              <a:buClr>
                <a:srgbClr val="FFFFFF"/>
              </a:buClr>
              <a:buFont typeface="Arial" charset="0"/>
              <a:buChar char="•"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700">
                <a:latin typeface="Eurostile"/>
              </a:rPr>
              <a:t>- </a:t>
            </a:r>
            <a:r>
              <a:rPr lang="en-GB" sz="1700" err="1">
                <a:latin typeface="Eurostile"/>
              </a:rPr>
              <a:t>anonimità</a:t>
            </a:r>
            <a:endParaRPr lang="en-GB" sz="1700">
              <a:latin typeface="Eurostile"/>
            </a:endParaRPr>
          </a:p>
          <a:p>
            <a:pPr>
              <a:lnSpc>
                <a:spcPct val="110000"/>
              </a:lnSpc>
              <a:buClr>
                <a:srgbClr val="FFFFFF"/>
              </a:buClr>
              <a:buFont typeface="Arial" charset="0"/>
              <a:buChar char="•"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700">
                <a:latin typeface="Eurostile"/>
              </a:rPr>
              <a:t>- </a:t>
            </a:r>
            <a:r>
              <a:rPr lang="en-GB" sz="1700" err="1">
                <a:latin typeface="Eurostile"/>
              </a:rPr>
              <a:t>legalità</a:t>
            </a:r>
            <a:endParaRPr lang="en-GB" sz="1700">
              <a:latin typeface="Eurostile"/>
            </a:endParaRPr>
          </a:p>
          <a:p>
            <a:pPr>
              <a:lnSpc>
                <a:spcPct val="110000"/>
              </a:lnSpc>
              <a:buClr>
                <a:srgbClr val="FFFFFF"/>
              </a:buClr>
              <a:buFont typeface="Arial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1700">
              <a:latin typeface="Eurostile"/>
            </a:endParaRPr>
          </a:p>
          <a:p>
            <a:pPr>
              <a:lnSpc>
                <a:spcPct val="110000"/>
              </a:lnSpc>
              <a:buClr>
                <a:srgbClr val="FFFFFF"/>
              </a:buClr>
              <a:buFont typeface="Arial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700">
                <a:latin typeface="Eurostile"/>
              </a:rPr>
              <a:t>	</a:t>
            </a:r>
            <a:r>
              <a:rPr lang="en-GB" sz="1700" err="1">
                <a:latin typeface="Eurostile"/>
              </a:rPr>
              <a:t>Oggi</a:t>
            </a:r>
            <a:r>
              <a:rPr lang="en-GB" sz="1700">
                <a:latin typeface="Eurostile"/>
              </a:rPr>
              <a:t> </a:t>
            </a:r>
            <a:r>
              <a:rPr lang="en-GB" sz="1700" err="1">
                <a:latin typeface="Eurostile"/>
              </a:rPr>
              <a:t>categorie</a:t>
            </a:r>
            <a:r>
              <a:rPr lang="en-GB" sz="1700">
                <a:latin typeface="Eurostile"/>
              </a:rPr>
              <a:t> </a:t>
            </a:r>
            <a:r>
              <a:rPr lang="en-GB" sz="1700" err="1">
                <a:latin typeface="Eurostile"/>
              </a:rPr>
              <a:t>sociali</a:t>
            </a:r>
            <a:r>
              <a:rPr lang="en-GB" sz="1700">
                <a:latin typeface="Eurostile"/>
              </a:rPr>
              <a:t> in </a:t>
            </a:r>
            <a:r>
              <a:rPr lang="en-GB" sz="1700" err="1">
                <a:latin typeface="Eurostile"/>
              </a:rPr>
              <a:t>basi</a:t>
            </a:r>
            <a:r>
              <a:rPr lang="en-GB" sz="1700">
                <a:latin typeface="Eurostile"/>
              </a:rPr>
              <a:t> al CONSUMO</a:t>
            </a:r>
          </a:p>
        </p:txBody>
      </p:sp>
      <p:grpSp>
        <p:nvGrpSpPr>
          <p:cNvPr id="10273" name="Group 10252">
            <a:extLst>
              <a:ext uri="{FF2B5EF4-FFF2-40B4-BE49-F238E27FC236}">
                <a16:creationId xmlns:a16="http://schemas.microsoft.com/office/drawing/2014/main" id="{982CC2E3-95AD-4252-98E9-84BE5B75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08041" y="482171"/>
            <a:ext cx="3055899" cy="5149101"/>
            <a:chOff x="7477388" y="482171"/>
            <a:chExt cx="4074533" cy="5149101"/>
          </a:xfrm>
        </p:grpSpPr>
        <p:sp>
          <p:nvSpPr>
            <p:cNvPr id="10274" name="Rectangle 10253">
              <a:extLst>
                <a:ext uri="{FF2B5EF4-FFF2-40B4-BE49-F238E27FC236}">
                  <a16:creationId xmlns:a16="http://schemas.microsoft.com/office/drawing/2014/main" id="{827D3F22-94DF-4D73-8482-1D44C4A097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77388" y="482171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75" name="Rectangle 10254">
              <a:extLst>
                <a:ext uri="{FF2B5EF4-FFF2-40B4-BE49-F238E27FC236}">
                  <a16:creationId xmlns:a16="http://schemas.microsoft.com/office/drawing/2014/main" id="{CCA76E5A-3C89-4D9F-9417-DC40F2DCAC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47" y="812507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257" name="Rectangle 10256">
            <a:extLst>
              <a:ext uri="{FF2B5EF4-FFF2-40B4-BE49-F238E27FC236}">
                <a16:creationId xmlns:a16="http://schemas.microsoft.com/office/drawing/2014/main" id="{98CB12A6-AD3E-4491-A5D2-51F5DF4DB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5402" y="977965"/>
            <a:ext cx="2337899" cy="4135339"/>
          </a:xfrm>
          <a:prstGeom prst="rect">
            <a:avLst/>
          </a:prstGeom>
          <a:solidFill>
            <a:srgbClr val="FFFFFE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 descr="res470023_fit_500x0_0mc2156x1790x8209x7812x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279" y="1659148"/>
            <a:ext cx="2099328" cy="2780566"/>
          </a:xfrm>
          <a:prstGeom prst="rect">
            <a:avLst/>
          </a:prstGeom>
        </p:spPr>
      </p:pic>
      <p:pic>
        <p:nvPicPr>
          <p:cNvPr id="10259" name="Picture 10258">
            <a:extLst>
              <a:ext uri="{FF2B5EF4-FFF2-40B4-BE49-F238E27FC236}">
                <a16:creationId xmlns:a16="http://schemas.microsoft.com/office/drawing/2014/main" id="{CCF33DA1-0752-4E09-AD6F-AB0316661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9144000" cy="742950"/>
          </a:xfrm>
          <a:prstGeom prst="rect">
            <a:avLst/>
          </a:prstGeom>
        </p:spPr>
      </p:pic>
      <p:cxnSp>
        <p:nvCxnSpPr>
          <p:cNvPr id="10261" name="Straight Connector 10260">
            <a:extLst>
              <a:ext uri="{FF2B5EF4-FFF2-40B4-BE49-F238E27FC236}">
                <a16:creationId xmlns:a16="http://schemas.microsoft.com/office/drawing/2014/main" id="{F499EC1F-40FD-454F-ABA2-E584B3F92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hughes_silv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68338"/>
            <a:ext cx="8229600" cy="5503862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1707829" y="6172200"/>
            <a:ext cx="6561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N. </a:t>
            </a:r>
            <a:r>
              <a:rPr lang="it-IT" dirty="0" err="1">
                <a:solidFill>
                  <a:schemeClr val="bg1"/>
                </a:solidFill>
              </a:rPr>
              <a:t>Sheper-Hughes</a:t>
            </a:r>
            <a:r>
              <a:rPr lang="it-IT" dirty="0">
                <a:solidFill>
                  <a:schemeClr val="bg1"/>
                </a:solidFill>
              </a:rPr>
              <a:t>: Incorporazione e resistenza</a:t>
            </a:r>
          </a:p>
          <a:p>
            <a:r>
              <a:rPr lang="it-IT" dirty="0">
                <a:solidFill>
                  <a:schemeClr val="bg1"/>
                </a:solidFill>
              </a:rPr>
              <a:t>2000 </a:t>
            </a:r>
            <a:r>
              <a:rPr lang="it-IT" i="1" dirty="0">
                <a:solidFill>
                  <a:schemeClr val="bg1"/>
                </a:solidFill>
              </a:rPr>
              <a:t>Traffico di organi in Brasile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consumism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850900"/>
            <a:ext cx="8153400" cy="5092700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1136492" y="6220236"/>
            <a:ext cx="6947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https://www.youtube.com/watch?v=6hWkpA7KTiw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D055F0E-D35A-064D-9E40-BFF350455733}"/>
              </a:ext>
            </a:extLst>
          </p:cNvPr>
          <p:cNvSpPr txBox="1"/>
          <p:nvPr/>
        </p:nvSpPr>
        <p:spPr>
          <a:xfrm>
            <a:off x="689811" y="224589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4"/>
              </a:rPr>
              <a:t>N. Harari</a:t>
            </a:r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50EA578-7D22-0240-AD7B-1C9945334883}"/>
              </a:ext>
            </a:extLst>
          </p:cNvPr>
          <p:cNvSpPr txBox="1"/>
          <p:nvPr/>
        </p:nvSpPr>
        <p:spPr>
          <a:xfrm>
            <a:off x="3186545" y="0"/>
            <a:ext cx="5500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5"/>
              </a:rPr>
              <a:t>Daniel Miller_social media</a:t>
            </a:r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8B9E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magine 1" descr="FBSfigur1_eng gif.ashx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551" y="643467"/>
            <a:ext cx="8170896" cy="55710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848" name="Rectangle 35847">
            <a:extLst>
              <a:ext uri="{FF2B5EF4-FFF2-40B4-BE49-F238E27FC236}">
                <a16:creationId xmlns:a16="http://schemas.microsoft.com/office/drawing/2014/main" id="{CA16C4F0-6EFE-484A-ACDA-9E07170AE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50" name="Rectangle 35849">
            <a:extLst>
              <a:ext uri="{FF2B5EF4-FFF2-40B4-BE49-F238E27FC236}">
                <a16:creationId xmlns:a16="http://schemas.microsoft.com/office/drawing/2014/main" id="{FAC185B6-C5E5-4064-9A4F-446EE4F37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9144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840771" y="948706"/>
            <a:ext cx="2889333" cy="1049235"/>
          </a:xfrm>
        </p:spPr>
        <p:txBody>
          <a:bodyPr>
            <a:normAutofit/>
          </a:bodyPr>
          <a:lstStyle/>
          <a:p>
            <a:r>
              <a:rPr lang="it-IT" dirty="0"/>
              <a:t>Ecologia umana</a:t>
            </a:r>
          </a:p>
        </p:txBody>
      </p:sp>
      <p:pic>
        <p:nvPicPr>
          <p:cNvPr id="35852" name="Picture 35851">
            <a:extLst>
              <a:ext uri="{FF2B5EF4-FFF2-40B4-BE49-F238E27FC236}">
                <a16:creationId xmlns:a16="http://schemas.microsoft.com/office/drawing/2014/main" id="{F7F6E3F1-AA91-46ED-BA02-B1FAF0A3DE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66353" b="36564"/>
          <a:stretch/>
        </p:blipFill>
        <p:spPr>
          <a:xfrm>
            <a:off x="844095" y="643464"/>
            <a:ext cx="2887218" cy="155448"/>
          </a:xfrm>
          <a:prstGeom prst="rect">
            <a:avLst/>
          </a:prstGeom>
          <a:noFill/>
          <a:ln>
            <a:noFill/>
          </a:ln>
        </p:spPr>
      </p:pic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840772" y="2167151"/>
            <a:ext cx="2886359" cy="329919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 typeface="Wingdings" charset="2"/>
              <a:buNone/>
            </a:pPr>
            <a:r>
              <a:rPr lang="it-IT">
                <a:latin typeface="Eurostile"/>
              </a:rPr>
              <a:t>Espansione + risorse limitate </a:t>
            </a:r>
          </a:p>
          <a:p>
            <a:pPr>
              <a:lnSpc>
                <a:spcPct val="110000"/>
              </a:lnSpc>
              <a:buFont typeface="Wingdings" charset="2"/>
              <a:buNone/>
            </a:pPr>
            <a:r>
              <a:rPr lang="it-IT">
                <a:latin typeface="Eurostile"/>
                <a:sym typeface="Symbol" charset="2"/>
              </a:rPr>
              <a:t>  intensificazione </a:t>
            </a:r>
          </a:p>
          <a:p>
            <a:pPr>
              <a:lnSpc>
                <a:spcPct val="110000"/>
              </a:lnSpc>
              <a:buFont typeface="Wingdings" charset="2"/>
              <a:buNone/>
            </a:pPr>
            <a:r>
              <a:rPr lang="it-IT">
                <a:latin typeface="Eurostile"/>
                <a:sym typeface="Symbol" charset="2"/>
              </a:rPr>
              <a:t>  punto di riduzione  produttività </a:t>
            </a:r>
          </a:p>
          <a:p>
            <a:pPr>
              <a:lnSpc>
                <a:spcPct val="110000"/>
              </a:lnSpc>
              <a:buFont typeface="Wingdings" charset="2"/>
              <a:buNone/>
            </a:pPr>
            <a:r>
              <a:rPr lang="it-IT">
                <a:latin typeface="Eurostile"/>
                <a:sym typeface="Symbol" charset="2"/>
              </a:rPr>
              <a:t>  crollo produzione </a:t>
            </a:r>
          </a:p>
          <a:p>
            <a:pPr>
              <a:lnSpc>
                <a:spcPct val="110000"/>
              </a:lnSpc>
              <a:buFont typeface="Wingdings" charset="2"/>
              <a:buNone/>
            </a:pPr>
            <a:r>
              <a:rPr lang="it-IT">
                <a:latin typeface="Eurostile"/>
                <a:sym typeface="Symbol" charset="2"/>
              </a:rPr>
              <a:t>  mutamento tecnologico</a:t>
            </a:r>
            <a:r>
              <a:rPr lang="it-IT">
                <a:latin typeface="Eurostile"/>
              </a:rPr>
              <a:t> </a:t>
            </a:r>
          </a:p>
        </p:txBody>
      </p:sp>
      <p:grpSp>
        <p:nvGrpSpPr>
          <p:cNvPr id="35854" name="Group 35853">
            <a:extLst>
              <a:ext uri="{FF2B5EF4-FFF2-40B4-BE49-F238E27FC236}">
                <a16:creationId xmlns:a16="http://schemas.microsoft.com/office/drawing/2014/main" id="{1AB54143-CE9E-40F8-854B-DE8C55312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5098" y="482171"/>
            <a:ext cx="4568843" cy="5149101"/>
            <a:chOff x="5460131" y="482171"/>
            <a:chExt cx="6091791" cy="5149101"/>
          </a:xfrm>
        </p:grpSpPr>
        <p:sp>
          <p:nvSpPr>
            <p:cNvPr id="35866" name="Rectangle 35854">
              <a:extLst>
                <a:ext uri="{FF2B5EF4-FFF2-40B4-BE49-F238E27FC236}">
                  <a16:creationId xmlns:a16="http://schemas.microsoft.com/office/drawing/2014/main" id="{0A617F17-6855-45FA-BA7B-BE66FD49C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60131" y="482171"/>
              <a:ext cx="6091791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56" name="Rectangle 35855">
              <a:extLst>
                <a:ext uri="{FF2B5EF4-FFF2-40B4-BE49-F238E27FC236}">
                  <a16:creationId xmlns:a16="http://schemas.microsoft.com/office/drawing/2014/main" id="{DB98AE4B-FBA4-45BF-A88A-8BF967654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78956" y="812507"/>
              <a:ext cx="5461780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867" name="Rectangle 35857">
            <a:extLst>
              <a:ext uri="{FF2B5EF4-FFF2-40B4-BE49-F238E27FC236}">
                <a16:creationId xmlns:a16="http://schemas.microsoft.com/office/drawing/2014/main" id="{C9456A45-C348-4DA0-83FC-8ED261B2C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6785" y="972814"/>
            <a:ext cx="3850746" cy="4139040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9CCA8B9-DB81-A947-998E-767948D4A3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444" y="1847589"/>
            <a:ext cx="3616163" cy="2403684"/>
          </a:xfrm>
          <a:prstGeom prst="rect">
            <a:avLst/>
          </a:prstGeom>
        </p:spPr>
      </p:pic>
      <p:pic>
        <p:nvPicPr>
          <p:cNvPr id="35868" name="Picture 35859">
            <a:extLst>
              <a:ext uri="{FF2B5EF4-FFF2-40B4-BE49-F238E27FC236}">
                <a16:creationId xmlns:a16="http://schemas.microsoft.com/office/drawing/2014/main" id="{218E4EAA-D3C1-4B86-85A2-2B4FA12D5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9144000" cy="742950"/>
          </a:xfrm>
          <a:prstGeom prst="rect">
            <a:avLst/>
          </a:prstGeom>
        </p:spPr>
      </p:pic>
      <p:cxnSp>
        <p:nvCxnSpPr>
          <p:cNvPr id="35869" name="Straight Connector 35861">
            <a:extLst>
              <a:ext uri="{FF2B5EF4-FFF2-40B4-BE49-F238E27FC236}">
                <a16:creationId xmlns:a16="http://schemas.microsoft.com/office/drawing/2014/main" id="{9C14109E-D3B9-4B47-8692-BE684E782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52155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" y="660400"/>
            <a:ext cx="2371725" cy="3971925"/>
          </a:xfrm>
          <a:prstGeom prst="rect">
            <a:avLst/>
          </a:prstGeom>
        </p:spPr>
      </p:pic>
      <p:pic>
        <p:nvPicPr>
          <p:cNvPr id="3" name="Immagine 2" descr="415UwNjGbtL._SX290_BO1,204,203,200_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00" y="317500"/>
            <a:ext cx="2919982" cy="4989969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422400" y="5307469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4"/>
              </a:rPr>
              <a:t>UCL Open access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7317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8913813" cy="914400"/>
          </a:xfrm>
        </p:spPr>
        <p:txBody>
          <a:bodyPr/>
          <a:lstStyle/>
          <a:p>
            <a:pPr algn="ctr"/>
            <a:r>
              <a:rPr lang="it-IT" dirty="0"/>
              <a:t>Sistemi di sussistenza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5550026"/>
              </p:ext>
            </p:extLst>
          </p:nvPr>
        </p:nvGraphicFramePr>
        <p:xfrm>
          <a:off x="122448" y="1112823"/>
          <a:ext cx="8913813" cy="5691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42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847702" y="953324"/>
            <a:ext cx="7202456" cy="1049235"/>
          </a:xfrm>
        </p:spPr>
        <p:txBody>
          <a:bodyPr lIns="90000" tIns="46800" rIns="90000" bIns="46800">
            <a:normAutofit/>
          </a:bodyPr>
          <a:lstStyle/>
          <a:p>
            <a:pPr>
              <a:buClr>
                <a:srgbClr val="FFCC66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MODI DI PRODUZIONE</a:t>
            </a:r>
          </a:p>
        </p:txBody>
      </p:sp>
      <p:graphicFrame>
        <p:nvGraphicFramePr>
          <p:cNvPr id="4100" name="Rectangle 2">
            <a:extLst>
              <a:ext uri="{FF2B5EF4-FFF2-40B4-BE49-F238E27FC236}">
                <a16:creationId xmlns:a16="http://schemas.microsoft.com/office/drawing/2014/main" id="{1B7C7A24-AFAA-DA28-3AF5-95AB512803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4377138"/>
              </p:ext>
            </p:extLst>
          </p:nvPr>
        </p:nvGraphicFramePr>
        <p:xfrm>
          <a:off x="0" y="1776248"/>
          <a:ext cx="8618483" cy="4014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885" name="Rectangle 36872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886" name="Picture 36868" descr="Primo piano di campo di orzo">
            <a:extLst>
              <a:ext uri="{FF2B5EF4-FFF2-40B4-BE49-F238E27FC236}">
                <a16:creationId xmlns:a16="http://schemas.microsoft.com/office/drawing/2014/main" id="{D93544EC-4A35-81AC-31DA-10686D0305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11001" b="-1"/>
          <a:stretch/>
        </p:blipFill>
        <p:spPr>
          <a:xfrm>
            <a:off x="228" y="10"/>
            <a:ext cx="9143772" cy="6857990"/>
          </a:xfrm>
          <a:prstGeom prst="rect">
            <a:avLst/>
          </a:prstGeom>
        </p:spPr>
      </p:pic>
      <p:sp>
        <p:nvSpPr>
          <p:cNvPr id="36887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34225" y="443732"/>
            <a:ext cx="608265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6888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2477" y="540921"/>
            <a:ext cx="37304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889" name="Rectangle 36878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9144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847703" y="1193800"/>
            <a:ext cx="2394787" cy="4699000"/>
          </a:xfrm>
        </p:spPr>
        <p:txBody>
          <a:bodyPr anchor="ctr">
            <a:normAutofit/>
          </a:bodyPr>
          <a:lstStyle/>
          <a:p>
            <a:r>
              <a:rPr lang="it-IT" sz="3000"/>
              <a:t>Modo di produzione</a:t>
            </a:r>
          </a:p>
        </p:txBody>
      </p:sp>
      <p:cxnSp>
        <p:nvCxnSpPr>
          <p:cNvPr id="36890" name="Straight Connector 36880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3732477" y="1193800"/>
            <a:ext cx="4563818" cy="4699000"/>
          </a:xfrm>
        </p:spPr>
        <p:txBody>
          <a:bodyPr anchor="ctr">
            <a:normAutofit/>
          </a:bodyPr>
          <a:lstStyle/>
          <a:p>
            <a:pPr>
              <a:buFont typeface="Wingdings" charset="2"/>
              <a:buNone/>
            </a:pPr>
            <a:r>
              <a:rPr lang="it-IT">
                <a:latin typeface="Eurostile"/>
              </a:rPr>
              <a:t>Va sempre riferito </a:t>
            </a:r>
          </a:p>
          <a:p>
            <a:pPr>
              <a:buFont typeface="Wingdings" charset="2"/>
              <a:buChar char="q"/>
            </a:pPr>
            <a:r>
              <a:rPr lang="it-IT">
                <a:latin typeface="Eurostile"/>
              </a:rPr>
              <a:t>all’ambiente specifico</a:t>
            </a:r>
          </a:p>
          <a:p>
            <a:pPr>
              <a:buFont typeface="Wingdings" charset="2"/>
              <a:buChar char="q"/>
            </a:pPr>
            <a:r>
              <a:rPr lang="it-IT">
                <a:latin typeface="Eurostile"/>
              </a:rPr>
              <a:t>all’interazione tecnologia-ambiente</a:t>
            </a:r>
          </a:p>
          <a:p>
            <a:pPr>
              <a:buNone/>
            </a:pPr>
            <a:endParaRPr lang="it-IT">
              <a:latin typeface="Eurostile"/>
            </a:endParaRPr>
          </a:p>
          <a:p>
            <a:pPr>
              <a:buFontTx/>
              <a:buChar char="-"/>
            </a:pPr>
            <a:r>
              <a:rPr lang="it-IT">
                <a:latin typeface="Eurostile"/>
              </a:rPr>
              <a:t>Caccia e raccolta</a:t>
            </a:r>
          </a:p>
          <a:p>
            <a:pPr>
              <a:buFontTx/>
              <a:buChar char="-"/>
            </a:pPr>
            <a:r>
              <a:rPr lang="it-IT">
                <a:latin typeface="Eurostile"/>
              </a:rPr>
              <a:t>Agricoltura</a:t>
            </a:r>
          </a:p>
          <a:p>
            <a:pPr>
              <a:buFontTx/>
              <a:buChar char="-"/>
            </a:pPr>
            <a:r>
              <a:rPr lang="it-IT">
                <a:latin typeface="Eurostile"/>
              </a:rPr>
              <a:t>Industria e post-industria</a:t>
            </a:r>
          </a:p>
          <a:p>
            <a:endParaRPr lang="it-IT">
              <a:latin typeface="Eurostile"/>
            </a:endParaRPr>
          </a:p>
        </p:txBody>
      </p:sp>
      <p:sp>
        <p:nvSpPr>
          <p:cNvPr id="36891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2421" y="6007878"/>
            <a:ext cx="2625537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8">
            <a:extLst>
              <a:ext uri="{FF2B5EF4-FFF2-40B4-BE49-F238E27FC236}">
                <a16:creationId xmlns:a16="http://schemas.microsoft.com/office/drawing/2014/main" id="{65513E21-21B0-48DB-8CF1-35E43B33A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4">
            <a:extLst>
              <a:ext uri="{FF2B5EF4-FFF2-40B4-BE49-F238E27FC236}">
                <a16:creationId xmlns:a16="http://schemas.microsoft.com/office/drawing/2014/main" id="{68CC8182-7997-0079-914F-F73EDB7389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r="11001" b="-1"/>
          <a:stretch/>
        </p:blipFill>
        <p:spPr>
          <a:xfrm>
            <a:off x="228" y="10"/>
            <a:ext cx="9143772" cy="685799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732477" y="992221"/>
            <a:ext cx="4685481" cy="4873558"/>
          </a:xfrm>
        </p:spPr>
        <p:txBody>
          <a:bodyPr anchor="ctr">
            <a:normAutofit/>
          </a:bodyPr>
          <a:lstStyle/>
          <a:p>
            <a:r>
              <a:rPr lang="it-IT" sz="4200">
                <a:latin typeface="+mn-lt"/>
              </a:rPr>
              <a:t>Fasi dell’attività economica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26042" y="996610"/>
            <a:ext cx="2522925" cy="4864780"/>
          </a:xfrm>
        </p:spPr>
        <p:txBody>
          <a:bodyPr anchor="ctr">
            <a:normAutofit/>
          </a:bodyPr>
          <a:lstStyle/>
          <a:p>
            <a:pPr algn="r"/>
            <a:r>
              <a:rPr lang="it-IT" sz="1700" b="1"/>
              <a:t>PRODUZIONE </a:t>
            </a:r>
            <a:r>
              <a:rPr lang="it-IT" sz="1700"/>
              <a:t>: trasformazione materie prime naturali 	in prodotti utili per l’uomo</a:t>
            </a:r>
          </a:p>
          <a:p>
            <a:pPr algn="r"/>
            <a:endParaRPr lang="it-IT" sz="1700" b="1"/>
          </a:p>
          <a:p>
            <a:pPr algn="r"/>
            <a:r>
              <a:rPr lang="it-IT" sz="1700" b="1"/>
              <a:t>DISTRIBUZIONE </a:t>
            </a:r>
            <a:r>
              <a:rPr lang="it-IT" sz="1700"/>
              <a:t>: far pervenire quei prodotti alle 	persone</a:t>
            </a:r>
          </a:p>
          <a:p>
            <a:pPr algn="r"/>
            <a:endParaRPr lang="it-IT" sz="1700" b="1"/>
          </a:p>
          <a:p>
            <a:pPr algn="r"/>
            <a:r>
              <a:rPr lang="it-IT" sz="1700" b="1"/>
              <a:t>CONSUMO </a:t>
            </a:r>
            <a:r>
              <a:rPr lang="it-IT" sz="1700"/>
              <a:t>: utilizzazione dei prodotti</a:t>
            </a:r>
          </a:p>
        </p:txBody>
      </p:sp>
      <p:cxnSp>
        <p:nvCxnSpPr>
          <p:cNvPr id="31" name="Straight Connector 10">
            <a:extLst>
              <a:ext uri="{FF2B5EF4-FFF2-40B4-BE49-F238E27FC236}">
                <a16:creationId xmlns:a16="http://schemas.microsoft.com/office/drawing/2014/main" id="{B9A063B9-609F-4738-BCDC-6E6E67C7F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4729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 descr="caccia-raccol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89505" cy="3525838"/>
          </a:xfrm>
          <a:prstGeom prst="rect">
            <a:avLst/>
          </a:prstGeom>
          <a:noFill/>
        </p:spPr>
      </p:pic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1830728" y="3525838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dirty="0">
                <a:latin typeface="Eurostile"/>
              </a:rPr>
              <a:t>Inuit</a:t>
            </a:r>
          </a:p>
        </p:txBody>
      </p:sp>
      <p:pic>
        <p:nvPicPr>
          <p:cNvPr id="6" name="Immagine 5" descr="220px-Vezo_fish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8737" y="187912"/>
            <a:ext cx="2106392" cy="3150013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7887268" y="1163232"/>
            <a:ext cx="88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Vezo</a:t>
            </a:r>
            <a:endParaRPr lang="it-IT" dirty="0"/>
          </a:p>
        </p:txBody>
      </p:sp>
      <p:pic>
        <p:nvPicPr>
          <p:cNvPr id="2" name="Immagine 1" descr="Cacciatori-raccoglitori-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105" y="3525838"/>
            <a:ext cx="4788256" cy="2655886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98E0AB5-8AEC-6A4E-A22B-C94FCAB2A44C}"/>
              </a:ext>
            </a:extLst>
          </p:cNvPr>
          <p:cNvSpPr txBox="1"/>
          <p:nvPr/>
        </p:nvSpPr>
        <p:spPr>
          <a:xfrm>
            <a:off x="235527" y="4853781"/>
            <a:ext cx="3490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5"/>
              </a:rPr>
              <a:t>N!ai The Story of a Kung Woman</a:t>
            </a:r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Cacciatori-raccoglitori</a:t>
            </a:r>
            <a:endParaRPr lang="it-IT" dirty="0"/>
          </a:p>
        </p:txBody>
      </p:sp>
      <p:sp>
        <p:nvSpPr>
          <p:cNvPr id="3789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Società di FLUSSO- BANDE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990600" y="2057400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it-IT" sz="2400" dirty="0">
              <a:latin typeface="Eurostile"/>
            </a:endParaRPr>
          </a:p>
        </p:txBody>
      </p:sp>
      <p:graphicFrame>
        <p:nvGraphicFramePr>
          <p:cNvPr id="37895" name="Text Box 4">
            <a:extLst>
              <a:ext uri="{FF2B5EF4-FFF2-40B4-BE49-F238E27FC236}">
                <a16:creationId xmlns:a16="http://schemas.microsoft.com/office/drawing/2014/main" id="{14B80576-4BC3-5E86-8598-92B69CB921A5}"/>
              </a:ext>
            </a:extLst>
          </p:cNvPr>
          <p:cNvGraphicFramePr/>
          <p:nvPr/>
        </p:nvGraphicFramePr>
        <p:xfrm>
          <a:off x="723900" y="3082247"/>
          <a:ext cx="8001000" cy="2677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theme/theme1.xml><?xml version="1.0" encoding="utf-8"?>
<a:theme xmlns:a="http://schemas.openxmlformats.org/drawingml/2006/main" name="Raccolta">
  <a:themeElements>
    <a:clrScheme name="Raccolta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04B663"/>
      </a:accent4>
      <a:accent5>
        <a:srgbClr val="DF8822"/>
      </a:accent5>
      <a:accent6>
        <a:srgbClr val="BC410A"/>
      </a:accent6>
      <a:hlink>
        <a:srgbClr val="5977C4"/>
      </a:hlink>
      <a:folHlink>
        <a:srgbClr val="01A9BF"/>
      </a:folHlink>
    </a:clrScheme>
    <a:fontScheme name="Raccolta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accolt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{A10DA0DD-0435-1B41-95FE-2497F25A55D0}tf10001119</Template>
  <TotalTime>4007</TotalTime>
  <Words>555</Words>
  <Application>Microsoft Macintosh PowerPoint</Application>
  <PresentationFormat>Presentazione su schermo (4:3)</PresentationFormat>
  <Paragraphs>142</Paragraphs>
  <Slides>41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41</vt:i4>
      </vt:variant>
    </vt:vector>
  </HeadingPairs>
  <TitlesOfParts>
    <vt:vector size="48" baseType="lpstr">
      <vt:lpstr>Arial</vt:lpstr>
      <vt:lpstr>Calibri</vt:lpstr>
      <vt:lpstr>Century Gothic</vt:lpstr>
      <vt:lpstr>Eurostile</vt:lpstr>
      <vt:lpstr>Symbol</vt:lpstr>
      <vt:lpstr>Wingdings</vt:lpstr>
      <vt:lpstr>Raccolta</vt:lpstr>
      <vt:lpstr>Forme storiche di adattamento </vt:lpstr>
      <vt:lpstr>neolitico</vt:lpstr>
      <vt:lpstr>ambiente</vt:lpstr>
      <vt:lpstr>Ecologia umana</vt:lpstr>
      <vt:lpstr>MODI DI PRODUZIONE</vt:lpstr>
      <vt:lpstr>Modo di produzione</vt:lpstr>
      <vt:lpstr>Fasi dell’attività economica</vt:lpstr>
      <vt:lpstr>Presentazione standard di PowerPoint</vt:lpstr>
      <vt:lpstr>Cacciatori-raccoglitori</vt:lpstr>
      <vt:lpstr>Orticoltori</vt:lpstr>
      <vt:lpstr>ECOSISTEMA</vt:lpstr>
      <vt:lpstr>agricoltura pluviale</vt:lpstr>
      <vt:lpstr>Agricoltura intensiva</vt:lpstr>
      <vt:lpstr>Agricoltura con irrigazione </vt:lpstr>
      <vt:lpstr>Presentazione standard di PowerPoint</vt:lpstr>
      <vt:lpstr>Pastori </vt:lpstr>
      <vt:lpstr>Maasai Kenia</vt:lpstr>
      <vt:lpstr>Presentazione standard di PowerPoint</vt:lpstr>
      <vt:lpstr>comunità “peripatetiche”</vt:lpstr>
      <vt:lpstr>Presentazione standard di PowerPoint</vt:lpstr>
      <vt:lpstr>Forme di circolazione dei beni</vt:lpstr>
      <vt:lpstr>1) Scambio reciproco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2) scambio ridistributivo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3) scambio di mercato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Sistemi di sussistenza</vt:lpstr>
    </vt:vector>
  </TitlesOfParts>
  <Company>università udine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roberta altin</dc:creator>
  <cp:lastModifiedBy>ALTIN ROBERTA</cp:lastModifiedBy>
  <cp:revision>121</cp:revision>
  <dcterms:created xsi:type="dcterms:W3CDTF">2014-10-10T07:07:41Z</dcterms:created>
  <dcterms:modified xsi:type="dcterms:W3CDTF">2023-10-27T15:17:05Z</dcterms:modified>
</cp:coreProperties>
</file>