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56" r:id="rId3"/>
    <p:sldId id="257" r:id="rId4"/>
    <p:sldId id="266" r:id="rId5"/>
    <p:sldId id="259" r:id="rId6"/>
    <p:sldId id="261" r:id="rId7"/>
    <p:sldId id="268" r:id="rId8"/>
    <p:sldId id="258" r:id="rId9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94648"/>
  </p:normalViewPr>
  <p:slideViewPr>
    <p:cSldViewPr>
      <p:cViewPr varScale="1">
        <p:scale>
          <a:sx n="106" d="100"/>
          <a:sy n="106" d="100"/>
        </p:scale>
        <p:origin x="159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416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5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405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7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6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48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6887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650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68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8724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947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6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31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059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5200" y="282575"/>
            <a:ext cx="2190750" cy="6610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1437" cy="6610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0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599487" cy="12541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402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27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2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8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4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5994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45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ises.it/universitario/ebook-a-m-gilroy-prometheus-atlante-di-anatomia-iv-ed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336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60015" y="141510"/>
            <a:ext cx="8781563" cy="1262063"/>
          </a:xfrm>
          <a:solidFill>
            <a:schemeClr val="accent3"/>
          </a:solidFill>
        </p:spPr>
        <p:txBody>
          <a:bodyPr tIns="2124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Università degli Studi di Trieste-Udine</a:t>
            </a:r>
            <a:br>
              <a:rPr lang="it-IT" altLang="it-IT" dirty="0"/>
            </a:br>
            <a:r>
              <a:rPr lang="it-IT" altLang="it-IT" dirty="0"/>
              <a:t>Corso di Laurea </a:t>
            </a:r>
            <a:r>
              <a:rPr lang="it-IT" altLang="it-IT" dirty="0" err="1"/>
              <a:t>Interateneo</a:t>
            </a:r>
            <a:r>
              <a:rPr lang="it-IT" altLang="it-IT" dirty="0"/>
              <a:t> in </a:t>
            </a:r>
            <a:br>
              <a:rPr lang="it-IT" altLang="it-IT" dirty="0"/>
            </a:br>
            <a:r>
              <a:rPr lang="it-IT" altLang="it-IT" dirty="0"/>
              <a:t>OSTETRICIA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769" y="1403573"/>
            <a:ext cx="9649072" cy="7223125"/>
          </a:xfrm>
          <a:solidFill>
            <a:schemeClr val="accent3"/>
          </a:solidFill>
        </p:spPr>
        <p:txBody>
          <a:bodyPr/>
          <a:lstStyle/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Insegnamento: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Corso Integrato Basi Morfologiche e Funzionali della Vita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Modulo di Insegnamento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ANATOMIA  UMANA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SSD BIO/16-Anatomia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E-mail  </a:t>
            </a:r>
            <a:r>
              <a:rPr lang="it-IT" altLang="it-IT" b="1" dirty="0" err="1">
                <a:solidFill>
                  <a:schemeClr val="tx1"/>
                </a:solidFill>
              </a:rPr>
              <a:t>grill@units.it</a:t>
            </a: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</p:spPr>
        <p:txBody>
          <a:bodyPr/>
          <a:lstStyle/>
          <a:p>
            <a:pPr eaLnBrk="1"/>
            <a:endParaRPr lang="it-IT" alt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0625"/>
          </a:xfrm>
        </p:spPr>
        <p:txBody>
          <a:bodyPr/>
          <a:lstStyle/>
          <a:p>
            <a:pPr eaLnBrk="1"/>
            <a:endParaRPr lang="it-IT" altLang="it-IT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60363"/>
            <a:ext cx="4824412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800"/>
            <a:ext cx="511175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E34D2F-0543-4F49-8BE0-4393B5E5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395461"/>
            <a:ext cx="9433048" cy="59766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LE REGISTRAZIONI DELLE UNITA’ DIDATTICHE SARANNO REPERIBILI SU MICROSOFT TEAMS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TEAM </a:t>
            </a:r>
          </a:p>
          <a:p>
            <a:endParaRPr lang="it-IT" dirty="0"/>
          </a:p>
          <a:p>
            <a:pPr algn="ctr"/>
            <a:r>
              <a:rPr lang="it-IT" sz="4400" b="1" i="0" dirty="0">
                <a:solidFill>
                  <a:schemeClr val="tx1"/>
                </a:solidFill>
                <a:effectLst/>
                <a:latin typeface="-apple-system"/>
              </a:rPr>
              <a:t>CD2023 </a:t>
            </a:r>
            <a:r>
              <a:rPr lang="it-IT" sz="4400" b="1" dirty="0">
                <a:solidFill>
                  <a:schemeClr val="tx1"/>
                </a:solidFill>
                <a:latin typeface="-apple-system"/>
              </a:rPr>
              <a:t>083</a:t>
            </a:r>
            <a:r>
              <a:rPr lang="it-IT" sz="4400" b="1" i="0" dirty="0">
                <a:solidFill>
                  <a:schemeClr val="tx1"/>
                </a:solidFill>
                <a:effectLst/>
                <a:latin typeface="-apple-system"/>
              </a:rPr>
              <a:t>ME BASI MORFOLOGICHE E FUNZIONALI DELLA VITA</a:t>
            </a:r>
          </a:p>
          <a:p>
            <a:endParaRPr lang="it-IT" dirty="0"/>
          </a:p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CANALE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ANATOMIA UMANA – Prof. GRILL</a:t>
            </a:r>
          </a:p>
        </p:txBody>
      </p:sp>
    </p:spTree>
    <p:extLst>
      <p:ext uri="{BB962C8B-B14F-4D97-AF65-F5344CB8AC3E}">
        <p14:creationId xmlns:p14="http://schemas.microsoft.com/office/powerpoint/2010/main" val="99311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288" y="179437"/>
            <a:ext cx="9505055" cy="1254125"/>
          </a:xfrm>
        </p:spPr>
        <p:txBody>
          <a:bodyPr/>
          <a:lstStyle/>
          <a:p>
            <a:pPr algn="ctr"/>
            <a:r>
              <a:rPr lang="it-IT" sz="3200" dirty="0"/>
              <a:t>INFORMAZIONI ESSENZIALI SUL </a:t>
            </a:r>
            <a:br>
              <a:rPr lang="it-IT" sz="3200" dirty="0"/>
            </a:br>
            <a:r>
              <a:rPr lang="it-IT" sz="3200" dirty="0"/>
              <a:t>MODULO di INSEGNAMENTO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8808" y="1763613"/>
            <a:ext cx="8990016" cy="5256584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 attività didattica consterà di unità didattiche frontali con proiezione di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files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formato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pptx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PowerPoint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Verranno messe a disposizione su piattaforme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Moodle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 potrebbero avere delle minime variazioni causa modifiche dell’ ultimo momento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Gli argomenti non seguono pedissequamente quanto esposto in testi consigliati</a:t>
            </a:r>
          </a:p>
        </p:txBody>
      </p:sp>
    </p:spTree>
    <p:extLst>
      <p:ext uri="{BB962C8B-B14F-4D97-AF65-F5344CB8AC3E}">
        <p14:creationId xmlns:p14="http://schemas.microsoft.com/office/powerpoint/2010/main" val="246696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395C-CE8A-B94E-8F3B-55F0CEF2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" y="0"/>
            <a:ext cx="9063037" cy="1254125"/>
          </a:xfrm>
        </p:spPr>
        <p:txBody>
          <a:bodyPr/>
          <a:lstStyle/>
          <a:p>
            <a:r>
              <a:rPr lang="it-IT" dirty="0"/>
              <a:t>VERIFICHE DI PROFITTO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79870-3F74-3045-B382-10F5D867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02" y="1396491"/>
            <a:ext cx="9649071" cy="5832648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Verifiche di Profitto di Anatomia Umana saranno ESCLUSIVAMENTE in forma ORALE.</a:t>
            </a:r>
          </a:p>
          <a:p>
            <a:r>
              <a:rPr lang="it-IT" sz="3200" dirty="0">
                <a:latin typeface="Copperplate Gothic Bold" panose="020E0705020206020404" pitchFamily="34" charset="77"/>
              </a:rPr>
              <a:t>Deve intendersi quello che, impropriamente, viene definito «esame» </a:t>
            </a:r>
          </a:p>
          <a:p>
            <a:r>
              <a:rPr lang="it-IT" sz="3200" dirty="0">
                <a:latin typeface="Copperplate Gothic Bold" panose="020E0705020206020404" pitchFamily="34" charset="77"/>
              </a:rPr>
              <a:t>     (… sebbene, di fatto, lo sia…)</a:t>
            </a:r>
          </a:p>
          <a:p>
            <a:r>
              <a:rPr lang="it-IT" sz="3200" dirty="0">
                <a:latin typeface="Comic Sans MS" panose="030F0902030302020204" pitchFamily="66" charset="0"/>
              </a:rPr>
              <a:t>Verranno richiesti 3 o 4 argomenti svolti effettivamente a lezione e/o videoregistrati.</a:t>
            </a:r>
          </a:p>
          <a:p>
            <a:r>
              <a:rPr lang="it-IT" sz="3200" dirty="0">
                <a:latin typeface="Comic Sans MS" panose="030F0902030302020204" pitchFamily="66" charset="0"/>
              </a:rPr>
              <a:t>Fare «buca completa» su uno degli argomenti proposti, comporta il giudizio negativo della prova che sarà da ripetere ex-novo.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PROMETHEUS - Atlante di Anatomia ">
            <a:extLst>
              <a:ext uri="{FF2B5EF4-FFF2-40B4-BE49-F238E27FC236}">
                <a16:creationId xmlns:a16="http://schemas.microsoft.com/office/drawing/2014/main" id="{E205AB38-6BBC-7B9C-6A33-A1A1869AC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683493"/>
            <a:ext cx="2985120" cy="41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22683A-04AD-A57D-A13C-8EF2128E5AF8}"/>
              </a:ext>
            </a:extLst>
          </p:cNvPr>
          <p:cNvSpPr txBox="1"/>
          <p:nvPr/>
        </p:nvSpPr>
        <p:spPr>
          <a:xfrm>
            <a:off x="3675373" y="4051565"/>
            <a:ext cx="5832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chemeClr val="tx1"/>
                </a:solidFill>
                <a:effectLst/>
                <a:latin typeface="Dosis" pitchFamily="2" charset="77"/>
              </a:rPr>
              <a:t>PROMETHEUS - Atlante di Anatomia</a:t>
            </a:r>
          </a:p>
          <a:p>
            <a:pPr algn="ctr"/>
            <a:r>
              <a:rPr lang="it-IT" sz="2400" b="0" i="0" dirty="0">
                <a:solidFill>
                  <a:schemeClr val="tx1"/>
                </a:solidFill>
                <a:effectLst/>
                <a:latin typeface="Dosis" pitchFamily="2" charset="77"/>
              </a:rPr>
              <a:t>A.M. </a:t>
            </a:r>
            <a:r>
              <a:rPr lang="it-IT" sz="2400" b="0" i="0" dirty="0" err="1">
                <a:solidFill>
                  <a:schemeClr val="tx1"/>
                </a:solidFill>
                <a:effectLst/>
                <a:latin typeface="Dosis" pitchFamily="2" charset="77"/>
              </a:rPr>
              <a:t>Gilroy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Dosis" pitchFamily="2" charset="77"/>
              </a:rPr>
              <a:t>, B.R. </a:t>
            </a:r>
            <a:r>
              <a:rPr lang="it-IT" sz="2400" b="0" i="0" dirty="0" err="1">
                <a:solidFill>
                  <a:schemeClr val="tx1"/>
                </a:solidFill>
                <a:effectLst/>
                <a:latin typeface="Dosis" pitchFamily="2" charset="77"/>
              </a:rPr>
              <a:t>MacPherson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Dosis" pitchFamily="2" charset="77"/>
              </a:rPr>
              <a:t>, J.C. </a:t>
            </a:r>
            <a:r>
              <a:rPr lang="it-IT" sz="2400" b="0" i="0" dirty="0" err="1">
                <a:solidFill>
                  <a:schemeClr val="tx1"/>
                </a:solidFill>
                <a:effectLst/>
                <a:latin typeface="Dosis" pitchFamily="2" charset="77"/>
              </a:rPr>
              <a:t>Wikenheiser</a:t>
            </a:r>
            <a:endParaRPr lang="it-IT" sz="2400" b="0" i="0" dirty="0">
              <a:solidFill>
                <a:schemeClr val="tx1"/>
              </a:solidFill>
              <a:effectLst/>
              <a:latin typeface="Dosis" pitchFamily="2" charset="77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25D7B03-0A7C-45F1-BFF6-659F3815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808219"/>
            <a:ext cx="3598532" cy="2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129193-A612-59F0-BDB7-4988C36B9AF9}"/>
              </a:ext>
            </a:extLst>
          </p:cNvPr>
          <p:cNvSpPr txBox="1"/>
          <p:nvPr/>
        </p:nvSpPr>
        <p:spPr>
          <a:xfrm>
            <a:off x="4071082" y="5056686"/>
            <a:ext cx="5041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chemeClr val="tx1"/>
                </a:solidFill>
                <a:effectLst/>
                <a:latin typeface="Dosis" pitchFamily="2" charset="77"/>
              </a:rPr>
              <a:t>Edizione IV/2023</a:t>
            </a:r>
            <a:endParaRPr lang="it-IT" sz="2400" b="0" i="0" dirty="0">
              <a:solidFill>
                <a:schemeClr val="tx1"/>
              </a:solidFill>
              <a:effectLst/>
              <a:latin typeface="Dosis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A2983D-0EB8-C681-CFAF-F74ECADA70C0}"/>
              </a:ext>
            </a:extLst>
          </p:cNvPr>
          <p:cNvSpPr txBox="1"/>
          <p:nvPr/>
        </p:nvSpPr>
        <p:spPr>
          <a:xfrm>
            <a:off x="3888184" y="5554222"/>
            <a:ext cx="5041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Dosis" pitchFamily="2" charset="77"/>
              </a:rPr>
              <a:t>Copertina flessibile € 85.50</a:t>
            </a:r>
          </a:p>
          <a:p>
            <a:pPr algn="l"/>
            <a:r>
              <a:rPr lang="it-IT" sz="2400" b="1" i="0" strike="noStrike" dirty="0">
                <a:solidFill>
                  <a:schemeClr val="tx1"/>
                </a:solidFill>
                <a:effectLst/>
                <a:latin typeface="Dosi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Ebook</a:t>
            </a:r>
            <a:r>
              <a:rPr lang="it-IT" sz="2400" b="1" dirty="0">
                <a:solidFill>
                  <a:schemeClr val="tx1"/>
                </a:solidFill>
                <a:latin typeface="Dosi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</a:t>
            </a:r>
            <a:r>
              <a:rPr lang="it-IT" sz="2400" b="1" i="0" strike="noStrike" dirty="0">
                <a:solidFill>
                  <a:schemeClr val="tx1"/>
                </a:solidFill>
                <a:effectLst/>
                <a:latin typeface="Dosi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€ 63,00</a:t>
            </a:r>
          </a:p>
        </p:txBody>
      </p:sp>
    </p:spTree>
    <p:extLst>
      <p:ext uri="{BB962C8B-B14F-4D97-AF65-F5344CB8AC3E}">
        <p14:creationId xmlns:p14="http://schemas.microsoft.com/office/powerpoint/2010/main" val="226807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7000"/>
            <a:ext cx="9461500" cy="5791200"/>
          </a:xfrm>
        </p:spPr>
        <p:txBody>
          <a:bodyPr/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 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371725" y="5340350"/>
            <a:ext cx="634099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</a:rPr>
              <a:t>               Edizione </a:t>
            </a:r>
            <a:r>
              <a:rPr lang="it-IT" altLang="it-IT" sz="2400" b="1" dirty="0">
                <a:solidFill>
                  <a:schemeClr val="tx1"/>
                </a:solidFill>
              </a:rPr>
              <a:t>VII / 2019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727325" y="4692650"/>
            <a:ext cx="4616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Anatomia Umana </a:t>
            </a:r>
          </a:p>
          <a:p>
            <a:pPr algn="ctr" eaLnBrk="1">
              <a:buClrTx/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</a:rPr>
              <a:t>Martini, </a:t>
            </a:r>
            <a:r>
              <a:rPr lang="it-IT" altLang="it-IT" sz="2400" b="1" dirty="0" err="1">
                <a:solidFill>
                  <a:srgbClr val="000000"/>
                </a:solidFill>
              </a:rPr>
              <a:t>Tallitsch</a:t>
            </a:r>
            <a:r>
              <a:rPr lang="it-IT" altLang="it-IT" sz="2400" b="1" dirty="0">
                <a:solidFill>
                  <a:srgbClr val="000000"/>
                </a:solidFill>
              </a:rPr>
              <a:t>, </a:t>
            </a:r>
            <a:r>
              <a:rPr lang="it-IT" altLang="it-IT" sz="2400" b="1" dirty="0" err="1">
                <a:solidFill>
                  <a:srgbClr val="000000"/>
                </a:solidFill>
              </a:rPr>
              <a:t>Nath</a:t>
            </a:r>
            <a:endParaRPr lang="it-IT" altLang="it-IT" sz="2400" b="1" dirty="0">
              <a:solidFill>
                <a:srgbClr val="000000"/>
              </a:solidFill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23963"/>
            <a:ext cx="3598532" cy="2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6557CF5-F12A-D542-9374-337DCFA62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97"/>
          <a:stretch/>
        </p:blipFill>
        <p:spPr>
          <a:xfrm>
            <a:off x="517524" y="205432"/>
            <a:ext cx="3429000" cy="44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98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6571</TotalTime>
  <Words>249</Words>
  <Application>Microsoft Macintosh PowerPoint</Application>
  <PresentationFormat>Personalizzato</PresentationFormat>
  <Paragraphs>43</Paragraphs>
  <Slides>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-apple-system</vt:lpstr>
      <vt:lpstr>Arial</vt:lpstr>
      <vt:lpstr>Arial Black</vt:lpstr>
      <vt:lpstr>Arial Rounded MT Bold</vt:lpstr>
      <vt:lpstr>Comic Sans MS</vt:lpstr>
      <vt:lpstr>Copperplate Gothic Bold</vt:lpstr>
      <vt:lpstr>Dosis</vt:lpstr>
      <vt:lpstr>Times New Roman</vt:lpstr>
      <vt:lpstr>Tema di Office</vt:lpstr>
      <vt:lpstr>Tema di Office</vt:lpstr>
      <vt:lpstr>Università degli Studi di Trieste-Udine Corso di Laurea Interateneo in  OSTETRICIA</vt:lpstr>
      <vt:lpstr>Presentazione standard di PowerPoint</vt:lpstr>
      <vt:lpstr>Presentazione standard di PowerPoint</vt:lpstr>
      <vt:lpstr>INFORMAZIONI ESSENZIALI SUL  MODULO di INSEGNAMENTO</vt:lpstr>
      <vt:lpstr>VERIFICHE DI PROFITTO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Corso di Laurea in  SCIENZE E TECNOLOGIE BIOLOGICHE</dc:title>
  <dc:creator>VITTORIO GRILL</dc:creator>
  <cp:lastModifiedBy>Utente di Microsoft Office</cp:lastModifiedBy>
  <cp:revision>47</cp:revision>
  <cp:lastPrinted>1601-01-01T00:00:00Z</cp:lastPrinted>
  <dcterms:created xsi:type="dcterms:W3CDTF">2013-10-15T17:22:17Z</dcterms:created>
  <dcterms:modified xsi:type="dcterms:W3CDTF">2023-11-01T15:26:39Z</dcterms:modified>
</cp:coreProperties>
</file>