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 id="2147483747" r:id="rId5"/>
    <p:sldMasterId id="2147483759" r:id="rId6"/>
  </p:sldMasterIdLst>
  <p:notesMasterIdLst>
    <p:notesMasterId r:id="rId44"/>
  </p:notesMasterIdLst>
  <p:sldIdLst>
    <p:sldId id="256" r:id="rId7"/>
    <p:sldId id="257" r:id="rId8"/>
    <p:sldId id="358" r:id="rId9"/>
    <p:sldId id="339" r:id="rId10"/>
    <p:sldId id="281" r:id="rId11"/>
    <p:sldId id="354" r:id="rId12"/>
    <p:sldId id="273" r:id="rId13"/>
    <p:sldId id="265" r:id="rId14"/>
    <p:sldId id="340" r:id="rId15"/>
    <p:sldId id="344" r:id="rId16"/>
    <p:sldId id="343" r:id="rId17"/>
    <p:sldId id="342" r:id="rId18"/>
    <p:sldId id="345" r:id="rId19"/>
    <p:sldId id="346" r:id="rId20"/>
    <p:sldId id="348" r:id="rId21"/>
    <p:sldId id="347" r:id="rId22"/>
    <p:sldId id="349" r:id="rId23"/>
    <p:sldId id="341" r:id="rId24"/>
    <p:sldId id="352" r:id="rId25"/>
    <p:sldId id="359" r:id="rId26"/>
    <p:sldId id="360" r:id="rId27"/>
    <p:sldId id="365" r:id="rId28"/>
    <p:sldId id="366" r:id="rId29"/>
    <p:sldId id="367" r:id="rId30"/>
    <p:sldId id="356" r:id="rId31"/>
    <p:sldId id="368" r:id="rId32"/>
    <p:sldId id="369" r:id="rId33"/>
    <p:sldId id="370" r:id="rId34"/>
    <p:sldId id="364" r:id="rId35"/>
    <p:sldId id="350" r:id="rId36"/>
    <p:sldId id="355" r:id="rId37"/>
    <p:sldId id="357" r:id="rId38"/>
    <p:sldId id="351" r:id="rId39"/>
    <p:sldId id="361" r:id="rId40"/>
    <p:sldId id="362" r:id="rId41"/>
    <p:sldId id="371" r:id="rId42"/>
    <p:sldId id="363"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88953" autoAdjust="0"/>
  </p:normalViewPr>
  <p:slideViewPr>
    <p:cSldViewPr snapToGrid="0">
      <p:cViewPr>
        <p:scale>
          <a:sx n="210" d="100"/>
          <a:sy n="210" d="100"/>
        </p:scale>
        <p:origin x="150" y="-28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70117-62AE-4409-9C42-548E78BBA53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F529C89-174A-4D3F-8A39-5FD9E5C4D549}">
      <dgm:prSet/>
      <dgm:spPr/>
      <dgm:t>
        <a:bodyPr/>
        <a:lstStyle/>
        <a:p>
          <a:r>
            <a:rPr lang="it-IT" b="0" i="0" baseline="0">
              <a:latin typeface="Bierstadt" panose="020B0004020202020204" pitchFamily="34" charset="0"/>
            </a:rPr>
            <a:t>Hij werkt hard</a:t>
          </a:r>
          <a:endParaRPr lang="en-US">
            <a:latin typeface="Bierstadt" panose="020B0004020202020204" pitchFamily="34" charset="0"/>
          </a:endParaRPr>
        </a:p>
      </dgm:t>
    </dgm:pt>
    <dgm:pt modelId="{0AB5D109-FAA9-4700-94E5-28021F4414C4}" type="parTrans" cxnId="{B698E7A9-3ADB-43CF-BB9B-8D2F07A3091F}">
      <dgm:prSet/>
      <dgm:spPr/>
      <dgm:t>
        <a:bodyPr/>
        <a:lstStyle/>
        <a:p>
          <a:endParaRPr lang="en-US">
            <a:latin typeface="Bierstadt" panose="020B0004020202020204" pitchFamily="34" charset="0"/>
          </a:endParaRPr>
        </a:p>
      </dgm:t>
    </dgm:pt>
    <dgm:pt modelId="{F3DC8094-2F22-4186-A3B8-552AF3AEA9D3}" type="sibTrans" cxnId="{B698E7A9-3ADB-43CF-BB9B-8D2F07A3091F}">
      <dgm:prSet/>
      <dgm:spPr/>
      <dgm:t>
        <a:bodyPr/>
        <a:lstStyle/>
        <a:p>
          <a:endParaRPr lang="en-US">
            <a:latin typeface="Bierstadt" panose="020B0004020202020204" pitchFamily="34" charset="0"/>
          </a:endParaRPr>
        </a:p>
      </dgm:t>
    </dgm:pt>
    <dgm:pt modelId="{49E18A31-760F-4469-82EA-70441149DA6B}">
      <dgm:prSet/>
      <dgm:spPr/>
      <dgm:t>
        <a:bodyPr/>
        <a:lstStyle/>
        <a:p>
          <a:r>
            <a:rPr lang="it-IT" b="0" i="0" baseline="0" dirty="0" err="1">
              <a:latin typeface="Bierstadt" panose="020B0004020202020204" pitchFamily="34" charset="0"/>
            </a:rPr>
            <a:t>Zij</a:t>
          </a:r>
          <a:r>
            <a:rPr lang="it-IT" b="0" i="0" baseline="0" dirty="0">
              <a:latin typeface="Bierstadt" panose="020B0004020202020204" pitchFamily="34" charset="0"/>
            </a:rPr>
            <a:t> </a:t>
          </a:r>
          <a:r>
            <a:rPr lang="it-IT" b="0" i="0" baseline="0" dirty="0" err="1">
              <a:latin typeface="Bierstadt" panose="020B0004020202020204" pitchFamily="34" charset="0"/>
            </a:rPr>
            <a:t>pint</a:t>
          </a:r>
          <a:r>
            <a:rPr lang="it-IT" b="0" i="0" baseline="0" dirty="0">
              <a:latin typeface="Bierstadt" panose="020B0004020202020204" pitchFamily="34" charset="0"/>
            </a:rPr>
            <a:t> </a:t>
          </a:r>
          <a:r>
            <a:rPr lang="it-IT" b="0" i="0" baseline="0" dirty="0" err="1">
              <a:latin typeface="Bierstadt" panose="020B0004020202020204" pitchFamily="34" charset="0"/>
            </a:rPr>
            <a:t>geld</a:t>
          </a:r>
          <a:endParaRPr lang="en-US" dirty="0">
            <a:latin typeface="Bierstadt" panose="020B0004020202020204" pitchFamily="34" charset="0"/>
          </a:endParaRPr>
        </a:p>
      </dgm:t>
    </dgm:pt>
    <dgm:pt modelId="{F8F86E4D-0DE8-4F12-B789-F5586EDE981B}" type="parTrans" cxnId="{4A9C344D-B654-40F4-A4A4-A254B55BE9BA}">
      <dgm:prSet/>
      <dgm:spPr/>
      <dgm:t>
        <a:bodyPr/>
        <a:lstStyle/>
        <a:p>
          <a:endParaRPr lang="en-US">
            <a:latin typeface="Bierstadt" panose="020B0004020202020204" pitchFamily="34" charset="0"/>
          </a:endParaRPr>
        </a:p>
      </dgm:t>
    </dgm:pt>
    <dgm:pt modelId="{57D06631-A79F-4ADE-8BA1-09320A7BF62A}" type="sibTrans" cxnId="{4A9C344D-B654-40F4-A4A4-A254B55BE9BA}">
      <dgm:prSet/>
      <dgm:spPr/>
      <dgm:t>
        <a:bodyPr/>
        <a:lstStyle/>
        <a:p>
          <a:endParaRPr lang="en-US">
            <a:latin typeface="Bierstadt" panose="020B0004020202020204" pitchFamily="34" charset="0"/>
          </a:endParaRPr>
        </a:p>
      </dgm:t>
    </dgm:pt>
    <dgm:pt modelId="{B0F8F062-B3E0-4ACC-9B89-B54C7377B096}">
      <dgm:prSet/>
      <dgm:spPr/>
      <dgm:t>
        <a:bodyPr/>
        <a:lstStyle/>
        <a:p>
          <a:r>
            <a:rPr lang="it-IT" b="0" i="0" baseline="0" dirty="0" err="1">
              <a:latin typeface="Bierstadt" panose="020B0004020202020204" pitchFamily="34" charset="0"/>
            </a:rPr>
            <a:t>Wij</a:t>
          </a:r>
          <a:r>
            <a:rPr lang="it-IT" b="0" i="0" baseline="0" dirty="0">
              <a:latin typeface="Bierstadt" panose="020B0004020202020204" pitchFamily="34" charset="0"/>
            </a:rPr>
            <a:t> </a:t>
          </a:r>
          <a:r>
            <a:rPr lang="it-IT" b="0" i="0" baseline="0" dirty="0" err="1">
              <a:latin typeface="Bierstadt" panose="020B0004020202020204" pitchFamily="34" charset="0"/>
            </a:rPr>
            <a:t>studeren</a:t>
          </a:r>
          <a:r>
            <a:rPr lang="it-IT" b="0" i="0" baseline="0" dirty="0">
              <a:latin typeface="Bierstadt" panose="020B0004020202020204" pitchFamily="34" charset="0"/>
            </a:rPr>
            <a:t> </a:t>
          </a:r>
          <a:r>
            <a:rPr lang="it-IT" b="0" i="0" baseline="0" dirty="0" err="1">
              <a:latin typeface="Bierstadt" panose="020B0004020202020204" pitchFamily="34" charset="0"/>
            </a:rPr>
            <a:t>altijd</a:t>
          </a:r>
          <a:endParaRPr lang="en-US" dirty="0">
            <a:latin typeface="Bierstadt" panose="020B0004020202020204" pitchFamily="34" charset="0"/>
          </a:endParaRPr>
        </a:p>
      </dgm:t>
    </dgm:pt>
    <dgm:pt modelId="{D9D553FF-F120-41D1-80A4-DC0FA52866FC}" type="parTrans" cxnId="{BA4203AF-7268-494A-8AFB-0A2BB5E833F0}">
      <dgm:prSet/>
      <dgm:spPr/>
      <dgm:t>
        <a:bodyPr/>
        <a:lstStyle/>
        <a:p>
          <a:endParaRPr lang="en-US">
            <a:latin typeface="Bierstadt" panose="020B0004020202020204" pitchFamily="34" charset="0"/>
          </a:endParaRPr>
        </a:p>
      </dgm:t>
    </dgm:pt>
    <dgm:pt modelId="{6C8DDB65-801A-43C7-9C07-D7368D562C7F}" type="sibTrans" cxnId="{BA4203AF-7268-494A-8AFB-0A2BB5E833F0}">
      <dgm:prSet/>
      <dgm:spPr/>
      <dgm:t>
        <a:bodyPr/>
        <a:lstStyle/>
        <a:p>
          <a:endParaRPr lang="en-US">
            <a:latin typeface="Bierstadt" panose="020B0004020202020204" pitchFamily="34" charset="0"/>
          </a:endParaRPr>
        </a:p>
      </dgm:t>
    </dgm:pt>
    <dgm:pt modelId="{C465A11C-4548-42C2-90A3-23A5B23B3453}">
      <dgm:prSet/>
      <dgm:spPr/>
      <dgm:t>
        <a:bodyPr/>
        <a:lstStyle/>
        <a:p>
          <a:r>
            <a:rPr lang="it-IT" b="0" i="0" baseline="0" dirty="0" err="1">
              <a:latin typeface="Bierstadt" panose="020B0004020202020204" pitchFamily="34" charset="0"/>
            </a:rPr>
            <a:t>Ik</a:t>
          </a:r>
          <a:r>
            <a:rPr lang="it-IT" b="0" i="0" baseline="0" dirty="0">
              <a:latin typeface="Bierstadt" panose="020B0004020202020204" pitchFamily="34" charset="0"/>
            </a:rPr>
            <a:t> </a:t>
          </a:r>
          <a:r>
            <a:rPr lang="it-IT" b="0" i="0" baseline="0" dirty="0" err="1">
              <a:latin typeface="Bierstadt" panose="020B0004020202020204" pitchFamily="34" charset="0"/>
            </a:rPr>
            <a:t>geloof</a:t>
          </a:r>
          <a:r>
            <a:rPr lang="it-IT" b="0" i="0" baseline="0" dirty="0">
              <a:latin typeface="Bierstadt" panose="020B0004020202020204" pitchFamily="34" charset="0"/>
            </a:rPr>
            <a:t> </a:t>
          </a:r>
          <a:r>
            <a:rPr lang="it-IT" b="0" i="0" baseline="0" dirty="0" err="1">
              <a:latin typeface="Bierstadt" panose="020B0004020202020204" pitchFamily="34" charset="0"/>
            </a:rPr>
            <a:t>jou</a:t>
          </a:r>
          <a:r>
            <a:rPr lang="it-IT" b="0" i="0" baseline="0" dirty="0">
              <a:latin typeface="Bierstadt" panose="020B0004020202020204" pitchFamily="34" charset="0"/>
            </a:rPr>
            <a:t> </a:t>
          </a:r>
          <a:r>
            <a:rPr lang="it-IT" b="0" i="0" baseline="0" dirty="0" err="1">
              <a:latin typeface="Bierstadt" panose="020B0004020202020204" pitchFamily="34" charset="0"/>
            </a:rPr>
            <a:t>niet</a:t>
          </a:r>
          <a:endParaRPr lang="en-US" dirty="0">
            <a:latin typeface="Bierstadt" panose="020B0004020202020204" pitchFamily="34" charset="0"/>
          </a:endParaRPr>
        </a:p>
      </dgm:t>
    </dgm:pt>
    <dgm:pt modelId="{DAB8DDF9-EFA9-4089-A8F5-F3FE98375A95}" type="parTrans" cxnId="{8D83FE57-1008-4544-80BB-7BD5F800AC04}">
      <dgm:prSet/>
      <dgm:spPr/>
      <dgm:t>
        <a:bodyPr/>
        <a:lstStyle/>
        <a:p>
          <a:endParaRPr lang="en-US">
            <a:latin typeface="Bierstadt" panose="020B0004020202020204" pitchFamily="34" charset="0"/>
          </a:endParaRPr>
        </a:p>
      </dgm:t>
    </dgm:pt>
    <dgm:pt modelId="{73133C06-6AAD-4304-8DAF-15BB698D58D7}" type="sibTrans" cxnId="{8D83FE57-1008-4544-80BB-7BD5F800AC04}">
      <dgm:prSet/>
      <dgm:spPr/>
      <dgm:t>
        <a:bodyPr/>
        <a:lstStyle/>
        <a:p>
          <a:endParaRPr lang="en-US">
            <a:latin typeface="Bierstadt" panose="020B0004020202020204" pitchFamily="34" charset="0"/>
          </a:endParaRPr>
        </a:p>
      </dgm:t>
    </dgm:pt>
    <dgm:pt modelId="{63A2E7DF-8D78-4BD0-BA2A-7EE602B2CF3D}">
      <dgm:prSet/>
      <dgm:spPr/>
      <dgm:t>
        <a:bodyPr/>
        <a:lstStyle/>
        <a:p>
          <a:r>
            <a:rPr lang="it-IT" b="0" i="0" baseline="0" dirty="0" err="1">
              <a:latin typeface="Bierstadt" panose="020B0004020202020204" pitchFamily="34" charset="0"/>
            </a:rPr>
            <a:t>Het</a:t>
          </a:r>
          <a:r>
            <a:rPr lang="it-IT" b="0" i="0" baseline="0" dirty="0">
              <a:latin typeface="Bierstadt" panose="020B0004020202020204" pitchFamily="34" charset="0"/>
            </a:rPr>
            <a:t> kind </a:t>
          </a:r>
          <a:r>
            <a:rPr lang="it-IT" b="0" i="0" baseline="0" dirty="0" err="1">
              <a:latin typeface="Bierstadt" panose="020B0004020202020204" pitchFamily="34" charset="0"/>
            </a:rPr>
            <a:t>vindt</a:t>
          </a:r>
          <a:r>
            <a:rPr lang="it-IT" b="0" i="0" baseline="0" dirty="0">
              <a:latin typeface="Bierstadt" panose="020B0004020202020204" pitchFamily="34" charset="0"/>
            </a:rPr>
            <a:t> </a:t>
          </a:r>
          <a:r>
            <a:rPr lang="it-IT" b="0" i="0" baseline="0" dirty="0" err="1">
              <a:latin typeface="Bierstadt" panose="020B0004020202020204" pitchFamily="34" charset="0"/>
            </a:rPr>
            <a:t>een</a:t>
          </a:r>
          <a:r>
            <a:rPr lang="it-IT" b="0" i="0" baseline="0" dirty="0">
              <a:latin typeface="Bierstadt" panose="020B0004020202020204" pitchFamily="34" charset="0"/>
            </a:rPr>
            <a:t> </a:t>
          </a:r>
          <a:r>
            <a:rPr lang="it-IT" b="0" i="0" baseline="0" dirty="0" err="1">
              <a:latin typeface="Bierstadt" panose="020B0004020202020204" pitchFamily="34" charset="0"/>
            </a:rPr>
            <a:t>lekker</a:t>
          </a:r>
          <a:r>
            <a:rPr lang="it-IT" b="0" i="0" baseline="0" dirty="0">
              <a:latin typeface="Bierstadt" panose="020B0004020202020204" pitchFamily="34" charset="0"/>
            </a:rPr>
            <a:t> </a:t>
          </a:r>
          <a:r>
            <a:rPr lang="it-IT" b="0" i="0" baseline="0" dirty="0" err="1">
              <a:latin typeface="Bierstadt" panose="020B0004020202020204" pitchFamily="34" charset="0"/>
            </a:rPr>
            <a:t>snoepje</a:t>
          </a:r>
          <a:endParaRPr lang="en-US" dirty="0">
            <a:latin typeface="Bierstadt" panose="020B0004020202020204" pitchFamily="34" charset="0"/>
          </a:endParaRPr>
        </a:p>
      </dgm:t>
    </dgm:pt>
    <dgm:pt modelId="{6B6E95C5-F335-447B-A285-F84C6785B4F0}" type="parTrans" cxnId="{CBFE24EB-B6B4-46C2-BA66-4ECA1B1E099F}">
      <dgm:prSet/>
      <dgm:spPr/>
      <dgm:t>
        <a:bodyPr/>
        <a:lstStyle/>
        <a:p>
          <a:endParaRPr lang="en-US">
            <a:latin typeface="Bierstadt" panose="020B0004020202020204" pitchFamily="34" charset="0"/>
          </a:endParaRPr>
        </a:p>
      </dgm:t>
    </dgm:pt>
    <dgm:pt modelId="{19ED06F1-E17E-440A-A2F5-BE20E1A392A6}" type="sibTrans" cxnId="{CBFE24EB-B6B4-46C2-BA66-4ECA1B1E099F}">
      <dgm:prSet/>
      <dgm:spPr/>
      <dgm:t>
        <a:bodyPr/>
        <a:lstStyle/>
        <a:p>
          <a:endParaRPr lang="en-US">
            <a:latin typeface="Bierstadt" panose="020B0004020202020204" pitchFamily="34" charset="0"/>
          </a:endParaRPr>
        </a:p>
      </dgm:t>
    </dgm:pt>
    <dgm:pt modelId="{2F2EE889-857C-4589-903F-7A51C6392F47}">
      <dgm:prSet/>
      <dgm:spPr/>
      <dgm:t>
        <a:bodyPr/>
        <a:lstStyle/>
        <a:p>
          <a:r>
            <a:rPr lang="it-IT" b="0" i="0" baseline="0" dirty="0" err="1">
              <a:latin typeface="Bierstadt" panose="020B0004020202020204" pitchFamily="34" charset="0"/>
            </a:rPr>
            <a:t>Houd</a:t>
          </a:r>
          <a:r>
            <a:rPr lang="it-IT" b="0" i="0" baseline="0" dirty="0">
              <a:latin typeface="Bierstadt" panose="020B0004020202020204" pitchFamily="34" charset="0"/>
            </a:rPr>
            <a:t> </a:t>
          </a:r>
          <a:r>
            <a:rPr lang="it-IT" b="0" i="0" baseline="0" dirty="0" err="1">
              <a:latin typeface="Bierstadt" panose="020B0004020202020204" pitchFamily="34" charset="0"/>
            </a:rPr>
            <a:t>jij</a:t>
          </a:r>
          <a:r>
            <a:rPr lang="it-IT" b="0" i="0" baseline="0" dirty="0">
              <a:latin typeface="Bierstadt" panose="020B0004020202020204" pitchFamily="34" charset="0"/>
            </a:rPr>
            <a:t> van </a:t>
          </a:r>
          <a:r>
            <a:rPr lang="it-IT" b="0" i="0" baseline="0" dirty="0" err="1">
              <a:latin typeface="Bierstadt" panose="020B0004020202020204" pitchFamily="34" charset="0"/>
            </a:rPr>
            <a:t>mij</a:t>
          </a:r>
          <a:r>
            <a:rPr lang="it-IT" b="0" i="0" baseline="0" dirty="0">
              <a:latin typeface="Bierstadt" panose="020B0004020202020204" pitchFamily="34" charset="0"/>
            </a:rPr>
            <a:t>?</a:t>
          </a:r>
          <a:endParaRPr lang="en-US" dirty="0">
            <a:latin typeface="Bierstadt" panose="020B0004020202020204" pitchFamily="34" charset="0"/>
          </a:endParaRPr>
        </a:p>
      </dgm:t>
    </dgm:pt>
    <dgm:pt modelId="{41A2101D-A5D6-462C-8C1F-87F3538C4223}" type="parTrans" cxnId="{829B7BF9-E75B-4BF5-9B7F-4512D5E27209}">
      <dgm:prSet/>
      <dgm:spPr/>
      <dgm:t>
        <a:bodyPr/>
        <a:lstStyle/>
        <a:p>
          <a:endParaRPr lang="en-US">
            <a:latin typeface="Bierstadt" panose="020B0004020202020204" pitchFamily="34" charset="0"/>
          </a:endParaRPr>
        </a:p>
      </dgm:t>
    </dgm:pt>
    <dgm:pt modelId="{FA9C3CB9-466A-4857-BA81-F6B4C5B8F084}" type="sibTrans" cxnId="{829B7BF9-E75B-4BF5-9B7F-4512D5E27209}">
      <dgm:prSet/>
      <dgm:spPr/>
      <dgm:t>
        <a:bodyPr/>
        <a:lstStyle/>
        <a:p>
          <a:endParaRPr lang="en-US">
            <a:latin typeface="Bierstadt" panose="020B0004020202020204" pitchFamily="34" charset="0"/>
          </a:endParaRPr>
        </a:p>
      </dgm:t>
    </dgm:pt>
    <dgm:pt modelId="{DA47F4EA-31A2-4E55-8D42-98920B9FED38}">
      <dgm:prSet/>
      <dgm:spPr/>
      <dgm:t>
        <a:bodyPr/>
        <a:lstStyle/>
        <a:p>
          <a:r>
            <a:rPr lang="it-IT" b="0" i="0" baseline="0" dirty="0" err="1">
              <a:latin typeface="Bierstadt" panose="020B0004020202020204" pitchFamily="34" charset="0"/>
            </a:rPr>
            <a:t>Wij</a:t>
          </a:r>
          <a:r>
            <a:rPr lang="it-IT" b="0" i="0" baseline="0" dirty="0">
              <a:latin typeface="Bierstadt" panose="020B0004020202020204" pitchFamily="34" charset="0"/>
            </a:rPr>
            <a:t> </a:t>
          </a:r>
          <a:r>
            <a:rPr lang="it-IT" b="0" i="0" baseline="0" dirty="0" err="1">
              <a:latin typeface="Bierstadt" panose="020B0004020202020204" pitchFamily="34" charset="0"/>
            </a:rPr>
            <a:t>rijden</a:t>
          </a:r>
          <a:r>
            <a:rPr lang="it-IT" b="0" i="0" baseline="0" dirty="0">
              <a:latin typeface="Bierstadt" panose="020B0004020202020204" pitchFamily="34" charset="0"/>
            </a:rPr>
            <a:t> erg </a:t>
          </a:r>
          <a:r>
            <a:rPr lang="it-IT" b="0" i="0" baseline="0" dirty="0" err="1">
              <a:latin typeface="Bierstadt" panose="020B0004020202020204" pitchFamily="34" charset="0"/>
            </a:rPr>
            <a:t>snel</a:t>
          </a:r>
          <a:r>
            <a:rPr lang="it-IT" b="0" i="0" baseline="0" dirty="0">
              <a:latin typeface="Bierstadt" panose="020B0004020202020204" pitchFamily="34" charset="0"/>
            </a:rPr>
            <a:t>.</a:t>
          </a:r>
          <a:endParaRPr lang="en-US" dirty="0">
            <a:latin typeface="Bierstadt" panose="020B0004020202020204" pitchFamily="34" charset="0"/>
          </a:endParaRPr>
        </a:p>
      </dgm:t>
    </dgm:pt>
    <dgm:pt modelId="{B1965D2B-F643-4918-8E41-4F6871CDEE3D}" type="parTrans" cxnId="{CB513F72-B60F-4D1F-8EA8-FD14162B643F}">
      <dgm:prSet/>
      <dgm:spPr/>
      <dgm:t>
        <a:bodyPr/>
        <a:lstStyle/>
        <a:p>
          <a:endParaRPr lang="en-US">
            <a:latin typeface="Bierstadt" panose="020B0004020202020204" pitchFamily="34" charset="0"/>
          </a:endParaRPr>
        </a:p>
      </dgm:t>
    </dgm:pt>
    <dgm:pt modelId="{DB4ADF4E-94F5-44EE-A373-36A61499B4E1}" type="sibTrans" cxnId="{CB513F72-B60F-4D1F-8EA8-FD14162B643F}">
      <dgm:prSet/>
      <dgm:spPr/>
      <dgm:t>
        <a:bodyPr/>
        <a:lstStyle/>
        <a:p>
          <a:endParaRPr lang="en-US">
            <a:latin typeface="Bierstadt" panose="020B0004020202020204" pitchFamily="34" charset="0"/>
          </a:endParaRPr>
        </a:p>
      </dgm:t>
    </dgm:pt>
    <dgm:pt modelId="{F1C14DA2-3E87-4007-8495-6787B6613E27}" type="pres">
      <dgm:prSet presAssocID="{27670117-62AE-4409-9C42-548E78BBA532}" presName="vert0" presStyleCnt="0">
        <dgm:presLayoutVars>
          <dgm:dir/>
          <dgm:animOne val="branch"/>
          <dgm:animLvl val="lvl"/>
        </dgm:presLayoutVars>
      </dgm:prSet>
      <dgm:spPr/>
    </dgm:pt>
    <dgm:pt modelId="{862D35A3-F839-4F8A-8A08-D84F66DFAB0E}" type="pres">
      <dgm:prSet presAssocID="{6F529C89-174A-4D3F-8A39-5FD9E5C4D549}" presName="thickLine" presStyleLbl="alignNode1" presStyleIdx="0" presStyleCnt="7"/>
      <dgm:spPr/>
    </dgm:pt>
    <dgm:pt modelId="{1C1DFDDA-E3DB-4678-AD44-439085AFE612}" type="pres">
      <dgm:prSet presAssocID="{6F529C89-174A-4D3F-8A39-5FD9E5C4D549}" presName="horz1" presStyleCnt="0"/>
      <dgm:spPr/>
    </dgm:pt>
    <dgm:pt modelId="{7C4D8EC7-85B3-4AA2-BA4F-AC311FB2BE84}" type="pres">
      <dgm:prSet presAssocID="{6F529C89-174A-4D3F-8A39-5FD9E5C4D549}" presName="tx1" presStyleLbl="revTx" presStyleIdx="0" presStyleCnt="7"/>
      <dgm:spPr/>
    </dgm:pt>
    <dgm:pt modelId="{7E1DCC65-49D2-42D0-9932-D1319613B5D8}" type="pres">
      <dgm:prSet presAssocID="{6F529C89-174A-4D3F-8A39-5FD9E5C4D549}" presName="vert1" presStyleCnt="0"/>
      <dgm:spPr/>
    </dgm:pt>
    <dgm:pt modelId="{1DA212DE-B8E1-4A14-9AB9-753717F47C1A}" type="pres">
      <dgm:prSet presAssocID="{49E18A31-760F-4469-82EA-70441149DA6B}" presName="thickLine" presStyleLbl="alignNode1" presStyleIdx="1" presStyleCnt="7"/>
      <dgm:spPr/>
    </dgm:pt>
    <dgm:pt modelId="{7594491E-077B-4FC5-9CEE-7BB9AF1011D6}" type="pres">
      <dgm:prSet presAssocID="{49E18A31-760F-4469-82EA-70441149DA6B}" presName="horz1" presStyleCnt="0"/>
      <dgm:spPr/>
    </dgm:pt>
    <dgm:pt modelId="{FF9F3781-1002-4868-B077-C8C8FD538A65}" type="pres">
      <dgm:prSet presAssocID="{49E18A31-760F-4469-82EA-70441149DA6B}" presName="tx1" presStyleLbl="revTx" presStyleIdx="1" presStyleCnt="7"/>
      <dgm:spPr/>
    </dgm:pt>
    <dgm:pt modelId="{D259CFB4-BA91-49CE-A4FE-3C75EE0E2597}" type="pres">
      <dgm:prSet presAssocID="{49E18A31-760F-4469-82EA-70441149DA6B}" presName="vert1" presStyleCnt="0"/>
      <dgm:spPr/>
    </dgm:pt>
    <dgm:pt modelId="{390BB14B-20D1-42F8-90FA-4C381754328D}" type="pres">
      <dgm:prSet presAssocID="{B0F8F062-B3E0-4ACC-9B89-B54C7377B096}" presName="thickLine" presStyleLbl="alignNode1" presStyleIdx="2" presStyleCnt="7"/>
      <dgm:spPr/>
    </dgm:pt>
    <dgm:pt modelId="{80521AF5-11CC-436F-B80A-EB9C4F13882D}" type="pres">
      <dgm:prSet presAssocID="{B0F8F062-B3E0-4ACC-9B89-B54C7377B096}" presName="horz1" presStyleCnt="0"/>
      <dgm:spPr/>
    </dgm:pt>
    <dgm:pt modelId="{82B6C684-7C56-4284-80CC-CA849469E5FA}" type="pres">
      <dgm:prSet presAssocID="{B0F8F062-B3E0-4ACC-9B89-B54C7377B096}" presName="tx1" presStyleLbl="revTx" presStyleIdx="2" presStyleCnt="7"/>
      <dgm:spPr/>
    </dgm:pt>
    <dgm:pt modelId="{DA631A7B-4B8E-4335-8ABE-AD8F132C7440}" type="pres">
      <dgm:prSet presAssocID="{B0F8F062-B3E0-4ACC-9B89-B54C7377B096}" presName="vert1" presStyleCnt="0"/>
      <dgm:spPr/>
    </dgm:pt>
    <dgm:pt modelId="{88AADDE4-C8E3-4DF8-B05D-ABA831025839}" type="pres">
      <dgm:prSet presAssocID="{C465A11C-4548-42C2-90A3-23A5B23B3453}" presName="thickLine" presStyleLbl="alignNode1" presStyleIdx="3" presStyleCnt="7"/>
      <dgm:spPr/>
    </dgm:pt>
    <dgm:pt modelId="{C4F642E6-F6C2-416D-9A3A-45E9DBB1FBB2}" type="pres">
      <dgm:prSet presAssocID="{C465A11C-4548-42C2-90A3-23A5B23B3453}" presName="horz1" presStyleCnt="0"/>
      <dgm:spPr/>
    </dgm:pt>
    <dgm:pt modelId="{FAD0A266-360B-4EC7-BC1F-2DBDBC96C6C7}" type="pres">
      <dgm:prSet presAssocID="{C465A11C-4548-42C2-90A3-23A5B23B3453}" presName="tx1" presStyleLbl="revTx" presStyleIdx="3" presStyleCnt="7"/>
      <dgm:spPr/>
    </dgm:pt>
    <dgm:pt modelId="{E9AD0C8E-1556-4B99-9595-2A7B89F8966E}" type="pres">
      <dgm:prSet presAssocID="{C465A11C-4548-42C2-90A3-23A5B23B3453}" presName="vert1" presStyleCnt="0"/>
      <dgm:spPr/>
    </dgm:pt>
    <dgm:pt modelId="{F25D831C-9A82-48D2-90CF-C5F406623912}" type="pres">
      <dgm:prSet presAssocID="{63A2E7DF-8D78-4BD0-BA2A-7EE602B2CF3D}" presName="thickLine" presStyleLbl="alignNode1" presStyleIdx="4" presStyleCnt="7"/>
      <dgm:spPr/>
    </dgm:pt>
    <dgm:pt modelId="{2F233B58-B1EF-4A09-9643-3A8ED95150D9}" type="pres">
      <dgm:prSet presAssocID="{63A2E7DF-8D78-4BD0-BA2A-7EE602B2CF3D}" presName="horz1" presStyleCnt="0"/>
      <dgm:spPr/>
    </dgm:pt>
    <dgm:pt modelId="{DEEF4A2F-CD7A-4E1C-9FD2-0EECE7AD31DA}" type="pres">
      <dgm:prSet presAssocID="{63A2E7DF-8D78-4BD0-BA2A-7EE602B2CF3D}" presName="tx1" presStyleLbl="revTx" presStyleIdx="4" presStyleCnt="7"/>
      <dgm:spPr/>
    </dgm:pt>
    <dgm:pt modelId="{13A33635-6CFC-4413-8DFC-3A09F922D8F9}" type="pres">
      <dgm:prSet presAssocID="{63A2E7DF-8D78-4BD0-BA2A-7EE602B2CF3D}" presName="vert1" presStyleCnt="0"/>
      <dgm:spPr/>
    </dgm:pt>
    <dgm:pt modelId="{E53D5CF0-E847-4C45-AB2B-B32B2562DE9E}" type="pres">
      <dgm:prSet presAssocID="{2F2EE889-857C-4589-903F-7A51C6392F47}" presName="thickLine" presStyleLbl="alignNode1" presStyleIdx="5" presStyleCnt="7"/>
      <dgm:spPr/>
    </dgm:pt>
    <dgm:pt modelId="{C3DE2395-7BF1-4C5B-BCF6-029D9DB4D566}" type="pres">
      <dgm:prSet presAssocID="{2F2EE889-857C-4589-903F-7A51C6392F47}" presName="horz1" presStyleCnt="0"/>
      <dgm:spPr/>
    </dgm:pt>
    <dgm:pt modelId="{7FADBB8A-2FF8-43A8-B65C-6C4863E5B22C}" type="pres">
      <dgm:prSet presAssocID="{2F2EE889-857C-4589-903F-7A51C6392F47}" presName="tx1" presStyleLbl="revTx" presStyleIdx="5" presStyleCnt="7"/>
      <dgm:spPr/>
    </dgm:pt>
    <dgm:pt modelId="{926A0EB3-6FC1-48C7-BC70-23B85D852356}" type="pres">
      <dgm:prSet presAssocID="{2F2EE889-857C-4589-903F-7A51C6392F47}" presName="vert1" presStyleCnt="0"/>
      <dgm:spPr/>
    </dgm:pt>
    <dgm:pt modelId="{4F28A4C4-E8B0-4749-8AB7-8D9245CEF59A}" type="pres">
      <dgm:prSet presAssocID="{DA47F4EA-31A2-4E55-8D42-98920B9FED38}" presName="thickLine" presStyleLbl="alignNode1" presStyleIdx="6" presStyleCnt="7"/>
      <dgm:spPr/>
    </dgm:pt>
    <dgm:pt modelId="{AE783FAA-58AF-41B4-9A20-9D638FC35089}" type="pres">
      <dgm:prSet presAssocID="{DA47F4EA-31A2-4E55-8D42-98920B9FED38}" presName="horz1" presStyleCnt="0"/>
      <dgm:spPr/>
    </dgm:pt>
    <dgm:pt modelId="{A763FEB5-D098-48B2-8197-E0CDFB8FCA04}" type="pres">
      <dgm:prSet presAssocID="{DA47F4EA-31A2-4E55-8D42-98920B9FED38}" presName="tx1" presStyleLbl="revTx" presStyleIdx="6" presStyleCnt="7"/>
      <dgm:spPr/>
    </dgm:pt>
    <dgm:pt modelId="{23646C3D-A740-4C75-BC34-289EEBA6CEB6}" type="pres">
      <dgm:prSet presAssocID="{DA47F4EA-31A2-4E55-8D42-98920B9FED38}" presName="vert1" presStyleCnt="0"/>
      <dgm:spPr/>
    </dgm:pt>
  </dgm:ptLst>
  <dgm:cxnLst>
    <dgm:cxn modelId="{A96DEE05-A2D7-473E-82E1-8D8F6DEDD7A0}" type="presOf" srcId="{DA47F4EA-31A2-4E55-8D42-98920B9FED38}" destId="{A763FEB5-D098-48B2-8197-E0CDFB8FCA04}" srcOrd="0" destOrd="0" presId="urn:microsoft.com/office/officeart/2008/layout/LinedList"/>
    <dgm:cxn modelId="{632AAC29-DD90-4D92-ABE6-DD42372A0F4A}" type="presOf" srcId="{27670117-62AE-4409-9C42-548E78BBA532}" destId="{F1C14DA2-3E87-4007-8495-6787B6613E27}" srcOrd="0" destOrd="0" presId="urn:microsoft.com/office/officeart/2008/layout/LinedList"/>
    <dgm:cxn modelId="{4A9C344D-B654-40F4-A4A4-A254B55BE9BA}" srcId="{27670117-62AE-4409-9C42-548E78BBA532}" destId="{49E18A31-760F-4469-82EA-70441149DA6B}" srcOrd="1" destOrd="0" parTransId="{F8F86E4D-0DE8-4F12-B789-F5586EDE981B}" sibTransId="{57D06631-A79F-4ADE-8BA1-09320A7BF62A}"/>
    <dgm:cxn modelId="{5E9FD370-4171-4CA1-9168-02CAF6BC1FC9}" type="presOf" srcId="{2F2EE889-857C-4589-903F-7A51C6392F47}" destId="{7FADBB8A-2FF8-43A8-B65C-6C4863E5B22C}" srcOrd="0" destOrd="0" presId="urn:microsoft.com/office/officeart/2008/layout/LinedList"/>
    <dgm:cxn modelId="{9551D851-A72A-4119-A17F-84D04D78415D}" type="presOf" srcId="{6F529C89-174A-4D3F-8A39-5FD9E5C4D549}" destId="{7C4D8EC7-85B3-4AA2-BA4F-AC311FB2BE84}" srcOrd="0" destOrd="0" presId="urn:microsoft.com/office/officeart/2008/layout/LinedList"/>
    <dgm:cxn modelId="{CB513F72-B60F-4D1F-8EA8-FD14162B643F}" srcId="{27670117-62AE-4409-9C42-548E78BBA532}" destId="{DA47F4EA-31A2-4E55-8D42-98920B9FED38}" srcOrd="6" destOrd="0" parTransId="{B1965D2B-F643-4918-8E41-4F6871CDEE3D}" sibTransId="{DB4ADF4E-94F5-44EE-A373-36A61499B4E1}"/>
    <dgm:cxn modelId="{8D83FE57-1008-4544-80BB-7BD5F800AC04}" srcId="{27670117-62AE-4409-9C42-548E78BBA532}" destId="{C465A11C-4548-42C2-90A3-23A5B23B3453}" srcOrd="3" destOrd="0" parTransId="{DAB8DDF9-EFA9-4089-A8F5-F3FE98375A95}" sibTransId="{73133C06-6AAD-4304-8DAF-15BB698D58D7}"/>
    <dgm:cxn modelId="{39006D58-0144-4DCC-8F3D-9FD49C0A5DDB}" type="presOf" srcId="{63A2E7DF-8D78-4BD0-BA2A-7EE602B2CF3D}" destId="{DEEF4A2F-CD7A-4E1C-9FD2-0EECE7AD31DA}" srcOrd="0" destOrd="0" presId="urn:microsoft.com/office/officeart/2008/layout/LinedList"/>
    <dgm:cxn modelId="{FEC5969C-8B08-429F-96E1-FEDC8770E1A6}" type="presOf" srcId="{C465A11C-4548-42C2-90A3-23A5B23B3453}" destId="{FAD0A266-360B-4EC7-BC1F-2DBDBC96C6C7}" srcOrd="0" destOrd="0" presId="urn:microsoft.com/office/officeart/2008/layout/LinedList"/>
    <dgm:cxn modelId="{B698E7A9-3ADB-43CF-BB9B-8D2F07A3091F}" srcId="{27670117-62AE-4409-9C42-548E78BBA532}" destId="{6F529C89-174A-4D3F-8A39-5FD9E5C4D549}" srcOrd="0" destOrd="0" parTransId="{0AB5D109-FAA9-4700-94E5-28021F4414C4}" sibTransId="{F3DC8094-2F22-4186-A3B8-552AF3AEA9D3}"/>
    <dgm:cxn modelId="{BA4203AF-7268-494A-8AFB-0A2BB5E833F0}" srcId="{27670117-62AE-4409-9C42-548E78BBA532}" destId="{B0F8F062-B3E0-4ACC-9B89-B54C7377B096}" srcOrd="2" destOrd="0" parTransId="{D9D553FF-F120-41D1-80A4-DC0FA52866FC}" sibTransId="{6C8DDB65-801A-43C7-9C07-D7368D562C7F}"/>
    <dgm:cxn modelId="{D0D9FCDC-F358-41BB-AE75-B536EBF03EBA}" type="presOf" srcId="{49E18A31-760F-4469-82EA-70441149DA6B}" destId="{FF9F3781-1002-4868-B077-C8C8FD538A65}" srcOrd="0" destOrd="0" presId="urn:microsoft.com/office/officeart/2008/layout/LinedList"/>
    <dgm:cxn modelId="{511919E4-84A6-484C-B9AB-25B042E0439D}" type="presOf" srcId="{B0F8F062-B3E0-4ACC-9B89-B54C7377B096}" destId="{82B6C684-7C56-4284-80CC-CA849469E5FA}" srcOrd="0" destOrd="0" presId="urn:microsoft.com/office/officeart/2008/layout/LinedList"/>
    <dgm:cxn modelId="{CBFE24EB-B6B4-46C2-BA66-4ECA1B1E099F}" srcId="{27670117-62AE-4409-9C42-548E78BBA532}" destId="{63A2E7DF-8D78-4BD0-BA2A-7EE602B2CF3D}" srcOrd="4" destOrd="0" parTransId="{6B6E95C5-F335-447B-A285-F84C6785B4F0}" sibTransId="{19ED06F1-E17E-440A-A2F5-BE20E1A392A6}"/>
    <dgm:cxn modelId="{829B7BF9-E75B-4BF5-9B7F-4512D5E27209}" srcId="{27670117-62AE-4409-9C42-548E78BBA532}" destId="{2F2EE889-857C-4589-903F-7A51C6392F47}" srcOrd="5" destOrd="0" parTransId="{41A2101D-A5D6-462C-8C1F-87F3538C4223}" sibTransId="{FA9C3CB9-466A-4857-BA81-F6B4C5B8F084}"/>
    <dgm:cxn modelId="{C86FD973-C192-423D-8EDA-8985B728DAF0}" type="presParOf" srcId="{F1C14DA2-3E87-4007-8495-6787B6613E27}" destId="{862D35A3-F839-4F8A-8A08-D84F66DFAB0E}" srcOrd="0" destOrd="0" presId="urn:microsoft.com/office/officeart/2008/layout/LinedList"/>
    <dgm:cxn modelId="{01064C0F-DB08-484E-BA1C-21933AA7449F}" type="presParOf" srcId="{F1C14DA2-3E87-4007-8495-6787B6613E27}" destId="{1C1DFDDA-E3DB-4678-AD44-439085AFE612}" srcOrd="1" destOrd="0" presId="urn:microsoft.com/office/officeart/2008/layout/LinedList"/>
    <dgm:cxn modelId="{C786C69F-E058-4878-9E56-6C779911C502}" type="presParOf" srcId="{1C1DFDDA-E3DB-4678-AD44-439085AFE612}" destId="{7C4D8EC7-85B3-4AA2-BA4F-AC311FB2BE84}" srcOrd="0" destOrd="0" presId="urn:microsoft.com/office/officeart/2008/layout/LinedList"/>
    <dgm:cxn modelId="{0AD18757-A847-4F08-BBC5-8FE582D7128C}" type="presParOf" srcId="{1C1DFDDA-E3DB-4678-AD44-439085AFE612}" destId="{7E1DCC65-49D2-42D0-9932-D1319613B5D8}" srcOrd="1" destOrd="0" presId="urn:microsoft.com/office/officeart/2008/layout/LinedList"/>
    <dgm:cxn modelId="{08701FFC-CCD8-4357-BC55-D5DA748D13B1}" type="presParOf" srcId="{F1C14DA2-3E87-4007-8495-6787B6613E27}" destId="{1DA212DE-B8E1-4A14-9AB9-753717F47C1A}" srcOrd="2" destOrd="0" presId="urn:microsoft.com/office/officeart/2008/layout/LinedList"/>
    <dgm:cxn modelId="{BC07850E-2C83-4F40-B99D-AAE8D61350DC}" type="presParOf" srcId="{F1C14DA2-3E87-4007-8495-6787B6613E27}" destId="{7594491E-077B-4FC5-9CEE-7BB9AF1011D6}" srcOrd="3" destOrd="0" presId="urn:microsoft.com/office/officeart/2008/layout/LinedList"/>
    <dgm:cxn modelId="{A2D9A25F-0B47-4453-B3E7-2BCF3A1FFC7D}" type="presParOf" srcId="{7594491E-077B-4FC5-9CEE-7BB9AF1011D6}" destId="{FF9F3781-1002-4868-B077-C8C8FD538A65}" srcOrd="0" destOrd="0" presId="urn:microsoft.com/office/officeart/2008/layout/LinedList"/>
    <dgm:cxn modelId="{02425279-3BD8-424F-9308-3E18401BC3CF}" type="presParOf" srcId="{7594491E-077B-4FC5-9CEE-7BB9AF1011D6}" destId="{D259CFB4-BA91-49CE-A4FE-3C75EE0E2597}" srcOrd="1" destOrd="0" presId="urn:microsoft.com/office/officeart/2008/layout/LinedList"/>
    <dgm:cxn modelId="{F21C98BD-13D9-4328-BD09-FA9081306A50}" type="presParOf" srcId="{F1C14DA2-3E87-4007-8495-6787B6613E27}" destId="{390BB14B-20D1-42F8-90FA-4C381754328D}" srcOrd="4" destOrd="0" presId="urn:microsoft.com/office/officeart/2008/layout/LinedList"/>
    <dgm:cxn modelId="{EC447BAD-331F-45C0-87C3-F216154C6686}" type="presParOf" srcId="{F1C14DA2-3E87-4007-8495-6787B6613E27}" destId="{80521AF5-11CC-436F-B80A-EB9C4F13882D}" srcOrd="5" destOrd="0" presId="urn:microsoft.com/office/officeart/2008/layout/LinedList"/>
    <dgm:cxn modelId="{71475E46-E783-40D2-BFBF-499192EDA65E}" type="presParOf" srcId="{80521AF5-11CC-436F-B80A-EB9C4F13882D}" destId="{82B6C684-7C56-4284-80CC-CA849469E5FA}" srcOrd="0" destOrd="0" presId="urn:microsoft.com/office/officeart/2008/layout/LinedList"/>
    <dgm:cxn modelId="{1A0BC489-340A-4182-B1CF-0DF21D979D68}" type="presParOf" srcId="{80521AF5-11CC-436F-B80A-EB9C4F13882D}" destId="{DA631A7B-4B8E-4335-8ABE-AD8F132C7440}" srcOrd="1" destOrd="0" presId="urn:microsoft.com/office/officeart/2008/layout/LinedList"/>
    <dgm:cxn modelId="{25D98221-C078-4763-AD46-3D231415B306}" type="presParOf" srcId="{F1C14DA2-3E87-4007-8495-6787B6613E27}" destId="{88AADDE4-C8E3-4DF8-B05D-ABA831025839}" srcOrd="6" destOrd="0" presId="urn:microsoft.com/office/officeart/2008/layout/LinedList"/>
    <dgm:cxn modelId="{CEBE97F9-3DAA-4778-A2A8-9FFD169F386D}" type="presParOf" srcId="{F1C14DA2-3E87-4007-8495-6787B6613E27}" destId="{C4F642E6-F6C2-416D-9A3A-45E9DBB1FBB2}" srcOrd="7" destOrd="0" presId="urn:microsoft.com/office/officeart/2008/layout/LinedList"/>
    <dgm:cxn modelId="{8C0FDD6B-36CE-4D84-8C08-3CA5F9C239BF}" type="presParOf" srcId="{C4F642E6-F6C2-416D-9A3A-45E9DBB1FBB2}" destId="{FAD0A266-360B-4EC7-BC1F-2DBDBC96C6C7}" srcOrd="0" destOrd="0" presId="urn:microsoft.com/office/officeart/2008/layout/LinedList"/>
    <dgm:cxn modelId="{4AF39A77-BDA2-4FD8-ABC5-379F713B2FC5}" type="presParOf" srcId="{C4F642E6-F6C2-416D-9A3A-45E9DBB1FBB2}" destId="{E9AD0C8E-1556-4B99-9595-2A7B89F8966E}" srcOrd="1" destOrd="0" presId="urn:microsoft.com/office/officeart/2008/layout/LinedList"/>
    <dgm:cxn modelId="{F6DC2382-D560-4E9A-8D91-70638954F5A9}" type="presParOf" srcId="{F1C14DA2-3E87-4007-8495-6787B6613E27}" destId="{F25D831C-9A82-48D2-90CF-C5F406623912}" srcOrd="8" destOrd="0" presId="urn:microsoft.com/office/officeart/2008/layout/LinedList"/>
    <dgm:cxn modelId="{7EFA153C-726A-4050-943D-0BA1873F00EB}" type="presParOf" srcId="{F1C14DA2-3E87-4007-8495-6787B6613E27}" destId="{2F233B58-B1EF-4A09-9643-3A8ED95150D9}" srcOrd="9" destOrd="0" presId="urn:microsoft.com/office/officeart/2008/layout/LinedList"/>
    <dgm:cxn modelId="{5D1C165E-9146-469E-9EC0-63EFBAEBB544}" type="presParOf" srcId="{2F233B58-B1EF-4A09-9643-3A8ED95150D9}" destId="{DEEF4A2F-CD7A-4E1C-9FD2-0EECE7AD31DA}" srcOrd="0" destOrd="0" presId="urn:microsoft.com/office/officeart/2008/layout/LinedList"/>
    <dgm:cxn modelId="{7A349FBA-3A95-4129-B136-80AD89957A43}" type="presParOf" srcId="{2F233B58-B1EF-4A09-9643-3A8ED95150D9}" destId="{13A33635-6CFC-4413-8DFC-3A09F922D8F9}" srcOrd="1" destOrd="0" presId="urn:microsoft.com/office/officeart/2008/layout/LinedList"/>
    <dgm:cxn modelId="{C70D39C8-280F-4964-B134-96E0A62D0A52}" type="presParOf" srcId="{F1C14DA2-3E87-4007-8495-6787B6613E27}" destId="{E53D5CF0-E847-4C45-AB2B-B32B2562DE9E}" srcOrd="10" destOrd="0" presId="urn:microsoft.com/office/officeart/2008/layout/LinedList"/>
    <dgm:cxn modelId="{81C9AADC-63E2-480A-AAAB-79E2260C3AE3}" type="presParOf" srcId="{F1C14DA2-3E87-4007-8495-6787B6613E27}" destId="{C3DE2395-7BF1-4C5B-BCF6-029D9DB4D566}" srcOrd="11" destOrd="0" presId="urn:microsoft.com/office/officeart/2008/layout/LinedList"/>
    <dgm:cxn modelId="{1AB27C0E-868B-437F-ABBA-49F7D7B097C6}" type="presParOf" srcId="{C3DE2395-7BF1-4C5B-BCF6-029D9DB4D566}" destId="{7FADBB8A-2FF8-43A8-B65C-6C4863E5B22C}" srcOrd="0" destOrd="0" presId="urn:microsoft.com/office/officeart/2008/layout/LinedList"/>
    <dgm:cxn modelId="{FE878598-EA66-4ADF-89E8-24015857DCEC}" type="presParOf" srcId="{C3DE2395-7BF1-4C5B-BCF6-029D9DB4D566}" destId="{926A0EB3-6FC1-48C7-BC70-23B85D852356}" srcOrd="1" destOrd="0" presId="urn:microsoft.com/office/officeart/2008/layout/LinedList"/>
    <dgm:cxn modelId="{2026A34D-2F22-4251-BBED-6148BA3B78F3}" type="presParOf" srcId="{F1C14DA2-3E87-4007-8495-6787B6613E27}" destId="{4F28A4C4-E8B0-4749-8AB7-8D9245CEF59A}" srcOrd="12" destOrd="0" presId="urn:microsoft.com/office/officeart/2008/layout/LinedList"/>
    <dgm:cxn modelId="{E5F2B307-B1AF-41B2-BFE1-5F7BE2B21803}" type="presParOf" srcId="{F1C14DA2-3E87-4007-8495-6787B6613E27}" destId="{AE783FAA-58AF-41B4-9A20-9D638FC35089}" srcOrd="13" destOrd="0" presId="urn:microsoft.com/office/officeart/2008/layout/LinedList"/>
    <dgm:cxn modelId="{A3D6E720-2B9F-4144-94DA-A899BD9FB70A}" type="presParOf" srcId="{AE783FAA-58AF-41B4-9A20-9D638FC35089}" destId="{A763FEB5-D098-48B2-8197-E0CDFB8FCA04}" srcOrd="0" destOrd="0" presId="urn:microsoft.com/office/officeart/2008/layout/LinedList"/>
    <dgm:cxn modelId="{09B8405A-7D23-495E-B1BA-DDD75B8F252C}" type="presParOf" srcId="{AE783FAA-58AF-41B4-9A20-9D638FC35089}" destId="{23646C3D-A740-4C75-BC34-289EEBA6CE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D83B4-F62A-430A-8E33-D332B37A5FD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2C0A0BB-0707-4B7A-BE57-BBEB0BE665C6}">
      <dgm:prSet/>
      <dgm:spPr/>
      <dgm:t>
        <a:bodyPr/>
        <a:lstStyle/>
        <a:p>
          <a:r>
            <a:rPr lang="it-IT" b="1"/>
            <a:t>gaan</a:t>
          </a:r>
          <a:r>
            <a:rPr lang="it-IT"/>
            <a:t> &gt; ik ga, jij/hij gaat</a:t>
          </a:r>
          <a:endParaRPr lang="en-US"/>
        </a:p>
      </dgm:t>
    </dgm:pt>
    <dgm:pt modelId="{249678E6-E3E5-4137-9F43-9D82FA8C5A03}" type="parTrans" cxnId="{26866F50-7CED-4186-9413-FB3951DCE81D}">
      <dgm:prSet/>
      <dgm:spPr/>
      <dgm:t>
        <a:bodyPr/>
        <a:lstStyle/>
        <a:p>
          <a:endParaRPr lang="en-US"/>
        </a:p>
      </dgm:t>
    </dgm:pt>
    <dgm:pt modelId="{AE65108E-5882-42E0-804F-89B90DA7D94A}" type="sibTrans" cxnId="{26866F50-7CED-4186-9413-FB3951DCE81D}">
      <dgm:prSet/>
      <dgm:spPr/>
      <dgm:t>
        <a:bodyPr/>
        <a:lstStyle/>
        <a:p>
          <a:endParaRPr lang="en-US"/>
        </a:p>
      </dgm:t>
    </dgm:pt>
    <dgm:pt modelId="{A9298741-B790-48BE-A12D-76A25A99556E}">
      <dgm:prSet/>
      <dgm:spPr/>
      <dgm:t>
        <a:bodyPr/>
        <a:lstStyle/>
        <a:p>
          <a:r>
            <a:rPr lang="it-IT" b="1"/>
            <a:t>staan &gt; </a:t>
          </a:r>
          <a:r>
            <a:rPr lang="it-IT"/>
            <a:t>ik sta, jij/hij staat</a:t>
          </a:r>
          <a:endParaRPr lang="en-US"/>
        </a:p>
      </dgm:t>
    </dgm:pt>
    <dgm:pt modelId="{2E5A740E-4989-4264-BD39-3BE3681B3F5A}" type="parTrans" cxnId="{0ECA66BD-135F-46A8-A1CA-1D6FDD1E1407}">
      <dgm:prSet/>
      <dgm:spPr/>
      <dgm:t>
        <a:bodyPr/>
        <a:lstStyle/>
        <a:p>
          <a:endParaRPr lang="en-US"/>
        </a:p>
      </dgm:t>
    </dgm:pt>
    <dgm:pt modelId="{C7675EA6-676B-4F6E-8093-C07F499DADE0}" type="sibTrans" cxnId="{0ECA66BD-135F-46A8-A1CA-1D6FDD1E1407}">
      <dgm:prSet/>
      <dgm:spPr/>
      <dgm:t>
        <a:bodyPr/>
        <a:lstStyle/>
        <a:p>
          <a:endParaRPr lang="en-US"/>
        </a:p>
      </dgm:t>
    </dgm:pt>
    <dgm:pt modelId="{01AA7897-CC5F-425C-B5B4-23009B2A9443}">
      <dgm:prSet/>
      <dgm:spPr/>
      <dgm:t>
        <a:bodyPr/>
        <a:lstStyle/>
        <a:p>
          <a:r>
            <a:rPr lang="it-IT" b="1"/>
            <a:t>slaan &gt; </a:t>
          </a:r>
          <a:r>
            <a:rPr lang="it-IT"/>
            <a:t>ik sla, jij/hij slaat</a:t>
          </a:r>
          <a:endParaRPr lang="en-US"/>
        </a:p>
      </dgm:t>
    </dgm:pt>
    <dgm:pt modelId="{CE92D929-7FDC-4DAD-854E-D345924EE355}" type="parTrans" cxnId="{CFEB65C6-4B1C-4B63-AED1-6AD039620E1F}">
      <dgm:prSet/>
      <dgm:spPr/>
      <dgm:t>
        <a:bodyPr/>
        <a:lstStyle/>
        <a:p>
          <a:endParaRPr lang="en-US"/>
        </a:p>
      </dgm:t>
    </dgm:pt>
    <dgm:pt modelId="{6BC07DDC-8E4F-46ED-933E-31B47D2399DF}" type="sibTrans" cxnId="{CFEB65C6-4B1C-4B63-AED1-6AD039620E1F}">
      <dgm:prSet/>
      <dgm:spPr/>
      <dgm:t>
        <a:bodyPr/>
        <a:lstStyle/>
        <a:p>
          <a:endParaRPr lang="en-US"/>
        </a:p>
      </dgm:t>
    </dgm:pt>
    <dgm:pt modelId="{D259FC5D-13B0-4EB6-841B-C4246A259ACF}">
      <dgm:prSet/>
      <dgm:spPr/>
      <dgm:t>
        <a:bodyPr/>
        <a:lstStyle/>
        <a:p>
          <a:r>
            <a:rPr lang="it-IT" b="1"/>
            <a:t>zien</a:t>
          </a:r>
          <a:r>
            <a:rPr lang="it-IT"/>
            <a:t> &gt; ik zie, jij ziet, hij ziet</a:t>
          </a:r>
          <a:endParaRPr lang="en-US"/>
        </a:p>
      </dgm:t>
    </dgm:pt>
    <dgm:pt modelId="{1ED3C11E-1AEF-4DBF-B468-E82F45946269}" type="parTrans" cxnId="{CAF000EF-CE16-4F52-A5DA-E6BC2E065C87}">
      <dgm:prSet/>
      <dgm:spPr/>
      <dgm:t>
        <a:bodyPr/>
        <a:lstStyle/>
        <a:p>
          <a:endParaRPr lang="en-US"/>
        </a:p>
      </dgm:t>
    </dgm:pt>
    <dgm:pt modelId="{3261C4C8-B230-48E8-BE0D-FC9D21B0C523}" type="sibTrans" cxnId="{CAF000EF-CE16-4F52-A5DA-E6BC2E065C87}">
      <dgm:prSet/>
      <dgm:spPr/>
      <dgm:t>
        <a:bodyPr/>
        <a:lstStyle/>
        <a:p>
          <a:endParaRPr lang="en-US"/>
        </a:p>
      </dgm:t>
    </dgm:pt>
    <dgm:pt modelId="{EBA472D3-0FA1-4FBD-B961-247BE38D8CE1}">
      <dgm:prSet/>
      <dgm:spPr/>
      <dgm:t>
        <a:bodyPr/>
        <a:lstStyle/>
        <a:p>
          <a:r>
            <a:rPr lang="it-IT" b="1"/>
            <a:t>doen</a:t>
          </a:r>
          <a:r>
            <a:rPr lang="it-IT"/>
            <a:t> &gt; ik doe, jij doet, hij doet</a:t>
          </a:r>
          <a:endParaRPr lang="en-US"/>
        </a:p>
      </dgm:t>
    </dgm:pt>
    <dgm:pt modelId="{48F2972B-85E4-441D-A97C-6594662CEA47}" type="parTrans" cxnId="{68F30223-309E-4C11-91DE-7DFA9D85AD27}">
      <dgm:prSet/>
      <dgm:spPr/>
      <dgm:t>
        <a:bodyPr/>
        <a:lstStyle/>
        <a:p>
          <a:endParaRPr lang="en-US"/>
        </a:p>
      </dgm:t>
    </dgm:pt>
    <dgm:pt modelId="{3D30F29A-49E2-4C8B-82F2-1F7E4EB0F96C}" type="sibTrans" cxnId="{68F30223-309E-4C11-91DE-7DFA9D85AD27}">
      <dgm:prSet/>
      <dgm:spPr/>
      <dgm:t>
        <a:bodyPr/>
        <a:lstStyle/>
        <a:p>
          <a:endParaRPr lang="en-US"/>
        </a:p>
      </dgm:t>
    </dgm:pt>
    <dgm:pt modelId="{B06A62E4-885D-4C74-8AB1-1B04E5F28C52}">
      <dgm:prSet/>
      <dgm:spPr/>
      <dgm:t>
        <a:bodyPr/>
        <a:lstStyle/>
        <a:p>
          <a:r>
            <a:rPr lang="it-IT" b="1"/>
            <a:t>komen</a:t>
          </a:r>
          <a:r>
            <a:rPr lang="it-IT"/>
            <a:t> &gt; ik kom, jij komt, hij komt</a:t>
          </a:r>
          <a:endParaRPr lang="en-US"/>
        </a:p>
      </dgm:t>
    </dgm:pt>
    <dgm:pt modelId="{D7E234BC-DF89-42B9-86A3-013FD1E824EA}" type="parTrans" cxnId="{F644A2DC-3AE2-489E-B392-AA77763CC76C}">
      <dgm:prSet/>
      <dgm:spPr/>
      <dgm:t>
        <a:bodyPr/>
        <a:lstStyle/>
        <a:p>
          <a:endParaRPr lang="en-US"/>
        </a:p>
      </dgm:t>
    </dgm:pt>
    <dgm:pt modelId="{FC6B0936-D379-4C7B-8E84-A5E78DA52C91}" type="sibTrans" cxnId="{F644A2DC-3AE2-489E-B392-AA77763CC76C}">
      <dgm:prSet/>
      <dgm:spPr/>
      <dgm:t>
        <a:bodyPr/>
        <a:lstStyle/>
        <a:p>
          <a:endParaRPr lang="en-US"/>
        </a:p>
      </dgm:t>
    </dgm:pt>
    <dgm:pt modelId="{4B55C952-3BA5-4AE2-AD18-4BB0F41F3D4E}">
      <dgm:prSet/>
      <dgm:spPr/>
      <dgm:t>
        <a:bodyPr/>
        <a:lstStyle/>
        <a:p>
          <a:r>
            <a:rPr lang="it-IT" b="1"/>
            <a:t>zijn</a:t>
          </a:r>
          <a:r>
            <a:rPr lang="it-IT"/>
            <a:t> &gt; ik ben, jij bent, hij is</a:t>
          </a:r>
          <a:endParaRPr lang="en-US"/>
        </a:p>
      </dgm:t>
    </dgm:pt>
    <dgm:pt modelId="{046510C9-93AB-4689-A5FF-0E3911BB23EE}" type="parTrans" cxnId="{451FD31A-A13D-4EFE-AFE8-5E8F42FCD078}">
      <dgm:prSet/>
      <dgm:spPr/>
      <dgm:t>
        <a:bodyPr/>
        <a:lstStyle/>
        <a:p>
          <a:endParaRPr lang="en-US"/>
        </a:p>
      </dgm:t>
    </dgm:pt>
    <dgm:pt modelId="{BC07505B-FA1B-4E1F-8B9A-9DB6D6FF90B9}" type="sibTrans" cxnId="{451FD31A-A13D-4EFE-AFE8-5E8F42FCD078}">
      <dgm:prSet/>
      <dgm:spPr/>
      <dgm:t>
        <a:bodyPr/>
        <a:lstStyle/>
        <a:p>
          <a:endParaRPr lang="en-US"/>
        </a:p>
      </dgm:t>
    </dgm:pt>
    <dgm:pt modelId="{8D4BEBC4-23C4-4BAC-BD53-B94204CB59EA}">
      <dgm:prSet/>
      <dgm:spPr/>
      <dgm:t>
        <a:bodyPr/>
        <a:lstStyle/>
        <a:p>
          <a:r>
            <a:rPr lang="it-IT" b="1"/>
            <a:t>hebben</a:t>
          </a:r>
          <a:r>
            <a:rPr lang="it-IT"/>
            <a:t> &gt; ik heb, jij hebt, hij heeft</a:t>
          </a:r>
          <a:endParaRPr lang="en-US"/>
        </a:p>
      </dgm:t>
    </dgm:pt>
    <dgm:pt modelId="{2BA3E718-C563-4F85-AC0A-C95118A2EDBE}" type="parTrans" cxnId="{975A5DCA-3301-40B8-8C13-77A9C24E889A}">
      <dgm:prSet/>
      <dgm:spPr/>
      <dgm:t>
        <a:bodyPr/>
        <a:lstStyle/>
        <a:p>
          <a:endParaRPr lang="en-US"/>
        </a:p>
      </dgm:t>
    </dgm:pt>
    <dgm:pt modelId="{F29D586A-542D-472C-AC59-66E8A71261FE}" type="sibTrans" cxnId="{975A5DCA-3301-40B8-8C13-77A9C24E889A}">
      <dgm:prSet/>
      <dgm:spPr/>
      <dgm:t>
        <a:bodyPr/>
        <a:lstStyle/>
        <a:p>
          <a:endParaRPr lang="en-US"/>
        </a:p>
      </dgm:t>
    </dgm:pt>
    <dgm:pt modelId="{35E8E9C0-117F-414B-8E74-62D6B4E27B4A}" type="pres">
      <dgm:prSet presAssocID="{6D1D83B4-F62A-430A-8E33-D332B37A5FDE}" presName="vert0" presStyleCnt="0">
        <dgm:presLayoutVars>
          <dgm:dir/>
          <dgm:animOne val="branch"/>
          <dgm:animLvl val="lvl"/>
        </dgm:presLayoutVars>
      </dgm:prSet>
      <dgm:spPr/>
    </dgm:pt>
    <dgm:pt modelId="{1C684F8E-5340-4009-8E50-927A8C280DD3}" type="pres">
      <dgm:prSet presAssocID="{C2C0A0BB-0707-4B7A-BE57-BBEB0BE665C6}" presName="thickLine" presStyleLbl="alignNode1" presStyleIdx="0" presStyleCnt="8"/>
      <dgm:spPr/>
    </dgm:pt>
    <dgm:pt modelId="{A36E7B35-49D4-4EF2-8DA1-7796833B35FD}" type="pres">
      <dgm:prSet presAssocID="{C2C0A0BB-0707-4B7A-BE57-BBEB0BE665C6}" presName="horz1" presStyleCnt="0"/>
      <dgm:spPr/>
    </dgm:pt>
    <dgm:pt modelId="{994EDC15-A3A3-4DE0-9527-5715B8FA3441}" type="pres">
      <dgm:prSet presAssocID="{C2C0A0BB-0707-4B7A-BE57-BBEB0BE665C6}" presName="tx1" presStyleLbl="revTx" presStyleIdx="0" presStyleCnt="8"/>
      <dgm:spPr/>
    </dgm:pt>
    <dgm:pt modelId="{787A3172-5983-4027-B239-B12092693B66}" type="pres">
      <dgm:prSet presAssocID="{C2C0A0BB-0707-4B7A-BE57-BBEB0BE665C6}" presName="vert1" presStyleCnt="0"/>
      <dgm:spPr/>
    </dgm:pt>
    <dgm:pt modelId="{3EC0360A-9EF0-4211-BD4E-0C180C3076B5}" type="pres">
      <dgm:prSet presAssocID="{A9298741-B790-48BE-A12D-76A25A99556E}" presName="thickLine" presStyleLbl="alignNode1" presStyleIdx="1" presStyleCnt="8"/>
      <dgm:spPr/>
    </dgm:pt>
    <dgm:pt modelId="{EC14B55D-3CAA-481B-8549-9E61FCF6E67C}" type="pres">
      <dgm:prSet presAssocID="{A9298741-B790-48BE-A12D-76A25A99556E}" presName="horz1" presStyleCnt="0"/>
      <dgm:spPr/>
    </dgm:pt>
    <dgm:pt modelId="{66E84154-F87B-468A-B564-21F09A63EB7E}" type="pres">
      <dgm:prSet presAssocID="{A9298741-B790-48BE-A12D-76A25A99556E}" presName="tx1" presStyleLbl="revTx" presStyleIdx="1" presStyleCnt="8"/>
      <dgm:spPr/>
    </dgm:pt>
    <dgm:pt modelId="{16266C26-EE7C-4EFD-8B79-B21DCF288BCA}" type="pres">
      <dgm:prSet presAssocID="{A9298741-B790-48BE-A12D-76A25A99556E}" presName="vert1" presStyleCnt="0"/>
      <dgm:spPr/>
    </dgm:pt>
    <dgm:pt modelId="{257A3498-9AC1-4852-8A53-A9F070056EC9}" type="pres">
      <dgm:prSet presAssocID="{01AA7897-CC5F-425C-B5B4-23009B2A9443}" presName="thickLine" presStyleLbl="alignNode1" presStyleIdx="2" presStyleCnt="8"/>
      <dgm:spPr/>
    </dgm:pt>
    <dgm:pt modelId="{55B3A35A-53D4-4DE0-85F2-8F1AA1545FC8}" type="pres">
      <dgm:prSet presAssocID="{01AA7897-CC5F-425C-B5B4-23009B2A9443}" presName="horz1" presStyleCnt="0"/>
      <dgm:spPr/>
    </dgm:pt>
    <dgm:pt modelId="{3466100C-6E5A-4340-9B23-EB7DA533D584}" type="pres">
      <dgm:prSet presAssocID="{01AA7897-CC5F-425C-B5B4-23009B2A9443}" presName="tx1" presStyleLbl="revTx" presStyleIdx="2" presStyleCnt="8"/>
      <dgm:spPr/>
    </dgm:pt>
    <dgm:pt modelId="{A1558DEB-0012-48CD-8CAE-5F8C2FC87536}" type="pres">
      <dgm:prSet presAssocID="{01AA7897-CC5F-425C-B5B4-23009B2A9443}" presName="vert1" presStyleCnt="0"/>
      <dgm:spPr/>
    </dgm:pt>
    <dgm:pt modelId="{3962BB3A-607B-49DE-9E2B-BD483615DF71}" type="pres">
      <dgm:prSet presAssocID="{D259FC5D-13B0-4EB6-841B-C4246A259ACF}" presName="thickLine" presStyleLbl="alignNode1" presStyleIdx="3" presStyleCnt="8"/>
      <dgm:spPr/>
    </dgm:pt>
    <dgm:pt modelId="{BD86076C-DC95-49D0-ACC2-9EBC7F70B44F}" type="pres">
      <dgm:prSet presAssocID="{D259FC5D-13B0-4EB6-841B-C4246A259ACF}" presName="horz1" presStyleCnt="0"/>
      <dgm:spPr/>
    </dgm:pt>
    <dgm:pt modelId="{68C81C0E-61A1-4024-B1EF-C413F0C10E5A}" type="pres">
      <dgm:prSet presAssocID="{D259FC5D-13B0-4EB6-841B-C4246A259ACF}" presName="tx1" presStyleLbl="revTx" presStyleIdx="3" presStyleCnt="8"/>
      <dgm:spPr/>
    </dgm:pt>
    <dgm:pt modelId="{EA95ADFF-C7F7-4301-A6DB-AC49A4A90612}" type="pres">
      <dgm:prSet presAssocID="{D259FC5D-13B0-4EB6-841B-C4246A259ACF}" presName="vert1" presStyleCnt="0"/>
      <dgm:spPr/>
    </dgm:pt>
    <dgm:pt modelId="{E751DA63-D556-4FAC-8CFA-43FB90AE7C98}" type="pres">
      <dgm:prSet presAssocID="{EBA472D3-0FA1-4FBD-B961-247BE38D8CE1}" presName="thickLine" presStyleLbl="alignNode1" presStyleIdx="4" presStyleCnt="8"/>
      <dgm:spPr/>
    </dgm:pt>
    <dgm:pt modelId="{5EF4E4B9-4D6E-4E90-868E-4C3E72323BEC}" type="pres">
      <dgm:prSet presAssocID="{EBA472D3-0FA1-4FBD-B961-247BE38D8CE1}" presName="horz1" presStyleCnt="0"/>
      <dgm:spPr/>
    </dgm:pt>
    <dgm:pt modelId="{3E84D096-2074-4CA6-A59F-3DC3D91B944B}" type="pres">
      <dgm:prSet presAssocID="{EBA472D3-0FA1-4FBD-B961-247BE38D8CE1}" presName="tx1" presStyleLbl="revTx" presStyleIdx="4" presStyleCnt="8"/>
      <dgm:spPr/>
    </dgm:pt>
    <dgm:pt modelId="{4A2B9A4F-0F5A-4FBB-9A11-F15C6ED49C4F}" type="pres">
      <dgm:prSet presAssocID="{EBA472D3-0FA1-4FBD-B961-247BE38D8CE1}" presName="vert1" presStyleCnt="0"/>
      <dgm:spPr/>
    </dgm:pt>
    <dgm:pt modelId="{CA5C1479-6248-447A-8D2B-1107AAFEFAFF}" type="pres">
      <dgm:prSet presAssocID="{B06A62E4-885D-4C74-8AB1-1B04E5F28C52}" presName="thickLine" presStyleLbl="alignNode1" presStyleIdx="5" presStyleCnt="8"/>
      <dgm:spPr/>
    </dgm:pt>
    <dgm:pt modelId="{42A30E64-3626-4AAE-934E-184892BD7CE6}" type="pres">
      <dgm:prSet presAssocID="{B06A62E4-885D-4C74-8AB1-1B04E5F28C52}" presName="horz1" presStyleCnt="0"/>
      <dgm:spPr/>
    </dgm:pt>
    <dgm:pt modelId="{E7838CD7-A409-4A37-B38C-71976EF6C787}" type="pres">
      <dgm:prSet presAssocID="{B06A62E4-885D-4C74-8AB1-1B04E5F28C52}" presName="tx1" presStyleLbl="revTx" presStyleIdx="5" presStyleCnt="8"/>
      <dgm:spPr/>
    </dgm:pt>
    <dgm:pt modelId="{73D9928D-42B8-465F-953E-5DF17639E2C5}" type="pres">
      <dgm:prSet presAssocID="{B06A62E4-885D-4C74-8AB1-1B04E5F28C52}" presName="vert1" presStyleCnt="0"/>
      <dgm:spPr/>
    </dgm:pt>
    <dgm:pt modelId="{5092B734-6412-4188-A86A-594C1D66D036}" type="pres">
      <dgm:prSet presAssocID="{4B55C952-3BA5-4AE2-AD18-4BB0F41F3D4E}" presName="thickLine" presStyleLbl="alignNode1" presStyleIdx="6" presStyleCnt="8"/>
      <dgm:spPr/>
    </dgm:pt>
    <dgm:pt modelId="{A4786EE5-E080-463A-9B0F-3B384677BC62}" type="pres">
      <dgm:prSet presAssocID="{4B55C952-3BA5-4AE2-AD18-4BB0F41F3D4E}" presName="horz1" presStyleCnt="0"/>
      <dgm:spPr/>
    </dgm:pt>
    <dgm:pt modelId="{9FC00554-9CD4-4F41-B546-9D761340D240}" type="pres">
      <dgm:prSet presAssocID="{4B55C952-3BA5-4AE2-AD18-4BB0F41F3D4E}" presName="tx1" presStyleLbl="revTx" presStyleIdx="6" presStyleCnt="8"/>
      <dgm:spPr/>
    </dgm:pt>
    <dgm:pt modelId="{BC86B1AF-8BF8-4CDA-AB9E-07EC9AF71F06}" type="pres">
      <dgm:prSet presAssocID="{4B55C952-3BA5-4AE2-AD18-4BB0F41F3D4E}" presName="vert1" presStyleCnt="0"/>
      <dgm:spPr/>
    </dgm:pt>
    <dgm:pt modelId="{0A79AB59-BB91-4A41-8C4A-3D9FC8BDA080}" type="pres">
      <dgm:prSet presAssocID="{8D4BEBC4-23C4-4BAC-BD53-B94204CB59EA}" presName="thickLine" presStyleLbl="alignNode1" presStyleIdx="7" presStyleCnt="8"/>
      <dgm:spPr/>
    </dgm:pt>
    <dgm:pt modelId="{FA5B1E4A-E939-4D29-8573-EB8BC09FE616}" type="pres">
      <dgm:prSet presAssocID="{8D4BEBC4-23C4-4BAC-BD53-B94204CB59EA}" presName="horz1" presStyleCnt="0"/>
      <dgm:spPr/>
    </dgm:pt>
    <dgm:pt modelId="{C04957EB-4AE5-4E04-917A-F75253D39EB3}" type="pres">
      <dgm:prSet presAssocID="{8D4BEBC4-23C4-4BAC-BD53-B94204CB59EA}" presName="tx1" presStyleLbl="revTx" presStyleIdx="7" presStyleCnt="8"/>
      <dgm:spPr/>
    </dgm:pt>
    <dgm:pt modelId="{FEA0B6D7-01C0-4018-B993-5B673148B9F5}" type="pres">
      <dgm:prSet presAssocID="{8D4BEBC4-23C4-4BAC-BD53-B94204CB59EA}" presName="vert1" presStyleCnt="0"/>
      <dgm:spPr/>
    </dgm:pt>
  </dgm:ptLst>
  <dgm:cxnLst>
    <dgm:cxn modelId="{451FD31A-A13D-4EFE-AFE8-5E8F42FCD078}" srcId="{6D1D83B4-F62A-430A-8E33-D332B37A5FDE}" destId="{4B55C952-3BA5-4AE2-AD18-4BB0F41F3D4E}" srcOrd="6" destOrd="0" parTransId="{046510C9-93AB-4689-A5FF-0E3911BB23EE}" sibTransId="{BC07505B-FA1B-4E1F-8B9A-9DB6D6FF90B9}"/>
    <dgm:cxn modelId="{68F30223-309E-4C11-91DE-7DFA9D85AD27}" srcId="{6D1D83B4-F62A-430A-8E33-D332B37A5FDE}" destId="{EBA472D3-0FA1-4FBD-B961-247BE38D8CE1}" srcOrd="4" destOrd="0" parTransId="{48F2972B-85E4-441D-A97C-6594662CEA47}" sibTransId="{3D30F29A-49E2-4C8B-82F2-1F7E4EB0F96C}"/>
    <dgm:cxn modelId="{6F886A2F-4182-4983-AD82-AB197E013986}" type="presOf" srcId="{6D1D83B4-F62A-430A-8E33-D332B37A5FDE}" destId="{35E8E9C0-117F-414B-8E74-62D6B4E27B4A}" srcOrd="0" destOrd="0" presId="urn:microsoft.com/office/officeart/2008/layout/LinedList"/>
    <dgm:cxn modelId="{11C9E461-DB83-4A84-B7DC-3BFD3A46C787}" type="presOf" srcId="{EBA472D3-0FA1-4FBD-B961-247BE38D8CE1}" destId="{3E84D096-2074-4CA6-A59F-3DC3D91B944B}" srcOrd="0" destOrd="0" presId="urn:microsoft.com/office/officeart/2008/layout/LinedList"/>
    <dgm:cxn modelId="{26866F50-7CED-4186-9413-FB3951DCE81D}" srcId="{6D1D83B4-F62A-430A-8E33-D332B37A5FDE}" destId="{C2C0A0BB-0707-4B7A-BE57-BBEB0BE665C6}" srcOrd="0" destOrd="0" parTransId="{249678E6-E3E5-4137-9F43-9D82FA8C5A03}" sibTransId="{AE65108E-5882-42E0-804F-89B90DA7D94A}"/>
    <dgm:cxn modelId="{99D08F79-0856-418A-A992-25DB8C4F75FE}" type="presOf" srcId="{D259FC5D-13B0-4EB6-841B-C4246A259ACF}" destId="{68C81C0E-61A1-4024-B1EF-C413F0C10E5A}" srcOrd="0" destOrd="0" presId="urn:microsoft.com/office/officeart/2008/layout/LinedList"/>
    <dgm:cxn modelId="{24149389-3909-46FC-AB6B-D2023C6FE881}" type="presOf" srcId="{C2C0A0BB-0707-4B7A-BE57-BBEB0BE665C6}" destId="{994EDC15-A3A3-4DE0-9527-5715B8FA3441}" srcOrd="0" destOrd="0" presId="urn:microsoft.com/office/officeart/2008/layout/LinedList"/>
    <dgm:cxn modelId="{4DDEB694-4D12-4F63-A855-46E4A209F3B7}" type="presOf" srcId="{B06A62E4-885D-4C74-8AB1-1B04E5F28C52}" destId="{E7838CD7-A409-4A37-B38C-71976EF6C787}" srcOrd="0" destOrd="0" presId="urn:microsoft.com/office/officeart/2008/layout/LinedList"/>
    <dgm:cxn modelId="{66578EA2-F807-46FB-9A53-ADB54D96DE04}" type="presOf" srcId="{01AA7897-CC5F-425C-B5B4-23009B2A9443}" destId="{3466100C-6E5A-4340-9B23-EB7DA533D584}" srcOrd="0" destOrd="0" presId="urn:microsoft.com/office/officeart/2008/layout/LinedList"/>
    <dgm:cxn modelId="{BD23A8A3-3A62-4C70-9742-8C41304ADF51}" type="presOf" srcId="{8D4BEBC4-23C4-4BAC-BD53-B94204CB59EA}" destId="{C04957EB-4AE5-4E04-917A-F75253D39EB3}" srcOrd="0" destOrd="0" presId="urn:microsoft.com/office/officeart/2008/layout/LinedList"/>
    <dgm:cxn modelId="{0ECA66BD-135F-46A8-A1CA-1D6FDD1E1407}" srcId="{6D1D83B4-F62A-430A-8E33-D332B37A5FDE}" destId="{A9298741-B790-48BE-A12D-76A25A99556E}" srcOrd="1" destOrd="0" parTransId="{2E5A740E-4989-4264-BD39-3BE3681B3F5A}" sibTransId="{C7675EA6-676B-4F6E-8093-C07F499DADE0}"/>
    <dgm:cxn modelId="{CFEB65C6-4B1C-4B63-AED1-6AD039620E1F}" srcId="{6D1D83B4-F62A-430A-8E33-D332B37A5FDE}" destId="{01AA7897-CC5F-425C-B5B4-23009B2A9443}" srcOrd="2" destOrd="0" parTransId="{CE92D929-7FDC-4DAD-854E-D345924EE355}" sibTransId="{6BC07DDC-8E4F-46ED-933E-31B47D2399DF}"/>
    <dgm:cxn modelId="{975A5DCA-3301-40B8-8C13-77A9C24E889A}" srcId="{6D1D83B4-F62A-430A-8E33-D332B37A5FDE}" destId="{8D4BEBC4-23C4-4BAC-BD53-B94204CB59EA}" srcOrd="7" destOrd="0" parTransId="{2BA3E718-C563-4F85-AC0A-C95118A2EDBE}" sibTransId="{F29D586A-542D-472C-AC59-66E8A71261FE}"/>
    <dgm:cxn modelId="{F644A2DC-3AE2-489E-B392-AA77763CC76C}" srcId="{6D1D83B4-F62A-430A-8E33-D332B37A5FDE}" destId="{B06A62E4-885D-4C74-8AB1-1B04E5F28C52}" srcOrd="5" destOrd="0" parTransId="{D7E234BC-DF89-42B9-86A3-013FD1E824EA}" sibTransId="{FC6B0936-D379-4C7B-8E84-A5E78DA52C91}"/>
    <dgm:cxn modelId="{32A93CE0-275D-4FA8-85DB-850443F9D0AE}" type="presOf" srcId="{4B55C952-3BA5-4AE2-AD18-4BB0F41F3D4E}" destId="{9FC00554-9CD4-4F41-B546-9D761340D240}" srcOrd="0" destOrd="0" presId="urn:microsoft.com/office/officeart/2008/layout/LinedList"/>
    <dgm:cxn modelId="{58CFCBEE-F76D-4B18-9C0C-DE6DEF6F34CF}" type="presOf" srcId="{A9298741-B790-48BE-A12D-76A25A99556E}" destId="{66E84154-F87B-468A-B564-21F09A63EB7E}" srcOrd="0" destOrd="0" presId="urn:microsoft.com/office/officeart/2008/layout/LinedList"/>
    <dgm:cxn modelId="{CAF000EF-CE16-4F52-A5DA-E6BC2E065C87}" srcId="{6D1D83B4-F62A-430A-8E33-D332B37A5FDE}" destId="{D259FC5D-13B0-4EB6-841B-C4246A259ACF}" srcOrd="3" destOrd="0" parTransId="{1ED3C11E-1AEF-4DBF-B468-E82F45946269}" sibTransId="{3261C4C8-B230-48E8-BE0D-FC9D21B0C523}"/>
    <dgm:cxn modelId="{8314A85A-F449-40E8-BDC6-F8B101BAB165}" type="presParOf" srcId="{35E8E9C0-117F-414B-8E74-62D6B4E27B4A}" destId="{1C684F8E-5340-4009-8E50-927A8C280DD3}" srcOrd="0" destOrd="0" presId="urn:microsoft.com/office/officeart/2008/layout/LinedList"/>
    <dgm:cxn modelId="{320D7A38-AF93-4534-A303-366327E68ED0}" type="presParOf" srcId="{35E8E9C0-117F-414B-8E74-62D6B4E27B4A}" destId="{A36E7B35-49D4-4EF2-8DA1-7796833B35FD}" srcOrd="1" destOrd="0" presId="urn:microsoft.com/office/officeart/2008/layout/LinedList"/>
    <dgm:cxn modelId="{CF0C89AF-7CFD-433D-9644-177B04EC3ABC}" type="presParOf" srcId="{A36E7B35-49D4-4EF2-8DA1-7796833B35FD}" destId="{994EDC15-A3A3-4DE0-9527-5715B8FA3441}" srcOrd="0" destOrd="0" presId="urn:microsoft.com/office/officeart/2008/layout/LinedList"/>
    <dgm:cxn modelId="{EC99B546-0EF9-4F84-8026-4850123EB130}" type="presParOf" srcId="{A36E7B35-49D4-4EF2-8DA1-7796833B35FD}" destId="{787A3172-5983-4027-B239-B12092693B66}" srcOrd="1" destOrd="0" presId="urn:microsoft.com/office/officeart/2008/layout/LinedList"/>
    <dgm:cxn modelId="{6EF25624-0FF3-40A4-910F-2F71E8DD2B61}" type="presParOf" srcId="{35E8E9C0-117F-414B-8E74-62D6B4E27B4A}" destId="{3EC0360A-9EF0-4211-BD4E-0C180C3076B5}" srcOrd="2" destOrd="0" presId="urn:microsoft.com/office/officeart/2008/layout/LinedList"/>
    <dgm:cxn modelId="{A351A632-2F5A-40DF-BEF8-DF6B20E4CF92}" type="presParOf" srcId="{35E8E9C0-117F-414B-8E74-62D6B4E27B4A}" destId="{EC14B55D-3CAA-481B-8549-9E61FCF6E67C}" srcOrd="3" destOrd="0" presId="urn:microsoft.com/office/officeart/2008/layout/LinedList"/>
    <dgm:cxn modelId="{A784D565-A30C-4405-ACA8-4DE09149044E}" type="presParOf" srcId="{EC14B55D-3CAA-481B-8549-9E61FCF6E67C}" destId="{66E84154-F87B-468A-B564-21F09A63EB7E}" srcOrd="0" destOrd="0" presId="urn:microsoft.com/office/officeart/2008/layout/LinedList"/>
    <dgm:cxn modelId="{59F8680E-5618-4BC7-9D04-EF87415FA0F2}" type="presParOf" srcId="{EC14B55D-3CAA-481B-8549-9E61FCF6E67C}" destId="{16266C26-EE7C-4EFD-8B79-B21DCF288BCA}" srcOrd="1" destOrd="0" presId="urn:microsoft.com/office/officeart/2008/layout/LinedList"/>
    <dgm:cxn modelId="{BA253734-3F31-4FC6-B90E-3945219C12CA}" type="presParOf" srcId="{35E8E9C0-117F-414B-8E74-62D6B4E27B4A}" destId="{257A3498-9AC1-4852-8A53-A9F070056EC9}" srcOrd="4" destOrd="0" presId="urn:microsoft.com/office/officeart/2008/layout/LinedList"/>
    <dgm:cxn modelId="{40084024-79CE-4B33-A0A5-8CFEA82C4E42}" type="presParOf" srcId="{35E8E9C0-117F-414B-8E74-62D6B4E27B4A}" destId="{55B3A35A-53D4-4DE0-85F2-8F1AA1545FC8}" srcOrd="5" destOrd="0" presId="urn:microsoft.com/office/officeart/2008/layout/LinedList"/>
    <dgm:cxn modelId="{E639F6AB-A359-42DD-A447-0D4AFBFB2FDD}" type="presParOf" srcId="{55B3A35A-53D4-4DE0-85F2-8F1AA1545FC8}" destId="{3466100C-6E5A-4340-9B23-EB7DA533D584}" srcOrd="0" destOrd="0" presId="urn:microsoft.com/office/officeart/2008/layout/LinedList"/>
    <dgm:cxn modelId="{D829CC33-62B1-4F63-8A07-D4D92E6EC8D4}" type="presParOf" srcId="{55B3A35A-53D4-4DE0-85F2-8F1AA1545FC8}" destId="{A1558DEB-0012-48CD-8CAE-5F8C2FC87536}" srcOrd="1" destOrd="0" presId="urn:microsoft.com/office/officeart/2008/layout/LinedList"/>
    <dgm:cxn modelId="{831B9844-3101-4E04-8221-333B7798BB09}" type="presParOf" srcId="{35E8E9C0-117F-414B-8E74-62D6B4E27B4A}" destId="{3962BB3A-607B-49DE-9E2B-BD483615DF71}" srcOrd="6" destOrd="0" presId="urn:microsoft.com/office/officeart/2008/layout/LinedList"/>
    <dgm:cxn modelId="{926641DC-B99E-49C0-A6D4-CB079245D035}" type="presParOf" srcId="{35E8E9C0-117F-414B-8E74-62D6B4E27B4A}" destId="{BD86076C-DC95-49D0-ACC2-9EBC7F70B44F}" srcOrd="7" destOrd="0" presId="urn:microsoft.com/office/officeart/2008/layout/LinedList"/>
    <dgm:cxn modelId="{8AB815DF-5049-4E9C-98BA-F930C1666FC4}" type="presParOf" srcId="{BD86076C-DC95-49D0-ACC2-9EBC7F70B44F}" destId="{68C81C0E-61A1-4024-B1EF-C413F0C10E5A}" srcOrd="0" destOrd="0" presId="urn:microsoft.com/office/officeart/2008/layout/LinedList"/>
    <dgm:cxn modelId="{2BF46546-5217-4B31-920F-3695E781A5F9}" type="presParOf" srcId="{BD86076C-DC95-49D0-ACC2-9EBC7F70B44F}" destId="{EA95ADFF-C7F7-4301-A6DB-AC49A4A90612}" srcOrd="1" destOrd="0" presId="urn:microsoft.com/office/officeart/2008/layout/LinedList"/>
    <dgm:cxn modelId="{125C7C38-3279-42D5-AEB0-86D63E0E3B18}" type="presParOf" srcId="{35E8E9C0-117F-414B-8E74-62D6B4E27B4A}" destId="{E751DA63-D556-4FAC-8CFA-43FB90AE7C98}" srcOrd="8" destOrd="0" presId="urn:microsoft.com/office/officeart/2008/layout/LinedList"/>
    <dgm:cxn modelId="{B2F52B99-DEDD-40E1-B9BE-3E649B924506}" type="presParOf" srcId="{35E8E9C0-117F-414B-8E74-62D6B4E27B4A}" destId="{5EF4E4B9-4D6E-4E90-868E-4C3E72323BEC}" srcOrd="9" destOrd="0" presId="urn:microsoft.com/office/officeart/2008/layout/LinedList"/>
    <dgm:cxn modelId="{09AAAC43-93A8-4B0E-B456-0F52AFD02436}" type="presParOf" srcId="{5EF4E4B9-4D6E-4E90-868E-4C3E72323BEC}" destId="{3E84D096-2074-4CA6-A59F-3DC3D91B944B}" srcOrd="0" destOrd="0" presId="urn:microsoft.com/office/officeart/2008/layout/LinedList"/>
    <dgm:cxn modelId="{5D9647FE-DCCF-4C67-91B3-2AE81B6EEB09}" type="presParOf" srcId="{5EF4E4B9-4D6E-4E90-868E-4C3E72323BEC}" destId="{4A2B9A4F-0F5A-4FBB-9A11-F15C6ED49C4F}" srcOrd="1" destOrd="0" presId="urn:microsoft.com/office/officeart/2008/layout/LinedList"/>
    <dgm:cxn modelId="{AF5BD0B4-CB78-4944-AB6C-7D3AD8BD6D09}" type="presParOf" srcId="{35E8E9C0-117F-414B-8E74-62D6B4E27B4A}" destId="{CA5C1479-6248-447A-8D2B-1107AAFEFAFF}" srcOrd="10" destOrd="0" presId="urn:microsoft.com/office/officeart/2008/layout/LinedList"/>
    <dgm:cxn modelId="{46F8047C-78EF-4E21-AC8A-A90D06735C41}" type="presParOf" srcId="{35E8E9C0-117F-414B-8E74-62D6B4E27B4A}" destId="{42A30E64-3626-4AAE-934E-184892BD7CE6}" srcOrd="11" destOrd="0" presId="urn:microsoft.com/office/officeart/2008/layout/LinedList"/>
    <dgm:cxn modelId="{8A9F8933-6A18-49B2-908B-941D70ECC43F}" type="presParOf" srcId="{42A30E64-3626-4AAE-934E-184892BD7CE6}" destId="{E7838CD7-A409-4A37-B38C-71976EF6C787}" srcOrd="0" destOrd="0" presId="urn:microsoft.com/office/officeart/2008/layout/LinedList"/>
    <dgm:cxn modelId="{A73C5F89-F43C-4696-AC1E-F45AB2AD1026}" type="presParOf" srcId="{42A30E64-3626-4AAE-934E-184892BD7CE6}" destId="{73D9928D-42B8-465F-953E-5DF17639E2C5}" srcOrd="1" destOrd="0" presId="urn:microsoft.com/office/officeart/2008/layout/LinedList"/>
    <dgm:cxn modelId="{61EE2EAD-E922-462B-A45B-B62EEA169A03}" type="presParOf" srcId="{35E8E9C0-117F-414B-8E74-62D6B4E27B4A}" destId="{5092B734-6412-4188-A86A-594C1D66D036}" srcOrd="12" destOrd="0" presId="urn:microsoft.com/office/officeart/2008/layout/LinedList"/>
    <dgm:cxn modelId="{DB5E33C9-938B-44DD-8CEE-C2480FF9F4A2}" type="presParOf" srcId="{35E8E9C0-117F-414B-8E74-62D6B4E27B4A}" destId="{A4786EE5-E080-463A-9B0F-3B384677BC62}" srcOrd="13" destOrd="0" presId="urn:microsoft.com/office/officeart/2008/layout/LinedList"/>
    <dgm:cxn modelId="{F9761153-FA39-431D-8FAA-C7CAE65EBD0B}" type="presParOf" srcId="{A4786EE5-E080-463A-9B0F-3B384677BC62}" destId="{9FC00554-9CD4-4F41-B546-9D761340D240}" srcOrd="0" destOrd="0" presId="urn:microsoft.com/office/officeart/2008/layout/LinedList"/>
    <dgm:cxn modelId="{5D233080-106E-41A2-9293-5CABDDBD4A8F}" type="presParOf" srcId="{A4786EE5-E080-463A-9B0F-3B384677BC62}" destId="{BC86B1AF-8BF8-4CDA-AB9E-07EC9AF71F06}" srcOrd="1" destOrd="0" presId="urn:microsoft.com/office/officeart/2008/layout/LinedList"/>
    <dgm:cxn modelId="{D0E1F7CC-CB2E-482A-B173-17BE48424C77}" type="presParOf" srcId="{35E8E9C0-117F-414B-8E74-62D6B4E27B4A}" destId="{0A79AB59-BB91-4A41-8C4A-3D9FC8BDA080}" srcOrd="14" destOrd="0" presId="urn:microsoft.com/office/officeart/2008/layout/LinedList"/>
    <dgm:cxn modelId="{CF1161DB-AC2F-4A0C-888F-0C388DE1A71A}" type="presParOf" srcId="{35E8E9C0-117F-414B-8E74-62D6B4E27B4A}" destId="{FA5B1E4A-E939-4D29-8573-EB8BC09FE616}" srcOrd="15" destOrd="0" presId="urn:microsoft.com/office/officeart/2008/layout/LinedList"/>
    <dgm:cxn modelId="{664883F8-D6D4-4232-83DC-2A79DC8A25CA}" type="presParOf" srcId="{FA5B1E4A-E939-4D29-8573-EB8BC09FE616}" destId="{C04957EB-4AE5-4E04-917A-F75253D39EB3}" srcOrd="0" destOrd="0" presId="urn:microsoft.com/office/officeart/2008/layout/LinedList"/>
    <dgm:cxn modelId="{E067A20C-00C5-44F2-AED3-506D45FCEC02}" type="presParOf" srcId="{FA5B1E4A-E939-4D29-8573-EB8BC09FE616}" destId="{FEA0B6D7-01C0-4018-B993-5B673148B9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20350F-79F1-494B-9FC8-9ACED31C654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30E15AE-49EB-4822-81D0-ACBE37A276D0}">
      <dgm:prSet/>
      <dgm:spPr/>
      <dgm:t>
        <a:bodyPr/>
        <a:lstStyle/>
        <a:p>
          <a:r>
            <a:rPr lang="it-IT"/>
            <a:t>Zullen &gt; shall </a:t>
          </a:r>
          <a:endParaRPr lang="en-US"/>
        </a:p>
      </dgm:t>
    </dgm:pt>
    <dgm:pt modelId="{C30D0EA2-714C-4350-9033-939467B4090C}" type="parTrans" cxnId="{7711A124-A98F-4F5A-96D2-AAD52BE8BC27}">
      <dgm:prSet/>
      <dgm:spPr/>
      <dgm:t>
        <a:bodyPr/>
        <a:lstStyle/>
        <a:p>
          <a:endParaRPr lang="en-US"/>
        </a:p>
      </dgm:t>
    </dgm:pt>
    <dgm:pt modelId="{FB17C731-9E64-42BD-B516-80E85208F520}" type="sibTrans" cxnId="{7711A124-A98F-4F5A-96D2-AAD52BE8BC27}">
      <dgm:prSet/>
      <dgm:spPr/>
      <dgm:t>
        <a:bodyPr/>
        <a:lstStyle/>
        <a:p>
          <a:endParaRPr lang="en-US"/>
        </a:p>
      </dgm:t>
    </dgm:pt>
    <dgm:pt modelId="{A178C92D-BD3F-49D4-AC32-6EC88C96A243}">
      <dgm:prSet/>
      <dgm:spPr/>
      <dgm:t>
        <a:bodyPr/>
        <a:lstStyle/>
        <a:p>
          <a:r>
            <a:rPr lang="it-IT"/>
            <a:t>Gaan (per il futuro) &gt; going to </a:t>
          </a:r>
          <a:endParaRPr lang="en-US"/>
        </a:p>
      </dgm:t>
    </dgm:pt>
    <dgm:pt modelId="{8F2BAE78-4730-48DE-9B66-0810EDCAA40B}" type="parTrans" cxnId="{7E0F8DB2-5AB5-4E82-948C-D97ED9403B29}">
      <dgm:prSet/>
      <dgm:spPr/>
      <dgm:t>
        <a:bodyPr/>
        <a:lstStyle/>
        <a:p>
          <a:endParaRPr lang="en-US"/>
        </a:p>
      </dgm:t>
    </dgm:pt>
    <dgm:pt modelId="{E5D1289F-F09D-4CAB-A990-054901DF5E01}" type="sibTrans" cxnId="{7E0F8DB2-5AB5-4E82-948C-D97ED9403B29}">
      <dgm:prSet/>
      <dgm:spPr/>
      <dgm:t>
        <a:bodyPr/>
        <a:lstStyle/>
        <a:p>
          <a:endParaRPr lang="en-US"/>
        </a:p>
      </dgm:t>
    </dgm:pt>
    <dgm:pt modelId="{13C37A45-1620-4118-9ACA-BEFFDA5B0075}">
      <dgm:prSet/>
      <dgm:spPr/>
      <dgm:t>
        <a:bodyPr/>
        <a:lstStyle/>
        <a:p>
          <a:r>
            <a:rPr lang="it-IT"/>
            <a:t>Willen &gt; want </a:t>
          </a:r>
          <a:endParaRPr lang="en-US"/>
        </a:p>
      </dgm:t>
    </dgm:pt>
    <dgm:pt modelId="{4AEDC473-15EB-4786-9509-FC35952C4D9B}" type="parTrans" cxnId="{76901CAA-ECB3-4C41-B315-CA28D43EB1BF}">
      <dgm:prSet/>
      <dgm:spPr/>
      <dgm:t>
        <a:bodyPr/>
        <a:lstStyle/>
        <a:p>
          <a:endParaRPr lang="en-US"/>
        </a:p>
      </dgm:t>
    </dgm:pt>
    <dgm:pt modelId="{1B618ABB-A344-4711-A228-FD3C4E0C30F6}" type="sibTrans" cxnId="{76901CAA-ECB3-4C41-B315-CA28D43EB1BF}">
      <dgm:prSet/>
      <dgm:spPr/>
      <dgm:t>
        <a:bodyPr/>
        <a:lstStyle/>
        <a:p>
          <a:endParaRPr lang="en-US"/>
        </a:p>
      </dgm:t>
    </dgm:pt>
    <dgm:pt modelId="{1A099938-3025-4C6E-87A9-1B6BF0952653}">
      <dgm:prSet/>
      <dgm:spPr/>
      <dgm:t>
        <a:bodyPr/>
        <a:lstStyle/>
        <a:p>
          <a:r>
            <a:rPr lang="it-IT"/>
            <a:t>Kunnen &gt; can </a:t>
          </a:r>
          <a:endParaRPr lang="en-US"/>
        </a:p>
      </dgm:t>
    </dgm:pt>
    <dgm:pt modelId="{0D5A9033-69C8-4A01-9AED-74D2429BDCC9}" type="parTrans" cxnId="{3C4F0686-CF60-4165-8943-F7300FCC6CCC}">
      <dgm:prSet/>
      <dgm:spPr/>
      <dgm:t>
        <a:bodyPr/>
        <a:lstStyle/>
        <a:p>
          <a:endParaRPr lang="en-US"/>
        </a:p>
      </dgm:t>
    </dgm:pt>
    <dgm:pt modelId="{7BC8BDF5-D8EE-4A0C-A34A-2AF06BBF209C}" type="sibTrans" cxnId="{3C4F0686-CF60-4165-8943-F7300FCC6CCC}">
      <dgm:prSet/>
      <dgm:spPr/>
      <dgm:t>
        <a:bodyPr/>
        <a:lstStyle/>
        <a:p>
          <a:endParaRPr lang="en-US"/>
        </a:p>
      </dgm:t>
    </dgm:pt>
    <dgm:pt modelId="{11757DDC-5C2E-48C7-830D-7B0B3F3993E5}">
      <dgm:prSet/>
      <dgm:spPr/>
      <dgm:t>
        <a:bodyPr/>
        <a:lstStyle/>
        <a:p>
          <a:r>
            <a:rPr lang="it-IT"/>
            <a:t>Mogen &gt; may </a:t>
          </a:r>
          <a:endParaRPr lang="en-US"/>
        </a:p>
      </dgm:t>
    </dgm:pt>
    <dgm:pt modelId="{A4C40D49-B112-4299-8CB0-66EE671A5C34}" type="parTrans" cxnId="{698D3413-A8E8-4AE3-B751-E3B709ECE452}">
      <dgm:prSet/>
      <dgm:spPr/>
      <dgm:t>
        <a:bodyPr/>
        <a:lstStyle/>
        <a:p>
          <a:endParaRPr lang="en-US"/>
        </a:p>
      </dgm:t>
    </dgm:pt>
    <dgm:pt modelId="{7E705F85-FF69-4A48-935D-3FD5C8529BD2}" type="sibTrans" cxnId="{698D3413-A8E8-4AE3-B751-E3B709ECE452}">
      <dgm:prSet/>
      <dgm:spPr/>
      <dgm:t>
        <a:bodyPr/>
        <a:lstStyle/>
        <a:p>
          <a:endParaRPr lang="en-US"/>
        </a:p>
      </dgm:t>
    </dgm:pt>
    <dgm:pt modelId="{8950A7F1-C978-4B8D-88FF-242655EA217D}">
      <dgm:prSet/>
      <dgm:spPr/>
      <dgm:t>
        <a:bodyPr/>
        <a:lstStyle/>
        <a:p>
          <a:r>
            <a:rPr lang="it-IT"/>
            <a:t>Moeten &gt; must </a:t>
          </a:r>
          <a:endParaRPr lang="en-US"/>
        </a:p>
      </dgm:t>
    </dgm:pt>
    <dgm:pt modelId="{7A32D0B6-C5AB-48DC-93BD-BFE54F3C773A}" type="parTrans" cxnId="{EA895277-5D0F-4C67-8296-5E791D51B342}">
      <dgm:prSet/>
      <dgm:spPr/>
      <dgm:t>
        <a:bodyPr/>
        <a:lstStyle/>
        <a:p>
          <a:endParaRPr lang="en-US"/>
        </a:p>
      </dgm:t>
    </dgm:pt>
    <dgm:pt modelId="{4E814143-DF8C-4C50-AE10-B5D880213B17}" type="sibTrans" cxnId="{EA895277-5D0F-4C67-8296-5E791D51B342}">
      <dgm:prSet/>
      <dgm:spPr/>
      <dgm:t>
        <a:bodyPr/>
        <a:lstStyle/>
        <a:p>
          <a:endParaRPr lang="en-US"/>
        </a:p>
      </dgm:t>
    </dgm:pt>
    <dgm:pt modelId="{0100B68B-5904-4DBA-B414-DCA96FBAF7A5}">
      <dgm:prSet/>
      <dgm:spPr/>
      <dgm:t>
        <a:bodyPr/>
        <a:lstStyle/>
        <a:p>
          <a:r>
            <a:rPr lang="it-IT"/>
            <a:t>Hoeven (niet) &gt; must not </a:t>
          </a:r>
          <a:endParaRPr lang="en-US"/>
        </a:p>
      </dgm:t>
    </dgm:pt>
    <dgm:pt modelId="{E7561B6F-9F03-485D-BFC9-21C5C6331FBB}" type="parTrans" cxnId="{684D1599-8DC6-4165-949D-2E21FD5067BD}">
      <dgm:prSet/>
      <dgm:spPr/>
      <dgm:t>
        <a:bodyPr/>
        <a:lstStyle/>
        <a:p>
          <a:endParaRPr lang="en-US"/>
        </a:p>
      </dgm:t>
    </dgm:pt>
    <dgm:pt modelId="{0DC8C543-2AB2-4350-A444-90462B8E6505}" type="sibTrans" cxnId="{684D1599-8DC6-4165-949D-2E21FD5067BD}">
      <dgm:prSet/>
      <dgm:spPr/>
      <dgm:t>
        <a:bodyPr/>
        <a:lstStyle/>
        <a:p>
          <a:endParaRPr lang="en-US"/>
        </a:p>
      </dgm:t>
    </dgm:pt>
    <dgm:pt modelId="{F957BEF2-E463-4CBE-B7D4-4A1E2A5FC821}" type="pres">
      <dgm:prSet presAssocID="{A020350F-79F1-494B-9FC8-9ACED31C654B}" presName="vert0" presStyleCnt="0">
        <dgm:presLayoutVars>
          <dgm:dir/>
          <dgm:animOne val="branch"/>
          <dgm:animLvl val="lvl"/>
        </dgm:presLayoutVars>
      </dgm:prSet>
      <dgm:spPr/>
    </dgm:pt>
    <dgm:pt modelId="{84F96E7A-2176-4319-B41D-55469892C6C8}" type="pres">
      <dgm:prSet presAssocID="{930E15AE-49EB-4822-81D0-ACBE37A276D0}" presName="thickLine" presStyleLbl="alignNode1" presStyleIdx="0" presStyleCnt="7"/>
      <dgm:spPr/>
    </dgm:pt>
    <dgm:pt modelId="{5F389E91-E138-403F-BBEC-A7954A0E54DD}" type="pres">
      <dgm:prSet presAssocID="{930E15AE-49EB-4822-81D0-ACBE37A276D0}" presName="horz1" presStyleCnt="0"/>
      <dgm:spPr/>
    </dgm:pt>
    <dgm:pt modelId="{8788AE62-EB3C-49CB-B2A7-90C82504A600}" type="pres">
      <dgm:prSet presAssocID="{930E15AE-49EB-4822-81D0-ACBE37A276D0}" presName="tx1" presStyleLbl="revTx" presStyleIdx="0" presStyleCnt="7"/>
      <dgm:spPr/>
    </dgm:pt>
    <dgm:pt modelId="{6556E4A3-3FF2-48BB-94AC-C2E5445CEEEC}" type="pres">
      <dgm:prSet presAssocID="{930E15AE-49EB-4822-81D0-ACBE37A276D0}" presName="vert1" presStyleCnt="0"/>
      <dgm:spPr/>
    </dgm:pt>
    <dgm:pt modelId="{DFAAB659-821E-4972-8C98-F166DF0300C4}" type="pres">
      <dgm:prSet presAssocID="{A178C92D-BD3F-49D4-AC32-6EC88C96A243}" presName="thickLine" presStyleLbl="alignNode1" presStyleIdx="1" presStyleCnt="7"/>
      <dgm:spPr/>
    </dgm:pt>
    <dgm:pt modelId="{D8A79250-EDB5-48F5-A8DB-B5D13734F9B4}" type="pres">
      <dgm:prSet presAssocID="{A178C92D-BD3F-49D4-AC32-6EC88C96A243}" presName="horz1" presStyleCnt="0"/>
      <dgm:spPr/>
    </dgm:pt>
    <dgm:pt modelId="{BB6A7839-5D4C-4E7B-AF77-CEFE4C07BDE0}" type="pres">
      <dgm:prSet presAssocID="{A178C92D-BD3F-49D4-AC32-6EC88C96A243}" presName="tx1" presStyleLbl="revTx" presStyleIdx="1" presStyleCnt="7"/>
      <dgm:spPr/>
    </dgm:pt>
    <dgm:pt modelId="{DEED1E27-98D7-46D4-811E-9874EE688B11}" type="pres">
      <dgm:prSet presAssocID="{A178C92D-BD3F-49D4-AC32-6EC88C96A243}" presName="vert1" presStyleCnt="0"/>
      <dgm:spPr/>
    </dgm:pt>
    <dgm:pt modelId="{2AF7DA68-6A3F-4423-915E-3DDA1FF4C3E1}" type="pres">
      <dgm:prSet presAssocID="{13C37A45-1620-4118-9ACA-BEFFDA5B0075}" presName="thickLine" presStyleLbl="alignNode1" presStyleIdx="2" presStyleCnt="7"/>
      <dgm:spPr/>
    </dgm:pt>
    <dgm:pt modelId="{A6C951F3-E33C-4454-87A9-B51074902941}" type="pres">
      <dgm:prSet presAssocID="{13C37A45-1620-4118-9ACA-BEFFDA5B0075}" presName="horz1" presStyleCnt="0"/>
      <dgm:spPr/>
    </dgm:pt>
    <dgm:pt modelId="{4EF138CA-F1A6-483B-85D3-AEF5DEE523E9}" type="pres">
      <dgm:prSet presAssocID="{13C37A45-1620-4118-9ACA-BEFFDA5B0075}" presName="tx1" presStyleLbl="revTx" presStyleIdx="2" presStyleCnt="7"/>
      <dgm:spPr/>
    </dgm:pt>
    <dgm:pt modelId="{1F64D991-3F58-4DA0-A7DA-74A159F79352}" type="pres">
      <dgm:prSet presAssocID="{13C37A45-1620-4118-9ACA-BEFFDA5B0075}" presName="vert1" presStyleCnt="0"/>
      <dgm:spPr/>
    </dgm:pt>
    <dgm:pt modelId="{4CD19D59-933F-40B7-B5EC-E47092392F8A}" type="pres">
      <dgm:prSet presAssocID="{1A099938-3025-4C6E-87A9-1B6BF0952653}" presName="thickLine" presStyleLbl="alignNode1" presStyleIdx="3" presStyleCnt="7"/>
      <dgm:spPr/>
    </dgm:pt>
    <dgm:pt modelId="{EFE567F5-02CD-4393-8132-44C4CCC568A0}" type="pres">
      <dgm:prSet presAssocID="{1A099938-3025-4C6E-87A9-1B6BF0952653}" presName="horz1" presStyleCnt="0"/>
      <dgm:spPr/>
    </dgm:pt>
    <dgm:pt modelId="{30581415-2113-424A-9C4A-2DF74F332AD9}" type="pres">
      <dgm:prSet presAssocID="{1A099938-3025-4C6E-87A9-1B6BF0952653}" presName="tx1" presStyleLbl="revTx" presStyleIdx="3" presStyleCnt="7"/>
      <dgm:spPr/>
    </dgm:pt>
    <dgm:pt modelId="{83E8E0AA-4FD4-485F-AC17-88C5003A70F4}" type="pres">
      <dgm:prSet presAssocID="{1A099938-3025-4C6E-87A9-1B6BF0952653}" presName="vert1" presStyleCnt="0"/>
      <dgm:spPr/>
    </dgm:pt>
    <dgm:pt modelId="{7940E1FB-4A47-4CF5-8134-808122904715}" type="pres">
      <dgm:prSet presAssocID="{11757DDC-5C2E-48C7-830D-7B0B3F3993E5}" presName="thickLine" presStyleLbl="alignNode1" presStyleIdx="4" presStyleCnt="7"/>
      <dgm:spPr/>
    </dgm:pt>
    <dgm:pt modelId="{0DABF465-F27A-4CEA-B67D-FBE576A948D5}" type="pres">
      <dgm:prSet presAssocID="{11757DDC-5C2E-48C7-830D-7B0B3F3993E5}" presName="horz1" presStyleCnt="0"/>
      <dgm:spPr/>
    </dgm:pt>
    <dgm:pt modelId="{3A977128-6FD9-4086-9517-068D96046C97}" type="pres">
      <dgm:prSet presAssocID="{11757DDC-5C2E-48C7-830D-7B0B3F3993E5}" presName="tx1" presStyleLbl="revTx" presStyleIdx="4" presStyleCnt="7"/>
      <dgm:spPr/>
    </dgm:pt>
    <dgm:pt modelId="{E35A46BF-E0A7-4302-B904-6C028A0C3515}" type="pres">
      <dgm:prSet presAssocID="{11757DDC-5C2E-48C7-830D-7B0B3F3993E5}" presName="vert1" presStyleCnt="0"/>
      <dgm:spPr/>
    </dgm:pt>
    <dgm:pt modelId="{1A029F63-3989-47AE-8674-AC39911F6733}" type="pres">
      <dgm:prSet presAssocID="{8950A7F1-C978-4B8D-88FF-242655EA217D}" presName="thickLine" presStyleLbl="alignNode1" presStyleIdx="5" presStyleCnt="7"/>
      <dgm:spPr/>
    </dgm:pt>
    <dgm:pt modelId="{1306843D-41DB-4C6E-9E82-90CC9D4E3B57}" type="pres">
      <dgm:prSet presAssocID="{8950A7F1-C978-4B8D-88FF-242655EA217D}" presName="horz1" presStyleCnt="0"/>
      <dgm:spPr/>
    </dgm:pt>
    <dgm:pt modelId="{C67FE35F-D8FC-4F96-B469-AB58BA953F7A}" type="pres">
      <dgm:prSet presAssocID="{8950A7F1-C978-4B8D-88FF-242655EA217D}" presName="tx1" presStyleLbl="revTx" presStyleIdx="5" presStyleCnt="7"/>
      <dgm:spPr/>
    </dgm:pt>
    <dgm:pt modelId="{80352D49-5D5B-4C37-9282-FF8CFF16C4E2}" type="pres">
      <dgm:prSet presAssocID="{8950A7F1-C978-4B8D-88FF-242655EA217D}" presName="vert1" presStyleCnt="0"/>
      <dgm:spPr/>
    </dgm:pt>
    <dgm:pt modelId="{302A4467-309D-4467-A986-3B59AED21AF8}" type="pres">
      <dgm:prSet presAssocID="{0100B68B-5904-4DBA-B414-DCA96FBAF7A5}" presName="thickLine" presStyleLbl="alignNode1" presStyleIdx="6" presStyleCnt="7"/>
      <dgm:spPr/>
    </dgm:pt>
    <dgm:pt modelId="{BA8F15A1-3612-4A06-A619-47D96606E400}" type="pres">
      <dgm:prSet presAssocID="{0100B68B-5904-4DBA-B414-DCA96FBAF7A5}" presName="horz1" presStyleCnt="0"/>
      <dgm:spPr/>
    </dgm:pt>
    <dgm:pt modelId="{BCC31F89-D6DB-43DA-B1B1-394C09062A4F}" type="pres">
      <dgm:prSet presAssocID="{0100B68B-5904-4DBA-B414-DCA96FBAF7A5}" presName="tx1" presStyleLbl="revTx" presStyleIdx="6" presStyleCnt="7"/>
      <dgm:spPr/>
    </dgm:pt>
    <dgm:pt modelId="{9C638C5B-6DAA-473C-B579-0ABB98FD075C}" type="pres">
      <dgm:prSet presAssocID="{0100B68B-5904-4DBA-B414-DCA96FBAF7A5}" presName="vert1" presStyleCnt="0"/>
      <dgm:spPr/>
    </dgm:pt>
  </dgm:ptLst>
  <dgm:cxnLst>
    <dgm:cxn modelId="{698D3413-A8E8-4AE3-B751-E3B709ECE452}" srcId="{A020350F-79F1-494B-9FC8-9ACED31C654B}" destId="{11757DDC-5C2E-48C7-830D-7B0B3F3993E5}" srcOrd="4" destOrd="0" parTransId="{A4C40D49-B112-4299-8CB0-66EE671A5C34}" sibTransId="{7E705F85-FF69-4A48-935D-3FD5C8529BD2}"/>
    <dgm:cxn modelId="{FD3B9222-FCCB-49E1-8BB8-CD73C2B80760}" type="presOf" srcId="{1A099938-3025-4C6E-87A9-1B6BF0952653}" destId="{30581415-2113-424A-9C4A-2DF74F332AD9}" srcOrd="0" destOrd="0" presId="urn:microsoft.com/office/officeart/2008/layout/LinedList"/>
    <dgm:cxn modelId="{7711A124-A98F-4F5A-96D2-AAD52BE8BC27}" srcId="{A020350F-79F1-494B-9FC8-9ACED31C654B}" destId="{930E15AE-49EB-4822-81D0-ACBE37A276D0}" srcOrd="0" destOrd="0" parTransId="{C30D0EA2-714C-4350-9033-939467B4090C}" sibTransId="{FB17C731-9E64-42BD-B516-80E85208F520}"/>
    <dgm:cxn modelId="{BC31802C-60FE-4FFF-9BF8-B5230D3407A9}" type="presOf" srcId="{A020350F-79F1-494B-9FC8-9ACED31C654B}" destId="{F957BEF2-E463-4CBE-B7D4-4A1E2A5FC821}" srcOrd="0" destOrd="0" presId="urn:microsoft.com/office/officeart/2008/layout/LinedList"/>
    <dgm:cxn modelId="{6703F32E-73D6-42B3-A63C-D700345FA030}" type="presOf" srcId="{8950A7F1-C978-4B8D-88FF-242655EA217D}" destId="{C67FE35F-D8FC-4F96-B469-AB58BA953F7A}" srcOrd="0" destOrd="0" presId="urn:microsoft.com/office/officeart/2008/layout/LinedList"/>
    <dgm:cxn modelId="{5979EE36-C3AB-405E-8427-66C93BF8B4AC}" type="presOf" srcId="{13C37A45-1620-4118-9ACA-BEFFDA5B0075}" destId="{4EF138CA-F1A6-483B-85D3-AEF5DEE523E9}" srcOrd="0" destOrd="0" presId="urn:microsoft.com/office/officeart/2008/layout/LinedList"/>
    <dgm:cxn modelId="{51A4275F-F6E1-47D0-AF12-31251FA4A1CA}" type="presOf" srcId="{930E15AE-49EB-4822-81D0-ACBE37A276D0}" destId="{8788AE62-EB3C-49CB-B2A7-90C82504A600}" srcOrd="0" destOrd="0" presId="urn:microsoft.com/office/officeart/2008/layout/LinedList"/>
    <dgm:cxn modelId="{EA895277-5D0F-4C67-8296-5E791D51B342}" srcId="{A020350F-79F1-494B-9FC8-9ACED31C654B}" destId="{8950A7F1-C978-4B8D-88FF-242655EA217D}" srcOrd="5" destOrd="0" parTransId="{7A32D0B6-C5AB-48DC-93BD-BFE54F3C773A}" sibTransId="{4E814143-DF8C-4C50-AE10-B5D880213B17}"/>
    <dgm:cxn modelId="{9D8DF985-0EC5-47B1-B87C-9B2934788232}" type="presOf" srcId="{0100B68B-5904-4DBA-B414-DCA96FBAF7A5}" destId="{BCC31F89-D6DB-43DA-B1B1-394C09062A4F}" srcOrd="0" destOrd="0" presId="urn:microsoft.com/office/officeart/2008/layout/LinedList"/>
    <dgm:cxn modelId="{3C4F0686-CF60-4165-8943-F7300FCC6CCC}" srcId="{A020350F-79F1-494B-9FC8-9ACED31C654B}" destId="{1A099938-3025-4C6E-87A9-1B6BF0952653}" srcOrd="3" destOrd="0" parTransId="{0D5A9033-69C8-4A01-9AED-74D2429BDCC9}" sibTransId="{7BC8BDF5-D8EE-4A0C-A34A-2AF06BBF209C}"/>
    <dgm:cxn modelId="{684D1599-8DC6-4165-949D-2E21FD5067BD}" srcId="{A020350F-79F1-494B-9FC8-9ACED31C654B}" destId="{0100B68B-5904-4DBA-B414-DCA96FBAF7A5}" srcOrd="6" destOrd="0" parTransId="{E7561B6F-9F03-485D-BFC9-21C5C6331FBB}" sibTransId="{0DC8C543-2AB2-4350-A444-90462B8E6505}"/>
    <dgm:cxn modelId="{76901CAA-ECB3-4C41-B315-CA28D43EB1BF}" srcId="{A020350F-79F1-494B-9FC8-9ACED31C654B}" destId="{13C37A45-1620-4118-9ACA-BEFFDA5B0075}" srcOrd="2" destOrd="0" parTransId="{4AEDC473-15EB-4786-9509-FC35952C4D9B}" sibTransId="{1B618ABB-A344-4711-A228-FD3C4E0C30F6}"/>
    <dgm:cxn modelId="{7E0F8DB2-5AB5-4E82-948C-D97ED9403B29}" srcId="{A020350F-79F1-494B-9FC8-9ACED31C654B}" destId="{A178C92D-BD3F-49D4-AC32-6EC88C96A243}" srcOrd="1" destOrd="0" parTransId="{8F2BAE78-4730-48DE-9B66-0810EDCAA40B}" sibTransId="{E5D1289F-F09D-4CAB-A990-054901DF5E01}"/>
    <dgm:cxn modelId="{98D523C2-EC4B-453E-B4DC-D1E8DCA260AE}" type="presOf" srcId="{11757DDC-5C2E-48C7-830D-7B0B3F3993E5}" destId="{3A977128-6FD9-4086-9517-068D96046C97}" srcOrd="0" destOrd="0" presId="urn:microsoft.com/office/officeart/2008/layout/LinedList"/>
    <dgm:cxn modelId="{7E07B9F5-E2E3-43FA-A489-88BCCE0D0823}" type="presOf" srcId="{A178C92D-BD3F-49D4-AC32-6EC88C96A243}" destId="{BB6A7839-5D4C-4E7B-AF77-CEFE4C07BDE0}" srcOrd="0" destOrd="0" presId="urn:microsoft.com/office/officeart/2008/layout/LinedList"/>
    <dgm:cxn modelId="{B66B8F24-3952-4999-92EA-23C7F3EE01DF}" type="presParOf" srcId="{F957BEF2-E463-4CBE-B7D4-4A1E2A5FC821}" destId="{84F96E7A-2176-4319-B41D-55469892C6C8}" srcOrd="0" destOrd="0" presId="urn:microsoft.com/office/officeart/2008/layout/LinedList"/>
    <dgm:cxn modelId="{2E5C81F3-431C-4613-B01D-7AA49C2CF8B2}" type="presParOf" srcId="{F957BEF2-E463-4CBE-B7D4-4A1E2A5FC821}" destId="{5F389E91-E138-403F-BBEC-A7954A0E54DD}" srcOrd="1" destOrd="0" presId="urn:microsoft.com/office/officeart/2008/layout/LinedList"/>
    <dgm:cxn modelId="{38298BA1-D702-451F-B61A-A87253CF73DC}" type="presParOf" srcId="{5F389E91-E138-403F-BBEC-A7954A0E54DD}" destId="{8788AE62-EB3C-49CB-B2A7-90C82504A600}" srcOrd="0" destOrd="0" presId="urn:microsoft.com/office/officeart/2008/layout/LinedList"/>
    <dgm:cxn modelId="{7D88800F-A8C1-4008-A135-F174F68EF822}" type="presParOf" srcId="{5F389E91-E138-403F-BBEC-A7954A0E54DD}" destId="{6556E4A3-3FF2-48BB-94AC-C2E5445CEEEC}" srcOrd="1" destOrd="0" presId="urn:microsoft.com/office/officeart/2008/layout/LinedList"/>
    <dgm:cxn modelId="{4CEC5F20-50B1-4908-89F0-CB2C5A7C0A85}" type="presParOf" srcId="{F957BEF2-E463-4CBE-B7D4-4A1E2A5FC821}" destId="{DFAAB659-821E-4972-8C98-F166DF0300C4}" srcOrd="2" destOrd="0" presId="urn:microsoft.com/office/officeart/2008/layout/LinedList"/>
    <dgm:cxn modelId="{4669591F-119B-4A00-B4E5-15B7C8396608}" type="presParOf" srcId="{F957BEF2-E463-4CBE-B7D4-4A1E2A5FC821}" destId="{D8A79250-EDB5-48F5-A8DB-B5D13734F9B4}" srcOrd="3" destOrd="0" presId="urn:microsoft.com/office/officeart/2008/layout/LinedList"/>
    <dgm:cxn modelId="{79D89BAA-57EA-4F02-AA30-905560A3B765}" type="presParOf" srcId="{D8A79250-EDB5-48F5-A8DB-B5D13734F9B4}" destId="{BB6A7839-5D4C-4E7B-AF77-CEFE4C07BDE0}" srcOrd="0" destOrd="0" presId="urn:microsoft.com/office/officeart/2008/layout/LinedList"/>
    <dgm:cxn modelId="{C777923D-2FEE-4FA0-9CB6-7D51F25BCA60}" type="presParOf" srcId="{D8A79250-EDB5-48F5-A8DB-B5D13734F9B4}" destId="{DEED1E27-98D7-46D4-811E-9874EE688B11}" srcOrd="1" destOrd="0" presId="urn:microsoft.com/office/officeart/2008/layout/LinedList"/>
    <dgm:cxn modelId="{B05E8DD1-12FC-425F-9406-4042EEB85370}" type="presParOf" srcId="{F957BEF2-E463-4CBE-B7D4-4A1E2A5FC821}" destId="{2AF7DA68-6A3F-4423-915E-3DDA1FF4C3E1}" srcOrd="4" destOrd="0" presId="urn:microsoft.com/office/officeart/2008/layout/LinedList"/>
    <dgm:cxn modelId="{B026B56E-2F39-417D-AE0D-C90CEE70E409}" type="presParOf" srcId="{F957BEF2-E463-4CBE-B7D4-4A1E2A5FC821}" destId="{A6C951F3-E33C-4454-87A9-B51074902941}" srcOrd="5" destOrd="0" presId="urn:microsoft.com/office/officeart/2008/layout/LinedList"/>
    <dgm:cxn modelId="{5E1949CD-7552-4051-A33A-1787A27B815A}" type="presParOf" srcId="{A6C951F3-E33C-4454-87A9-B51074902941}" destId="{4EF138CA-F1A6-483B-85D3-AEF5DEE523E9}" srcOrd="0" destOrd="0" presId="urn:microsoft.com/office/officeart/2008/layout/LinedList"/>
    <dgm:cxn modelId="{146EA6E2-8EAB-49EE-85BD-85F77490DF04}" type="presParOf" srcId="{A6C951F3-E33C-4454-87A9-B51074902941}" destId="{1F64D991-3F58-4DA0-A7DA-74A159F79352}" srcOrd="1" destOrd="0" presId="urn:microsoft.com/office/officeart/2008/layout/LinedList"/>
    <dgm:cxn modelId="{221D3BEC-ED7E-40AF-BE1F-0FF792176B0A}" type="presParOf" srcId="{F957BEF2-E463-4CBE-B7D4-4A1E2A5FC821}" destId="{4CD19D59-933F-40B7-B5EC-E47092392F8A}" srcOrd="6" destOrd="0" presId="urn:microsoft.com/office/officeart/2008/layout/LinedList"/>
    <dgm:cxn modelId="{6F3C0077-E256-42C3-BD35-75BE85BBCEF4}" type="presParOf" srcId="{F957BEF2-E463-4CBE-B7D4-4A1E2A5FC821}" destId="{EFE567F5-02CD-4393-8132-44C4CCC568A0}" srcOrd="7" destOrd="0" presId="urn:microsoft.com/office/officeart/2008/layout/LinedList"/>
    <dgm:cxn modelId="{648E2A55-E43B-4147-8D7F-274D685ED3FC}" type="presParOf" srcId="{EFE567F5-02CD-4393-8132-44C4CCC568A0}" destId="{30581415-2113-424A-9C4A-2DF74F332AD9}" srcOrd="0" destOrd="0" presId="urn:microsoft.com/office/officeart/2008/layout/LinedList"/>
    <dgm:cxn modelId="{7DC3FCDF-086E-49B6-9D46-8139A8151454}" type="presParOf" srcId="{EFE567F5-02CD-4393-8132-44C4CCC568A0}" destId="{83E8E0AA-4FD4-485F-AC17-88C5003A70F4}" srcOrd="1" destOrd="0" presId="urn:microsoft.com/office/officeart/2008/layout/LinedList"/>
    <dgm:cxn modelId="{9F97C591-9589-45E0-BC1F-A1F3FA12F855}" type="presParOf" srcId="{F957BEF2-E463-4CBE-B7D4-4A1E2A5FC821}" destId="{7940E1FB-4A47-4CF5-8134-808122904715}" srcOrd="8" destOrd="0" presId="urn:microsoft.com/office/officeart/2008/layout/LinedList"/>
    <dgm:cxn modelId="{DD3D48A8-565B-4F42-AA12-E07306406723}" type="presParOf" srcId="{F957BEF2-E463-4CBE-B7D4-4A1E2A5FC821}" destId="{0DABF465-F27A-4CEA-B67D-FBE576A948D5}" srcOrd="9" destOrd="0" presId="urn:microsoft.com/office/officeart/2008/layout/LinedList"/>
    <dgm:cxn modelId="{AF9A7246-070C-41E9-B239-2EBAA516BE45}" type="presParOf" srcId="{0DABF465-F27A-4CEA-B67D-FBE576A948D5}" destId="{3A977128-6FD9-4086-9517-068D96046C97}" srcOrd="0" destOrd="0" presId="urn:microsoft.com/office/officeart/2008/layout/LinedList"/>
    <dgm:cxn modelId="{E5BCC510-8549-482A-8CE6-863A613AC420}" type="presParOf" srcId="{0DABF465-F27A-4CEA-B67D-FBE576A948D5}" destId="{E35A46BF-E0A7-4302-B904-6C028A0C3515}" srcOrd="1" destOrd="0" presId="urn:microsoft.com/office/officeart/2008/layout/LinedList"/>
    <dgm:cxn modelId="{2CA4B5BA-4999-433D-BD48-FC1E1BBE97EB}" type="presParOf" srcId="{F957BEF2-E463-4CBE-B7D4-4A1E2A5FC821}" destId="{1A029F63-3989-47AE-8674-AC39911F6733}" srcOrd="10" destOrd="0" presId="urn:microsoft.com/office/officeart/2008/layout/LinedList"/>
    <dgm:cxn modelId="{9F88F613-C1B3-4469-8ABE-4E7A54CA81F8}" type="presParOf" srcId="{F957BEF2-E463-4CBE-B7D4-4A1E2A5FC821}" destId="{1306843D-41DB-4C6E-9E82-90CC9D4E3B57}" srcOrd="11" destOrd="0" presId="urn:microsoft.com/office/officeart/2008/layout/LinedList"/>
    <dgm:cxn modelId="{0F1CBA0C-DD65-4101-899C-63C6985A28B6}" type="presParOf" srcId="{1306843D-41DB-4C6E-9E82-90CC9D4E3B57}" destId="{C67FE35F-D8FC-4F96-B469-AB58BA953F7A}" srcOrd="0" destOrd="0" presId="urn:microsoft.com/office/officeart/2008/layout/LinedList"/>
    <dgm:cxn modelId="{8B5F96BD-ED3A-4D91-A04A-8DA9E7688860}" type="presParOf" srcId="{1306843D-41DB-4C6E-9E82-90CC9D4E3B57}" destId="{80352D49-5D5B-4C37-9282-FF8CFF16C4E2}" srcOrd="1" destOrd="0" presId="urn:microsoft.com/office/officeart/2008/layout/LinedList"/>
    <dgm:cxn modelId="{8C585A4E-EAEB-4F2C-998D-63EEF69F4988}" type="presParOf" srcId="{F957BEF2-E463-4CBE-B7D4-4A1E2A5FC821}" destId="{302A4467-309D-4467-A986-3B59AED21AF8}" srcOrd="12" destOrd="0" presId="urn:microsoft.com/office/officeart/2008/layout/LinedList"/>
    <dgm:cxn modelId="{EE8AA1BB-9BB2-4841-A115-A8C5285D1C47}" type="presParOf" srcId="{F957BEF2-E463-4CBE-B7D4-4A1E2A5FC821}" destId="{BA8F15A1-3612-4A06-A619-47D96606E400}" srcOrd="13" destOrd="0" presId="urn:microsoft.com/office/officeart/2008/layout/LinedList"/>
    <dgm:cxn modelId="{E2E30C7C-6DC5-4D44-96E6-2F9424741EBC}" type="presParOf" srcId="{BA8F15A1-3612-4A06-A619-47D96606E400}" destId="{BCC31F89-D6DB-43DA-B1B1-394C09062A4F}" srcOrd="0" destOrd="0" presId="urn:microsoft.com/office/officeart/2008/layout/LinedList"/>
    <dgm:cxn modelId="{4F6E7CA4-0A85-449A-BC9E-41F1673A6077}" type="presParOf" srcId="{BA8F15A1-3612-4A06-A619-47D96606E400}" destId="{9C638C5B-6DAA-473C-B579-0ABB98FD07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35A3-F839-4F8A-8A08-D84F66DFAB0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D8EC7-85B3-4AA2-BA4F-AC311FB2BE84}">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b="0" i="0" kern="1200" baseline="0">
              <a:latin typeface="Bierstadt" panose="020B0004020202020204" pitchFamily="34" charset="0"/>
            </a:rPr>
            <a:t>Hij werkt hard</a:t>
          </a:r>
          <a:endParaRPr lang="en-US" sz="3300" kern="1200">
            <a:latin typeface="Bierstadt" panose="020B0004020202020204" pitchFamily="34" charset="0"/>
          </a:endParaRPr>
        </a:p>
      </dsp:txBody>
      <dsp:txXfrm>
        <a:off x="0" y="623"/>
        <a:ext cx="6492875" cy="729164"/>
      </dsp:txXfrm>
    </dsp:sp>
    <dsp:sp modelId="{1DA212DE-B8E1-4A14-9AB9-753717F47C1A}">
      <dsp:nvSpPr>
        <dsp:cNvPr id="0" name=""/>
        <dsp:cNvSpPr/>
      </dsp:nvSpPr>
      <dsp:spPr>
        <a:xfrm>
          <a:off x="0" y="729788"/>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F3781-1002-4868-B077-C8C8FD538A65}">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b="0" i="0" kern="1200" baseline="0" dirty="0" err="1">
              <a:latin typeface="Bierstadt" panose="020B0004020202020204" pitchFamily="34" charset="0"/>
            </a:rPr>
            <a:t>Zij</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pint</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geld</a:t>
          </a:r>
          <a:endParaRPr lang="en-US" sz="3300" kern="1200" dirty="0">
            <a:latin typeface="Bierstadt" panose="020B0004020202020204" pitchFamily="34" charset="0"/>
          </a:endParaRPr>
        </a:p>
      </dsp:txBody>
      <dsp:txXfrm>
        <a:off x="0" y="729788"/>
        <a:ext cx="6492875" cy="729164"/>
      </dsp:txXfrm>
    </dsp:sp>
    <dsp:sp modelId="{390BB14B-20D1-42F8-90FA-4C381754328D}">
      <dsp:nvSpPr>
        <dsp:cNvPr id="0" name=""/>
        <dsp:cNvSpPr/>
      </dsp:nvSpPr>
      <dsp:spPr>
        <a:xfrm>
          <a:off x="0" y="1458952"/>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6C684-7C56-4284-80CC-CA849469E5FA}">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b="0" i="0" kern="1200" baseline="0" dirty="0" err="1">
              <a:latin typeface="Bierstadt" panose="020B0004020202020204" pitchFamily="34" charset="0"/>
            </a:rPr>
            <a:t>Wij</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studeren</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altijd</a:t>
          </a:r>
          <a:endParaRPr lang="en-US" sz="3300" kern="1200" dirty="0">
            <a:latin typeface="Bierstadt" panose="020B0004020202020204" pitchFamily="34" charset="0"/>
          </a:endParaRPr>
        </a:p>
      </dsp:txBody>
      <dsp:txXfrm>
        <a:off x="0" y="1458952"/>
        <a:ext cx="6492875" cy="729164"/>
      </dsp:txXfrm>
    </dsp:sp>
    <dsp:sp modelId="{88AADDE4-C8E3-4DF8-B05D-ABA831025839}">
      <dsp:nvSpPr>
        <dsp:cNvPr id="0" name=""/>
        <dsp:cNvSpPr/>
      </dsp:nvSpPr>
      <dsp:spPr>
        <a:xfrm>
          <a:off x="0" y="218811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0A266-360B-4EC7-BC1F-2DBDBC96C6C7}">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b="0" i="0" kern="1200" baseline="0" dirty="0" err="1">
              <a:latin typeface="Bierstadt" panose="020B0004020202020204" pitchFamily="34" charset="0"/>
            </a:rPr>
            <a:t>Ik</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geloof</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jou</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niet</a:t>
          </a:r>
          <a:endParaRPr lang="en-US" sz="3300" kern="1200" dirty="0">
            <a:latin typeface="Bierstadt" panose="020B0004020202020204" pitchFamily="34" charset="0"/>
          </a:endParaRPr>
        </a:p>
      </dsp:txBody>
      <dsp:txXfrm>
        <a:off x="0" y="2188117"/>
        <a:ext cx="6492875" cy="729164"/>
      </dsp:txXfrm>
    </dsp:sp>
    <dsp:sp modelId="{F25D831C-9A82-48D2-90CF-C5F406623912}">
      <dsp:nvSpPr>
        <dsp:cNvPr id="0" name=""/>
        <dsp:cNvSpPr/>
      </dsp:nvSpPr>
      <dsp:spPr>
        <a:xfrm>
          <a:off x="0" y="2917282"/>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F4A2F-CD7A-4E1C-9FD2-0EECE7AD31DA}">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b="0" i="0" kern="1200" baseline="0" dirty="0" err="1">
              <a:latin typeface="Bierstadt" panose="020B0004020202020204" pitchFamily="34" charset="0"/>
            </a:rPr>
            <a:t>Het</a:t>
          </a:r>
          <a:r>
            <a:rPr lang="it-IT" sz="3300" b="0" i="0" kern="1200" baseline="0" dirty="0">
              <a:latin typeface="Bierstadt" panose="020B0004020202020204" pitchFamily="34" charset="0"/>
            </a:rPr>
            <a:t> kind </a:t>
          </a:r>
          <a:r>
            <a:rPr lang="it-IT" sz="3300" b="0" i="0" kern="1200" baseline="0" dirty="0" err="1">
              <a:latin typeface="Bierstadt" panose="020B0004020202020204" pitchFamily="34" charset="0"/>
            </a:rPr>
            <a:t>vindt</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een</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lekker</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snoepje</a:t>
          </a:r>
          <a:endParaRPr lang="en-US" sz="3300" kern="1200" dirty="0">
            <a:latin typeface="Bierstadt" panose="020B0004020202020204" pitchFamily="34" charset="0"/>
          </a:endParaRPr>
        </a:p>
      </dsp:txBody>
      <dsp:txXfrm>
        <a:off x="0" y="2917282"/>
        <a:ext cx="6492875" cy="729164"/>
      </dsp:txXfrm>
    </dsp:sp>
    <dsp:sp modelId="{E53D5CF0-E847-4C45-AB2B-B32B2562DE9E}">
      <dsp:nvSpPr>
        <dsp:cNvPr id="0" name=""/>
        <dsp:cNvSpPr/>
      </dsp:nvSpPr>
      <dsp:spPr>
        <a:xfrm>
          <a:off x="0" y="3646447"/>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DBB8A-2FF8-43A8-B65C-6C4863E5B22C}">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b="0" i="0" kern="1200" baseline="0" dirty="0" err="1">
              <a:latin typeface="Bierstadt" panose="020B0004020202020204" pitchFamily="34" charset="0"/>
            </a:rPr>
            <a:t>Houd</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jij</a:t>
          </a:r>
          <a:r>
            <a:rPr lang="it-IT" sz="3300" b="0" i="0" kern="1200" baseline="0" dirty="0">
              <a:latin typeface="Bierstadt" panose="020B0004020202020204" pitchFamily="34" charset="0"/>
            </a:rPr>
            <a:t> van </a:t>
          </a:r>
          <a:r>
            <a:rPr lang="it-IT" sz="3300" b="0" i="0" kern="1200" baseline="0" dirty="0" err="1">
              <a:latin typeface="Bierstadt" panose="020B0004020202020204" pitchFamily="34" charset="0"/>
            </a:rPr>
            <a:t>mij</a:t>
          </a:r>
          <a:r>
            <a:rPr lang="it-IT" sz="3300" b="0" i="0" kern="1200" baseline="0" dirty="0">
              <a:latin typeface="Bierstadt" panose="020B0004020202020204" pitchFamily="34" charset="0"/>
            </a:rPr>
            <a:t>?</a:t>
          </a:r>
          <a:endParaRPr lang="en-US" sz="3300" kern="1200" dirty="0">
            <a:latin typeface="Bierstadt" panose="020B0004020202020204" pitchFamily="34" charset="0"/>
          </a:endParaRPr>
        </a:p>
      </dsp:txBody>
      <dsp:txXfrm>
        <a:off x="0" y="3646447"/>
        <a:ext cx="6492875" cy="729164"/>
      </dsp:txXfrm>
    </dsp:sp>
    <dsp:sp modelId="{4F28A4C4-E8B0-4749-8AB7-8D9245CEF59A}">
      <dsp:nvSpPr>
        <dsp:cNvPr id="0" name=""/>
        <dsp:cNvSpPr/>
      </dsp:nvSpPr>
      <dsp:spPr>
        <a:xfrm>
          <a:off x="0" y="43756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3FEB5-D098-48B2-8197-E0CDFB8FCA04}">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b="0" i="0" kern="1200" baseline="0" dirty="0" err="1">
              <a:latin typeface="Bierstadt" panose="020B0004020202020204" pitchFamily="34" charset="0"/>
            </a:rPr>
            <a:t>Wij</a:t>
          </a:r>
          <a:r>
            <a:rPr lang="it-IT" sz="3300" b="0" i="0" kern="1200" baseline="0" dirty="0">
              <a:latin typeface="Bierstadt" panose="020B0004020202020204" pitchFamily="34" charset="0"/>
            </a:rPr>
            <a:t> </a:t>
          </a:r>
          <a:r>
            <a:rPr lang="it-IT" sz="3300" b="0" i="0" kern="1200" baseline="0" dirty="0" err="1">
              <a:latin typeface="Bierstadt" panose="020B0004020202020204" pitchFamily="34" charset="0"/>
            </a:rPr>
            <a:t>rijden</a:t>
          </a:r>
          <a:r>
            <a:rPr lang="it-IT" sz="3300" b="0" i="0" kern="1200" baseline="0" dirty="0">
              <a:latin typeface="Bierstadt" panose="020B0004020202020204" pitchFamily="34" charset="0"/>
            </a:rPr>
            <a:t> erg </a:t>
          </a:r>
          <a:r>
            <a:rPr lang="it-IT" sz="3300" b="0" i="0" kern="1200" baseline="0" dirty="0" err="1">
              <a:latin typeface="Bierstadt" panose="020B0004020202020204" pitchFamily="34" charset="0"/>
            </a:rPr>
            <a:t>snel</a:t>
          </a:r>
          <a:r>
            <a:rPr lang="it-IT" sz="3300" b="0" i="0" kern="1200" baseline="0" dirty="0">
              <a:latin typeface="Bierstadt" panose="020B0004020202020204" pitchFamily="34" charset="0"/>
            </a:rPr>
            <a:t>.</a:t>
          </a:r>
          <a:endParaRPr lang="en-US" sz="3300" kern="1200" dirty="0">
            <a:latin typeface="Bierstadt" panose="020B0004020202020204" pitchFamily="34" charset="0"/>
          </a:endParaRPr>
        </a:p>
      </dsp:txBody>
      <dsp:txXfrm>
        <a:off x="0" y="4375611"/>
        <a:ext cx="6492875" cy="7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84F8E-5340-4009-8E50-927A8C280DD3}">
      <dsp:nvSpPr>
        <dsp:cNvPr id="0" name=""/>
        <dsp:cNvSpPr/>
      </dsp:nvSpPr>
      <dsp:spPr>
        <a:xfrm>
          <a:off x="0" y="0"/>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EDC15-A3A3-4DE0-9527-5715B8FA3441}">
      <dsp:nvSpPr>
        <dsp:cNvPr id="0" name=""/>
        <dsp:cNvSpPr/>
      </dsp:nvSpPr>
      <dsp:spPr>
        <a:xfrm>
          <a:off x="0" y="0"/>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gaan</a:t>
          </a:r>
          <a:r>
            <a:rPr lang="it-IT" sz="3200" kern="1200"/>
            <a:t> &gt; ik ga, jij/hij gaat</a:t>
          </a:r>
          <a:endParaRPr lang="en-US" sz="3200" kern="1200"/>
        </a:p>
      </dsp:txBody>
      <dsp:txXfrm>
        <a:off x="0" y="0"/>
        <a:ext cx="6812280" cy="692658"/>
      </dsp:txXfrm>
    </dsp:sp>
    <dsp:sp modelId="{3EC0360A-9EF0-4211-BD4E-0C180C3076B5}">
      <dsp:nvSpPr>
        <dsp:cNvPr id="0" name=""/>
        <dsp:cNvSpPr/>
      </dsp:nvSpPr>
      <dsp:spPr>
        <a:xfrm>
          <a:off x="0" y="692657"/>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84154-F87B-468A-B564-21F09A63EB7E}">
      <dsp:nvSpPr>
        <dsp:cNvPr id="0" name=""/>
        <dsp:cNvSpPr/>
      </dsp:nvSpPr>
      <dsp:spPr>
        <a:xfrm>
          <a:off x="0" y="692658"/>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staan &gt; </a:t>
          </a:r>
          <a:r>
            <a:rPr lang="it-IT" sz="3200" kern="1200"/>
            <a:t>ik sta, jij/hij staat</a:t>
          </a:r>
          <a:endParaRPr lang="en-US" sz="3200" kern="1200"/>
        </a:p>
      </dsp:txBody>
      <dsp:txXfrm>
        <a:off x="0" y="692658"/>
        <a:ext cx="6812280" cy="692658"/>
      </dsp:txXfrm>
    </dsp:sp>
    <dsp:sp modelId="{257A3498-9AC1-4852-8A53-A9F070056EC9}">
      <dsp:nvSpPr>
        <dsp:cNvPr id="0" name=""/>
        <dsp:cNvSpPr/>
      </dsp:nvSpPr>
      <dsp:spPr>
        <a:xfrm>
          <a:off x="0" y="1385315"/>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6100C-6E5A-4340-9B23-EB7DA533D584}">
      <dsp:nvSpPr>
        <dsp:cNvPr id="0" name=""/>
        <dsp:cNvSpPr/>
      </dsp:nvSpPr>
      <dsp:spPr>
        <a:xfrm>
          <a:off x="0" y="1385316"/>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slaan &gt; </a:t>
          </a:r>
          <a:r>
            <a:rPr lang="it-IT" sz="3200" kern="1200"/>
            <a:t>ik sla, jij/hij slaat</a:t>
          </a:r>
          <a:endParaRPr lang="en-US" sz="3200" kern="1200"/>
        </a:p>
      </dsp:txBody>
      <dsp:txXfrm>
        <a:off x="0" y="1385316"/>
        <a:ext cx="6812280" cy="692658"/>
      </dsp:txXfrm>
    </dsp:sp>
    <dsp:sp modelId="{3962BB3A-607B-49DE-9E2B-BD483615DF71}">
      <dsp:nvSpPr>
        <dsp:cNvPr id="0" name=""/>
        <dsp:cNvSpPr/>
      </dsp:nvSpPr>
      <dsp:spPr>
        <a:xfrm>
          <a:off x="0" y="2077973"/>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81C0E-61A1-4024-B1EF-C413F0C10E5A}">
      <dsp:nvSpPr>
        <dsp:cNvPr id="0" name=""/>
        <dsp:cNvSpPr/>
      </dsp:nvSpPr>
      <dsp:spPr>
        <a:xfrm>
          <a:off x="0" y="2077974"/>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zien</a:t>
          </a:r>
          <a:r>
            <a:rPr lang="it-IT" sz="3200" kern="1200"/>
            <a:t> &gt; ik zie, jij ziet, hij ziet</a:t>
          </a:r>
          <a:endParaRPr lang="en-US" sz="3200" kern="1200"/>
        </a:p>
      </dsp:txBody>
      <dsp:txXfrm>
        <a:off x="0" y="2077974"/>
        <a:ext cx="6812280" cy="692658"/>
      </dsp:txXfrm>
    </dsp:sp>
    <dsp:sp modelId="{E751DA63-D556-4FAC-8CFA-43FB90AE7C98}">
      <dsp:nvSpPr>
        <dsp:cNvPr id="0" name=""/>
        <dsp:cNvSpPr/>
      </dsp:nvSpPr>
      <dsp:spPr>
        <a:xfrm>
          <a:off x="0" y="2770631"/>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4D096-2074-4CA6-A59F-3DC3D91B944B}">
      <dsp:nvSpPr>
        <dsp:cNvPr id="0" name=""/>
        <dsp:cNvSpPr/>
      </dsp:nvSpPr>
      <dsp:spPr>
        <a:xfrm>
          <a:off x="0" y="2770632"/>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doen</a:t>
          </a:r>
          <a:r>
            <a:rPr lang="it-IT" sz="3200" kern="1200"/>
            <a:t> &gt; ik doe, jij doet, hij doet</a:t>
          </a:r>
          <a:endParaRPr lang="en-US" sz="3200" kern="1200"/>
        </a:p>
      </dsp:txBody>
      <dsp:txXfrm>
        <a:off x="0" y="2770632"/>
        <a:ext cx="6812280" cy="692658"/>
      </dsp:txXfrm>
    </dsp:sp>
    <dsp:sp modelId="{CA5C1479-6248-447A-8D2B-1107AAFEFAFF}">
      <dsp:nvSpPr>
        <dsp:cNvPr id="0" name=""/>
        <dsp:cNvSpPr/>
      </dsp:nvSpPr>
      <dsp:spPr>
        <a:xfrm>
          <a:off x="0" y="3463289"/>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38CD7-A409-4A37-B38C-71976EF6C787}">
      <dsp:nvSpPr>
        <dsp:cNvPr id="0" name=""/>
        <dsp:cNvSpPr/>
      </dsp:nvSpPr>
      <dsp:spPr>
        <a:xfrm>
          <a:off x="0" y="3463290"/>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komen</a:t>
          </a:r>
          <a:r>
            <a:rPr lang="it-IT" sz="3200" kern="1200"/>
            <a:t> &gt; ik kom, jij komt, hij komt</a:t>
          </a:r>
          <a:endParaRPr lang="en-US" sz="3200" kern="1200"/>
        </a:p>
      </dsp:txBody>
      <dsp:txXfrm>
        <a:off x="0" y="3463290"/>
        <a:ext cx="6812280" cy="692658"/>
      </dsp:txXfrm>
    </dsp:sp>
    <dsp:sp modelId="{5092B734-6412-4188-A86A-594C1D66D036}">
      <dsp:nvSpPr>
        <dsp:cNvPr id="0" name=""/>
        <dsp:cNvSpPr/>
      </dsp:nvSpPr>
      <dsp:spPr>
        <a:xfrm>
          <a:off x="0" y="4155947"/>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00554-9CD4-4F41-B546-9D761340D240}">
      <dsp:nvSpPr>
        <dsp:cNvPr id="0" name=""/>
        <dsp:cNvSpPr/>
      </dsp:nvSpPr>
      <dsp:spPr>
        <a:xfrm>
          <a:off x="0" y="4155948"/>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zijn</a:t>
          </a:r>
          <a:r>
            <a:rPr lang="it-IT" sz="3200" kern="1200"/>
            <a:t> &gt; ik ben, jij bent, hij is</a:t>
          </a:r>
          <a:endParaRPr lang="en-US" sz="3200" kern="1200"/>
        </a:p>
      </dsp:txBody>
      <dsp:txXfrm>
        <a:off x="0" y="4155948"/>
        <a:ext cx="6812280" cy="692658"/>
      </dsp:txXfrm>
    </dsp:sp>
    <dsp:sp modelId="{0A79AB59-BB91-4A41-8C4A-3D9FC8BDA080}">
      <dsp:nvSpPr>
        <dsp:cNvPr id="0" name=""/>
        <dsp:cNvSpPr/>
      </dsp:nvSpPr>
      <dsp:spPr>
        <a:xfrm>
          <a:off x="0" y="4848605"/>
          <a:ext cx="6812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957EB-4AE5-4E04-917A-F75253D39EB3}">
      <dsp:nvSpPr>
        <dsp:cNvPr id="0" name=""/>
        <dsp:cNvSpPr/>
      </dsp:nvSpPr>
      <dsp:spPr>
        <a:xfrm>
          <a:off x="0" y="4848606"/>
          <a:ext cx="6812280" cy="6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b="1" kern="1200"/>
            <a:t>hebben</a:t>
          </a:r>
          <a:r>
            <a:rPr lang="it-IT" sz="3200" kern="1200"/>
            <a:t> &gt; ik heb, jij hebt, hij heeft</a:t>
          </a:r>
          <a:endParaRPr lang="en-US" sz="3200" kern="1200"/>
        </a:p>
      </dsp:txBody>
      <dsp:txXfrm>
        <a:off x="0" y="4848606"/>
        <a:ext cx="6812280" cy="692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96E7A-2176-4319-B41D-55469892C6C8}">
      <dsp:nvSpPr>
        <dsp:cNvPr id="0" name=""/>
        <dsp:cNvSpPr/>
      </dsp:nvSpPr>
      <dsp:spPr>
        <a:xfrm>
          <a:off x="0" y="450"/>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8AE62-EB3C-49CB-B2A7-90C82504A600}">
      <dsp:nvSpPr>
        <dsp:cNvPr id="0" name=""/>
        <dsp:cNvSpPr/>
      </dsp:nvSpPr>
      <dsp:spPr>
        <a:xfrm>
          <a:off x="0" y="450"/>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Zullen &gt; shall </a:t>
          </a:r>
          <a:endParaRPr lang="en-US" sz="2400" kern="1200"/>
        </a:p>
      </dsp:txBody>
      <dsp:txXfrm>
        <a:off x="0" y="450"/>
        <a:ext cx="10168127" cy="527610"/>
      </dsp:txXfrm>
    </dsp:sp>
    <dsp:sp modelId="{DFAAB659-821E-4972-8C98-F166DF0300C4}">
      <dsp:nvSpPr>
        <dsp:cNvPr id="0" name=""/>
        <dsp:cNvSpPr/>
      </dsp:nvSpPr>
      <dsp:spPr>
        <a:xfrm>
          <a:off x="0" y="528061"/>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A7839-5D4C-4E7B-AF77-CEFE4C07BDE0}">
      <dsp:nvSpPr>
        <dsp:cNvPr id="0" name=""/>
        <dsp:cNvSpPr/>
      </dsp:nvSpPr>
      <dsp:spPr>
        <a:xfrm>
          <a:off x="0" y="528061"/>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Gaan (per il futuro) &gt; going to </a:t>
          </a:r>
          <a:endParaRPr lang="en-US" sz="2400" kern="1200"/>
        </a:p>
      </dsp:txBody>
      <dsp:txXfrm>
        <a:off x="0" y="528061"/>
        <a:ext cx="10168127" cy="527610"/>
      </dsp:txXfrm>
    </dsp:sp>
    <dsp:sp modelId="{2AF7DA68-6A3F-4423-915E-3DDA1FF4C3E1}">
      <dsp:nvSpPr>
        <dsp:cNvPr id="0" name=""/>
        <dsp:cNvSpPr/>
      </dsp:nvSpPr>
      <dsp:spPr>
        <a:xfrm>
          <a:off x="0" y="1055672"/>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138CA-F1A6-483B-85D3-AEF5DEE523E9}">
      <dsp:nvSpPr>
        <dsp:cNvPr id="0" name=""/>
        <dsp:cNvSpPr/>
      </dsp:nvSpPr>
      <dsp:spPr>
        <a:xfrm>
          <a:off x="0" y="1055672"/>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Willen &gt; want </a:t>
          </a:r>
          <a:endParaRPr lang="en-US" sz="2400" kern="1200"/>
        </a:p>
      </dsp:txBody>
      <dsp:txXfrm>
        <a:off x="0" y="1055672"/>
        <a:ext cx="10168127" cy="527610"/>
      </dsp:txXfrm>
    </dsp:sp>
    <dsp:sp modelId="{4CD19D59-933F-40B7-B5EC-E47092392F8A}">
      <dsp:nvSpPr>
        <dsp:cNvPr id="0" name=""/>
        <dsp:cNvSpPr/>
      </dsp:nvSpPr>
      <dsp:spPr>
        <a:xfrm>
          <a:off x="0" y="1583282"/>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81415-2113-424A-9C4A-2DF74F332AD9}">
      <dsp:nvSpPr>
        <dsp:cNvPr id="0" name=""/>
        <dsp:cNvSpPr/>
      </dsp:nvSpPr>
      <dsp:spPr>
        <a:xfrm>
          <a:off x="0" y="1583282"/>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Kunnen &gt; can </a:t>
          </a:r>
          <a:endParaRPr lang="en-US" sz="2400" kern="1200"/>
        </a:p>
      </dsp:txBody>
      <dsp:txXfrm>
        <a:off x="0" y="1583282"/>
        <a:ext cx="10168127" cy="527610"/>
      </dsp:txXfrm>
    </dsp:sp>
    <dsp:sp modelId="{7940E1FB-4A47-4CF5-8134-808122904715}">
      <dsp:nvSpPr>
        <dsp:cNvPr id="0" name=""/>
        <dsp:cNvSpPr/>
      </dsp:nvSpPr>
      <dsp:spPr>
        <a:xfrm>
          <a:off x="0" y="211089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77128-6FD9-4086-9517-068D96046C97}">
      <dsp:nvSpPr>
        <dsp:cNvPr id="0" name=""/>
        <dsp:cNvSpPr/>
      </dsp:nvSpPr>
      <dsp:spPr>
        <a:xfrm>
          <a:off x="0" y="2110893"/>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Mogen &gt; may </a:t>
          </a:r>
          <a:endParaRPr lang="en-US" sz="2400" kern="1200"/>
        </a:p>
      </dsp:txBody>
      <dsp:txXfrm>
        <a:off x="0" y="2110893"/>
        <a:ext cx="10168127" cy="527610"/>
      </dsp:txXfrm>
    </dsp:sp>
    <dsp:sp modelId="{1A029F63-3989-47AE-8674-AC39911F6733}">
      <dsp:nvSpPr>
        <dsp:cNvPr id="0" name=""/>
        <dsp:cNvSpPr/>
      </dsp:nvSpPr>
      <dsp:spPr>
        <a:xfrm>
          <a:off x="0" y="263850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7FE35F-D8FC-4F96-B469-AB58BA953F7A}">
      <dsp:nvSpPr>
        <dsp:cNvPr id="0" name=""/>
        <dsp:cNvSpPr/>
      </dsp:nvSpPr>
      <dsp:spPr>
        <a:xfrm>
          <a:off x="0" y="2638503"/>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Moeten &gt; must </a:t>
          </a:r>
          <a:endParaRPr lang="en-US" sz="2400" kern="1200"/>
        </a:p>
      </dsp:txBody>
      <dsp:txXfrm>
        <a:off x="0" y="2638503"/>
        <a:ext cx="10168127" cy="527610"/>
      </dsp:txXfrm>
    </dsp:sp>
    <dsp:sp modelId="{302A4467-309D-4467-A986-3B59AED21AF8}">
      <dsp:nvSpPr>
        <dsp:cNvPr id="0" name=""/>
        <dsp:cNvSpPr/>
      </dsp:nvSpPr>
      <dsp:spPr>
        <a:xfrm>
          <a:off x="0" y="3166114"/>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31F89-D6DB-43DA-B1B1-394C09062A4F}">
      <dsp:nvSpPr>
        <dsp:cNvPr id="0" name=""/>
        <dsp:cNvSpPr/>
      </dsp:nvSpPr>
      <dsp:spPr>
        <a:xfrm>
          <a:off x="0" y="3166114"/>
          <a:ext cx="10168127" cy="52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Hoeven (niet) &gt; must not </a:t>
          </a:r>
          <a:endParaRPr lang="en-US" sz="2400" kern="1200"/>
        </a:p>
      </dsp:txBody>
      <dsp:txXfrm>
        <a:off x="0" y="3166114"/>
        <a:ext cx="10168127" cy="5276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0CA84-12CD-498C-833E-0902B5BA7CD7}" type="datetimeFigureOut">
              <a:rPr lang="it-IT" smtClean="0"/>
              <a:t>07/11/2023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D503C-18E7-4058-A96B-CB8AA3C75445}" type="slidenum">
              <a:rPr lang="it-IT" smtClean="0"/>
              <a:t>‹N›</a:t>
            </a:fld>
            <a:endParaRPr lang="it-IT"/>
          </a:p>
        </p:txBody>
      </p:sp>
    </p:spTree>
    <p:extLst>
      <p:ext uri="{BB962C8B-B14F-4D97-AF65-F5344CB8AC3E}">
        <p14:creationId xmlns:p14="http://schemas.microsoft.com/office/powerpoint/2010/main" val="163866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1. </a:t>
            </a:r>
            <a:r>
              <a:rPr lang="nl-NL" sz="1200" b="0" i="0" u="none" strike="noStrike" kern="1200" baseline="0" dirty="0">
                <a:solidFill>
                  <a:schemeClr val="tx1"/>
                </a:solidFill>
                <a:latin typeface="+mn-lt"/>
                <a:ea typeface="+mn-ea"/>
                <a:cs typeface="+mn-cs"/>
              </a:rPr>
              <a:t>De studente verveelt/verveelde zich tijdens de film. </a:t>
            </a:r>
            <a:r>
              <a:rPr lang="nl-NL" sz="1200" b="1" i="0" u="none" strike="noStrike" kern="1200" baseline="0" dirty="0">
                <a:solidFill>
                  <a:schemeClr val="tx1"/>
                </a:solidFill>
                <a:latin typeface="+mn-lt"/>
                <a:ea typeface="+mn-ea"/>
                <a:cs typeface="+mn-cs"/>
              </a:rPr>
              <a:t>2. </a:t>
            </a:r>
            <a:r>
              <a:rPr lang="nl-NL" sz="1200" b="0" i="0" u="none" strike="noStrike" kern="1200" baseline="0" dirty="0">
                <a:solidFill>
                  <a:schemeClr val="tx1"/>
                </a:solidFill>
                <a:latin typeface="+mn-lt"/>
                <a:ea typeface="+mn-ea"/>
                <a:cs typeface="+mn-cs"/>
              </a:rPr>
              <a:t>Ik interesseer/interesseerde me voor deze</a:t>
            </a:r>
          </a:p>
          <a:p>
            <a:r>
              <a:rPr lang="nl-NL" sz="1200" b="0" i="0" u="none" strike="noStrike" kern="1200" baseline="0" dirty="0">
                <a:solidFill>
                  <a:schemeClr val="tx1"/>
                </a:solidFill>
                <a:latin typeface="+mn-lt"/>
                <a:ea typeface="+mn-ea"/>
                <a:cs typeface="+mn-cs"/>
              </a:rPr>
              <a:t>materie. </a:t>
            </a:r>
            <a:r>
              <a:rPr lang="nl-NL" sz="1200" b="1" i="0" u="none" strike="noStrike" kern="1200" baseline="0" dirty="0">
                <a:solidFill>
                  <a:schemeClr val="tx1"/>
                </a:solidFill>
                <a:latin typeface="+mn-lt"/>
                <a:ea typeface="+mn-ea"/>
                <a:cs typeface="+mn-cs"/>
              </a:rPr>
              <a:t>3. </a:t>
            </a:r>
            <a:r>
              <a:rPr lang="nl-NL" sz="1200" b="0" i="0" u="none" strike="noStrike" kern="1200" baseline="0" dirty="0">
                <a:solidFill>
                  <a:schemeClr val="tx1"/>
                </a:solidFill>
                <a:latin typeface="+mn-lt"/>
                <a:ea typeface="+mn-ea"/>
                <a:cs typeface="+mn-cs"/>
              </a:rPr>
              <a:t>De vriendinnen amuseren/amuseerden zich altijd. </a:t>
            </a:r>
            <a:r>
              <a:rPr lang="nl-NL" sz="1200" b="1" i="0" u="none" strike="noStrike" kern="1200" baseline="0" dirty="0">
                <a:solidFill>
                  <a:schemeClr val="tx1"/>
                </a:solidFill>
                <a:latin typeface="+mn-lt"/>
                <a:ea typeface="+mn-ea"/>
                <a:cs typeface="+mn-cs"/>
              </a:rPr>
              <a:t>4. </a:t>
            </a:r>
            <a:r>
              <a:rPr lang="nl-NL" sz="1200" b="0" i="0" u="none" strike="noStrike" kern="1200" baseline="0" dirty="0">
                <a:solidFill>
                  <a:schemeClr val="tx1"/>
                </a:solidFill>
                <a:latin typeface="+mn-lt"/>
                <a:ea typeface="+mn-ea"/>
                <a:cs typeface="+mn-cs"/>
              </a:rPr>
              <a:t>Wij wassen/wasten ons elke avond.</a:t>
            </a:r>
          </a:p>
          <a:p>
            <a:r>
              <a:rPr lang="nl-NL" sz="1200" b="1" i="0" u="none" strike="noStrike" kern="1200" baseline="0" dirty="0">
                <a:solidFill>
                  <a:schemeClr val="tx1"/>
                </a:solidFill>
                <a:latin typeface="+mn-lt"/>
                <a:ea typeface="+mn-ea"/>
                <a:cs typeface="+mn-cs"/>
              </a:rPr>
              <a:t>5. </a:t>
            </a:r>
            <a:r>
              <a:rPr lang="nl-NL" sz="1200" b="0" i="0" u="none" strike="noStrike" kern="1200" baseline="0" dirty="0">
                <a:solidFill>
                  <a:schemeClr val="tx1"/>
                </a:solidFill>
                <a:latin typeface="+mn-lt"/>
                <a:ea typeface="+mn-ea"/>
                <a:cs typeface="+mn-cs"/>
              </a:rPr>
              <a:t>Mijn ouders haasten/haastten zich naar hun werk. </a:t>
            </a:r>
            <a:r>
              <a:rPr lang="nl-NL" sz="1200" b="1" i="0" u="none" strike="noStrike" kern="1200" baseline="0" dirty="0">
                <a:solidFill>
                  <a:schemeClr val="tx1"/>
                </a:solidFill>
                <a:latin typeface="+mn-lt"/>
                <a:ea typeface="+mn-ea"/>
                <a:cs typeface="+mn-cs"/>
              </a:rPr>
              <a:t>6. </a:t>
            </a:r>
            <a:r>
              <a:rPr lang="nl-NL" sz="1200" b="0" i="0" u="none" strike="noStrike" kern="1200" baseline="0" dirty="0">
                <a:solidFill>
                  <a:schemeClr val="tx1"/>
                </a:solidFill>
                <a:latin typeface="+mn-lt"/>
                <a:ea typeface="+mn-ea"/>
                <a:cs typeface="+mn-cs"/>
              </a:rPr>
              <a:t>De vader maakt/maakte zich zorgen over</a:t>
            </a:r>
          </a:p>
          <a:p>
            <a:r>
              <a:rPr lang="nl-NL" sz="1200" b="0" i="0" u="none" strike="noStrike" kern="1200" baseline="0" dirty="0">
                <a:solidFill>
                  <a:schemeClr val="tx1"/>
                </a:solidFill>
                <a:latin typeface="+mn-lt"/>
                <a:ea typeface="+mn-ea"/>
                <a:cs typeface="+mn-cs"/>
              </a:rPr>
              <a:t>zijn kinderen. </a:t>
            </a:r>
            <a:r>
              <a:rPr lang="nl-NL" sz="1200" b="1" i="0" u="none" strike="noStrike" kern="1200" baseline="0" dirty="0">
                <a:solidFill>
                  <a:schemeClr val="tx1"/>
                </a:solidFill>
                <a:latin typeface="+mn-lt"/>
                <a:ea typeface="+mn-ea"/>
                <a:cs typeface="+mn-cs"/>
              </a:rPr>
              <a:t>7. </a:t>
            </a:r>
            <a:r>
              <a:rPr lang="nl-NL" sz="1200" b="0" i="0" u="none" strike="noStrike" kern="1200" baseline="0" dirty="0">
                <a:solidFill>
                  <a:schemeClr val="tx1"/>
                </a:solidFill>
                <a:latin typeface="+mn-lt"/>
                <a:ea typeface="+mn-ea"/>
                <a:cs typeface="+mn-cs"/>
              </a:rPr>
              <a:t>Hoe voel/voelde je je? </a:t>
            </a:r>
            <a:r>
              <a:rPr lang="nl-NL" sz="1200" b="1" i="0" u="none" strike="noStrike" kern="1200" baseline="0" dirty="0">
                <a:solidFill>
                  <a:schemeClr val="tx1"/>
                </a:solidFill>
                <a:latin typeface="+mn-lt"/>
                <a:ea typeface="+mn-ea"/>
                <a:cs typeface="+mn-cs"/>
              </a:rPr>
              <a:t>8. </a:t>
            </a:r>
            <a:r>
              <a:rPr lang="nl-NL" sz="1200" b="0" i="0" u="none" strike="noStrike" kern="1200" baseline="0" dirty="0">
                <a:solidFill>
                  <a:schemeClr val="tx1"/>
                </a:solidFill>
                <a:latin typeface="+mn-lt"/>
                <a:ea typeface="+mn-ea"/>
                <a:cs typeface="+mn-cs"/>
              </a:rPr>
              <a:t>Jullie verslapen/versliepen je elke morgen. </a:t>
            </a:r>
            <a:r>
              <a:rPr lang="nl-NL" sz="1200" b="1" i="0" u="none" strike="noStrike" kern="1200" baseline="0" dirty="0">
                <a:solidFill>
                  <a:schemeClr val="tx1"/>
                </a:solidFill>
                <a:latin typeface="+mn-lt"/>
                <a:ea typeface="+mn-ea"/>
                <a:cs typeface="+mn-cs"/>
              </a:rPr>
              <a:t>9. </a:t>
            </a:r>
            <a:r>
              <a:rPr lang="nl-NL" sz="1200" b="0" i="0" u="none" strike="noStrike" kern="1200" baseline="0" dirty="0">
                <a:solidFill>
                  <a:schemeClr val="tx1"/>
                </a:solidFill>
                <a:latin typeface="+mn-lt"/>
                <a:ea typeface="+mn-ea"/>
                <a:cs typeface="+mn-cs"/>
              </a:rPr>
              <a:t>Bemoeit/</a:t>
            </a:r>
          </a:p>
          <a:p>
            <a:r>
              <a:rPr lang="nl-NL" sz="1200" b="0" i="0" u="none" strike="noStrike" kern="1200" baseline="0" dirty="0">
                <a:solidFill>
                  <a:schemeClr val="tx1"/>
                </a:solidFill>
                <a:latin typeface="+mn-lt"/>
                <a:ea typeface="+mn-ea"/>
                <a:cs typeface="+mn-cs"/>
              </a:rPr>
              <a:t>Bemoeide hij zich met jouw privéleven? </a:t>
            </a:r>
            <a:r>
              <a:rPr lang="nl-NL" sz="1200" b="1" i="0" u="none" strike="noStrike" kern="1200" baseline="0" dirty="0">
                <a:solidFill>
                  <a:schemeClr val="tx1"/>
                </a:solidFill>
                <a:latin typeface="+mn-lt"/>
                <a:ea typeface="+mn-ea"/>
                <a:cs typeface="+mn-cs"/>
              </a:rPr>
              <a:t>10. </a:t>
            </a:r>
            <a:r>
              <a:rPr lang="nl-NL" sz="1200" b="0" i="0" u="none" strike="noStrike" kern="1200" baseline="0" dirty="0">
                <a:solidFill>
                  <a:schemeClr val="tx1"/>
                </a:solidFill>
                <a:latin typeface="+mn-lt"/>
                <a:ea typeface="+mn-ea"/>
                <a:cs typeface="+mn-cs"/>
              </a:rPr>
              <a:t>Herinner/Herinnerde je je die naam? </a:t>
            </a:r>
            <a:r>
              <a:rPr lang="nl-NL" sz="1200" b="1" i="0" u="none" strike="noStrike" kern="1200" baseline="0" dirty="0">
                <a:solidFill>
                  <a:schemeClr val="tx1"/>
                </a:solidFill>
                <a:latin typeface="+mn-lt"/>
                <a:ea typeface="+mn-ea"/>
                <a:cs typeface="+mn-cs"/>
              </a:rPr>
              <a:t>11. </a:t>
            </a:r>
            <a:r>
              <a:rPr lang="nl-NL" sz="1200" b="0" i="0" u="none" strike="noStrike" kern="1200" baseline="0" dirty="0">
                <a:solidFill>
                  <a:schemeClr val="tx1"/>
                </a:solidFill>
                <a:latin typeface="+mn-lt"/>
                <a:ea typeface="+mn-ea"/>
                <a:cs typeface="+mn-cs"/>
              </a:rPr>
              <a:t>Wij stellen/</a:t>
            </a:r>
          </a:p>
          <a:p>
            <a:r>
              <a:rPr lang="nl-NL" sz="1200" b="0" i="0" u="none" strike="noStrike" kern="1200" baseline="0" dirty="0">
                <a:solidFill>
                  <a:schemeClr val="tx1"/>
                </a:solidFill>
                <a:latin typeface="+mn-lt"/>
                <a:ea typeface="+mn-ea"/>
                <a:cs typeface="+mn-cs"/>
              </a:rPr>
              <a:t>stelden ons voor aan de directeur.</a:t>
            </a:r>
            <a:endParaRPr lang="it-IT" dirty="0"/>
          </a:p>
        </p:txBody>
      </p:sp>
      <p:sp>
        <p:nvSpPr>
          <p:cNvPr id="4" name="Segnaposto numero diapositiva 3"/>
          <p:cNvSpPr>
            <a:spLocks noGrp="1"/>
          </p:cNvSpPr>
          <p:nvPr>
            <p:ph type="sldNum" sz="quarter" idx="10"/>
          </p:nvPr>
        </p:nvSpPr>
        <p:spPr/>
        <p:txBody>
          <a:bodyPr/>
          <a:lstStyle/>
          <a:p>
            <a:fld id="{7CDD503C-18E7-4058-A96B-CB8AA3C75445}" type="slidenum">
              <a:rPr lang="it-IT" smtClean="0"/>
              <a:t>29</a:t>
            </a:fld>
            <a:endParaRPr lang="it-IT"/>
          </a:p>
        </p:txBody>
      </p:sp>
    </p:spTree>
    <p:extLst>
      <p:ext uri="{BB962C8B-B14F-4D97-AF65-F5344CB8AC3E}">
        <p14:creationId xmlns:p14="http://schemas.microsoft.com/office/powerpoint/2010/main" val="88998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11/7/2023</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‹N›</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4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11/7/2023</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118573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11/7/2023</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02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35BC394-F580-45D4-966D-9CB23D58B478}" type="datetimeFigureOut">
              <a:rPr lang="it-IT" smtClean="0"/>
              <a:t>07/11/2023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180830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35BC394-F580-45D4-966D-9CB23D58B478}" type="datetimeFigureOut">
              <a:rPr lang="it-IT" smtClean="0"/>
              <a:t>07/11/2023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363580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35BC394-F580-45D4-966D-9CB23D58B478}" type="datetimeFigureOut">
              <a:rPr lang="it-IT" smtClean="0"/>
              <a:t>07/11/2023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3526598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35BC394-F580-45D4-966D-9CB23D58B478}" type="datetimeFigureOut">
              <a:rPr lang="it-IT" smtClean="0"/>
              <a:t>07/11/2023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84284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35BC394-F580-45D4-966D-9CB23D58B478}" type="datetimeFigureOut">
              <a:rPr lang="it-IT" smtClean="0"/>
              <a:t>07/11/2023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69991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35BC394-F580-45D4-966D-9CB23D58B478}" type="datetimeFigureOut">
              <a:rPr lang="it-IT" smtClean="0"/>
              <a:t>07/11/2023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155931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5BC394-F580-45D4-966D-9CB23D58B478}" type="datetimeFigureOut">
              <a:rPr lang="it-IT" smtClean="0"/>
              <a:t>07/11/2023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142116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35BC394-F580-45D4-966D-9CB23D58B478}" type="datetimeFigureOut">
              <a:rPr lang="it-IT" smtClean="0"/>
              <a:t>07/11/2023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67412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11/7/2023</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2315398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35BC394-F580-45D4-966D-9CB23D58B478}" type="datetimeFigureOut">
              <a:rPr lang="it-IT" smtClean="0"/>
              <a:t>07/11/2023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1306797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35BC394-F580-45D4-966D-9CB23D58B478}" type="datetimeFigureOut">
              <a:rPr lang="it-IT" smtClean="0"/>
              <a:t>07/11/2023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310054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35BC394-F580-45D4-966D-9CB23D58B478}" type="datetimeFigureOut">
              <a:rPr lang="it-IT" smtClean="0"/>
              <a:t>07/11/2023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776699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11/7/2023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875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11/7/2023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336081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11/7/2023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03826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11/7/2023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088290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11/7/2023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522808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11/7/2023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015538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11/7/2023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26470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11/7/2023</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931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11/7/2023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400326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11/7/2023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20330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11/7/2023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751633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11/7/2023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835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11/7/2023</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95158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11/7/2023</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83383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11/7/2023</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09912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11/7/2023</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‹N›</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14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11/7/2023</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25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11/7/2023</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53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11/7/2023</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‹N›</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96668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39" r:id="rId6"/>
    <p:sldLayoutId id="2147483735" r:id="rId7"/>
    <p:sldLayoutId id="2147483736" r:id="rId8"/>
    <p:sldLayoutId id="2147483737" r:id="rId9"/>
    <p:sldLayoutId id="2147483738" r:id="rId10"/>
    <p:sldLayoutId id="214748374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BC394-F580-45D4-966D-9CB23D58B478}" type="datetimeFigureOut">
              <a:rPr lang="it-IT" smtClean="0"/>
              <a:t>07/11/2023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ACEC9-A5DA-494C-B67C-BAECDD201450}" type="slidenum">
              <a:rPr lang="it-IT" smtClean="0"/>
              <a:t>‹N›</a:t>
            </a:fld>
            <a:endParaRPr lang="it-IT"/>
          </a:p>
        </p:txBody>
      </p:sp>
    </p:spTree>
    <p:extLst>
      <p:ext uri="{BB962C8B-B14F-4D97-AF65-F5344CB8AC3E}">
        <p14:creationId xmlns:p14="http://schemas.microsoft.com/office/powerpoint/2010/main" val="330062032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11/7/2023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46428148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lavaligiainviaggio.com/2017/06/03/amsterdam-secondo-laltra-anima-del-blog/" TargetMode="External"/><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view-image.php?image=37271&amp;picture=union-jack-flag" TargetMode="External"/><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gratoria.it/forum/forum/stanze-pubbliche/il-meteo/1940861-meteo-stagione-2020-2021/page2" TargetMode="External"/><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it/mulino-a-vento-alkmaar-olanda-1585667/" TargetMode="External"/><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pixabay.com/fr/%C3%A9tape-chute-tripping-danger-98822/" TargetMode="Externa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nl.wikipedia.org/wiki/Nederland" TargetMode="External"/><Relationship Id="rId2" Type="http://schemas.openxmlformats.org/officeDocument/2006/relationships/hyperlink" Target="https://nl.wikipedia.org/wiki/Hoofdstad"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nl.wikipedia.org/wiki/Groningen_(provincie)" TargetMode="External"/><Relationship Id="rId4" Type="http://schemas.openxmlformats.org/officeDocument/2006/relationships/hyperlink" Target="https://nl.wikipedia.org/wiki/Provinci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o-canada/16953619437" TargetMode="External"/><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ipensieridiprotagora.com/2018/12/verba-volant-601-basta.html"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8" descr="Immagine che contiene esterni, cielo, acqua, barca&#10;&#10;Descrizione generata automaticamente">
            <a:extLst>
              <a:ext uri="{FF2B5EF4-FFF2-40B4-BE49-F238E27FC236}">
                <a16:creationId xmlns:a16="http://schemas.microsoft.com/office/drawing/2014/main" id="{534394C9-0041-E1A8-1653-80BD9F3C6670}"/>
              </a:ext>
            </a:extLst>
          </p:cNvPr>
          <p:cNvPicPr>
            <a:picLocks noChangeAspect="1"/>
          </p:cNvPicPr>
          <p:nvPr/>
        </p:nvPicPr>
        <p:blipFill rotWithShape="1">
          <a:blip r:embed="rId2"/>
          <a:srcRect t="26210" b="7622"/>
          <a:stretch/>
        </p:blipFill>
        <p:spPr>
          <a:xfrm>
            <a:off x="20" y="10"/>
            <a:ext cx="12191979" cy="4537867"/>
          </a:xfrm>
          <a:prstGeom prst="rect">
            <a:avLst/>
          </a:prstGeom>
          <a:effectLst>
            <a:outerShdw blurRad="596900" dist="330200" dir="8820000" sx="87000" sy="87000" algn="ctr" rotWithShape="0">
              <a:srgbClr val="000000">
                <a:alpha val="29000"/>
              </a:srgbClr>
            </a:outerShdw>
          </a:effectLst>
        </p:spPr>
      </p:pic>
      <p:sp useBgFill="1">
        <p:nvSpPr>
          <p:cNvPr id="23" name="Rectangle 2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37879"/>
            <a:ext cx="12192000" cy="232011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CCD9545-3AA3-7061-060E-1712583D4FF3}"/>
              </a:ext>
            </a:extLst>
          </p:cNvPr>
          <p:cNvSpPr>
            <a:spLocks noGrp="1"/>
          </p:cNvSpPr>
          <p:nvPr>
            <p:ph type="ctrTitle"/>
          </p:nvPr>
        </p:nvSpPr>
        <p:spPr>
          <a:xfrm>
            <a:off x="589558" y="4831307"/>
            <a:ext cx="5474257" cy="1815151"/>
          </a:xfrm>
        </p:spPr>
        <p:txBody>
          <a:bodyPr anchor="ctr">
            <a:normAutofit/>
          </a:bodyPr>
          <a:lstStyle/>
          <a:p>
            <a:r>
              <a:rPr lang="it-IT" sz="3600" dirty="0" err="1"/>
              <a:t>Les</a:t>
            </a:r>
            <a:r>
              <a:rPr lang="it-IT" sz="3600" dirty="0"/>
              <a:t> 5 	</a:t>
            </a:r>
          </a:p>
        </p:txBody>
      </p:sp>
      <p:sp>
        <p:nvSpPr>
          <p:cNvPr id="3" name="Sottotitolo 2">
            <a:extLst>
              <a:ext uri="{FF2B5EF4-FFF2-40B4-BE49-F238E27FC236}">
                <a16:creationId xmlns:a16="http://schemas.microsoft.com/office/drawing/2014/main" id="{B0F23924-6127-70DC-35D5-E256AEF2BA69}"/>
              </a:ext>
            </a:extLst>
          </p:cNvPr>
          <p:cNvSpPr>
            <a:spLocks noGrp="1"/>
          </p:cNvSpPr>
          <p:nvPr>
            <p:ph type="subTitle" idx="1"/>
          </p:nvPr>
        </p:nvSpPr>
        <p:spPr>
          <a:xfrm>
            <a:off x="6469039" y="4831306"/>
            <a:ext cx="4568128" cy="1815152"/>
          </a:xfrm>
        </p:spPr>
        <p:txBody>
          <a:bodyPr anchor="ctr">
            <a:normAutofit/>
          </a:bodyPr>
          <a:lstStyle/>
          <a:p>
            <a:r>
              <a:rPr lang="it-IT" dirty="0"/>
              <a:t>07.11.2022</a:t>
            </a:r>
          </a:p>
        </p:txBody>
      </p:sp>
      <p:cxnSp>
        <p:nvCxnSpPr>
          <p:cNvPr id="25" name="Straight Connector 24">
            <a:extLst>
              <a:ext uri="{FF2B5EF4-FFF2-40B4-BE49-F238E27FC236}">
                <a16:creationId xmlns:a16="http://schemas.microsoft.com/office/drawing/2014/main" id="{2E6B6C39-3A8E-4EAF-A0CD-4FE0CDFCD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098869"/>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49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95C6E2-B18E-8DA2-51D3-FA52B47BCE8F}"/>
              </a:ext>
            </a:extLst>
          </p:cNvPr>
          <p:cNvSpPr>
            <a:spLocks noGrp="1"/>
          </p:cNvSpPr>
          <p:nvPr>
            <p:ph type="title"/>
          </p:nvPr>
        </p:nvSpPr>
        <p:spPr>
          <a:xfrm>
            <a:off x="841248" y="503132"/>
            <a:ext cx="10509504" cy="1974892"/>
          </a:xfrm>
        </p:spPr>
        <p:txBody>
          <a:bodyPr anchor="b">
            <a:normAutofit/>
          </a:bodyPr>
          <a:lstStyle/>
          <a:p>
            <a:r>
              <a:rPr lang="it-IT" sz="5400" dirty="0"/>
              <a:t>(</a:t>
            </a:r>
            <a:r>
              <a:rPr lang="it-IT" sz="5400" dirty="0" err="1"/>
              <a:t>niet</a:t>
            </a:r>
            <a:r>
              <a:rPr lang="it-IT" sz="5400" dirty="0"/>
              <a:t>) </a:t>
            </a:r>
            <a:r>
              <a:rPr lang="it-IT" sz="5400" dirty="0" err="1"/>
              <a:t>hoeven</a:t>
            </a:r>
            <a:r>
              <a:rPr lang="it-IT" sz="5400" dirty="0"/>
              <a:t> (</a:t>
            </a:r>
            <a:r>
              <a:rPr lang="it-IT" sz="5400" dirty="0" err="1"/>
              <a:t>does</a:t>
            </a:r>
            <a:r>
              <a:rPr lang="it-IT" sz="5400" dirty="0"/>
              <a:t> </a:t>
            </a:r>
            <a:r>
              <a:rPr lang="it-IT" sz="5400" dirty="0" err="1"/>
              <a:t>not</a:t>
            </a:r>
            <a:r>
              <a:rPr lang="it-IT" sz="5400" dirty="0"/>
              <a:t> </a:t>
            </a:r>
            <a:r>
              <a:rPr lang="it-IT" sz="5400" dirty="0" err="1"/>
              <a:t>have</a:t>
            </a:r>
            <a:r>
              <a:rPr lang="it-IT" sz="5400" dirty="0"/>
              <a:t> to)</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35719C43-52CB-7EC4-3CEC-B6112D9E8E2A}"/>
              </a:ext>
            </a:extLst>
          </p:cNvPr>
          <p:cNvSpPr>
            <a:spLocks noGrp="1"/>
          </p:cNvSpPr>
          <p:nvPr>
            <p:ph idx="1"/>
          </p:nvPr>
        </p:nvSpPr>
        <p:spPr>
          <a:xfrm>
            <a:off x="841248" y="3328416"/>
            <a:ext cx="3903472" cy="2715768"/>
          </a:xfrm>
        </p:spPr>
        <p:txBody>
          <a:bodyPr>
            <a:normAutofit/>
          </a:bodyPr>
          <a:lstStyle/>
          <a:p>
            <a:pPr marL="0" indent="0">
              <a:lnSpc>
                <a:spcPct val="100000"/>
              </a:lnSpc>
              <a:buNone/>
            </a:pPr>
            <a:r>
              <a:rPr lang="it-IT" sz="2000" dirty="0" err="1"/>
              <a:t>Ik</a:t>
            </a:r>
            <a:r>
              <a:rPr lang="it-IT" sz="2000" dirty="0"/>
              <a:t> </a:t>
            </a:r>
            <a:r>
              <a:rPr lang="it-IT" sz="2000" dirty="0" err="1"/>
              <a:t>hoef</a:t>
            </a:r>
            <a:endParaRPr lang="it-IT" sz="2000" dirty="0"/>
          </a:p>
          <a:p>
            <a:pPr marL="0" indent="0">
              <a:lnSpc>
                <a:spcPct val="100000"/>
              </a:lnSpc>
              <a:buNone/>
            </a:pPr>
            <a:r>
              <a:rPr lang="it-IT" sz="2000" dirty="0" err="1"/>
              <a:t>Jij</a:t>
            </a:r>
            <a:r>
              <a:rPr lang="it-IT" sz="2000" dirty="0"/>
              <a:t>/je </a:t>
            </a:r>
            <a:r>
              <a:rPr lang="it-IT" sz="2000" dirty="0" err="1"/>
              <a:t>hoeft</a:t>
            </a:r>
            <a:r>
              <a:rPr lang="it-IT" sz="2000" dirty="0"/>
              <a:t> </a:t>
            </a:r>
          </a:p>
          <a:p>
            <a:pPr marL="0" indent="0">
              <a:lnSpc>
                <a:spcPct val="100000"/>
              </a:lnSpc>
              <a:buNone/>
            </a:pPr>
            <a:r>
              <a:rPr lang="it-IT" sz="2000" dirty="0" err="1"/>
              <a:t>Hij</a:t>
            </a:r>
            <a:r>
              <a:rPr lang="it-IT" sz="2000" dirty="0"/>
              <a:t>/</a:t>
            </a:r>
            <a:r>
              <a:rPr lang="it-IT" sz="2000" dirty="0" err="1"/>
              <a:t>zij</a:t>
            </a:r>
            <a:r>
              <a:rPr lang="it-IT" sz="2000" dirty="0"/>
              <a:t>/</a:t>
            </a:r>
            <a:r>
              <a:rPr lang="it-IT" sz="2000" dirty="0" err="1"/>
              <a:t>het</a:t>
            </a:r>
            <a:r>
              <a:rPr lang="it-IT" sz="2000" dirty="0"/>
              <a:t> </a:t>
            </a:r>
            <a:r>
              <a:rPr lang="it-IT" sz="2000" dirty="0" err="1"/>
              <a:t>hoeft</a:t>
            </a:r>
            <a:endParaRPr lang="it-IT" sz="2000" dirty="0"/>
          </a:p>
          <a:p>
            <a:pPr marL="0" indent="0">
              <a:lnSpc>
                <a:spcPct val="100000"/>
              </a:lnSpc>
              <a:buNone/>
            </a:pPr>
            <a:r>
              <a:rPr lang="it-IT" sz="2000" dirty="0" err="1"/>
              <a:t>Wij</a:t>
            </a:r>
            <a:r>
              <a:rPr lang="it-IT" sz="2000" dirty="0"/>
              <a:t> </a:t>
            </a:r>
            <a:r>
              <a:rPr lang="it-IT" sz="2000" dirty="0" err="1"/>
              <a:t>hoeven</a:t>
            </a:r>
            <a:r>
              <a:rPr lang="it-IT" sz="2000" dirty="0"/>
              <a:t> </a:t>
            </a:r>
          </a:p>
          <a:p>
            <a:pPr marL="0" indent="0">
              <a:lnSpc>
                <a:spcPct val="100000"/>
              </a:lnSpc>
              <a:buNone/>
            </a:pPr>
            <a:r>
              <a:rPr lang="it-IT" sz="2000" dirty="0" err="1"/>
              <a:t>Jullie</a:t>
            </a:r>
            <a:r>
              <a:rPr lang="it-IT" sz="2000" dirty="0"/>
              <a:t> </a:t>
            </a:r>
            <a:r>
              <a:rPr lang="it-IT" sz="2000" dirty="0" err="1"/>
              <a:t>hoeven</a:t>
            </a:r>
            <a:r>
              <a:rPr lang="it-IT" sz="2000" dirty="0"/>
              <a:t> </a:t>
            </a:r>
          </a:p>
          <a:p>
            <a:pPr marL="0" indent="0">
              <a:lnSpc>
                <a:spcPct val="100000"/>
              </a:lnSpc>
              <a:buNone/>
            </a:pPr>
            <a:r>
              <a:rPr lang="it-IT" sz="2000" dirty="0" err="1"/>
              <a:t>Zij</a:t>
            </a:r>
            <a:r>
              <a:rPr lang="it-IT" sz="2000" dirty="0"/>
              <a:t> </a:t>
            </a:r>
            <a:r>
              <a:rPr lang="it-IT" sz="2000" dirty="0" err="1"/>
              <a:t>hoeven</a:t>
            </a:r>
            <a:r>
              <a:rPr lang="it-IT" sz="2000" dirty="0"/>
              <a:t> </a:t>
            </a:r>
          </a:p>
        </p:txBody>
      </p:sp>
      <p:sp>
        <p:nvSpPr>
          <p:cNvPr id="4" name="CasellaDiTesto 3">
            <a:extLst>
              <a:ext uri="{FF2B5EF4-FFF2-40B4-BE49-F238E27FC236}">
                <a16:creationId xmlns:a16="http://schemas.microsoft.com/office/drawing/2014/main" id="{561A84DF-7123-B362-8540-64D526AAFD0E}"/>
              </a:ext>
            </a:extLst>
          </p:cNvPr>
          <p:cNvSpPr txBox="1"/>
          <p:nvPr/>
        </p:nvSpPr>
        <p:spPr>
          <a:xfrm>
            <a:off x="6329680" y="3308251"/>
            <a:ext cx="4632960" cy="923330"/>
          </a:xfrm>
          <a:prstGeom prst="rect">
            <a:avLst/>
          </a:prstGeom>
          <a:noFill/>
        </p:spPr>
        <p:txBody>
          <a:bodyPr wrap="square" rtlCol="0">
            <a:spAutoFit/>
          </a:bodyPr>
          <a:lstStyle/>
          <a:p>
            <a:r>
              <a:rPr lang="it-IT" dirty="0" err="1"/>
              <a:t>Jij</a:t>
            </a:r>
            <a:r>
              <a:rPr lang="it-IT" dirty="0"/>
              <a:t> </a:t>
            </a:r>
            <a:r>
              <a:rPr lang="it-IT" dirty="0" err="1"/>
              <a:t>hoeft</a:t>
            </a:r>
            <a:r>
              <a:rPr lang="it-IT" dirty="0"/>
              <a:t> </a:t>
            </a:r>
            <a:r>
              <a:rPr lang="it-IT" dirty="0" err="1"/>
              <a:t>niet</a:t>
            </a:r>
            <a:r>
              <a:rPr lang="it-IT" dirty="0"/>
              <a:t> te </a:t>
            </a:r>
            <a:r>
              <a:rPr lang="it-IT" dirty="0" err="1"/>
              <a:t>betalen</a:t>
            </a:r>
            <a:endParaRPr lang="it-IT" dirty="0"/>
          </a:p>
          <a:p>
            <a:r>
              <a:rPr lang="it-IT" dirty="0" err="1"/>
              <a:t>Zij</a:t>
            </a:r>
            <a:r>
              <a:rPr lang="it-IT" dirty="0"/>
              <a:t> </a:t>
            </a:r>
            <a:r>
              <a:rPr lang="it-IT" dirty="0" err="1"/>
              <a:t>hoeft</a:t>
            </a:r>
            <a:r>
              <a:rPr lang="it-IT" dirty="0"/>
              <a:t> </a:t>
            </a:r>
            <a:r>
              <a:rPr lang="it-IT" dirty="0" err="1"/>
              <a:t>niet</a:t>
            </a:r>
            <a:r>
              <a:rPr lang="it-IT" dirty="0"/>
              <a:t> te </a:t>
            </a:r>
            <a:r>
              <a:rPr lang="it-IT" dirty="0" err="1"/>
              <a:t>spreken</a:t>
            </a:r>
            <a:r>
              <a:rPr lang="it-IT" dirty="0"/>
              <a:t>  </a:t>
            </a:r>
          </a:p>
          <a:p>
            <a:endParaRPr lang="it-IT" dirty="0"/>
          </a:p>
        </p:txBody>
      </p:sp>
    </p:spTree>
    <p:extLst>
      <p:ext uri="{BB962C8B-B14F-4D97-AF65-F5344CB8AC3E}">
        <p14:creationId xmlns:p14="http://schemas.microsoft.com/office/powerpoint/2010/main" val="102421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B64FC89-61BE-3DB6-E765-BF34ABC6712C}"/>
              </a:ext>
            </a:extLst>
          </p:cNvPr>
          <p:cNvSpPr>
            <a:spLocks noGrp="1"/>
          </p:cNvSpPr>
          <p:nvPr>
            <p:ph type="title"/>
          </p:nvPr>
        </p:nvSpPr>
        <p:spPr>
          <a:xfrm>
            <a:off x="5080216" y="1076324"/>
            <a:ext cx="6272784" cy="1535051"/>
          </a:xfrm>
        </p:spPr>
        <p:txBody>
          <a:bodyPr anchor="b">
            <a:normAutofit/>
          </a:bodyPr>
          <a:lstStyle/>
          <a:p>
            <a:r>
              <a:rPr lang="it-IT" sz="5200" dirty="0"/>
              <a:t>VRAGEN - INVERSIE</a:t>
            </a:r>
          </a:p>
        </p:txBody>
      </p:sp>
      <p:pic>
        <p:nvPicPr>
          <p:cNvPr id="6" name="Immagine 5" descr="Immagine che contiene esterni, acqua, barca, fiume&#10;&#10;Descrizione generata automaticamente">
            <a:extLst>
              <a:ext uri="{FF2B5EF4-FFF2-40B4-BE49-F238E27FC236}">
                <a16:creationId xmlns:a16="http://schemas.microsoft.com/office/drawing/2014/main" id="{6DCF9D38-D99A-9F8A-F9D5-009A0F8DD44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017" r="26370"/>
          <a:stretch/>
        </p:blipFill>
        <p:spPr>
          <a:xfrm>
            <a:off x="20" y="10"/>
            <a:ext cx="4505305" cy="6857990"/>
          </a:xfrm>
          <a:prstGeom prst="rect">
            <a:avLst/>
          </a:prstGeom>
        </p:spPr>
      </p:pic>
      <p:sp>
        <p:nvSpPr>
          <p:cNvPr id="2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24CE92E3-0918-0FE7-5D51-22EB12DA1A98}"/>
              </a:ext>
            </a:extLst>
          </p:cNvPr>
          <p:cNvSpPr>
            <a:spLocks noGrp="1"/>
          </p:cNvSpPr>
          <p:nvPr>
            <p:ph idx="1"/>
          </p:nvPr>
        </p:nvSpPr>
        <p:spPr>
          <a:xfrm>
            <a:off x="5080216" y="3351276"/>
            <a:ext cx="6272784" cy="2825686"/>
          </a:xfrm>
        </p:spPr>
        <p:txBody>
          <a:bodyPr>
            <a:normAutofit/>
          </a:bodyPr>
          <a:lstStyle/>
          <a:p>
            <a:pPr marL="0" indent="0">
              <a:buNone/>
            </a:pPr>
            <a:r>
              <a:rPr lang="it-IT" sz="1800" dirty="0"/>
              <a:t>MODALE + SOGGETTO + COMPLEMENTO + INFINITO </a:t>
            </a:r>
          </a:p>
          <a:p>
            <a:pPr marL="0" indent="0">
              <a:buNone/>
            </a:pPr>
            <a:endParaRPr lang="it-IT" sz="1800" dirty="0"/>
          </a:p>
          <a:p>
            <a:pPr marL="0" indent="0">
              <a:buNone/>
            </a:pPr>
            <a:r>
              <a:rPr lang="it-IT" sz="1800" dirty="0" err="1"/>
              <a:t>Zullen</a:t>
            </a:r>
            <a:r>
              <a:rPr lang="it-IT" sz="1800" dirty="0"/>
              <a:t> </a:t>
            </a:r>
            <a:r>
              <a:rPr lang="it-IT" sz="1800" dirty="0" err="1"/>
              <a:t>wij</a:t>
            </a:r>
            <a:r>
              <a:rPr lang="it-IT" sz="1800" dirty="0"/>
              <a:t> </a:t>
            </a:r>
            <a:r>
              <a:rPr lang="it-IT" sz="1800" dirty="0" err="1"/>
              <a:t>een</a:t>
            </a:r>
            <a:r>
              <a:rPr lang="it-IT" sz="1800" dirty="0"/>
              <a:t> </a:t>
            </a:r>
            <a:r>
              <a:rPr lang="it-IT" sz="1800" dirty="0" err="1"/>
              <a:t>kopje</a:t>
            </a:r>
            <a:r>
              <a:rPr lang="it-IT" sz="1800" dirty="0"/>
              <a:t> </a:t>
            </a:r>
            <a:r>
              <a:rPr lang="it-IT" sz="1800" dirty="0" err="1"/>
              <a:t>koffie</a:t>
            </a:r>
            <a:r>
              <a:rPr lang="it-IT" sz="1800" dirty="0"/>
              <a:t> </a:t>
            </a:r>
            <a:r>
              <a:rPr lang="it-IT" sz="1800" dirty="0" err="1"/>
              <a:t>drinken</a:t>
            </a:r>
            <a:r>
              <a:rPr lang="it-IT" sz="1800" dirty="0"/>
              <a:t>? </a:t>
            </a:r>
          </a:p>
          <a:p>
            <a:pPr marL="0" indent="0">
              <a:buNone/>
            </a:pPr>
            <a:r>
              <a:rPr lang="it-IT" sz="1800" dirty="0" err="1"/>
              <a:t>Zullen</a:t>
            </a:r>
            <a:r>
              <a:rPr lang="it-IT" sz="1800" dirty="0"/>
              <a:t> </a:t>
            </a:r>
            <a:r>
              <a:rPr lang="it-IT" sz="1800" dirty="0" err="1"/>
              <a:t>wij</a:t>
            </a:r>
            <a:r>
              <a:rPr lang="it-IT" sz="1800" dirty="0"/>
              <a:t> </a:t>
            </a:r>
            <a:r>
              <a:rPr lang="it-IT" sz="1800" dirty="0" err="1"/>
              <a:t>naar</a:t>
            </a:r>
            <a:r>
              <a:rPr lang="it-IT" sz="1800" dirty="0"/>
              <a:t> </a:t>
            </a:r>
            <a:r>
              <a:rPr lang="it-IT" sz="1800" dirty="0" err="1"/>
              <a:t>buiten</a:t>
            </a:r>
            <a:r>
              <a:rPr lang="it-IT" sz="1800" dirty="0"/>
              <a:t> </a:t>
            </a:r>
            <a:r>
              <a:rPr lang="it-IT" sz="1800" dirty="0" err="1"/>
              <a:t>gaan</a:t>
            </a:r>
            <a:r>
              <a:rPr lang="it-IT" sz="1800" dirty="0"/>
              <a:t>? </a:t>
            </a:r>
          </a:p>
          <a:p>
            <a:pPr marL="0" indent="0">
              <a:buNone/>
            </a:pPr>
            <a:r>
              <a:rPr lang="it-IT" sz="1800" dirty="0" err="1"/>
              <a:t>Zal</a:t>
            </a:r>
            <a:r>
              <a:rPr lang="it-IT" sz="1800" dirty="0"/>
              <a:t> </a:t>
            </a:r>
            <a:r>
              <a:rPr lang="it-IT" sz="1800" dirty="0" err="1"/>
              <a:t>ik</a:t>
            </a:r>
            <a:r>
              <a:rPr lang="it-IT" sz="1800" dirty="0"/>
              <a:t> je </a:t>
            </a:r>
            <a:r>
              <a:rPr lang="it-IT" sz="1800" dirty="0" err="1"/>
              <a:t>helpen</a:t>
            </a:r>
            <a:r>
              <a:rPr lang="it-IT" sz="1800" dirty="0"/>
              <a:t>? </a:t>
            </a:r>
          </a:p>
          <a:p>
            <a:pPr marL="0" indent="0">
              <a:buNone/>
            </a:pPr>
            <a:endParaRPr lang="it-IT" sz="1800" dirty="0"/>
          </a:p>
          <a:p>
            <a:pPr marL="0" indent="0">
              <a:buNone/>
            </a:pPr>
            <a:endParaRPr lang="it-IT" sz="1800" dirty="0"/>
          </a:p>
        </p:txBody>
      </p:sp>
    </p:spTree>
    <p:extLst>
      <p:ext uri="{BB962C8B-B14F-4D97-AF65-F5344CB8AC3E}">
        <p14:creationId xmlns:p14="http://schemas.microsoft.com/office/powerpoint/2010/main" val="286032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865BE5C-09ED-E894-71A8-1385BB84260B}"/>
              </a:ext>
            </a:extLst>
          </p:cNvPr>
          <p:cNvSpPr>
            <a:spLocks noGrp="1"/>
          </p:cNvSpPr>
          <p:nvPr>
            <p:ph type="title"/>
          </p:nvPr>
        </p:nvSpPr>
        <p:spPr>
          <a:xfrm>
            <a:off x="5080216" y="1076324"/>
            <a:ext cx="6272784" cy="1535051"/>
          </a:xfrm>
        </p:spPr>
        <p:txBody>
          <a:bodyPr anchor="b">
            <a:normAutofit/>
          </a:bodyPr>
          <a:lstStyle/>
          <a:p>
            <a:pPr algn="ctr"/>
            <a:r>
              <a:rPr lang="it-IT" sz="3600" dirty="0"/>
              <a:t>ZULLEN / GAAN = FUTURO</a:t>
            </a:r>
          </a:p>
        </p:txBody>
      </p:sp>
      <p:pic>
        <p:nvPicPr>
          <p:cNvPr id="5" name="Picture 4" descr="Kathedraalplafond in geel zonlicht ontwerp">
            <a:extLst>
              <a:ext uri="{FF2B5EF4-FFF2-40B4-BE49-F238E27FC236}">
                <a16:creationId xmlns:a16="http://schemas.microsoft.com/office/drawing/2014/main" id="{9AE0C550-21EC-43C3-F7C7-B114D425829B}"/>
              </a:ext>
            </a:extLst>
          </p:cNvPr>
          <p:cNvPicPr>
            <a:picLocks noChangeAspect="1"/>
          </p:cNvPicPr>
          <p:nvPr/>
        </p:nvPicPr>
        <p:blipFill rotWithShape="1">
          <a:blip r:embed="rId2"/>
          <a:srcRect l="24959" r="2577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212250D9-EF30-D68C-654E-A9ED9E47A672}"/>
              </a:ext>
            </a:extLst>
          </p:cNvPr>
          <p:cNvSpPr>
            <a:spLocks noGrp="1"/>
          </p:cNvSpPr>
          <p:nvPr>
            <p:ph idx="1"/>
          </p:nvPr>
        </p:nvSpPr>
        <p:spPr>
          <a:xfrm>
            <a:off x="5080216" y="3351276"/>
            <a:ext cx="6272784" cy="2825686"/>
          </a:xfrm>
        </p:spPr>
        <p:txBody>
          <a:bodyPr>
            <a:normAutofit fontScale="92500" lnSpcReduction="20000"/>
          </a:bodyPr>
          <a:lstStyle/>
          <a:p>
            <a:pPr marL="0" indent="0">
              <a:buNone/>
            </a:pPr>
            <a:r>
              <a:rPr lang="it-IT" sz="2000" dirty="0" err="1"/>
              <a:t>Ik</a:t>
            </a:r>
            <a:r>
              <a:rPr lang="it-IT" sz="2000" dirty="0"/>
              <a:t> </a:t>
            </a:r>
            <a:r>
              <a:rPr lang="it-IT" sz="2000" dirty="0" err="1"/>
              <a:t>zal</a:t>
            </a:r>
            <a:r>
              <a:rPr lang="it-IT" sz="2000" dirty="0"/>
              <a:t> je morgen </a:t>
            </a:r>
            <a:r>
              <a:rPr lang="it-IT" sz="2000" dirty="0" err="1"/>
              <a:t>bellen</a:t>
            </a:r>
            <a:r>
              <a:rPr lang="it-IT" sz="2000" dirty="0"/>
              <a:t> </a:t>
            </a:r>
          </a:p>
          <a:p>
            <a:pPr marL="0" indent="0">
              <a:buNone/>
            </a:pPr>
            <a:r>
              <a:rPr lang="it-IT" sz="2000" dirty="0" err="1"/>
              <a:t>Ik</a:t>
            </a:r>
            <a:r>
              <a:rPr lang="it-IT" sz="2000" dirty="0"/>
              <a:t> </a:t>
            </a:r>
            <a:r>
              <a:rPr lang="it-IT" sz="2000" dirty="0" err="1"/>
              <a:t>zal</a:t>
            </a:r>
            <a:r>
              <a:rPr lang="it-IT" sz="2000" dirty="0"/>
              <a:t> over </a:t>
            </a:r>
            <a:r>
              <a:rPr lang="it-IT" sz="2000" dirty="0" err="1"/>
              <a:t>een</a:t>
            </a:r>
            <a:r>
              <a:rPr lang="it-IT" sz="2000" dirty="0"/>
              <a:t> </a:t>
            </a:r>
            <a:r>
              <a:rPr lang="it-IT" sz="2000" dirty="0" err="1"/>
              <a:t>paar</a:t>
            </a:r>
            <a:r>
              <a:rPr lang="it-IT" sz="2000" dirty="0"/>
              <a:t> </a:t>
            </a:r>
            <a:r>
              <a:rPr lang="it-IT" sz="2000" dirty="0" err="1"/>
              <a:t>maanden</a:t>
            </a:r>
            <a:r>
              <a:rPr lang="it-IT" sz="2000" dirty="0"/>
              <a:t> </a:t>
            </a:r>
            <a:r>
              <a:rPr lang="it-IT" sz="2000" dirty="0" err="1"/>
              <a:t>naar</a:t>
            </a:r>
            <a:r>
              <a:rPr lang="it-IT" sz="2000" dirty="0"/>
              <a:t> Utrecht </a:t>
            </a:r>
            <a:r>
              <a:rPr lang="it-IT" sz="2000" dirty="0" err="1"/>
              <a:t>verhuizen</a:t>
            </a:r>
            <a:endParaRPr lang="it-IT" sz="2000" dirty="0"/>
          </a:p>
          <a:p>
            <a:pPr marL="0" indent="0">
              <a:buNone/>
            </a:pPr>
            <a:r>
              <a:rPr lang="it-IT" sz="2000" dirty="0" err="1"/>
              <a:t>Wij</a:t>
            </a:r>
            <a:r>
              <a:rPr lang="it-IT" sz="2000" dirty="0"/>
              <a:t> </a:t>
            </a:r>
            <a:r>
              <a:rPr lang="it-IT" sz="2000" dirty="0" err="1"/>
              <a:t>zullen</a:t>
            </a:r>
            <a:r>
              <a:rPr lang="it-IT" sz="2000" dirty="0"/>
              <a:t> </a:t>
            </a:r>
            <a:r>
              <a:rPr lang="it-IT" sz="2000" dirty="0" err="1"/>
              <a:t>vandaag</a:t>
            </a:r>
            <a:r>
              <a:rPr lang="it-IT" sz="2000" dirty="0"/>
              <a:t> </a:t>
            </a:r>
            <a:r>
              <a:rPr lang="it-IT" sz="2000" dirty="0" err="1"/>
              <a:t>ons</a:t>
            </a:r>
            <a:r>
              <a:rPr lang="it-IT" sz="2000" dirty="0"/>
              <a:t> </a:t>
            </a:r>
            <a:r>
              <a:rPr lang="it-IT" sz="2000" dirty="0" err="1"/>
              <a:t>boek</a:t>
            </a:r>
            <a:r>
              <a:rPr lang="it-IT" sz="2000" dirty="0"/>
              <a:t> </a:t>
            </a:r>
            <a:r>
              <a:rPr lang="it-IT" sz="2000" dirty="0" err="1"/>
              <a:t>uitlezen</a:t>
            </a:r>
            <a:endParaRPr lang="it-IT" sz="2000" dirty="0"/>
          </a:p>
          <a:p>
            <a:pPr marL="0" indent="0">
              <a:buNone/>
            </a:pPr>
            <a:r>
              <a:rPr lang="it-IT" sz="2000" dirty="0" err="1"/>
              <a:t>Zij</a:t>
            </a:r>
            <a:r>
              <a:rPr lang="it-IT" sz="2000" dirty="0"/>
              <a:t> </a:t>
            </a:r>
            <a:r>
              <a:rPr lang="it-IT" sz="2000" dirty="0" err="1"/>
              <a:t>gaan</a:t>
            </a:r>
            <a:r>
              <a:rPr lang="it-IT" sz="2000" dirty="0"/>
              <a:t> </a:t>
            </a:r>
            <a:r>
              <a:rPr lang="it-IT" sz="2000" dirty="0" err="1"/>
              <a:t>trouwen</a:t>
            </a:r>
            <a:r>
              <a:rPr lang="it-IT" sz="2000" dirty="0"/>
              <a:t> </a:t>
            </a:r>
          </a:p>
          <a:p>
            <a:pPr marL="0" indent="0">
              <a:buNone/>
            </a:pPr>
            <a:r>
              <a:rPr lang="it-IT" sz="2000" dirty="0" err="1"/>
              <a:t>Hij</a:t>
            </a:r>
            <a:r>
              <a:rPr lang="it-IT" sz="2000" dirty="0"/>
              <a:t> </a:t>
            </a:r>
            <a:r>
              <a:rPr lang="it-IT" sz="2000" dirty="0" err="1"/>
              <a:t>gaat</a:t>
            </a:r>
            <a:r>
              <a:rPr lang="it-IT" sz="2000" dirty="0"/>
              <a:t> </a:t>
            </a:r>
            <a:r>
              <a:rPr lang="it-IT" sz="2000" dirty="0" err="1"/>
              <a:t>volgend</a:t>
            </a:r>
            <a:r>
              <a:rPr lang="it-IT" sz="2000" dirty="0"/>
              <a:t> </a:t>
            </a:r>
            <a:r>
              <a:rPr lang="it-IT" sz="2000" dirty="0" err="1"/>
              <a:t>jaar</a:t>
            </a:r>
            <a:r>
              <a:rPr lang="it-IT" sz="2000" dirty="0"/>
              <a:t> de </a:t>
            </a:r>
            <a:r>
              <a:rPr lang="it-IT" sz="2000" dirty="0" err="1"/>
              <a:t>tolkenschool</a:t>
            </a:r>
            <a:r>
              <a:rPr lang="it-IT" sz="2000" dirty="0"/>
              <a:t> </a:t>
            </a:r>
            <a:r>
              <a:rPr lang="it-IT" sz="2000" dirty="0" err="1"/>
              <a:t>doen</a:t>
            </a:r>
            <a:r>
              <a:rPr lang="it-IT" sz="2000" dirty="0"/>
              <a:t> </a:t>
            </a:r>
          </a:p>
          <a:p>
            <a:pPr marL="0" indent="0">
              <a:buNone/>
            </a:pPr>
            <a:endParaRPr lang="it-IT" sz="2000" dirty="0"/>
          </a:p>
          <a:p>
            <a:pPr marL="0" indent="0">
              <a:buNone/>
            </a:pPr>
            <a:r>
              <a:rPr lang="it-IT" sz="2000" dirty="0"/>
              <a:t>LET OP: </a:t>
            </a:r>
            <a:r>
              <a:rPr lang="it-IT" sz="2000" dirty="0" err="1"/>
              <a:t>Gaan</a:t>
            </a:r>
            <a:r>
              <a:rPr lang="it-IT" sz="2000" dirty="0"/>
              <a:t> esprime più una volontà e un’intenzione</a:t>
            </a:r>
          </a:p>
        </p:txBody>
      </p:sp>
    </p:spTree>
    <p:extLst>
      <p:ext uri="{BB962C8B-B14F-4D97-AF65-F5344CB8AC3E}">
        <p14:creationId xmlns:p14="http://schemas.microsoft.com/office/powerpoint/2010/main" val="89155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0A3CB6D-AF24-17DB-5511-DC71384C6D86}"/>
              </a:ext>
            </a:extLst>
          </p:cNvPr>
          <p:cNvSpPr>
            <a:spLocks noGrp="1"/>
          </p:cNvSpPr>
          <p:nvPr>
            <p:ph type="title"/>
          </p:nvPr>
        </p:nvSpPr>
        <p:spPr>
          <a:xfrm>
            <a:off x="429768" y="411480"/>
            <a:ext cx="11201400" cy="1106424"/>
          </a:xfrm>
        </p:spPr>
        <p:txBody>
          <a:bodyPr>
            <a:normAutofit/>
          </a:bodyPr>
          <a:lstStyle/>
          <a:p>
            <a:r>
              <a:rPr lang="it-IT" sz="3600"/>
              <a:t>KUNNEN</a:t>
            </a:r>
          </a:p>
        </p:txBody>
      </p:sp>
      <p:sp>
        <p:nvSpPr>
          <p:cNvPr id="27" name="Rectangle 2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egnaposto contenuto 4">
            <a:extLst>
              <a:ext uri="{FF2B5EF4-FFF2-40B4-BE49-F238E27FC236}">
                <a16:creationId xmlns:a16="http://schemas.microsoft.com/office/drawing/2014/main" id="{F29AEA22-C277-1E3A-4089-6A0F333BC8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9768" y="2184707"/>
            <a:ext cx="6702552" cy="3585865"/>
          </a:xfrm>
          <a:prstGeom prst="rect">
            <a:avLst/>
          </a:prstGeom>
        </p:spPr>
      </p:pic>
      <p:sp useBgFill="1">
        <p:nvSpPr>
          <p:cNvPr id="29" name="Rectangle 2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21C43E4F-C39A-ACD2-875A-B7575DD6A8B8}"/>
              </a:ext>
            </a:extLst>
          </p:cNvPr>
          <p:cNvSpPr>
            <a:spLocks noGrp="1"/>
          </p:cNvSpPr>
          <p:nvPr>
            <p:ph idx="1"/>
          </p:nvPr>
        </p:nvSpPr>
        <p:spPr>
          <a:xfrm>
            <a:off x="7938752" y="2020824"/>
            <a:ext cx="3455097" cy="3959352"/>
          </a:xfrm>
        </p:spPr>
        <p:txBody>
          <a:bodyPr anchor="ctr">
            <a:normAutofit/>
          </a:bodyPr>
          <a:lstStyle/>
          <a:p>
            <a:pPr marL="0" indent="0">
              <a:buNone/>
            </a:pPr>
            <a:r>
              <a:rPr lang="en-US" sz="1700" dirty="0"/>
              <a:t>Come in inglese, </a:t>
            </a:r>
            <a:r>
              <a:rPr lang="en-US" sz="1700" dirty="0" err="1"/>
              <a:t>esprime</a:t>
            </a:r>
            <a:r>
              <a:rPr lang="en-US" sz="1700" dirty="0"/>
              <a:t> la </a:t>
            </a:r>
            <a:r>
              <a:rPr lang="en-US" sz="1700" dirty="0" err="1"/>
              <a:t>possibilità</a:t>
            </a:r>
            <a:r>
              <a:rPr lang="en-US" sz="1700" dirty="0"/>
              <a:t> e la </a:t>
            </a:r>
            <a:r>
              <a:rPr lang="en-US" sz="1700" dirty="0" err="1"/>
              <a:t>capacità</a:t>
            </a:r>
            <a:r>
              <a:rPr lang="en-US" sz="1700" dirty="0"/>
              <a:t> di fare </a:t>
            </a:r>
            <a:r>
              <a:rPr lang="en-US" sz="1700" dirty="0" err="1"/>
              <a:t>un’azione</a:t>
            </a:r>
            <a:r>
              <a:rPr lang="en-US" sz="1700" dirty="0"/>
              <a:t> </a:t>
            </a:r>
          </a:p>
          <a:p>
            <a:pPr marL="0" indent="0">
              <a:buNone/>
            </a:pPr>
            <a:endParaRPr lang="en-US" sz="1700" dirty="0"/>
          </a:p>
          <a:p>
            <a:pPr marL="0" indent="0">
              <a:buNone/>
            </a:pPr>
            <a:r>
              <a:rPr lang="en-US" sz="1700" dirty="0" err="1"/>
              <a:t>Kun</a:t>
            </a:r>
            <a:r>
              <a:rPr lang="en-US" sz="1700" dirty="0"/>
              <a:t> je </a:t>
            </a:r>
            <a:r>
              <a:rPr lang="en-US" sz="1700" dirty="0" err="1"/>
              <a:t>schaatsen</a:t>
            </a:r>
            <a:r>
              <a:rPr lang="en-US" sz="1700" dirty="0"/>
              <a:t>? </a:t>
            </a:r>
          </a:p>
          <a:p>
            <a:pPr marL="0" indent="0">
              <a:buNone/>
            </a:pPr>
            <a:r>
              <a:rPr lang="en-US" sz="1700" dirty="0" err="1"/>
              <a:t>Kunnen</a:t>
            </a:r>
            <a:r>
              <a:rPr lang="en-US" sz="1700" dirty="0"/>
              <a:t> </a:t>
            </a:r>
            <a:r>
              <a:rPr lang="en-US" sz="1700" dirty="0" err="1"/>
              <a:t>zij</a:t>
            </a:r>
            <a:r>
              <a:rPr lang="en-US" sz="1700" dirty="0"/>
              <a:t> de piano </a:t>
            </a:r>
            <a:r>
              <a:rPr lang="en-US" sz="1700" dirty="0" err="1"/>
              <a:t>spelen</a:t>
            </a:r>
            <a:r>
              <a:rPr lang="en-US" sz="1700" dirty="0"/>
              <a:t>? </a:t>
            </a:r>
          </a:p>
          <a:p>
            <a:pPr marL="0" indent="0">
              <a:buNone/>
            </a:pPr>
            <a:r>
              <a:rPr lang="en-US" sz="1700" dirty="0" err="1"/>
              <a:t>Kun</a:t>
            </a:r>
            <a:r>
              <a:rPr lang="en-US" sz="1700" dirty="0"/>
              <a:t> je me </a:t>
            </a:r>
            <a:r>
              <a:rPr lang="en-US" sz="1700" dirty="0" err="1"/>
              <a:t>helpen</a:t>
            </a:r>
            <a:r>
              <a:rPr lang="en-US" sz="1700" dirty="0"/>
              <a:t>? </a:t>
            </a:r>
          </a:p>
          <a:p>
            <a:pPr marL="0" indent="0">
              <a:buNone/>
            </a:pPr>
            <a:r>
              <a:rPr lang="en-US" sz="1700" dirty="0" err="1"/>
              <a:t>Kunnen</a:t>
            </a:r>
            <a:r>
              <a:rPr lang="en-US" sz="1700" dirty="0"/>
              <a:t> </a:t>
            </a:r>
            <a:r>
              <a:rPr lang="en-US" sz="1700" dirty="0" err="1"/>
              <a:t>jullie</a:t>
            </a:r>
            <a:r>
              <a:rPr lang="en-US" sz="1700" dirty="0"/>
              <a:t> op </a:t>
            </a:r>
            <a:r>
              <a:rPr lang="en-US" sz="1700" dirty="0" err="1"/>
              <a:t>maandag</a:t>
            </a:r>
            <a:r>
              <a:rPr lang="en-US" sz="1700" dirty="0"/>
              <a:t> </a:t>
            </a:r>
            <a:r>
              <a:rPr lang="en-US" sz="1700" dirty="0" err="1"/>
              <a:t>komen</a:t>
            </a:r>
            <a:r>
              <a:rPr lang="en-US" sz="1700" dirty="0"/>
              <a:t>? </a:t>
            </a:r>
          </a:p>
        </p:txBody>
      </p:sp>
    </p:spTree>
    <p:extLst>
      <p:ext uri="{BB962C8B-B14F-4D97-AF65-F5344CB8AC3E}">
        <p14:creationId xmlns:p14="http://schemas.microsoft.com/office/powerpoint/2010/main" val="171839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2684885-CC67-4982-8104-E548D2A8BEF0}"/>
              </a:ext>
            </a:extLst>
          </p:cNvPr>
          <p:cNvSpPr>
            <a:spLocks noGrp="1"/>
          </p:cNvSpPr>
          <p:nvPr>
            <p:ph type="title"/>
          </p:nvPr>
        </p:nvSpPr>
        <p:spPr>
          <a:xfrm>
            <a:off x="1051560" y="4495466"/>
            <a:ext cx="3538728" cy="1536192"/>
          </a:xfrm>
        </p:spPr>
        <p:txBody>
          <a:bodyPr>
            <a:normAutofit/>
          </a:bodyPr>
          <a:lstStyle/>
          <a:p>
            <a:r>
              <a:rPr lang="it-IT" sz="3200"/>
              <a:t>MOGEN </a:t>
            </a:r>
          </a:p>
        </p:txBody>
      </p:sp>
      <p:pic>
        <p:nvPicPr>
          <p:cNvPr id="5" name="Segnaposto contenuto 4" descr="Immagine che contiene natura, tramonto, cielo notturno&#10;&#10;Descrizione generata automaticamente">
            <a:extLst>
              <a:ext uri="{FF2B5EF4-FFF2-40B4-BE49-F238E27FC236}">
                <a16:creationId xmlns:a16="http://schemas.microsoft.com/office/drawing/2014/main" id="{8CFF7AA1-8AED-D7F3-1220-B424BF0702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051" b="13909"/>
          <a:stretch/>
        </p:blipFill>
        <p:spPr>
          <a:xfrm>
            <a:off x="20" y="10"/>
            <a:ext cx="12191980" cy="3994473"/>
          </a:xfrm>
          <a:prstGeom prst="rect">
            <a:avLst/>
          </a:prstGeom>
        </p:spPr>
      </p:pic>
      <p:sp>
        <p:nvSpPr>
          <p:cNvPr id="17" name="Rectangle 16">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7639742A-814F-5AF5-F893-36054C4C917C}"/>
              </a:ext>
            </a:extLst>
          </p:cNvPr>
          <p:cNvSpPr>
            <a:spLocks noGrp="1"/>
          </p:cNvSpPr>
          <p:nvPr>
            <p:ph idx="1"/>
          </p:nvPr>
        </p:nvSpPr>
        <p:spPr>
          <a:xfrm>
            <a:off x="5087432" y="4278677"/>
            <a:ext cx="6793973" cy="2261600"/>
          </a:xfrm>
        </p:spPr>
        <p:txBody>
          <a:bodyPr anchor="ctr">
            <a:normAutofit lnSpcReduction="10000"/>
          </a:bodyPr>
          <a:lstStyle/>
          <a:p>
            <a:pPr marL="0" indent="0">
              <a:buNone/>
            </a:pPr>
            <a:r>
              <a:rPr lang="en-US" sz="1800" dirty="0"/>
              <a:t>Mogen </a:t>
            </a:r>
            <a:r>
              <a:rPr lang="en-US" sz="1800" dirty="0" err="1"/>
              <a:t>esprime</a:t>
            </a:r>
            <a:r>
              <a:rPr lang="en-US" sz="1800" dirty="0"/>
              <a:t> il </a:t>
            </a:r>
            <a:r>
              <a:rPr lang="en-US" sz="1800" dirty="0" err="1"/>
              <a:t>significato</a:t>
            </a:r>
            <a:r>
              <a:rPr lang="en-US" sz="1800" dirty="0"/>
              <a:t> di ‘</a:t>
            </a:r>
            <a:r>
              <a:rPr lang="en-US" sz="1800" dirty="0" err="1"/>
              <a:t>avere</a:t>
            </a:r>
            <a:r>
              <a:rPr lang="en-US" sz="1800" dirty="0"/>
              <a:t> il </a:t>
            </a:r>
            <a:r>
              <a:rPr lang="en-US" sz="1800" dirty="0" err="1"/>
              <a:t>permesso</a:t>
            </a:r>
            <a:r>
              <a:rPr lang="en-US" sz="1800" dirty="0"/>
              <a:t>’, come in inglese </a:t>
            </a:r>
          </a:p>
          <a:p>
            <a:pPr marL="0" indent="0">
              <a:buNone/>
            </a:pPr>
            <a:endParaRPr lang="en-US" sz="1800" dirty="0"/>
          </a:p>
          <a:p>
            <a:pPr marL="0" indent="0">
              <a:buNone/>
            </a:pPr>
            <a:r>
              <a:rPr lang="en-US" sz="1800" dirty="0" err="1"/>
              <a:t>Wij</a:t>
            </a:r>
            <a:r>
              <a:rPr lang="en-US" sz="1800" dirty="0"/>
              <a:t> </a:t>
            </a:r>
            <a:r>
              <a:rPr lang="en-US" sz="1800" dirty="0" err="1"/>
              <a:t>mogen</a:t>
            </a:r>
            <a:r>
              <a:rPr lang="en-US" sz="1800" dirty="0"/>
              <a:t> </a:t>
            </a:r>
            <a:r>
              <a:rPr lang="en-US" sz="1800" dirty="0" err="1"/>
              <a:t>hier</a:t>
            </a:r>
            <a:r>
              <a:rPr lang="en-US" sz="1800" dirty="0"/>
              <a:t> </a:t>
            </a:r>
            <a:r>
              <a:rPr lang="en-US" sz="1800" dirty="0" err="1"/>
              <a:t>niet</a:t>
            </a:r>
            <a:r>
              <a:rPr lang="en-US" sz="1800" dirty="0"/>
              <a:t> eten </a:t>
            </a:r>
          </a:p>
          <a:p>
            <a:pPr marL="0" indent="0">
              <a:buNone/>
            </a:pPr>
            <a:r>
              <a:rPr lang="en-US" sz="1800" dirty="0"/>
              <a:t>Mag </a:t>
            </a:r>
            <a:r>
              <a:rPr lang="en-US" sz="1800" dirty="0" err="1"/>
              <a:t>ik</a:t>
            </a:r>
            <a:r>
              <a:rPr lang="en-US" sz="1800" dirty="0"/>
              <a:t> de </a:t>
            </a:r>
            <a:r>
              <a:rPr lang="en-US" sz="1800" dirty="0" err="1"/>
              <a:t>raam</a:t>
            </a:r>
            <a:r>
              <a:rPr lang="en-US" sz="1800" dirty="0"/>
              <a:t> </a:t>
            </a:r>
            <a:r>
              <a:rPr lang="en-US" sz="1800" dirty="0" err="1"/>
              <a:t>openen</a:t>
            </a:r>
            <a:r>
              <a:rPr lang="en-US" sz="1800" dirty="0"/>
              <a:t>? </a:t>
            </a:r>
          </a:p>
          <a:p>
            <a:pPr marL="0" indent="0">
              <a:buNone/>
            </a:pPr>
            <a:r>
              <a:rPr lang="en-US" sz="1800" dirty="0"/>
              <a:t>De </a:t>
            </a:r>
            <a:r>
              <a:rPr lang="en-US" sz="1800" dirty="0" err="1"/>
              <a:t>kinderen</a:t>
            </a:r>
            <a:r>
              <a:rPr lang="en-US" sz="1800" dirty="0"/>
              <a:t> </a:t>
            </a:r>
            <a:r>
              <a:rPr lang="en-US" sz="1800" dirty="0" err="1"/>
              <a:t>mogen</a:t>
            </a:r>
            <a:r>
              <a:rPr lang="en-US" sz="1800" dirty="0"/>
              <a:t> in de </a:t>
            </a:r>
            <a:r>
              <a:rPr lang="en-US" sz="1800" dirty="0" err="1"/>
              <a:t>pauze</a:t>
            </a:r>
            <a:r>
              <a:rPr lang="en-US" sz="1800" dirty="0"/>
              <a:t> </a:t>
            </a:r>
            <a:r>
              <a:rPr lang="en-US" sz="1800" dirty="0" err="1"/>
              <a:t>spelen</a:t>
            </a:r>
            <a:endParaRPr lang="en-US" sz="1800" dirty="0"/>
          </a:p>
        </p:txBody>
      </p:sp>
    </p:spTree>
    <p:extLst>
      <p:ext uri="{BB962C8B-B14F-4D97-AF65-F5344CB8AC3E}">
        <p14:creationId xmlns:p14="http://schemas.microsoft.com/office/powerpoint/2010/main" val="169598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649711-01ED-2DBB-FE8F-93962FCACCFB}"/>
              </a:ext>
            </a:extLst>
          </p:cNvPr>
          <p:cNvSpPr>
            <a:spLocks noGrp="1"/>
          </p:cNvSpPr>
          <p:nvPr>
            <p:ph type="title"/>
          </p:nvPr>
        </p:nvSpPr>
        <p:spPr>
          <a:xfrm>
            <a:off x="411480" y="987552"/>
            <a:ext cx="4485861" cy="1088136"/>
          </a:xfrm>
        </p:spPr>
        <p:txBody>
          <a:bodyPr anchor="b">
            <a:normAutofit/>
          </a:bodyPr>
          <a:lstStyle/>
          <a:p>
            <a:r>
              <a:rPr lang="it-IT" sz="3400"/>
              <a:t>WILLEN</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8567835C-1B8F-FF69-7B81-828DA5C8CB9C}"/>
              </a:ext>
            </a:extLst>
          </p:cNvPr>
          <p:cNvSpPr>
            <a:spLocks noGrp="1"/>
          </p:cNvSpPr>
          <p:nvPr>
            <p:ph idx="1"/>
          </p:nvPr>
        </p:nvSpPr>
        <p:spPr>
          <a:xfrm>
            <a:off x="411479" y="2688336"/>
            <a:ext cx="4498848" cy="3584448"/>
          </a:xfrm>
        </p:spPr>
        <p:txBody>
          <a:bodyPr anchor="t">
            <a:normAutofit/>
          </a:bodyPr>
          <a:lstStyle/>
          <a:p>
            <a:r>
              <a:rPr lang="it-IT" sz="1700" dirty="0" err="1"/>
              <a:t>Willen</a:t>
            </a:r>
            <a:r>
              <a:rPr lang="it-IT" sz="1700" dirty="0"/>
              <a:t> esprime volontà </a:t>
            </a:r>
          </a:p>
          <a:p>
            <a:endParaRPr lang="it-IT" sz="1700" dirty="0"/>
          </a:p>
          <a:p>
            <a:pPr marL="0" indent="0">
              <a:buNone/>
            </a:pPr>
            <a:r>
              <a:rPr lang="it-IT" sz="1700" dirty="0" err="1"/>
              <a:t>Wij</a:t>
            </a:r>
            <a:r>
              <a:rPr lang="it-IT" sz="1700" dirty="0"/>
              <a:t> </a:t>
            </a:r>
            <a:r>
              <a:rPr lang="it-IT" sz="1700" dirty="0" err="1"/>
              <a:t>willen</a:t>
            </a:r>
            <a:r>
              <a:rPr lang="it-IT" sz="1700" dirty="0"/>
              <a:t> </a:t>
            </a:r>
            <a:r>
              <a:rPr lang="it-IT" sz="1700" dirty="0" err="1"/>
              <a:t>graag</a:t>
            </a:r>
            <a:r>
              <a:rPr lang="it-IT" sz="1700" dirty="0"/>
              <a:t> </a:t>
            </a:r>
            <a:r>
              <a:rPr lang="it-IT" sz="1700" dirty="0" err="1"/>
              <a:t>Nederlands</a:t>
            </a:r>
            <a:r>
              <a:rPr lang="it-IT" sz="1700" dirty="0"/>
              <a:t> </a:t>
            </a:r>
            <a:r>
              <a:rPr lang="it-IT" sz="1700" dirty="0" err="1"/>
              <a:t>leren</a:t>
            </a:r>
            <a:r>
              <a:rPr lang="it-IT" sz="1700" dirty="0"/>
              <a:t> </a:t>
            </a:r>
          </a:p>
          <a:p>
            <a:pPr marL="0" indent="0">
              <a:buNone/>
            </a:pPr>
            <a:r>
              <a:rPr lang="it-IT" sz="1700" dirty="0" err="1"/>
              <a:t>Zij</a:t>
            </a:r>
            <a:r>
              <a:rPr lang="it-IT" sz="1700" dirty="0"/>
              <a:t> </a:t>
            </a:r>
            <a:r>
              <a:rPr lang="it-IT" sz="1700" dirty="0" err="1"/>
              <a:t>willen</a:t>
            </a:r>
            <a:r>
              <a:rPr lang="it-IT" sz="1700" dirty="0"/>
              <a:t> </a:t>
            </a:r>
            <a:r>
              <a:rPr lang="it-IT" sz="1700" dirty="0" err="1"/>
              <a:t>een</a:t>
            </a:r>
            <a:r>
              <a:rPr lang="it-IT" sz="1700" dirty="0"/>
              <a:t> </a:t>
            </a:r>
            <a:r>
              <a:rPr lang="it-IT" sz="1700" dirty="0" err="1"/>
              <a:t>loonsverhoging</a:t>
            </a:r>
            <a:r>
              <a:rPr lang="it-IT" sz="1700" dirty="0"/>
              <a:t> </a:t>
            </a:r>
            <a:r>
              <a:rPr lang="it-IT" sz="1700" dirty="0" err="1"/>
              <a:t>vragen</a:t>
            </a:r>
            <a:r>
              <a:rPr lang="it-IT" sz="1700" dirty="0"/>
              <a:t> </a:t>
            </a:r>
          </a:p>
          <a:p>
            <a:pPr marL="0" indent="0">
              <a:buNone/>
            </a:pPr>
            <a:r>
              <a:rPr lang="it-IT" sz="1700" dirty="0"/>
              <a:t>Nederland </a:t>
            </a:r>
            <a:r>
              <a:rPr lang="it-IT" sz="1700" dirty="0" err="1"/>
              <a:t>wil</a:t>
            </a:r>
            <a:r>
              <a:rPr lang="it-IT" sz="1700" dirty="0"/>
              <a:t> </a:t>
            </a:r>
            <a:r>
              <a:rPr lang="it-IT" sz="1700" dirty="0" err="1"/>
              <a:t>een</a:t>
            </a:r>
            <a:r>
              <a:rPr lang="it-IT" sz="1700" dirty="0"/>
              <a:t> </a:t>
            </a:r>
            <a:r>
              <a:rPr lang="it-IT" sz="1700" dirty="0" err="1"/>
              <a:t>gidsland</a:t>
            </a:r>
            <a:r>
              <a:rPr lang="it-IT" sz="1700" dirty="0"/>
              <a:t> </a:t>
            </a:r>
            <a:r>
              <a:rPr lang="it-IT" sz="1700" dirty="0" err="1"/>
              <a:t>zijn</a:t>
            </a:r>
            <a:r>
              <a:rPr lang="it-IT" sz="1700" dirty="0"/>
              <a:t> </a:t>
            </a:r>
          </a:p>
        </p:txBody>
      </p:sp>
      <p:pic>
        <p:nvPicPr>
          <p:cNvPr id="5" name="Immagine 4" descr="Immagine che contiene esterni, cielo, acqua, nuvole&#10;&#10;Descrizione generata automaticamente">
            <a:extLst>
              <a:ext uri="{FF2B5EF4-FFF2-40B4-BE49-F238E27FC236}">
                <a16:creationId xmlns:a16="http://schemas.microsoft.com/office/drawing/2014/main" id="{4E767F30-95D4-41D7-F95C-954FDF5BBF0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716"/>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57653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a umana di legno">
            <a:extLst>
              <a:ext uri="{FF2B5EF4-FFF2-40B4-BE49-F238E27FC236}">
                <a16:creationId xmlns:a16="http://schemas.microsoft.com/office/drawing/2014/main" id="{FE0C9309-FD31-CC6F-1AE1-1EAAEFFF31BA}"/>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2F8EC6C-94A0-76E1-4735-0427D8C38CC0}"/>
              </a:ext>
            </a:extLst>
          </p:cNvPr>
          <p:cNvSpPr>
            <a:spLocks noGrp="1"/>
          </p:cNvSpPr>
          <p:nvPr>
            <p:ph type="title"/>
          </p:nvPr>
        </p:nvSpPr>
        <p:spPr>
          <a:xfrm>
            <a:off x="371094" y="1161288"/>
            <a:ext cx="3438144" cy="1124712"/>
          </a:xfrm>
        </p:spPr>
        <p:txBody>
          <a:bodyPr anchor="b">
            <a:normAutofit/>
          </a:bodyPr>
          <a:lstStyle/>
          <a:p>
            <a:r>
              <a:rPr lang="it-IT" sz="2800"/>
              <a:t>MOETEN</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A9922A9D-8D98-37D3-A575-B868C1055D53}"/>
              </a:ext>
            </a:extLst>
          </p:cNvPr>
          <p:cNvSpPr>
            <a:spLocks noGrp="1"/>
          </p:cNvSpPr>
          <p:nvPr>
            <p:ph idx="1"/>
          </p:nvPr>
        </p:nvSpPr>
        <p:spPr>
          <a:xfrm>
            <a:off x="371093" y="2718054"/>
            <a:ext cx="3864575" cy="3207258"/>
          </a:xfrm>
        </p:spPr>
        <p:txBody>
          <a:bodyPr anchor="t">
            <a:normAutofit/>
          </a:bodyPr>
          <a:lstStyle/>
          <a:p>
            <a:pPr marL="0" indent="0">
              <a:buNone/>
            </a:pPr>
            <a:r>
              <a:rPr lang="it-IT" sz="1700" dirty="0"/>
              <a:t>Come il MUST in inglese, esprime obbligo e dovere</a:t>
            </a:r>
          </a:p>
          <a:p>
            <a:pPr marL="0" indent="0">
              <a:buNone/>
            </a:pPr>
            <a:endParaRPr lang="it-IT" sz="1700" dirty="0"/>
          </a:p>
          <a:p>
            <a:pPr marL="0" indent="0">
              <a:buNone/>
            </a:pPr>
            <a:r>
              <a:rPr lang="it-IT" sz="1700" dirty="0" err="1"/>
              <a:t>Jij</a:t>
            </a:r>
            <a:r>
              <a:rPr lang="it-IT" sz="1700" dirty="0"/>
              <a:t> </a:t>
            </a:r>
            <a:r>
              <a:rPr lang="it-IT" sz="1700" dirty="0" err="1"/>
              <a:t>moet</a:t>
            </a:r>
            <a:r>
              <a:rPr lang="it-IT" sz="1700" dirty="0"/>
              <a:t> de </a:t>
            </a:r>
            <a:r>
              <a:rPr lang="it-IT" sz="1700" dirty="0" err="1"/>
              <a:t>rekening</a:t>
            </a:r>
            <a:r>
              <a:rPr lang="it-IT" sz="1700" dirty="0"/>
              <a:t> </a:t>
            </a:r>
            <a:r>
              <a:rPr lang="it-IT" sz="1700" dirty="0" err="1"/>
              <a:t>betalen</a:t>
            </a:r>
            <a:r>
              <a:rPr lang="it-IT" sz="1700" dirty="0"/>
              <a:t> </a:t>
            </a:r>
          </a:p>
          <a:p>
            <a:pPr marL="0" indent="0">
              <a:buNone/>
            </a:pPr>
            <a:r>
              <a:rPr lang="it-IT" sz="1700" dirty="0" err="1"/>
              <a:t>Zij</a:t>
            </a:r>
            <a:r>
              <a:rPr lang="it-IT" sz="1700" dirty="0"/>
              <a:t> </a:t>
            </a:r>
            <a:r>
              <a:rPr lang="it-IT" sz="1700" dirty="0" err="1"/>
              <a:t>moeten</a:t>
            </a:r>
            <a:r>
              <a:rPr lang="it-IT" sz="1700" dirty="0"/>
              <a:t> </a:t>
            </a:r>
            <a:r>
              <a:rPr lang="it-IT" sz="1700" dirty="0" err="1"/>
              <a:t>het</a:t>
            </a:r>
            <a:r>
              <a:rPr lang="it-IT" sz="1700" dirty="0"/>
              <a:t> </a:t>
            </a:r>
            <a:r>
              <a:rPr lang="it-IT" sz="1700" dirty="0" err="1"/>
              <a:t>huiswerk</a:t>
            </a:r>
            <a:r>
              <a:rPr lang="it-IT" sz="1700" dirty="0"/>
              <a:t> </a:t>
            </a:r>
            <a:r>
              <a:rPr lang="it-IT" sz="1700" dirty="0" err="1"/>
              <a:t>maken</a:t>
            </a:r>
            <a:endParaRPr lang="it-IT" sz="1700" dirty="0"/>
          </a:p>
          <a:p>
            <a:pPr marL="0" indent="0">
              <a:buNone/>
            </a:pPr>
            <a:r>
              <a:rPr lang="it-IT" sz="1700" dirty="0" err="1"/>
              <a:t>Jullie</a:t>
            </a:r>
            <a:r>
              <a:rPr lang="it-IT" sz="1700" dirty="0"/>
              <a:t> </a:t>
            </a:r>
            <a:r>
              <a:rPr lang="it-IT" sz="1700" dirty="0" err="1"/>
              <a:t>moeten</a:t>
            </a:r>
            <a:r>
              <a:rPr lang="it-IT" sz="1700" dirty="0"/>
              <a:t> </a:t>
            </a:r>
            <a:r>
              <a:rPr lang="it-IT" sz="1700" dirty="0" err="1"/>
              <a:t>naar</a:t>
            </a:r>
            <a:r>
              <a:rPr lang="it-IT" sz="1700" dirty="0"/>
              <a:t> </a:t>
            </a:r>
            <a:r>
              <a:rPr lang="it-IT" sz="1700" dirty="0" err="1"/>
              <a:t>hier</a:t>
            </a:r>
            <a:r>
              <a:rPr lang="it-IT" sz="1700" dirty="0"/>
              <a:t> </a:t>
            </a:r>
            <a:r>
              <a:rPr lang="it-IT" sz="1700" dirty="0" err="1"/>
              <a:t>komen</a:t>
            </a:r>
            <a:r>
              <a:rPr lang="it-IT" sz="1700" dirty="0"/>
              <a:t> </a:t>
            </a:r>
          </a:p>
          <a:p>
            <a:pPr marL="0" indent="0">
              <a:buNone/>
            </a:pPr>
            <a:endParaRPr lang="it-IT" sz="1700" dirty="0"/>
          </a:p>
          <a:p>
            <a:pPr marL="0" indent="0">
              <a:buNone/>
            </a:pPr>
            <a:r>
              <a:rPr lang="it-IT" sz="1700" dirty="0"/>
              <a:t> </a:t>
            </a:r>
          </a:p>
        </p:txBody>
      </p:sp>
    </p:spTree>
    <p:extLst>
      <p:ext uri="{BB962C8B-B14F-4D97-AF65-F5344CB8AC3E}">
        <p14:creationId xmlns:p14="http://schemas.microsoft.com/office/powerpoint/2010/main" val="15304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7C5DF2-BE23-FD85-BF89-7CAC46A00188}"/>
              </a:ext>
            </a:extLst>
          </p:cNvPr>
          <p:cNvSpPr>
            <a:spLocks noGrp="1"/>
          </p:cNvSpPr>
          <p:nvPr>
            <p:ph type="title"/>
          </p:nvPr>
        </p:nvSpPr>
        <p:spPr/>
        <p:txBody>
          <a:bodyPr/>
          <a:lstStyle/>
          <a:p>
            <a:r>
              <a:rPr lang="it-IT"/>
              <a:t>RICAPITOLANDO</a:t>
            </a:r>
            <a:endParaRPr lang="it-IT" dirty="0"/>
          </a:p>
        </p:txBody>
      </p:sp>
      <p:graphicFrame>
        <p:nvGraphicFramePr>
          <p:cNvPr id="15" name="Segnaposto contenuto 2">
            <a:extLst>
              <a:ext uri="{FF2B5EF4-FFF2-40B4-BE49-F238E27FC236}">
                <a16:creationId xmlns:a16="http://schemas.microsoft.com/office/drawing/2014/main" id="{A5E998DA-F56F-0F43-47B1-A106959DABC2}"/>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46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515BB-E416-E23B-B3D7-A604D2D062F5}"/>
              </a:ext>
            </a:extLst>
          </p:cNvPr>
          <p:cNvSpPr>
            <a:spLocks noGrp="1"/>
          </p:cNvSpPr>
          <p:nvPr>
            <p:ph type="title"/>
          </p:nvPr>
        </p:nvSpPr>
        <p:spPr/>
        <p:txBody>
          <a:bodyPr/>
          <a:lstStyle/>
          <a:p>
            <a:r>
              <a:rPr lang="it-IT" dirty="0"/>
              <a:t>TANGCONSTRUCTIE</a:t>
            </a:r>
          </a:p>
        </p:txBody>
      </p:sp>
      <p:sp>
        <p:nvSpPr>
          <p:cNvPr id="3" name="Segnaposto contenuto 2">
            <a:extLst>
              <a:ext uri="{FF2B5EF4-FFF2-40B4-BE49-F238E27FC236}">
                <a16:creationId xmlns:a16="http://schemas.microsoft.com/office/drawing/2014/main" id="{756CD67B-97F0-9F7A-53A9-AC67024833FA}"/>
              </a:ext>
            </a:extLst>
          </p:cNvPr>
          <p:cNvSpPr>
            <a:spLocks noGrp="1"/>
          </p:cNvSpPr>
          <p:nvPr>
            <p:ph idx="1"/>
          </p:nvPr>
        </p:nvSpPr>
        <p:spPr>
          <a:xfrm>
            <a:off x="1115568" y="2478024"/>
            <a:ext cx="10168128" cy="3694176"/>
          </a:xfrm>
        </p:spPr>
        <p:txBody>
          <a:bodyPr/>
          <a:lstStyle/>
          <a:p>
            <a:pPr marL="0" indent="0">
              <a:buNone/>
            </a:pPr>
            <a:r>
              <a:rPr lang="it-IT" dirty="0"/>
              <a:t>Con i modali si crea un tempo composto che prevede la costruzione a tenaglia: </a:t>
            </a:r>
          </a:p>
          <a:p>
            <a:pPr marL="0" indent="0">
              <a:buNone/>
            </a:pPr>
            <a:r>
              <a:rPr lang="it-IT" dirty="0"/>
              <a:t>SOGGETTO + MODALE/AUSILIARE + COMPLEMENTO + INFINITO </a:t>
            </a:r>
          </a:p>
          <a:p>
            <a:pPr marL="0" indent="0">
              <a:buNone/>
            </a:pPr>
            <a:r>
              <a:rPr lang="it-IT" dirty="0" err="1"/>
              <a:t>Ik</a:t>
            </a:r>
            <a:r>
              <a:rPr lang="it-IT" dirty="0"/>
              <a:t> </a:t>
            </a:r>
            <a:r>
              <a:rPr lang="it-IT" dirty="0" err="1"/>
              <a:t>zal</a:t>
            </a:r>
            <a:r>
              <a:rPr lang="it-IT" dirty="0"/>
              <a:t> morgen </a:t>
            </a:r>
            <a:r>
              <a:rPr lang="it-IT" dirty="0" err="1"/>
              <a:t>naar</a:t>
            </a:r>
            <a:r>
              <a:rPr lang="it-IT" dirty="0"/>
              <a:t> Amsterdam </a:t>
            </a:r>
            <a:r>
              <a:rPr lang="it-IT" dirty="0" err="1"/>
              <a:t>gaan</a:t>
            </a:r>
            <a:endParaRPr lang="it-IT" dirty="0"/>
          </a:p>
          <a:p>
            <a:pPr marL="0" indent="0">
              <a:buNone/>
            </a:pPr>
            <a:r>
              <a:rPr lang="it-IT" b="1" dirty="0"/>
              <a:t>LET OP! </a:t>
            </a:r>
            <a:r>
              <a:rPr lang="it-IT" dirty="0" err="1"/>
              <a:t>tijd</a:t>
            </a:r>
            <a:r>
              <a:rPr lang="it-IT" dirty="0"/>
              <a:t> en </a:t>
            </a:r>
            <a:r>
              <a:rPr lang="it-IT" dirty="0" err="1"/>
              <a:t>plaats</a:t>
            </a:r>
            <a:r>
              <a:rPr lang="it-IT" dirty="0"/>
              <a:t> </a:t>
            </a:r>
          </a:p>
        </p:txBody>
      </p:sp>
      <p:pic>
        <p:nvPicPr>
          <p:cNvPr id="5" name="Immagine 4" descr="Immagine che contiene testo, clipart&#10;&#10;Descrizione generata automaticamente">
            <a:extLst>
              <a:ext uri="{FF2B5EF4-FFF2-40B4-BE49-F238E27FC236}">
                <a16:creationId xmlns:a16="http://schemas.microsoft.com/office/drawing/2014/main" id="{958DB613-0C88-2B27-7904-46726739EF1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507" y="4476500"/>
            <a:ext cx="1000061" cy="882899"/>
          </a:xfrm>
          <a:prstGeom prst="rect">
            <a:avLst/>
          </a:prstGeom>
        </p:spPr>
      </p:pic>
    </p:spTree>
    <p:extLst>
      <p:ext uri="{BB962C8B-B14F-4D97-AF65-F5344CB8AC3E}">
        <p14:creationId xmlns:p14="http://schemas.microsoft.com/office/powerpoint/2010/main" val="46492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5F4005B8-6F51-A6D2-D8A1-72D024BEA007}"/>
              </a:ext>
            </a:extLst>
          </p:cNvPr>
          <p:cNvSpPr>
            <a:spLocks noGrp="1"/>
          </p:cNvSpPr>
          <p:nvPr>
            <p:ph type="title"/>
          </p:nvPr>
        </p:nvSpPr>
        <p:spPr>
          <a:xfrm>
            <a:off x="841247" y="978619"/>
            <a:ext cx="3410712" cy="1106424"/>
          </a:xfrm>
        </p:spPr>
        <p:txBody>
          <a:bodyPr>
            <a:normAutofit/>
          </a:bodyPr>
          <a:lstStyle/>
          <a:p>
            <a:r>
              <a:rPr lang="it-IT" sz="2800"/>
              <a:t>ATTENZIONE! PERICOLO!</a:t>
            </a:r>
          </a:p>
        </p:txBody>
      </p:sp>
      <p:sp>
        <p:nvSpPr>
          <p:cNvPr id="1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0BC4F20-37B7-C242-A916-088A1FE8CB67}"/>
              </a:ext>
            </a:extLst>
          </p:cNvPr>
          <p:cNvSpPr>
            <a:spLocks noGrp="1"/>
          </p:cNvSpPr>
          <p:nvPr>
            <p:ph idx="1"/>
          </p:nvPr>
        </p:nvSpPr>
        <p:spPr>
          <a:xfrm>
            <a:off x="841247" y="2359152"/>
            <a:ext cx="3410712" cy="3425043"/>
          </a:xfrm>
        </p:spPr>
        <p:txBody>
          <a:bodyPr>
            <a:normAutofit/>
          </a:bodyPr>
          <a:lstStyle/>
          <a:p>
            <a:pPr marL="0" indent="0">
              <a:buNone/>
            </a:pPr>
            <a:r>
              <a:rPr lang="en-US" sz="1700" dirty="0" err="1">
                <a:solidFill>
                  <a:srgbClr val="FF0000"/>
                </a:solidFill>
              </a:rPr>
              <a:t>Zullen</a:t>
            </a:r>
            <a:r>
              <a:rPr lang="en-US" sz="1700" dirty="0">
                <a:solidFill>
                  <a:srgbClr val="FF0000"/>
                </a:solidFill>
              </a:rPr>
              <a:t> we </a:t>
            </a:r>
            <a:r>
              <a:rPr lang="en-US" sz="1700" dirty="0" err="1">
                <a:solidFill>
                  <a:srgbClr val="FF0000"/>
                </a:solidFill>
              </a:rPr>
              <a:t>drinken</a:t>
            </a:r>
            <a:r>
              <a:rPr lang="en-US" sz="1700" dirty="0">
                <a:solidFill>
                  <a:srgbClr val="FF0000"/>
                </a:solidFill>
              </a:rPr>
              <a:t> </a:t>
            </a:r>
            <a:r>
              <a:rPr lang="en-US" sz="1700" dirty="0" err="1">
                <a:solidFill>
                  <a:srgbClr val="FF0000"/>
                </a:solidFill>
              </a:rPr>
              <a:t>een</a:t>
            </a:r>
            <a:r>
              <a:rPr lang="en-US" sz="1700" dirty="0">
                <a:solidFill>
                  <a:srgbClr val="FF0000"/>
                </a:solidFill>
              </a:rPr>
              <a:t> kopje </a:t>
            </a:r>
            <a:r>
              <a:rPr lang="en-US" sz="1700" dirty="0" err="1">
                <a:solidFill>
                  <a:srgbClr val="FF0000"/>
                </a:solidFill>
              </a:rPr>
              <a:t>koffie</a:t>
            </a:r>
            <a:r>
              <a:rPr lang="en-US" sz="1700" dirty="0">
                <a:solidFill>
                  <a:srgbClr val="FF0000"/>
                </a:solidFill>
              </a:rPr>
              <a:t>?</a:t>
            </a:r>
          </a:p>
          <a:p>
            <a:pPr marL="0" indent="0">
              <a:buNone/>
            </a:pPr>
            <a:r>
              <a:rPr lang="en-US" sz="1700" dirty="0" err="1">
                <a:solidFill>
                  <a:srgbClr val="FF0000"/>
                </a:solidFill>
              </a:rPr>
              <a:t>Willen</a:t>
            </a:r>
            <a:r>
              <a:rPr lang="en-US" sz="1700" dirty="0">
                <a:solidFill>
                  <a:srgbClr val="FF0000"/>
                </a:solidFill>
              </a:rPr>
              <a:t> </a:t>
            </a:r>
            <a:r>
              <a:rPr lang="en-US" sz="1700" dirty="0" err="1">
                <a:solidFill>
                  <a:srgbClr val="FF0000"/>
                </a:solidFill>
              </a:rPr>
              <a:t>jullie</a:t>
            </a:r>
            <a:r>
              <a:rPr lang="en-US" sz="1700" dirty="0">
                <a:solidFill>
                  <a:srgbClr val="FF0000"/>
                </a:solidFill>
              </a:rPr>
              <a:t> </a:t>
            </a:r>
            <a:r>
              <a:rPr lang="en-US" sz="1700" dirty="0" err="1">
                <a:solidFill>
                  <a:srgbClr val="FF0000"/>
                </a:solidFill>
              </a:rPr>
              <a:t>buiten</a:t>
            </a:r>
            <a:r>
              <a:rPr lang="en-US" sz="1700" dirty="0">
                <a:solidFill>
                  <a:srgbClr val="FF0000"/>
                </a:solidFill>
              </a:rPr>
              <a:t> </a:t>
            </a:r>
            <a:r>
              <a:rPr lang="en-US" sz="1700" dirty="0" err="1">
                <a:solidFill>
                  <a:srgbClr val="FF0000"/>
                </a:solidFill>
              </a:rPr>
              <a:t>zitten</a:t>
            </a:r>
            <a:r>
              <a:rPr lang="en-US" sz="1700" dirty="0">
                <a:solidFill>
                  <a:srgbClr val="FF0000"/>
                </a:solidFill>
              </a:rPr>
              <a:t> de </a:t>
            </a:r>
            <a:r>
              <a:rPr lang="en-US" sz="1700" dirty="0" err="1">
                <a:solidFill>
                  <a:srgbClr val="FF0000"/>
                </a:solidFill>
              </a:rPr>
              <a:t>vuilnis</a:t>
            </a:r>
            <a:r>
              <a:rPr lang="en-US" sz="1700" dirty="0">
                <a:solidFill>
                  <a:srgbClr val="FF0000"/>
                </a:solidFill>
              </a:rPr>
              <a:t>? </a:t>
            </a:r>
          </a:p>
          <a:p>
            <a:pPr marL="0" indent="0">
              <a:buNone/>
            </a:pPr>
            <a:endParaRPr lang="en-US" sz="1700" dirty="0">
              <a:solidFill>
                <a:srgbClr val="FF0000"/>
              </a:solidFill>
            </a:endParaRPr>
          </a:p>
          <a:p>
            <a:pPr marL="0" indent="0" algn="ctr">
              <a:buNone/>
            </a:pPr>
            <a:r>
              <a:rPr lang="en-US" sz="1700" dirty="0">
                <a:solidFill>
                  <a:srgbClr val="FF0000"/>
                </a:solidFill>
              </a:rPr>
              <a:t>ERRORI GRAVI!!!!</a:t>
            </a:r>
          </a:p>
          <a:p>
            <a:pPr marL="0" indent="0" algn="ctr">
              <a:buNone/>
            </a:pPr>
            <a:endParaRPr lang="en-US" sz="1700" dirty="0">
              <a:solidFill>
                <a:srgbClr val="FF0000"/>
              </a:solidFill>
            </a:endParaRPr>
          </a:p>
          <a:p>
            <a:pPr marL="0" indent="0" algn="ctr">
              <a:buNone/>
            </a:pPr>
            <a:endParaRPr lang="en-US" sz="1700" dirty="0">
              <a:solidFill>
                <a:srgbClr val="FF0000"/>
              </a:solidFill>
            </a:endParaRPr>
          </a:p>
        </p:txBody>
      </p:sp>
      <p:pic>
        <p:nvPicPr>
          <p:cNvPr id="5" name="Segnaposto contenuto 4">
            <a:extLst>
              <a:ext uri="{FF2B5EF4-FFF2-40B4-BE49-F238E27FC236}">
                <a16:creationId xmlns:a16="http://schemas.microsoft.com/office/drawing/2014/main" id="{DD4A0C82-7A93-4F59-3D10-B96C0F661BD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199"/>
          <a:stretch/>
        </p:blipFill>
        <p:spPr>
          <a:xfrm>
            <a:off x="5347971" y="916274"/>
            <a:ext cx="6315710" cy="5213270"/>
          </a:xfrm>
          <a:prstGeom prst="rect">
            <a:avLst/>
          </a:prstGeom>
        </p:spPr>
      </p:pic>
    </p:spTree>
    <p:extLst>
      <p:ext uri="{BB962C8B-B14F-4D97-AF65-F5344CB8AC3E}">
        <p14:creationId xmlns:p14="http://schemas.microsoft.com/office/powerpoint/2010/main" val="338190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4" name="Slide Background">
            <a:extLst>
              <a:ext uri="{FF2B5EF4-FFF2-40B4-BE49-F238E27FC236}">
                <a16:creationId xmlns:a16="http://schemas.microsoft.com/office/drawing/2014/main" id="{3CE82FC2-F860-45B2-A3D6-C0687566A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EFAE907D-B057-4259-A679-952AEED00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48" y="0"/>
            <a:ext cx="122111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0DF62F9-B059-06D8-65AE-89B2B23EA566}"/>
              </a:ext>
            </a:extLst>
          </p:cNvPr>
          <p:cNvSpPr>
            <a:spLocks noGrp="1"/>
          </p:cNvSpPr>
          <p:nvPr>
            <p:ph type="title"/>
          </p:nvPr>
        </p:nvSpPr>
        <p:spPr>
          <a:xfrm>
            <a:off x="792481" y="2547954"/>
            <a:ext cx="4897120" cy="4112648"/>
          </a:xfrm>
        </p:spPr>
        <p:txBody>
          <a:bodyPr vert="horz" lIns="91440" tIns="45720" rIns="91440" bIns="45720" rtlCol="0" anchor="ctr">
            <a:normAutofit/>
          </a:bodyPr>
          <a:lstStyle/>
          <a:p>
            <a:pPr>
              <a:lnSpc>
                <a:spcPct val="90000"/>
              </a:lnSpc>
            </a:pPr>
            <a:r>
              <a:rPr lang="en-US" sz="2000" b="0" i="0" dirty="0">
                <a:effectLst/>
              </a:rPr>
              <a:t>Groni</a:t>
            </a:r>
            <a:r>
              <a:rPr lang="en-US" sz="2000" b="1" i="0" dirty="0">
                <a:effectLst/>
              </a:rPr>
              <a:t>ng</a:t>
            </a:r>
            <a:r>
              <a:rPr lang="en-US" sz="2000" b="0" i="0" dirty="0">
                <a:effectLst/>
              </a:rPr>
              <a:t>en is de </a:t>
            </a:r>
            <a:r>
              <a:rPr lang="en-US" sz="2000" b="0" i="0" strike="noStrike" dirty="0" err="1">
                <a:effectLst/>
                <a:hlinkClick r:id="rId2" tooltip="Hoofdstad">
                  <a:extLst>
                    <a:ext uri="{A12FA001-AC4F-418D-AE19-62706E023703}">
                      <ahyp:hlinkClr xmlns:ahyp="http://schemas.microsoft.com/office/drawing/2018/hyperlinkcolor" val="tx"/>
                    </a:ext>
                  </a:extLst>
                </a:hlinkClick>
              </a:rPr>
              <a:t>hoofdstad</a:t>
            </a:r>
            <a:r>
              <a:rPr lang="en-US" sz="2000" b="0" i="0" dirty="0">
                <a:effectLst/>
              </a:rPr>
              <a:t> van de </a:t>
            </a:r>
            <a:r>
              <a:rPr lang="en-US" sz="2000" b="0" i="0" strike="noStrike" dirty="0">
                <a:effectLst/>
                <a:hlinkClick r:id="rId3" tooltip="Nederland">
                  <a:extLst>
                    <a:ext uri="{A12FA001-AC4F-418D-AE19-62706E023703}">
                      <ahyp:hlinkClr xmlns:ahyp="http://schemas.microsoft.com/office/drawing/2018/hyperlinkcolor" val="tx"/>
                    </a:ext>
                  </a:extLst>
                </a:hlinkClick>
              </a:rPr>
              <a:t>Nederlandse</a:t>
            </a:r>
            <a:r>
              <a:rPr lang="en-US" sz="2000" b="0" i="0" dirty="0">
                <a:effectLst/>
              </a:rPr>
              <a:t> </a:t>
            </a:r>
            <a:r>
              <a:rPr lang="en-US" sz="2000" b="0" i="0" strike="noStrike" dirty="0" err="1">
                <a:effectLst/>
                <a:hlinkClick r:id="rId4" tooltip="Provincie">
                  <a:extLst>
                    <a:ext uri="{A12FA001-AC4F-418D-AE19-62706E023703}">
                      <ahyp:hlinkClr xmlns:ahyp="http://schemas.microsoft.com/office/drawing/2018/hyperlinkcolor" val="tx"/>
                    </a:ext>
                  </a:extLst>
                </a:hlinkClick>
              </a:rPr>
              <a:t>provincie</a:t>
            </a:r>
            <a:r>
              <a:rPr lang="en-US" sz="2000" b="0" i="0" dirty="0">
                <a:effectLst/>
              </a:rPr>
              <a:t> </a:t>
            </a:r>
            <a:r>
              <a:rPr lang="en-US" sz="2000" b="0" i="0" strike="noStrike" dirty="0">
                <a:effectLst/>
                <a:hlinkClick r:id="rId5" tooltip="Groningen (provincie)">
                  <a:extLst>
                    <a:ext uri="{A12FA001-AC4F-418D-AE19-62706E023703}">
                      <ahyp:hlinkClr xmlns:ahyp="http://schemas.microsoft.com/office/drawing/2018/hyperlinkcolor" val="tx"/>
                    </a:ext>
                  </a:extLst>
                </a:hlinkClick>
              </a:rPr>
              <a:t>Groningen</a:t>
            </a:r>
            <a:r>
              <a:rPr lang="en-US" sz="2000" b="0" i="0" dirty="0">
                <a:effectLst/>
              </a:rPr>
              <a:t>.</a:t>
            </a:r>
            <a:br>
              <a:rPr lang="en-US" sz="2000" b="0" i="0" dirty="0">
                <a:effectLst/>
              </a:rPr>
            </a:br>
            <a:br>
              <a:rPr lang="en-US" sz="2000" b="0" i="0" baseline="30000" dirty="0">
                <a:effectLst/>
              </a:rPr>
            </a:br>
            <a:r>
              <a:rPr lang="en-US" sz="2000" b="0" i="0" dirty="0">
                <a:effectLst/>
              </a:rPr>
              <a:t>In 2021 </a:t>
            </a:r>
            <a:r>
              <a:rPr lang="en-US" sz="2000" b="0" i="0" dirty="0" err="1">
                <a:effectLst/>
              </a:rPr>
              <a:t>telde</a:t>
            </a:r>
            <a:r>
              <a:rPr lang="en-US" sz="2000" b="0" i="0" dirty="0">
                <a:effectLst/>
              </a:rPr>
              <a:t> de </a:t>
            </a:r>
            <a:r>
              <a:rPr lang="en-US" sz="2000" b="0" i="0" dirty="0" err="1">
                <a:effectLst/>
              </a:rPr>
              <a:t>stad</a:t>
            </a:r>
            <a:r>
              <a:rPr lang="en-US" sz="2000" b="0" i="0" dirty="0">
                <a:effectLst/>
              </a:rPr>
              <a:t> Groningen 200.000 </a:t>
            </a:r>
            <a:r>
              <a:rPr lang="en-US" sz="2000" b="0" i="0" dirty="0" err="1">
                <a:effectLst/>
              </a:rPr>
              <a:t>inwoners</a:t>
            </a:r>
            <a:r>
              <a:rPr lang="en-US" sz="2000" b="0" i="0" dirty="0">
                <a:effectLst/>
              </a:rPr>
              <a:t>. Het is de </a:t>
            </a:r>
            <a:r>
              <a:rPr lang="en-US" sz="2000" b="0" i="0" dirty="0" err="1">
                <a:effectLst/>
              </a:rPr>
              <a:t>grootste</a:t>
            </a:r>
            <a:r>
              <a:rPr lang="en-US" sz="2000" b="0" i="0" dirty="0">
                <a:effectLst/>
              </a:rPr>
              <a:t> </a:t>
            </a:r>
            <a:r>
              <a:rPr lang="en-US" sz="2000" b="0" i="0" dirty="0" err="1">
                <a:effectLst/>
              </a:rPr>
              <a:t>stad</a:t>
            </a:r>
            <a:r>
              <a:rPr lang="en-US" sz="2000" b="0" i="0" dirty="0">
                <a:effectLst/>
              </a:rPr>
              <a:t> van </a:t>
            </a:r>
            <a:r>
              <a:rPr lang="en-US" sz="2000" b="0" i="0" dirty="0" err="1">
                <a:effectLst/>
              </a:rPr>
              <a:t>noordelijk</a:t>
            </a:r>
            <a:r>
              <a:rPr lang="en-US" sz="2000" b="0" i="0" dirty="0">
                <a:effectLst/>
              </a:rPr>
              <a:t> Nederland. </a:t>
            </a:r>
            <a:r>
              <a:rPr lang="nl-NL" sz="2000" b="0" i="0" dirty="0">
                <a:effectLst/>
              </a:rPr>
              <a:t>Naast het Nederlands wordt in Groningen ook Fries gesproken. Deze taal lijkt sterk op het Engels. Groni</a:t>
            </a:r>
            <a:r>
              <a:rPr lang="nl-NL" sz="2000" b="1" i="0" dirty="0">
                <a:effectLst/>
              </a:rPr>
              <a:t>ng</a:t>
            </a:r>
            <a:r>
              <a:rPr lang="nl-NL" sz="2000" b="0" i="0" dirty="0">
                <a:effectLst/>
              </a:rPr>
              <a:t>en is ook de Nederlandse fietshoofdstad. Er is sprake van 230.000 fietsen voor ongeveer (circa) 100.000 inwoners. </a:t>
            </a:r>
            <a:br>
              <a:rPr lang="nl-NL" sz="2000" b="0" i="0" dirty="0">
                <a:effectLst/>
              </a:rPr>
            </a:br>
            <a:br>
              <a:rPr lang="nl-NL" sz="2000" b="0" i="0" dirty="0">
                <a:effectLst/>
              </a:rPr>
            </a:br>
            <a:endParaRPr lang="en-US" sz="2000" dirty="0"/>
          </a:p>
        </p:txBody>
      </p:sp>
      <p:sp useBgFill="1">
        <p:nvSpPr>
          <p:cNvPr id="38" name="Rectangle 37">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112905" cy="2787805"/>
          </a:xfrm>
          <a:prstGeom prst="rect">
            <a:avLst/>
          </a:prstGeom>
          <a:ln>
            <a:noFill/>
          </a:ln>
          <a:effectLst>
            <a:outerShdw blurRad="254000" dist="139700" dir="522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E8629BEE-13D1-4CDD-8A7D-0A9F9688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900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wo-story houses">
            <a:extLst>
              <a:ext uri="{FF2B5EF4-FFF2-40B4-BE49-F238E27FC236}">
                <a16:creationId xmlns:a16="http://schemas.microsoft.com/office/drawing/2014/main" id="{C7A41940-3161-DBD5-4DF5-43D6545104CD}"/>
              </a:ext>
            </a:extLst>
          </p:cNvPr>
          <p:cNvPicPr>
            <a:picLocks noChangeAspect="1"/>
          </p:cNvPicPr>
          <p:nvPr/>
        </p:nvPicPr>
        <p:blipFill rotWithShape="1">
          <a:blip r:embed="rId6"/>
          <a:srcRect l="17980" r="22686" b="-1"/>
          <a:stretch/>
        </p:blipFill>
        <p:spPr>
          <a:xfrm>
            <a:off x="6096001" y="10"/>
            <a:ext cx="6095999" cy="6857992"/>
          </a:xfrm>
          <a:prstGeom prst="rect">
            <a:avLst/>
          </a:prstGeom>
        </p:spPr>
      </p:pic>
      <p:sp>
        <p:nvSpPr>
          <p:cNvPr id="4" name="CasellaDiTesto 3">
            <a:extLst>
              <a:ext uri="{FF2B5EF4-FFF2-40B4-BE49-F238E27FC236}">
                <a16:creationId xmlns:a16="http://schemas.microsoft.com/office/drawing/2014/main" id="{BA2C9AF7-5BB9-3BAF-4DDE-CA75ABCBCA02}"/>
              </a:ext>
            </a:extLst>
          </p:cNvPr>
          <p:cNvSpPr txBox="1"/>
          <p:nvPr/>
        </p:nvSpPr>
        <p:spPr>
          <a:xfrm>
            <a:off x="792481" y="719979"/>
            <a:ext cx="4551680" cy="461665"/>
          </a:xfrm>
          <a:prstGeom prst="rect">
            <a:avLst/>
          </a:prstGeom>
          <a:noFill/>
        </p:spPr>
        <p:txBody>
          <a:bodyPr wrap="square" rtlCol="0">
            <a:spAutoFit/>
          </a:bodyPr>
          <a:lstStyle/>
          <a:p>
            <a:pPr algn="ctr"/>
            <a:r>
              <a:rPr lang="it-IT" sz="2400" b="1" dirty="0"/>
              <a:t>GRONINGEN</a:t>
            </a:r>
          </a:p>
        </p:txBody>
      </p:sp>
    </p:spTree>
    <p:extLst>
      <p:ext uri="{BB962C8B-B14F-4D97-AF65-F5344CB8AC3E}">
        <p14:creationId xmlns:p14="http://schemas.microsoft.com/office/powerpoint/2010/main" val="245307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C40F9-4A9D-4BD3-8A94-A343F2EB8C3F}"/>
              </a:ext>
            </a:extLst>
          </p:cNvPr>
          <p:cNvSpPr>
            <a:spLocks noGrp="1"/>
          </p:cNvSpPr>
          <p:nvPr>
            <p:ph type="title"/>
          </p:nvPr>
        </p:nvSpPr>
        <p:spPr/>
        <p:txBody>
          <a:bodyPr/>
          <a:lstStyle/>
          <a:p>
            <a:r>
              <a:rPr lang="it-IT" dirty="0" err="1"/>
              <a:t>Voorbeelden</a:t>
            </a:r>
            <a:r>
              <a:rPr lang="it-IT" dirty="0"/>
              <a:t> </a:t>
            </a:r>
          </a:p>
        </p:txBody>
      </p:sp>
      <p:sp>
        <p:nvSpPr>
          <p:cNvPr id="3" name="Segnaposto contenuto 2">
            <a:extLst>
              <a:ext uri="{FF2B5EF4-FFF2-40B4-BE49-F238E27FC236}">
                <a16:creationId xmlns:a16="http://schemas.microsoft.com/office/drawing/2014/main" id="{B33BFBF8-AC8B-4EC7-9921-FED596A14475}"/>
              </a:ext>
            </a:extLst>
          </p:cNvPr>
          <p:cNvSpPr>
            <a:spLocks noGrp="1"/>
          </p:cNvSpPr>
          <p:nvPr>
            <p:ph idx="1"/>
          </p:nvPr>
        </p:nvSpPr>
        <p:spPr/>
        <p:txBody>
          <a:bodyPr>
            <a:normAutofit fontScale="85000" lnSpcReduction="20000"/>
          </a:bodyPr>
          <a:lstStyle/>
          <a:p>
            <a:r>
              <a:rPr lang="it-IT" dirty="0" err="1"/>
              <a:t>Ik</a:t>
            </a:r>
            <a:r>
              <a:rPr lang="it-IT" dirty="0"/>
              <a:t> </a:t>
            </a:r>
            <a:r>
              <a:rPr lang="it-IT" dirty="0" err="1"/>
              <a:t>wil</a:t>
            </a:r>
            <a:r>
              <a:rPr lang="it-IT" dirty="0"/>
              <a:t> </a:t>
            </a:r>
            <a:r>
              <a:rPr lang="it-IT" dirty="0" err="1"/>
              <a:t>morgen</a:t>
            </a:r>
            <a:r>
              <a:rPr lang="it-IT" dirty="0"/>
              <a:t> </a:t>
            </a:r>
            <a:r>
              <a:rPr lang="it-IT" dirty="0" err="1"/>
              <a:t>met</a:t>
            </a:r>
            <a:r>
              <a:rPr lang="it-IT" dirty="0"/>
              <a:t> </a:t>
            </a:r>
            <a:r>
              <a:rPr lang="it-IT" dirty="0" err="1"/>
              <a:t>mijn</a:t>
            </a:r>
            <a:r>
              <a:rPr lang="it-IT" dirty="0"/>
              <a:t> </a:t>
            </a:r>
            <a:r>
              <a:rPr lang="it-IT" dirty="0" err="1"/>
              <a:t>vrienden</a:t>
            </a:r>
            <a:r>
              <a:rPr lang="it-IT" dirty="0"/>
              <a:t> </a:t>
            </a:r>
            <a:r>
              <a:rPr lang="it-IT" dirty="0" err="1"/>
              <a:t>shoppen</a:t>
            </a:r>
            <a:r>
              <a:rPr lang="it-IT" dirty="0"/>
              <a:t> </a:t>
            </a:r>
          </a:p>
          <a:p>
            <a:r>
              <a:rPr lang="it-IT" dirty="0" err="1"/>
              <a:t>Ik</a:t>
            </a:r>
            <a:r>
              <a:rPr lang="it-IT" dirty="0"/>
              <a:t> </a:t>
            </a:r>
            <a:r>
              <a:rPr lang="it-IT" dirty="0" err="1"/>
              <a:t>wil</a:t>
            </a:r>
            <a:r>
              <a:rPr lang="it-IT" dirty="0"/>
              <a:t> </a:t>
            </a:r>
            <a:r>
              <a:rPr lang="it-IT" dirty="0" err="1"/>
              <a:t>gaan</a:t>
            </a:r>
            <a:r>
              <a:rPr lang="it-IT" dirty="0"/>
              <a:t> </a:t>
            </a:r>
            <a:r>
              <a:rPr lang="it-IT" dirty="0" err="1"/>
              <a:t>shoppen</a:t>
            </a:r>
            <a:r>
              <a:rPr lang="it-IT" dirty="0"/>
              <a:t> </a:t>
            </a:r>
            <a:r>
              <a:rPr lang="it-IT" dirty="0" err="1"/>
              <a:t>morgen</a:t>
            </a:r>
            <a:r>
              <a:rPr lang="it-IT" dirty="0"/>
              <a:t> </a:t>
            </a:r>
            <a:r>
              <a:rPr lang="it-IT" dirty="0" err="1"/>
              <a:t>met</a:t>
            </a:r>
            <a:r>
              <a:rPr lang="it-IT" dirty="0"/>
              <a:t> </a:t>
            </a:r>
            <a:r>
              <a:rPr lang="it-IT" dirty="0" err="1"/>
              <a:t>mijn</a:t>
            </a:r>
            <a:r>
              <a:rPr lang="it-IT" dirty="0"/>
              <a:t> </a:t>
            </a:r>
            <a:r>
              <a:rPr lang="it-IT" dirty="0" err="1"/>
              <a:t>vrienden</a:t>
            </a:r>
            <a:r>
              <a:rPr lang="it-IT" dirty="0"/>
              <a:t> </a:t>
            </a:r>
          </a:p>
          <a:p>
            <a:endParaRPr lang="it-IT" dirty="0"/>
          </a:p>
          <a:p>
            <a:pPr marL="0" indent="0">
              <a:buNone/>
            </a:pPr>
            <a:r>
              <a:rPr lang="it-IT" dirty="0"/>
              <a:t>Modali </a:t>
            </a:r>
          </a:p>
          <a:p>
            <a:pPr marL="0" indent="0">
              <a:buNone/>
            </a:pPr>
            <a:r>
              <a:rPr lang="it-IT" dirty="0"/>
              <a:t>Ausiliari (</a:t>
            </a:r>
            <a:r>
              <a:rPr lang="it-IT" dirty="0" err="1"/>
              <a:t>hebben</a:t>
            </a:r>
            <a:r>
              <a:rPr lang="it-IT" dirty="0"/>
              <a:t> en </a:t>
            </a:r>
            <a:r>
              <a:rPr lang="it-IT" dirty="0" err="1"/>
              <a:t>zijn</a:t>
            </a:r>
            <a:r>
              <a:rPr lang="it-IT" dirty="0"/>
              <a:t>) </a:t>
            </a:r>
          </a:p>
          <a:p>
            <a:pPr marL="0" indent="0">
              <a:buNone/>
            </a:pPr>
            <a:r>
              <a:rPr lang="it-IT" b="1" dirty="0" err="1"/>
              <a:t>Ik</a:t>
            </a:r>
            <a:r>
              <a:rPr lang="it-IT" b="1" dirty="0"/>
              <a:t> </a:t>
            </a:r>
            <a:r>
              <a:rPr lang="it-IT" b="1" dirty="0" err="1"/>
              <a:t>eet</a:t>
            </a:r>
            <a:r>
              <a:rPr lang="it-IT" b="1" dirty="0"/>
              <a:t> pasta</a:t>
            </a:r>
          </a:p>
          <a:p>
            <a:pPr marL="0" indent="0">
              <a:buNone/>
            </a:pPr>
            <a:r>
              <a:rPr lang="it-IT" b="1" dirty="0" err="1"/>
              <a:t>Ik</a:t>
            </a:r>
            <a:r>
              <a:rPr lang="it-IT" b="1" dirty="0"/>
              <a:t> </a:t>
            </a:r>
            <a:r>
              <a:rPr lang="it-IT" b="1" dirty="0" err="1"/>
              <a:t>heb</a:t>
            </a:r>
            <a:r>
              <a:rPr lang="it-IT" b="1" dirty="0"/>
              <a:t> </a:t>
            </a:r>
            <a:r>
              <a:rPr lang="it-IT" b="1" dirty="0" err="1"/>
              <a:t>gisteren</a:t>
            </a:r>
            <a:r>
              <a:rPr lang="it-IT" b="1" dirty="0"/>
              <a:t> pasta </a:t>
            </a:r>
            <a:r>
              <a:rPr lang="it-IT" b="1" dirty="0" err="1"/>
              <a:t>gegeten</a:t>
            </a:r>
            <a:r>
              <a:rPr lang="it-IT" b="1" dirty="0"/>
              <a:t> </a:t>
            </a:r>
          </a:p>
          <a:p>
            <a:pPr marL="0" indent="0">
              <a:buNone/>
            </a:pPr>
            <a:r>
              <a:rPr lang="it-IT" b="1" dirty="0" err="1"/>
              <a:t>Ik</a:t>
            </a:r>
            <a:r>
              <a:rPr lang="it-IT" b="1" dirty="0"/>
              <a:t> </a:t>
            </a:r>
            <a:r>
              <a:rPr lang="it-IT" b="1" dirty="0" err="1"/>
              <a:t>moest</a:t>
            </a:r>
            <a:r>
              <a:rPr lang="it-IT" b="1" dirty="0"/>
              <a:t> </a:t>
            </a:r>
            <a:r>
              <a:rPr lang="it-IT" b="1" dirty="0" err="1"/>
              <a:t>gisteren</a:t>
            </a:r>
            <a:r>
              <a:rPr lang="it-IT" b="1" dirty="0"/>
              <a:t> pasta </a:t>
            </a:r>
            <a:r>
              <a:rPr lang="it-IT" b="1" dirty="0" err="1"/>
              <a:t>eten</a:t>
            </a:r>
            <a:r>
              <a:rPr lang="it-IT" b="1" dirty="0"/>
              <a:t> </a:t>
            </a:r>
          </a:p>
        </p:txBody>
      </p:sp>
    </p:spTree>
    <p:extLst>
      <p:ext uri="{BB962C8B-B14F-4D97-AF65-F5344CB8AC3E}">
        <p14:creationId xmlns:p14="http://schemas.microsoft.com/office/powerpoint/2010/main" val="255791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8079FA-6E8F-4D33-9384-70BF416C1E12}"/>
              </a:ext>
            </a:extLst>
          </p:cNvPr>
          <p:cNvSpPr>
            <a:spLocks noGrp="1"/>
          </p:cNvSpPr>
          <p:nvPr>
            <p:ph type="title"/>
          </p:nvPr>
        </p:nvSpPr>
        <p:spPr/>
        <p:txBody>
          <a:bodyPr/>
          <a:lstStyle/>
          <a:p>
            <a:r>
              <a:rPr lang="it-IT" dirty="0" err="1"/>
              <a:t>Voorbeelden</a:t>
            </a:r>
            <a:r>
              <a:rPr lang="it-IT" dirty="0"/>
              <a:t> </a:t>
            </a:r>
          </a:p>
        </p:txBody>
      </p:sp>
      <p:sp>
        <p:nvSpPr>
          <p:cNvPr id="3" name="Segnaposto contenuto 2">
            <a:extLst>
              <a:ext uri="{FF2B5EF4-FFF2-40B4-BE49-F238E27FC236}">
                <a16:creationId xmlns:a16="http://schemas.microsoft.com/office/drawing/2014/main" id="{53F729DE-56E1-42A2-8B0F-F3C764EFC111}"/>
              </a:ext>
            </a:extLst>
          </p:cNvPr>
          <p:cNvSpPr>
            <a:spLocks noGrp="1"/>
          </p:cNvSpPr>
          <p:nvPr>
            <p:ph idx="1"/>
          </p:nvPr>
        </p:nvSpPr>
        <p:spPr/>
        <p:txBody>
          <a:bodyPr>
            <a:normAutofit fontScale="85000" lnSpcReduction="10000"/>
          </a:bodyPr>
          <a:lstStyle/>
          <a:p>
            <a:r>
              <a:rPr lang="it-IT" dirty="0"/>
              <a:t>Soggetto + ausiliare/modale + tutto il resto + seconda parte del verbo </a:t>
            </a:r>
          </a:p>
          <a:p>
            <a:endParaRPr lang="it-IT" dirty="0"/>
          </a:p>
          <a:p>
            <a:pPr marL="0" indent="0">
              <a:buNone/>
            </a:pPr>
            <a:r>
              <a:rPr lang="it-IT" dirty="0"/>
              <a:t>IK GEEF LES </a:t>
            </a:r>
          </a:p>
          <a:p>
            <a:pPr marL="0" indent="0">
              <a:buNone/>
            </a:pPr>
            <a:r>
              <a:rPr lang="it-IT" dirty="0"/>
              <a:t>IK </a:t>
            </a:r>
            <a:r>
              <a:rPr lang="it-IT" b="1" dirty="0"/>
              <a:t>HEB</a:t>
            </a:r>
            <a:r>
              <a:rPr lang="it-IT" dirty="0"/>
              <a:t> LES GEGEVEN </a:t>
            </a:r>
          </a:p>
          <a:p>
            <a:pPr marL="0" indent="0">
              <a:buNone/>
            </a:pPr>
            <a:r>
              <a:rPr lang="it-IT" dirty="0" err="1"/>
              <a:t>Ik</a:t>
            </a:r>
            <a:r>
              <a:rPr lang="it-IT" dirty="0"/>
              <a:t> </a:t>
            </a:r>
            <a:r>
              <a:rPr lang="it-IT" b="1" dirty="0"/>
              <a:t>MOET</a:t>
            </a:r>
            <a:r>
              <a:rPr lang="it-IT" dirty="0"/>
              <a:t> LES GEVEN </a:t>
            </a:r>
          </a:p>
          <a:p>
            <a:pPr marL="0" indent="0">
              <a:buNone/>
            </a:pPr>
            <a:r>
              <a:rPr lang="it-IT" dirty="0" err="1"/>
              <a:t>Ik</a:t>
            </a:r>
            <a:r>
              <a:rPr lang="it-IT" dirty="0"/>
              <a:t> </a:t>
            </a:r>
            <a:r>
              <a:rPr lang="it-IT" b="1" dirty="0" err="1"/>
              <a:t>moet</a:t>
            </a:r>
            <a:r>
              <a:rPr lang="it-IT" dirty="0"/>
              <a:t> </a:t>
            </a:r>
            <a:r>
              <a:rPr lang="it-IT" dirty="0" err="1"/>
              <a:t>morgen</a:t>
            </a:r>
            <a:r>
              <a:rPr lang="it-IT" dirty="0"/>
              <a:t> </a:t>
            </a:r>
            <a:r>
              <a:rPr lang="it-IT" dirty="0" err="1"/>
              <a:t>aan</a:t>
            </a:r>
            <a:r>
              <a:rPr lang="it-IT" dirty="0"/>
              <a:t> de </a:t>
            </a:r>
            <a:r>
              <a:rPr lang="it-IT" dirty="0" err="1"/>
              <a:t>studenten</a:t>
            </a:r>
            <a:r>
              <a:rPr lang="it-IT" dirty="0"/>
              <a:t> in AULA MAGNA </a:t>
            </a:r>
            <a:r>
              <a:rPr lang="it-IT" dirty="0" err="1"/>
              <a:t>les</a:t>
            </a:r>
            <a:r>
              <a:rPr lang="it-IT" dirty="0"/>
              <a:t> </a:t>
            </a:r>
            <a:r>
              <a:rPr lang="it-IT" b="1" dirty="0" err="1"/>
              <a:t>geven</a:t>
            </a:r>
            <a:r>
              <a:rPr lang="it-IT" dirty="0"/>
              <a:t> </a:t>
            </a:r>
          </a:p>
          <a:p>
            <a:pPr marL="0" indent="0">
              <a:buNone/>
            </a:pPr>
            <a:r>
              <a:rPr lang="it-IT" dirty="0" err="1"/>
              <a:t>Ik</a:t>
            </a:r>
            <a:r>
              <a:rPr lang="it-IT" dirty="0"/>
              <a:t> </a:t>
            </a:r>
            <a:r>
              <a:rPr lang="it-IT" b="1" dirty="0"/>
              <a:t>ben</a:t>
            </a:r>
            <a:r>
              <a:rPr lang="it-IT" dirty="0"/>
              <a:t> </a:t>
            </a:r>
            <a:r>
              <a:rPr lang="it-IT" dirty="0" err="1"/>
              <a:t>vorige</a:t>
            </a:r>
            <a:r>
              <a:rPr lang="it-IT" dirty="0"/>
              <a:t> week op </a:t>
            </a:r>
            <a:r>
              <a:rPr lang="it-IT" dirty="0" err="1"/>
              <a:t>vakantie</a:t>
            </a:r>
            <a:r>
              <a:rPr lang="it-IT" dirty="0"/>
              <a:t> </a:t>
            </a:r>
            <a:r>
              <a:rPr lang="it-IT" dirty="0" err="1"/>
              <a:t>geweest</a:t>
            </a:r>
            <a:r>
              <a:rPr lang="it-IT" dirty="0"/>
              <a:t> </a:t>
            </a:r>
          </a:p>
        </p:txBody>
      </p:sp>
    </p:spTree>
    <p:extLst>
      <p:ext uri="{BB962C8B-B14F-4D97-AF65-F5344CB8AC3E}">
        <p14:creationId xmlns:p14="http://schemas.microsoft.com/office/powerpoint/2010/main" val="168897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Tangconstructie</a:t>
            </a:r>
            <a:r>
              <a:rPr lang="it-IT" dirty="0"/>
              <a:t> – </a:t>
            </a:r>
            <a:r>
              <a:rPr lang="it-IT" dirty="0" err="1"/>
              <a:t>regels</a:t>
            </a:r>
            <a:r>
              <a:rPr lang="it-IT" dirty="0"/>
              <a:t> </a:t>
            </a:r>
          </a:p>
        </p:txBody>
      </p:sp>
      <p:sp>
        <p:nvSpPr>
          <p:cNvPr id="3" name="Segnaposto contenuto 2"/>
          <p:cNvSpPr>
            <a:spLocks noGrp="1"/>
          </p:cNvSpPr>
          <p:nvPr>
            <p:ph idx="1"/>
          </p:nvPr>
        </p:nvSpPr>
        <p:spPr/>
        <p:txBody>
          <a:bodyPr>
            <a:normAutofit fontScale="85000" lnSpcReduction="10000"/>
          </a:bodyPr>
          <a:lstStyle/>
          <a:p>
            <a:r>
              <a:rPr lang="it-IT" dirty="0"/>
              <a:t>Il verbo modale e l’infinito si separano nella frase formando la cosiddetta costruzione a tenaglia</a:t>
            </a:r>
          </a:p>
          <a:p>
            <a:r>
              <a:rPr lang="it-IT" dirty="0"/>
              <a:t>Il modale occupa il posto normalmente riservato al verbo neerlandese (seconda posizione nella frase affermativa, prima posizione nella frase interrogativa), </a:t>
            </a:r>
            <a:r>
              <a:rPr lang="it-IT" b="1" dirty="0"/>
              <a:t>l’infinito</a:t>
            </a:r>
            <a:r>
              <a:rPr lang="it-IT" dirty="0"/>
              <a:t> invece si colloca nella parte </a:t>
            </a:r>
            <a:r>
              <a:rPr lang="it-IT" b="1" dirty="0"/>
              <a:t>finale</a:t>
            </a:r>
            <a:r>
              <a:rPr lang="it-IT" dirty="0"/>
              <a:t> della frase.</a:t>
            </a:r>
          </a:p>
          <a:p>
            <a:r>
              <a:rPr lang="nl-NL" i="1" dirty="0"/>
              <a:t>Hij wil Amber bedanken.</a:t>
            </a:r>
          </a:p>
          <a:p>
            <a:r>
              <a:rPr lang="nl-NL" i="1" dirty="0"/>
              <a:t>Kan hij niet zo goed koken?</a:t>
            </a:r>
          </a:p>
          <a:p>
            <a:r>
              <a:rPr lang="nl-NL" i="1" dirty="0"/>
              <a:t>Hij wil lekker onder de douche gaan.</a:t>
            </a:r>
            <a:endParaRPr lang="it-IT" dirty="0"/>
          </a:p>
        </p:txBody>
      </p:sp>
    </p:spTree>
    <p:extLst>
      <p:ext uri="{BB962C8B-B14F-4D97-AF65-F5344CB8AC3E}">
        <p14:creationId xmlns:p14="http://schemas.microsoft.com/office/powerpoint/2010/main" val="7889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Tangconstructie</a:t>
            </a:r>
            <a:r>
              <a:rPr lang="it-IT" dirty="0"/>
              <a:t> – </a:t>
            </a:r>
            <a:r>
              <a:rPr lang="it-IT" dirty="0" err="1"/>
              <a:t>scheidbare</a:t>
            </a:r>
            <a:r>
              <a:rPr lang="it-IT" dirty="0"/>
              <a:t> </a:t>
            </a:r>
            <a:r>
              <a:rPr lang="it-IT" dirty="0" err="1"/>
              <a:t>werkwoorden</a:t>
            </a:r>
            <a:r>
              <a:rPr lang="it-IT" dirty="0"/>
              <a:t> </a:t>
            </a:r>
          </a:p>
        </p:txBody>
      </p:sp>
      <p:sp>
        <p:nvSpPr>
          <p:cNvPr id="3" name="Segnaposto contenuto 2"/>
          <p:cNvSpPr>
            <a:spLocks noGrp="1"/>
          </p:cNvSpPr>
          <p:nvPr>
            <p:ph idx="1"/>
          </p:nvPr>
        </p:nvSpPr>
        <p:spPr/>
        <p:txBody>
          <a:bodyPr>
            <a:normAutofit/>
          </a:bodyPr>
          <a:lstStyle/>
          <a:p>
            <a:r>
              <a:rPr lang="it-IT" dirty="0"/>
              <a:t>Un altro caso frequente di costruzione a tenaglia è presentato dai </a:t>
            </a:r>
            <a:r>
              <a:rPr lang="it-IT" b="1" dirty="0"/>
              <a:t>verbi separabili</a:t>
            </a:r>
            <a:r>
              <a:rPr lang="it-IT" dirty="0"/>
              <a:t>: il verbo coniugato costituisce il primo polo della parentesi verbale, la particella o comunque la parte separabile forma il secondo polo.</a:t>
            </a:r>
          </a:p>
          <a:p>
            <a:r>
              <a:rPr lang="nl-NL" i="1" dirty="0"/>
              <a:t>Peter staat vroeg op.</a:t>
            </a:r>
          </a:p>
          <a:p>
            <a:r>
              <a:rPr lang="it-IT" i="1" dirty="0" err="1"/>
              <a:t>Ik</a:t>
            </a:r>
            <a:r>
              <a:rPr lang="it-IT" i="1" dirty="0"/>
              <a:t> </a:t>
            </a:r>
            <a:r>
              <a:rPr lang="it-IT" i="1" dirty="0" err="1"/>
              <a:t>ga</a:t>
            </a:r>
            <a:r>
              <a:rPr lang="it-IT" i="1" dirty="0"/>
              <a:t> </a:t>
            </a:r>
            <a:r>
              <a:rPr lang="it-IT" i="1" dirty="0" err="1"/>
              <a:t>graag</a:t>
            </a:r>
            <a:r>
              <a:rPr lang="it-IT" i="1" dirty="0"/>
              <a:t> </a:t>
            </a:r>
            <a:r>
              <a:rPr lang="it-IT" i="1" dirty="0" err="1"/>
              <a:t>met</a:t>
            </a:r>
            <a:r>
              <a:rPr lang="it-IT" i="1" dirty="0"/>
              <a:t> Lucas mee</a:t>
            </a:r>
            <a:endParaRPr lang="it-IT" dirty="0"/>
          </a:p>
        </p:txBody>
      </p:sp>
    </p:spTree>
    <p:extLst>
      <p:ext uri="{BB962C8B-B14F-4D97-AF65-F5344CB8AC3E}">
        <p14:creationId xmlns:p14="http://schemas.microsoft.com/office/powerpoint/2010/main" val="4040409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Oefening</a:t>
            </a:r>
            <a:endParaRPr lang="it-IT" dirty="0"/>
          </a:p>
        </p:txBody>
      </p:sp>
      <p:sp>
        <p:nvSpPr>
          <p:cNvPr id="3" name="Segnaposto contenuto 2"/>
          <p:cNvSpPr>
            <a:spLocks noGrp="1"/>
          </p:cNvSpPr>
          <p:nvPr>
            <p:ph idx="1"/>
          </p:nvPr>
        </p:nvSpPr>
        <p:spPr/>
        <p:txBody>
          <a:bodyPr>
            <a:normAutofit fontScale="77500" lnSpcReduction="20000"/>
          </a:bodyPr>
          <a:lstStyle/>
          <a:p>
            <a:r>
              <a:rPr lang="nl-NL" b="1" dirty="0"/>
              <a:t>1. </a:t>
            </a:r>
            <a:r>
              <a:rPr lang="nl-NL" dirty="0"/>
              <a:t>Mijn vrienden ...................................... mij ....................................... (</a:t>
            </a:r>
            <a:r>
              <a:rPr lang="nl-NL" i="1" dirty="0"/>
              <a:t>uitnodigen</a:t>
            </a:r>
            <a:r>
              <a:rPr lang="nl-NL" dirty="0"/>
              <a:t>)</a:t>
            </a:r>
          </a:p>
          <a:p>
            <a:r>
              <a:rPr lang="nl-NL" b="1" dirty="0"/>
              <a:t>2. </a:t>
            </a:r>
            <a:r>
              <a:rPr lang="nl-NL" dirty="0"/>
              <a:t>Ik ...................................... je ...................................... aan mijn vader. (</a:t>
            </a:r>
            <a:r>
              <a:rPr lang="nl-NL" i="1" dirty="0"/>
              <a:t>voorstellen</a:t>
            </a:r>
            <a:r>
              <a:rPr lang="nl-NL" dirty="0"/>
              <a:t>)</a:t>
            </a:r>
          </a:p>
          <a:p>
            <a:r>
              <a:rPr lang="nl-NL" b="1" dirty="0"/>
              <a:t>3. </a:t>
            </a:r>
            <a:r>
              <a:rPr lang="nl-NL" dirty="0"/>
              <a:t>Moeder ...................................... het ontbijt ....................................... (</a:t>
            </a:r>
            <a:r>
              <a:rPr lang="nl-NL" i="1" dirty="0"/>
              <a:t>klaarmaken</a:t>
            </a:r>
            <a:r>
              <a:rPr lang="nl-NL" dirty="0"/>
              <a:t>)</a:t>
            </a:r>
          </a:p>
          <a:p>
            <a:r>
              <a:rPr lang="nl-NL" b="1" dirty="0"/>
              <a:t>4. </a:t>
            </a:r>
            <a:r>
              <a:rPr lang="nl-NL" dirty="0"/>
              <a:t>Amber ...................................... met Peter ....................................... (</a:t>
            </a:r>
            <a:r>
              <a:rPr lang="nl-NL" i="1" dirty="0"/>
              <a:t>afspreken</a:t>
            </a:r>
            <a:r>
              <a:rPr lang="nl-NL" dirty="0"/>
              <a:t>)</a:t>
            </a:r>
          </a:p>
          <a:p>
            <a:r>
              <a:rPr lang="it-IT" b="1" dirty="0"/>
              <a:t>5. </a:t>
            </a:r>
            <a:r>
              <a:rPr lang="it-IT" dirty="0"/>
              <a:t>Emma ...................................... mij ....................................... (</a:t>
            </a:r>
            <a:r>
              <a:rPr lang="it-IT" i="1" dirty="0" err="1"/>
              <a:t>opbellen</a:t>
            </a:r>
            <a:r>
              <a:rPr lang="it-IT" dirty="0"/>
              <a:t>)</a:t>
            </a:r>
          </a:p>
          <a:p>
            <a:r>
              <a:rPr lang="nl-NL" b="1" dirty="0"/>
              <a:t>6. </a:t>
            </a:r>
            <a:r>
              <a:rPr lang="nl-NL" dirty="0"/>
              <a:t>Peter ...................................... de deur ....................................... (</a:t>
            </a:r>
            <a:r>
              <a:rPr lang="nl-NL" i="1" dirty="0"/>
              <a:t>opendoen</a:t>
            </a:r>
            <a:r>
              <a:rPr lang="nl-NL" dirty="0"/>
              <a:t>)</a:t>
            </a:r>
            <a:endParaRPr lang="it-IT" dirty="0"/>
          </a:p>
        </p:txBody>
      </p:sp>
    </p:spTree>
    <p:extLst>
      <p:ext uri="{BB962C8B-B14F-4D97-AF65-F5344CB8AC3E}">
        <p14:creationId xmlns:p14="http://schemas.microsoft.com/office/powerpoint/2010/main" val="3774391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666CE-FECD-9DDF-D3FA-AF9CE2A3786B}"/>
              </a:ext>
            </a:extLst>
          </p:cNvPr>
          <p:cNvSpPr>
            <a:spLocks noGrp="1"/>
          </p:cNvSpPr>
          <p:nvPr>
            <p:ph type="title"/>
          </p:nvPr>
        </p:nvSpPr>
        <p:spPr/>
        <p:txBody>
          <a:bodyPr/>
          <a:lstStyle/>
          <a:p>
            <a:r>
              <a:rPr lang="it-IT" dirty="0"/>
              <a:t>I VERBI RIFLESSIVI	</a:t>
            </a:r>
          </a:p>
        </p:txBody>
      </p:sp>
      <p:sp>
        <p:nvSpPr>
          <p:cNvPr id="3" name="Segnaposto contenuto 2">
            <a:extLst>
              <a:ext uri="{FF2B5EF4-FFF2-40B4-BE49-F238E27FC236}">
                <a16:creationId xmlns:a16="http://schemas.microsoft.com/office/drawing/2014/main" id="{FFFDB37E-C771-85F4-5D96-7B74FAA78D74}"/>
              </a:ext>
            </a:extLst>
          </p:cNvPr>
          <p:cNvSpPr>
            <a:spLocks noGrp="1"/>
          </p:cNvSpPr>
          <p:nvPr>
            <p:ph idx="1"/>
          </p:nvPr>
        </p:nvSpPr>
        <p:spPr/>
        <p:txBody>
          <a:bodyPr>
            <a:normAutofit/>
          </a:bodyPr>
          <a:lstStyle/>
          <a:p>
            <a:pPr algn="l"/>
            <a:r>
              <a:rPr lang="it-IT" sz="2400" b="0" i="0" u="none" strike="noStrike" baseline="0" dirty="0">
                <a:solidFill>
                  <a:srgbClr val="000000"/>
                </a:solidFill>
              </a:rPr>
              <a:t>Nella frase principale, la posizione del pronome </a:t>
            </a:r>
            <a:r>
              <a:rPr lang="it-IT" sz="2400" b="0" i="0" u="none" strike="noStrike" baseline="0" dirty="0" err="1">
                <a:solidFill>
                  <a:srgbClr val="000000"/>
                </a:solidFill>
              </a:rPr>
              <a:t>rilessivo</a:t>
            </a:r>
            <a:r>
              <a:rPr lang="it-IT" sz="2400" b="0" i="0" u="none" strike="noStrike" baseline="0" dirty="0">
                <a:solidFill>
                  <a:srgbClr val="000000"/>
                </a:solidFill>
              </a:rPr>
              <a:t> è immediatamente dopo il verbo coniugato.</a:t>
            </a:r>
          </a:p>
          <a:p>
            <a:pPr algn="l"/>
            <a:r>
              <a:rPr lang="it-IT" sz="2400" b="0" i="0" u="none" strike="noStrike" baseline="0" dirty="0">
                <a:solidFill>
                  <a:srgbClr val="000000"/>
                </a:solidFill>
              </a:rPr>
              <a:t>Nella secondaria invece segue il soggetto.</a:t>
            </a:r>
          </a:p>
          <a:p>
            <a:pPr lvl="1"/>
            <a:r>
              <a:rPr lang="nl-NL" sz="1800" b="0" i="0" u="none" strike="noStrike" baseline="0" dirty="0">
                <a:solidFill>
                  <a:srgbClr val="676767"/>
                </a:solidFill>
              </a:rPr>
              <a:t> </a:t>
            </a:r>
            <a:r>
              <a:rPr lang="nl-NL" sz="1800" b="0" i="1" u="none" strike="noStrike" baseline="0" dirty="0">
                <a:solidFill>
                  <a:srgbClr val="000000"/>
                </a:solidFill>
              </a:rPr>
              <a:t>Hij verontschuldigt zich voor het gedrag van zijn dochter.</a:t>
            </a:r>
          </a:p>
          <a:p>
            <a:pPr algn="l"/>
            <a:r>
              <a:rPr lang="it-IT" sz="2400" b="0" i="0" u="none" strike="noStrike" baseline="0" dirty="0">
                <a:solidFill>
                  <a:srgbClr val="000000"/>
                </a:solidFill>
              </a:rPr>
              <a:t>Se necessario, si rafforza il pronome con la forma </a:t>
            </a:r>
            <a:r>
              <a:rPr lang="it-IT" sz="2400" b="0" i="1" u="none" strike="noStrike" baseline="0" dirty="0" err="1">
                <a:solidFill>
                  <a:srgbClr val="000000"/>
                </a:solidFill>
              </a:rPr>
              <a:t>zelf</a:t>
            </a:r>
            <a:r>
              <a:rPr lang="it-IT" sz="2400" b="0" i="0" u="none" strike="noStrike" baseline="0" dirty="0">
                <a:solidFill>
                  <a:srgbClr val="000000"/>
                </a:solidFill>
              </a:rPr>
              <a:t>.</a:t>
            </a:r>
          </a:p>
          <a:p>
            <a:pPr lvl="1"/>
            <a:r>
              <a:rPr lang="nl-NL" sz="1800" b="0" i="1" u="none" strike="noStrike" baseline="0" dirty="0">
                <a:solidFill>
                  <a:srgbClr val="000000"/>
                </a:solidFill>
              </a:rPr>
              <a:t>Hij heeft zichzelf ingeschreven voor de cursus.</a:t>
            </a:r>
            <a:endParaRPr lang="it-IT" sz="3200" dirty="0"/>
          </a:p>
        </p:txBody>
      </p:sp>
    </p:spTree>
    <p:extLst>
      <p:ext uri="{BB962C8B-B14F-4D97-AF65-F5344CB8AC3E}">
        <p14:creationId xmlns:p14="http://schemas.microsoft.com/office/powerpoint/2010/main" val="370816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666CE-FECD-9DDF-D3FA-AF9CE2A3786B}"/>
              </a:ext>
            </a:extLst>
          </p:cNvPr>
          <p:cNvSpPr>
            <a:spLocks noGrp="1"/>
          </p:cNvSpPr>
          <p:nvPr>
            <p:ph type="title"/>
          </p:nvPr>
        </p:nvSpPr>
        <p:spPr/>
        <p:txBody>
          <a:bodyPr/>
          <a:lstStyle/>
          <a:p>
            <a:r>
              <a:rPr lang="it-IT" dirty="0"/>
              <a:t>I VERBI RIFLESSIVI	</a:t>
            </a:r>
          </a:p>
        </p:txBody>
      </p:sp>
      <p:sp>
        <p:nvSpPr>
          <p:cNvPr id="3" name="Segnaposto contenuto 2">
            <a:extLst>
              <a:ext uri="{FF2B5EF4-FFF2-40B4-BE49-F238E27FC236}">
                <a16:creationId xmlns:a16="http://schemas.microsoft.com/office/drawing/2014/main" id="{FFFDB37E-C771-85F4-5D96-7B74FAA78D74}"/>
              </a:ext>
            </a:extLst>
          </p:cNvPr>
          <p:cNvSpPr>
            <a:spLocks noGrp="1"/>
          </p:cNvSpPr>
          <p:nvPr>
            <p:ph idx="1"/>
          </p:nvPr>
        </p:nvSpPr>
        <p:spPr/>
        <p:txBody>
          <a:bodyPr>
            <a:normAutofit fontScale="55000" lnSpcReduction="20000"/>
          </a:bodyPr>
          <a:lstStyle/>
          <a:p>
            <a:r>
              <a:rPr lang="it-IT" b="1" dirty="0"/>
              <a:t>Pronome personale Verbo Pronome riflessivo</a:t>
            </a:r>
          </a:p>
          <a:p>
            <a:pPr lvl="1"/>
            <a:r>
              <a:rPr lang="it-IT" i="1" dirty="0" err="1"/>
              <a:t>ik</a:t>
            </a:r>
            <a:r>
              <a:rPr lang="it-IT" i="1" dirty="0"/>
              <a:t> </a:t>
            </a:r>
            <a:r>
              <a:rPr lang="it-IT" i="1" dirty="0" err="1"/>
              <a:t>was</a:t>
            </a:r>
            <a:r>
              <a:rPr lang="it-IT" i="1" dirty="0"/>
              <a:t> me</a:t>
            </a:r>
          </a:p>
          <a:p>
            <a:pPr lvl="1"/>
            <a:r>
              <a:rPr lang="it-IT" i="1" dirty="0" err="1"/>
              <a:t>jij</a:t>
            </a:r>
            <a:r>
              <a:rPr lang="it-IT" i="1" dirty="0"/>
              <a:t> </a:t>
            </a:r>
            <a:r>
              <a:rPr lang="it-IT" i="1" dirty="0" err="1"/>
              <a:t>wast</a:t>
            </a:r>
            <a:r>
              <a:rPr lang="it-IT" i="1" dirty="0"/>
              <a:t> je</a:t>
            </a:r>
          </a:p>
          <a:p>
            <a:pPr lvl="1"/>
            <a:r>
              <a:rPr lang="it-IT" i="1" dirty="0"/>
              <a:t>u </a:t>
            </a:r>
            <a:r>
              <a:rPr lang="it-IT" i="1" dirty="0" err="1"/>
              <a:t>wast</a:t>
            </a:r>
            <a:r>
              <a:rPr lang="it-IT" i="1" dirty="0"/>
              <a:t> </a:t>
            </a:r>
            <a:r>
              <a:rPr lang="it-IT" i="1" dirty="0" err="1"/>
              <a:t>zich</a:t>
            </a:r>
            <a:endParaRPr lang="it-IT" i="1" dirty="0"/>
          </a:p>
          <a:p>
            <a:pPr lvl="1"/>
            <a:r>
              <a:rPr lang="it-IT" i="1" dirty="0" err="1"/>
              <a:t>hij</a:t>
            </a:r>
            <a:r>
              <a:rPr lang="it-IT" i="1" dirty="0"/>
              <a:t>/</a:t>
            </a:r>
            <a:r>
              <a:rPr lang="it-IT" i="1" dirty="0" err="1"/>
              <a:t>zij</a:t>
            </a:r>
            <a:r>
              <a:rPr lang="it-IT" i="1" dirty="0"/>
              <a:t> </a:t>
            </a:r>
            <a:r>
              <a:rPr lang="it-IT" i="1" dirty="0" err="1"/>
              <a:t>wast</a:t>
            </a:r>
            <a:r>
              <a:rPr lang="it-IT" i="1" dirty="0"/>
              <a:t> </a:t>
            </a:r>
            <a:r>
              <a:rPr lang="it-IT" i="1" dirty="0" err="1"/>
              <a:t>zich</a:t>
            </a:r>
            <a:endParaRPr lang="it-IT" i="1" dirty="0"/>
          </a:p>
          <a:p>
            <a:pPr lvl="1"/>
            <a:r>
              <a:rPr lang="it-IT" b="1" i="1" dirty="0"/>
              <a:t>wij </a:t>
            </a:r>
            <a:r>
              <a:rPr lang="it-IT" b="1" i="1" dirty="0" err="1"/>
              <a:t>wassen</a:t>
            </a:r>
            <a:r>
              <a:rPr lang="it-IT" b="1" i="1" dirty="0"/>
              <a:t> </a:t>
            </a:r>
            <a:r>
              <a:rPr lang="it-IT" b="1" i="1" dirty="0" err="1"/>
              <a:t>ons</a:t>
            </a:r>
            <a:endParaRPr lang="it-IT" b="1" i="1" dirty="0"/>
          </a:p>
          <a:p>
            <a:pPr lvl="1"/>
            <a:r>
              <a:rPr lang="it-IT" i="1" dirty="0"/>
              <a:t>jullie </a:t>
            </a:r>
            <a:r>
              <a:rPr lang="it-IT" i="1" dirty="0" err="1"/>
              <a:t>wassen</a:t>
            </a:r>
            <a:r>
              <a:rPr lang="it-IT" i="1" dirty="0"/>
              <a:t> je</a:t>
            </a:r>
          </a:p>
          <a:p>
            <a:pPr lvl="1"/>
            <a:r>
              <a:rPr lang="it-IT" i="1" dirty="0" err="1"/>
              <a:t>zij</a:t>
            </a:r>
            <a:r>
              <a:rPr lang="it-IT" i="1" dirty="0"/>
              <a:t> </a:t>
            </a:r>
            <a:r>
              <a:rPr lang="it-IT" i="1" dirty="0" err="1"/>
              <a:t>wassen</a:t>
            </a:r>
            <a:r>
              <a:rPr lang="it-IT" i="1" dirty="0"/>
              <a:t> </a:t>
            </a:r>
            <a:r>
              <a:rPr lang="it-IT" i="1" dirty="0" err="1"/>
              <a:t>zich</a:t>
            </a:r>
            <a:endParaRPr lang="it-IT" i="1" dirty="0"/>
          </a:p>
          <a:p>
            <a:r>
              <a:rPr lang="it-IT" b="1" dirty="0"/>
              <a:t>Nella frase affermativa, il </a:t>
            </a:r>
            <a:r>
              <a:rPr lang="it-IT" b="1" dirty="0" err="1"/>
              <a:t>rilessivo</a:t>
            </a:r>
            <a:r>
              <a:rPr lang="it-IT" b="1" dirty="0"/>
              <a:t> si posiziona subito dopo il verbo, nell’interrogativa dopo il soggetto.</a:t>
            </a:r>
          </a:p>
          <a:p>
            <a:pPr lvl="1"/>
            <a:r>
              <a:rPr lang="nl-NL" i="1" dirty="0"/>
              <a:t>Hij droogt zich </a:t>
            </a:r>
            <a:r>
              <a:rPr lang="nl-NL" b="1" i="1" dirty="0"/>
              <a:t>af</a:t>
            </a:r>
          </a:p>
          <a:p>
            <a:pPr lvl="1"/>
            <a:r>
              <a:rPr lang="it-IT" i="1" dirty="0" err="1"/>
              <a:t>Wanneer</a:t>
            </a:r>
            <a:r>
              <a:rPr lang="it-IT" i="1" dirty="0"/>
              <a:t> </a:t>
            </a:r>
            <a:r>
              <a:rPr lang="it-IT" i="1" dirty="0" err="1"/>
              <a:t>wast</a:t>
            </a:r>
            <a:r>
              <a:rPr lang="it-IT" i="1" dirty="0"/>
              <a:t> </a:t>
            </a:r>
            <a:r>
              <a:rPr lang="it-IT" i="1" dirty="0" err="1"/>
              <a:t>hij</a:t>
            </a:r>
            <a:r>
              <a:rPr lang="it-IT" i="1" dirty="0"/>
              <a:t> </a:t>
            </a:r>
            <a:r>
              <a:rPr lang="it-IT" i="1" dirty="0" err="1"/>
              <a:t>zich</a:t>
            </a:r>
            <a:r>
              <a:rPr lang="it-IT" i="1" dirty="0"/>
              <a:t>?</a:t>
            </a:r>
          </a:p>
          <a:p>
            <a:r>
              <a:rPr lang="it-IT" b="1" dirty="0"/>
              <a:t>Per porre l’accento sul </a:t>
            </a:r>
            <a:r>
              <a:rPr lang="it-IT" b="1" dirty="0" err="1"/>
              <a:t>rilessivo</a:t>
            </a:r>
            <a:r>
              <a:rPr lang="it-IT" b="1" dirty="0"/>
              <a:t>, si aggiunge </a:t>
            </a:r>
            <a:r>
              <a:rPr lang="it-IT" b="1" i="1" dirty="0"/>
              <a:t>-</a:t>
            </a:r>
            <a:r>
              <a:rPr lang="it-IT" b="1" i="1" dirty="0" err="1"/>
              <a:t>zelf</a:t>
            </a:r>
            <a:r>
              <a:rPr lang="it-IT" b="1" dirty="0"/>
              <a:t>.</a:t>
            </a:r>
          </a:p>
          <a:p>
            <a:r>
              <a:rPr lang="nl-NL" i="1" dirty="0"/>
              <a:t>De oude man wast zichzelf.</a:t>
            </a:r>
            <a:endParaRPr lang="it-IT" sz="3200" dirty="0"/>
          </a:p>
        </p:txBody>
      </p:sp>
    </p:spTree>
    <p:extLst>
      <p:ext uri="{BB962C8B-B14F-4D97-AF65-F5344CB8AC3E}">
        <p14:creationId xmlns:p14="http://schemas.microsoft.com/office/powerpoint/2010/main" val="150053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666CE-FECD-9DDF-D3FA-AF9CE2A3786B}"/>
              </a:ext>
            </a:extLst>
          </p:cNvPr>
          <p:cNvSpPr>
            <a:spLocks noGrp="1"/>
          </p:cNvSpPr>
          <p:nvPr>
            <p:ph type="title"/>
          </p:nvPr>
        </p:nvSpPr>
        <p:spPr/>
        <p:txBody>
          <a:bodyPr/>
          <a:lstStyle/>
          <a:p>
            <a:r>
              <a:rPr lang="it-IT" dirty="0"/>
              <a:t>I VERBI RIFLESSIVI	</a:t>
            </a:r>
          </a:p>
        </p:txBody>
      </p:sp>
      <p:sp>
        <p:nvSpPr>
          <p:cNvPr id="3" name="Segnaposto contenuto 2">
            <a:extLst>
              <a:ext uri="{FF2B5EF4-FFF2-40B4-BE49-F238E27FC236}">
                <a16:creationId xmlns:a16="http://schemas.microsoft.com/office/drawing/2014/main" id="{FFFDB37E-C771-85F4-5D96-7B74FAA78D74}"/>
              </a:ext>
            </a:extLst>
          </p:cNvPr>
          <p:cNvSpPr>
            <a:spLocks noGrp="1"/>
          </p:cNvSpPr>
          <p:nvPr>
            <p:ph idx="1"/>
          </p:nvPr>
        </p:nvSpPr>
        <p:spPr/>
        <p:txBody>
          <a:bodyPr>
            <a:normAutofit fontScale="77500" lnSpcReduction="20000"/>
          </a:bodyPr>
          <a:lstStyle/>
          <a:p>
            <a:r>
              <a:rPr lang="it-IT" b="1" dirty="0"/>
              <a:t>1. </a:t>
            </a:r>
            <a:r>
              <a:rPr lang="it-IT" dirty="0"/>
              <a:t>Noi ci laviamo bene. </a:t>
            </a:r>
            <a:r>
              <a:rPr lang="it-IT" i="1" dirty="0" err="1"/>
              <a:t>Wij</a:t>
            </a:r>
            <a:r>
              <a:rPr lang="it-IT" i="1" dirty="0"/>
              <a:t> </a:t>
            </a:r>
            <a:r>
              <a:rPr lang="it-IT" dirty="0"/>
              <a:t>.......</a:t>
            </a:r>
            <a:r>
              <a:rPr lang="it-IT" dirty="0" err="1"/>
              <a:t>wassen</a:t>
            </a:r>
            <a:r>
              <a:rPr lang="it-IT" dirty="0"/>
              <a:t> </a:t>
            </a:r>
            <a:r>
              <a:rPr lang="it-IT" dirty="0" err="1"/>
              <a:t>ons</a:t>
            </a:r>
            <a:r>
              <a:rPr lang="it-IT" dirty="0"/>
              <a:t> </a:t>
            </a:r>
            <a:r>
              <a:rPr lang="it-IT" i="1" dirty="0" err="1"/>
              <a:t>goed</a:t>
            </a:r>
            <a:r>
              <a:rPr lang="it-IT" i="1" dirty="0"/>
              <a:t>.</a:t>
            </a:r>
          </a:p>
          <a:p>
            <a:r>
              <a:rPr lang="it-IT" b="1" dirty="0"/>
              <a:t>2. </a:t>
            </a:r>
            <a:r>
              <a:rPr lang="it-IT" dirty="0"/>
              <a:t>Lui si asciuga con un asciugamano. </a:t>
            </a:r>
            <a:r>
              <a:rPr lang="it-IT" i="1" dirty="0" err="1"/>
              <a:t>Hij</a:t>
            </a:r>
            <a:r>
              <a:rPr lang="it-IT" i="1" dirty="0"/>
              <a:t> </a:t>
            </a:r>
            <a:r>
              <a:rPr lang="it-IT" i="1" dirty="0" err="1"/>
              <a:t>droogt</a:t>
            </a:r>
            <a:r>
              <a:rPr lang="it-IT" i="1" dirty="0"/>
              <a:t> </a:t>
            </a:r>
            <a:r>
              <a:rPr lang="it-IT" i="1" dirty="0" err="1"/>
              <a:t>zich</a:t>
            </a:r>
            <a:r>
              <a:rPr lang="it-IT" i="1" dirty="0"/>
              <a:t> </a:t>
            </a:r>
            <a:r>
              <a:rPr lang="it-IT" i="1" dirty="0" err="1"/>
              <a:t>met</a:t>
            </a:r>
            <a:r>
              <a:rPr lang="it-IT" i="1" dirty="0"/>
              <a:t> </a:t>
            </a:r>
            <a:r>
              <a:rPr lang="it-IT" i="1" dirty="0" err="1"/>
              <a:t>een</a:t>
            </a:r>
            <a:r>
              <a:rPr lang="it-IT" i="1" dirty="0"/>
              <a:t> </a:t>
            </a:r>
            <a:r>
              <a:rPr lang="it-IT" b="1" i="1" dirty="0" err="1"/>
              <a:t>handdoek</a:t>
            </a:r>
            <a:r>
              <a:rPr lang="it-IT" b="1" i="1" dirty="0"/>
              <a:t> </a:t>
            </a:r>
            <a:r>
              <a:rPr lang="it-IT" i="1" dirty="0" err="1"/>
              <a:t>af</a:t>
            </a:r>
            <a:r>
              <a:rPr lang="it-IT" i="1" dirty="0"/>
              <a:t>.</a:t>
            </a:r>
          </a:p>
          <a:p>
            <a:r>
              <a:rPr lang="it-IT" b="1" dirty="0"/>
              <a:t>3. </a:t>
            </a:r>
            <a:r>
              <a:rPr lang="it-IT" dirty="0"/>
              <a:t>Loro si annoiano. </a:t>
            </a:r>
            <a:r>
              <a:rPr lang="it-IT" i="1" dirty="0" err="1"/>
              <a:t>Zij</a:t>
            </a:r>
            <a:r>
              <a:rPr lang="it-IT" i="1" dirty="0"/>
              <a:t> </a:t>
            </a:r>
            <a:r>
              <a:rPr lang="it-IT" dirty="0"/>
              <a:t>VERVELEN ZICH </a:t>
            </a:r>
            <a:endParaRPr lang="it-IT" i="1" dirty="0"/>
          </a:p>
          <a:p>
            <a:r>
              <a:rPr lang="it-IT" b="1" dirty="0"/>
              <a:t>4. </a:t>
            </a:r>
            <a:r>
              <a:rPr lang="it-IT" dirty="0"/>
              <a:t>Vi divertite? </a:t>
            </a:r>
            <a:r>
              <a:rPr lang="it-IT" i="1" dirty="0" err="1"/>
              <a:t>Vermaken</a:t>
            </a:r>
            <a:r>
              <a:rPr lang="it-IT" i="1" dirty="0"/>
              <a:t> </a:t>
            </a:r>
            <a:r>
              <a:rPr lang="it-IT" i="1" dirty="0" err="1"/>
              <a:t>jullie</a:t>
            </a:r>
            <a:r>
              <a:rPr lang="it-IT" i="1" dirty="0"/>
              <a:t> je? </a:t>
            </a:r>
          </a:p>
          <a:p>
            <a:r>
              <a:rPr lang="it-IT" b="1" dirty="0"/>
              <a:t>5. </a:t>
            </a:r>
            <a:r>
              <a:rPr lang="it-IT" dirty="0"/>
              <a:t>Ti vesti velocemente. </a:t>
            </a:r>
            <a:r>
              <a:rPr lang="it-IT" i="1" dirty="0" err="1"/>
              <a:t>Jij</a:t>
            </a:r>
            <a:r>
              <a:rPr lang="it-IT" i="1" dirty="0"/>
              <a:t> </a:t>
            </a:r>
            <a:r>
              <a:rPr lang="it-IT" dirty="0"/>
              <a:t>KLEEDT JE </a:t>
            </a:r>
            <a:r>
              <a:rPr lang="it-IT" i="1" dirty="0" err="1"/>
              <a:t>snel</a:t>
            </a:r>
            <a:r>
              <a:rPr lang="it-IT" i="1" dirty="0"/>
              <a:t> </a:t>
            </a:r>
            <a:r>
              <a:rPr lang="it-IT" i="1" dirty="0" err="1"/>
              <a:t>aan</a:t>
            </a:r>
            <a:r>
              <a:rPr lang="it-IT" i="1" dirty="0"/>
              <a:t>.</a:t>
            </a:r>
          </a:p>
          <a:p>
            <a:pPr marL="0" indent="0">
              <a:buNone/>
            </a:pPr>
            <a:endParaRPr lang="it-IT" sz="3200" i="1" dirty="0"/>
          </a:p>
          <a:p>
            <a:r>
              <a:rPr lang="nl-NL" dirty="0">
                <a:solidFill>
                  <a:srgbClr val="FF0000"/>
                </a:solidFill>
              </a:rPr>
              <a:t>zich afdrogen • zich wassen </a:t>
            </a:r>
            <a:r>
              <a:rPr lang="nl-NL" dirty="0"/>
              <a:t>• </a:t>
            </a:r>
            <a:r>
              <a:rPr lang="nl-NL" dirty="0">
                <a:solidFill>
                  <a:srgbClr val="FF0000"/>
                </a:solidFill>
              </a:rPr>
              <a:t>zich aankleden </a:t>
            </a:r>
            <a:r>
              <a:rPr lang="nl-NL" dirty="0"/>
              <a:t>• zich vervelen • zich vermaken</a:t>
            </a:r>
            <a:endParaRPr lang="it-IT" sz="3200" dirty="0"/>
          </a:p>
        </p:txBody>
      </p:sp>
    </p:spTree>
    <p:extLst>
      <p:ext uri="{BB962C8B-B14F-4D97-AF65-F5344CB8AC3E}">
        <p14:creationId xmlns:p14="http://schemas.microsoft.com/office/powerpoint/2010/main" val="303361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38F2E-84B1-4D3E-AA96-FAC919D96B1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7FC13CA-F790-46D2-849F-C279A5DD994F}"/>
              </a:ext>
            </a:extLst>
          </p:cNvPr>
          <p:cNvSpPr>
            <a:spLocks noGrp="1"/>
          </p:cNvSpPr>
          <p:nvPr>
            <p:ph idx="1"/>
          </p:nvPr>
        </p:nvSpPr>
        <p:spPr/>
        <p:txBody>
          <a:bodyPr>
            <a:normAutofit fontScale="47500" lnSpcReduction="20000"/>
          </a:bodyPr>
          <a:lstStyle/>
          <a:p>
            <a:r>
              <a:rPr lang="it-IT" dirty="0" err="1">
                <a:highlight>
                  <a:srgbClr val="00FFFF"/>
                </a:highlight>
              </a:rPr>
              <a:t>Af</a:t>
            </a:r>
            <a:r>
              <a:rPr lang="it-IT" dirty="0">
                <a:highlight>
                  <a:srgbClr val="00FFFF"/>
                </a:highlight>
              </a:rPr>
              <a:t>, </a:t>
            </a:r>
            <a:r>
              <a:rPr lang="it-IT" dirty="0" err="1">
                <a:highlight>
                  <a:srgbClr val="00FFFF"/>
                </a:highlight>
              </a:rPr>
              <a:t>aan</a:t>
            </a:r>
            <a:r>
              <a:rPr lang="it-IT" dirty="0">
                <a:highlight>
                  <a:srgbClr val="00FFFF"/>
                </a:highlight>
              </a:rPr>
              <a:t>, </a:t>
            </a:r>
            <a:r>
              <a:rPr lang="it-IT" dirty="0" err="1">
                <a:highlight>
                  <a:srgbClr val="00FFFF"/>
                </a:highlight>
              </a:rPr>
              <a:t>uit</a:t>
            </a:r>
            <a:r>
              <a:rPr lang="it-IT" dirty="0">
                <a:highlight>
                  <a:srgbClr val="00FFFF"/>
                </a:highlight>
              </a:rPr>
              <a:t>, in, op, voor</a:t>
            </a:r>
          </a:p>
          <a:p>
            <a:pPr marL="0" indent="0">
              <a:buNone/>
            </a:pPr>
            <a:endParaRPr lang="it-IT" dirty="0"/>
          </a:p>
          <a:p>
            <a:pPr marL="0" indent="0">
              <a:buNone/>
            </a:pPr>
            <a:r>
              <a:rPr lang="it-IT" dirty="0" err="1"/>
              <a:t>Ik</a:t>
            </a:r>
            <a:r>
              <a:rPr lang="it-IT" dirty="0"/>
              <a:t> sta </a:t>
            </a:r>
            <a:r>
              <a:rPr lang="it-IT" dirty="0" err="1"/>
              <a:t>om</a:t>
            </a:r>
            <a:r>
              <a:rPr lang="it-IT" dirty="0"/>
              <a:t> 7uur op </a:t>
            </a:r>
          </a:p>
          <a:p>
            <a:pPr marL="0" indent="0">
              <a:buNone/>
            </a:pPr>
            <a:r>
              <a:rPr lang="it-IT" dirty="0"/>
              <a:t>Sta je </a:t>
            </a:r>
            <a:r>
              <a:rPr lang="it-IT" dirty="0" err="1"/>
              <a:t>om</a:t>
            </a:r>
            <a:r>
              <a:rPr lang="it-IT" dirty="0"/>
              <a:t> 7uur op? </a:t>
            </a:r>
          </a:p>
          <a:p>
            <a:pPr marL="0" indent="0">
              <a:buNone/>
            </a:pPr>
            <a:r>
              <a:rPr lang="it-IT" dirty="0" err="1"/>
              <a:t>Ik</a:t>
            </a:r>
            <a:r>
              <a:rPr lang="it-IT" dirty="0"/>
              <a:t> </a:t>
            </a:r>
            <a:r>
              <a:rPr lang="it-IT" dirty="0" err="1"/>
              <a:t>moet</a:t>
            </a:r>
            <a:r>
              <a:rPr lang="it-IT" dirty="0"/>
              <a:t> </a:t>
            </a:r>
            <a:r>
              <a:rPr lang="it-IT" dirty="0" err="1"/>
              <a:t>om</a:t>
            </a:r>
            <a:r>
              <a:rPr lang="it-IT" dirty="0"/>
              <a:t> 7uur </a:t>
            </a:r>
            <a:r>
              <a:rPr lang="it-IT" dirty="0" err="1"/>
              <a:t>opstaan</a:t>
            </a:r>
            <a:endParaRPr lang="it-IT" dirty="0"/>
          </a:p>
          <a:p>
            <a:pPr marL="0" indent="0">
              <a:buNone/>
            </a:pPr>
            <a:r>
              <a:rPr lang="it-IT" dirty="0" err="1"/>
              <a:t>Ik</a:t>
            </a:r>
            <a:r>
              <a:rPr lang="it-IT" dirty="0"/>
              <a:t> ben </a:t>
            </a:r>
            <a:r>
              <a:rPr lang="it-IT" dirty="0" err="1"/>
              <a:t>om</a:t>
            </a:r>
            <a:r>
              <a:rPr lang="it-IT" dirty="0"/>
              <a:t> 7 </a:t>
            </a:r>
            <a:r>
              <a:rPr lang="it-IT" dirty="0" err="1"/>
              <a:t>uur</a:t>
            </a:r>
            <a:r>
              <a:rPr lang="it-IT" dirty="0"/>
              <a:t> </a:t>
            </a:r>
            <a:r>
              <a:rPr lang="it-IT" dirty="0" err="1"/>
              <a:t>opgestaan</a:t>
            </a:r>
            <a:r>
              <a:rPr lang="it-IT" dirty="0"/>
              <a:t> </a:t>
            </a:r>
          </a:p>
          <a:p>
            <a:pPr marL="0" indent="0">
              <a:buNone/>
            </a:pPr>
            <a:endParaRPr lang="it-IT" dirty="0"/>
          </a:p>
          <a:p>
            <a:pPr marL="0" indent="0">
              <a:buNone/>
            </a:pPr>
            <a:r>
              <a:rPr lang="it-IT" dirty="0" err="1"/>
              <a:t>Ik</a:t>
            </a:r>
            <a:r>
              <a:rPr lang="it-IT" dirty="0"/>
              <a:t> </a:t>
            </a:r>
            <a:r>
              <a:rPr lang="it-IT" dirty="0" err="1"/>
              <a:t>moet</a:t>
            </a:r>
            <a:r>
              <a:rPr lang="it-IT" dirty="0"/>
              <a:t> </a:t>
            </a:r>
            <a:r>
              <a:rPr lang="it-IT" dirty="0" err="1"/>
              <a:t>om</a:t>
            </a:r>
            <a:r>
              <a:rPr lang="it-IT" dirty="0"/>
              <a:t> 7 </a:t>
            </a:r>
            <a:r>
              <a:rPr lang="it-IT" dirty="0" err="1"/>
              <a:t>uur</a:t>
            </a:r>
            <a:r>
              <a:rPr lang="it-IT" dirty="0"/>
              <a:t> </a:t>
            </a:r>
            <a:r>
              <a:rPr lang="it-IT" dirty="0" err="1"/>
              <a:t>bij</a:t>
            </a:r>
            <a:r>
              <a:rPr lang="it-IT" dirty="0"/>
              <a:t> </a:t>
            </a:r>
            <a:r>
              <a:rPr lang="it-IT" dirty="0" err="1"/>
              <a:t>het</a:t>
            </a:r>
            <a:r>
              <a:rPr lang="it-IT" dirty="0"/>
              <a:t> station </a:t>
            </a:r>
            <a:r>
              <a:rPr lang="it-IT" dirty="0" err="1"/>
              <a:t>staan</a:t>
            </a:r>
            <a:r>
              <a:rPr lang="it-IT" dirty="0"/>
              <a:t> </a:t>
            </a:r>
          </a:p>
          <a:p>
            <a:pPr marL="0" indent="0">
              <a:buNone/>
            </a:pPr>
            <a:r>
              <a:rPr lang="it-IT" dirty="0" err="1"/>
              <a:t>Ik</a:t>
            </a:r>
            <a:r>
              <a:rPr lang="it-IT" dirty="0"/>
              <a:t> </a:t>
            </a:r>
            <a:endParaRPr lang="it-IT" dirty="0">
              <a:highlight>
                <a:srgbClr val="00FFFF"/>
              </a:highlight>
            </a:endParaRPr>
          </a:p>
          <a:p>
            <a:r>
              <a:rPr lang="it-IT" dirty="0" err="1"/>
              <a:t>Ik</a:t>
            </a:r>
            <a:r>
              <a:rPr lang="it-IT" dirty="0"/>
              <a:t> </a:t>
            </a:r>
            <a:r>
              <a:rPr lang="it-IT" dirty="0" err="1"/>
              <a:t>moet</a:t>
            </a:r>
            <a:r>
              <a:rPr lang="it-IT" dirty="0"/>
              <a:t> </a:t>
            </a:r>
            <a:r>
              <a:rPr lang="it-IT" dirty="0">
                <a:highlight>
                  <a:srgbClr val="FFFF00"/>
                </a:highlight>
              </a:rPr>
              <a:t>me</a:t>
            </a:r>
            <a:r>
              <a:rPr lang="it-IT" dirty="0"/>
              <a:t> </a:t>
            </a:r>
            <a:r>
              <a:rPr lang="it-IT" b="1" dirty="0" err="1"/>
              <a:t>morgen</a:t>
            </a:r>
            <a:r>
              <a:rPr lang="it-IT" b="1" dirty="0"/>
              <a:t> </a:t>
            </a:r>
            <a:r>
              <a:rPr lang="it-IT" b="1" dirty="0" err="1"/>
              <a:t>om</a:t>
            </a:r>
            <a:r>
              <a:rPr lang="it-IT" b="1" dirty="0"/>
              <a:t> 7u in de </a:t>
            </a:r>
            <a:r>
              <a:rPr lang="it-IT" b="1" dirty="0" err="1"/>
              <a:t>douche</a:t>
            </a:r>
            <a:r>
              <a:rPr lang="it-IT" b="1" dirty="0"/>
              <a:t> </a:t>
            </a:r>
            <a:r>
              <a:rPr lang="it-IT" b="1" dirty="0" err="1"/>
              <a:t>met</a:t>
            </a:r>
            <a:r>
              <a:rPr lang="it-IT" b="1" dirty="0"/>
              <a:t> </a:t>
            </a:r>
            <a:r>
              <a:rPr lang="it-IT" b="1" dirty="0" err="1"/>
              <a:t>zeep</a:t>
            </a:r>
            <a:r>
              <a:rPr lang="it-IT" b="1" dirty="0"/>
              <a:t> </a:t>
            </a:r>
            <a:r>
              <a:rPr lang="it-IT" dirty="0" err="1"/>
              <a:t>wassen</a:t>
            </a:r>
            <a:r>
              <a:rPr lang="it-IT" dirty="0"/>
              <a:t>  </a:t>
            </a:r>
          </a:p>
          <a:p>
            <a:endParaRPr lang="it-IT" dirty="0"/>
          </a:p>
          <a:p>
            <a:pPr marL="0" indent="0">
              <a:buNone/>
            </a:pPr>
            <a:r>
              <a:rPr lang="it-IT" dirty="0"/>
              <a:t>AUS/MODALE- PARTICELLA RIFLESSIVO - TEMPO - LUOGO – MODO/COMPAGNIA </a:t>
            </a:r>
          </a:p>
        </p:txBody>
      </p:sp>
    </p:spTree>
    <p:extLst>
      <p:ext uri="{BB962C8B-B14F-4D97-AF65-F5344CB8AC3E}">
        <p14:creationId xmlns:p14="http://schemas.microsoft.com/office/powerpoint/2010/main" val="347352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nl-NL" b="1" i="1" dirty="0"/>
              <a:t>Vorm de zin met het reflexief werkwoord</a:t>
            </a:r>
            <a:br>
              <a:rPr lang="nl-NL" b="1" i="1" dirty="0"/>
            </a:br>
            <a:endParaRPr lang="it-IT" dirty="0"/>
          </a:p>
        </p:txBody>
      </p:sp>
      <p:sp>
        <p:nvSpPr>
          <p:cNvPr id="3" name="Segnaposto contenuto 2"/>
          <p:cNvSpPr>
            <a:spLocks noGrp="1"/>
          </p:cNvSpPr>
          <p:nvPr>
            <p:ph idx="1"/>
          </p:nvPr>
        </p:nvSpPr>
        <p:spPr>
          <a:xfrm>
            <a:off x="437805" y="1579417"/>
            <a:ext cx="11843678" cy="5391834"/>
          </a:xfrm>
        </p:spPr>
        <p:txBody>
          <a:bodyPr>
            <a:noAutofit/>
          </a:bodyPr>
          <a:lstStyle/>
          <a:p>
            <a:r>
              <a:rPr lang="nl-NL" sz="1000" b="1" dirty="0"/>
              <a:t>1. </a:t>
            </a:r>
            <a:r>
              <a:rPr lang="nl-NL" sz="1000" dirty="0"/>
              <a:t>De studente / tijdens de les (</a:t>
            </a:r>
            <a:r>
              <a:rPr lang="nl-NL" sz="1000" i="1" dirty="0"/>
              <a:t>zich vervelen</a:t>
            </a:r>
            <a:r>
              <a:rPr lang="nl-NL" sz="1000" dirty="0"/>
              <a:t>) – verveelt zich tijdens de les </a:t>
            </a:r>
          </a:p>
          <a:p>
            <a:r>
              <a:rPr lang="nl-NL" sz="1000" b="1" dirty="0"/>
              <a:t>2. </a:t>
            </a:r>
            <a:r>
              <a:rPr lang="nl-NL" sz="1000" dirty="0"/>
              <a:t>Ik / voor deze materie (</a:t>
            </a:r>
            <a:r>
              <a:rPr lang="nl-NL" sz="1000" i="1" dirty="0"/>
              <a:t>zich interesseren) – ik interesseer me voor deze materie </a:t>
            </a:r>
            <a:endParaRPr lang="it-IT" sz="1000" dirty="0"/>
          </a:p>
          <a:p>
            <a:r>
              <a:rPr lang="nl-NL" sz="1000" b="1" dirty="0"/>
              <a:t>3. </a:t>
            </a:r>
            <a:r>
              <a:rPr lang="nl-NL" sz="1000" dirty="0"/>
              <a:t>De vriendinnen / altijd (</a:t>
            </a:r>
            <a:r>
              <a:rPr lang="nl-NL" sz="1000" i="1" dirty="0"/>
              <a:t>zich amuseren</a:t>
            </a:r>
            <a:r>
              <a:rPr lang="nl-NL" sz="1000" dirty="0"/>
              <a:t>)</a:t>
            </a:r>
            <a:r>
              <a:rPr lang="it-IT" sz="1000" dirty="0"/>
              <a:t> </a:t>
            </a:r>
            <a:r>
              <a:rPr lang="it-IT" sz="1000" b="1" dirty="0"/>
              <a:t>De </a:t>
            </a:r>
            <a:r>
              <a:rPr lang="it-IT" sz="1000" b="1" dirty="0" err="1"/>
              <a:t>vriendinnen</a:t>
            </a:r>
            <a:r>
              <a:rPr lang="it-IT" sz="1000" b="1" dirty="0"/>
              <a:t> </a:t>
            </a:r>
            <a:r>
              <a:rPr lang="it-IT" sz="1000" b="1" dirty="0" err="1"/>
              <a:t>amuseren</a:t>
            </a:r>
            <a:r>
              <a:rPr lang="it-IT" sz="1000" b="1" dirty="0"/>
              <a:t> </a:t>
            </a:r>
            <a:r>
              <a:rPr lang="it-IT" sz="1000" b="1" dirty="0" err="1"/>
              <a:t>zich</a:t>
            </a:r>
            <a:r>
              <a:rPr lang="it-IT" sz="1000" b="1" dirty="0"/>
              <a:t> </a:t>
            </a:r>
            <a:r>
              <a:rPr lang="it-IT" sz="1000" b="1" dirty="0" err="1"/>
              <a:t>altijd</a:t>
            </a:r>
            <a:r>
              <a:rPr lang="it-IT" sz="1000" b="1" dirty="0"/>
              <a:t> (= sempre) </a:t>
            </a:r>
          </a:p>
          <a:p>
            <a:r>
              <a:rPr lang="nl-NL" sz="1000" b="1" dirty="0"/>
              <a:t>4. </a:t>
            </a:r>
            <a:r>
              <a:rPr lang="nl-NL" sz="1000" dirty="0"/>
              <a:t>Wij / elke avond (</a:t>
            </a:r>
            <a:r>
              <a:rPr lang="nl-NL" sz="1000" i="1" dirty="0"/>
              <a:t>zich wassen</a:t>
            </a:r>
            <a:r>
              <a:rPr lang="nl-NL" sz="1000" dirty="0"/>
              <a:t>) – wij wassen ons elke avond </a:t>
            </a:r>
            <a:endParaRPr lang="it-IT" sz="1000" dirty="0"/>
          </a:p>
          <a:p>
            <a:r>
              <a:rPr lang="nl-NL" sz="1000" b="1" dirty="0"/>
              <a:t>5. </a:t>
            </a:r>
            <a:r>
              <a:rPr lang="nl-NL" sz="1000" dirty="0"/>
              <a:t>Mijn ouders / naar hun werk (</a:t>
            </a:r>
            <a:r>
              <a:rPr lang="nl-NL" sz="1000" i="1" dirty="0"/>
              <a:t>zich haasten</a:t>
            </a:r>
            <a:r>
              <a:rPr lang="nl-NL" sz="1000" dirty="0"/>
              <a:t>)</a:t>
            </a:r>
            <a:endParaRPr lang="it-IT" sz="1000" dirty="0"/>
          </a:p>
          <a:p>
            <a:r>
              <a:rPr lang="nl-NL" sz="1000" b="1" dirty="0"/>
              <a:t>6. </a:t>
            </a:r>
            <a:r>
              <a:rPr lang="nl-NL" sz="1000" dirty="0"/>
              <a:t>De vader / over zijn kinderen (</a:t>
            </a:r>
            <a:r>
              <a:rPr lang="nl-NL" sz="1000" i="1" dirty="0"/>
              <a:t>zich </a:t>
            </a:r>
            <a:r>
              <a:rPr lang="nl-NL" sz="1000" b="1" i="1" dirty="0"/>
              <a:t>zorgen</a:t>
            </a:r>
            <a:r>
              <a:rPr lang="nl-NL" sz="1000" i="1" dirty="0"/>
              <a:t> maken</a:t>
            </a:r>
            <a:r>
              <a:rPr lang="nl-NL" sz="1000" dirty="0"/>
              <a:t>) – de vader maakt zich zorgen </a:t>
            </a:r>
            <a:r>
              <a:rPr lang="nl-NL" sz="1000" b="1" dirty="0"/>
              <a:t>over</a:t>
            </a:r>
            <a:r>
              <a:rPr lang="nl-NL" sz="1000" dirty="0"/>
              <a:t> ....</a:t>
            </a:r>
            <a:endParaRPr lang="it-IT" sz="1000" dirty="0"/>
          </a:p>
          <a:p>
            <a:r>
              <a:rPr lang="nl-NL" sz="1000" b="1" dirty="0"/>
              <a:t>7. </a:t>
            </a:r>
            <a:r>
              <a:rPr lang="nl-NL" sz="1000" dirty="0"/>
              <a:t>Hoe / jij? (</a:t>
            </a:r>
            <a:r>
              <a:rPr lang="nl-NL" sz="1000" i="1" dirty="0"/>
              <a:t>zich voelen</a:t>
            </a:r>
            <a:r>
              <a:rPr lang="nl-NL" sz="1000" dirty="0"/>
              <a:t>)</a:t>
            </a:r>
            <a:endParaRPr lang="it-IT" sz="1000" dirty="0"/>
          </a:p>
          <a:p>
            <a:r>
              <a:rPr lang="nl-NL" sz="1000" b="1" dirty="0"/>
              <a:t>8. </a:t>
            </a:r>
            <a:r>
              <a:rPr lang="nl-NL" sz="1000" dirty="0"/>
              <a:t>Jullie / elke morgen (</a:t>
            </a:r>
            <a:r>
              <a:rPr lang="nl-NL" sz="1000" i="1" dirty="0"/>
              <a:t>zich verslapen</a:t>
            </a:r>
            <a:r>
              <a:rPr lang="nl-NL" sz="1000" dirty="0"/>
              <a:t>) </a:t>
            </a:r>
            <a:endParaRPr lang="it-IT" sz="1000" dirty="0"/>
          </a:p>
          <a:p>
            <a:r>
              <a:rPr lang="nl-NL" sz="1000" b="1" dirty="0"/>
              <a:t>9. </a:t>
            </a:r>
            <a:r>
              <a:rPr lang="nl-NL" sz="1000" dirty="0"/>
              <a:t>Hij / met jouw privéleven? (</a:t>
            </a:r>
            <a:r>
              <a:rPr lang="nl-NL" sz="1000" i="1" dirty="0"/>
              <a:t>zich bemoeien</a:t>
            </a:r>
            <a:r>
              <a:rPr lang="nl-NL" sz="1000" dirty="0"/>
              <a:t>) </a:t>
            </a:r>
            <a:endParaRPr lang="it-IT" sz="1000" dirty="0"/>
          </a:p>
          <a:p>
            <a:r>
              <a:rPr lang="nl-NL" sz="1000" b="1" dirty="0"/>
              <a:t>10. </a:t>
            </a:r>
            <a:r>
              <a:rPr lang="nl-NL" sz="1000" dirty="0"/>
              <a:t>Jij / die naam? (</a:t>
            </a:r>
            <a:r>
              <a:rPr lang="nl-NL" sz="1000" i="1" dirty="0"/>
              <a:t>zich herinneren</a:t>
            </a:r>
            <a:r>
              <a:rPr lang="nl-NL" sz="1000" dirty="0"/>
              <a:t>)</a:t>
            </a:r>
            <a:r>
              <a:rPr lang="it-IT" sz="1000" dirty="0"/>
              <a:t> </a:t>
            </a:r>
          </a:p>
          <a:p>
            <a:r>
              <a:rPr lang="nl-NL" sz="1000" b="1" dirty="0"/>
              <a:t>11. </a:t>
            </a:r>
            <a:r>
              <a:rPr lang="nl-NL" sz="1000" dirty="0"/>
              <a:t>Wij / aan de directeur (</a:t>
            </a:r>
            <a:r>
              <a:rPr lang="nl-NL" sz="1000" i="1" dirty="0"/>
              <a:t>zich voorstellen</a:t>
            </a:r>
            <a:r>
              <a:rPr lang="nl-NL" sz="1000" dirty="0"/>
              <a:t>) Wij stellen ons aan de directeur voor </a:t>
            </a:r>
            <a:endParaRPr lang="it-IT" sz="1000" dirty="0"/>
          </a:p>
        </p:txBody>
      </p:sp>
    </p:spTree>
    <p:extLst>
      <p:ext uri="{BB962C8B-B14F-4D97-AF65-F5344CB8AC3E}">
        <p14:creationId xmlns:p14="http://schemas.microsoft.com/office/powerpoint/2010/main" val="410159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A744BC-0B0C-4D49-98D3-800B08839DBA}"/>
              </a:ext>
            </a:extLst>
          </p:cNvPr>
          <p:cNvSpPr>
            <a:spLocks noGrp="1"/>
          </p:cNvSpPr>
          <p:nvPr>
            <p:ph type="title"/>
          </p:nvPr>
        </p:nvSpPr>
        <p:spPr/>
        <p:txBody>
          <a:bodyPr/>
          <a:lstStyle/>
          <a:p>
            <a:r>
              <a:rPr lang="it-IT" dirty="0" err="1"/>
              <a:t>Let</a:t>
            </a:r>
            <a:r>
              <a:rPr lang="it-IT" dirty="0"/>
              <a:t> op! </a:t>
            </a:r>
          </a:p>
        </p:txBody>
      </p:sp>
      <p:sp>
        <p:nvSpPr>
          <p:cNvPr id="3" name="Segnaposto contenuto 2">
            <a:extLst>
              <a:ext uri="{FF2B5EF4-FFF2-40B4-BE49-F238E27FC236}">
                <a16:creationId xmlns:a16="http://schemas.microsoft.com/office/drawing/2014/main" id="{5A96002B-BDC2-4444-8FBB-DAC8E6500CE0}"/>
              </a:ext>
            </a:extLst>
          </p:cNvPr>
          <p:cNvSpPr>
            <a:spLocks noGrp="1"/>
          </p:cNvSpPr>
          <p:nvPr>
            <p:ph idx="1"/>
          </p:nvPr>
        </p:nvSpPr>
        <p:spPr/>
        <p:txBody>
          <a:bodyPr/>
          <a:lstStyle/>
          <a:p>
            <a:r>
              <a:rPr lang="it-IT" dirty="0" err="1"/>
              <a:t>Ik</a:t>
            </a:r>
            <a:r>
              <a:rPr lang="it-IT" dirty="0"/>
              <a:t> </a:t>
            </a:r>
            <a:r>
              <a:rPr lang="it-IT" dirty="0" err="1"/>
              <a:t>lijk</a:t>
            </a:r>
            <a:r>
              <a:rPr lang="it-IT" dirty="0"/>
              <a:t> op </a:t>
            </a:r>
            <a:r>
              <a:rPr lang="it-IT" dirty="0" err="1"/>
              <a:t>mijn</a:t>
            </a:r>
            <a:r>
              <a:rPr lang="it-IT" dirty="0"/>
              <a:t> </a:t>
            </a:r>
            <a:r>
              <a:rPr lang="it-IT" dirty="0" err="1"/>
              <a:t>vader</a:t>
            </a:r>
            <a:r>
              <a:rPr lang="it-IT" dirty="0"/>
              <a:t> </a:t>
            </a:r>
          </a:p>
          <a:p>
            <a:r>
              <a:rPr lang="it-IT" dirty="0" err="1"/>
              <a:t>Het</a:t>
            </a:r>
            <a:r>
              <a:rPr lang="it-IT" dirty="0"/>
              <a:t> </a:t>
            </a:r>
            <a:r>
              <a:rPr lang="it-IT" dirty="0" err="1"/>
              <a:t>Nederlands</a:t>
            </a:r>
            <a:r>
              <a:rPr lang="it-IT" dirty="0"/>
              <a:t> </a:t>
            </a:r>
            <a:r>
              <a:rPr lang="it-IT" dirty="0" err="1"/>
              <a:t>lijkt</a:t>
            </a:r>
            <a:r>
              <a:rPr lang="it-IT" dirty="0"/>
              <a:t> op </a:t>
            </a:r>
            <a:r>
              <a:rPr lang="it-IT" dirty="0" err="1"/>
              <a:t>het</a:t>
            </a:r>
            <a:r>
              <a:rPr lang="it-IT" dirty="0"/>
              <a:t> </a:t>
            </a:r>
            <a:r>
              <a:rPr lang="it-IT" dirty="0" err="1"/>
              <a:t>Duits</a:t>
            </a:r>
            <a:endParaRPr lang="it-IT" dirty="0"/>
          </a:p>
          <a:p>
            <a:r>
              <a:rPr lang="it-IT" dirty="0" err="1"/>
              <a:t>Het</a:t>
            </a:r>
            <a:r>
              <a:rPr lang="it-IT" dirty="0"/>
              <a:t> </a:t>
            </a:r>
            <a:r>
              <a:rPr lang="it-IT" dirty="0" err="1"/>
              <a:t>Nederlands</a:t>
            </a:r>
            <a:r>
              <a:rPr lang="it-IT" dirty="0"/>
              <a:t> </a:t>
            </a:r>
          </a:p>
          <a:p>
            <a:r>
              <a:rPr lang="it-IT" dirty="0" err="1"/>
              <a:t>Nederlands</a:t>
            </a:r>
            <a:r>
              <a:rPr lang="it-IT" dirty="0"/>
              <a:t>(e) </a:t>
            </a:r>
            <a:r>
              <a:rPr lang="it-IT" dirty="0" err="1"/>
              <a:t>een</a:t>
            </a:r>
            <a:r>
              <a:rPr lang="it-IT" dirty="0"/>
              <a:t> Nederlandse </a:t>
            </a:r>
            <a:r>
              <a:rPr lang="it-IT" dirty="0" err="1"/>
              <a:t>vrouw</a:t>
            </a:r>
            <a:r>
              <a:rPr lang="it-IT" dirty="0"/>
              <a:t> </a:t>
            </a:r>
          </a:p>
          <a:p>
            <a:r>
              <a:rPr lang="it-IT" dirty="0"/>
              <a:t>Holland </a:t>
            </a:r>
          </a:p>
          <a:p>
            <a:r>
              <a:rPr lang="it-IT" dirty="0"/>
              <a:t>Nederland  </a:t>
            </a:r>
          </a:p>
        </p:txBody>
      </p:sp>
    </p:spTree>
    <p:extLst>
      <p:ext uri="{BB962C8B-B14F-4D97-AF65-F5344CB8AC3E}">
        <p14:creationId xmlns:p14="http://schemas.microsoft.com/office/powerpoint/2010/main" val="61208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20AB7-133E-9F7E-617B-B27E718EC80D}"/>
              </a:ext>
            </a:extLst>
          </p:cNvPr>
          <p:cNvSpPr>
            <a:spLocks noGrp="1"/>
          </p:cNvSpPr>
          <p:nvPr>
            <p:ph type="title"/>
          </p:nvPr>
        </p:nvSpPr>
        <p:spPr/>
        <p:txBody>
          <a:bodyPr/>
          <a:lstStyle/>
          <a:p>
            <a:r>
              <a:rPr lang="it-IT" dirty="0"/>
              <a:t>EVEN OEFENEN</a:t>
            </a:r>
          </a:p>
        </p:txBody>
      </p:sp>
      <p:sp>
        <p:nvSpPr>
          <p:cNvPr id="3" name="Segnaposto contenuto 2">
            <a:extLst>
              <a:ext uri="{FF2B5EF4-FFF2-40B4-BE49-F238E27FC236}">
                <a16:creationId xmlns:a16="http://schemas.microsoft.com/office/drawing/2014/main" id="{92EFF260-50F3-E149-7921-64E4F126EAD3}"/>
              </a:ext>
            </a:extLst>
          </p:cNvPr>
          <p:cNvSpPr>
            <a:spLocks noGrp="1"/>
          </p:cNvSpPr>
          <p:nvPr>
            <p:ph idx="1"/>
          </p:nvPr>
        </p:nvSpPr>
        <p:spPr/>
        <p:txBody>
          <a:bodyPr/>
          <a:lstStyle/>
          <a:p>
            <a:pPr marL="0" indent="0">
              <a:buNone/>
            </a:pPr>
            <a:r>
              <a:rPr lang="it-IT" dirty="0"/>
              <a:t>(</a:t>
            </a:r>
            <a:r>
              <a:rPr lang="it-IT" dirty="0" err="1"/>
              <a:t>moeten</a:t>
            </a:r>
            <a:r>
              <a:rPr lang="it-IT" dirty="0"/>
              <a:t> / </a:t>
            </a:r>
            <a:r>
              <a:rPr lang="it-IT" dirty="0" err="1"/>
              <a:t>boeken</a:t>
            </a:r>
            <a:r>
              <a:rPr lang="it-IT" dirty="0"/>
              <a:t>) – </a:t>
            </a:r>
            <a:r>
              <a:rPr lang="it-IT" dirty="0" err="1"/>
              <a:t>Mijn</a:t>
            </a:r>
            <a:r>
              <a:rPr lang="it-IT" dirty="0"/>
              <a:t> </a:t>
            </a:r>
            <a:r>
              <a:rPr lang="it-IT" dirty="0" err="1"/>
              <a:t>vrienden</a:t>
            </a:r>
            <a:r>
              <a:rPr lang="it-IT" dirty="0"/>
              <a:t> </a:t>
            </a:r>
            <a:r>
              <a:rPr lang="it-IT" dirty="0" err="1"/>
              <a:t>moeten</a:t>
            </a:r>
            <a:r>
              <a:rPr lang="it-IT" dirty="0"/>
              <a:t> de </a:t>
            </a:r>
            <a:r>
              <a:rPr lang="it-IT" dirty="0" err="1"/>
              <a:t>vliegreis</a:t>
            </a:r>
            <a:r>
              <a:rPr lang="it-IT" dirty="0"/>
              <a:t> </a:t>
            </a:r>
            <a:r>
              <a:rPr lang="it-IT" dirty="0" err="1"/>
              <a:t>nog</a:t>
            </a:r>
            <a:r>
              <a:rPr lang="it-IT" dirty="0"/>
              <a:t> </a:t>
            </a:r>
            <a:r>
              <a:rPr lang="it-IT" dirty="0" err="1"/>
              <a:t>boeken</a:t>
            </a:r>
            <a:endParaRPr lang="it-IT" dirty="0"/>
          </a:p>
          <a:p>
            <a:pPr marL="0" indent="0">
              <a:buNone/>
            </a:pPr>
            <a:r>
              <a:rPr lang="it-IT" dirty="0"/>
              <a:t>(</a:t>
            </a:r>
            <a:r>
              <a:rPr lang="it-IT" dirty="0" err="1"/>
              <a:t>gaan</a:t>
            </a:r>
            <a:r>
              <a:rPr lang="it-IT" dirty="0"/>
              <a:t>/</a:t>
            </a:r>
            <a:r>
              <a:rPr lang="it-IT" dirty="0" err="1"/>
              <a:t>sneeuwen</a:t>
            </a:r>
            <a:r>
              <a:rPr lang="it-IT" dirty="0"/>
              <a:t>) – </a:t>
            </a:r>
            <a:r>
              <a:rPr lang="it-IT" dirty="0" err="1"/>
              <a:t>Het</a:t>
            </a:r>
            <a:r>
              <a:rPr lang="it-IT" dirty="0"/>
              <a:t> </a:t>
            </a:r>
            <a:r>
              <a:rPr lang="it-IT" dirty="0" err="1"/>
              <a:t>gaat</a:t>
            </a:r>
            <a:r>
              <a:rPr lang="it-IT" dirty="0"/>
              <a:t> </a:t>
            </a:r>
            <a:r>
              <a:rPr lang="it-IT" dirty="0" err="1"/>
              <a:t>sneeuwen</a:t>
            </a:r>
            <a:r>
              <a:rPr lang="it-IT" dirty="0"/>
              <a:t> (</a:t>
            </a:r>
            <a:r>
              <a:rPr lang="it-IT" i="1" dirty="0" err="1"/>
              <a:t>sneuen</a:t>
            </a:r>
            <a:r>
              <a:rPr lang="it-IT" dirty="0"/>
              <a:t>)</a:t>
            </a:r>
          </a:p>
          <a:p>
            <a:pPr marL="0" indent="0">
              <a:buNone/>
            </a:pPr>
            <a:r>
              <a:rPr lang="it-IT" dirty="0"/>
              <a:t>(</a:t>
            </a:r>
            <a:r>
              <a:rPr lang="it-IT" dirty="0" err="1"/>
              <a:t>moeten</a:t>
            </a:r>
            <a:r>
              <a:rPr lang="it-IT" dirty="0"/>
              <a:t>/</a:t>
            </a:r>
            <a:r>
              <a:rPr lang="it-IT" dirty="0" err="1"/>
              <a:t>verlengen</a:t>
            </a:r>
            <a:r>
              <a:rPr lang="it-IT" dirty="0"/>
              <a:t>) – </a:t>
            </a:r>
            <a:r>
              <a:rPr lang="it-IT" dirty="0" err="1"/>
              <a:t>Ik</a:t>
            </a:r>
            <a:r>
              <a:rPr lang="it-IT" dirty="0"/>
              <a:t> </a:t>
            </a:r>
            <a:r>
              <a:rPr lang="it-IT" dirty="0" err="1"/>
              <a:t>moet</a:t>
            </a:r>
            <a:r>
              <a:rPr lang="it-IT" dirty="0"/>
              <a:t> </a:t>
            </a:r>
            <a:r>
              <a:rPr lang="it-IT" dirty="0" err="1"/>
              <a:t>mijn</a:t>
            </a:r>
            <a:r>
              <a:rPr lang="it-IT" dirty="0"/>
              <a:t> </a:t>
            </a:r>
            <a:r>
              <a:rPr lang="it-IT" dirty="0" err="1"/>
              <a:t>abonnement</a:t>
            </a:r>
            <a:r>
              <a:rPr lang="it-IT" dirty="0"/>
              <a:t> </a:t>
            </a:r>
            <a:r>
              <a:rPr lang="it-IT" dirty="0" err="1"/>
              <a:t>verlengen</a:t>
            </a:r>
            <a:endParaRPr lang="it-IT" dirty="0"/>
          </a:p>
          <a:p>
            <a:pPr marL="0" indent="0">
              <a:buNone/>
            </a:pPr>
            <a:r>
              <a:rPr lang="it-IT" dirty="0"/>
              <a:t>(</a:t>
            </a:r>
            <a:r>
              <a:rPr lang="it-IT" dirty="0" err="1"/>
              <a:t>kunnen</a:t>
            </a:r>
            <a:r>
              <a:rPr lang="it-IT" dirty="0"/>
              <a:t>/</a:t>
            </a:r>
            <a:r>
              <a:rPr lang="it-IT" dirty="0" err="1"/>
              <a:t>zitten</a:t>
            </a:r>
            <a:r>
              <a:rPr lang="it-IT" dirty="0"/>
              <a:t>) – De </a:t>
            </a:r>
            <a:r>
              <a:rPr lang="it-IT" dirty="0" err="1"/>
              <a:t>gasten</a:t>
            </a:r>
            <a:r>
              <a:rPr lang="it-IT" dirty="0"/>
              <a:t> </a:t>
            </a:r>
            <a:r>
              <a:rPr lang="it-IT" dirty="0" err="1"/>
              <a:t>kunnen</a:t>
            </a:r>
            <a:r>
              <a:rPr lang="it-IT" dirty="0"/>
              <a:t> op de bank </a:t>
            </a:r>
            <a:r>
              <a:rPr lang="it-IT" dirty="0" err="1"/>
              <a:t>zitten</a:t>
            </a:r>
            <a:r>
              <a:rPr lang="it-IT"/>
              <a:t> </a:t>
            </a:r>
            <a:endParaRPr lang="it-IT" dirty="0"/>
          </a:p>
          <a:p>
            <a:pPr marL="0" indent="0">
              <a:buNone/>
            </a:pPr>
            <a:endParaRPr lang="it-IT" dirty="0"/>
          </a:p>
        </p:txBody>
      </p:sp>
    </p:spTree>
    <p:extLst>
      <p:ext uri="{BB962C8B-B14F-4D97-AF65-F5344CB8AC3E}">
        <p14:creationId xmlns:p14="http://schemas.microsoft.com/office/powerpoint/2010/main" val="2967985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59D267-DEAB-247E-93A7-501987D1046F}"/>
              </a:ext>
            </a:extLst>
          </p:cNvPr>
          <p:cNvSpPr>
            <a:spLocks noGrp="1"/>
          </p:cNvSpPr>
          <p:nvPr>
            <p:ph type="title"/>
          </p:nvPr>
        </p:nvSpPr>
        <p:spPr/>
        <p:txBody>
          <a:bodyPr/>
          <a:lstStyle/>
          <a:p>
            <a:r>
              <a:rPr lang="it-IT" dirty="0" err="1"/>
              <a:t>Even</a:t>
            </a:r>
            <a:r>
              <a:rPr lang="it-IT" dirty="0"/>
              <a:t> </a:t>
            </a:r>
            <a:r>
              <a:rPr lang="it-IT" dirty="0" err="1"/>
              <a:t>oefenen</a:t>
            </a:r>
            <a:endParaRPr lang="it-IT" dirty="0"/>
          </a:p>
        </p:txBody>
      </p:sp>
      <p:sp>
        <p:nvSpPr>
          <p:cNvPr id="3" name="Segnaposto contenuto 2">
            <a:extLst>
              <a:ext uri="{FF2B5EF4-FFF2-40B4-BE49-F238E27FC236}">
                <a16:creationId xmlns:a16="http://schemas.microsoft.com/office/drawing/2014/main" id="{33F8B455-6DB8-CA2C-F9B5-D0B120540293}"/>
              </a:ext>
            </a:extLst>
          </p:cNvPr>
          <p:cNvSpPr>
            <a:spLocks noGrp="1"/>
          </p:cNvSpPr>
          <p:nvPr>
            <p:ph idx="1"/>
          </p:nvPr>
        </p:nvSpPr>
        <p:spPr/>
        <p:txBody>
          <a:bodyPr>
            <a:normAutofit fontScale="77500" lnSpcReduction="20000"/>
          </a:bodyPr>
          <a:lstStyle/>
          <a:p>
            <a:pPr algn="l"/>
            <a:r>
              <a:rPr lang="it-IT" sz="1800" b="1" i="0" u="none" strike="noStrike" baseline="0" dirty="0"/>
              <a:t>1. </a:t>
            </a:r>
            <a:r>
              <a:rPr lang="it-IT" sz="1800" b="0" i="0" u="none" strike="noStrike" baseline="0" dirty="0"/>
              <a:t>Ti </a:t>
            </a:r>
            <a:r>
              <a:rPr lang="it-IT" sz="1800" b="1" i="0" u="none" strike="noStrike" baseline="0" dirty="0"/>
              <a:t>posso</a:t>
            </a:r>
            <a:r>
              <a:rPr lang="it-IT" sz="1800" b="0" i="0" u="none" strike="noStrike" baseline="0" dirty="0"/>
              <a:t> (permesso) chiedere qualcosa? ........Mag.............................. </a:t>
            </a:r>
            <a:r>
              <a:rPr lang="it-IT" sz="1800" b="0" i="1" u="none" strike="noStrike" baseline="0" dirty="0" err="1"/>
              <a:t>ik</a:t>
            </a:r>
            <a:r>
              <a:rPr lang="it-IT" sz="1800" b="0" i="1" u="none" strike="noStrike" baseline="0" dirty="0"/>
              <a:t> je </a:t>
            </a:r>
            <a:r>
              <a:rPr lang="it-IT" sz="1800" b="0" i="1" u="none" strike="noStrike" baseline="0" dirty="0" err="1"/>
              <a:t>iets</a:t>
            </a:r>
            <a:r>
              <a:rPr lang="it-IT" sz="1800" b="0" i="1" u="none" strike="noStrike" baseline="0" dirty="0"/>
              <a:t> </a:t>
            </a:r>
            <a:r>
              <a:rPr lang="it-IT" sz="1800" b="0" i="0" u="none" strike="noStrike" baseline="0" dirty="0" err="1"/>
              <a:t>vragen</a:t>
            </a:r>
            <a:r>
              <a:rPr lang="it-IT" sz="1800" b="0" i="0" u="none" strike="noStrike" baseline="0" dirty="0"/>
              <a:t>?</a:t>
            </a:r>
            <a:endParaRPr lang="it-IT" sz="1800" b="0" i="1" u="none" strike="noStrike" baseline="0" dirty="0"/>
          </a:p>
          <a:p>
            <a:pPr algn="l"/>
            <a:r>
              <a:rPr lang="it-IT" sz="1800" b="1" i="0" u="none" strike="noStrike" baseline="0" dirty="0"/>
              <a:t>2. </a:t>
            </a:r>
            <a:r>
              <a:rPr lang="it-IT" sz="1800" b="0" i="0" u="none" strike="noStrike" baseline="0" dirty="0"/>
              <a:t>Mi </a:t>
            </a:r>
            <a:r>
              <a:rPr lang="it-IT" sz="1800" b="1" i="0" u="none" strike="noStrike" baseline="0" dirty="0"/>
              <a:t>può</a:t>
            </a:r>
            <a:r>
              <a:rPr lang="it-IT" sz="1800" b="0" i="0" u="none" strike="noStrike" baseline="0" dirty="0"/>
              <a:t> (è in grado </a:t>
            </a:r>
            <a:r>
              <a:rPr lang="it-IT" sz="1800" dirty="0"/>
              <a:t>di) </a:t>
            </a:r>
            <a:r>
              <a:rPr lang="it-IT" sz="1800" b="0" i="0" u="none" strike="noStrike" baseline="0" dirty="0"/>
              <a:t>aiutare? .........</a:t>
            </a:r>
            <a:r>
              <a:rPr lang="it-IT" sz="1800" b="0" i="0" u="none" strike="noStrike" baseline="0" dirty="0" err="1"/>
              <a:t>kunt</a:t>
            </a:r>
            <a:r>
              <a:rPr lang="it-IT" sz="1800" b="0" i="0" u="none" strike="noStrike" baseline="0" dirty="0"/>
              <a:t>............................. </a:t>
            </a:r>
            <a:r>
              <a:rPr lang="it-IT" sz="1800" b="0" i="1" u="none" strike="noStrike" baseline="0" dirty="0"/>
              <a:t>u </a:t>
            </a:r>
            <a:r>
              <a:rPr lang="it-IT" sz="1800" b="0" i="1" u="none" strike="noStrike" baseline="0" dirty="0" err="1"/>
              <a:t>mij</a:t>
            </a:r>
            <a:r>
              <a:rPr lang="it-IT" sz="1800" b="0" i="1" u="none" strike="noStrike" baseline="0" dirty="0"/>
              <a:t> </a:t>
            </a:r>
            <a:r>
              <a:rPr lang="it-IT" sz="1800" b="0" i="0" u="none" strike="noStrike" baseline="0" dirty="0"/>
              <a:t>............</a:t>
            </a:r>
            <a:r>
              <a:rPr lang="it-IT" sz="1800" b="0" i="0" u="none" strike="noStrike" baseline="0" dirty="0" err="1"/>
              <a:t>helpen</a:t>
            </a:r>
            <a:r>
              <a:rPr lang="it-IT" sz="1800" b="0" i="0" u="none" strike="noStrike" baseline="0" dirty="0"/>
              <a:t>..........................</a:t>
            </a:r>
            <a:r>
              <a:rPr lang="it-IT" sz="1800" b="0" i="1" u="none" strike="noStrike" baseline="0" dirty="0"/>
              <a:t>?</a:t>
            </a:r>
          </a:p>
          <a:p>
            <a:pPr algn="l"/>
            <a:r>
              <a:rPr lang="it-IT" sz="1800" b="1" i="0" u="none" strike="noStrike" baseline="0" dirty="0"/>
              <a:t>3. </a:t>
            </a:r>
            <a:r>
              <a:rPr lang="it-IT" sz="1800" b="0" i="0" u="none" strike="noStrike" baseline="0" dirty="0"/>
              <a:t>A che ora vai a fare colazione? </a:t>
            </a:r>
            <a:r>
              <a:rPr lang="it-IT" sz="1800" b="0" i="1" u="none" strike="noStrike" baseline="0" dirty="0" err="1"/>
              <a:t>Hoe</a:t>
            </a:r>
            <a:r>
              <a:rPr lang="it-IT" sz="1800" b="0" i="1" u="none" strike="noStrike" baseline="0" dirty="0"/>
              <a:t> </a:t>
            </a:r>
            <a:r>
              <a:rPr lang="it-IT" sz="1800" b="0" i="1" u="none" strike="noStrike" baseline="0" dirty="0" err="1"/>
              <a:t>laat</a:t>
            </a:r>
            <a:r>
              <a:rPr lang="it-IT" sz="1800" b="0" i="1" u="none" strike="noStrike" baseline="0" dirty="0"/>
              <a:t> </a:t>
            </a:r>
            <a:r>
              <a:rPr lang="it-IT" sz="1800" b="0" i="0" u="none" strike="noStrike" baseline="0" dirty="0"/>
              <a:t>...........</a:t>
            </a:r>
            <a:r>
              <a:rPr lang="it-IT" sz="1800" b="0" i="0" u="none" strike="noStrike" baseline="0" dirty="0" err="1"/>
              <a:t>ga</a:t>
            </a:r>
            <a:r>
              <a:rPr lang="it-IT" sz="1800" b="0" i="0" u="none" strike="noStrike" baseline="0" dirty="0"/>
              <a:t>........................... </a:t>
            </a:r>
            <a:r>
              <a:rPr lang="it-IT" sz="1800" b="0" i="1" u="none" strike="noStrike" baseline="0" dirty="0"/>
              <a:t>je </a:t>
            </a:r>
            <a:r>
              <a:rPr lang="it-IT" sz="1800" b="1" i="0" u="none" strike="noStrike" baseline="0" dirty="0" err="1"/>
              <a:t>ontbijten</a:t>
            </a:r>
            <a:r>
              <a:rPr lang="it-IT" sz="1800" b="1" i="0" u="none" strike="noStrike" baseline="0" dirty="0"/>
              <a:t> (</a:t>
            </a:r>
            <a:r>
              <a:rPr lang="it-IT" sz="1800" b="1" i="0" u="none" strike="noStrike" baseline="0" dirty="0" err="1"/>
              <a:t>het</a:t>
            </a:r>
            <a:r>
              <a:rPr lang="it-IT" sz="1800" b="1" i="0" u="none" strike="noStrike" baseline="0" dirty="0"/>
              <a:t> </a:t>
            </a:r>
            <a:r>
              <a:rPr lang="it-IT" sz="1800" b="1" i="0" u="none" strike="noStrike" baseline="0" dirty="0" err="1"/>
              <a:t>ontbijt</a:t>
            </a:r>
            <a:r>
              <a:rPr lang="it-IT" sz="1800" b="1" i="0" u="none" strike="noStrike" baseline="0" dirty="0"/>
              <a:t>= la colazione) </a:t>
            </a:r>
            <a:endParaRPr lang="it-IT" sz="1800" b="1" i="1" u="none" strike="noStrike" baseline="0" dirty="0"/>
          </a:p>
          <a:p>
            <a:pPr algn="l"/>
            <a:r>
              <a:rPr lang="it-IT" sz="1800" b="1" i="0" u="none" strike="noStrike" baseline="0" dirty="0"/>
              <a:t>4. </a:t>
            </a:r>
            <a:r>
              <a:rPr lang="it-IT" sz="1800" b="0" i="0" u="none" strike="noStrike" baseline="0" dirty="0"/>
              <a:t>Che cosa vuole preparare? </a:t>
            </a:r>
            <a:r>
              <a:rPr lang="it-IT" sz="1800" b="0" i="1" u="none" strike="noStrike" baseline="0" dirty="0"/>
              <a:t>Wat </a:t>
            </a:r>
            <a:r>
              <a:rPr lang="it-IT" sz="1800" b="0" i="0" u="none" strike="noStrike" baseline="0" dirty="0"/>
              <a:t>.................</a:t>
            </a:r>
            <a:r>
              <a:rPr lang="it-IT" sz="1800" b="0" i="0" u="none" strike="noStrike" baseline="0" dirty="0" err="1"/>
              <a:t>wil</a:t>
            </a:r>
            <a:r>
              <a:rPr lang="it-IT" sz="1800" b="0" i="0" u="none" strike="noStrike" baseline="0" dirty="0"/>
              <a:t>..................... </a:t>
            </a:r>
            <a:r>
              <a:rPr lang="it-IT" sz="1800" b="0" i="1" u="none" strike="noStrike" baseline="0" dirty="0" err="1"/>
              <a:t>hij</a:t>
            </a:r>
            <a:r>
              <a:rPr lang="it-IT" sz="1800" b="0" i="1" u="none" strike="noStrike" baseline="0" dirty="0"/>
              <a:t> </a:t>
            </a:r>
            <a:r>
              <a:rPr lang="it-IT" sz="1800" b="0" i="0" u="none" strike="noStrike" baseline="0" dirty="0"/>
              <a:t>.......</a:t>
            </a:r>
            <a:r>
              <a:rPr lang="it-IT" sz="1800" b="0" i="0" u="none" strike="noStrike" baseline="0" dirty="0" err="1"/>
              <a:t>klaarmaken</a:t>
            </a:r>
            <a:r>
              <a:rPr lang="it-IT" sz="1800" b="0" i="0" u="none" strike="noStrike" baseline="0" dirty="0"/>
              <a:t>? </a:t>
            </a:r>
            <a:endParaRPr lang="it-IT" sz="1800" b="0" i="1" u="none" strike="noStrike" baseline="0" dirty="0"/>
          </a:p>
          <a:p>
            <a:pPr algn="l"/>
            <a:r>
              <a:rPr lang="it-IT" sz="1800" b="1" i="0" u="none" strike="noStrike" baseline="0" dirty="0"/>
              <a:t>5. </a:t>
            </a:r>
            <a:r>
              <a:rPr lang="it-IT" sz="1800" b="0" i="0" u="none" strike="noStrike" baseline="0" dirty="0"/>
              <a:t>Chi può </a:t>
            </a:r>
            <a:r>
              <a:rPr lang="it-IT" sz="1800" b="1" i="0" u="none" strike="noStrike" baseline="0" dirty="0"/>
              <a:t>invitare</a:t>
            </a:r>
            <a:r>
              <a:rPr lang="it-IT" sz="1800" b="0" i="0" u="none" strike="noStrike" baseline="0" dirty="0"/>
              <a:t> la mamma di Emma? </a:t>
            </a:r>
            <a:r>
              <a:rPr lang="it-IT" sz="1800" b="0" i="1" u="none" strike="noStrike" baseline="0" dirty="0" err="1"/>
              <a:t>Wie</a:t>
            </a:r>
            <a:r>
              <a:rPr lang="it-IT" sz="1800" b="0" i="1" u="none" strike="noStrike" baseline="0" dirty="0"/>
              <a:t> </a:t>
            </a:r>
            <a:r>
              <a:rPr lang="it-IT" sz="1800" b="0" i="0" u="none" strike="noStrike" baseline="0" dirty="0"/>
              <a:t>......</a:t>
            </a:r>
            <a:r>
              <a:rPr lang="it-IT" sz="1800" b="1" i="0" u="none" strike="noStrike" baseline="0" dirty="0" err="1"/>
              <a:t>mag</a:t>
            </a:r>
            <a:r>
              <a:rPr lang="it-IT" sz="1800" b="1" i="0" u="none" strike="noStrike" baseline="0" dirty="0"/>
              <a:t>/</a:t>
            </a:r>
            <a:r>
              <a:rPr lang="it-IT" sz="1800" b="1" i="0" u="none" strike="noStrike" baseline="0" dirty="0" err="1"/>
              <a:t>kan</a:t>
            </a:r>
            <a:r>
              <a:rPr lang="it-IT" sz="1800" b="0" i="0" u="none" strike="noStrike" baseline="0" dirty="0"/>
              <a:t>................................ </a:t>
            </a:r>
            <a:r>
              <a:rPr lang="it-IT" sz="1800" b="0" i="1" u="none" strike="noStrike" baseline="0" dirty="0" err="1"/>
              <a:t>Emma’s</a:t>
            </a:r>
            <a:r>
              <a:rPr lang="it-IT" sz="1800" b="0" i="1" u="none" strike="noStrike" baseline="0" dirty="0"/>
              <a:t> </a:t>
            </a:r>
            <a:r>
              <a:rPr lang="it-IT" sz="1800" b="0" i="1" u="none" strike="noStrike" baseline="0" dirty="0" err="1"/>
              <a:t>moeder</a:t>
            </a:r>
            <a:r>
              <a:rPr lang="it-IT" sz="1800" b="0" i="1" u="none" strike="noStrike" baseline="0" dirty="0"/>
              <a:t> </a:t>
            </a:r>
            <a:r>
              <a:rPr lang="it-IT" sz="1800" b="1" i="1" u="none" strike="noStrike" baseline="0" dirty="0" err="1"/>
              <a:t>uitnodigen</a:t>
            </a:r>
            <a:r>
              <a:rPr lang="it-IT" sz="1800" b="1" i="1" u="none" strike="noStrike" baseline="0" dirty="0"/>
              <a:t> (invitare)</a:t>
            </a:r>
            <a:r>
              <a:rPr lang="it-IT" sz="1800" b="0" i="1" u="none" strike="noStrike" baseline="0" dirty="0"/>
              <a:t>? </a:t>
            </a:r>
          </a:p>
          <a:p>
            <a:pPr algn="l"/>
            <a:r>
              <a:rPr lang="it-IT" sz="1800" b="1" i="0" u="none" strike="noStrike" baseline="0" dirty="0"/>
              <a:t>6. </a:t>
            </a:r>
            <a:r>
              <a:rPr lang="it-IT" sz="1800" b="0" i="0" u="none" strike="noStrike" baseline="0" dirty="0"/>
              <a:t>A che ora inizierà il film? </a:t>
            </a:r>
            <a:r>
              <a:rPr lang="it-IT" sz="1800" b="1" i="1" u="none" strike="noStrike" baseline="0" dirty="0" err="1"/>
              <a:t>Hoe</a:t>
            </a:r>
            <a:r>
              <a:rPr lang="it-IT" sz="1800" b="1" i="1" u="none" strike="noStrike" baseline="0" dirty="0"/>
              <a:t> </a:t>
            </a:r>
            <a:r>
              <a:rPr lang="it-IT" sz="1800" b="1" i="1" u="none" strike="noStrike" baseline="0" dirty="0" err="1"/>
              <a:t>laat</a:t>
            </a:r>
            <a:r>
              <a:rPr lang="it-IT" sz="1800" b="1" i="1" u="none" strike="noStrike" baseline="0" dirty="0"/>
              <a:t> </a:t>
            </a:r>
            <a:r>
              <a:rPr lang="it-IT" sz="1800" b="0" i="0" u="none" strike="noStrike" baseline="0" dirty="0"/>
              <a:t>.............</a:t>
            </a:r>
            <a:r>
              <a:rPr lang="it-IT" sz="1800" b="0" i="0" u="none" strike="noStrike" baseline="0" dirty="0" err="1"/>
              <a:t>zal</a:t>
            </a:r>
            <a:r>
              <a:rPr lang="it-IT" sz="1800" b="0" i="0" u="none" strike="noStrike" baseline="0" dirty="0"/>
              <a:t>......................... </a:t>
            </a:r>
            <a:r>
              <a:rPr lang="it-IT" sz="1800" b="0" i="1" u="none" strike="noStrike" baseline="0" dirty="0"/>
              <a:t>de film </a:t>
            </a:r>
            <a:r>
              <a:rPr lang="it-IT" sz="1800" b="0" i="0" u="none" strike="noStrike" baseline="0" dirty="0"/>
              <a:t>.............</a:t>
            </a:r>
            <a:r>
              <a:rPr lang="it-IT" sz="1800" b="0" i="0" u="none" strike="noStrike" baseline="0" dirty="0" err="1"/>
              <a:t>beginnen</a:t>
            </a:r>
            <a:r>
              <a:rPr lang="it-IT" sz="1800" b="0" i="0" u="none" strike="noStrike" baseline="0" dirty="0"/>
              <a:t>/</a:t>
            </a:r>
            <a:r>
              <a:rPr lang="it-IT" sz="1800" b="0" i="0" u="none" strike="noStrike" baseline="0" dirty="0" err="1"/>
              <a:t>starten</a:t>
            </a:r>
            <a:r>
              <a:rPr lang="it-IT" sz="1800" b="0" i="0" u="none" strike="noStrike" baseline="0" dirty="0"/>
              <a:t>.........................</a:t>
            </a:r>
            <a:r>
              <a:rPr lang="it-IT" sz="1800" b="0" i="1" u="none" strike="noStrike" baseline="0" dirty="0"/>
              <a:t>?</a:t>
            </a:r>
          </a:p>
          <a:p>
            <a:pPr algn="l"/>
            <a:r>
              <a:rPr lang="it-IT" sz="1800" b="1" i="0" u="none" strike="noStrike" baseline="0" dirty="0"/>
              <a:t>7. </a:t>
            </a:r>
            <a:r>
              <a:rPr lang="it-IT" sz="1800" b="0" i="0" u="none" strike="noStrike" baseline="0" dirty="0"/>
              <a:t>Perché volete sempre </a:t>
            </a:r>
            <a:r>
              <a:rPr lang="it-IT" sz="1800" b="1" i="0" u="none" strike="noStrike" baseline="0" dirty="0"/>
              <a:t>alzarvi</a:t>
            </a:r>
            <a:r>
              <a:rPr lang="it-IT" sz="1800" b="0" i="0" u="none" strike="noStrike" baseline="0" dirty="0"/>
              <a:t> presto? </a:t>
            </a:r>
            <a:r>
              <a:rPr lang="it-IT" sz="1800" b="1" i="1" u="none" strike="noStrike" baseline="0" dirty="0" err="1"/>
              <a:t>Waarom</a:t>
            </a:r>
            <a:r>
              <a:rPr lang="it-IT" sz="1800" b="0" i="1" u="none" strike="noStrike" baseline="0" dirty="0"/>
              <a:t> </a:t>
            </a:r>
            <a:r>
              <a:rPr lang="it-IT" sz="1800" b="0" i="0" u="none" strike="noStrike" baseline="0" dirty="0"/>
              <a:t>........</a:t>
            </a:r>
            <a:r>
              <a:rPr lang="it-IT" sz="1800" b="0" i="0" u="none" strike="noStrike" baseline="0" dirty="0" err="1"/>
              <a:t>willen</a:t>
            </a:r>
            <a:r>
              <a:rPr lang="it-IT" sz="1800" b="0" i="0" u="none" strike="noStrike" baseline="0" dirty="0"/>
              <a:t> </a:t>
            </a:r>
            <a:r>
              <a:rPr lang="it-IT" sz="1800" b="0" i="1" u="none" strike="noStrike" baseline="0" dirty="0" err="1"/>
              <a:t>jullie</a:t>
            </a:r>
            <a:r>
              <a:rPr lang="it-IT" sz="1800" b="0" i="1" u="none" strike="noStrike" baseline="0" dirty="0"/>
              <a:t> </a:t>
            </a:r>
            <a:r>
              <a:rPr lang="it-IT" sz="1800" b="0" i="1" u="none" strike="noStrike" baseline="0" dirty="0" err="1"/>
              <a:t>altijd</a:t>
            </a:r>
            <a:r>
              <a:rPr lang="it-IT" sz="1800" b="0" i="1" u="none" strike="noStrike" baseline="0" dirty="0"/>
              <a:t> </a:t>
            </a:r>
            <a:r>
              <a:rPr lang="it-IT" sz="1800" b="0" i="1" u="none" strike="noStrike" baseline="0" dirty="0" err="1"/>
              <a:t>vroeg</a:t>
            </a:r>
            <a:r>
              <a:rPr lang="it-IT" sz="1800" b="0" i="1" u="none" strike="noStrike" baseline="0" dirty="0"/>
              <a:t> </a:t>
            </a:r>
            <a:r>
              <a:rPr lang="it-IT" sz="1800" b="0" i="0" u="none" strike="noStrike" baseline="0" dirty="0"/>
              <a:t>..................</a:t>
            </a:r>
            <a:r>
              <a:rPr lang="it-IT" sz="1800" b="0" i="0" u="none" strike="noStrike" baseline="0" dirty="0" err="1"/>
              <a:t>opstaan</a:t>
            </a:r>
            <a:r>
              <a:rPr lang="it-IT" sz="1800" b="0" i="0" u="none" strike="noStrike" baseline="0" dirty="0"/>
              <a:t>....................</a:t>
            </a:r>
            <a:r>
              <a:rPr lang="it-IT" sz="1800" b="0" i="1" u="none" strike="noStrike" baseline="0" dirty="0"/>
              <a:t>?</a:t>
            </a:r>
          </a:p>
          <a:p>
            <a:pPr algn="l"/>
            <a:r>
              <a:rPr lang="it-IT" sz="1800" b="1" i="0" u="none" strike="noStrike" baseline="0" dirty="0"/>
              <a:t>8. </a:t>
            </a:r>
            <a:r>
              <a:rPr lang="it-IT" sz="1800" b="0" i="0" u="none" strike="noStrike" baseline="0" dirty="0"/>
              <a:t>Lei deve essere a casa in tempo. </a:t>
            </a:r>
            <a:r>
              <a:rPr lang="it-IT" sz="1800" b="0" i="1" u="none" strike="noStrike" baseline="0" dirty="0" err="1"/>
              <a:t>Zij</a:t>
            </a:r>
            <a:r>
              <a:rPr lang="it-IT" sz="1800" b="0" i="1" u="none" strike="noStrike" baseline="0" dirty="0"/>
              <a:t> </a:t>
            </a:r>
            <a:r>
              <a:rPr lang="it-IT" sz="1800" b="0" i="0" u="none" strike="noStrike" baseline="0" dirty="0"/>
              <a:t>..........</a:t>
            </a:r>
            <a:r>
              <a:rPr lang="it-IT" sz="1800" b="0" i="0" u="none" strike="noStrike" baseline="0" dirty="0" err="1"/>
              <a:t>moet</a:t>
            </a:r>
            <a:r>
              <a:rPr lang="it-IT" sz="1800" b="0" i="0" u="none" strike="noStrike" baseline="0" dirty="0"/>
              <a:t>............................ </a:t>
            </a:r>
            <a:r>
              <a:rPr lang="it-IT" sz="1800" b="0" i="1" u="none" strike="noStrike" baseline="0" dirty="0"/>
              <a:t>op </a:t>
            </a:r>
            <a:r>
              <a:rPr lang="it-IT" sz="1800" b="0" i="1" u="none" strike="noStrike" baseline="0" dirty="0" err="1"/>
              <a:t>tijd</a:t>
            </a:r>
            <a:r>
              <a:rPr lang="it-IT" sz="1800" b="0" i="1" u="none" strike="noStrike" baseline="0" dirty="0"/>
              <a:t> </a:t>
            </a:r>
            <a:r>
              <a:rPr lang="it-IT" sz="1800" b="0" i="1" u="none" strike="noStrike" baseline="0" dirty="0" err="1"/>
              <a:t>thuis</a:t>
            </a:r>
            <a:r>
              <a:rPr lang="it-IT" sz="1800" b="0" i="1" u="none" strike="noStrike" baseline="0" dirty="0"/>
              <a:t> </a:t>
            </a:r>
            <a:r>
              <a:rPr lang="it-IT" sz="1800" b="0" i="0" u="none" strike="noStrike" baseline="0" dirty="0"/>
              <a:t>.........</a:t>
            </a:r>
            <a:r>
              <a:rPr lang="it-IT" sz="1800" b="0" i="0" u="none" strike="noStrike" baseline="0" dirty="0" err="1"/>
              <a:t>zijn</a:t>
            </a:r>
            <a:r>
              <a:rPr lang="it-IT" sz="1800" b="0" i="0" u="none" strike="noStrike" baseline="0" dirty="0"/>
              <a:t>.............................</a:t>
            </a:r>
            <a:r>
              <a:rPr lang="it-IT" sz="1800" b="0" i="1" u="none" strike="noStrike" baseline="0" dirty="0"/>
              <a:t>.</a:t>
            </a:r>
          </a:p>
          <a:p>
            <a:pPr algn="l"/>
            <a:r>
              <a:rPr lang="it-IT" sz="1800" b="1" i="0" u="none" strike="noStrike" baseline="0" dirty="0"/>
              <a:t>9. </a:t>
            </a:r>
            <a:r>
              <a:rPr lang="it-IT" sz="1800" b="0" i="0" u="none" strike="noStrike" baseline="0" dirty="0"/>
              <a:t>Ti voglio presentare a mio zio. </a:t>
            </a:r>
            <a:r>
              <a:rPr lang="it-IT" sz="1800" b="0" i="1" u="none" strike="noStrike" baseline="0" dirty="0" err="1"/>
              <a:t>Ik</a:t>
            </a:r>
            <a:r>
              <a:rPr lang="it-IT" sz="1800" b="0" i="1" u="none" strike="noStrike" baseline="0" dirty="0"/>
              <a:t> </a:t>
            </a:r>
            <a:r>
              <a:rPr lang="it-IT" sz="1800" b="0" i="0" u="none" strike="noStrike" baseline="0" dirty="0"/>
              <a:t>.................</a:t>
            </a:r>
            <a:r>
              <a:rPr lang="it-IT" sz="1800" b="0" i="0" u="none" strike="noStrike" baseline="0" dirty="0" err="1"/>
              <a:t>wil</a:t>
            </a:r>
            <a:r>
              <a:rPr lang="it-IT" sz="1800" b="0" i="0" u="none" strike="noStrike" baseline="0" dirty="0"/>
              <a:t>..................... </a:t>
            </a:r>
            <a:r>
              <a:rPr lang="it-IT" sz="1800" b="0" i="1" u="none" strike="noStrike" baseline="0" dirty="0"/>
              <a:t>je </a:t>
            </a:r>
            <a:r>
              <a:rPr lang="it-IT" sz="1800" b="0" i="1" u="none" strike="noStrike" baseline="0" dirty="0" err="1"/>
              <a:t>aan</a:t>
            </a:r>
            <a:r>
              <a:rPr lang="it-IT" sz="1800" b="0" i="1" u="none" strike="noStrike" baseline="0" dirty="0"/>
              <a:t> </a:t>
            </a:r>
            <a:r>
              <a:rPr lang="it-IT" sz="1800" b="0" i="1" u="none" strike="noStrike" baseline="0" dirty="0" err="1"/>
              <a:t>mijn</a:t>
            </a:r>
            <a:r>
              <a:rPr lang="it-IT" sz="1800" b="0" i="1" u="none" strike="noStrike" baseline="0" dirty="0"/>
              <a:t> </a:t>
            </a:r>
            <a:r>
              <a:rPr lang="it-IT" sz="1800" b="0" i="1" u="none" strike="noStrike" baseline="0" dirty="0" err="1"/>
              <a:t>oom</a:t>
            </a:r>
            <a:r>
              <a:rPr lang="it-IT" sz="1800" b="0" i="1" u="none" strike="noStrike" baseline="0" dirty="0"/>
              <a:t> </a:t>
            </a:r>
            <a:r>
              <a:rPr lang="it-IT" sz="1800" b="0" i="0" u="none" strike="noStrike" baseline="0" dirty="0"/>
              <a:t>.............</a:t>
            </a:r>
            <a:r>
              <a:rPr lang="it-IT" sz="1800" b="0" i="0" u="none" strike="noStrike" baseline="0" dirty="0" err="1"/>
              <a:t>voorstellen</a:t>
            </a:r>
            <a:r>
              <a:rPr lang="it-IT" sz="1800" b="0" i="0" u="none" strike="noStrike" baseline="0" dirty="0"/>
              <a:t>.........................</a:t>
            </a:r>
            <a:r>
              <a:rPr lang="it-IT" sz="1800" b="0" i="1" u="none" strike="noStrike" baseline="0" dirty="0"/>
              <a:t>.</a:t>
            </a:r>
          </a:p>
          <a:p>
            <a:pPr algn="l"/>
            <a:r>
              <a:rPr lang="it-IT" sz="1800" b="1" i="0" u="none" strike="noStrike" baseline="0" dirty="0"/>
              <a:t>10. </a:t>
            </a:r>
            <a:r>
              <a:rPr lang="it-IT" sz="1800" b="0" i="0" u="none" strike="noStrike" baseline="0" dirty="0"/>
              <a:t>Con chi vuoi andare al cinema? </a:t>
            </a:r>
            <a:r>
              <a:rPr lang="it-IT" sz="1800" b="0" i="1" u="none" strike="noStrike" baseline="0" dirty="0" err="1"/>
              <a:t>Met</a:t>
            </a:r>
            <a:r>
              <a:rPr lang="it-IT" sz="1800" b="0" i="1" u="none" strike="noStrike" baseline="0" dirty="0"/>
              <a:t> </a:t>
            </a:r>
            <a:r>
              <a:rPr lang="it-IT" sz="1800" b="0" i="1" u="none" strike="noStrike" baseline="0" dirty="0" err="1"/>
              <a:t>wie</a:t>
            </a:r>
            <a:r>
              <a:rPr lang="it-IT" sz="1800" b="0" i="1" u="none" strike="noStrike" baseline="0" dirty="0"/>
              <a:t> </a:t>
            </a:r>
            <a:r>
              <a:rPr lang="it-IT" sz="1800" b="0" i="0" u="none" strike="noStrike" baseline="0" dirty="0"/>
              <a:t>...............</a:t>
            </a:r>
            <a:r>
              <a:rPr lang="it-IT" sz="1800" b="0" i="0" u="none" strike="noStrike" baseline="0" dirty="0" err="1"/>
              <a:t>wil</a:t>
            </a:r>
            <a:r>
              <a:rPr lang="it-IT" sz="1800" b="0" i="0" u="none" strike="noStrike" baseline="0" dirty="0"/>
              <a:t>....................... </a:t>
            </a:r>
            <a:r>
              <a:rPr lang="it-IT" sz="1800" b="0" i="1" u="none" strike="noStrike" baseline="0" dirty="0"/>
              <a:t>je </a:t>
            </a:r>
            <a:r>
              <a:rPr lang="it-IT" sz="1800" b="0" i="1" u="none" strike="noStrike" baseline="0" dirty="0" err="1"/>
              <a:t>naar</a:t>
            </a:r>
            <a:r>
              <a:rPr lang="it-IT" sz="1800" b="0" i="1" u="none" strike="noStrike" baseline="0" dirty="0"/>
              <a:t> de </a:t>
            </a:r>
            <a:r>
              <a:rPr lang="it-IT" sz="1800" b="0" i="1" u="none" strike="noStrike" baseline="0" dirty="0" err="1"/>
              <a:t>bioscoop</a:t>
            </a:r>
            <a:r>
              <a:rPr lang="it-IT" sz="1800" b="0" i="1" u="none" strike="noStrike" baseline="0" dirty="0"/>
              <a:t> </a:t>
            </a:r>
            <a:r>
              <a:rPr lang="it-IT" sz="1800" b="0" i="0" u="none" strike="noStrike" baseline="0" dirty="0"/>
              <a:t>...............</a:t>
            </a:r>
            <a:r>
              <a:rPr lang="it-IT" sz="1800" b="0" i="0" u="none" strike="noStrike" baseline="0" dirty="0" err="1"/>
              <a:t>gaan</a:t>
            </a:r>
            <a:r>
              <a:rPr lang="it-IT" sz="1800" b="0" i="0" u="none" strike="noStrike" baseline="0" dirty="0"/>
              <a:t>.......................</a:t>
            </a:r>
            <a:r>
              <a:rPr lang="it-IT" sz="1800" b="0" i="1" u="none" strike="noStrike" baseline="0" dirty="0"/>
              <a:t>?</a:t>
            </a:r>
            <a:endParaRPr lang="it-IT" dirty="0"/>
          </a:p>
        </p:txBody>
      </p:sp>
    </p:spTree>
    <p:extLst>
      <p:ext uri="{BB962C8B-B14F-4D97-AF65-F5344CB8AC3E}">
        <p14:creationId xmlns:p14="http://schemas.microsoft.com/office/powerpoint/2010/main" val="15706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59844B-55EF-465F-9F00-30DCA15EB79A}"/>
              </a:ext>
            </a:extLst>
          </p:cNvPr>
          <p:cNvSpPr>
            <a:spLocks noGrp="1"/>
          </p:cNvSpPr>
          <p:nvPr>
            <p:ph type="title"/>
          </p:nvPr>
        </p:nvSpPr>
        <p:spPr/>
        <p:txBody>
          <a:bodyPr/>
          <a:lstStyle/>
          <a:p>
            <a:r>
              <a:rPr lang="it-IT" dirty="0"/>
              <a:t>Verbi separabili – esempi </a:t>
            </a:r>
          </a:p>
        </p:txBody>
      </p:sp>
      <p:sp>
        <p:nvSpPr>
          <p:cNvPr id="3" name="Segnaposto contenuto 2">
            <a:extLst>
              <a:ext uri="{FF2B5EF4-FFF2-40B4-BE49-F238E27FC236}">
                <a16:creationId xmlns:a16="http://schemas.microsoft.com/office/drawing/2014/main" id="{2F6FD628-69FA-43E4-BC4E-33368515CBC1}"/>
              </a:ext>
            </a:extLst>
          </p:cNvPr>
          <p:cNvSpPr>
            <a:spLocks noGrp="1"/>
          </p:cNvSpPr>
          <p:nvPr>
            <p:ph idx="1"/>
          </p:nvPr>
        </p:nvSpPr>
        <p:spPr/>
        <p:txBody>
          <a:bodyPr/>
          <a:lstStyle/>
          <a:p>
            <a:r>
              <a:rPr lang="it-IT" dirty="0" err="1"/>
              <a:t>Opstaan</a:t>
            </a:r>
            <a:r>
              <a:rPr lang="it-IT" dirty="0"/>
              <a:t> = alzarsi (svegliarsi) </a:t>
            </a:r>
          </a:p>
          <a:p>
            <a:r>
              <a:rPr lang="it-IT" dirty="0"/>
              <a:t>Alzarsi = </a:t>
            </a:r>
            <a:r>
              <a:rPr lang="it-IT" dirty="0" err="1"/>
              <a:t>opstijgen</a:t>
            </a:r>
            <a:r>
              <a:rPr lang="it-IT" dirty="0"/>
              <a:t> De </a:t>
            </a:r>
            <a:r>
              <a:rPr lang="it-IT" dirty="0" err="1"/>
              <a:t>prijs</a:t>
            </a:r>
            <a:r>
              <a:rPr lang="it-IT" dirty="0"/>
              <a:t> van gas </a:t>
            </a:r>
            <a:r>
              <a:rPr lang="it-IT" dirty="0" err="1"/>
              <a:t>stijgt</a:t>
            </a:r>
            <a:r>
              <a:rPr lang="it-IT" dirty="0"/>
              <a:t> op </a:t>
            </a:r>
          </a:p>
          <a:p>
            <a:r>
              <a:rPr lang="it-IT" dirty="0" err="1"/>
              <a:t>Het</a:t>
            </a:r>
            <a:r>
              <a:rPr lang="it-IT" dirty="0"/>
              <a:t> </a:t>
            </a:r>
            <a:r>
              <a:rPr lang="it-IT" dirty="0" err="1"/>
              <a:t>zeeniveau</a:t>
            </a:r>
            <a:r>
              <a:rPr lang="it-IT" dirty="0"/>
              <a:t> </a:t>
            </a:r>
            <a:r>
              <a:rPr lang="it-IT" dirty="0" err="1"/>
              <a:t>stijgt</a:t>
            </a:r>
            <a:r>
              <a:rPr lang="it-IT" dirty="0"/>
              <a:t> </a:t>
            </a:r>
          </a:p>
          <a:p>
            <a:r>
              <a:rPr lang="it-IT" dirty="0"/>
              <a:t>Sta op! alzati! </a:t>
            </a:r>
          </a:p>
          <a:p>
            <a:r>
              <a:rPr lang="it-IT" dirty="0" err="1"/>
              <a:t>Ik</a:t>
            </a:r>
            <a:r>
              <a:rPr lang="it-IT" dirty="0"/>
              <a:t> </a:t>
            </a:r>
            <a:r>
              <a:rPr lang="it-IT" dirty="0" err="1"/>
              <a:t>nodig</a:t>
            </a:r>
            <a:r>
              <a:rPr lang="it-IT" dirty="0"/>
              <a:t> </a:t>
            </a:r>
            <a:r>
              <a:rPr lang="it-IT" dirty="0" err="1"/>
              <a:t>mijn</a:t>
            </a:r>
            <a:r>
              <a:rPr lang="it-IT" dirty="0"/>
              <a:t> </a:t>
            </a:r>
            <a:r>
              <a:rPr lang="it-IT" dirty="0" err="1"/>
              <a:t>vriend</a:t>
            </a:r>
            <a:r>
              <a:rPr lang="it-IT" dirty="0"/>
              <a:t> </a:t>
            </a:r>
            <a:r>
              <a:rPr lang="it-IT" dirty="0" err="1"/>
              <a:t>uit</a:t>
            </a:r>
            <a:r>
              <a:rPr lang="it-IT" dirty="0"/>
              <a:t> </a:t>
            </a:r>
          </a:p>
        </p:txBody>
      </p:sp>
    </p:spTree>
    <p:extLst>
      <p:ext uri="{BB962C8B-B14F-4D97-AF65-F5344CB8AC3E}">
        <p14:creationId xmlns:p14="http://schemas.microsoft.com/office/powerpoint/2010/main" val="403503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sterni, edificio, cielo, città&#10;&#10;Descrizione generata automaticamente">
            <a:extLst>
              <a:ext uri="{FF2B5EF4-FFF2-40B4-BE49-F238E27FC236}">
                <a16:creationId xmlns:a16="http://schemas.microsoft.com/office/drawing/2014/main" id="{D5545D1E-F25A-5061-BC48-045CFA2EDB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00"/>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CE026D2-0C4C-C59F-6E7B-D08D0E71E24D}"/>
              </a:ext>
            </a:extLst>
          </p:cNvPr>
          <p:cNvSpPr>
            <a:spLocks noGrp="1"/>
          </p:cNvSpPr>
          <p:nvPr>
            <p:ph type="title"/>
          </p:nvPr>
        </p:nvSpPr>
        <p:spPr>
          <a:xfrm>
            <a:off x="371094" y="1161288"/>
            <a:ext cx="3438144" cy="1124712"/>
          </a:xfrm>
        </p:spPr>
        <p:txBody>
          <a:bodyPr anchor="b">
            <a:normAutofit/>
          </a:bodyPr>
          <a:lstStyle/>
          <a:p>
            <a:r>
              <a:rPr lang="it-IT" sz="2800"/>
              <a:t>EVEN OEFENEN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F8EE3BC7-3E84-4210-EB48-54C573B09E04}"/>
              </a:ext>
            </a:extLst>
          </p:cNvPr>
          <p:cNvSpPr>
            <a:spLocks noGrp="1"/>
          </p:cNvSpPr>
          <p:nvPr>
            <p:ph idx="1"/>
          </p:nvPr>
        </p:nvSpPr>
        <p:spPr>
          <a:xfrm>
            <a:off x="371094" y="2718054"/>
            <a:ext cx="5013706" cy="3560826"/>
          </a:xfrm>
        </p:spPr>
        <p:txBody>
          <a:bodyPr anchor="t">
            <a:normAutofit/>
          </a:bodyPr>
          <a:lstStyle/>
          <a:p>
            <a:pPr marL="0" indent="0">
              <a:lnSpc>
                <a:spcPct val="100000"/>
              </a:lnSpc>
              <a:buNone/>
            </a:pPr>
            <a:r>
              <a:rPr lang="it-IT" sz="1700" dirty="0" err="1"/>
              <a:t>Ik</a:t>
            </a:r>
            <a:r>
              <a:rPr lang="it-IT" sz="1700" dirty="0"/>
              <a:t> </a:t>
            </a:r>
            <a:r>
              <a:rPr lang="it-IT" sz="1700" dirty="0" err="1"/>
              <a:t>wil</a:t>
            </a:r>
            <a:r>
              <a:rPr lang="it-IT" sz="1700" dirty="0"/>
              <a:t> / </a:t>
            </a:r>
            <a:r>
              <a:rPr lang="it-IT" sz="1700" dirty="0" err="1"/>
              <a:t>zal</a:t>
            </a:r>
            <a:r>
              <a:rPr lang="it-IT" sz="1700" dirty="0"/>
              <a:t> / </a:t>
            </a:r>
            <a:r>
              <a:rPr lang="it-IT" sz="1700" dirty="0" err="1"/>
              <a:t>kan</a:t>
            </a:r>
            <a:r>
              <a:rPr lang="it-IT" sz="1700" dirty="0"/>
              <a:t> </a:t>
            </a:r>
            <a:r>
              <a:rPr lang="it-IT" sz="1700" dirty="0" err="1"/>
              <a:t>dat</a:t>
            </a:r>
            <a:r>
              <a:rPr lang="it-IT" sz="1700" dirty="0"/>
              <a:t> Franse </a:t>
            </a:r>
            <a:r>
              <a:rPr lang="it-IT" sz="1700" dirty="0" err="1"/>
              <a:t>liedje</a:t>
            </a:r>
            <a:r>
              <a:rPr lang="it-IT" sz="1700" dirty="0"/>
              <a:t> </a:t>
            </a:r>
            <a:r>
              <a:rPr lang="it-IT" sz="1700" dirty="0" err="1"/>
              <a:t>zingen</a:t>
            </a:r>
            <a:endParaRPr lang="it-IT" sz="1700" dirty="0"/>
          </a:p>
          <a:p>
            <a:pPr marL="0" indent="0">
              <a:lnSpc>
                <a:spcPct val="100000"/>
              </a:lnSpc>
              <a:buNone/>
            </a:pPr>
            <a:r>
              <a:rPr lang="it-IT" sz="1700" dirty="0" err="1"/>
              <a:t>Het</a:t>
            </a:r>
            <a:r>
              <a:rPr lang="it-IT" sz="1700" dirty="0"/>
              <a:t> </a:t>
            </a:r>
            <a:r>
              <a:rPr lang="it-IT" sz="1700" dirty="0" err="1"/>
              <a:t>kantoor</a:t>
            </a:r>
            <a:r>
              <a:rPr lang="it-IT" sz="1700" dirty="0"/>
              <a:t> </a:t>
            </a:r>
            <a:r>
              <a:rPr lang="it-IT" sz="1700" dirty="0" err="1"/>
              <a:t>moet</a:t>
            </a:r>
            <a:r>
              <a:rPr lang="it-IT" sz="1700" dirty="0"/>
              <a:t> /</a:t>
            </a:r>
            <a:r>
              <a:rPr lang="it-IT" sz="1700" dirty="0" err="1"/>
              <a:t>zal</a:t>
            </a:r>
            <a:r>
              <a:rPr lang="it-IT" sz="1700" dirty="0"/>
              <a:t> </a:t>
            </a:r>
            <a:r>
              <a:rPr lang="it-IT" sz="1700" dirty="0" err="1"/>
              <a:t>verhuizen</a:t>
            </a:r>
            <a:endParaRPr lang="it-IT" sz="1700" dirty="0"/>
          </a:p>
          <a:p>
            <a:pPr marL="0" indent="0">
              <a:lnSpc>
                <a:spcPct val="100000"/>
              </a:lnSpc>
              <a:buNone/>
            </a:pPr>
            <a:r>
              <a:rPr lang="it-IT" sz="1700" dirty="0"/>
              <a:t>Anne </a:t>
            </a:r>
            <a:r>
              <a:rPr lang="it-IT" sz="1700" dirty="0" err="1"/>
              <a:t>kan</a:t>
            </a:r>
            <a:r>
              <a:rPr lang="it-IT" sz="1700" dirty="0"/>
              <a:t> </a:t>
            </a:r>
            <a:r>
              <a:rPr lang="it-IT" sz="1700" dirty="0" err="1"/>
              <a:t>heel</a:t>
            </a:r>
            <a:r>
              <a:rPr lang="it-IT" sz="1700" dirty="0"/>
              <a:t> </a:t>
            </a:r>
            <a:r>
              <a:rPr lang="it-IT" sz="1700" dirty="0" err="1"/>
              <a:t>goed</a:t>
            </a:r>
            <a:r>
              <a:rPr lang="it-IT" sz="1700" dirty="0"/>
              <a:t> </a:t>
            </a:r>
            <a:r>
              <a:rPr lang="it-IT" sz="1700" dirty="0" err="1"/>
              <a:t>sporten</a:t>
            </a:r>
            <a:endParaRPr lang="it-IT" sz="1700" dirty="0"/>
          </a:p>
          <a:p>
            <a:pPr marL="0" indent="0">
              <a:lnSpc>
                <a:spcPct val="100000"/>
              </a:lnSpc>
              <a:buNone/>
            </a:pPr>
            <a:r>
              <a:rPr lang="it-IT" sz="1700" dirty="0" err="1"/>
              <a:t>Helaas</a:t>
            </a:r>
            <a:r>
              <a:rPr lang="it-IT" sz="1700" dirty="0"/>
              <a:t> </a:t>
            </a:r>
            <a:r>
              <a:rPr lang="it-IT" sz="1700" dirty="0" err="1"/>
              <a:t>moet</a:t>
            </a:r>
            <a:r>
              <a:rPr lang="it-IT" sz="1700" dirty="0"/>
              <a:t> </a:t>
            </a:r>
            <a:r>
              <a:rPr lang="it-IT" sz="1700" dirty="0" err="1"/>
              <a:t>ik</a:t>
            </a:r>
            <a:r>
              <a:rPr lang="it-IT" sz="1700" dirty="0"/>
              <a:t> </a:t>
            </a:r>
            <a:r>
              <a:rPr lang="it-IT" sz="1700" dirty="0" err="1"/>
              <a:t>mijn</a:t>
            </a:r>
            <a:r>
              <a:rPr lang="it-IT" sz="1700" dirty="0"/>
              <a:t> </a:t>
            </a:r>
            <a:r>
              <a:rPr lang="it-IT" sz="1700" dirty="0" err="1"/>
              <a:t>examens</a:t>
            </a:r>
            <a:r>
              <a:rPr lang="it-IT" sz="1700" dirty="0"/>
              <a:t> </a:t>
            </a:r>
            <a:r>
              <a:rPr lang="it-IT" sz="1700" dirty="0" err="1"/>
              <a:t>opnieuw</a:t>
            </a:r>
            <a:r>
              <a:rPr lang="it-IT" sz="1700" dirty="0"/>
              <a:t> </a:t>
            </a:r>
            <a:r>
              <a:rPr lang="it-IT" sz="1700" dirty="0" err="1"/>
              <a:t>doen</a:t>
            </a:r>
            <a:r>
              <a:rPr lang="it-IT" sz="1700" dirty="0"/>
              <a:t> </a:t>
            </a:r>
          </a:p>
          <a:p>
            <a:pPr marL="0" indent="0">
              <a:lnSpc>
                <a:spcPct val="100000"/>
              </a:lnSpc>
              <a:buNone/>
            </a:pPr>
            <a:r>
              <a:rPr lang="it-IT" sz="1700" dirty="0"/>
              <a:t>De </a:t>
            </a:r>
            <a:r>
              <a:rPr lang="it-IT" sz="1700" dirty="0" err="1"/>
              <a:t>ministers</a:t>
            </a:r>
            <a:r>
              <a:rPr lang="it-IT" sz="1700" dirty="0"/>
              <a:t> </a:t>
            </a:r>
            <a:r>
              <a:rPr lang="it-IT" sz="1700" dirty="0" err="1"/>
              <a:t>zullen</a:t>
            </a:r>
            <a:r>
              <a:rPr lang="it-IT" sz="1700" dirty="0"/>
              <a:t> </a:t>
            </a:r>
            <a:r>
              <a:rPr lang="it-IT" sz="1700" dirty="0" err="1"/>
              <a:t>het</a:t>
            </a:r>
            <a:r>
              <a:rPr lang="it-IT" sz="1700" dirty="0"/>
              <a:t> plan </a:t>
            </a:r>
            <a:r>
              <a:rPr lang="it-IT" sz="1700" dirty="0" err="1"/>
              <a:t>bespreken</a:t>
            </a:r>
            <a:endParaRPr lang="it-IT" sz="1700" dirty="0"/>
          </a:p>
          <a:p>
            <a:pPr marL="0" indent="0">
              <a:lnSpc>
                <a:spcPct val="100000"/>
              </a:lnSpc>
              <a:buNone/>
            </a:pPr>
            <a:r>
              <a:rPr lang="it-IT" sz="1700" dirty="0" err="1"/>
              <a:t>Zullen</a:t>
            </a:r>
            <a:r>
              <a:rPr lang="it-IT" sz="1700" dirty="0"/>
              <a:t>/</a:t>
            </a:r>
            <a:r>
              <a:rPr lang="it-IT" sz="1700" dirty="0" err="1"/>
              <a:t>willen</a:t>
            </a:r>
            <a:r>
              <a:rPr lang="it-IT" sz="1700" dirty="0"/>
              <a:t> </a:t>
            </a:r>
            <a:r>
              <a:rPr lang="it-IT" sz="1700" dirty="0" err="1"/>
              <a:t>Wij</a:t>
            </a:r>
            <a:r>
              <a:rPr lang="it-IT" sz="1700"/>
              <a:t> om</a:t>
            </a:r>
            <a:r>
              <a:rPr lang="it-IT" sz="1700" dirty="0"/>
              <a:t> </a:t>
            </a:r>
            <a:r>
              <a:rPr lang="it-IT" sz="1700" dirty="0" err="1"/>
              <a:t>half</a:t>
            </a:r>
            <a:r>
              <a:rPr lang="it-IT" sz="1700" dirty="0"/>
              <a:t> </a:t>
            </a:r>
            <a:r>
              <a:rPr lang="it-IT" sz="1700" dirty="0" err="1"/>
              <a:t>negen</a:t>
            </a:r>
            <a:r>
              <a:rPr lang="it-IT" sz="1700" dirty="0"/>
              <a:t> </a:t>
            </a:r>
            <a:r>
              <a:rPr lang="it-IT" sz="1700" dirty="0" err="1"/>
              <a:t>afspreken</a:t>
            </a:r>
            <a:r>
              <a:rPr lang="it-IT" sz="1700" dirty="0"/>
              <a:t>? </a:t>
            </a:r>
          </a:p>
          <a:p>
            <a:pPr marL="0" indent="0">
              <a:lnSpc>
                <a:spcPct val="100000"/>
              </a:lnSpc>
              <a:buNone/>
            </a:pPr>
            <a:endParaRPr lang="it-IT" sz="1700" dirty="0"/>
          </a:p>
        </p:txBody>
      </p:sp>
    </p:spTree>
    <p:extLst>
      <p:ext uri="{BB962C8B-B14F-4D97-AF65-F5344CB8AC3E}">
        <p14:creationId xmlns:p14="http://schemas.microsoft.com/office/powerpoint/2010/main" val="2959913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EF0732-AB45-4715-AE15-00FAA590944F}"/>
              </a:ext>
            </a:extLst>
          </p:cNvPr>
          <p:cNvSpPr>
            <a:spLocks noGrp="1"/>
          </p:cNvSpPr>
          <p:nvPr>
            <p:ph type="title"/>
          </p:nvPr>
        </p:nvSpPr>
        <p:spPr/>
        <p:txBody>
          <a:bodyPr/>
          <a:lstStyle/>
          <a:p>
            <a:r>
              <a:rPr lang="it-IT" dirty="0" err="1"/>
              <a:t>Oefeningen</a:t>
            </a:r>
            <a:endParaRPr lang="it-IT" dirty="0"/>
          </a:p>
        </p:txBody>
      </p:sp>
      <p:sp>
        <p:nvSpPr>
          <p:cNvPr id="3" name="Segnaposto contenuto 2">
            <a:extLst>
              <a:ext uri="{FF2B5EF4-FFF2-40B4-BE49-F238E27FC236}">
                <a16:creationId xmlns:a16="http://schemas.microsoft.com/office/drawing/2014/main" id="{46E15592-A5E3-41A8-AE8F-8FE553B9369E}"/>
              </a:ext>
            </a:extLst>
          </p:cNvPr>
          <p:cNvSpPr>
            <a:spLocks noGrp="1"/>
          </p:cNvSpPr>
          <p:nvPr>
            <p:ph idx="1"/>
          </p:nvPr>
        </p:nvSpPr>
        <p:spPr/>
        <p:txBody>
          <a:bodyPr>
            <a:normAutofit fontScale="92500" lnSpcReduction="20000"/>
          </a:bodyPr>
          <a:lstStyle/>
          <a:p>
            <a:r>
              <a:rPr lang="it-IT" dirty="0"/>
              <a:t>Ieri mattina volevo fare colazione con il latte ma ho mangiato lo yogurt </a:t>
            </a:r>
          </a:p>
          <a:p>
            <a:r>
              <a:rPr lang="it-IT" dirty="0" err="1"/>
              <a:t>Gisterochtend</a:t>
            </a:r>
            <a:r>
              <a:rPr lang="it-IT" dirty="0"/>
              <a:t> </a:t>
            </a:r>
            <a:r>
              <a:rPr lang="it-IT" dirty="0" err="1"/>
              <a:t>wilde</a:t>
            </a:r>
            <a:r>
              <a:rPr lang="it-IT" dirty="0"/>
              <a:t> </a:t>
            </a:r>
            <a:r>
              <a:rPr lang="it-IT" dirty="0" err="1"/>
              <a:t>ik</a:t>
            </a:r>
            <a:r>
              <a:rPr lang="it-IT" dirty="0"/>
              <a:t> </a:t>
            </a:r>
            <a:r>
              <a:rPr lang="it-IT" dirty="0" err="1"/>
              <a:t>met</a:t>
            </a:r>
            <a:r>
              <a:rPr lang="it-IT" dirty="0"/>
              <a:t> </a:t>
            </a:r>
            <a:r>
              <a:rPr lang="it-IT" dirty="0" err="1"/>
              <a:t>melk</a:t>
            </a:r>
            <a:r>
              <a:rPr lang="it-IT" dirty="0"/>
              <a:t> </a:t>
            </a:r>
            <a:r>
              <a:rPr lang="it-IT" dirty="0" err="1"/>
              <a:t>ontbijten</a:t>
            </a:r>
            <a:r>
              <a:rPr lang="it-IT" dirty="0"/>
              <a:t>, </a:t>
            </a:r>
            <a:r>
              <a:rPr lang="it-IT" dirty="0" err="1"/>
              <a:t>maar</a:t>
            </a:r>
            <a:r>
              <a:rPr lang="it-IT" dirty="0"/>
              <a:t> </a:t>
            </a:r>
            <a:r>
              <a:rPr lang="it-IT" dirty="0" err="1"/>
              <a:t>ik</a:t>
            </a:r>
            <a:r>
              <a:rPr lang="it-IT" dirty="0"/>
              <a:t> </a:t>
            </a:r>
            <a:r>
              <a:rPr lang="it-IT" dirty="0" err="1"/>
              <a:t>heb</a:t>
            </a:r>
            <a:r>
              <a:rPr lang="it-IT" dirty="0"/>
              <a:t> yogurt </a:t>
            </a:r>
            <a:r>
              <a:rPr lang="it-IT" dirty="0" err="1"/>
              <a:t>gegeten</a:t>
            </a:r>
            <a:r>
              <a:rPr lang="it-IT" dirty="0"/>
              <a:t> </a:t>
            </a:r>
          </a:p>
          <a:p>
            <a:r>
              <a:rPr lang="it-IT" dirty="0" err="1"/>
              <a:t>Vanochtend</a:t>
            </a:r>
            <a:r>
              <a:rPr lang="it-IT" dirty="0"/>
              <a:t> </a:t>
            </a:r>
            <a:r>
              <a:rPr lang="it-IT" dirty="0" err="1"/>
              <a:t>heb</a:t>
            </a:r>
            <a:r>
              <a:rPr lang="it-IT" dirty="0"/>
              <a:t> </a:t>
            </a:r>
            <a:r>
              <a:rPr lang="it-IT" dirty="0" err="1"/>
              <a:t>ik</a:t>
            </a:r>
            <a:r>
              <a:rPr lang="it-IT" dirty="0"/>
              <a:t> </a:t>
            </a:r>
            <a:r>
              <a:rPr lang="it-IT" dirty="0" err="1"/>
              <a:t>koffie</a:t>
            </a:r>
            <a:r>
              <a:rPr lang="it-IT" dirty="0"/>
              <a:t> </a:t>
            </a:r>
            <a:r>
              <a:rPr lang="it-IT" dirty="0" err="1"/>
              <a:t>gedronken</a:t>
            </a:r>
            <a:r>
              <a:rPr lang="it-IT" dirty="0"/>
              <a:t>, </a:t>
            </a:r>
            <a:r>
              <a:rPr lang="it-IT" dirty="0" err="1"/>
              <a:t>maar</a:t>
            </a:r>
            <a:r>
              <a:rPr lang="it-IT" dirty="0"/>
              <a:t> </a:t>
            </a:r>
            <a:r>
              <a:rPr lang="it-IT" dirty="0" err="1"/>
              <a:t>ik</a:t>
            </a:r>
            <a:r>
              <a:rPr lang="it-IT" dirty="0"/>
              <a:t> </a:t>
            </a:r>
            <a:r>
              <a:rPr lang="it-IT" dirty="0" err="1"/>
              <a:t>wilde</a:t>
            </a:r>
            <a:r>
              <a:rPr lang="it-IT" dirty="0"/>
              <a:t> </a:t>
            </a:r>
            <a:r>
              <a:rPr lang="it-IT" dirty="0" err="1"/>
              <a:t>thee</a:t>
            </a:r>
            <a:r>
              <a:rPr lang="it-IT" dirty="0"/>
              <a:t> </a:t>
            </a:r>
            <a:r>
              <a:rPr lang="it-IT" dirty="0" err="1"/>
              <a:t>drinken</a:t>
            </a:r>
            <a:r>
              <a:rPr lang="it-IT" dirty="0"/>
              <a:t> </a:t>
            </a:r>
          </a:p>
          <a:p>
            <a:r>
              <a:rPr lang="it-IT" dirty="0" err="1"/>
              <a:t>Ik</a:t>
            </a:r>
            <a:r>
              <a:rPr lang="it-IT" dirty="0"/>
              <a:t> </a:t>
            </a:r>
            <a:r>
              <a:rPr lang="it-IT" b="1" dirty="0" err="1">
                <a:solidFill>
                  <a:srgbClr val="FFC000"/>
                </a:solidFill>
              </a:rPr>
              <a:t>heb</a:t>
            </a:r>
            <a:r>
              <a:rPr lang="it-IT" dirty="0"/>
              <a:t> </a:t>
            </a:r>
            <a:r>
              <a:rPr lang="it-IT" b="1" dirty="0" err="1">
                <a:solidFill>
                  <a:schemeClr val="accent2"/>
                </a:solidFill>
              </a:rPr>
              <a:t>gisterochtend</a:t>
            </a:r>
            <a:r>
              <a:rPr lang="it-IT" dirty="0">
                <a:solidFill>
                  <a:schemeClr val="accent2"/>
                </a:solidFill>
              </a:rPr>
              <a:t> </a:t>
            </a:r>
            <a:r>
              <a:rPr lang="it-IT" b="1" dirty="0">
                <a:solidFill>
                  <a:schemeClr val="accent2"/>
                </a:solidFill>
              </a:rPr>
              <a:t>op </a:t>
            </a:r>
            <a:r>
              <a:rPr lang="it-IT" b="1" dirty="0" err="1">
                <a:solidFill>
                  <a:schemeClr val="accent2"/>
                </a:solidFill>
              </a:rPr>
              <a:t>kantoor</a:t>
            </a:r>
            <a:r>
              <a:rPr lang="it-IT" b="1" dirty="0">
                <a:solidFill>
                  <a:schemeClr val="accent2"/>
                </a:solidFill>
              </a:rPr>
              <a:t> </a:t>
            </a:r>
            <a:r>
              <a:rPr lang="it-IT" b="1" dirty="0" err="1">
                <a:solidFill>
                  <a:schemeClr val="accent2"/>
                </a:solidFill>
              </a:rPr>
              <a:t>met</a:t>
            </a:r>
            <a:r>
              <a:rPr lang="it-IT" b="1" dirty="0">
                <a:solidFill>
                  <a:schemeClr val="accent2"/>
                </a:solidFill>
              </a:rPr>
              <a:t> Marc </a:t>
            </a:r>
            <a:r>
              <a:rPr lang="it-IT" b="1" dirty="0" err="1">
                <a:solidFill>
                  <a:schemeClr val="accent2"/>
                </a:solidFill>
              </a:rPr>
              <a:t>koffie</a:t>
            </a:r>
            <a:r>
              <a:rPr lang="it-IT" b="1" dirty="0">
                <a:solidFill>
                  <a:schemeClr val="accent2"/>
                </a:solidFill>
              </a:rPr>
              <a:t> </a:t>
            </a:r>
            <a:r>
              <a:rPr lang="it-IT" b="1" dirty="0" err="1">
                <a:solidFill>
                  <a:srgbClr val="FFC000"/>
                </a:solidFill>
              </a:rPr>
              <a:t>gedronken</a:t>
            </a:r>
            <a:endParaRPr lang="it-IT" b="1" dirty="0">
              <a:solidFill>
                <a:srgbClr val="FFC000"/>
              </a:solidFill>
            </a:endParaRPr>
          </a:p>
          <a:p>
            <a:r>
              <a:rPr lang="it-IT" b="1" dirty="0">
                <a:solidFill>
                  <a:srgbClr val="FFC000"/>
                </a:solidFill>
              </a:rPr>
              <a:t>Modale/Ausiliare </a:t>
            </a:r>
            <a:r>
              <a:rPr lang="it-IT" b="1" dirty="0">
                <a:solidFill>
                  <a:schemeClr val="accent2"/>
                </a:solidFill>
              </a:rPr>
              <a:t>Tempo + luogo + compagnia + c. oggetto + </a:t>
            </a:r>
            <a:r>
              <a:rPr lang="it-IT" b="1" dirty="0">
                <a:solidFill>
                  <a:srgbClr val="FFC000"/>
                </a:solidFill>
              </a:rPr>
              <a:t>ultima parte del verbo  </a:t>
            </a:r>
          </a:p>
        </p:txBody>
      </p:sp>
    </p:spTree>
    <p:extLst>
      <p:ext uri="{BB962C8B-B14F-4D97-AF65-F5344CB8AC3E}">
        <p14:creationId xmlns:p14="http://schemas.microsoft.com/office/powerpoint/2010/main" val="2461478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D02D25-C716-4C93-9765-F36D175FF40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E6D97EE-DA16-4121-AEE3-6E9170AE15EB}"/>
              </a:ext>
            </a:extLst>
          </p:cNvPr>
          <p:cNvSpPr>
            <a:spLocks noGrp="1"/>
          </p:cNvSpPr>
          <p:nvPr>
            <p:ph idx="1"/>
          </p:nvPr>
        </p:nvSpPr>
        <p:spPr/>
        <p:txBody>
          <a:bodyPr/>
          <a:lstStyle/>
          <a:p>
            <a:r>
              <a:rPr lang="it-IT" dirty="0"/>
              <a:t>Sono stanca e voglio tornare a casa a coccolare (</a:t>
            </a:r>
            <a:r>
              <a:rPr lang="it-IT" dirty="0" err="1"/>
              <a:t>knuffelen</a:t>
            </a:r>
            <a:r>
              <a:rPr lang="it-IT" dirty="0"/>
              <a:t>) il mio gatto, però devo restare tutta la settimana a Trieste </a:t>
            </a:r>
          </a:p>
          <a:p>
            <a:r>
              <a:rPr lang="it-IT" dirty="0" err="1"/>
              <a:t>Ik</a:t>
            </a:r>
            <a:r>
              <a:rPr lang="it-IT" dirty="0"/>
              <a:t> ben </a:t>
            </a:r>
            <a:r>
              <a:rPr lang="it-IT" dirty="0" err="1"/>
              <a:t>moe</a:t>
            </a:r>
            <a:r>
              <a:rPr lang="it-IT" dirty="0"/>
              <a:t> en </a:t>
            </a:r>
            <a:r>
              <a:rPr lang="it-IT" dirty="0" err="1"/>
              <a:t>ik</a:t>
            </a:r>
            <a:r>
              <a:rPr lang="it-IT" dirty="0"/>
              <a:t> </a:t>
            </a:r>
            <a:r>
              <a:rPr lang="it-IT" dirty="0" err="1"/>
              <a:t>wil</a:t>
            </a:r>
            <a:r>
              <a:rPr lang="it-IT" dirty="0"/>
              <a:t> </a:t>
            </a:r>
            <a:r>
              <a:rPr lang="it-IT" dirty="0" err="1"/>
              <a:t>naar</a:t>
            </a:r>
            <a:r>
              <a:rPr lang="it-IT" dirty="0"/>
              <a:t> </a:t>
            </a:r>
            <a:r>
              <a:rPr lang="it-IT" dirty="0" err="1"/>
              <a:t>huis</a:t>
            </a:r>
            <a:r>
              <a:rPr lang="it-IT" dirty="0"/>
              <a:t> </a:t>
            </a:r>
            <a:r>
              <a:rPr lang="it-IT" dirty="0" err="1"/>
              <a:t>gaan</a:t>
            </a:r>
            <a:r>
              <a:rPr lang="it-IT" dirty="0"/>
              <a:t> </a:t>
            </a:r>
            <a:r>
              <a:rPr lang="it-IT" b="1" dirty="0" err="1"/>
              <a:t>om</a:t>
            </a:r>
            <a:r>
              <a:rPr lang="it-IT" dirty="0"/>
              <a:t> </a:t>
            </a:r>
            <a:r>
              <a:rPr lang="it-IT" dirty="0" err="1"/>
              <a:t>mijn</a:t>
            </a:r>
            <a:r>
              <a:rPr lang="it-IT" dirty="0"/>
              <a:t> </a:t>
            </a:r>
            <a:r>
              <a:rPr lang="it-IT" dirty="0" err="1"/>
              <a:t>katje</a:t>
            </a:r>
            <a:r>
              <a:rPr lang="it-IT" dirty="0"/>
              <a:t> </a:t>
            </a:r>
            <a:r>
              <a:rPr lang="it-IT" b="1" dirty="0"/>
              <a:t>te</a:t>
            </a:r>
            <a:r>
              <a:rPr lang="it-IT" dirty="0"/>
              <a:t> </a:t>
            </a:r>
            <a:r>
              <a:rPr lang="it-IT" dirty="0" err="1"/>
              <a:t>knuffelen</a:t>
            </a:r>
            <a:r>
              <a:rPr lang="it-IT" dirty="0"/>
              <a:t>, </a:t>
            </a:r>
            <a:r>
              <a:rPr lang="it-IT" dirty="0" err="1"/>
              <a:t>maar</a:t>
            </a:r>
            <a:r>
              <a:rPr lang="it-IT" dirty="0"/>
              <a:t> </a:t>
            </a:r>
            <a:r>
              <a:rPr lang="it-IT" dirty="0" err="1"/>
              <a:t>ik</a:t>
            </a:r>
            <a:r>
              <a:rPr lang="it-IT" dirty="0"/>
              <a:t> </a:t>
            </a:r>
            <a:r>
              <a:rPr lang="it-IT" b="1" dirty="0" err="1"/>
              <a:t>moet</a:t>
            </a:r>
            <a:r>
              <a:rPr lang="it-IT" dirty="0"/>
              <a:t> de </a:t>
            </a:r>
            <a:r>
              <a:rPr lang="it-IT" dirty="0" err="1"/>
              <a:t>hele</a:t>
            </a:r>
            <a:r>
              <a:rPr lang="it-IT" dirty="0"/>
              <a:t> week in Trieste </a:t>
            </a:r>
            <a:r>
              <a:rPr lang="it-IT" b="1" dirty="0" err="1"/>
              <a:t>blijven</a:t>
            </a:r>
            <a:r>
              <a:rPr lang="it-IT" dirty="0"/>
              <a:t> </a:t>
            </a:r>
          </a:p>
        </p:txBody>
      </p:sp>
    </p:spTree>
    <p:extLst>
      <p:ext uri="{BB962C8B-B14F-4D97-AF65-F5344CB8AC3E}">
        <p14:creationId xmlns:p14="http://schemas.microsoft.com/office/powerpoint/2010/main" val="3712888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8F79EE-8E17-48D3-9392-1BED2730A74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171B481-43D3-480F-AD3B-A40768CD88B8}"/>
              </a:ext>
            </a:extLst>
          </p:cNvPr>
          <p:cNvSpPr>
            <a:spLocks noGrp="1"/>
          </p:cNvSpPr>
          <p:nvPr>
            <p:ph idx="1"/>
          </p:nvPr>
        </p:nvSpPr>
        <p:spPr/>
        <p:txBody>
          <a:bodyPr/>
          <a:lstStyle/>
          <a:p>
            <a:r>
              <a:rPr lang="it-IT" dirty="0" err="1"/>
              <a:t>Huis</a:t>
            </a:r>
            <a:r>
              <a:rPr lang="it-IT" dirty="0"/>
              <a:t> – </a:t>
            </a:r>
            <a:r>
              <a:rPr lang="it-IT" dirty="0" err="1"/>
              <a:t>ik</a:t>
            </a:r>
            <a:r>
              <a:rPr lang="it-IT" dirty="0"/>
              <a:t> </a:t>
            </a:r>
            <a:r>
              <a:rPr lang="it-IT" dirty="0" err="1"/>
              <a:t>heb</a:t>
            </a:r>
            <a:r>
              <a:rPr lang="it-IT" dirty="0"/>
              <a:t> </a:t>
            </a:r>
            <a:r>
              <a:rPr lang="it-IT" dirty="0" err="1"/>
              <a:t>een</a:t>
            </a:r>
            <a:r>
              <a:rPr lang="it-IT" dirty="0"/>
              <a:t> </a:t>
            </a:r>
            <a:r>
              <a:rPr lang="it-IT" dirty="0" err="1"/>
              <a:t>huis</a:t>
            </a:r>
            <a:r>
              <a:rPr lang="it-IT" dirty="0"/>
              <a:t> </a:t>
            </a:r>
            <a:r>
              <a:rPr lang="it-IT" dirty="0" err="1"/>
              <a:t>gezien</a:t>
            </a:r>
            <a:r>
              <a:rPr lang="it-IT" dirty="0"/>
              <a:t> </a:t>
            </a:r>
          </a:p>
          <a:p>
            <a:r>
              <a:rPr lang="it-IT" dirty="0" err="1"/>
              <a:t>Thuis</a:t>
            </a:r>
            <a:r>
              <a:rPr lang="it-IT" dirty="0"/>
              <a:t> – </a:t>
            </a:r>
            <a:r>
              <a:rPr lang="it-IT" dirty="0" err="1"/>
              <a:t>het</a:t>
            </a:r>
            <a:r>
              <a:rPr lang="it-IT" dirty="0"/>
              <a:t> </a:t>
            </a:r>
            <a:r>
              <a:rPr lang="it-IT" dirty="0" err="1"/>
              <a:t>regent</a:t>
            </a:r>
            <a:r>
              <a:rPr lang="it-IT" dirty="0"/>
              <a:t> hard, </a:t>
            </a:r>
            <a:r>
              <a:rPr lang="it-IT" dirty="0" err="1"/>
              <a:t>ik</a:t>
            </a:r>
            <a:r>
              <a:rPr lang="it-IT" dirty="0"/>
              <a:t> </a:t>
            </a:r>
            <a:r>
              <a:rPr lang="it-IT" dirty="0" err="1"/>
              <a:t>blijf</a:t>
            </a:r>
            <a:r>
              <a:rPr lang="it-IT" dirty="0"/>
              <a:t> </a:t>
            </a:r>
            <a:r>
              <a:rPr lang="it-IT" dirty="0" err="1"/>
              <a:t>thuis</a:t>
            </a:r>
            <a:r>
              <a:rPr lang="it-IT" dirty="0"/>
              <a:t> – SEMPRE STATO IN LUOGO </a:t>
            </a:r>
          </a:p>
          <a:p>
            <a:r>
              <a:rPr lang="it-IT" dirty="0"/>
              <a:t>Voglio andare a casa = </a:t>
            </a:r>
            <a:r>
              <a:rPr lang="it-IT" dirty="0" err="1"/>
              <a:t>ik</a:t>
            </a:r>
            <a:r>
              <a:rPr lang="it-IT" dirty="0"/>
              <a:t> </a:t>
            </a:r>
            <a:r>
              <a:rPr lang="it-IT" dirty="0" err="1"/>
              <a:t>wil</a:t>
            </a:r>
            <a:r>
              <a:rPr lang="it-IT" dirty="0"/>
              <a:t> </a:t>
            </a:r>
            <a:r>
              <a:rPr lang="it-IT" dirty="0" err="1"/>
              <a:t>naar</a:t>
            </a:r>
            <a:r>
              <a:rPr lang="it-IT" dirty="0"/>
              <a:t> </a:t>
            </a:r>
            <a:r>
              <a:rPr lang="it-IT" dirty="0" err="1"/>
              <a:t>huis</a:t>
            </a:r>
            <a:r>
              <a:rPr lang="it-IT" dirty="0"/>
              <a:t> </a:t>
            </a:r>
            <a:r>
              <a:rPr lang="it-IT" dirty="0" err="1"/>
              <a:t>gaan</a:t>
            </a:r>
            <a:r>
              <a:rPr lang="it-IT" dirty="0"/>
              <a:t> </a:t>
            </a:r>
          </a:p>
          <a:p>
            <a:endParaRPr lang="it-IT" dirty="0"/>
          </a:p>
          <a:p>
            <a:r>
              <a:rPr lang="it-IT" dirty="0" err="1"/>
              <a:t>Het</a:t>
            </a:r>
            <a:r>
              <a:rPr lang="it-IT" dirty="0"/>
              <a:t> </a:t>
            </a:r>
            <a:r>
              <a:rPr lang="it-IT" dirty="0" err="1"/>
              <a:t>regent</a:t>
            </a:r>
            <a:r>
              <a:rPr lang="it-IT" dirty="0"/>
              <a:t> = piove (presente) </a:t>
            </a:r>
          </a:p>
          <a:p>
            <a:endParaRPr lang="it-IT" dirty="0"/>
          </a:p>
        </p:txBody>
      </p:sp>
    </p:spTree>
    <p:extLst>
      <p:ext uri="{BB962C8B-B14F-4D97-AF65-F5344CB8AC3E}">
        <p14:creationId xmlns:p14="http://schemas.microsoft.com/office/powerpoint/2010/main" val="56850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DD4A72-7D3D-4942-B9A6-10415F64D97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DE14B92-492E-4AF1-B53C-08CD56467C24}"/>
              </a:ext>
            </a:extLst>
          </p:cNvPr>
          <p:cNvSpPr>
            <a:spLocks noGrp="1"/>
          </p:cNvSpPr>
          <p:nvPr>
            <p:ph idx="1"/>
          </p:nvPr>
        </p:nvSpPr>
        <p:spPr/>
        <p:txBody>
          <a:bodyPr/>
          <a:lstStyle/>
          <a:p>
            <a:r>
              <a:rPr lang="it-IT" dirty="0"/>
              <a:t>Andiamo a cenare al ristorante domani sera dopo la lezione </a:t>
            </a:r>
          </a:p>
          <a:p>
            <a:r>
              <a:rPr lang="it-IT" dirty="0" err="1"/>
              <a:t>Wij</a:t>
            </a:r>
            <a:r>
              <a:rPr lang="it-IT" dirty="0"/>
              <a:t> </a:t>
            </a:r>
            <a:r>
              <a:rPr lang="it-IT" dirty="0" err="1"/>
              <a:t>zullen</a:t>
            </a:r>
            <a:r>
              <a:rPr lang="it-IT" dirty="0"/>
              <a:t> </a:t>
            </a:r>
            <a:r>
              <a:rPr lang="it-IT" dirty="0" err="1"/>
              <a:t>morgenavond</a:t>
            </a:r>
            <a:r>
              <a:rPr lang="it-IT" dirty="0"/>
              <a:t> </a:t>
            </a:r>
            <a:r>
              <a:rPr lang="it-IT" dirty="0" err="1"/>
              <a:t>na</a:t>
            </a:r>
            <a:r>
              <a:rPr lang="it-IT" dirty="0"/>
              <a:t> de </a:t>
            </a:r>
            <a:r>
              <a:rPr lang="it-IT" dirty="0" err="1"/>
              <a:t>les</a:t>
            </a:r>
            <a:r>
              <a:rPr lang="it-IT" dirty="0"/>
              <a:t> </a:t>
            </a:r>
            <a:r>
              <a:rPr lang="it-IT" dirty="0" err="1"/>
              <a:t>naar</a:t>
            </a:r>
            <a:r>
              <a:rPr lang="it-IT" dirty="0"/>
              <a:t> </a:t>
            </a:r>
            <a:r>
              <a:rPr lang="it-IT" dirty="0" err="1"/>
              <a:t>het</a:t>
            </a:r>
            <a:r>
              <a:rPr lang="it-IT" dirty="0"/>
              <a:t> restaurant </a:t>
            </a:r>
            <a:r>
              <a:rPr lang="it-IT" dirty="0" err="1"/>
              <a:t>dineren</a:t>
            </a:r>
            <a:r>
              <a:rPr lang="it-IT" dirty="0"/>
              <a:t> </a:t>
            </a:r>
          </a:p>
          <a:p>
            <a:r>
              <a:rPr lang="it-IT" dirty="0" err="1"/>
              <a:t>Morgenavond</a:t>
            </a:r>
            <a:r>
              <a:rPr lang="it-IT" dirty="0"/>
              <a:t> </a:t>
            </a:r>
            <a:r>
              <a:rPr lang="it-IT" dirty="0" err="1"/>
              <a:t>zullen</a:t>
            </a:r>
            <a:r>
              <a:rPr lang="it-IT" dirty="0"/>
              <a:t> </a:t>
            </a:r>
            <a:r>
              <a:rPr lang="it-IT" dirty="0" err="1"/>
              <a:t>wij</a:t>
            </a:r>
            <a:r>
              <a:rPr lang="it-IT" dirty="0"/>
              <a:t>….</a:t>
            </a:r>
          </a:p>
          <a:p>
            <a:r>
              <a:rPr lang="it-IT" dirty="0" err="1"/>
              <a:t>Zullen</a:t>
            </a:r>
            <a:r>
              <a:rPr lang="it-IT" dirty="0"/>
              <a:t> </a:t>
            </a:r>
            <a:r>
              <a:rPr lang="it-IT" dirty="0" err="1"/>
              <a:t>wij</a:t>
            </a:r>
            <a:r>
              <a:rPr lang="it-IT" dirty="0"/>
              <a:t> </a:t>
            </a:r>
            <a:r>
              <a:rPr lang="it-IT" dirty="0" err="1"/>
              <a:t>morgenavond</a:t>
            </a:r>
            <a:r>
              <a:rPr lang="it-IT" dirty="0"/>
              <a:t>….</a:t>
            </a:r>
            <a:r>
              <a:rPr lang="it-IT" dirty="0" err="1"/>
              <a:t>dineren</a:t>
            </a:r>
            <a:r>
              <a:rPr lang="it-IT" dirty="0"/>
              <a:t>?</a:t>
            </a:r>
          </a:p>
        </p:txBody>
      </p:sp>
    </p:spTree>
    <p:extLst>
      <p:ext uri="{BB962C8B-B14F-4D97-AF65-F5344CB8AC3E}">
        <p14:creationId xmlns:p14="http://schemas.microsoft.com/office/powerpoint/2010/main" val="406059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FE54043-CB0B-D4FD-5608-95A3E71CFE3C}"/>
              </a:ext>
            </a:extLst>
          </p:cNvPr>
          <p:cNvSpPr>
            <a:spLocks noGrp="1"/>
          </p:cNvSpPr>
          <p:nvPr>
            <p:ph type="title"/>
          </p:nvPr>
        </p:nvSpPr>
        <p:spPr>
          <a:xfrm>
            <a:off x="841247" y="978619"/>
            <a:ext cx="3410712" cy="1106424"/>
          </a:xfrm>
        </p:spPr>
        <p:txBody>
          <a:bodyPr>
            <a:normAutofit/>
          </a:bodyPr>
          <a:lstStyle/>
          <a:p>
            <a:br>
              <a:rPr lang="it-IT" sz="2800" dirty="0"/>
            </a:br>
            <a:r>
              <a:rPr lang="it-IT" sz="2800" dirty="0"/>
              <a:t>- MAN</a:t>
            </a:r>
          </a:p>
        </p:txBody>
      </p:sp>
      <p:sp>
        <p:nvSpPr>
          <p:cNvPr id="29" name="Rectangle 2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Content Placeholder 21">
            <a:extLst>
              <a:ext uri="{FF2B5EF4-FFF2-40B4-BE49-F238E27FC236}">
                <a16:creationId xmlns:a16="http://schemas.microsoft.com/office/drawing/2014/main" id="{7FD33613-774E-C708-2959-BBCF69568497}"/>
              </a:ext>
            </a:extLst>
          </p:cNvPr>
          <p:cNvSpPr>
            <a:spLocks noGrp="1"/>
          </p:cNvSpPr>
          <p:nvPr>
            <p:ph idx="1"/>
          </p:nvPr>
        </p:nvSpPr>
        <p:spPr>
          <a:xfrm>
            <a:off x="345567" y="2252870"/>
            <a:ext cx="4256913" cy="3560251"/>
          </a:xfrm>
        </p:spPr>
        <p:txBody>
          <a:bodyPr>
            <a:normAutofit/>
          </a:bodyPr>
          <a:lstStyle/>
          <a:p>
            <a:pPr marL="0" indent="0">
              <a:buNone/>
            </a:pPr>
            <a:r>
              <a:rPr lang="en-US" sz="1800" dirty="0" err="1"/>
              <a:t>staatsman</a:t>
            </a:r>
            <a:r>
              <a:rPr lang="en-US" sz="1800" dirty="0"/>
              <a:t> &gt; </a:t>
            </a:r>
            <a:r>
              <a:rPr lang="en-US" sz="1800" dirty="0" err="1"/>
              <a:t>staatslieden</a:t>
            </a:r>
            <a:br>
              <a:rPr lang="en-US" sz="1800" dirty="0"/>
            </a:br>
            <a:r>
              <a:rPr lang="en-US" sz="1800" dirty="0" err="1"/>
              <a:t>vakbondsman</a:t>
            </a:r>
            <a:r>
              <a:rPr lang="en-US" sz="1800" dirty="0"/>
              <a:t> &gt; </a:t>
            </a:r>
            <a:r>
              <a:rPr lang="en-US" sz="1800" dirty="0" err="1"/>
              <a:t>vakbondslieden</a:t>
            </a:r>
            <a:br>
              <a:rPr lang="en-US" sz="1800" dirty="0"/>
            </a:br>
            <a:r>
              <a:rPr lang="en-US" sz="1800" dirty="0" err="1"/>
              <a:t>timmerman</a:t>
            </a:r>
            <a:r>
              <a:rPr lang="en-US" sz="1800" dirty="0"/>
              <a:t> &gt; </a:t>
            </a:r>
            <a:r>
              <a:rPr lang="en-US" sz="1800" dirty="0" err="1"/>
              <a:t>timmerlieden</a:t>
            </a:r>
            <a:br>
              <a:rPr lang="en-US" sz="1800" dirty="0"/>
            </a:br>
            <a:r>
              <a:rPr lang="en-US" sz="1800" dirty="0" err="1"/>
              <a:t>politieman</a:t>
            </a:r>
            <a:r>
              <a:rPr lang="en-US" sz="1800" dirty="0"/>
              <a:t> &gt; </a:t>
            </a:r>
            <a:r>
              <a:rPr lang="en-US" sz="1800" dirty="0" err="1"/>
              <a:t>politie</a:t>
            </a:r>
            <a:r>
              <a:rPr lang="en-US" sz="1800" dirty="0"/>
              <a:t>, </a:t>
            </a:r>
            <a:r>
              <a:rPr lang="en-US" sz="1800" dirty="0" err="1"/>
              <a:t>politieagenten</a:t>
            </a:r>
            <a:endParaRPr lang="en-US" sz="1700" dirty="0"/>
          </a:p>
        </p:txBody>
      </p:sp>
      <p:pic>
        <p:nvPicPr>
          <p:cNvPr id="8" name="Segnaposto contenuto 7">
            <a:extLst>
              <a:ext uri="{FF2B5EF4-FFF2-40B4-BE49-F238E27FC236}">
                <a16:creationId xmlns:a16="http://schemas.microsoft.com/office/drawing/2014/main" id="{956549F4-90D1-B9BD-9F7A-BE484E475E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711" y="630936"/>
            <a:ext cx="4698690" cy="5495544"/>
          </a:xfrm>
          <a:prstGeom prst="rect">
            <a:avLst/>
          </a:prstGeom>
        </p:spPr>
      </p:pic>
    </p:spTree>
    <p:extLst>
      <p:ext uri="{BB962C8B-B14F-4D97-AF65-F5344CB8AC3E}">
        <p14:creationId xmlns:p14="http://schemas.microsoft.com/office/powerpoint/2010/main" val="266013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it-IT"/>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it-IT"/>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it-IT"/>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it-IT"/>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it-IT"/>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it-IT"/>
            </a:p>
          </p:txBody>
        </p:sp>
      </p:grpSp>
      <p:sp>
        <p:nvSpPr>
          <p:cNvPr id="2" name="Titolo 1">
            <a:extLst>
              <a:ext uri="{FF2B5EF4-FFF2-40B4-BE49-F238E27FC236}">
                <a16:creationId xmlns:a16="http://schemas.microsoft.com/office/drawing/2014/main" id="{75069D42-FF9F-4345-B3AD-6C60609C4B8C}"/>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3200" b="1" kern="1200" dirty="0" err="1">
                <a:solidFill>
                  <a:srgbClr val="FFFFFF"/>
                </a:solidFill>
                <a:latin typeface="+mj-lt"/>
                <a:ea typeface="+mj-ea"/>
                <a:cs typeface="+mj-cs"/>
              </a:rPr>
              <a:t>Corrigeer</a:t>
            </a:r>
            <a:r>
              <a:rPr lang="en-US" sz="3200" b="1" kern="1200" dirty="0">
                <a:solidFill>
                  <a:srgbClr val="FFFFFF"/>
                </a:solidFill>
                <a:latin typeface="+mj-lt"/>
                <a:ea typeface="+mj-ea"/>
                <a:cs typeface="+mj-cs"/>
              </a:rPr>
              <a:t> het </a:t>
            </a:r>
            <a:r>
              <a:rPr lang="en-US" sz="3200" b="1" kern="1200" dirty="0" err="1">
                <a:solidFill>
                  <a:srgbClr val="FFFFFF"/>
                </a:solidFill>
                <a:latin typeface="+mj-lt"/>
                <a:ea typeface="+mj-ea"/>
                <a:cs typeface="+mj-cs"/>
              </a:rPr>
              <a:t>werkwoord</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als</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dat</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nodig</a:t>
            </a:r>
            <a:r>
              <a:rPr lang="en-US" sz="3200" b="1" kern="1200" dirty="0">
                <a:solidFill>
                  <a:srgbClr val="FFFFFF"/>
                </a:solidFill>
                <a:latin typeface="+mj-lt"/>
                <a:ea typeface="+mj-ea"/>
                <a:cs typeface="+mj-cs"/>
              </a:rPr>
              <a:t> is!</a:t>
            </a:r>
            <a:endParaRPr lang="en-US" sz="3200" kern="1200" dirty="0">
              <a:solidFill>
                <a:srgbClr val="FFFFFF"/>
              </a:solidFill>
              <a:latin typeface="+mj-lt"/>
              <a:ea typeface="+mj-ea"/>
              <a:cs typeface="+mj-cs"/>
            </a:endParaRPr>
          </a:p>
        </p:txBody>
      </p:sp>
      <p:graphicFrame>
        <p:nvGraphicFramePr>
          <p:cNvPr id="5" name="CasellaDiTesto 2">
            <a:extLst>
              <a:ext uri="{FF2B5EF4-FFF2-40B4-BE49-F238E27FC236}">
                <a16:creationId xmlns:a16="http://schemas.microsoft.com/office/drawing/2014/main" id="{B623EB49-2EC4-071D-A3F4-EA63CCBEA71F}"/>
              </a:ext>
            </a:extLst>
          </p:cNvPr>
          <p:cNvGraphicFramePr/>
          <p:nvPr>
            <p:extLst>
              <p:ext uri="{D42A27DB-BD31-4B8C-83A1-F6EECF244321}">
                <p14:modId xmlns:p14="http://schemas.microsoft.com/office/powerpoint/2010/main" val="336387276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64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A79E61-4818-4C31-AD74-3C90F85FFAE3}"/>
              </a:ext>
            </a:extLst>
          </p:cNvPr>
          <p:cNvSpPr>
            <a:spLocks noGrp="1"/>
          </p:cNvSpPr>
          <p:nvPr>
            <p:ph type="title"/>
          </p:nvPr>
        </p:nvSpPr>
        <p:spPr/>
        <p:txBody>
          <a:bodyPr/>
          <a:lstStyle/>
          <a:p>
            <a:pPr algn="ctr"/>
            <a:r>
              <a:rPr lang="it-IT" dirty="0"/>
              <a:t>PRONUNCE TUTTE OLANDESI </a:t>
            </a:r>
          </a:p>
        </p:txBody>
      </p:sp>
      <p:sp>
        <p:nvSpPr>
          <p:cNvPr id="3" name="Segnaposto contenuto 2">
            <a:extLst>
              <a:ext uri="{FF2B5EF4-FFF2-40B4-BE49-F238E27FC236}">
                <a16:creationId xmlns:a16="http://schemas.microsoft.com/office/drawing/2014/main" id="{5367DCCA-DDCF-4816-AB78-9DB468D6EC43}"/>
              </a:ext>
            </a:extLst>
          </p:cNvPr>
          <p:cNvSpPr>
            <a:spLocks noGrp="1"/>
          </p:cNvSpPr>
          <p:nvPr>
            <p:ph idx="1"/>
          </p:nvPr>
        </p:nvSpPr>
        <p:spPr>
          <a:xfrm>
            <a:off x="670560" y="2478024"/>
            <a:ext cx="10759440" cy="3694176"/>
          </a:xfrm>
        </p:spPr>
        <p:txBody>
          <a:bodyPr>
            <a:noAutofit/>
          </a:bodyPr>
          <a:lstStyle/>
          <a:p>
            <a:pPr marL="0" indent="0">
              <a:buNone/>
            </a:pPr>
            <a:r>
              <a:rPr lang="it-IT" sz="2000" b="1" dirty="0"/>
              <a:t>OE </a:t>
            </a:r>
            <a:r>
              <a:rPr lang="it-IT" sz="2000" dirty="0"/>
              <a:t>= </a:t>
            </a:r>
            <a:r>
              <a:rPr lang="it-IT" sz="2000" dirty="0" err="1"/>
              <a:t>vloer</a:t>
            </a:r>
            <a:r>
              <a:rPr lang="it-IT" sz="2000" dirty="0"/>
              <a:t>, </a:t>
            </a:r>
            <a:r>
              <a:rPr lang="it-IT" sz="2000" dirty="0" err="1"/>
              <a:t>koe</a:t>
            </a:r>
            <a:r>
              <a:rPr lang="it-IT" sz="2000" dirty="0"/>
              <a:t>, </a:t>
            </a:r>
            <a:r>
              <a:rPr lang="it-IT" sz="2000" dirty="0" err="1"/>
              <a:t>moe</a:t>
            </a:r>
            <a:r>
              <a:rPr lang="it-IT" sz="2000" dirty="0"/>
              <a:t>, </a:t>
            </a:r>
            <a:r>
              <a:rPr lang="it-IT" sz="2000" dirty="0" err="1"/>
              <a:t>doen</a:t>
            </a:r>
            <a:r>
              <a:rPr lang="it-IT" sz="2000" dirty="0"/>
              <a:t> --- U come UDINE / UGOLA / USIGNOLO, è una </a:t>
            </a:r>
            <a:r>
              <a:rPr lang="it-IT" sz="2000" b="1" dirty="0"/>
              <a:t>u</a:t>
            </a:r>
            <a:r>
              <a:rPr lang="it-IT" sz="2000" dirty="0"/>
              <a:t> normale come in italiano </a:t>
            </a:r>
          </a:p>
          <a:p>
            <a:pPr marL="0" indent="0">
              <a:buNone/>
            </a:pPr>
            <a:r>
              <a:rPr lang="it-IT" sz="2000" b="1" dirty="0"/>
              <a:t>U </a:t>
            </a:r>
            <a:r>
              <a:rPr lang="it-IT" sz="2000" dirty="0"/>
              <a:t>= Ü </a:t>
            </a:r>
            <a:r>
              <a:rPr lang="it-IT" sz="2000" dirty="0" err="1"/>
              <a:t>utrecht</a:t>
            </a:r>
            <a:r>
              <a:rPr lang="it-IT" sz="2000" dirty="0"/>
              <a:t>, </a:t>
            </a:r>
            <a:r>
              <a:rPr lang="it-IT" sz="2000" dirty="0" err="1"/>
              <a:t>universiteit</a:t>
            </a:r>
            <a:r>
              <a:rPr lang="it-IT" sz="2000" dirty="0"/>
              <a:t>, bureau, super (si pronuncia come la u francese)</a:t>
            </a:r>
          </a:p>
          <a:p>
            <a:pPr marL="0" indent="0">
              <a:buNone/>
            </a:pPr>
            <a:r>
              <a:rPr lang="it-IT" sz="2000" b="1" dirty="0"/>
              <a:t>UI</a:t>
            </a:r>
            <a:r>
              <a:rPr lang="it-IT" sz="2000" dirty="0"/>
              <a:t> = </a:t>
            </a:r>
            <a:r>
              <a:rPr lang="it-IT" sz="2000" dirty="0" err="1"/>
              <a:t>uitgaan</a:t>
            </a:r>
            <a:r>
              <a:rPr lang="it-IT" sz="2000" dirty="0"/>
              <a:t>, </a:t>
            </a:r>
            <a:r>
              <a:rPr lang="it-IT" sz="2000" dirty="0" err="1"/>
              <a:t>fruit</a:t>
            </a:r>
            <a:r>
              <a:rPr lang="it-IT" sz="2000" dirty="0"/>
              <a:t>, </a:t>
            </a:r>
            <a:r>
              <a:rPr lang="it-IT" sz="2000" dirty="0" err="1"/>
              <a:t>buiten</a:t>
            </a:r>
            <a:r>
              <a:rPr lang="it-IT" sz="2000" dirty="0"/>
              <a:t>, </a:t>
            </a:r>
            <a:r>
              <a:rPr lang="it-IT" sz="2000" dirty="0" err="1"/>
              <a:t>struik</a:t>
            </a:r>
            <a:r>
              <a:rPr lang="it-IT" sz="2000" dirty="0"/>
              <a:t>, </a:t>
            </a:r>
            <a:r>
              <a:rPr lang="it-IT" sz="2000" dirty="0" err="1"/>
              <a:t>kuil</a:t>
            </a:r>
            <a:r>
              <a:rPr lang="it-IT" sz="2000" dirty="0"/>
              <a:t>, </a:t>
            </a:r>
            <a:r>
              <a:rPr lang="it-IT" sz="2000" dirty="0" err="1"/>
              <a:t>gebruiken</a:t>
            </a:r>
            <a:endParaRPr lang="it-IT" sz="2000" dirty="0"/>
          </a:p>
          <a:p>
            <a:pPr marL="0" indent="0">
              <a:buNone/>
            </a:pPr>
            <a:r>
              <a:rPr lang="it-IT" sz="2000" b="1" dirty="0"/>
              <a:t>NG </a:t>
            </a:r>
            <a:r>
              <a:rPr lang="it-IT" sz="2000" dirty="0"/>
              <a:t>= non si scatarra anche se c’è una G. Engels, </a:t>
            </a:r>
            <a:r>
              <a:rPr lang="it-IT" sz="2000" dirty="0" err="1"/>
              <a:t>kringloop</a:t>
            </a:r>
            <a:r>
              <a:rPr lang="it-IT" sz="2000" dirty="0"/>
              <a:t>, </a:t>
            </a:r>
            <a:r>
              <a:rPr lang="it-IT" sz="2000" dirty="0" err="1"/>
              <a:t>koning</a:t>
            </a:r>
            <a:r>
              <a:rPr lang="it-IT" sz="2000" dirty="0"/>
              <a:t>, </a:t>
            </a:r>
            <a:r>
              <a:rPr lang="it-IT" sz="2000" dirty="0" err="1"/>
              <a:t>koningin</a:t>
            </a:r>
            <a:r>
              <a:rPr lang="it-IT" sz="2000" dirty="0"/>
              <a:t>, bang</a:t>
            </a:r>
          </a:p>
          <a:p>
            <a:pPr marL="0" indent="0">
              <a:buNone/>
            </a:pPr>
            <a:r>
              <a:rPr lang="it-IT" sz="2000" b="1" dirty="0"/>
              <a:t>TIE</a:t>
            </a:r>
            <a:r>
              <a:rPr lang="it-IT" sz="2000" dirty="0"/>
              <a:t> = si legge come TSI.  </a:t>
            </a:r>
            <a:r>
              <a:rPr lang="it-IT" sz="2000" dirty="0" err="1"/>
              <a:t>Constructie</a:t>
            </a:r>
            <a:r>
              <a:rPr lang="it-IT" sz="2000" dirty="0"/>
              <a:t>, </a:t>
            </a:r>
            <a:r>
              <a:rPr lang="it-IT" sz="2000" dirty="0" err="1"/>
              <a:t>organisatie</a:t>
            </a:r>
            <a:r>
              <a:rPr lang="it-IT" sz="2000" dirty="0"/>
              <a:t>, </a:t>
            </a:r>
            <a:r>
              <a:rPr lang="it-IT" sz="2000" dirty="0" err="1"/>
              <a:t>politie</a:t>
            </a:r>
            <a:r>
              <a:rPr lang="it-IT" sz="2000" dirty="0"/>
              <a:t>, </a:t>
            </a:r>
            <a:r>
              <a:rPr lang="it-IT" sz="2000" dirty="0" err="1"/>
              <a:t>receptie</a:t>
            </a:r>
            <a:endParaRPr lang="it-IT" sz="2000" dirty="0"/>
          </a:p>
          <a:p>
            <a:pPr marL="0" indent="0">
              <a:buNone/>
            </a:pPr>
            <a:endParaRPr lang="it-IT" sz="2000" dirty="0"/>
          </a:p>
          <a:p>
            <a:pPr marL="0" indent="0">
              <a:buNone/>
            </a:pPr>
            <a:r>
              <a:rPr lang="it-IT" sz="2000" b="1" dirty="0"/>
              <a:t>ASCOLTATE OSKAR MEIJER!!!!!!!!!!</a:t>
            </a:r>
          </a:p>
          <a:p>
            <a:pPr marL="0" indent="0">
              <a:buNone/>
            </a:pPr>
            <a:endParaRPr lang="it-IT" sz="2000" dirty="0"/>
          </a:p>
          <a:p>
            <a:pPr marL="0" indent="0">
              <a:buNone/>
            </a:pPr>
            <a:endParaRPr lang="it-IT" sz="2000" dirty="0"/>
          </a:p>
          <a:p>
            <a:pPr marL="0" indent="0">
              <a:buNone/>
            </a:pPr>
            <a:endParaRPr lang="it-IT" sz="2000" dirty="0"/>
          </a:p>
          <a:p>
            <a:pPr marL="0" indent="0">
              <a:buNone/>
            </a:pPr>
            <a:r>
              <a:rPr lang="it-IT" sz="2000" dirty="0"/>
              <a:t>  </a:t>
            </a:r>
          </a:p>
        </p:txBody>
      </p:sp>
      <p:pic>
        <p:nvPicPr>
          <p:cNvPr id="4" name="Oskar pronuncia">
            <a:hlinkClick r:id="" action="ppaction://media"/>
            <a:extLst>
              <a:ext uri="{FF2B5EF4-FFF2-40B4-BE49-F238E27FC236}">
                <a16:creationId xmlns:a16="http://schemas.microsoft.com/office/drawing/2014/main" id="{2305A16B-E850-B2A2-2D64-EF86C127D8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82080" y="5582920"/>
            <a:ext cx="406400" cy="406400"/>
          </a:xfrm>
          <a:prstGeom prst="rect">
            <a:avLst/>
          </a:prstGeom>
        </p:spPr>
      </p:pic>
    </p:spTree>
    <p:extLst>
      <p:ext uri="{BB962C8B-B14F-4D97-AF65-F5344CB8AC3E}">
        <p14:creationId xmlns:p14="http://schemas.microsoft.com/office/powerpoint/2010/main" val="27828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5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Vervoeg</a:t>
            </a:r>
            <a:r>
              <a:rPr lang="it-IT" dirty="0"/>
              <a:t> de </a:t>
            </a:r>
            <a:r>
              <a:rPr lang="it-IT" dirty="0" err="1"/>
              <a:t>werkwoorden</a:t>
            </a:r>
            <a:endParaRPr lang="it-IT" dirty="0"/>
          </a:p>
        </p:txBody>
      </p:sp>
      <p:sp>
        <p:nvSpPr>
          <p:cNvPr id="3" name="Segnaposto contenuto 2"/>
          <p:cNvSpPr>
            <a:spLocks noGrp="1"/>
          </p:cNvSpPr>
          <p:nvPr>
            <p:ph idx="1"/>
          </p:nvPr>
        </p:nvSpPr>
        <p:spPr/>
        <p:txBody>
          <a:bodyPr>
            <a:normAutofit/>
          </a:bodyPr>
          <a:lstStyle/>
          <a:p>
            <a:pPr marL="0" indent="0">
              <a:buNone/>
            </a:pPr>
            <a:r>
              <a:rPr lang="it-IT" dirty="0" err="1">
                <a:latin typeface="Bierstadt" panose="020B0004020202020204" pitchFamily="34" charset="0"/>
              </a:rPr>
              <a:t>Vanavond</a:t>
            </a:r>
            <a:r>
              <a:rPr lang="it-IT" dirty="0">
                <a:latin typeface="Bierstadt" panose="020B0004020202020204" pitchFamily="34" charset="0"/>
              </a:rPr>
              <a:t> (</a:t>
            </a:r>
            <a:r>
              <a:rPr lang="it-IT" b="1" dirty="0" err="1">
                <a:latin typeface="Bierstadt" panose="020B0004020202020204" pitchFamily="34" charset="0"/>
              </a:rPr>
              <a:t>vieren</a:t>
            </a:r>
            <a:r>
              <a:rPr lang="it-IT" dirty="0">
                <a:latin typeface="Bierstadt" panose="020B0004020202020204" pitchFamily="34" charset="0"/>
              </a:rPr>
              <a:t>) de </a:t>
            </a:r>
            <a:r>
              <a:rPr lang="it-IT" dirty="0" err="1">
                <a:latin typeface="Bierstadt" panose="020B0004020202020204" pitchFamily="34" charset="0"/>
              </a:rPr>
              <a:t>moeder</a:t>
            </a:r>
            <a:r>
              <a:rPr lang="it-IT" dirty="0">
                <a:latin typeface="Bierstadt" panose="020B0004020202020204" pitchFamily="34" charset="0"/>
              </a:rPr>
              <a:t> van Emma en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tweelingzus</a:t>
            </a:r>
            <a:r>
              <a:rPr lang="it-IT" dirty="0">
                <a:latin typeface="Bierstadt" panose="020B0004020202020204" pitchFamily="34" charset="0"/>
              </a:rPr>
              <a:t> Margot </a:t>
            </a:r>
            <a:r>
              <a:rPr lang="it-IT" dirty="0" err="1">
                <a:latin typeface="Bierstadt" panose="020B0004020202020204" pitchFamily="34" charset="0"/>
              </a:rPr>
              <a:t>hun</a:t>
            </a:r>
            <a:r>
              <a:rPr lang="it-IT" dirty="0">
                <a:latin typeface="Bierstadt" panose="020B0004020202020204" pitchFamily="34" charset="0"/>
              </a:rPr>
              <a:t> </a:t>
            </a:r>
            <a:r>
              <a:rPr lang="it-IT" dirty="0" err="1">
                <a:latin typeface="Bierstadt" panose="020B0004020202020204" pitchFamily="34" charset="0"/>
              </a:rPr>
              <a:t>verjaardag</a:t>
            </a:r>
            <a:r>
              <a:rPr lang="it-IT" dirty="0">
                <a:latin typeface="Bierstadt" panose="020B0004020202020204" pitchFamily="34" charset="0"/>
              </a:rPr>
              <a:t> in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gezellig</a:t>
            </a:r>
            <a:r>
              <a:rPr lang="it-IT" dirty="0">
                <a:latin typeface="Bierstadt" panose="020B0004020202020204" pitchFamily="34" charset="0"/>
              </a:rPr>
              <a:t> </a:t>
            </a:r>
            <a:r>
              <a:rPr lang="it-IT" dirty="0" err="1">
                <a:latin typeface="Bierstadt" panose="020B0004020202020204" pitchFamily="34" charset="0"/>
              </a:rPr>
              <a:t>café</a:t>
            </a:r>
            <a:r>
              <a:rPr lang="it-IT" dirty="0">
                <a:latin typeface="Bierstadt" panose="020B0004020202020204" pitchFamily="34" charset="0"/>
              </a:rPr>
              <a:t>, de </a:t>
            </a:r>
            <a:r>
              <a:rPr lang="it-IT" dirty="0" err="1">
                <a:latin typeface="Bierstadt" panose="020B0004020202020204" pitchFamily="34" charset="0"/>
              </a:rPr>
              <a:t>hele</a:t>
            </a:r>
            <a:r>
              <a:rPr lang="it-IT" dirty="0">
                <a:latin typeface="Bierstadt" panose="020B0004020202020204" pitchFamily="34" charset="0"/>
              </a:rPr>
              <a:t> </a:t>
            </a:r>
            <a:r>
              <a:rPr lang="it-IT" dirty="0" err="1">
                <a:latin typeface="Bierstadt" panose="020B0004020202020204" pitchFamily="34" charset="0"/>
              </a:rPr>
              <a:t>familie</a:t>
            </a:r>
            <a:r>
              <a:rPr lang="it-IT" dirty="0">
                <a:latin typeface="Bierstadt" panose="020B0004020202020204" pitchFamily="34" charset="0"/>
              </a:rPr>
              <a:t> (</a:t>
            </a:r>
            <a:r>
              <a:rPr lang="it-IT" b="1" dirty="0" err="1">
                <a:latin typeface="Bierstadt" panose="020B0004020202020204" pitchFamily="34" charset="0"/>
              </a:rPr>
              <a:t>komen</a:t>
            </a:r>
            <a:r>
              <a:rPr lang="it-IT" dirty="0">
                <a:latin typeface="Bierstadt" panose="020B0004020202020204" pitchFamily="34" charset="0"/>
              </a:rPr>
              <a:t>) </a:t>
            </a:r>
            <a:r>
              <a:rPr lang="it-IT" dirty="0" err="1">
                <a:latin typeface="Bierstadt" panose="020B0004020202020204" pitchFamily="34" charset="0"/>
              </a:rPr>
              <a:t>naar</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feest</a:t>
            </a:r>
            <a:r>
              <a:rPr lang="it-IT" dirty="0">
                <a:latin typeface="Bierstadt" panose="020B0004020202020204" pitchFamily="34" charset="0"/>
              </a:rPr>
              <a:t>. Emma (</a:t>
            </a:r>
            <a:r>
              <a:rPr lang="it-IT" dirty="0" err="1">
                <a:latin typeface="Bierstadt" panose="020B0004020202020204" pitchFamily="34" charset="0"/>
              </a:rPr>
              <a:t>zijn</a:t>
            </a:r>
            <a:r>
              <a:rPr lang="it-IT" b="1" dirty="0">
                <a:latin typeface="Bierstadt" panose="020B0004020202020204" pitchFamily="34" charset="0"/>
              </a:rPr>
              <a:t>)</a:t>
            </a:r>
            <a:r>
              <a:rPr lang="it-IT" dirty="0">
                <a:latin typeface="Bierstadt" panose="020B0004020202020204" pitchFamily="34" charset="0"/>
              </a:rPr>
              <a:t> </a:t>
            </a:r>
            <a:r>
              <a:rPr lang="it-IT" dirty="0" err="1">
                <a:latin typeface="Bierstadt" panose="020B0004020202020204" pitchFamily="34" charset="0"/>
              </a:rPr>
              <a:t>blij</a:t>
            </a:r>
            <a:r>
              <a:rPr lang="it-IT" dirty="0">
                <a:latin typeface="Bierstadt" panose="020B0004020202020204" pitchFamily="34" charset="0"/>
              </a:rPr>
              <a:t>,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vinden</a:t>
            </a:r>
            <a:r>
              <a:rPr lang="it-IT" dirty="0">
                <a:latin typeface="Bierstadt" panose="020B0004020202020204" pitchFamily="34" charset="0"/>
              </a:rPr>
              <a:t>)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heerlijk</a:t>
            </a:r>
            <a:r>
              <a:rPr lang="it-IT" dirty="0">
                <a:latin typeface="Bierstadt" panose="020B0004020202020204" pitchFamily="34" charset="0"/>
              </a:rPr>
              <a:t> </a:t>
            </a:r>
            <a:r>
              <a:rPr lang="it-IT" dirty="0" err="1">
                <a:latin typeface="Bierstadt" panose="020B0004020202020204" pitchFamily="34" charset="0"/>
              </a:rPr>
              <a:t>om</a:t>
            </a:r>
            <a:r>
              <a:rPr lang="it-IT" dirty="0">
                <a:latin typeface="Bierstadt" panose="020B0004020202020204" pitchFamily="34" charset="0"/>
              </a:rPr>
              <a:t>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familie</a:t>
            </a:r>
            <a:r>
              <a:rPr lang="it-IT" dirty="0">
                <a:latin typeface="Bierstadt" panose="020B0004020202020204" pitchFamily="34" charset="0"/>
              </a:rPr>
              <a:t> </a:t>
            </a:r>
            <a:r>
              <a:rPr lang="it-IT" dirty="0" err="1">
                <a:latin typeface="Bierstadt" panose="020B0004020202020204" pitchFamily="34" charset="0"/>
              </a:rPr>
              <a:t>weer</a:t>
            </a:r>
            <a:r>
              <a:rPr lang="it-IT" dirty="0">
                <a:latin typeface="Bierstadt" panose="020B0004020202020204" pitchFamily="34" charset="0"/>
              </a:rPr>
              <a:t> te </a:t>
            </a:r>
            <a:r>
              <a:rPr lang="it-IT" dirty="0" err="1">
                <a:latin typeface="Bierstadt" panose="020B0004020202020204" pitchFamily="34" charset="0"/>
              </a:rPr>
              <a:t>zien</a:t>
            </a:r>
            <a:r>
              <a:rPr lang="it-IT" dirty="0">
                <a:latin typeface="Bierstadt" panose="020B0004020202020204" pitchFamily="34" charset="0"/>
              </a:rPr>
              <a:t>.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moeder</a:t>
            </a:r>
            <a:r>
              <a:rPr lang="it-IT" dirty="0">
                <a:latin typeface="Bierstadt" panose="020B0004020202020204" pitchFamily="34" charset="0"/>
              </a:rPr>
              <a:t> (</a:t>
            </a:r>
            <a:r>
              <a:rPr lang="it-IT" b="1" dirty="0" err="1">
                <a:latin typeface="Bierstadt" panose="020B0004020202020204" pitchFamily="34" charset="0"/>
              </a:rPr>
              <a:t>heten</a:t>
            </a:r>
            <a:r>
              <a:rPr lang="it-IT" dirty="0">
                <a:latin typeface="Bierstadt" panose="020B0004020202020204" pitchFamily="34" charset="0"/>
              </a:rPr>
              <a:t>) Linda en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zijn</a:t>
            </a:r>
            <a:r>
              <a:rPr lang="it-IT" dirty="0">
                <a:latin typeface="Bierstadt" panose="020B0004020202020204" pitchFamily="34" charset="0"/>
              </a:rPr>
              <a:t>) </a:t>
            </a:r>
            <a:r>
              <a:rPr lang="it-IT" dirty="0" err="1">
                <a:latin typeface="Bierstadt" panose="020B0004020202020204" pitchFamily="34" charset="0"/>
              </a:rPr>
              <a:t>arts</a:t>
            </a:r>
            <a:r>
              <a:rPr lang="it-IT" dirty="0">
                <a:latin typeface="Bierstadt" panose="020B0004020202020204" pitchFamily="34" charset="0"/>
              </a:rPr>
              <a:t>,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werken</a:t>
            </a:r>
            <a:r>
              <a:rPr lang="it-IT" dirty="0">
                <a:latin typeface="Bierstadt" panose="020B0004020202020204" pitchFamily="34" charset="0"/>
              </a:rPr>
              <a:t>) in </a:t>
            </a:r>
            <a:r>
              <a:rPr lang="it-IT" dirty="0" err="1">
                <a:latin typeface="Bierstadt" panose="020B0004020202020204" pitchFamily="34" charset="0"/>
              </a:rPr>
              <a:t>het</a:t>
            </a:r>
            <a:r>
              <a:rPr lang="it-IT" dirty="0">
                <a:latin typeface="Bierstadt" panose="020B0004020202020204" pitchFamily="34" charset="0"/>
              </a:rPr>
              <a:t> </a:t>
            </a:r>
            <a:r>
              <a:rPr lang="it-IT" dirty="0" err="1">
                <a:latin typeface="Bierstadt" panose="020B0004020202020204" pitchFamily="34" charset="0"/>
              </a:rPr>
              <a:t>ziekenhuis</a:t>
            </a:r>
            <a:r>
              <a:rPr lang="it-IT" dirty="0">
                <a:latin typeface="Bierstadt" panose="020B0004020202020204" pitchFamily="34" charset="0"/>
              </a:rPr>
              <a:t>. </a:t>
            </a:r>
            <a:r>
              <a:rPr lang="it-IT" dirty="0" err="1">
                <a:latin typeface="Bierstadt" panose="020B0004020202020204" pitchFamily="34" charset="0"/>
              </a:rPr>
              <a:t>Haar</a:t>
            </a:r>
            <a:r>
              <a:rPr lang="it-IT" dirty="0">
                <a:latin typeface="Bierstadt" panose="020B0004020202020204" pitchFamily="34" charset="0"/>
              </a:rPr>
              <a:t> </a:t>
            </a:r>
            <a:r>
              <a:rPr lang="it-IT" dirty="0" err="1">
                <a:latin typeface="Bierstadt" panose="020B0004020202020204" pitchFamily="34" charset="0"/>
              </a:rPr>
              <a:t>vader</a:t>
            </a:r>
            <a:r>
              <a:rPr lang="it-IT" dirty="0">
                <a:latin typeface="Bierstadt" panose="020B0004020202020204" pitchFamily="34" charset="0"/>
              </a:rPr>
              <a:t> (</a:t>
            </a:r>
            <a:r>
              <a:rPr lang="it-IT" b="1" dirty="0" err="1">
                <a:latin typeface="Bierstadt" panose="020B0004020202020204" pitchFamily="34" charset="0"/>
              </a:rPr>
              <a:t>heten</a:t>
            </a:r>
            <a:r>
              <a:rPr lang="it-IT" dirty="0">
                <a:latin typeface="Bierstadt" panose="020B0004020202020204" pitchFamily="34" charset="0"/>
              </a:rPr>
              <a:t>) Hans. </a:t>
            </a:r>
            <a:r>
              <a:rPr lang="it-IT" dirty="0" err="1">
                <a:latin typeface="Bierstadt" panose="020B0004020202020204" pitchFamily="34" charset="0"/>
              </a:rPr>
              <a:t>Hij</a:t>
            </a:r>
            <a:r>
              <a:rPr lang="it-IT" dirty="0">
                <a:latin typeface="Bierstadt" panose="020B0004020202020204" pitchFamily="34" charset="0"/>
              </a:rPr>
              <a:t> </a:t>
            </a:r>
            <a:r>
              <a:rPr lang="it-IT" dirty="0" err="1">
                <a:latin typeface="Bierstadt" panose="020B0004020202020204" pitchFamily="34" charset="0"/>
              </a:rPr>
              <a:t>is</a:t>
            </a:r>
            <a:r>
              <a:rPr lang="it-IT" dirty="0">
                <a:latin typeface="Bierstadt" panose="020B0004020202020204" pitchFamily="34" charset="0"/>
              </a:rPr>
              <a:t> 52 </a:t>
            </a:r>
            <a:r>
              <a:rPr lang="it-IT" dirty="0" err="1">
                <a:latin typeface="Bierstadt" panose="020B0004020202020204" pitchFamily="34" charset="0"/>
              </a:rPr>
              <a:t>jaar</a:t>
            </a:r>
            <a:r>
              <a:rPr lang="it-IT" dirty="0">
                <a:latin typeface="Bierstadt" panose="020B0004020202020204" pitchFamily="34" charset="0"/>
              </a:rPr>
              <a:t> en </a:t>
            </a:r>
            <a:r>
              <a:rPr lang="it-IT" dirty="0" err="1">
                <a:latin typeface="Bierstadt" panose="020B0004020202020204" pitchFamily="34" charset="0"/>
              </a:rPr>
              <a:t>hij</a:t>
            </a:r>
            <a:r>
              <a:rPr lang="it-IT" dirty="0">
                <a:latin typeface="Bierstadt" panose="020B0004020202020204" pitchFamily="34" charset="0"/>
              </a:rPr>
              <a:t> (</a:t>
            </a:r>
            <a:r>
              <a:rPr lang="it-IT" b="1" dirty="0" err="1">
                <a:latin typeface="Bierstadt" panose="020B0004020202020204" pitchFamily="34" charset="0"/>
              </a:rPr>
              <a:t>geven</a:t>
            </a:r>
            <a:r>
              <a:rPr lang="it-IT" dirty="0">
                <a:latin typeface="Bierstadt" panose="020B0004020202020204" pitchFamily="34" charset="0"/>
              </a:rPr>
              <a:t>) </a:t>
            </a:r>
            <a:r>
              <a:rPr lang="it-IT" dirty="0" err="1">
                <a:latin typeface="Bierstadt" panose="020B0004020202020204" pitchFamily="34" charset="0"/>
              </a:rPr>
              <a:t>les</a:t>
            </a:r>
            <a:r>
              <a:rPr lang="it-IT" dirty="0">
                <a:latin typeface="Bierstadt" panose="020B0004020202020204" pitchFamily="34" charset="0"/>
              </a:rPr>
              <a:t>, </a:t>
            </a:r>
            <a:r>
              <a:rPr lang="it-IT" dirty="0" err="1">
                <a:latin typeface="Bierstadt" panose="020B0004020202020204" pitchFamily="34" charset="0"/>
              </a:rPr>
              <a:t>hij</a:t>
            </a:r>
            <a:r>
              <a:rPr lang="it-IT" dirty="0">
                <a:latin typeface="Bierstadt" panose="020B0004020202020204" pitchFamily="34" charset="0"/>
              </a:rPr>
              <a:t> </a:t>
            </a:r>
            <a:r>
              <a:rPr lang="it-IT" dirty="0" err="1">
                <a:latin typeface="Bierstadt" panose="020B0004020202020204" pitchFamily="34" charset="0"/>
              </a:rPr>
              <a:t>is</a:t>
            </a:r>
            <a:r>
              <a:rPr lang="it-IT" dirty="0">
                <a:latin typeface="Bierstadt" panose="020B0004020202020204" pitchFamily="34" charset="0"/>
              </a:rPr>
              <a:t> </a:t>
            </a:r>
            <a:r>
              <a:rPr lang="it-IT" dirty="0" err="1">
                <a:latin typeface="Bierstadt" panose="020B0004020202020204" pitchFamily="34" charset="0"/>
              </a:rPr>
              <a:t>leraar</a:t>
            </a:r>
            <a:r>
              <a:rPr lang="it-IT" dirty="0">
                <a:latin typeface="Bierstadt" panose="020B0004020202020204" pitchFamily="34" charset="0"/>
              </a:rPr>
              <a:t> op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basisschool</a:t>
            </a:r>
            <a:r>
              <a:rPr lang="it-IT" dirty="0">
                <a:latin typeface="Bierstadt" panose="020B0004020202020204" pitchFamily="34" charset="0"/>
              </a:rPr>
              <a:t>. Emma (</a:t>
            </a:r>
            <a:r>
              <a:rPr lang="it-IT" b="1" dirty="0" err="1">
                <a:latin typeface="Bierstadt" panose="020B0004020202020204" pitchFamily="34" charset="0"/>
              </a:rPr>
              <a:t>hebben</a:t>
            </a:r>
            <a:r>
              <a:rPr lang="it-IT" dirty="0">
                <a:latin typeface="Bierstadt" panose="020B0004020202020204" pitchFamily="34" charset="0"/>
              </a:rPr>
              <a:t>) </a:t>
            </a:r>
            <a:r>
              <a:rPr lang="it-IT" dirty="0" err="1">
                <a:latin typeface="Bierstadt" panose="020B0004020202020204" pitchFamily="34" charset="0"/>
              </a:rPr>
              <a:t>ook</a:t>
            </a:r>
            <a:r>
              <a:rPr lang="it-IT" dirty="0">
                <a:latin typeface="Bierstadt" panose="020B0004020202020204" pitchFamily="34" charset="0"/>
              </a:rPr>
              <a:t> </a:t>
            </a:r>
            <a:r>
              <a:rPr lang="it-IT" dirty="0" err="1">
                <a:latin typeface="Bierstadt" panose="020B0004020202020204" pitchFamily="34" charset="0"/>
              </a:rPr>
              <a:t>twee</a:t>
            </a:r>
            <a:r>
              <a:rPr lang="it-IT" dirty="0">
                <a:latin typeface="Bierstadt" panose="020B0004020202020204" pitchFamily="34" charset="0"/>
              </a:rPr>
              <a:t> </a:t>
            </a:r>
            <a:r>
              <a:rPr lang="it-IT" dirty="0" err="1">
                <a:latin typeface="Bierstadt" panose="020B0004020202020204" pitchFamily="34" charset="0"/>
              </a:rPr>
              <a:t>broers</a:t>
            </a:r>
            <a:r>
              <a:rPr lang="it-IT" dirty="0">
                <a:latin typeface="Bierstadt" panose="020B0004020202020204" pitchFamily="34" charset="0"/>
              </a:rPr>
              <a:t> en </a:t>
            </a:r>
            <a:r>
              <a:rPr lang="it-IT" dirty="0" err="1">
                <a:latin typeface="Bierstadt" panose="020B0004020202020204" pitchFamily="34" charset="0"/>
              </a:rPr>
              <a:t>een</a:t>
            </a:r>
            <a:r>
              <a:rPr lang="it-IT" dirty="0">
                <a:latin typeface="Bierstadt" panose="020B0004020202020204" pitchFamily="34" charset="0"/>
              </a:rPr>
              <a:t> </a:t>
            </a:r>
            <a:r>
              <a:rPr lang="it-IT" dirty="0" err="1">
                <a:latin typeface="Bierstadt" panose="020B0004020202020204" pitchFamily="34" charset="0"/>
              </a:rPr>
              <a:t>zus</a:t>
            </a:r>
            <a:r>
              <a:rPr lang="it-IT" dirty="0">
                <a:latin typeface="Bierstadt" panose="020B0004020202020204" pitchFamily="34" charset="0"/>
              </a:rPr>
              <a:t>. </a:t>
            </a:r>
            <a:r>
              <a:rPr lang="it-IT" dirty="0" err="1">
                <a:latin typeface="Bierstadt" panose="020B0004020202020204" pitchFamily="34" charset="0"/>
              </a:rPr>
              <a:t>Zij</a:t>
            </a:r>
            <a:r>
              <a:rPr lang="it-IT" dirty="0">
                <a:latin typeface="Bierstadt" panose="020B0004020202020204" pitchFamily="34" charset="0"/>
              </a:rPr>
              <a:t> (</a:t>
            </a:r>
            <a:r>
              <a:rPr lang="it-IT" b="1" dirty="0" err="1">
                <a:latin typeface="Bierstadt" panose="020B0004020202020204" pitchFamily="34" charset="0"/>
              </a:rPr>
              <a:t>wonen</a:t>
            </a:r>
            <a:r>
              <a:rPr lang="it-IT" dirty="0">
                <a:latin typeface="Bierstadt" panose="020B0004020202020204" pitchFamily="34" charset="0"/>
              </a:rPr>
              <a:t>) in Rotterdam. </a:t>
            </a:r>
          </a:p>
        </p:txBody>
      </p:sp>
    </p:spTree>
    <p:extLst>
      <p:ext uri="{BB962C8B-B14F-4D97-AF65-F5344CB8AC3E}">
        <p14:creationId xmlns:p14="http://schemas.microsoft.com/office/powerpoint/2010/main" val="380873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CFD184A-EA29-7E44-8E10-134488B99AC2}"/>
              </a:ext>
            </a:extLst>
          </p:cNvPr>
          <p:cNvSpPr>
            <a:spLocks noGrp="1"/>
          </p:cNvSpPr>
          <p:nvPr>
            <p:ph type="title"/>
          </p:nvPr>
        </p:nvSpPr>
        <p:spPr>
          <a:xfrm>
            <a:off x="659234" y="957447"/>
            <a:ext cx="3383280" cy="4943105"/>
          </a:xfrm>
        </p:spPr>
        <p:txBody>
          <a:bodyPr vert="horz" lIns="91440" tIns="45720" rIns="91440" bIns="45720" rtlCol="0" anchor="ctr">
            <a:normAutofit/>
          </a:bodyPr>
          <a:lstStyle/>
          <a:p>
            <a:r>
              <a:rPr lang="en-US" sz="4000" dirty="0"/>
              <a:t>HERHALING</a:t>
            </a:r>
          </a:p>
        </p:txBody>
      </p:sp>
      <p:sp>
        <p:nvSpPr>
          <p:cNvPr id="32" name="Rectangle 3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asellaDiTesto 2">
            <a:extLst>
              <a:ext uri="{FF2B5EF4-FFF2-40B4-BE49-F238E27FC236}">
                <a16:creationId xmlns:a16="http://schemas.microsoft.com/office/drawing/2014/main" id="{D57DCC1E-6F14-68B8-69A3-AB406A369924}"/>
              </a:ext>
            </a:extLst>
          </p:cNvPr>
          <p:cNvGraphicFramePr/>
          <p:nvPr>
            <p:extLst>
              <p:ext uri="{D42A27DB-BD31-4B8C-83A1-F6EECF244321}">
                <p14:modId xmlns:p14="http://schemas.microsoft.com/office/powerpoint/2010/main" val="352928691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96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4B4484-DF4A-88E2-BE2C-B4D47B3E40C4}"/>
              </a:ext>
            </a:extLst>
          </p:cNvPr>
          <p:cNvSpPr>
            <a:spLocks noGrp="1"/>
          </p:cNvSpPr>
          <p:nvPr>
            <p:ph type="title"/>
          </p:nvPr>
        </p:nvSpPr>
        <p:spPr/>
        <p:txBody>
          <a:bodyPr/>
          <a:lstStyle/>
          <a:p>
            <a:r>
              <a:rPr lang="it-IT" dirty="0"/>
              <a:t>MODALE WERKWOORDEN</a:t>
            </a:r>
          </a:p>
        </p:txBody>
      </p:sp>
      <p:graphicFrame>
        <p:nvGraphicFramePr>
          <p:cNvPr id="4" name="Tabella 4">
            <a:extLst>
              <a:ext uri="{FF2B5EF4-FFF2-40B4-BE49-F238E27FC236}">
                <a16:creationId xmlns:a16="http://schemas.microsoft.com/office/drawing/2014/main" id="{097CE999-44BE-94B1-EA13-888424E76099}"/>
              </a:ext>
            </a:extLst>
          </p:cNvPr>
          <p:cNvGraphicFramePr>
            <a:graphicFrameLocks noGrp="1"/>
          </p:cNvGraphicFramePr>
          <p:nvPr>
            <p:extLst>
              <p:ext uri="{D42A27DB-BD31-4B8C-83A1-F6EECF244321}">
                <p14:modId xmlns:p14="http://schemas.microsoft.com/office/powerpoint/2010/main" val="1382170740"/>
              </p:ext>
            </p:extLst>
          </p:nvPr>
        </p:nvGraphicFramePr>
        <p:xfrm>
          <a:off x="467360" y="2072640"/>
          <a:ext cx="10332720" cy="3957320"/>
        </p:xfrm>
        <a:graphic>
          <a:graphicData uri="http://schemas.openxmlformats.org/drawingml/2006/table">
            <a:tbl>
              <a:tblPr firstRow="1" bandRow="1">
                <a:tableStyleId>{5C22544A-7EE6-4342-B048-85BDC9FD1C3A}</a:tableStyleId>
              </a:tblPr>
              <a:tblGrid>
                <a:gridCol w="2066544">
                  <a:extLst>
                    <a:ext uri="{9D8B030D-6E8A-4147-A177-3AD203B41FA5}">
                      <a16:colId xmlns:a16="http://schemas.microsoft.com/office/drawing/2014/main" val="143724115"/>
                    </a:ext>
                  </a:extLst>
                </a:gridCol>
                <a:gridCol w="2066544">
                  <a:extLst>
                    <a:ext uri="{9D8B030D-6E8A-4147-A177-3AD203B41FA5}">
                      <a16:colId xmlns:a16="http://schemas.microsoft.com/office/drawing/2014/main" val="148382633"/>
                    </a:ext>
                  </a:extLst>
                </a:gridCol>
                <a:gridCol w="2066544">
                  <a:extLst>
                    <a:ext uri="{9D8B030D-6E8A-4147-A177-3AD203B41FA5}">
                      <a16:colId xmlns:a16="http://schemas.microsoft.com/office/drawing/2014/main" val="2473150153"/>
                    </a:ext>
                  </a:extLst>
                </a:gridCol>
                <a:gridCol w="2066544">
                  <a:extLst>
                    <a:ext uri="{9D8B030D-6E8A-4147-A177-3AD203B41FA5}">
                      <a16:colId xmlns:a16="http://schemas.microsoft.com/office/drawing/2014/main" val="3856877618"/>
                    </a:ext>
                  </a:extLst>
                </a:gridCol>
                <a:gridCol w="2066544">
                  <a:extLst>
                    <a:ext uri="{9D8B030D-6E8A-4147-A177-3AD203B41FA5}">
                      <a16:colId xmlns:a16="http://schemas.microsoft.com/office/drawing/2014/main" val="3526994696"/>
                    </a:ext>
                  </a:extLst>
                </a:gridCol>
              </a:tblGrid>
              <a:tr h="0">
                <a:tc>
                  <a:txBody>
                    <a:bodyPr/>
                    <a:lstStyle/>
                    <a:p>
                      <a:r>
                        <a:rPr lang="it-IT" dirty="0" err="1"/>
                        <a:t>Zullen</a:t>
                      </a:r>
                      <a:r>
                        <a:rPr lang="it-IT" dirty="0"/>
                        <a:t> (più che modale è un ausiliare) </a:t>
                      </a:r>
                    </a:p>
                    <a:p>
                      <a:endParaRPr lang="it-IT" dirty="0"/>
                    </a:p>
                    <a:p>
                      <a:r>
                        <a:rPr lang="it-IT" dirty="0"/>
                        <a:t>FORMA IL FUTURO</a:t>
                      </a:r>
                    </a:p>
                  </a:txBody>
                  <a:tcPr/>
                </a:tc>
                <a:tc>
                  <a:txBody>
                    <a:bodyPr/>
                    <a:lstStyle/>
                    <a:p>
                      <a:r>
                        <a:rPr lang="it-IT" dirty="0" err="1"/>
                        <a:t>Willen</a:t>
                      </a:r>
                      <a:endParaRPr lang="it-IT" dirty="0"/>
                    </a:p>
                  </a:txBody>
                  <a:tcPr/>
                </a:tc>
                <a:tc>
                  <a:txBody>
                    <a:bodyPr/>
                    <a:lstStyle/>
                    <a:p>
                      <a:r>
                        <a:rPr lang="it-IT" dirty="0" err="1"/>
                        <a:t>Kunnen</a:t>
                      </a:r>
                      <a:endParaRPr lang="it-IT" dirty="0"/>
                    </a:p>
                  </a:txBody>
                  <a:tcPr/>
                </a:tc>
                <a:tc>
                  <a:txBody>
                    <a:bodyPr/>
                    <a:lstStyle/>
                    <a:p>
                      <a:r>
                        <a:rPr lang="it-IT" dirty="0" err="1"/>
                        <a:t>Moeten</a:t>
                      </a:r>
                      <a:endParaRPr lang="it-IT" dirty="0"/>
                    </a:p>
                  </a:txBody>
                  <a:tcPr/>
                </a:tc>
                <a:tc>
                  <a:txBody>
                    <a:bodyPr/>
                    <a:lstStyle/>
                    <a:p>
                      <a:r>
                        <a:rPr lang="it-IT" dirty="0" err="1"/>
                        <a:t>Mogen</a:t>
                      </a:r>
                      <a:endParaRPr lang="it-IT" dirty="0"/>
                    </a:p>
                  </a:txBody>
                  <a:tcPr/>
                </a:tc>
                <a:extLst>
                  <a:ext uri="{0D108BD9-81ED-4DB2-BD59-A6C34878D82A}">
                    <a16:rowId xmlns:a16="http://schemas.microsoft.com/office/drawing/2014/main" val="2261967274"/>
                  </a:ext>
                </a:extLst>
              </a:tr>
              <a:tr h="370840">
                <a:tc>
                  <a:txBody>
                    <a:bodyPr/>
                    <a:lstStyle/>
                    <a:p>
                      <a:r>
                        <a:rPr lang="it-IT" dirty="0" err="1"/>
                        <a:t>Ik</a:t>
                      </a:r>
                      <a:r>
                        <a:rPr lang="it-IT" dirty="0"/>
                        <a:t> </a:t>
                      </a:r>
                      <a:r>
                        <a:rPr lang="it-IT" dirty="0" err="1"/>
                        <a:t>zal</a:t>
                      </a:r>
                      <a:endParaRPr lang="it-IT" dirty="0"/>
                    </a:p>
                  </a:txBody>
                  <a:tcPr/>
                </a:tc>
                <a:tc>
                  <a:txBody>
                    <a:bodyPr/>
                    <a:lstStyle/>
                    <a:p>
                      <a:r>
                        <a:rPr lang="it-IT" dirty="0" err="1"/>
                        <a:t>Ik</a:t>
                      </a:r>
                      <a:r>
                        <a:rPr lang="it-IT" dirty="0"/>
                        <a:t> </a:t>
                      </a:r>
                      <a:r>
                        <a:rPr lang="it-IT" dirty="0" err="1"/>
                        <a:t>wil</a:t>
                      </a:r>
                      <a:endParaRPr lang="it-IT" dirty="0"/>
                    </a:p>
                  </a:txBody>
                  <a:tcPr/>
                </a:tc>
                <a:tc>
                  <a:txBody>
                    <a:bodyPr/>
                    <a:lstStyle/>
                    <a:p>
                      <a:r>
                        <a:rPr lang="it-IT" dirty="0" err="1"/>
                        <a:t>Ik</a:t>
                      </a:r>
                      <a:r>
                        <a:rPr lang="it-IT" dirty="0"/>
                        <a:t> </a:t>
                      </a:r>
                      <a:r>
                        <a:rPr lang="it-IT" dirty="0" err="1"/>
                        <a:t>kan</a:t>
                      </a:r>
                      <a:endParaRPr lang="it-IT" dirty="0"/>
                    </a:p>
                  </a:txBody>
                  <a:tcPr/>
                </a:tc>
                <a:tc>
                  <a:txBody>
                    <a:bodyPr/>
                    <a:lstStyle/>
                    <a:p>
                      <a:r>
                        <a:rPr lang="it-IT" dirty="0" err="1"/>
                        <a:t>Ik</a:t>
                      </a:r>
                      <a:r>
                        <a:rPr lang="it-IT" dirty="0"/>
                        <a:t> </a:t>
                      </a:r>
                      <a:r>
                        <a:rPr lang="it-IT" dirty="0" err="1"/>
                        <a:t>moet</a:t>
                      </a:r>
                      <a:r>
                        <a:rPr lang="it-IT" dirty="0"/>
                        <a:t> </a:t>
                      </a:r>
                    </a:p>
                  </a:txBody>
                  <a:tcPr/>
                </a:tc>
                <a:tc>
                  <a:txBody>
                    <a:bodyPr/>
                    <a:lstStyle/>
                    <a:p>
                      <a:r>
                        <a:rPr lang="it-IT" dirty="0" err="1"/>
                        <a:t>Ik</a:t>
                      </a:r>
                      <a:r>
                        <a:rPr lang="it-IT" dirty="0"/>
                        <a:t> </a:t>
                      </a:r>
                      <a:r>
                        <a:rPr lang="it-IT" dirty="0" err="1"/>
                        <a:t>mag</a:t>
                      </a:r>
                      <a:endParaRPr lang="it-IT" dirty="0"/>
                    </a:p>
                  </a:txBody>
                  <a:tcPr/>
                </a:tc>
                <a:extLst>
                  <a:ext uri="{0D108BD9-81ED-4DB2-BD59-A6C34878D82A}">
                    <a16:rowId xmlns:a16="http://schemas.microsoft.com/office/drawing/2014/main" val="416985349"/>
                  </a:ext>
                </a:extLst>
              </a:tr>
              <a:tr h="370840">
                <a:tc>
                  <a:txBody>
                    <a:bodyPr/>
                    <a:lstStyle/>
                    <a:p>
                      <a:r>
                        <a:rPr lang="it-IT" dirty="0" err="1"/>
                        <a:t>Jij</a:t>
                      </a:r>
                      <a:r>
                        <a:rPr lang="it-IT" dirty="0"/>
                        <a:t>/u </a:t>
                      </a:r>
                      <a:r>
                        <a:rPr lang="it-IT" dirty="0" err="1"/>
                        <a:t>zal</a:t>
                      </a:r>
                      <a:r>
                        <a:rPr lang="it-IT" dirty="0"/>
                        <a:t>/</a:t>
                      </a:r>
                      <a:r>
                        <a:rPr lang="it-IT" dirty="0" err="1"/>
                        <a:t>zult</a:t>
                      </a:r>
                      <a:endParaRPr lang="it-IT" dirty="0"/>
                    </a:p>
                  </a:txBody>
                  <a:tcPr/>
                </a:tc>
                <a:tc>
                  <a:txBody>
                    <a:bodyPr/>
                    <a:lstStyle/>
                    <a:p>
                      <a:r>
                        <a:rPr lang="it-IT" dirty="0" err="1"/>
                        <a:t>Jij</a:t>
                      </a:r>
                      <a:r>
                        <a:rPr lang="it-IT" dirty="0"/>
                        <a:t>/u </a:t>
                      </a:r>
                      <a:r>
                        <a:rPr lang="it-IT" dirty="0" err="1"/>
                        <a:t>wilt</a:t>
                      </a:r>
                      <a:endParaRPr lang="it-IT" dirty="0"/>
                    </a:p>
                  </a:txBody>
                  <a:tcPr/>
                </a:tc>
                <a:tc>
                  <a:txBody>
                    <a:bodyPr/>
                    <a:lstStyle/>
                    <a:p>
                      <a:r>
                        <a:rPr lang="it-IT" dirty="0" err="1"/>
                        <a:t>Jij</a:t>
                      </a:r>
                      <a:r>
                        <a:rPr lang="it-IT" dirty="0"/>
                        <a:t>/u </a:t>
                      </a:r>
                      <a:r>
                        <a:rPr lang="it-IT" dirty="0" err="1"/>
                        <a:t>kan</a:t>
                      </a:r>
                      <a:r>
                        <a:rPr lang="it-IT" dirty="0"/>
                        <a:t>/</a:t>
                      </a:r>
                      <a:r>
                        <a:rPr lang="it-IT" dirty="0" err="1"/>
                        <a:t>kunt</a:t>
                      </a:r>
                      <a:endParaRPr lang="it-IT" dirty="0"/>
                    </a:p>
                  </a:txBody>
                  <a:tcPr/>
                </a:tc>
                <a:tc>
                  <a:txBody>
                    <a:bodyPr/>
                    <a:lstStyle/>
                    <a:p>
                      <a:r>
                        <a:rPr lang="it-IT" dirty="0" err="1"/>
                        <a:t>Jij</a:t>
                      </a:r>
                      <a:r>
                        <a:rPr lang="it-IT" dirty="0"/>
                        <a:t>/u </a:t>
                      </a:r>
                      <a:r>
                        <a:rPr lang="it-IT" dirty="0" err="1"/>
                        <a:t>moet</a:t>
                      </a:r>
                      <a:endParaRPr lang="it-IT" dirty="0"/>
                    </a:p>
                  </a:txBody>
                  <a:tcPr/>
                </a:tc>
                <a:tc>
                  <a:txBody>
                    <a:bodyPr/>
                    <a:lstStyle/>
                    <a:p>
                      <a:r>
                        <a:rPr lang="it-IT" dirty="0" err="1"/>
                        <a:t>Jij</a:t>
                      </a:r>
                      <a:r>
                        <a:rPr lang="it-IT" dirty="0"/>
                        <a:t>/u </a:t>
                      </a:r>
                      <a:r>
                        <a:rPr lang="it-IT" dirty="0" err="1"/>
                        <a:t>mag</a:t>
                      </a:r>
                      <a:endParaRPr lang="it-IT" dirty="0"/>
                    </a:p>
                  </a:txBody>
                  <a:tcPr/>
                </a:tc>
                <a:extLst>
                  <a:ext uri="{0D108BD9-81ED-4DB2-BD59-A6C34878D82A}">
                    <a16:rowId xmlns:a16="http://schemas.microsoft.com/office/drawing/2014/main" val="1001726785"/>
                  </a:ext>
                </a:extLst>
              </a:tr>
              <a:tr h="370840">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zal</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wil</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kan</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moet</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mag</a:t>
                      </a:r>
                      <a:endParaRPr lang="it-IT" dirty="0"/>
                    </a:p>
                  </a:txBody>
                  <a:tcPr/>
                </a:tc>
                <a:extLst>
                  <a:ext uri="{0D108BD9-81ED-4DB2-BD59-A6C34878D82A}">
                    <a16:rowId xmlns:a16="http://schemas.microsoft.com/office/drawing/2014/main" val="3823327165"/>
                  </a:ext>
                </a:extLst>
              </a:tr>
              <a:tr h="370840">
                <a:tc>
                  <a:txBody>
                    <a:bodyPr/>
                    <a:lstStyle/>
                    <a:p>
                      <a:r>
                        <a:rPr lang="it-IT" dirty="0" err="1"/>
                        <a:t>Wij</a:t>
                      </a:r>
                      <a:r>
                        <a:rPr lang="it-IT" dirty="0"/>
                        <a:t> </a:t>
                      </a:r>
                      <a:r>
                        <a:rPr lang="it-IT" dirty="0" err="1"/>
                        <a:t>zullen</a:t>
                      </a:r>
                      <a:endParaRPr lang="it-IT" dirty="0"/>
                    </a:p>
                  </a:txBody>
                  <a:tcPr/>
                </a:tc>
                <a:tc>
                  <a:txBody>
                    <a:bodyPr/>
                    <a:lstStyle/>
                    <a:p>
                      <a:r>
                        <a:rPr lang="it-IT" dirty="0" err="1"/>
                        <a:t>Wij</a:t>
                      </a:r>
                      <a:r>
                        <a:rPr lang="it-IT" dirty="0"/>
                        <a:t> </a:t>
                      </a:r>
                      <a:r>
                        <a:rPr lang="it-IT" dirty="0" err="1"/>
                        <a:t>willen</a:t>
                      </a:r>
                      <a:endParaRPr lang="it-IT" dirty="0"/>
                    </a:p>
                  </a:txBody>
                  <a:tcPr/>
                </a:tc>
                <a:tc>
                  <a:txBody>
                    <a:bodyPr/>
                    <a:lstStyle/>
                    <a:p>
                      <a:r>
                        <a:rPr lang="it-IT" dirty="0" err="1"/>
                        <a:t>Wij</a:t>
                      </a:r>
                      <a:r>
                        <a:rPr lang="it-IT" dirty="0"/>
                        <a:t> </a:t>
                      </a:r>
                      <a:r>
                        <a:rPr lang="it-IT" dirty="0" err="1"/>
                        <a:t>kunnen</a:t>
                      </a:r>
                      <a:endParaRPr lang="it-IT" dirty="0"/>
                    </a:p>
                  </a:txBody>
                  <a:tcPr/>
                </a:tc>
                <a:tc>
                  <a:txBody>
                    <a:bodyPr/>
                    <a:lstStyle/>
                    <a:p>
                      <a:r>
                        <a:rPr lang="it-IT" dirty="0" err="1"/>
                        <a:t>Wij</a:t>
                      </a:r>
                      <a:r>
                        <a:rPr lang="it-IT" dirty="0"/>
                        <a:t> </a:t>
                      </a:r>
                      <a:r>
                        <a:rPr lang="it-IT" dirty="0" err="1"/>
                        <a:t>moeten</a:t>
                      </a:r>
                      <a:endParaRPr lang="it-IT" dirty="0"/>
                    </a:p>
                  </a:txBody>
                  <a:tcPr/>
                </a:tc>
                <a:tc>
                  <a:txBody>
                    <a:bodyPr/>
                    <a:lstStyle/>
                    <a:p>
                      <a:r>
                        <a:rPr lang="it-IT" dirty="0" err="1"/>
                        <a:t>Wij</a:t>
                      </a:r>
                      <a:r>
                        <a:rPr lang="it-IT" dirty="0"/>
                        <a:t> </a:t>
                      </a:r>
                      <a:r>
                        <a:rPr lang="it-IT" dirty="0" err="1"/>
                        <a:t>mogen</a:t>
                      </a:r>
                      <a:endParaRPr lang="it-IT" dirty="0"/>
                    </a:p>
                  </a:txBody>
                  <a:tcPr/>
                </a:tc>
                <a:extLst>
                  <a:ext uri="{0D108BD9-81ED-4DB2-BD59-A6C34878D82A}">
                    <a16:rowId xmlns:a16="http://schemas.microsoft.com/office/drawing/2014/main" val="3862683602"/>
                  </a:ext>
                </a:extLst>
              </a:tr>
              <a:tr h="370840">
                <a:tc>
                  <a:txBody>
                    <a:bodyPr/>
                    <a:lstStyle/>
                    <a:p>
                      <a:r>
                        <a:rPr lang="it-IT" dirty="0" err="1"/>
                        <a:t>Jullie</a:t>
                      </a:r>
                      <a:r>
                        <a:rPr lang="it-IT" dirty="0"/>
                        <a:t> </a:t>
                      </a:r>
                      <a:r>
                        <a:rPr lang="it-IT" dirty="0" err="1"/>
                        <a:t>zullen</a:t>
                      </a:r>
                      <a:endParaRPr lang="it-IT" dirty="0"/>
                    </a:p>
                  </a:txBody>
                  <a:tcPr/>
                </a:tc>
                <a:tc>
                  <a:txBody>
                    <a:bodyPr/>
                    <a:lstStyle/>
                    <a:p>
                      <a:r>
                        <a:rPr lang="it-IT" dirty="0" err="1"/>
                        <a:t>Jullie</a:t>
                      </a:r>
                      <a:r>
                        <a:rPr lang="it-IT" dirty="0"/>
                        <a:t> </a:t>
                      </a:r>
                      <a:r>
                        <a:rPr lang="it-IT" dirty="0" err="1"/>
                        <a:t>willen</a:t>
                      </a:r>
                      <a:endParaRPr lang="it-IT" dirty="0"/>
                    </a:p>
                  </a:txBody>
                  <a:tcPr/>
                </a:tc>
                <a:tc>
                  <a:txBody>
                    <a:bodyPr/>
                    <a:lstStyle/>
                    <a:p>
                      <a:r>
                        <a:rPr lang="it-IT" dirty="0" err="1"/>
                        <a:t>Jullie</a:t>
                      </a:r>
                      <a:r>
                        <a:rPr lang="it-IT" dirty="0"/>
                        <a:t> </a:t>
                      </a:r>
                      <a:r>
                        <a:rPr lang="it-IT" dirty="0" err="1"/>
                        <a:t>kunnen</a:t>
                      </a:r>
                      <a:endParaRPr lang="it-IT" dirty="0"/>
                    </a:p>
                  </a:txBody>
                  <a:tcPr/>
                </a:tc>
                <a:tc>
                  <a:txBody>
                    <a:bodyPr/>
                    <a:lstStyle/>
                    <a:p>
                      <a:r>
                        <a:rPr lang="it-IT" dirty="0" err="1"/>
                        <a:t>Jullie</a:t>
                      </a:r>
                      <a:r>
                        <a:rPr lang="it-IT" dirty="0"/>
                        <a:t> </a:t>
                      </a:r>
                      <a:r>
                        <a:rPr lang="it-IT" dirty="0" err="1"/>
                        <a:t>moeten</a:t>
                      </a:r>
                      <a:endParaRPr lang="it-IT" dirty="0"/>
                    </a:p>
                  </a:txBody>
                  <a:tcPr/>
                </a:tc>
                <a:tc>
                  <a:txBody>
                    <a:bodyPr/>
                    <a:lstStyle/>
                    <a:p>
                      <a:r>
                        <a:rPr lang="it-IT" dirty="0" err="1"/>
                        <a:t>Jullie</a:t>
                      </a:r>
                      <a:r>
                        <a:rPr lang="it-IT" dirty="0"/>
                        <a:t> </a:t>
                      </a:r>
                      <a:r>
                        <a:rPr lang="it-IT" dirty="0" err="1"/>
                        <a:t>mogen</a:t>
                      </a:r>
                      <a:endParaRPr lang="it-IT" dirty="0"/>
                    </a:p>
                  </a:txBody>
                  <a:tcPr/>
                </a:tc>
                <a:extLst>
                  <a:ext uri="{0D108BD9-81ED-4DB2-BD59-A6C34878D82A}">
                    <a16:rowId xmlns:a16="http://schemas.microsoft.com/office/drawing/2014/main" val="855314421"/>
                  </a:ext>
                </a:extLst>
              </a:tr>
              <a:tr h="248920">
                <a:tc>
                  <a:txBody>
                    <a:bodyPr/>
                    <a:lstStyle/>
                    <a:p>
                      <a:r>
                        <a:rPr lang="it-IT" dirty="0" err="1"/>
                        <a:t>Zij</a:t>
                      </a:r>
                      <a:r>
                        <a:rPr lang="it-IT" dirty="0"/>
                        <a:t> </a:t>
                      </a:r>
                      <a:r>
                        <a:rPr lang="it-IT" dirty="0" err="1"/>
                        <a:t>zullen</a:t>
                      </a:r>
                      <a:endParaRPr lang="it-IT" dirty="0"/>
                    </a:p>
                  </a:txBody>
                  <a:tcPr/>
                </a:tc>
                <a:tc>
                  <a:txBody>
                    <a:bodyPr/>
                    <a:lstStyle/>
                    <a:p>
                      <a:r>
                        <a:rPr lang="it-IT" dirty="0" err="1"/>
                        <a:t>Zij</a:t>
                      </a:r>
                      <a:r>
                        <a:rPr lang="it-IT" dirty="0"/>
                        <a:t> </a:t>
                      </a:r>
                      <a:r>
                        <a:rPr lang="it-IT" dirty="0" err="1"/>
                        <a:t>willen</a:t>
                      </a:r>
                      <a:endParaRPr lang="it-IT" dirty="0"/>
                    </a:p>
                  </a:txBody>
                  <a:tcPr/>
                </a:tc>
                <a:tc>
                  <a:txBody>
                    <a:bodyPr/>
                    <a:lstStyle/>
                    <a:p>
                      <a:r>
                        <a:rPr lang="it-IT" dirty="0" err="1"/>
                        <a:t>Zij</a:t>
                      </a:r>
                      <a:r>
                        <a:rPr lang="it-IT" dirty="0"/>
                        <a:t> </a:t>
                      </a:r>
                      <a:r>
                        <a:rPr lang="it-IT" dirty="0" err="1"/>
                        <a:t>kunnen</a:t>
                      </a:r>
                      <a:endParaRPr lang="it-IT" dirty="0"/>
                    </a:p>
                  </a:txBody>
                  <a:tcPr/>
                </a:tc>
                <a:tc>
                  <a:txBody>
                    <a:bodyPr/>
                    <a:lstStyle/>
                    <a:p>
                      <a:r>
                        <a:rPr lang="it-IT" dirty="0" err="1"/>
                        <a:t>Zij</a:t>
                      </a:r>
                      <a:r>
                        <a:rPr lang="it-IT" dirty="0"/>
                        <a:t> </a:t>
                      </a:r>
                      <a:r>
                        <a:rPr lang="it-IT" dirty="0" err="1"/>
                        <a:t>moeten</a:t>
                      </a:r>
                      <a:endParaRPr lang="it-IT" dirty="0"/>
                    </a:p>
                  </a:txBody>
                  <a:tcPr/>
                </a:tc>
                <a:tc>
                  <a:txBody>
                    <a:bodyPr/>
                    <a:lstStyle/>
                    <a:p>
                      <a:r>
                        <a:rPr lang="it-IT" dirty="0" err="1"/>
                        <a:t>Zij</a:t>
                      </a:r>
                      <a:r>
                        <a:rPr lang="it-IT" dirty="0"/>
                        <a:t> </a:t>
                      </a:r>
                      <a:r>
                        <a:rPr lang="it-IT" dirty="0" err="1"/>
                        <a:t>mogen</a:t>
                      </a:r>
                      <a:endParaRPr lang="it-IT" dirty="0"/>
                    </a:p>
                  </a:txBody>
                  <a:tcPr/>
                </a:tc>
                <a:extLst>
                  <a:ext uri="{0D108BD9-81ED-4DB2-BD59-A6C34878D82A}">
                    <a16:rowId xmlns:a16="http://schemas.microsoft.com/office/drawing/2014/main" val="47233280"/>
                  </a:ext>
                </a:extLst>
              </a:tr>
            </a:tbl>
          </a:graphicData>
        </a:graphic>
      </p:graphicFrame>
    </p:spTree>
    <p:extLst>
      <p:ext uri="{BB962C8B-B14F-4D97-AF65-F5344CB8AC3E}">
        <p14:creationId xmlns:p14="http://schemas.microsoft.com/office/powerpoint/2010/main" val="2694865236"/>
      </p:ext>
    </p:extLst>
  </p:cSld>
  <p:clrMapOvr>
    <a:masterClrMapping/>
  </p:clrMapOvr>
</p:sld>
</file>

<file path=ppt/theme/theme1.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centBoxVTI">
  <a:themeElements>
    <a:clrScheme name="AnalogousFromLightSeedLeftStep">
      <a:dk1>
        <a:srgbClr val="000000"/>
      </a:dk1>
      <a:lt1>
        <a:srgbClr val="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4B522DA40D1FE46821070D6A826E8BB" ma:contentTypeVersion="11" ma:contentTypeDescription="Creare un nuovo documento." ma:contentTypeScope="" ma:versionID="1b010d0d2948d2cfd8e976ff9099032f">
  <xsd:schema xmlns:xsd="http://www.w3.org/2001/XMLSchema" xmlns:xs="http://www.w3.org/2001/XMLSchema" xmlns:p="http://schemas.microsoft.com/office/2006/metadata/properties" xmlns:ns2="05777712-c4b6-4db0-953d-3e9b233d47a2" xmlns:ns3="f94e3090-ca49-4fe0-ade0-650442136966" targetNamespace="http://schemas.microsoft.com/office/2006/metadata/properties" ma:root="true" ma:fieldsID="f8c3f8f4f461f719ec98035e8d802ea5" ns2:_="" ns3:_="">
    <xsd:import namespace="05777712-c4b6-4db0-953d-3e9b233d47a2"/>
    <xsd:import namespace="f94e3090-ca49-4fe0-ade0-6504421369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77712-c4b6-4db0-953d-3e9b233d47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Tag immagine" ma:readOnly="false" ma:fieldId="{5cf76f15-5ced-4ddc-b409-7134ff3c332f}" ma:taxonomyMulti="true" ma:sspId="0364805e-22fd-4701-b436-1ee1bdeaa58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4e3090-ca49-4fe0-ade0-65044213696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e25bf3-25fb-4af2-81a8-25d86363401e}" ma:internalName="TaxCatchAll" ma:showField="CatchAllData" ma:web="f94e3090-ca49-4fe0-ade0-650442136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4e3090-ca49-4fe0-ade0-650442136966" xsi:nil="true"/>
    <lcf76f155ced4ddcb4097134ff3c332f xmlns="05777712-c4b6-4db0-953d-3e9b233d47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28A73F-6B09-4C7B-89A2-C0E3A0133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77712-c4b6-4db0-953d-3e9b233d47a2"/>
    <ds:schemaRef ds:uri="f94e3090-ca49-4fe0-ade0-650442136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6EE3F0-97C2-4818-9E13-D0AFFE9354B6}">
  <ds:schemaRefs>
    <ds:schemaRef ds:uri="http://schemas.microsoft.com/sharepoint/v3/contenttype/forms"/>
  </ds:schemaRefs>
</ds:datastoreItem>
</file>

<file path=customXml/itemProps3.xml><?xml version="1.0" encoding="utf-8"?>
<ds:datastoreItem xmlns:ds="http://schemas.openxmlformats.org/officeDocument/2006/customXml" ds:itemID="{10B64552-E643-43B6-B69A-3AA6157F1260}">
  <ds:schemaRefs>
    <ds:schemaRef ds:uri="http://schemas.microsoft.com/office/2006/metadata/properties"/>
    <ds:schemaRef ds:uri="http://schemas.microsoft.com/office/infopath/2007/PartnerControls"/>
    <ds:schemaRef ds:uri="f94e3090-ca49-4fe0-ade0-650442136966"/>
    <ds:schemaRef ds:uri="05777712-c4b6-4db0-953d-3e9b233d47a2"/>
  </ds:schemaRefs>
</ds:datastoreItem>
</file>

<file path=docProps/app.xml><?xml version="1.0" encoding="utf-8"?>
<Properties xmlns="http://schemas.openxmlformats.org/officeDocument/2006/extended-properties" xmlns:vt="http://schemas.openxmlformats.org/officeDocument/2006/docPropsVTypes">
  <TotalTime>686</TotalTime>
  <Words>2227</Words>
  <Application>Microsoft Office PowerPoint</Application>
  <PresentationFormat>Widescreen</PresentationFormat>
  <Paragraphs>289</Paragraphs>
  <Slides>37</Slides>
  <Notes>1</Notes>
  <HiddenSlides>0</HiddenSlides>
  <MMClips>1</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37</vt:i4>
      </vt:variant>
    </vt:vector>
  </HeadingPairs>
  <TitlesOfParts>
    <vt:vector size="45" baseType="lpstr">
      <vt:lpstr>Arial</vt:lpstr>
      <vt:lpstr>Avenir Next LT Pro</vt:lpstr>
      <vt:lpstr>Bierstadt</vt:lpstr>
      <vt:lpstr>Calibri</vt:lpstr>
      <vt:lpstr>Calibri Light</vt:lpstr>
      <vt:lpstr>BevelVTI</vt:lpstr>
      <vt:lpstr>Tema di Office</vt:lpstr>
      <vt:lpstr>AccentBoxVTI</vt:lpstr>
      <vt:lpstr>Les 5  </vt:lpstr>
      <vt:lpstr>Groningen is de hoofdstad van de Nederlandse provincie Groningen.  In 2021 telde de stad Groningen 200.000 inwoners. Het is de grootste stad van noordelijk Nederland. Naast het Nederlands wordt in Groningen ook Fries gesproken. Deze taal lijkt sterk op het Engels. Groningen is ook de Nederlandse fietshoofdstad. Er is sprake van 230.000 fietsen voor ongeveer (circa) 100.000 inwoners.   </vt:lpstr>
      <vt:lpstr>Let op! </vt:lpstr>
      <vt:lpstr> - MAN</vt:lpstr>
      <vt:lpstr>Corrigeer het werkwoord, als dat nodig is!</vt:lpstr>
      <vt:lpstr>PRONUNCE TUTTE OLANDESI </vt:lpstr>
      <vt:lpstr>Vervoeg de werkwoorden</vt:lpstr>
      <vt:lpstr>HERHALING</vt:lpstr>
      <vt:lpstr>MODALE WERKWOORDEN</vt:lpstr>
      <vt:lpstr>(niet) hoeven (does not have to)</vt:lpstr>
      <vt:lpstr>VRAGEN - INVERSIE</vt:lpstr>
      <vt:lpstr>ZULLEN / GAAN = FUTURO</vt:lpstr>
      <vt:lpstr>KUNNEN</vt:lpstr>
      <vt:lpstr>MOGEN </vt:lpstr>
      <vt:lpstr>WILLEN</vt:lpstr>
      <vt:lpstr>MOETEN</vt:lpstr>
      <vt:lpstr>RICAPITOLANDO</vt:lpstr>
      <vt:lpstr>TANGCONSTRUCTIE</vt:lpstr>
      <vt:lpstr>ATTENZIONE! PERICOLO!</vt:lpstr>
      <vt:lpstr>Voorbeelden </vt:lpstr>
      <vt:lpstr>Voorbeelden </vt:lpstr>
      <vt:lpstr>Tangconstructie – regels </vt:lpstr>
      <vt:lpstr>Tangconstructie – scheidbare werkwoorden </vt:lpstr>
      <vt:lpstr>Oefening</vt:lpstr>
      <vt:lpstr>I VERBI RIFLESSIVI </vt:lpstr>
      <vt:lpstr>I VERBI RIFLESSIVI </vt:lpstr>
      <vt:lpstr>I VERBI RIFLESSIVI </vt:lpstr>
      <vt:lpstr>Presentazione standard di PowerPoint</vt:lpstr>
      <vt:lpstr>Vorm de zin met het reflexief werkwoord </vt:lpstr>
      <vt:lpstr>EVEN OEFENEN</vt:lpstr>
      <vt:lpstr>Even oefenen</vt:lpstr>
      <vt:lpstr>Verbi separabili – esempi </vt:lpstr>
      <vt:lpstr>EVEN OEFENEN</vt:lpstr>
      <vt:lpstr>Oefeningen</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5</dc:title>
  <dc:creator>GENTILE PAOLA</dc:creator>
  <cp:lastModifiedBy>GENTILE PAOLA</cp:lastModifiedBy>
  <cp:revision>63</cp:revision>
  <dcterms:created xsi:type="dcterms:W3CDTF">2022-11-06T19:39:16Z</dcterms:created>
  <dcterms:modified xsi:type="dcterms:W3CDTF">2023-11-07T13:45:17Z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0x01010004B522DA40D1FE46821070D6A826E8BB</vt:lpwstr>
  </property>
  <property fmtid="{D5CDD505-2E9C-101B-9397-08002B2CF9AE}" pid="3" name="MediaServiceImageTags">
    <vt:lpwstr/>
  </property>
</Properties>
</file>