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8" r:id="rId3"/>
    <p:sldId id="275" r:id="rId4"/>
    <p:sldId id="276" r:id="rId5"/>
    <p:sldId id="277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89" r:id="rId17"/>
    <p:sldId id="290" r:id="rId18"/>
    <p:sldId id="291" r:id="rId19"/>
    <p:sldId id="292" r:id="rId20"/>
    <p:sldId id="295" r:id="rId21"/>
    <p:sldId id="293" r:id="rId2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87"/>
  </p:normalViewPr>
  <p:slideViewPr>
    <p:cSldViewPr snapToGrid="0" snapToObjects="1">
      <p:cViewPr varScale="1">
        <p:scale>
          <a:sx n="100" d="100"/>
          <a:sy n="100" d="100"/>
        </p:scale>
        <p:origin x="90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5259C4-71E9-4C49-9AE2-EA2913759B08}" type="datetimeFigureOut">
              <a:rPr lang="it-IT" smtClean="0"/>
              <a:t>08/11/23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B04F6E-B7C5-434A-BB34-F90F0886D5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8907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0D87B7-D416-6845-98AC-9CBF7AD5C8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4907AF2-4A10-6F4D-9F15-AB4CB0DBBE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FF23CDD-6957-5547-A44E-D9E074CA9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58A43-200F-FF47-91E2-3006F735022B}" type="datetimeFigureOut">
              <a:rPr lang="it-IT" smtClean="0"/>
              <a:t>08/11/23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5A7DC11-D519-DF42-93B6-C69A695CE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E9FD428-1D5A-464B-BD53-A1123B2D1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F1CCF-95A5-5A42-900D-1C228C16E9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3460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E17EAE-A86F-6742-BAC4-B3B514F4D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2579591-A38E-0C44-A74A-F20B1F0B39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F009D4F-1E88-EB4E-A249-21A506878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58A43-200F-FF47-91E2-3006F735022B}" type="datetimeFigureOut">
              <a:rPr lang="it-IT" smtClean="0"/>
              <a:t>08/11/23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DB3811B-81D4-6F4D-B7EB-A55D525A7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403745A-4218-ED4A-88F5-C8362275B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F1CCF-95A5-5A42-900D-1C228C16E9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0540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D5812962-E243-014C-A9BB-9C7D41DE65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0B360B1-FB38-704C-A428-21883F8AF1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982F8DD-1738-194B-9527-3519233A5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58A43-200F-FF47-91E2-3006F735022B}" type="datetimeFigureOut">
              <a:rPr lang="it-IT" smtClean="0"/>
              <a:t>08/11/23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6190A5A-C6EF-AB4D-A62A-B940AD661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54F2F25-52F2-0241-97A1-664E977F3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F1CCF-95A5-5A42-900D-1C228C16E9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27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83D139-685E-3A41-9A4E-2794AEE04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47C5FDF-C967-1647-B597-1926B37D14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332F334-3AA4-F14D-A78E-5158E8230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58A43-200F-FF47-91E2-3006F735022B}" type="datetimeFigureOut">
              <a:rPr lang="it-IT" smtClean="0"/>
              <a:t>08/11/23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BF2A4EE-F061-7846-AF48-33142E62A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FF34BB2-220B-EF46-B9E8-173D99AA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F1CCF-95A5-5A42-900D-1C228C16E9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3759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C30C71-B2FA-1244-A901-FAF8CB8C5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717479E-04DB-3A44-9035-788854C7FA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3A0D52A-76A7-D246-BF94-23E78DBEC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58A43-200F-FF47-91E2-3006F735022B}" type="datetimeFigureOut">
              <a:rPr lang="it-IT" smtClean="0"/>
              <a:t>08/11/23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7F94238-E21B-154B-BECC-1838127C7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568790C-8475-AC46-870D-98AB67C87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F1CCF-95A5-5A42-900D-1C228C16E9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3691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998A7A-EBD7-F542-A884-9040FC790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2C71D4E-36B7-C841-BEE8-997DE7F1FD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71B330B-BA34-3842-9CA5-80920FF1BE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86C5060-61CA-D249-B672-34F7074EC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58A43-200F-FF47-91E2-3006F735022B}" type="datetimeFigureOut">
              <a:rPr lang="it-IT" smtClean="0"/>
              <a:t>08/11/23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6ACDA1B-917C-3940-A58D-518DDC787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F811B9A-E0A6-1049-BD14-6FEB6DCC7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F1CCF-95A5-5A42-900D-1C228C16E9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5175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8CBA42-C084-A749-A57B-FED8F5AF1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E3C5BB8-B3E2-4044-BBDB-F873F369F1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D5F1E9C-9D09-C949-B736-6E3B73187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3E05964-8032-F241-B8E2-E36BAD451F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E4D95E9-962D-C443-AAD3-FAD923346A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FFF330AC-F4B1-7B4F-9DA6-E80BE04B7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58A43-200F-FF47-91E2-3006F735022B}" type="datetimeFigureOut">
              <a:rPr lang="it-IT" smtClean="0"/>
              <a:t>08/11/23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40738A8B-E156-2F4E-87FA-F04EB38D7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CD83F41-3AF0-8A43-9901-597F866B1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F1CCF-95A5-5A42-900D-1C228C16E9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7467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7791C26-22D3-3F4E-9EFE-DCCD86AD6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BF8ACAE-89D7-A84C-B211-959939B7B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58A43-200F-FF47-91E2-3006F735022B}" type="datetimeFigureOut">
              <a:rPr lang="it-IT" smtClean="0"/>
              <a:t>08/11/23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578B838-B96E-E546-A50A-B39FA9820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B52C305-9087-0C49-8AD0-C3C1344F0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F1CCF-95A5-5A42-900D-1C228C16E9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5856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AE7AD86-12E0-774A-9BDA-CC524BE52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58A43-200F-FF47-91E2-3006F735022B}" type="datetimeFigureOut">
              <a:rPr lang="it-IT" smtClean="0"/>
              <a:t>08/11/23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94E76F5-CBAB-1343-93E5-99F08E8C9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7CF5E3D-BC1B-6241-8A5A-AC8581810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F1CCF-95A5-5A42-900D-1C228C16E9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3463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286890-90B4-974A-A55D-55ACC5A28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5B52320-DC3F-7244-9A47-9EDD8AF63F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FA59F7B-72C9-DE4D-9E86-1A7FC21330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0C67B19-EDA2-0F40-81A6-F9E7FE5D9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58A43-200F-FF47-91E2-3006F735022B}" type="datetimeFigureOut">
              <a:rPr lang="it-IT" smtClean="0"/>
              <a:t>08/11/23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58EC32E-C7B3-0D49-AC9C-727CD27F6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405E769-6EED-714A-8F1C-B0A1535D4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F1CCF-95A5-5A42-900D-1C228C16E9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2784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600E5B-52BA-774B-9E88-FAB082618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67A7F46B-8A7E-F247-BC66-257CAAD872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D26D7EE-C661-B14A-A4AE-4B10FB9A98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3F65693-97A9-5B43-82DA-58D54B6CC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58A43-200F-FF47-91E2-3006F735022B}" type="datetimeFigureOut">
              <a:rPr lang="it-IT" smtClean="0"/>
              <a:t>08/11/23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CD98FC1-0F0E-C147-8376-21D070B5A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3215BF5-D00F-0943-A64F-312AC55B1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F1CCF-95A5-5A42-900D-1C228C16E9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6662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840DBF64-7AA2-1D48-BEF3-E5E5184E4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9A5C5F7-BBB6-AD4C-8840-ABC5193649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DBA8940-E2E3-7F49-A784-BB8DB62311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58A43-200F-FF47-91E2-3006F735022B}" type="datetimeFigureOut">
              <a:rPr lang="it-IT" smtClean="0"/>
              <a:t>08/11/23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7F72681-0EF4-1A4A-9118-B9DF278C5F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E6B379B-38E2-1B48-BAB7-DFFBDC2A01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F1CCF-95A5-5A42-900D-1C228C16E9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580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E5585F-0A1D-9241-B740-39949B910C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/>
              <a:t>Geografia storica dell’odierno Friuli Venezia Giulia</a:t>
            </a:r>
            <a:br>
              <a:rPr lang="it-IT" dirty="0"/>
            </a:br>
            <a:r>
              <a:rPr lang="it-IT" sz="4900" dirty="0"/>
              <a:t>641LM</a:t>
            </a:r>
            <a:r>
              <a:rPr lang="it-IT" dirty="0"/>
              <a:t> 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82CE514-46D1-3544-8779-F18C2BF8B5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it-IT" dirty="0"/>
          </a:p>
          <a:p>
            <a:r>
              <a:rPr lang="it-IT" dirty="0"/>
              <a:t>M-GGR/01 GEOGRAFIA</a:t>
            </a:r>
          </a:p>
          <a:p>
            <a:r>
              <a:rPr lang="it-IT" b="1" dirty="0"/>
              <a:t>LE65 - STUDI STORICI. DALL'ANTICO AL CONTEMPORANEO </a:t>
            </a:r>
            <a:endParaRPr lang="it-IT" dirty="0"/>
          </a:p>
          <a:p>
            <a:r>
              <a:rPr lang="it-IT" dirty="0"/>
              <a:t>A.A. 2023-2024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6ABF38B-071B-294F-A1E5-7BC0BBE4FCC1}"/>
              </a:ext>
            </a:extLst>
          </p:cNvPr>
          <p:cNvSpPr txBox="1"/>
          <p:nvPr/>
        </p:nvSpPr>
        <p:spPr>
          <a:xfrm>
            <a:off x="4689565" y="5603966"/>
            <a:ext cx="32787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dirty="0"/>
              <a:t>SERGIO ZILLI</a:t>
            </a:r>
          </a:p>
        </p:txBody>
      </p:sp>
    </p:spTree>
    <p:extLst>
      <p:ext uri="{BB962C8B-B14F-4D97-AF65-F5344CB8AC3E}">
        <p14:creationId xmlns:p14="http://schemas.microsoft.com/office/powerpoint/2010/main" val="1229580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10">
            <a:extLst>
              <a:ext uri="{FF2B5EF4-FFF2-40B4-BE49-F238E27FC236}">
                <a16:creationId xmlns:a16="http://schemas.microsoft.com/office/drawing/2014/main" id="{3FE49577-EAE6-A20C-5613-E6F67BC7D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" name="Immagine 14" descr="Immagine che contiene testo, mappa, carta&#10;&#10;Descrizione generata automaticamente">
            <a:extLst>
              <a:ext uri="{FF2B5EF4-FFF2-40B4-BE49-F238E27FC236}">
                <a16:creationId xmlns:a16="http://schemas.microsoft.com/office/drawing/2014/main" id="{094C738D-5F22-8CAC-972A-20CBC3F4E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699" y="450850"/>
            <a:ext cx="9871529" cy="580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5362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dipinto, arte, Carta fotografica, schizzo&#10;&#10;Descrizione generata automaticamente">
            <a:extLst>
              <a:ext uri="{FF2B5EF4-FFF2-40B4-BE49-F238E27FC236}">
                <a16:creationId xmlns:a16="http://schemas.microsoft.com/office/drawing/2014/main" id="{03FC7F14-D07E-9EAC-56BE-8D9088649E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383526" y="-70826"/>
            <a:ext cx="4666437" cy="6999656"/>
          </a:xfrm>
        </p:spPr>
      </p:pic>
    </p:spTree>
    <p:extLst>
      <p:ext uri="{BB962C8B-B14F-4D97-AF65-F5344CB8AC3E}">
        <p14:creationId xmlns:p14="http://schemas.microsoft.com/office/powerpoint/2010/main" val="32376501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aria aperta, nave, trasporto, Carta fotografica&#10;&#10;Descrizione generata automaticamente">
            <a:extLst>
              <a:ext uri="{FF2B5EF4-FFF2-40B4-BE49-F238E27FC236}">
                <a16:creationId xmlns:a16="http://schemas.microsoft.com/office/drawing/2014/main" id="{9DBC4C32-2198-8BE8-114F-D27958F797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7171" y="1251575"/>
            <a:ext cx="7036372" cy="4354850"/>
          </a:xfrm>
        </p:spPr>
      </p:pic>
    </p:spTree>
    <p:extLst>
      <p:ext uri="{BB962C8B-B14F-4D97-AF65-F5344CB8AC3E}">
        <p14:creationId xmlns:p14="http://schemas.microsoft.com/office/powerpoint/2010/main" val="1675039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223AC3-59DB-202C-3D12-64CB1B141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6885" y="208644"/>
            <a:ext cx="5490029" cy="1325563"/>
          </a:xfrm>
        </p:spPr>
        <p:txBody>
          <a:bodyPr/>
          <a:lstStyle/>
          <a:p>
            <a:r>
              <a:rPr lang="it-IT" dirty="0"/>
              <a:t>Sistemazioni idrauliche</a:t>
            </a:r>
          </a:p>
        </p:txBody>
      </p:sp>
      <p:pic>
        <p:nvPicPr>
          <p:cNvPr id="11" name="Segnaposto contenuto 10" descr="Immagine che contiene testo, schermata, Carattere, documento&#10;&#10;Descrizione generata automaticamente">
            <a:extLst>
              <a:ext uri="{FF2B5EF4-FFF2-40B4-BE49-F238E27FC236}">
                <a16:creationId xmlns:a16="http://schemas.microsoft.com/office/drawing/2014/main" id="{C21C0988-AB3F-1238-5DD2-A3FB55B8B3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4100" y="2108994"/>
            <a:ext cx="7543800" cy="3784600"/>
          </a:xfrm>
        </p:spPr>
      </p:pic>
    </p:spTree>
    <p:extLst>
      <p:ext uri="{BB962C8B-B14F-4D97-AF65-F5344CB8AC3E}">
        <p14:creationId xmlns:p14="http://schemas.microsoft.com/office/powerpoint/2010/main" val="28025864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495F76-7A3A-91F2-E78A-9731BAC28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Immagine che contiene testo, Carattere, schermata, documento&#10;&#10;Descrizione generata automaticamente">
            <a:extLst>
              <a:ext uri="{FF2B5EF4-FFF2-40B4-BE49-F238E27FC236}">
                <a16:creationId xmlns:a16="http://schemas.microsoft.com/office/drawing/2014/main" id="{15A70D5A-4384-3C47-7180-BACB7EEE75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243" y="1889125"/>
            <a:ext cx="5813142" cy="1325562"/>
          </a:xfrm>
        </p:spPr>
      </p:pic>
      <p:pic>
        <p:nvPicPr>
          <p:cNvPr id="9" name="Immagine 8" descr="Immagine che contiene testo, carta, lettera, Carattere&#10;&#10;Descrizione generata automaticamente">
            <a:extLst>
              <a:ext uri="{FF2B5EF4-FFF2-40B4-BE49-F238E27FC236}">
                <a16:creationId xmlns:a16="http://schemas.microsoft.com/office/drawing/2014/main" id="{0E61C34E-4C6F-E773-5054-97DB2B28A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486" y="38100"/>
            <a:ext cx="5334000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0505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C55408-D3D1-F6C3-99DD-963D2E28E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714" y="379640"/>
            <a:ext cx="4953000" cy="1325563"/>
          </a:xfrm>
        </p:spPr>
        <p:txBody>
          <a:bodyPr/>
          <a:lstStyle/>
          <a:p>
            <a:r>
              <a:rPr lang="it-IT" dirty="0"/>
              <a:t>Impianti idroelettrici</a:t>
            </a:r>
          </a:p>
        </p:txBody>
      </p:sp>
      <p:pic>
        <p:nvPicPr>
          <p:cNvPr id="5" name="Segnaposto contenuto 4" descr="Immagine che contiene testo, Carattere, carta, lettera&#10;&#10;Descrizione generata automaticamente">
            <a:extLst>
              <a:ext uri="{FF2B5EF4-FFF2-40B4-BE49-F238E27FC236}">
                <a16:creationId xmlns:a16="http://schemas.microsoft.com/office/drawing/2014/main" id="{8E0EE28D-28E5-50F9-EEE0-16FA0D087F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9824" y="1817914"/>
            <a:ext cx="8552351" cy="4089400"/>
          </a:xfrm>
        </p:spPr>
      </p:pic>
    </p:spTree>
    <p:extLst>
      <p:ext uri="{BB962C8B-B14F-4D97-AF65-F5344CB8AC3E}">
        <p14:creationId xmlns:p14="http://schemas.microsoft.com/office/powerpoint/2010/main" val="35176157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egnaposto contenuto 9" descr="Immagine che contiene Carta fotografica, casa, aria aperta, bianco e nero&#10;&#10;Descrizione generata automaticamente">
            <a:extLst>
              <a:ext uri="{FF2B5EF4-FFF2-40B4-BE49-F238E27FC236}">
                <a16:creationId xmlns:a16="http://schemas.microsoft.com/office/drawing/2014/main" id="{87BDEC49-89D4-6091-85BB-792953C0E1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1857" y="761433"/>
            <a:ext cx="9188286" cy="5335134"/>
          </a:xfrm>
        </p:spPr>
      </p:pic>
    </p:spTree>
    <p:extLst>
      <p:ext uri="{BB962C8B-B14F-4D97-AF65-F5344CB8AC3E}">
        <p14:creationId xmlns:p14="http://schemas.microsoft.com/office/powerpoint/2010/main" val="11681985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egnaposto contenuto 10" descr="Immagine che contiene testo, lettera, Carattere, carta&#10;&#10;Descrizione generata automaticamente">
            <a:extLst>
              <a:ext uri="{FF2B5EF4-FFF2-40B4-BE49-F238E27FC236}">
                <a16:creationId xmlns:a16="http://schemas.microsoft.com/office/drawing/2014/main" id="{D2446013-079E-37B5-B432-DCB85A682E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0900" y="1082108"/>
            <a:ext cx="10490200" cy="4241800"/>
          </a:xfrm>
        </p:spPr>
      </p:pic>
    </p:spTree>
    <p:extLst>
      <p:ext uri="{BB962C8B-B14F-4D97-AF65-F5344CB8AC3E}">
        <p14:creationId xmlns:p14="http://schemas.microsoft.com/office/powerpoint/2010/main" val="31932365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egnaposto contenuto 12" descr="Immagine che contiene testo, lettera, inchiostro, carta&#10;&#10;Descrizione generata automaticamente">
            <a:extLst>
              <a:ext uri="{FF2B5EF4-FFF2-40B4-BE49-F238E27FC236}">
                <a16:creationId xmlns:a16="http://schemas.microsoft.com/office/drawing/2014/main" id="{B2C4FC2D-FE33-BC8A-FCBA-A16B43ACCB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6966" y="761433"/>
            <a:ext cx="9014922" cy="5335134"/>
          </a:xfrm>
        </p:spPr>
      </p:pic>
    </p:spTree>
    <p:extLst>
      <p:ext uri="{BB962C8B-B14F-4D97-AF65-F5344CB8AC3E}">
        <p14:creationId xmlns:p14="http://schemas.microsoft.com/office/powerpoint/2010/main" val="16910358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egnaposto contenuto 8" descr="Immagine che contiene Carta fotografica, dipinto, portafotografie, aria aperta&#10;&#10;Descrizione generata automaticamente">
            <a:extLst>
              <a:ext uri="{FF2B5EF4-FFF2-40B4-BE49-F238E27FC236}">
                <a16:creationId xmlns:a16="http://schemas.microsoft.com/office/drawing/2014/main" id="{ACC8D1C6-4FF0-2F0D-D3D7-95B8F183FF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2212" y="1146061"/>
            <a:ext cx="7407576" cy="4565877"/>
          </a:xfrm>
        </p:spPr>
      </p:pic>
    </p:spTree>
    <p:extLst>
      <p:ext uri="{BB962C8B-B14F-4D97-AF65-F5344CB8AC3E}">
        <p14:creationId xmlns:p14="http://schemas.microsoft.com/office/powerpoint/2010/main" val="17681801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2055C4B-FD4D-604E-E475-69F042527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it-IT" sz="5400"/>
              <a:t>Ppt 10 /2</a:t>
            </a:r>
            <a:endParaRPr lang="it-IT" sz="5400" dirty="0"/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D608B3E-1939-AF09-28D2-2D26C2471D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endParaRPr lang="en-US" sz="2200"/>
          </a:p>
        </p:txBody>
      </p:sp>
      <p:pic>
        <p:nvPicPr>
          <p:cNvPr id="5" name="Segnaposto contenuto 4" descr="Immagine che contiene testo, mappa, Carattere&#10;&#10;Descrizione generata automaticamente">
            <a:extLst>
              <a:ext uri="{FF2B5EF4-FFF2-40B4-BE49-F238E27FC236}">
                <a16:creationId xmlns:a16="http://schemas.microsoft.com/office/drawing/2014/main" id="{4D7167B1-0075-6086-140F-76930A6946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14258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062597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egnaposto contenuto 12" descr="Immagine che contiene testo, inchiostro, mappa&#10;&#10;Descrizione generata automaticamente">
            <a:extLst>
              <a:ext uri="{FF2B5EF4-FFF2-40B4-BE49-F238E27FC236}">
                <a16:creationId xmlns:a16="http://schemas.microsoft.com/office/drawing/2014/main" id="{32775D2D-002A-0A0E-7E83-6BADF88E19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2963" y="986972"/>
            <a:ext cx="8919261" cy="5189992"/>
          </a:xfrm>
        </p:spPr>
      </p:pic>
      <p:sp>
        <p:nvSpPr>
          <p:cNvPr id="11" name="Titolo 10">
            <a:extLst>
              <a:ext uri="{FF2B5EF4-FFF2-40B4-BE49-F238E27FC236}">
                <a16:creationId xmlns:a16="http://schemas.microsoft.com/office/drawing/2014/main" id="{C635A7B7-CA4F-1853-89AC-CB7167EFF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50459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testo, carta, Carattere, lettera&#10;&#10;Descrizione generata automaticamente">
            <a:extLst>
              <a:ext uri="{FF2B5EF4-FFF2-40B4-BE49-F238E27FC236}">
                <a16:creationId xmlns:a16="http://schemas.microsoft.com/office/drawing/2014/main" id="{3B691D24-97D0-6C83-BC98-F90ED5C984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3714" y="885371"/>
            <a:ext cx="9444852" cy="5621485"/>
          </a:xfrm>
        </p:spPr>
      </p:pic>
    </p:spTree>
    <p:extLst>
      <p:ext uri="{BB962C8B-B14F-4D97-AF65-F5344CB8AC3E}">
        <p14:creationId xmlns:p14="http://schemas.microsoft.com/office/powerpoint/2010/main" val="28781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Segnaposto contenuto 14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0EF6B4AC-03AD-D33B-CD6E-AB7E214C4A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4221" y="703375"/>
            <a:ext cx="9023557" cy="5451249"/>
          </a:xfrm>
        </p:spPr>
      </p:pic>
    </p:spTree>
    <p:extLst>
      <p:ext uri="{BB962C8B-B14F-4D97-AF65-F5344CB8AC3E}">
        <p14:creationId xmlns:p14="http://schemas.microsoft.com/office/powerpoint/2010/main" val="41226730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egnaposto contenuto 10" descr="Immagine che contiene testo, lettera, carta, Carattere&#10;&#10;Descrizione generata automaticamente">
            <a:extLst>
              <a:ext uri="{FF2B5EF4-FFF2-40B4-BE49-F238E27FC236}">
                <a16:creationId xmlns:a16="http://schemas.microsoft.com/office/drawing/2014/main" id="{0E62B47F-CBF7-0EBA-91EF-2ADFBF1B62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2352" y="1015433"/>
            <a:ext cx="9247296" cy="4827134"/>
          </a:xfrm>
        </p:spPr>
      </p:pic>
    </p:spTree>
    <p:extLst>
      <p:ext uri="{BB962C8B-B14F-4D97-AF65-F5344CB8AC3E}">
        <p14:creationId xmlns:p14="http://schemas.microsoft.com/office/powerpoint/2010/main" val="2526266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Segnaposto contenuto 14" descr="Immagine che contiene testo, lettera, carta, Carattere&#10;&#10;Descrizione generata automaticamente">
            <a:extLst>
              <a:ext uri="{FF2B5EF4-FFF2-40B4-BE49-F238E27FC236}">
                <a16:creationId xmlns:a16="http://schemas.microsoft.com/office/drawing/2014/main" id="{C2729D41-27C7-50F5-741D-50C1B0675C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1780" y="635582"/>
            <a:ext cx="10068449" cy="5586836"/>
          </a:xfrm>
        </p:spPr>
      </p:pic>
    </p:spTree>
    <p:extLst>
      <p:ext uri="{BB962C8B-B14F-4D97-AF65-F5344CB8AC3E}">
        <p14:creationId xmlns:p14="http://schemas.microsoft.com/office/powerpoint/2010/main" val="8587669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egnaposto contenuto 10" descr="Immagine che contiene testo, carta, libro, Pubblicazione&#10;&#10;Descrizione generata automaticamente">
            <a:extLst>
              <a:ext uri="{FF2B5EF4-FFF2-40B4-BE49-F238E27FC236}">
                <a16:creationId xmlns:a16="http://schemas.microsoft.com/office/drawing/2014/main" id="{32B85144-2464-5FF9-FC73-AC40ED910A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1447" y="566057"/>
            <a:ext cx="9668213" cy="6002792"/>
          </a:xfrm>
        </p:spPr>
      </p:pic>
    </p:spTree>
    <p:extLst>
      <p:ext uri="{BB962C8B-B14F-4D97-AF65-F5344CB8AC3E}">
        <p14:creationId xmlns:p14="http://schemas.microsoft.com/office/powerpoint/2010/main" val="6365055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egnaposto contenuto 12" descr="Immagine che contiene testo, inchiostro, documento, Carattere&#10;&#10;Descrizione generata automaticamente">
            <a:extLst>
              <a:ext uri="{FF2B5EF4-FFF2-40B4-BE49-F238E27FC236}">
                <a16:creationId xmlns:a16="http://schemas.microsoft.com/office/drawing/2014/main" id="{8CED0A02-6316-44F4-4099-7223EE31F2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6270" y="659833"/>
            <a:ext cx="9881881" cy="5538334"/>
          </a:xfrm>
        </p:spPr>
      </p:pic>
    </p:spTree>
    <p:extLst>
      <p:ext uri="{BB962C8B-B14F-4D97-AF65-F5344CB8AC3E}">
        <p14:creationId xmlns:p14="http://schemas.microsoft.com/office/powerpoint/2010/main" val="2946674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egnaposto contenuto 10" descr="Immagine che contiene aria aperta, Carta fotografica, edificio, cielo&#10;&#10;Descrizione generata automaticamente">
            <a:extLst>
              <a:ext uri="{FF2B5EF4-FFF2-40B4-BE49-F238E27FC236}">
                <a16:creationId xmlns:a16="http://schemas.microsoft.com/office/drawing/2014/main" id="{02EEC2F2-319F-F5F1-73FD-4A1AC1925B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1584" y="1161143"/>
            <a:ext cx="7534410" cy="4783592"/>
          </a:xfrm>
        </p:spPr>
      </p:pic>
    </p:spTree>
    <p:extLst>
      <p:ext uri="{BB962C8B-B14F-4D97-AF65-F5344CB8AC3E}">
        <p14:creationId xmlns:p14="http://schemas.microsoft.com/office/powerpoint/2010/main" val="31350861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5864594-72A7-523C-5484-39056E36F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9100" y="278041"/>
            <a:ext cx="3733800" cy="926646"/>
          </a:xfrm>
        </p:spPr>
        <p:txBody>
          <a:bodyPr/>
          <a:lstStyle/>
          <a:p>
            <a:r>
              <a:rPr lang="it-IT" dirty="0"/>
              <a:t>Opere igieniche</a:t>
            </a:r>
          </a:p>
        </p:txBody>
      </p:sp>
      <p:pic>
        <p:nvPicPr>
          <p:cNvPr id="11" name="Immagine 10" descr="Immagine che contiene testo, Carattere, schermata, documento&#10;&#10;Descrizione generata automaticamente">
            <a:extLst>
              <a:ext uri="{FF2B5EF4-FFF2-40B4-BE49-F238E27FC236}">
                <a16:creationId xmlns:a16="http://schemas.microsoft.com/office/drawing/2014/main" id="{58EBFB62-3FD5-0D31-6C6E-6E1430B08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549" y="1777999"/>
            <a:ext cx="9117959" cy="378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02993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797</TotalTime>
  <Words>37</Words>
  <Application>Microsoft Macintosh PowerPoint</Application>
  <PresentationFormat>Widescreen</PresentationFormat>
  <Paragraphs>10</Paragraphs>
  <Slides>21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Tema di Office</vt:lpstr>
      <vt:lpstr>Geografia storica dell’odierno Friuli Venezia Giulia 641LM </vt:lpstr>
      <vt:lpstr>Ppt 10 /2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Opere igieniche</vt:lpstr>
      <vt:lpstr>Presentazione standard di PowerPoint</vt:lpstr>
      <vt:lpstr>Presentazione standard di PowerPoint</vt:lpstr>
      <vt:lpstr>Presentazione standard di PowerPoint</vt:lpstr>
      <vt:lpstr>Sistemazioni idrauliche</vt:lpstr>
      <vt:lpstr>Presentazione standard di PowerPoint</vt:lpstr>
      <vt:lpstr>Impianti idroelettrici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Geografia storica dell’odierno Friuli Venezia Giulia 641LM </dc:title>
  <dc:subject/>
  <dc:creator>sergio zilli</dc:creator>
  <cp:keywords/>
  <dc:description/>
  <cp:lastModifiedBy>ZILLI SERGIO</cp:lastModifiedBy>
  <cp:revision>22</cp:revision>
  <dcterms:created xsi:type="dcterms:W3CDTF">2022-10-02T10:10:34Z</dcterms:created>
  <dcterms:modified xsi:type="dcterms:W3CDTF">2023-11-08T08:09:21Z</dcterms:modified>
  <cp:category/>
</cp:coreProperties>
</file>