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323" r:id="rId2"/>
    <p:sldId id="292" r:id="rId3"/>
    <p:sldId id="293" r:id="rId4"/>
    <p:sldId id="295" r:id="rId5"/>
    <p:sldId id="322" r:id="rId6"/>
    <p:sldId id="296" r:id="rId7"/>
    <p:sldId id="661" r:id="rId8"/>
    <p:sldId id="662" r:id="rId9"/>
    <p:sldId id="297" r:id="rId10"/>
    <p:sldId id="298" r:id="rId11"/>
    <p:sldId id="299" r:id="rId12"/>
    <p:sldId id="300" r:id="rId13"/>
    <p:sldId id="301" r:id="rId14"/>
    <p:sldId id="302" r:id="rId15"/>
    <p:sldId id="307" r:id="rId16"/>
    <p:sldId id="308" r:id="rId17"/>
    <p:sldId id="309" r:id="rId18"/>
    <p:sldId id="310" r:id="rId19"/>
    <p:sldId id="311" r:id="rId20"/>
    <p:sldId id="315" r:id="rId21"/>
    <p:sldId id="317" r:id="rId22"/>
    <p:sldId id="316" r:id="rId23"/>
    <p:sldId id="318" r:id="rId24"/>
    <p:sldId id="319" r:id="rId25"/>
    <p:sldId id="320" r:id="rId26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4648"/>
  </p:normalViewPr>
  <p:slideViewPr>
    <p:cSldViewPr>
      <p:cViewPr varScale="1">
        <p:scale>
          <a:sx n="117" d="100"/>
          <a:sy n="117" d="100"/>
        </p:scale>
        <p:origin x="1672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>
            <a:extLst>
              <a:ext uri="{FF2B5EF4-FFF2-40B4-BE49-F238E27FC236}">
                <a16:creationId xmlns:a16="http://schemas.microsoft.com/office/drawing/2014/main" id="{4FD61035-1517-C343-AEF3-8DA6B2FBA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8675" name="AutoShape 2">
            <a:extLst>
              <a:ext uri="{FF2B5EF4-FFF2-40B4-BE49-F238E27FC236}">
                <a16:creationId xmlns:a16="http://schemas.microsoft.com/office/drawing/2014/main" id="{47F5C6F6-7E54-704B-852F-175E94457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8676" name="AutoShape 3">
            <a:extLst>
              <a:ext uri="{FF2B5EF4-FFF2-40B4-BE49-F238E27FC236}">
                <a16:creationId xmlns:a16="http://schemas.microsoft.com/office/drawing/2014/main" id="{919C25FC-6467-C844-A858-8BDFAAB39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8677" name="AutoShape 4">
            <a:extLst>
              <a:ext uri="{FF2B5EF4-FFF2-40B4-BE49-F238E27FC236}">
                <a16:creationId xmlns:a16="http://schemas.microsoft.com/office/drawing/2014/main" id="{25FE34A6-ABE3-C84E-A3FC-FB9C1AC22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8678" name="AutoShape 5">
            <a:extLst>
              <a:ext uri="{FF2B5EF4-FFF2-40B4-BE49-F238E27FC236}">
                <a16:creationId xmlns:a16="http://schemas.microsoft.com/office/drawing/2014/main" id="{9A135404-44E3-E44B-ACC1-D19F53C8F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8679" name="AutoShape 6">
            <a:extLst>
              <a:ext uri="{FF2B5EF4-FFF2-40B4-BE49-F238E27FC236}">
                <a16:creationId xmlns:a16="http://schemas.microsoft.com/office/drawing/2014/main" id="{B248FE77-9DDD-A14B-9EAC-D27082B4F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8680" name="AutoShape 7">
            <a:extLst>
              <a:ext uri="{FF2B5EF4-FFF2-40B4-BE49-F238E27FC236}">
                <a16:creationId xmlns:a16="http://schemas.microsoft.com/office/drawing/2014/main" id="{176AA0F7-3887-F84D-B3B7-0F14E537E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E7B4B0C3-E45C-7642-9277-F60277654C12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F01087A8-273D-6943-B701-0EEA1A15BDC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8683" name="Rectangle 10">
            <a:extLst>
              <a:ext uri="{FF2B5EF4-FFF2-40B4-BE49-F238E27FC236}">
                <a16:creationId xmlns:a16="http://schemas.microsoft.com/office/drawing/2014/main" id="{4C3154D5-C90F-D146-9AFE-8D06C1962D7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0888" cy="341788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7CCC3FF0-4650-9E4D-A298-3A2F5BDE469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80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968F70CF-4076-314A-9E52-003FA4BE356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F6A36EAD-E607-1B42-AA1E-62429E6C771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DDA5C0CC-3115-D049-9241-41F2FEE44C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3">
            <a:extLst>
              <a:ext uri="{FF2B5EF4-FFF2-40B4-BE49-F238E27FC236}">
                <a16:creationId xmlns:a16="http://schemas.microsoft.com/office/drawing/2014/main" id="{F5F55773-F0D6-8E45-8259-1E08B1830F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567FC7C6-2DA3-F143-8ABB-E4700F76992E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</a:t>
            </a:fld>
            <a:endParaRPr lang="it-IT" altLang="it-IT"/>
          </a:p>
        </p:txBody>
      </p:sp>
      <p:sp>
        <p:nvSpPr>
          <p:cNvPr id="104451" name="Text Box 1">
            <a:extLst>
              <a:ext uri="{FF2B5EF4-FFF2-40B4-BE49-F238E27FC236}">
                <a16:creationId xmlns:a16="http://schemas.microsoft.com/office/drawing/2014/main" id="{DAFA7B2C-4889-D74E-9EAE-96EDB8DCD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Text Box 2">
            <a:extLst>
              <a:ext uri="{FF2B5EF4-FFF2-40B4-BE49-F238E27FC236}">
                <a16:creationId xmlns:a16="http://schemas.microsoft.com/office/drawing/2014/main" id="{DABAC7C1-11DD-594D-8CDE-DDF0FAE0A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3">
            <a:extLst>
              <a:ext uri="{FF2B5EF4-FFF2-40B4-BE49-F238E27FC236}">
                <a16:creationId xmlns:a16="http://schemas.microsoft.com/office/drawing/2014/main" id="{5DF1F19E-86AB-9341-A589-CDE0BBEB13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23C3014B-F571-2F4D-B74B-8D9E6B3CD38C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14</a:t>
            </a:fld>
            <a:endParaRPr lang="it-IT" altLang="it-IT"/>
          </a:p>
        </p:txBody>
      </p:sp>
      <p:sp>
        <p:nvSpPr>
          <p:cNvPr id="124931" name="Text Box 1">
            <a:extLst>
              <a:ext uri="{FF2B5EF4-FFF2-40B4-BE49-F238E27FC236}">
                <a16:creationId xmlns:a16="http://schemas.microsoft.com/office/drawing/2014/main" id="{4CE04095-30CF-AD4F-8B6B-A6094B52E1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2" name="Text Box 2">
            <a:extLst>
              <a:ext uri="{FF2B5EF4-FFF2-40B4-BE49-F238E27FC236}">
                <a16:creationId xmlns:a16="http://schemas.microsoft.com/office/drawing/2014/main" id="{8B28D988-2B89-284A-86D1-5EC2557D39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3">
            <a:extLst>
              <a:ext uri="{FF2B5EF4-FFF2-40B4-BE49-F238E27FC236}">
                <a16:creationId xmlns:a16="http://schemas.microsoft.com/office/drawing/2014/main" id="{3B500C86-0E04-0840-91C6-6612437A56E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6CE4CEF5-FF3C-7741-90D7-3DF04D6B016D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15</a:t>
            </a:fld>
            <a:endParaRPr lang="it-IT" altLang="it-IT"/>
          </a:p>
        </p:txBody>
      </p:sp>
      <p:sp>
        <p:nvSpPr>
          <p:cNvPr id="135171" name="Text Box 1">
            <a:extLst>
              <a:ext uri="{FF2B5EF4-FFF2-40B4-BE49-F238E27FC236}">
                <a16:creationId xmlns:a16="http://schemas.microsoft.com/office/drawing/2014/main" id="{8154985F-1381-6949-99EA-3A2570160A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2" name="Text Box 2">
            <a:extLst>
              <a:ext uri="{FF2B5EF4-FFF2-40B4-BE49-F238E27FC236}">
                <a16:creationId xmlns:a16="http://schemas.microsoft.com/office/drawing/2014/main" id="{D2D5819E-6775-BB40-88D6-1D69DF92D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3">
            <a:extLst>
              <a:ext uri="{FF2B5EF4-FFF2-40B4-BE49-F238E27FC236}">
                <a16:creationId xmlns:a16="http://schemas.microsoft.com/office/drawing/2014/main" id="{9BD19B96-95BA-A540-9CD3-60A0F029FD3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AB3DF385-3CAA-6E41-8E3A-66A9B6C64FF1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16</a:t>
            </a:fld>
            <a:endParaRPr lang="it-IT" altLang="it-IT"/>
          </a:p>
        </p:txBody>
      </p:sp>
      <p:sp>
        <p:nvSpPr>
          <p:cNvPr id="137219" name="Text Box 1">
            <a:extLst>
              <a:ext uri="{FF2B5EF4-FFF2-40B4-BE49-F238E27FC236}">
                <a16:creationId xmlns:a16="http://schemas.microsoft.com/office/drawing/2014/main" id="{11FC1283-BC0A-4045-84C6-4511FED26A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20" name="Text Box 2">
            <a:extLst>
              <a:ext uri="{FF2B5EF4-FFF2-40B4-BE49-F238E27FC236}">
                <a16:creationId xmlns:a16="http://schemas.microsoft.com/office/drawing/2014/main" id="{1AB8B285-A4C8-B946-A51B-23225AA534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3">
            <a:extLst>
              <a:ext uri="{FF2B5EF4-FFF2-40B4-BE49-F238E27FC236}">
                <a16:creationId xmlns:a16="http://schemas.microsoft.com/office/drawing/2014/main" id="{9F295B55-3CAA-4A43-B360-0D5E2F7AF72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12137A1E-B332-A54E-A3B6-B966F188FBBF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17</a:t>
            </a:fld>
            <a:endParaRPr lang="it-IT" altLang="it-IT"/>
          </a:p>
        </p:txBody>
      </p:sp>
      <p:sp>
        <p:nvSpPr>
          <p:cNvPr id="139267" name="Text Box 1">
            <a:extLst>
              <a:ext uri="{FF2B5EF4-FFF2-40B4-BE49-F238E27FC236}">
                <a16:creationId xmlns:a16="http://schemas.microsoft.com/office/drawing/2014/main" id="{8DA71BF5-B47E-114D-A163-2D3E8E410B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68" name="Text Box 2">
            <a:extLst>
              <a:ext uri="{FF2B5EF4-FFF2-40B4-BE49-F238E27FC236}">
                <a16:creationId xmlns:a16="http://schemas.microsoft.com/office/drawing/2014/main" id="{4C278CE3-AC4C-1A45-A040-E562CD30B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3">
            <a:extLst>
              <a:ext uri="{FF2B5EF4-FFF2-40B4-BE49-F238E27FC236}">
                <a16:creationId xmlns:a16="http://schemas.microsoft.com/office/drawing/2014/main" id="{DFF316BC-02F6-8C47-85FD-D0DD096B39C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D1C72FC6-CA54-4B4C-9CE0-EE1DFA69BE13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18</a:t>
            </a:fld>
            <a:endParaRPr lang="it-IT" altLang="it-IT"/>
          </a:p>
        </p:txBody>
      </p:sp>
      <p:sp>
        <p:nvSpPr>
          <p:cNvPr id="141315" name="Text Box 1">
            <a:extLst>
              <a:ext uri="{FF2B5EF4-FFF2-40B4-BE49-F238E27FC236}">
                <a16:creationId xmlns:a16="http://schemas.microsoft.com/office/drawing/2014/main" id="{888B9ADD-D548-C94A-8DBC-26451BB4BC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1316" name="Text Box 2">
            <a:extLst>
              <a:ext uri="{FF2B5EF4-FFF2-40B4-BE49-F238E27FC236}">
                <a16:creationId xmlns:a16="http://schemas.microsoft.com/office/drawing/2014/main" id="{DD2A868D-EAB4-C648-9138-1311D3458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3">
            <a:extLst>
              <a:ext uri="{FF2B5EF4-FFF2-40B4-BE49-F238E27FC236}">
                <a16:creationId xmlns:a16="http://schemas.microsoft.com/office/drawing/2014/main" id="{BF8D3836-7E7E-374A-A6D6-C1CFBA4733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F27C09A5-B02A-154F-8623-4350A12AB9B5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19</a:t>
            </a:fld>
            <a:endParaRPr lang="it-IT" altLang="it-IT"/>
          </a:p>
        </p:txBody>
      </p:sp>
      <p:sp>
        <p:nvSpPr>
          <p:cNvPr id="143363" name="Text Box 1">
            <a:extLst>
              <a:ext uri="{FF2B5EF4-FFF2-40B4-BE49-F238E27FC236}">
                <a16:creationId xmlns:a16="http://schemas.microsoft.com/office/drawing/2014/main" id="{D0A99F0D-C402-834D-B2A1-FDEBEDD4E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64" name="Text Box 2">
            <a:extLst>
              <a:ext uri="{FF2B5EF4-FFF2-40B4-BE49-F238E27FC236}">
                <a16:creationId xmlns:a16="http://schemas.microsoft.com/office/drawing/2014/main" id="{2EC7EA8A-FC5A-B942-989A-4809AE441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3">
            <a:extLst>
              <a:ext uri="{FF2B5EF4-FFF2-40B4-BE49-F238E27FC236}">
                <a16:creationId xmlns:a16="http://schemas.microsoft.com/office/drawing/2014/main" id="{E2613D60-AEB8-2841-B5BB-844CD5C1FE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DE815C9C-67BA-1642-9D3E-5C2DC40118D0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20</a:t>
            </a:fld>
            <a:endParaRPr lang="it-IT" altLang="it-IT"/>
          </a:p>
        </p:txBody>
      </p:sp>
      <p:sp>
        <p:nvSpPr>
          <p:cNvPr id="151555" name="Text Box 1">
            <a:extLst>
              <a:ext uri="{FF2B5EF4-FFF2-40B4-BE49-F238E27FC236}">
                <a16:creationId xmlns:a16="http://schemas.microsoft.com/office/drawing/2014/main" id="{44960C6C-A54E-F549-87EA-AE04BADEC0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1556" name="Text Box 2">
            <a:extLst>
              <a:ext uri="{FF2B5EF4-FFF2-40B4-BE49-F238E27FC236}">
                <a16:creationId xmlns:a16="http://schemas.microsoft.com/office/drawing/2014/main" id="{7AEA186B-314C-FC4B-9545-DA0787ADC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24350"/>
            <a:ext cx="5029200" cy="4162425"/>
          </a:xfr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3">
            <a:extLst>
              <a:ext uri="{FF2B5EF4-FFF2-40B4-BE49-F238E27FC236}">
                <a16:creationId xmlns:a16="http://schemas.microsoft.com/office/drawing/2014/main" id="{6F47E51F-7431-B740-BAA3-2B6BB0CD509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DB774A54-5079-6C4B-B435-362F7B47038E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21</a:t>
            </a:fld>
            <a:endParaRPr lang="it-IT" altLang="it-IT"/>
          </a:p>
        </p:txBody>
      </p:sp>
      <p:sp>
        <p:nvSpPr>
          <p:cNvPr id="155651" name="Text Box 1">
            <a:extLst>
              <a:ext uri="{FF2B5EF4-FFF2-40B4-BE49-F238E27FC236}">
                <a16:creationId xmlns:a16="http://schemas.microsoft.com/office/drawing/2014/main" id="{57CE9DB2-1F4F-0448-B117-8B1E855699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5652" name="Text Box 2">
            <a:extLst>
              <a:ext uri="{FF2B5EF4-FFF2-40B4-BE49-F238E27FC236}">
                <a16:creationId xmlns:a16="http://schemas.microsoft.com/office/drawing/2014/main" id="{B9E9D231-C32C-9244-B57B-7623AB9B4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3">
            <a:extLst>
              <a:ext uri="{FF2B5EF4-FFF2-40B4-BE49-F238E27FC236}">
                <a16:creationId xmlns:a16="http://schemas.microsoft.com/office/drawing/2014/main" id="{DAB92D0A-3A02-0847-8852-ED6C324F76C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472502F0-B172-2045-9997-7F23A2583C5A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22</a:t>
            </a:fld>
            <a:endParaRPr lang="it-IT" altLang="it-IT"/>
          </a:p>
        </p:txBody>
      </p:sp>
      <p:sp>
        <p:nvSpPr>
          <p:cNvPr id="153603" name="Text Box 1">
            <a:extLst>
              <a:ext uri="{FF2B5EF4-FFF2-40B4-BE49-F238E27FC236}">
                <a16:creationId xmlns:a16="http://schemas.microsoft.com/office/drawing/2014/main" id="{473D3E9C-1486-1D4E-9ED9-B5E7AF825D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04" name="Text Box 2">
            <a:extLst>
              <a:ext uri="{FF2B5EF4-FFF2-40B4-BE49-F238E27FC236}">
                <a16:creationId xmlns:a16="http://schemas.microsoft.com/office/drawing/2014/main" id="{003938C2-F1EF-0043-AC5B-0CEB3416A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3">
            <a:extLst>
              <a:ext uri="{FF2B5EF4-FFF2-40B4-BE49-F238E27FC236}">
                <a16:creationId xmlns:a16="http://schemas.microsoft.com/office/drawing/2014/main" id="{15A7EBB8-8E47-7149-8C70-97F97F62BB6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09CBD364-B05C-0742-BDF0-9E2ADC06639F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23</a:t>
            </a:fld>
            <a:endParaRPr lang="it-IT" altLang="it-IT"/>
          </a:p>
        </p:txBody>
      </p:sp>
      <p:sp>
        <p:nvSpPr>
          <p:cNvPr id="157699" name="Text Box 1">
            <a:extLst>
              <a:ext uri="{FF2B5EF4-FFF2-40B4-BE49-F238E27FC236}">
                <a16:creationId xmlns:a16="http://schemas.microsoft.com/office/drawing/2014/main" id="{3F343E9D-5B9E-1C42-A509-F0D626EDE4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7700" name="Text Box 2">
            <a:extLst>
              <a:ext uri="{FF2B5EF4-FFF2-40B4-BE49-F238E27FC236}">
                <a16:creationId xmlns:a16="http://schemas.microsoft.com/office/drawing/2014/main" id="{8C5B3EC8-9E46-CA4C-8BAE-92A42D501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3">
            <a:extLst>
              <a:ext uri="{FF2B5EF4-FFF2-40B4-BE49-F238E27FC236}">
                <a16:creationId xmlns:a16="http://schemas.microsoft.com/office/drawing/2014/main" id="{1F6459E7-360A-A64B-8023-035D4571D1C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1E5C531A-F449-CA49-BF13-879B09C6E79E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</a:t>
            </a:fld>
            <a:endParaRPr lang="it-IT" altLang="it-IT"/>
          </a:p>
        </p:txBody>
      </p:sp>
      <p:sp>
        <p:nvSpPr>
          <p:cNvPr id="106499" name="Text Box 1">
            <a:extLst>
              <a:ext uri="{FF2B5EF4-FFF2-40B4-BE49-F238E27FC236}">
                <a16:creationId xmlns:a16="http://schemas.microsoft.com/office/drawing/2014/main" id="{62148F65-8842-E640-8E8E-7745BA1603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0" name="Text Box 2">
            <a:extLst>
              <a:ext uri="{FF2B5EF4-FFF2-40B4-BE49-F238E27FC236}">
                <a16:creationId xmlns:a16="http://schemas.microsoft.com/office/drawing/2014/main" id="{CD7B24DF-F323-E748-B30B-EAB7CE720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3">
            <a:extLst>
              <a:ext uri="{FF2B5EF4-FFF2-40B4-BE49-F238E27FC236}">
                <a16:creationId xmlns:a16="http://schemas.microsoft.com/office/drawing/2014/main" id="{4374E126-1968-7C40-AAAF-57B79B98927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0737E5A1-F007-984B-96A0-3CF14736F058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24</a:t>
            </a:fld>
            <a:endParaRPr lang="it-IT" altLang="it-IT"/>
          </a:p>
        </p:txBody>
      </p:sp>
      <p:sp>
        <p:nvSpPr>
          <p:cNvPr id="159747" name="Text Box 1">
            <a:extLst>
              <a:ext uri="{FF2B5EF4-FFF2-40B4-BE49-F238E27FC236}">
                <a16:creationId xmlns:a16="http://schemas.microsoft.com/office/drawing/2014/main" id="{33E408A5-92F9-7443-A715-4259A9202B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8" name="Text Box 2">
            <a:extLst>
              <a:ext uri="{FF2B5EF4-FFF2-40B4-BE49-F238E27FC236}">
                <a16:creationId xmlns:a16="http://schemas.microsoft.com/office/drawing/2014/main" id="{47E2310F-A653-4D4C-8C47-1C2778E37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3">
            <a:extLst>
              <a:ext uri="{FF2B5EF4-FFF2-40B4-BE49-F238E27FC236}">
                <a16:creationId xmlns:a16="http://schemas.microsoft.com/office/drawing/2014/main" id="{4CCCEC1A-9960-9B4D-952E-369E71B59D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AD2E81D8-8282-D140-8F81-10D07C2C0942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25</a:t>
            </a:fld>
            <a:endParaRPr lang="it-IT" altLang="it-IT"/>
          </a:p>
        </p:txBody>
      </p:sp>
      <p:sp>
        <p:nvSpPr>
          <p:cNvPr id="161795" name="Text Box 1">
            <a:extLst>
              <a:ext uri="{FF2B5EF4-FFF2-40B4-BE49-F238E27FC236}">
                <a16:creationId xmlns:a16="http://schemas.microsoft.com/office/drawing/2014/main" id="{C280E7B3-C106-6843-B0AA-E61BECADE6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1796" name="Text Box 2">
            <a:extLst>
              <a:ext uri="{FF2B5EF4-FFF2-40B4-BE49-F238E27FC236}">
                <a16:creationId xmlns:a16="http://schemas.microsoft.com/office/drawing/2014/main" id="{730344DD-45DC-DB48-B396-3730FF9A6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3">
            <a:extLst>
              <a:ext uri="{FF2B5EF4-FFF2-40B4-BE49-F238E27FC236}">
                <a16:creationId xmlns:a16="http://schemas.microsoft.com/office/drawing/2014/main" id="{1EE1CC82-BBB5-E749-B42D-32F10F5226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72AB352D-E8F8-1D46-BE6A-6D7E51FF48F2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4</a:t>
            </a:fld>
            <a:endParaRPr lang="it-IT" altLang="it-IT"/>
          </a:p>
        </p:txBody>
      </p:sp>
      <p:sp>
        <p:nvSpPr>
          <p:cNvPr id="110595" name="Text Box 1">
            <a:extLst>
              <a:ext uri="{FF2B5EF4-FFF2-40B4-BE49-F238E27FC236}">
                <a16:creationId xmlns:a16="http://schemas.microsoft.com/office/drawing/2014/main" id="{3E996D56-368C-964B-A871-8932EC85C4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6" name="Text Box 2">
            <a:extLst>
              <a:ext uri="{FF2B5EF4-FFF2-40B4-BE49-F238E27FC236}">
                <a16:creationId xmlns:a16="http://schemas.microsoft.com/office/drawing/2014/main" id="{12702C13-9788-004D-B1CF-BAD025D37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3">
            <a:extLst>
              <a:ext uri="{FF2B5EF4-FFF2-40B4-BE49-F238E27FC236}">
                <a16:creationId xmlns:a16="http://schemas.microsoft.com/office/drawing/2014/main" id="{15FA0BB2-2794-174E-8BF8-B54F77BE0F8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EB841A08-5245-4743-9150-E58275499778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6</a:t>
            </a:fld>
            <a:endParaRPr lang="it-IT" altLang="it-IT"/>
          </a:p>
        </p:txBody>
      </p:sp>
      <p:sp>
        <p:nvSpPr>
          <p:cNvPr id="112643" name="Text Box 1">
            <a:extLst>
              <a:ext uri="{FF2B5EF4-FFF2-40B4-BE49-F238E27FC236}">
                <a16:creationId xmlns:a16="http://schemas.microsoft.com/office/drawing/2014/main" id="{E0627F74-5995-CB44-944A-C7174055B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4" name="Text Box 2">
            <a:extLst>
              <a:ext uri="{FF2B5EF4-FFF2-40B4-BE49-F238E27FC236}">
                <a16:creationId xmlns:a16="http://schemas.microsoft.com/office/drawing/2014/main" id="{2D9DEDE0-D228-EC43-8952-C46236225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3">
            <a:extLst>
              <a:ext uri="{FF2B5EF4-FFF2-40B4-BE49-F238E27FC236}">
                <a16:creationId xmlns:a16="http://schemas.microsoft.com/office/drawing/2014/main" id="{CBDA2C6D-2C14-F242-AFEB-0233DAE7030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4B8C601A-9CDB-F54B-8A60-6BEFCBD78011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9</a:t>
            </a:fld>
            <a:endParaRPr lang="it-IT" altLang="it-IT"/>
          </a:p>
        </p:txBody>
      </p:sp>
      <p:sp>
        <p:nvSpPr>
          <p:cNvPr id="114691" name="Text Box 1">
            <a:extLst>
              <a:ext uri="{FF2B5EF4-FFF2-40B4-BE49-F238E27FC236}">
                <a16:creationId xmlns:a16="http://schemas.microsoft.com/office/drawing/2014/main" id="{D4AD5B70-69B3-B34D-98AB-50C0A62B0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2" name="Text Box 2">
            <a:extLst>
              <a:ext uri="{FF2B5EF4-FFF2-40B4-BE49-F238E27FC236}">
                <a16:creationId xmlns:a16="http://schemas.microsoft.com/office/drawing/2014/main" id="{8203BAA8-79A4-1449-B674-6FC28C996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3">
            <a:extLst>
              <a:ext uri="{FF2B5EF4-FFF2-40B4-BE49-F238E27FC236}">
                <a16:creationId xmlns:a16="http://schemas.microsoft.com/office/drawing/2014/main" id="{0B91EA95-B330-1748-A484-5B1B9480394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62E83CD5-522E-2B43-B82B-9656CBC5892C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10</a:t>
            </a:fld>
            <a:endParaRPr lang="it-IT" altLang="it-IT"/>
          </a:p>
        </p:txBody>
      </p:sp>
      <p:sp>
        <p:nvSpPr>
          <p:cNvPr id="116739" name="Text Box 1">
            <a:extLst>
              <a:ext uri="{FF2B5EF4-FFF2-40B4-BE49-F238E27FC236}">
                <a16:creationId xmlns:a16="http://schemas.microsoft.com/office/drawing/2014/main" id="{7ECBAF5C-9C91-AB40-8610-93DD251DD8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40" name="Text Box 2">
            <a:extLst>
              <a:ext uri="{FF2B5EF4-FFF2-40B4-BE49-F238E27FC236}">
                <a16:creationId xmlns:a16="http://schemas.microsoft.com/office/drawing/2014/main" id="{789F3799-EDA8-FB49-A0A0-6189528D7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3">
            <a:extLst>
              <a:ext uri="{FF2B5EF4-FFF2-40B4-BE49-F238E27FC236}">
                <a16:creationId xmlns:a16="http://schemas.microsoft.com/office/drawing/2014/main" id="{072F93FA-023C-5E47-9A69-AE49A2B6A9E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AFEC95D9-D3DB-CE49-B28E-2DD2EAA64DE0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11</a:t>
            </a:fld>
            <a:endParaRPr lang="it-IT" altLang="it-IT"/>
          </a:p>
        </p:txBody>
      </p:sp>
      <p:sp>
        <p:nvSpPr>
          <p:cNvPr id="118787" name="Text Box 1">
            <a:extLst>
              <a:ext uri="{FF2B5EF4-FFF2-40B4-BE49-F238E27FC236}">
                <a16:creationId xmlns:a16="http://schemas.microsoft.com/office/drawing/2014/main" id="{9C8376D2-81B3-8049-8371-FE055B9A0B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8" name="Text Box 2">
            <a:extLst>
              <a:ext uri="{FF2B5EF4-FFF2-40B4-BE49-F238E27FC236}">
                <a16:creationId xmlns:a16="http://schemas.microsoft.com/office/drawing/2014/main" id="{4AF02F71-AE97-9947-9749-059AA9166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3">
            <a:extLst>
              <a:ext uri="{FF2B5EF4-FFF2-40B4-BE49-F238E27FC236}">
                <a16:creationId xmlns:a16="http://schemas.microsoft.com/office/drawing/2014/main" id="{BE87BF32-2966-7240-BCB3-C17848B1536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201C188A-F9EC-A04E-955A-EEEFA04B4BA9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12</a:t>
            </a:fld>
            <a:endParaRPr lang="it-IT" altLang="it-IT"/>
          </a:p>
        </p:txBody>
      </p:sp>
      <p:sp>
        <p:nvSpPr>
          <p:cNvPr id="120835" name="Text Box 1">
            <a:extLst>
              <a:ext uri="{FF2B5EF4-FFF2-40B4-BE49-F238E27FC236}">
                <a16:creationId xmlns:a16="http://schemas.microsoft.com/office/drawing/2014/main" id="{9065A108-EB4A-A84F-91DA-59E168DD6D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6" name="Text Box 2">
            <a:extLst>
              <a:ext uri="{FF2B5EF4-FFF2-40B4-BE49-F238E27FC236}">
                <a16:creationId xmlns:a16="http://schemas.microsoft.com/office/drawing/2014/main" id="{2E25A8D0-5CDE-7647-8023-2140EEC35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3">
            <a:extLst>
              <a:ext uri="{FF2B5EF4-FFF2-40B4-BE49-F238E27FC236}">
                <a16:creationId xmlns:a16="http://schemas.microsoft.com/office/drawing/2014/main" id="{7E31DA7B-EA27-544C-AD90-1FF3241FD1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426973E8-6F16-644E-938F-D893D1DAC5B6}" type="slidenum">
              <a:rPr lang="it-IT" altLang="it-IT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13</a:t>
            </a:fld>
            <a:endParaRPr lang="it-IT" altLang="it-IT"/>
          </a:p>
        </p:txBody>
      </p:sp>
      <p:sp>
        <p:nvSpPr>
          <p:cNvPr id="122883" name="Text Box 1">
            <a:extLst>
              <a:ext uri="{FF2B5EF4-FFF2-40B4-BE49-F238E27FC236}">
                <a16:creationId xmlns:a16="http://schemas.microsoft.com/office/drawing/2014/main" id="{EE876B90-6D90-AC4A-84B7-1115B3092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4" name="Text Box 2">
            <a:extLst>
              <a:ext uri="{FF2B5EF4-FFF2-40B4-BE49-F238E27FC236}">
                <a16:creationId xmlns:a16="http://schemas.microsoft.com/office/drawing/2014/main" id="{156D3BF0-4372-074D-8C63-62316F63F5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B822F1-C437-5C4C-85C8-5A6095EAC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D454B85-1EE7-5E43-BD1F-5257A8AAB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7885DF3-9915-5248-822E-DD3C304309F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61D0A-2E6D-0F47-A8E8-119EA8BC2D88}" type="datetime1">
              <a:rPr lang="it-IT" altLang="it-IT"/>
              <a:pPr>
                <a:defRPr/>
              </a:pPr>
              <a:t>12/11/23</a:t>
            </a:fld>
            <a:endParaRPr lang="en-US" altLang="it-IT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030F1D1-E7CD-7B47-821D-A36759DEF85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53287-8BE2-9E46-9E80-C69D2A40F4C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AFFE17D-0275-D646-B35A-DBBFF79206EC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600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E3636C-FDAD-FF4D-B3BB-269DEAED4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E0B4FCF-04C7-9145-8300-93C5C179B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84D5691-E7A1-6D4B-A38A-492A94A4BB2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7F362-177D-9D4D-B0D8-920143EC58F7}" type="datetime1">
              <a:rPr lang="it-IT" altLang="it-IT"/>
              <a:pPr>
                <a:defRPr/>
              </a:pPr>
              <a:t>12/11/23</a:t>
            </a:fld>
            <a:endParaRPr lang="en-US" altLang="it-IT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DF85D05-2D66-CA41-A67C-D78803844CA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7307-8158-0A4A-B841-DEC8782185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89C8218-0C1F-0144-AB44-D3997F8E18BF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542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D3BDB59-3333-2F4B-8BBB-CB4C54A7C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1463" y="128588"/>
            <a:ext cx="2054225" cy="598646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A774EA4-7AB1-B042-9945-3B4FA75AC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1863" cy="5986462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9CE6961-E2A5-E040-A6FF-A8C410D5C79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427F7-F71D-174F-8E4B-A4A6927B6A0F}" type="datetime1">
              <a:rPr lang="it-IT" altLang="it-IT"/>
              <a:pPr>
                <a:defRPr/>
              </a:pPr>
              <a:t>12/11/23</a:t>
            </a:fld>
            <a:endParaRPr lang="en-US" altLang="it-IT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294DE56-5B30-ED4A-82D3-81221647FC7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BABB1-9561-F246-A1A4-CB14603CC2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A2A0D9E-4DD2-2F49-80D9-B4ABA94BBBB0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7054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2A181C-1DAB-5C43-9A3E-E4A4F89E6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18488" cy="142398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abella 2">
            <a:extLst>
              <a:ext uri="{FF2B5EF4-FFF2-40B4-BE49-F238E27FC236}">
                <a16:creationId xmlns:a16="http://schemas.microsoft.com/office/drawing/2014/main" id="{7D4629AD-E953-E141-A9D0-2057B14F4FF7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18488" cy="451485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15D8B89-E5DF-2B41-AAB5-8179A9E102D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BE9B9-4996-DA48-B540-8E1B441B66EE}" type="datetime1">
              <a:rPr lang="it-IT" altLang="it-IT"/>
              <a:pPr>
                <a:defRPr/>
              </a:pPr>
              <a:t>12/11/23</a:t>
            </a:fld>
            <a:endParaRPr lang="en-US" altLang="it-IT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391369F-9C0B-D847-865E-8DC47A611B8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FED81-BF12-8546-B910-5A65293B9A1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C413847-B60B-3349-AC45-D69B6C258BED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56175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677881"/>
            <a:ext cx="8240713" cy="5394325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1886B36-53A9-D988-7B4C-37C1C2DEE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086B43-3CFF-002E-0BB1-9FF92BBF4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20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A62FE9-B89D-A246-A5AF-6CC089B1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D4C60E-7854-1C45-AB75-13B75E570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F8D82B-F930-7C46-82C9-8488DC532BB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20CC0-1845-9043-8BCD-498166B449A1}" type="datetime1">
              <a:rPr lang="it-IT" altLang="it-IT"/>
              <a:pPr>
                <a:defRPr/>
              </a:pPr>
              <a:t>12/11/23</a:t>
            </a:fld>
            <a:endParaRPr lang="en-US" altLang="it-IT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7D0BBAC-56A3-B94A-96AD-2CE2245E063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CF7A0-C153-F24F-9AC9-27F4D71F1C9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976D4EF-E998-C147-8B7B-FA944A20CCBF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496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71659B-9CAD-5546-B918-A991F403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24B236-2425-934E-84C6-C6C298A2E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D867E89-AE48-0149-9612-206321C1FFE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E676F-99EF-E045-86E3-02C4BDC6DB9C}" type="datetime1">
              <a:rPr lang="it-IT" altLang="it-IT"/>
              <a:pPr>
                <a:defRPr/>
              </a:pPr>
              <a:t>12/11/23</a:t>
            </a:fld>
            <a:endParaRPr lang="en-US" altLang="it-IT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2D3A94E-FA54-CB4B-8002-B5F2E0E9BED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73A49-4B0F-624F-B483-3A3C92B79A0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1D8BC08-6D0F-E642-946F-1110F5FA43DC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940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D02BAF-EEA6-EB45-B277-D71B802C3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DC5950-FFB1-3E4A-8289-B532EEF56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8005C2-7EB7-A04E-A42D-E32170ACC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9B7893C-B991-8544-91B0-420DE9FD85B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BB6E5-A718-A840-AA41-11C461019EC9}" type="datetime1">
              <a:rPr lang="it-IT" altLang="it-IT"/>
              <a:pPr>
                <a:defRPr/>
              </a:pPr>
              <a:t>12/11/23</a:t>
            </a:fld>
            <a:endParaRPr lang="en-US" altLang="it-IT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065D79A-3302-DF40-A058-675278F769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573AA-17C3-E346-91BF-97995CBB567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AD74B08-4EB7-BB4B-B8D7-64E32E22194E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8477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6F10DA-716D-6A41-8A5C-9AC1DC7D6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F293E8-30C2-8E48-9E9D-736BB06E0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F0F1F3D-5D96-AD41-AD49-B83C99245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A93BC52-80C5-BE4D-A8BC-C55869DFF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8C94310-6949-C842-8AEF-315F5817A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E280F56-43B8-5D4B-A099-DD66EA3DC6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30A60-B032-4C43-853C-1C0D84AED219}" type="datetime1">
              <a:rPr lang="it-IT" altLang="it-IT"/>
              <a:pPr>
                <a:defRPr/>
              </a:pPr>
              <a:t>12/11/23</a:t>
            </a:fld>
            <a:endParaRPr lang="en-US" altLang="it-IT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0321DD7-49D6-C64A-B680-5E390C9B3BB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C3D9E-C983-FC42-9826-3A204EDB37B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4C4B3A61-7357-D341-877F-7C0640EB9751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088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DCAD26-D779-8A47-9789-A514DB61B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C93A752-D697-D746-AE31-F2B1EDD5386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D6184-EC2A-A34F-89C3-FFD23E10A10F}" type="datetime1">
              <a:rPr lang="it-IT" altLang="it-IT"/>
              <a:pPr>
                <a:defRPr/>
              </a:pPr>
              <a:t>12/11/23</a:t>
            </a:fld>
            <a:endParaRPr lang="en-US" alt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F0E91AC-4C5F-D44A-92CA-E2E2D4CD85D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BEFAC-77ED-A34C-B6F6-3247EE949D6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CCE91BA-8A08-EC45-9C36-C76E59155391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8798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40FA42-38EC-2740-8BAE-BDAF796927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7200C-7A04-0441-94FE-2BCF4EFC89D8}" type="datetime1">
              <a:rPr lang="it-IT" altLang="it-IT"/>
              <a:pPr>
                <a:defRPr/>
              </a:pPr>
              <a:t>12/11/23</a:t>
            </a:fld>
            <a:endParaRPr lang="en-US" alt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438C69-0340-E945-8F85-C5B65EF86F0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8989E-3852-0D44-A92A-8B23517E4E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52F6EDD6-4DA7-A348-BDE5-DCDA99DA0BA4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1927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D751FB-62B0-0445-B99C-14E49602F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780D86-B585-E84F-8AA5-75DF4C466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7A88DB-EBCD-564D-8889-03746021E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F6B9555-37FB-8D4F-8C08-77AB5665DE9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1F973-FB75-FF40-ABCD-2EA28E2D0E94}" type="datetime1">
              <a:rPr lang="it-IT" altLang="it-IT"/>
              <a:pPr>
                <a:defRPr/>
              </a:pPr>
              <a:t>12/11/23</a:t>
            </a:fld>
            <a:endParaRPr lang="en-US" altLang="it-IT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4C58F8B-6423-0D43-A37F-65BA528CB83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25493-88C4-D84B-BE89-74CF5114063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4E6F4CF-E03F-FE48-9530-E7210EEFA3A3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036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692FA7-52B1-BE40-8F2A-B3A94457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95D50C3-DF82-FD40-8CC0-50BB5C140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0C089E-D8BA-1F41-985C-4CD2925DB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F308D61-1DBC-D74B-93CF-ADF2A70CCED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4A3B0-669D-F940-91BF-F8D6A4807ED5}" type="datetime1">
              <a:rPr lang="it-IT" altLang="it-IT"/>
              <a:pPr>
                <a:defRPr/>
              </a:pPr>
              <a:t>12/11/23</a:t>
            </a:fld>
            <a:endParaRPr lang="en-US" altLang="it-IT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D129D33-7CDC-5F4F-87B2-EF78E5544D1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7EA19-DE9A-0446-A75B-093D2253D10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C6F7716-1C2D-CC4F-8500-02458FC81788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056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74BA9BBA-277B-8B49-8203-2C23E656AFC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9988"/>
            <a:ext cx="21224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CC1062-E033-0E44-AF91-74EB3E952EC4}" type="datetime1">
              <a:rPr lang="it-IT" altLang="it-IT"/>
              <a:pPr>
                <a:defRPr/>
              </a:pPr>
              <a:t>12/11/23</a:t>
            </a:fld>
            <a:endParaRPr lang="en-US" altLang="it-IT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CB22D9F0-79E7-EE44-A5E4-6A03DBFB781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9135D8B-92E0-B246-8AD2-96E649F7C2B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1028" name="Group 3">
            <a:extLst>
              <a:ext uri="{FF2B5EF4-FFF2-40B4-BE49-F238E27FC236}">
                <a16:creationId xmlns:a16="http://schemas.microsoft.com/office/drawing/2014/main" id="{83955C4A-6382-EC46-A2CD-A9EE07C11D9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29713" cy="6838950"/>
            <a:chOff x="0" y="0"/>
            <a:chExt cx="5751" cy="4308"/>
          </a:xfrm>
        </p:grpSpPr>
        <p:grpSp>
          <p:nvGrpSpPr>
            <p:cNvPr id="1032" name="Group 4">
              <a:extLst>
                <a:ext uri="{FF2B5EF4-FFF2-40B4-BE49-F238E27FC236}">
                  <a16:creationId xmlns:a16="http://schemas.microsoft.com/office/drawing/2014/main" id="{A228BFC5-C561-2E4F-8CD1-9FC08A015E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230"/>
              <a:ext cx="4020" cy="2078"/>
              <a:chOff x="1728" y="2230"/>
              <a:chExt cx="4020" cy="2078"/>
            </a:xfrm>
          </p:grpSpPr>
          <p:sp>
            <p:nvSpPr>
              <p:cNvPr id="1035" name="Freeform 5">
                <a:extLst>
                  <a:ext uri="{FF2B5EF4-FFF2-40B4-BE49-F238E27FC236}">
                    <a16:creationId xmlns:a16="http://schemas.microsoft.com/office/drawing/2014/main" id="{6230562F-8464-F149-908B-550D964F5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644"/>
                <a:ext cx="2875" cy="1664"/>
              </a:xfrm>
              <a:custGeom>
                <a:avLst/>
                <a:gdLst>
                  <a:gd name="T0" fmla="*/ 2726 w 2882"/>
                  <a:gd name="T1" fmla="*/ 524 h 1671"/>
                  <a:gd name="T2" fmla="*/ 2620 w 2882"/>
                  <a:gd name="T3" fmla="*/ 480 h 1671"/>
                  <a:gd name="T4" fmla="*/ 2468 w 2882"/>
                  <a:gd name="T5" fmla="*/ 420 h 1671"/>
                  <a:gd name="T6" fmla="*/ 2193 w 2882"/>
                  <a:gd name="T7" fmla="*/ 341 h 1671"/>
                  <a:gd name="T8" fmla="*/ 1960 w 2882"/>
                  <a:gd name="T9" fmla="*/ 275 h 1671"/>
                  <a:gd name="T10" fmla="*/ 1799 w 2882"/>
                  <a:gd name="T11" fmla="*/ 210 h 1671"/>
                  <a:gd name="T12" fmla="*/ 1685 w 2882"/>
                  <a:gd name="T13" fmla="*/ 150 h 1671"/>
                  <a:gd name="T14" fmla="*/ 1620 w 2882"/>
                  <a:gd name="T15" fmla="*/ 103 h 1671"/>
                  <a:gd name="T16" fmla="*/ 1582 w 2882"/>
                  <a:gd name="T17" fmla="*/ 60 h 1671"/>
                  <a:gd name="T18" fmla="*/ 1571 w 2882"/>
                  <a:gd name="T19" fmla="*/ 27 h 1671"/>
                  <a:gd name="T20" fmla="*/ 1577 w 2882"/>
                  <a:gd name="T21" fmla="*/ 0 h 1671"/>
                  <a:gd name="T22" fmla="*/ 1549 w 2882"/>
                  <a:gd name="T23" fmla="*/ 49 h 1671"/>
                  <a:gd name="T24" fmla="*/ 1560 w 2882"/>
                  <a:gd name="T25" fmla="*/ 98 h 1671"/>
                  <a:gd name="T26" fmla="*/ 1609 w 2882"/>
                  <a:gd name="T27" fmla="*/ 139 h 1671"/>
                  <a:gd name="T28" fmla="*/ 1680 w 2882"/>
                  <a:gd name="T29" fmla="*/ 183 h 1671"/>
                  <a:gd name="T30" fmla="*/ 1783 w 2882"/>
                  <a:gd name="T31" fmla="*/ 226 h 1671"/>
                  <a:gd name="T32" fmla="*/ 2030 w 2882"/>
                  <a:gd name="T33" fmla="*/ 308 h 1671"/>
                  <a:gd name="T34" fmla="*/ 2273 w 2882"/>
                  <a:gd name="T35" fmla="*/ 377 h 1671"/>
                  <a:gd name="T36" fmla="*/ 2452 w 2882"/>
                  <a:gd name="T37" fmla="*/ 431 h 1671"/>
                  <a:gd name="T38" fmla="*/ 2593 w 2882"/>
                  <a:gd name="T39" fmla="*/ 480 h 1671"/>
                  <a:gd name="T40" fmla="*/ 2694 w 2882"/>
                  <a:gd name="T41" fmla="*/ 524 h 1671"/>
                  <a:gd name="T42" fmla="*/ 2754 w 2882"/>
                  <a:gd name="T43" fmla="*/ 556 h 1671"/>
                  <a:gd name="T44" fmla="*/ 2781 w 2882"/>
                  <a:gd name="T45" fmla="*/ 589 h 1671"/>
                  <a:gd name="T46" fmla="*/ 2781 w 2882"/>
                  <a:gd name="T47" fmla="*/ 636 h 1671"/>
                  <a:gd name="T48" fmla="*/ 2748 w 2882"/>
                  <a:gd name="T49" fmla="*/ 685 h 1671"/>
                  <a:gd name="T50" fmla="*/ 2678 w 2882"/>
                  <a:gd name="T51" fmla="*/ 729 h 1671"/>
                  <a:gd name="T52" fmla="*/ 2577 w 2882"/>
                  <a:gd name="T53" fmla="*/ 772 h 1671"/>
                  <a:gd name="T54" fmla="*/ 2446 w 2882"/>
                  <a:gd name="T55" fmla="*/ 816 h 1671"/>
                  <a:gd name="T56" fmla="*/ 2289 w 2882"/>
                  <a:gd name="T57" fmla="*/ 857 h 1671"/>
                  <a:gd name="T58" fmla="*/ 2020 w 2882"/>
                  <a:gd name="T59" fmla="*/ 922 h 1671"/>
                  <a:gd name="T60" fmla="*/ 1598 w 2882"/>
                  <a:gd name="T61" fmla="*/ 1026 h 1671"/>
                  <a:gd name="T62" fmla="*/ 1139 w 2882"/>
                  <a:gd name="T63" fmla="*/ 1154 h 1671"/>
                  <a:gd name="T64" fmla="*/ 669 w 2882"/>
                  <a:gd name="T65" fmla="*/ 1316 h 1671"/>
                  <a:gd name="T66" fmla="*/ 215 w 2882"/>
                  <a:gd name="T67" fmla="*/ 1533 h 1671"/>
                  <a:gd name="T68" fmla="*/ 351 w 2882"/>
                  <a:gd name="T69" fmla="*/ 1657 h 1671"/>
                  <a:gd name="T70" fmla="*/ 750 w 2882"/>
                  <a:gd name="T71" fmla="*/ 1457 h 1671"/>
                  <a:gd name="T72" fmla="*/ 1139 w 2882"/>
                  <a:gd name="T73" fmla="*/ 1301 h 1671"/>
                  <a:gd name="T74" fmla="*/ 1511 w 2882"/>
                  <a:gd name="T75" fmla="*/ 1176 h 1671"/>
                  <a:gd name="T76" fmla="*/ 1851 w 2882"/>
                  <a:gd name="T77" fmla="*/ 1073 h 1671"/>
                  <a:gd name="T78" fmla="*/ 2155 w 2882"/>
                  <a:gd name="T79" fmla="*/ 999 h 1671"/>
                  <a:gd name="T80" fmla="*/ 2414 w 2882"/>
                  <a:gd name="T81" fmla="*/ 939 h 1671"/>
                  <a:gd name="T82" fmla="*/ 2614 w 2882"/>
                  <a:gd name="T83" fmla="*/ 884 h 1671"/>
                  <a:gd name="T84" fmla="*/ 2748 w 2882"/>
                  <a:gd name="T85" fmla="*/ 831 h 1671"/>
                  <a:gd name="T86" fmla="*/ 2813 w 2882"/>
                  <a:gd name="T87" fmla="*/ 788 h 1671"/>
                  <a:gd name="T88" fmla="*/ 2851 w 2882"/>
                  <a:gd name="T89" fmla="*/ 739 h 1671"/>
                  <a:gd name="T90" fmla="*/ 2868 w 2882"/>
                  <a:gd name="T91" fmla="*/ 696 h 1671"/>
                  <a:gd name="T92" fmla="*/ 2840 w 2882"/>
                  <a:gd name="T93" fmla="*/ 614 h 1671"/>
                  <a:gd name="T94" fmla="*/ 2786 w 2882"/>
                  <a:gd name="T95" fmla="*/ 556 h 1671"/>
                  <a:gd name="T96" fmla="*/ 2759 w 2882"/>
                  <a:gd name="T97" fmla="*/ 540 h 167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" name="Freeform 6">
                <a:extLst>
                  <a:ext uri="{FF2B5EF4-FFF2-40B4-BE49-F238E27FC236}">
                    <a16:creationId xmlns:a16="http://schemas.microsoft.com/office/drawing/2014/main" id="{FD602818-122A-3E47-B6D9-C6280C85E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0" y="2671"/>
                <a:ext cx="1252" cy="804"/>
              </a:xfrm>
              <a:custGeom>
                <a:avLst/>
                <a:gdLst>
                  <a:gd name="T0" fmla="*/ 1245 w 1259"/>
                  <a:gd name="T1" fmla="*/ 605 h 811"/>
                  <a:gd name="T2" fmla="*/ 1234 w 1259"/>
                  <a:gd name="T3" fmla="*/ 578 h 811"/>
                  <a:gd name="T4" fmla="*/ 1223 w 1259"/>
                  <a:gd name="T5" fmla="*/ 556 h 811"/>
                  <a:gd name="T6" fmla="*/ 1202 w 1259"/>
                  <a:gd name="T7" fmla="*/ 529 h 811"/>
                  <a:gd name="T8" fmla="*/ 1174 w 1259"/>
                  <a:gd name="T9" fmla="*/ 509 h 811"/>
                  <a:gd name="T10" fmla="*/ 1111 w 1259"/>
                  <a:gd name="T11" fmla="*/ 471 h 811"/>
                  <a:gd name="T12" fmla="*/ 1030 w 1259"/>
                  <a:gd name="T13" fmla="*/ 433 h 811"/>
                  <a:gd name="T14" fmla="*/ 934 w 1259"/>
                  <a:gd name="T15" fmla="*/ 401 h 811"/>
                  <a:gd name="T16" fmla="*/ 831 w 1259"/>
                  <a:gd name="T17" fmla="*/ 375 h 811"/>
                  <a:gd name="T18" fmla="*/ 719 w 1259"/>
                  <a:gd name="T19" fmla="*/ 342 h 811"/>
                  <a:gd name="T20" fmla="*/ 607 w 1259"/>
                  <a:gd name="T21" fmla="*/ 315 h 811"/>
                  <a:gd name="T22" fmla="*/ 493 w 1259"/>
                  <a:gd name="T23" fmla="*/ 288 h 811"/>
                  <a:gd name="T24" fmla="*/ 387 w 1259"/>
                  <a:gd name="T25" fmla="*/ 257 h 811"/>
                  <a:gd name="T26" fmla="*/ 284 w 1259"/>
                  <a:gd name="T27" fmla="*/ 225 h 811"/>
                  <a:gd name="T28" fmla="*/ 193 w 1259"/>
                  <a:gd name="T29" fmla="*/ 192 h 811"/>
                  <a:gd name="T30" fmla="*/ 117 w 1259"/>
                  <a:gd name="T31" fmla="*/ 150 h 811"/>
                  <a:gd name="T32" fmla="*/ 54 w 1259"/>
                  <a:gd name="T33" fmla="*/ 107 h 811"/>
                  <a:gd name="T34" fmla="*/ 33 w 1259"/>
                  <a:gd name="T35" fmla="*/ 85 h 811"/>
                  <a:gd name="T36" fmla="*/ 16 w 1259"/>
                  <a:gd name="T37" fmla="*/ 58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58 h 811"/>
                  <a:gd name="T50" fmla="*/ 16 w 1259"/>
                  <a:gd name="T51" fmla="*/ 85 h 811"/>
                  <a:gd name="T52" fmla="*/ 33 w 1259"/>
                  <a:gd name="T53" fmla="*/ 112 h 811"/>
                  <a:gd name="T54" fmla="*/ 54 w 1259"/>
                  <a:gd name="T55" fmla="*/ 140 h 811"/>
                  <a:gd name="T56" fmla="*/ 87 w 1259"/>
                  <a:gd name="T57" fmla="*/ 171 h 811"/>
                  <a:gd name="T58" fmla="*/ 123 w 1259"/>
                  <a:gd name="T59" fmla="*/ 203 h 811"/>
                  <a:gd name="T60" fmla="*/ 177 w 1259"/>
                  <a:gd name="T61" fmla="*/ 236 h 811"/>
                  <a:gd name="T62" fmla="*/ 242 w 1259"/>
                  <a:gd name="T63" fmla="*/ 274 h 811"/>
                  <a:gd name="T64" fmla="*/ 322 w 1259"/>
                  <a:gd name="T65" fmla="*/ 304 h 811"/>
                  <a:gd name="T66" fmla="*/ 414 w 1259"/>
                  <a:gd name="T67" fmla="*/ 342 h 811"/>
                  <a:gd name="T68" fmla="*/ 520 w 1259"/>
                  <a:gd name="T69" fmla="*/ 375 h 811"/>
                  <a:gd name="T70" fmla="*/ 649 w 1259"/>
                  <a:gd name="T71" fmla="*/ 406 h 811"/>
                  <a:gd name="T72" fmla="*/ 741 w 1259"/>
                  <a:gd name="T73" fmla="*/ 427 h 811"/>
                  <a:gd name="T74" fmla="*/ 820 w 1259"/>
                  <a:gd name="T75" fmla="*/ 455 h 811"/>
                  <a:gd name="T76" fmla="*/ 891 w 1259"/>
                  <a:gd name="T77" fmla="*/ 482 h 811"/>
                  <a:gd name="T78" fmla="*/ 956 w 1259"/>
                  <a:gd name="T79" fmla="*/ 504 h 811"/>
                  <a:gd name="T80" fmla="*/ 1003 w 1259"/>
                  <a:gd name="T81" fmla="*/ 529 h 811"/>
                  <a:gd name="T82" fmla="*/ 1041 w 1259"/>
                  <a:gd name="T83" fmla="*/ 556 h 811"/>
                  <a:gd name="T84" fmla="*/ 1068 w 1259"/>
                  <a:gd name="T85" fmla="*/ 583 h 811"/>
                  <a:gd name="T86" fmla="*/ 1090 w 1259"/>
                  <a:gd name="T87" fmla="*/ 610 h 811"/>
                  <a:gd name="T88" fmla="*/ 1100 w 1259"/>
                  <a:gd name="T89" fmla="*/ 636 h 811"/>
                  <a:gd name="T90" fmla="*/ 1106 w 1259"/>
                  <a:gd name="T91" fmla="*/ 663 h 811"/>
                  <a:gd name="T92" fmla="*/ 1100 w 1259"/>
                  <a:gd name="T93" fmla="*/ 685 h 811"/>
                  <a:gd name="T94" fmla="*/ 1084 w 1259"/>
                  <a:gd name="T95" fmla="*/ 712 h 811"/>
                  <a:gd name="T96" fmla="*/ 1068 w 1259"/>
                  <a:gd name="T97" fmla="*/ 734 h 811"/>
                  <a:gd name="T98" fmla="*/ 1041 w 1259"/>
                  <a:gd name="T99" fmla="*/ 753 h 811"/>
                  <a:gd name="T100" fmla="*/ 1003 w 1259"/>
                  <a:gd name="T101" fmla="*/ 775 h 811"/>
                  <a:gd name="T102" fmla="*/ 967 w 1259"/>
                  <a:gd name="T103" fmla="*/ 797 h 811"/>
                  <a:gd name="T104" fmla="*/ 1035 w 1259"/>
                  <a:gd name="T105" fmla="*/ 775 h 811"/>
                  <a:gd name="T106" fmla="*/ 1095 w 1259"/>
                  <a:gd name="T107" fmla="*/ 753 h 811"/>
                  <a:gd name="T108" fmla="*/ 1144 w 1259"/>
                  <a:gd name="T109" fmla="*/ 734 h 811"/>
                  <a:gd name="T110" fmla="*/ 1185 w 1259"/>
                  <a:gd name="T111" fmla="*/ 712 h 811"/>
                  <a:gd name="T112" fmla="*/ 1212 w 1259"/>
                  <a:gd name="T113" fmla="*/ 690 h 811"/>
                  <a:gd name="T114" fmla="*/ 1234 w 1259"/>
                  <a:gd name="T115" fmla="*/ 663 h 811"/>
                  <a:gd name="T116" fmla="*/ 1245 w 1259"/>
                  <a:gd name="T117" fmla="*/ 636 h 811"/>
                  <a:gd name="T118" fmla="*/ 1245 w 1259"/>
                  <a:gd name="T119" fmla="*/ 605 h 811"/>
                  <a:gd name="T120" fmla="*/ 1245 w 1259"/>
                  <a:gd name="T121" fmla="*/ 605 h 81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A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" name="Freeform 7">
                <a:extLst>
                  <a:ext uri="{FF2B5EF4-FFF2-40B4-BE49-F238E27FC236}">
                    <a16:creationId xmlns:a16="http://schemas.microsoft.com/office/drawing/2014/main" id="{2FB301C4-E6DE-1D4B-9312-18B71412D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0" y="3346"/>
                <a:ext cx="2842" cy="962"/>
              </a:xfrm>
              <a:custGeom>
                <a:avLst/>
                <a:gdLst>
                  <a:gd name="T0" fmla="*/ 92 w 2849"/>
                  <a:gd name="T1" fmla="*/ 944 h 969"/>
                  <a:gd name="T2" fmla="*/ 0 w 2849"/>
                  <a:gd name="T3" fmla="*/ 955 h 969"/>
                  <a:gd name="T4" fmla="*/ 389 w 2849"/>
                  <a:gd name="T5" fmla="*/ 955 h 969"/>
                  <a:gd name="T6" fmla="*/ 432 w 2849"/>
                  <a:gd name="T7" fmla="*/ 933 h 969"/>
                  <a:gd name="T8" fmla="*/ 481 w 2849"/>
                  <a:gd name="T9" fmla="*/ 900 h 969"/>
                  <a:gd name="T10" fmla="*/ 552 w 2849"/>
                  <a:gd name="T11" fmla="*/ 864 h 969"/>
                  <a:gd name="T12" fmla="*/ 631 w 2849"/>
                  <a:gd name="T13" fmla="*/ 826 h 969"/>
                  <a:gd name="T14" fmla="*/ 723 w 2849"/>
                  <a:gd name="T15" fmla="*/ 782 h 969"/>
                  <a:gd name="T16" fmla="*/ 832 w 2849"/>
                  <a:gd name="T17" fmla="*/ 735 h 969"/>
                  <a:gd name="T18" fmla="*/ 957 w 2849"/>
                  <a:gd name="T19" fmla="*/ 686 h 969"/>
                  <a:gd name="T20" fmla="*/ 1096 w 2849"/>
                  <a:gd name="T21" fmla="*/ 632 h 969"/>
                  <a:gd name="T22" fmla="*/ 1253 w 2849"/>
                  <a:gd name="T23" fmla="*/ 574 h 969"/>
                  <a:gd name="T24" fmla="*/ 1425 w 2849"/>
                  <a:gd name="T25" fmla="*/ 514 h 969"/>
                  <a:gd name="T26" fmla="*/ 1615 w 2849"/>
                  <a:gd name="T27" fmla="*/ 456 h 969"/>
                  <a:gd name="T28" fmla="*/ 1821 w 2849"/>
                  <a:gd name="T29" fmla="*/ 397 h 969"/>
                  <a:gd name="T30" fmla="*/ 2047 w 2849"/>
                  <a:gd name="T31" fmla="*/ 339 h 969"/>
                  <a:gd name="T32" fmla="*/ 2289 w 2849"/>
                  <a:gd name="T33" fmla="*/ 279 h 969"/>
                  <a:gd name="T34" fmla="*/ 2555 w 2849"/>
                  <a:gd name="T35" fmla="*/ 219 h 969"/>
                  <a:gd name="T36" fmla="*/ 2835 w 2849"/>
                  <a:gd name="T37" fmla="*/ 161 h 969"/>
                  <a:gd name="T38" fmla="*/ 2835 w 2849"/>
                  <a:gd name="T39" fmla="*/ 0 h 969"/>
                  <a:gd name="T40" fmla="*/ 2803 w 2849"/>
                  <a:gd name="T41" fmla="*/ 16 h 969"/>
                  <a:gd name="T42" fmla="*/ 2759 w 2849"/>
                  <a:gd name="T43" fmla="*/ 33 h 969"/>
                  <a:gd name="T44" fmla="*/ 2705 w 2849"/>
                  <a:gd name="T45" fmla="*/ 54 h 969"/>
                  <a:gd name="T46" fmla="*/ 2635 w 2849"/>
                  <a:gd name="T47" fmla="*/ 74 h 969"/>
                  <a:gd name="T48" fmla="*/ 2560 w 2849"/>
                  <a:gd name="T49" fmla="*/ 96 h 969"/>
                  <a:gd name="T50" fmla="*/ 2479 w 2849"/>
                  <a:gd name="T51" fmla="*/ 118 h 969"/>
                  <a:gd name="T52" fmla="*/ 2387 w 2849"/>
                  <a:gd name="T53" fmla="*/ 145 h 969"/>
                  <a:gd name="T54" fmla="*/ 2289 w 2849"/>
                  <a:gd name="T55" fmla="*/ 167 h 969"/>
                  <a:gd name="T56" fmla="*/ 2085 w 2849"/>
                  <a:gd name="T57" fmla="*/ 219 h 969"/>
                  <a:gd name="T58" fmla="*/ 1879 w 2849"/>
                  <a:gd name="T59" fmla="*/ 273 h 969"/>
                  <a:gd name="T60" fmla="*/ 1680 w 2849"/>
                  <a:gd name="T61" fmla="*/ 322 h 969"/>
                  <a:gd name="T62" fmla="*/ 1582 w 2849"/>
                  <a:gd name="T63" fmla="*/ 348 h 969"/>
                  <a:gd name="T64" fmla="*/ 1495 w 2849"/>
                  <a:gd name="T65" fmla="*/ 375 h 969"/>
                  <a:gd name="T66" fmla="*/ 1101 w 2849"/>
                  <a:gd name="T67" fmla="*/ 498 h 969"/>
                  <a:gd name="T68" fmla="*/ 908 w 2849"/>
                  <a:gd name="T69" fmla="*/ 569 h 969"/>
                  <a:gd name="T70" fmla="*/ 723 w 2849"/>
                  <a:gd name="T71" fmla="*/ 637 h 969"/>
                  <a:gd name="T72" fmla="*/ 546 w 2849"/>
                  <a:gd name="T73" fmla="*/ 708 h 969"/>
                  <a:gd name="T74" fmla="*/ 378 w 2849"/>
                  <a:gd name="T75" fmla="*/ 782 h 969"/>
                  <a:gd name="T76" fmla="*/ 226 w 2849"/>
                  <a:gd name="T77" fmla="*/ 864 h 969"/>
                  <a:gd name="T78" fmla="*/ 92 w 2849"/>
                  <a:gd name="T79" fmla="*/ 944 h 969"/>
                  <a:gd name="T80" fmla="*/ 92 w 2849"/>
                  <a:gd name="T81" fmla="*/ 944 h 9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97C"/>
                  </a:gs>
                  <a:gs pos="100000">
                    <a:srgbClr val="0033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" name="Freeform 8">
                <a:extLst>
                  <a:ext uri="{FF2B5EF4-FFF2-40B4-BE49-F238E27FC236}">
                    <a16:creationId xmlns:a16="http://schemas.microsoft.com/office/drawing/2014/main" id="{E2B134C0-3868-E941-945A-93E1CB1B7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0" cy="2078"/>
              </a:xfrm>
              <a:custGeom>
                <a:avLst/>
                <a:gdLst>
                  <a:gd name="T0" fmla="*/ 1427 w 3007"/>
                  <a:gd name="T1" fmla="*/ 470 h 2085"/>
                  <a:gd name="T2" fmla="*/ 1454 w 3007"/>
                  <a:gd name="T3" fmla="*/ 524 h 2085"/>
                  <a:gd name="T4" fmla="*/ 1533 w 3007"/>
                  <a:gd name="T5" fmla="*/ 589 h 2085"/>
                  <a:gd name="T6" fmla="*/ 1707 w 3007"/>
                  <a:gd name="T7" fmla="*/ 666 h 2085"/>
                  <a:gd name="T8" fmla="*/ 1919 w 3007"/>
                  <a:gd name="T9" fmla="*/ 731 h 2085"/>
                  <a:gd name="T10" fmla="*/ 2145 w 3007"/>
                  <a:gd name="T11" fmla="*/ 783 h 2085"/>
                  <a:gd name="T12" fmla="*/ 2360 w 3007"/>
                  <a:gd name="T13" fmla="*/ 843 h 2085"/>
                  <a:gd name="T14" fmla="*/ 2539 w 3007"/>
                  <a:gd name="T15" fmla="*/ 914 h 2085"/>
                  <a:gd name="T16" fmla="*/ 2626 w 3007"/>
                  <a:gd name="T17" fmla="*/ 974 h 2085"/>
                  <a:gd name="T18" fmla="*/ 2664 w 3007"/>
                  <a:gd name="T19" fmla="*/ 1023 h 2085"/>
                  <a:gd name="T20" fmla="*/ 2669 w 3007"/>
                  <a:gd name="T21" fmla="*/ 1075 h 2085"/>
                  <a:gd name="T22" fmla="*/ 2653 w 3007"/>
                  <a:gd name="T23" fmla="*/ 1119 h 2085"/>
                  <a:gd name="T24" fmla="*/ 2604 w 3007"/>
                  <a:gd name="T25" fmla="*/ 1162 h 2085"/>
                  <a:gd name="T26" fmla="*/ 2533 w 3007"/>
                  <a:gd name="T27" fmla="*/ 1200 h 2085"/>
                  <a:gd name="T28" fmla="*/ 2436 w 3007"/>
                  <a:gd name="T29" fmla="*/ 1233 h 2085"/>
                  <a:gd name="T30" fmla="*/ 2318 w 3007"/>
                  <a:gd name="T31" fmla="*/ 1266 h 2085"/>
                  <a:gd name="T32" fmla="*/ 2096 w 3007"/>
                  <a:gd name="T33" fmla="*/ 1320 h 2085"/>
                  <a:gd name="T34" fmla="*/ 1734 w 3007"/>
                  <a:gd name="T35" fmla="*/ 1411 h 2085"/>
                  <a:gd name="T36" fmla="*/ 1302 w 3007"/>
                  <a:gd name="T37" fmla="*/ 1530 h 2085"/>
                  <a:gd name="T38" fmla="*/ 816 w 3007"/>
                  <a:gd name="T39" fmla="*/ 1697 h 2085"/>
                  <a:gd name="T40" fmla="*/ 280 w 3007"/>
                  <a:gd name="T41" fmla="*/ 1930 h 2085"/>
                  <a:gd name="T42" fmla="*/ 152 w 3007"/>
                  <a:gd name="T43" fmla="*/ 2071 h 2085"/>
                  <a:gd name="T44" fmla="*/ 384 w 3007"/>
                  <a:gd name="T45" fmla="*/ 1978 h 2085"/>
                  <a:gd name="T46" fmla="*/ 696 w 3007"/>
                  <a:gd name="T47" fmla="*/ 1822 h 2085"/>
                  <a:gd name="T48" fmla="*/ 1060 w 3007"/>
                  <a:gd name="T49" fmla="*/ 1681 h 2085"/>
                  <a:gd name="T50" fmla="*/ 1653 w 3007"/>
                  <a:gd name="T51" fmla="*/ 1487 h 2085"/>
                  <a:gd name="T52" fmla="*/ 1837 w 3007"/>
                  <a:gd name="T53" fmla="*/ 1432 h 2085"/>
                  <a:gd name="T54" fmla="*/ 2242 w 3007"/>
                  <a:gd name="T55" fmla="*/ 1331 h 2085"/>
                  <a:gd name="T56" fmla="*/ 2539 w 3007"/>
                  <a:gd name="T57" fmla="*/ 1255 h 2085"/>
                  <a:gd name="T58" fmla="*/ 2718 w 3007"/>
                  <a:gd name="T59" fmla="*/ 1206 h 2085"/>
                  <a:gd name="T60" fmla="*/ 2862 w 3007"/>
                  <a:gd name="T61" fmla="*/ 1162 h 2085"/>
                  <a:gd name="T62" fmla="*/ 2960 w 3007"/>
                  <a:gd name="T63" fmla="*/ 1124 h 2085"/>
                  <a:gd name="T64" fmla="*/ 2993 w 3007"/>
                  <a:gd name="T65" fmla="*/ 865 h 2085"/>
                  <a:gd name="T66" fmla="*/ 2846 w 3007"/>
                  <a:gd name="T67" fmla="*/ 838 h 2085"/>
                  <a:gd name="T68" fmla="*/ 2658 w 3007"/>
                  <a:gd name="T69" fmla="*/ 800 h 2085"/>
                  <a:gd name="T70" fmla="*/ 2446 w 3007"/>
                  <a:gd name="T71" fmla="*/ 751 h 2085"/>
                  <a:gd name="T72" fmla="*/ 2128 w 3007"/>
                  <a:gd name="T73" fmla="*/ 666 h 2085"/>
                  <a:gd name="T74" fmla="*/ 1949 w 3007"/>
                  <a:gd name="T75" fmla="*/ 600 h 2085"/>
                  <a:gd name="T76" fmla="*/ 1816 w 3007"/>
                  <a:gd name="T77" fmla="*/ 530 h 2085"/>
                  <a:gd name="T78" fmla="*/ 1761 w 3007"/>
                  <a:gd name="T79" fmla="*/ 470 h 2085"/>
                  <a:gd name="T80" fmla="*/ 1745 w 3007"/>
                  <a:gd name="T81" fmla="*/ 434 h 2085"/>
                  <a:gd name="T82" fmla="*/ 1772 w 3007"/>
                  <a:gd name="T83" fmla="*/ 379 h 2085"/>
                  <a:gd name="T84" fmla="*/ 1854 w 3007"/>
                  <a:gd name="T85" fmla="*/ 314 h 2085"/>
                  <a:gd name="T86" fmla="*/ 1976 w 3007"/>
                  <a:gd name="T87" fmla="*/ 265 h 2085"/>
                  <a:gd name="T88" fmla="*/ 2139 w 3007"/>
                  <a:gd name="T89" fmla="*/ 227 h 2085"/>
                  <a:gd name="T90" fmla="*/ 2419 w 3007"/>
                  <a:gd name="T91" fmla="*/ 178 h 2085"/>
                  <a:gd name="T92" fmla="*/ 2813 w 3007"/>
                  <a:gd name="T93" fmla="*/ 125 h 2085"/>
                  <a:gd name="T94" fmla="*/ 2993 w 3007"/>
                  <a:gd name="T95" fmla="*/ 87 h 2085"/>
                  <a:gd name="T96" fmla="*/ 2895 w 3007"/>
                  <a:gd name="T97" fmla="*/ 22 h 2085"/>
                  <a:gd name="T98" fmla="*/ 2664 w 3007"/>
                  <a:gd name="T99" fmla="*/ 66 h 2085"/>
                  <a:gd name="T100" fmla="*/ 2275 w 3007"/>
                  <a:gd name="T101" fmla="*/ 120 h 2085"/>
                  <a:gd name="T102" fmla="*/ 2020 w 3007"/>
                  <a:gd name="T103" fmla="*/ 156 h 2085"/>
                  <a:gd name="T104" fmla="*/ 1783 w 3007"/>
                  <a:gd name="T105" fmla="*/ 200 h 2085"/>
                  <a:gd name="T106" fmla="*/ 1593 w 3007"/>
                  <a:gd name="T107" fmla="*/ 259 h 2085"/>
                  <a:gd name="T108" fmla="*/ 1465 w 3007"/>
                  <a:gd name="T109" fmla="*/ 336 h 2085"/>
                  <a:gd name="T110" fmla="*/ 1432 w 3007"/>
                  <a:gd name="T111" fmla="*/ 385 h 2085"/>
                  <a:gd name="T112" fmla="*/ 1421 w 3007"/>
                  <a:gd name="T113" fmla="*/ 439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9" name="Freeform 9">
                <a:extLst>
                  <a:ext uri="{FF2B5EF4-FFF2-40B4-BE49-F238E27FC236}">
                    <a16:creationId xmlns:a16="http://schemas.microsoft.com/office/drawing/2014/main" id="{A1F2BD3E-1872-764B-AA97-F4D86EFDD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1" y="2317"/>
                <a:ext cx="1241" cy="532"/>
              </a:xfrm>
              <a:custGeom>
                <a:avLst/>
                <a:gdLst>
                  <a:gd name="T0" fmla="*/ 0 w 1248"/>
                  <a:gd name="T1" fmla="*/ 324 h 539"/>
                  <a:gd name="T2" fmla="*/ 0 w 1248"/>
                  <a:gd name="T3" fmla="*/ 350 h 539"/>
                  <a:gd name="T4" fmla="*/ 5 w 1248"/>
                  <a:gd name="T5" fmla="*/ 377 h 539"/>
                  <a:gd name="T6" fmla="*/ 27 w 1248"/>
                  <a:gd name="T7" fmla="*/ 404 h 539"/>
                  <a:gd name="T8" fmla="*/ 54 w 1248"/>
                  <a:gd name="T9" fmla="*/ 424 h 539"/>
                  <a:gd name="T10" fmla="*/ 90 w 1248"/>
                  <a:gd name="T11" fmla="*/ 451 h 539"/>
                  <a:gd name="T12" fmla="*/ 139 w 1248"/>
                  <a:gd name="T13" fmla="*/ 478 h 539"/>
                  <a:gd name="T14" fmla="*/ 193 w 1248"/>
                  <a:gd name="T15" fmla="*/ 498 h 539"/>
                  <a:gd name="T16" fmla="*/ 253 w 1248"/>
                  <a:gd name="T17" fmla="*/ 525 h 539"/>
                  <a:gd name="T18" fmla="*/ 210 w 1248"/>
                  <a:gd name="T19" fmla="*/ 503 h 539"/>
                  <a:gd name="T20" fmla="*/ 177 w 1248"/>
                  <a:gd name="T21" fmla="*/ 478 h 539"/>
                  <a:gd name="T22" fmla="*/ 155 w 1248"/>
                  <a:gd name="T23" fmla="*/ 456 h 539"/>
                  <a:gd name="T24" fmla="*/ 139 w 1248"/>
                  <a:gd name="T25" fmla="*/ 435 h 539"/>
                  <a:gd name="T26" fmla="*/ 134 w 1248"/>
                  <a:gd name="T27" fmla="*/ 414 h 539"/>
                  <a:gd name="T28" fmla="*/ 134 w 1248"/>
                  <a:gd name="T29" fmla="*/ 393 h 539"/>
                  <a:gd name="T30" fmla="*/ 139 w 1248"/>
                  <a:gd name="T31" fmla="*/ 371 h 539"/>
                  <a:gd name="T32" fmla="*/ 155 w 1248"/>
                  <a:gd name="T33" fmla="*/ 355 h 539"/>
                  <a:gd name="T34" fmla="*/ 177 w 1248"/>
                  <a:gd name="T35" fmla="*/ 335 h 539"/>
                  <a:gd name="T36" fmla="*/ 199 w 1248"/>
                  <a:gd name="T37" fmla="*/ 319 h 539"/>
                  <a:gd name="T38" fmla="*/ 264 w 1248"/>
                  <a:gd name="T39" fmla="*/ 286 h 539"/>
                  <a:gd name="T40" fmla="*/ 349 w 1248"/>
                  <a:gd name="T41" fmla="*/ 256 h 539"/>
                  <a:gd name="T42" fmla="*/ 441 w 1248"/>
                  <a:gd name="T43" fmla="*/ 228 h 539"/>
                  <a:gd name="T44" fmla="*/ 548 w 1248"/>
                  <a:gd name="T45" fmla="*/ 207 h 539"/>
                  <a:gd name="T46" fmla="*/ 654 w 1248"/>
                  <a:gd name="T47" fmla="*/ 187 h 539"/>
                  <a:gd name="T48" fmla="*/ 880 w 1248"/>
                  <a:gd name="T49" fmla="*/ 149 h 539"/>
                  <a:gd name="T50" fmla="*/ 981 w 1248"/>
                  <a:gd name="T51" fmla="*/ 132 h 539"/>
                  <a:gd name="T52" fmla="*/ 1079 w 1248"/>
                  <a:gd name="T53" fmla="*/ 116 h 539"/>
                  <a:gd name="T54" fmla="*/ 1164 w 1248"/>
                  <a:gd name="T55" fmla="*/ 113 h 539"/>
                  <a:gd name="T56" fmla="*/ 1234 w 1248"/>
                  <a:gd name="T57" fmla="*/ 102 h 539"/>
                  <a:gd name="T58" fmla="*/ 1234 w 1248"/>
                  <a:gd name="T59" fmla="*/ 0 h 539"/>
                  <a:gd name="T60" fmla="*/ 1148 w 1248"/>
                  <a:gd name="T61" fmla="*/ 22 h 539"/>
                  <a:gd name="T62" fmla="*/ 1057 w 1248"/>
                  <a:gd name="T63" fmla="*/ 38 h 539"/>
                  <a:gd name="T64" fmla="*/ 864 w 1248"/>
                  <a:gd name="T65" fmla="*/ 69 h 539"/>
                  <a:gd name="T66" fmla="*/ 665 w 1248"/>
                  <a:gd name="T67" fmla="*/ 91 h 539"/>
                  <a:gd name="T68" fmla="*/ 477 w 1248"/>
                  <a:gd name="T69" fmla="*/ 122 h 539"/>
                  <a:gd name="T70" fmla="*/ 387 w 1248"/>
                  <a:gd name="T71" fmla="*/ 138 h 539"/>
                  <a:gd name="T72" fmla="*/ 305 w 1248"/>
                  <a:gd name="T73" fmla="*/ 154 h 539"/>
                  <a:gd name="T74" fmla="*/ 226 w 1248"/>
                  <a:gd name="T75" fmla="*/ 176 h 539"/>
                  <a:gd name="T76" fmla="*/ 161 w 1248"/>
                  <a:gd name="T77" fmla="*/ 196 h 539"/>
                  <a:gd name="T78" fmla="*/ 101 w 1248"/>
                  <a:gd name="T79" fmla="*/ 223 h 539"/>
                  <a:gd name="T80" fmla="*/ 54 w 1248"/>
                  <a:gd name="T81" fmla="*/ 250 h 539"/>
                  <a:gd name="T82" fmla="*/ 22 w 1248"/>
                  <a:gd name="T83" fmla="*/ 286 h 539"/>
                  <a:gd name="T84" fmla="*/ 0 w 1248"/>
                  <a:gd name="T85" fmla="*/ 324 h 539"/>
                  <a:gd name="T86" fmla="*/ 0 w 1248"/>
                  <a:gd name="T87" fmla="*/ 324 h 5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C85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33" name="Freeform 10">
              <a:extLst>
                <a:ext uri="{FF2B5EF4-FFF2-40B4-BE49-F238E27FC236}">
                  <a16:creationId xmlns:a16="http://schemas.microsoft.com/office/drawing/2014/main" id="{41102A72-D80C-2F46-A6D2-03115C76F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1341"/>
              <a:ext cx="1818" cy="1530"/>
            </a:xfrm>
            <a:custGeom>
              <a:avLst/>
              <a:gdLst>
                <a:gd name="T0" fmla="*/ 616 w 2296"/>
                <a:gd name="T1" fmla="*/ 1151 h 1469"/>
                <a:gd name="T2" fmla="*/ 850 w 2296"/>
                <a:gd name="T3" fmla="*/ 1098 h 1469"/>
                <a:gd name="T4" fmla="*/ 1044 w 2296"/>
                <a:gd name="T5" fmla="*/ 1038 h 1469"/>
                <a:gd name="T6" fmla="*/ 1201 w 2296"/>
                <a:gd name="T7" fmla="*/ 973 h 1469"/>
                <a:gd name="T8" fmla="*/ 1317 w 2296"/>
                <a:gd name="T9" fmla="*/ 903 h 1469"/>
                <a:gd name="T10" fmla="*/ 1392 w 2296"/>
                <a:gd name="T11" fmla="*/ 820 h 1469"/>
                <a:gd name="T12" fmla="*/ 1432 w 2296"/>
                <a:gd name="T13" fmla="*/ 726 h 1469"/>
                <a:gd name="T14" fmla="*/ 1436 w 2296"/>
                <a:gd name="T15" fmla="*/ 607 h 1469"/>
                <a:gd name="T16" fmla="*/ 1405 w 2296"/>
                <a:gd name="T17" fmla="*/ 496 h 1469"/>
                <a:gd name="T18" fmla="*/ 1344 w 2296"/>
                <a:gd name="T19" fmla="*/ 395 h 1469"/>
                <a:gd name="T20" fmla="*/ 1259 w 2296"/>
                <a:gd name="T21" fmla="*/ 301 h 1469"/>
                <a:gd name="T22" fmla="*/ 1109 w 2296"/>
                <a:gd name="T23" fmla="*/ 171 h 1469"/>
                <a:gd name="T24" fmla="*/ 1010 w 2296"/>
                <a:gd name="T25" fmla="*/ 100 h 1469"/>
                <a:gd name="T26" fmla="*/ 926 w 2296"/>
                <a:gd name="T27" fmla="*/ 47 h 1469"/>
                <a:gd name="T28" fmla="*/ 868 w 2296"/>
                <a:gd name="T29" fmla="*/ 10 h 1469"/>
                <a:gd name="T30" fmla="*/ 844 w 2296"/>
                <a:gd name="T31" fmla="*/ 0 h 1469"/>
                <a:gd name="T32" fmla="*/ 1037 w 2296"/>
                <a:gd name="T33" fmla="*/ 129 h 1469"/>
                <a:gd name="T34" fmla="*/ 1221 w 2296"/>
                <a:gd name="T35" fmla="*/ 277 h 1469"/>
                <a:gd name="T36" fmla="*/ 1296 w 2296"/>
                <a:gd name="T37" fmla="*/ 354 h 1469"/>
                <a:gd name="T38" fmla="*/ 1361 w 2296"/>
                <a:gd name="T39" fmla="*/ 436 h 1469"/>
                <a:gd name="T40" fmla="*/ 1402 w 2296"/>
                <a:gd name="T41" fmla="*/ 519 h 1469"/>
                <a:gd name="T42" fmla="*/ 1419 w 2296"/>
                <a:gd name="T43" fmla="*/ 607 h 1469"/>
                <a:gd name="T44" fmla="*/ 1405 w 2296"/>
                <a:gd name="T45" fmla="*/ 689 h 1469"/>
                <a:gd name="T46" fmla="*/ 1361 w 2296"/>
                <a:gd name="T47" fmla="*/ 761 h 1469"/>
                <a:gd name="T48" fmla="*/ 1293 w 2296"/>
                <a:gd name="T49" fmla="*/ 820 h 1469"/>
                <a:gd name="T50" fmla="*/ 1204 w 2296"/>
                <a:gd name="T51" fmla="*/ 868 h 1469"/>
                <a:gd name="T52" fmla="*/ 1096 w 2296"/>
                <a:gd name="T53" fmla="*/ 914 h 1469"/>
                <a:gd name="T54" fmla="*/ 847 w 2296"/>
                <a:gd name="T55" fmla="*/ 985 h 1469"/>
                <a:gd name="T56" fmla="*/ 579 w 2296"/>
                <a:gd name="T57" fmla="*/ 1050 h 1469"/>
                <a:gd name="T58" fmla="*/ 327 w 2296"/>
                <a:gd name="T59" fmla="*/ 1115 h 1469"/>
                <a:gd name="T60" fmla="*/ 222 w 2296"/>
                <a:gd name="T61" fmla="*/ 1156 h 1469"/>
                <a:gd name="T62" fmla="*/ 129 w 2296"/>
                <a:gd name="T63" fmla="*/ 1198 h 1469"/>
                <a:gd name="T64" fmla="*/ 58 w 2296"/>
                <a:gd name="T65" fmla="*/ 1246 h 1469"/>
                <a:gd name="T66" fmla="*/ 13 w 2296"/>
                <a:gd name="T67" fmla="*/ 1304 h 1469"/>
                <a:gd name="T68" fmla="*/ 0 w 2296"/>
                <a:gd name="T69" fmla="*/ 1369 h 1469"/>
                <a:gd name="T70" fmla="*/ 17 w 2296"/>
                <a:gd name="T71" fmla="*/ 1439 h 1469"/>
                <a:gd name="T72" fmla="*/ 62 w 2296"/>
                <a:gd name="T73" fmla="*/ 1499 h 1469"/>
                <a:gd name="T74" fmla="*/ 123 w 2296"/>
                <a:gd name="T75" fmla="*/ 1546 h 1469"/>
                <a:gd name="T76" fmla="*/ 204 w 2296"/>
                <a:gd name="T77" fmla="*/ 1594 h 1469"/>
                <a:gd name="T78" fmla="*/ 136 w 2296"/>
                <a:gd name="T79" fmla="*/ 1534 h 1469"/>
                <a:gd name="T80" fmla="*/ 92 w 2296"/>
                <a:gd name="T81" fmla="*/ 1475 h 1469"/>
                <a:gd name="T82" fmla="*/ 75 w 2296"/>
                <a:gd name="T83" fmla="*/ 1416 h 1469"/>
                <a:gd name="T84" fmla="*/ 89 w 2296"/>
                <a:gd name="T85" fmla="*/ 1363 h 1469"/>
                <a:gd name="T86" fmla="*/ 133 w 2296"/>
                <a:gd name="T87" fmla="*/ 1310 h 1469"/>
                <a:gd name="T88" fmla="*/ 215 w 2296"/>
                <a:gd name="T89" fmla="*/ 1262 h 1469"/>
                <a:gd name="T90" fmla="*/ 330 w 2296"/>
                <a:gd name="T91" fmla="*/ 1217 h 1469"/>
                <a:gd name="T92" fmla="*/ 483 w 2296"/>
                <a:gd name="T93" fmla="*/ 1180 h 14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2B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4" name="Freeform 11">
              <a:extLst>
                <a:ext uri="{FF2B5EF4-FFF2-40B4-BE49-F238E27FC236}">
                  <a16:creationId xmlns:a16="http://schemas.microsoft.com/office/drawing/2014/main" id="{582C00FF-7C2A-9747-AFAC-E29B1D90F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51" cy="1769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42 h 1906"/>
                <a:gd name="T4" fmla="*/ 5762 w 5740"/>
                <a:gd name="T5" fmla="*/ 1642 h 1906"/>
                <a:gd name="T6" fmla="*/ 576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051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36" name="Rectangle 12">
            <a:extLst>
              <a:ext uri="{FF2B5EF4-FFF2-40B4-BE49-F238E27FC236}">
                <a16:creationId xmlns:a16="http://schemas.microsoft.com/office/drawing/2014/main" id="{8538D124-C0CA-8F40-A417-109C617C0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8488" cy="14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6BEE6742-AE53-D243-80C3-272FC2A5B19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4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249BD824-E904-BE40-80D4-458911EE8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5" r:id="rId13"/>
  </p:sldLayoutIdLst>
  <p:hf sldNum="0"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8F1646-F136-414C-93ED-DB032D46D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492896"/>
            <a:ext cx="8218488" cy="1423987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MUSCOLI 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della 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REGIONE CEFALICA (CRANIO, TESTA) 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e della 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REGIONE CERVICALE (COLLO)</a:t>
            </a:r>
          </a:p>
        </p:txBody>
      </p:sp>
    </p:spTree>
    <p:extLst>
      <p:ext uri="{BB962C8B-B14F-4D97-AF65-F5344CB8AC3E}">
        <p14:creationId xmlns:p14="http://schemas.microsoft.com/office/powerpoint/2010/main" val="3197823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>
            <a:extLst>
              <a:ext uri="{FF2B5EF4-FFF2-40B4-BE49-F238E27FC236}">
                <a16:creationId xmlns:a16="http://schemas.microsoft.com/office/drawing/2014/main" id="{403FD3F8-507D-B84D-9A4E-91215596BF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209" y="188640"/>
            <a:ext cx="89154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dirty="0">
                <a:solidFill>
                  <a:schemeClr val="tx1"/>
                </a:solidFill>
                <a:effectLst>
                  <a:outerShdw blurRad="38100" dist="38100" dir="2700000" sx="9000" sy="9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MUSCOLI MIMICI</a:t>
            </a:r>
            <a:br>
              <a:rPr lang="it-IT" altLang="it-IT" sz="2800" dirty="0">
                <a:solidFill>
                  <a:schemeClr val="tx1"/>
                </a:solidFill>
                <a:effectLst>
                  <a:outerShdw blurRad="38100" dist="38100" dir="2700000" sx="9000" sy="9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/>
                </a:solidFill>
                <a:effectLst>
                  <a:outerShdw blurRad="38100" dist="38100" dir="2700000" sx="9000" sy="9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MUSCOLI ESTRINSECI del PADIGLIONE AURICOLARE</a:t>
            </a:r>
          </a:p>
        </p:txBody>
      </p:sp>
      <p:graphicFrame>
        <p:nvGraphicFramePr>
          <p:cNvPr id="47106" name="Group 2">
            <a:extLst>
              <a:ext uri="{FF2B5EF4-FFF2-40B4-BE49-F238E27FC236}">
                <a16:creationId xmlns:a16="http://schemas.microsoft.com/office/drawing/2014/main" id="{288ACF4F-A031-6249-86AC-A50293922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808344"/>
              </p:ext>
            </p:extLst>
          </p:nvPr>
        </p:nvGraphicFramePr>
        <p:xfrm>
          <a:off x="262441" y="1484784"/>
          <a:ext cx="8424936" cy="4704928"/>
        </p:xfrm>
        <a:graphic>
          <a:graphicData uri="http://schemas.openxmlformats.org/drawingml/2006/table">
            <a:tbl>
              <a:tblPr/>
              <a:tblGrid>
                <a:gridCol w="1669422">
                  <a:extLst>
                    <a:ext uri="{9D8B030D-6E8A-4147-A177-3AD203B41FA5}">
                      <a16:colId xmlns:a16="http://schemas.microsoft.com/office/drawing/2014/main" val="1382861948"/>
                    </a:ext>
                  </a:extLst>
                </a:gridCol>
                <a:gridCol w="1350492">
                  <a:extLst>
                    <a:ext uri="{9D8B030D-6E8A-4147-A177-3AD203B41FA5}">
                      <a16:colId xmlns:a16="http://schemas.microsoft.com/office/drawing/2014/main" val="119737228"/>
                    </a:ext>
                  </a:extLst>
                </a:gridCol>
                <a:gridCol w="1750299">
                  <a:extLst>
                    <a:ext uri="{9D8B030D-6E8A-4147-A177-3AD203B41FA5}">
                      <a16:colId xmlns:a16="http://schemas.microsoft.com/office/drawing/2014/main" val="1316061629"/>
                    </a:ext>
                  </a:extLst>
                </a:gridCol>
                <a:gridCol w="1915106">
                  <a:extLst>
                    <a:ext uri="{9D8B030D-6E8A-4147-A177-3AD203B41FA5}">
                      <a16:colId xmlns:a16="http://schemas.microsoft.com/office/drawing/2014/main" val="3882567329"/>
                    </a:ext>
                  </a:extLst>
                </a:gridCol>
                <a:gridCol w="1739617">
                  <a:extLst>
                    <a:ext uri="{9D8B030D-6E8A-4147-A177-3AD203B41FA5}">
                      <a16:colId xmlns:a16="http://schemas.microsoft.com/office/drawing/2014/main" val="4083633943"/>
                    </a:ext>
                  </a:extLst>
                </a:gridCol>
              </a:tblGrid>
              <a:tr h="61907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MUSCOLO</a:t>
                      </a:r>
                    </a:p>
                  </a:txBody>
                  <a:tcPr marL="90000" marR="90000" marT="2319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ORIGINE</a:t>
                      </a:r>
                    </a:p>
                  </a:txBody>
                  <a:tcPr marL="90000" marR="90000" marT="2319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INSERZIONE</a:t>
                      </a:r>
                    </a:p>
                  </a:txBody>
                  <a:tcPr marL="90000" marR="90000" marT="2319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INNERVAZIONE</a:t>
                      </a:r>
                    </a:p>
                  </a:txBody>
                  <a:tcPr marL="90000" marR="90000" marT="2319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FUNZIONI</a:t>
                      </a:r>
                    </a:p>
                  </a:txBody>
                  <a:tcPr marL="90000" marR="90000" marT="2319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341880"/>
                  </a:ext>
                </a:extLst>
              </a:tr>
              <a:tr h="104732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AURICOLARE ANTERIORE</a:t>
                      </a:r>
                    </a:p>
                  </a:txBody>
                  <a:tcPr marL="90000" marR="90000" marT="2319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GALEA CAPITIS</a:t>
                      </a:r>
                    </a:p>
                  </a:txBody>
                  <a:tcPr marL="90000" marR="90000" marT="2319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CARTILAGINE PADIGLIONE AURICOLARE</a:t>
                      </a:r>
                    </a:p>
                  </a:txBody>
                  <a:tcPr marL="90000" marR="90000" marT="2319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N. FACIALE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(7° paio)</a:t>
                      </a:r>
                    </a:p>
                  </a:txBody>
                  <a:tcPr marL="90000" marR="90000" marT="2319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MINIMI MOVIMENTI PADIGLIONE AURICOLARE</a:t>
                      </a:r>
                    </a:p>
                  </a:txBody>
                  <a:tcPr marL="90000" marR="90000" marT="2319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108475"/>
                  </a:ext>
                </a:extLst>
              </a:tr>
              <a:tr h="151926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AURICOLARE POSTERIORE</a:t>
                      </a:r>
                    </a:p>
                  </a:txBody>
                  <a:tcPr marL="90000" marR="90000" marT="2319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PROCESSO MASTOIDEO</a:t>
                      </a:r>
                    </a:p>
                  </a:txBody>
                  <a:tcPr marL="90000" marR="90000" marT="2319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CARTILAGINE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PADIGLIONE AURICOLARE</a:t>
                      </a:r>
                    </a:p>
                  </a:txBody>
                  <a:tcPr marL="90000" marR="90000" marT="2319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N. FACIALE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(7° paio)</a:t>
                      </a:r>
                    </a:p>
                  </a:txBody>
                  <a:tcPr marL="90000" marR="90000" marT="2319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MINIMI MOVIMENTI PADIGLIONE AURICOLARE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2319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953934"/>
                  </a:ext>
                </a:extLst>
              </a:tr>
              <a:tr h="151926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AURICOLARE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SUPERIORE</a:t>
                      </a:r>
                    </a:p>
                  </a:txBody>
                  <a:tcPr marL="90000" marR="90000" marT="2319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GALEA CAPITIS</a:t>
                      </a:r>
                    </a:p>
                  </a:txBody>
                  <a:tcPr marL="90000" marR="90000" marT="2319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CARTILAGINE PADIGLIONE AURICOLARE</a:t>
                      </a:r>
                    </a:p>
                  </a:txBody>
                  <a:tcPr marL="90000" marR="90000" marT="2319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N. FACIALE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(7° paio)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2319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MINIMI MOVIMENTI PADIGLIONE AURICOLARE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2319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5971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>
            <a:extLst>
              <a:ext uri="{FF2B5EF4-FFF2-40B4-BE49-F238E27FC236}">
                <a16:creationId xmlns:a16="http://schemas.microsoft.com/office/drawing/2014/main" id="{DEDF1CE6-2A6D-6E4E-BE11-0FEC5CC41B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dirty="0">
                <a:solidFill>
                  <a:schemeClr val="tx1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Chalkboard SE" panose="03050602040202020205" pitchFamily="66" charset="77"/>
              </a:rPr>
              <a:t>MUSCOLI MIMICI</a:t>
            </a:r>
            <a:br>
              <a:rPr lang="it-IT" altLang="it-IT" sz="3200" dirty="0">
                <a:solidFill>
                  <a:schemeClr val="tx1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Chalkboard SE" panose="03050602040202020205" pitchFamily="66" charset="77"/>
              </a:rPr>
            </a:br>
            <a:r>
              <a:rPr lang="it-IT" altLang="it-IT" sz="3200" dirty="0">
                <a:solidFill>
                  <a:schemeClr val="tx1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Chalkboard SE" panose="03050602040202020205" pitchFamily="66" charset="77"/>
              </a:rPr>
              <a:t>MUSCOLI DELLE PALPEBRE</a:t>
            </a:r>
          </a:p>
        </p:txBody>
      </p:sp>
      <p:graphicFrame>
        <p:nvGraphicFramePr>
          <p:cNvPr id="48130" name="Group 2">
            <a:extLst>
              <a:ext uri="{FF2B5EF4-FFF2-40B4-BE49-F238E27FC236}">
                <a16:creationId xmlns:a16="http://schemas.microsoft.com/office/drawing/2014/main" id="{CE19329C-E4F6-6E42-8FE1-1EE77228D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90311"/>
              </p:ext>
            </p:extLst>
          </p:nvPr>
        </p:nvGraphicFramePr>
        <p:xfrm>
          <a:off x="215106" y="1412776"/>
          <a:ext cx="8713787" cy="5111750"/>
        </p:xfrm>
        <a:graphic>
          <a:graphicData uri="http://schemas.openxmlformats.org/drawingml/2006/table">
            <a:tbl>
              <a:tblPr/>
              <a:tblGrid>
                <a:gridCol w="1887659">
                  <a:extLst>
                    <a:ext uri="{9D8B030D-6E8A-4147-A177-3AD203B41FA5}">
                      <a16:colId xmlns:a16="http://schemas.microsoft.com/office/drawing/2014/main" val="3581311582"/>
                    </a:ext>
                  </a:extLst>
                </a:gridCol>
                <a:gridCol w="1597250">
                  <a:extLst>
                    <a:ext uri="{9D8B030D-6E8A-4147-A177-3AD203B41FA5}">
                      <a16:colId xmlns:a16="http://schemas.microsoft.com/office/drawing/2014/main" val="2871007879"/>
                    </a:ext>
                  </a:extLst>
                </a:gridCol>
                <a:gridCol w="1840771">
                  <a:extLst>
                    <a:ext uri="{9D8B030D-6E8A-4147-A177-3AD203B41FA5}">
                      <a16:colId xmlns:a16="http://schemas.microsoft.com/office/drawing/2014/main" val="1349466310"/>
                    </a:ext>
                  </a:extLst>
                </a:gridCol>
                <a:gridCol w="1551494">
                  <a:extLst>
                    <a:ext uri="{9D8B030D-6E8A-4147-A177-3AD203B41FA5}">
                      <a16:colId xmlns:a16="http://schemas.microsoft.com/office/drawing/2014/main" val="2689321518"/>
                    </a:ext>
                  </a:extLst>
                </a:gridCol>
                <a:gridCol w="1836613">
                  <a:extLst>
                    <a:ext uri="{9D8B030D-6E8A-4147-A177-3AD203B41FA5}">
                      <a16:colId xmlns:a16="http://schemas.microsoft.com/office/drawing/2014/main" val="3639960303"/>
                    </a:ext>
                  </a:extLst>
                </a:gridCol>
              </a:tblGrid>
              <a:tr h="67034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MUSCOLO</a:t>
                      </a:r>
                    </a:p>
                  </a:txBody>
                  <a:tcPr marL="90008" marR="90008" marT="231947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ORIGINE</a:t>
                      </a:r>
                    </a:p>
                  </a:txBody>
                  <a:tcPr marL="90008" marR="90008" marT="231947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INSERZIONE</a:t>
                      </a:r>
                    </a:p>
                  </a:txBody>
                  <a:tcPr marL="90008" marR="90008" marT="231947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INNERVAZIONE</a:t>
                      </a:r>
                    </a:p>
                  </a:txBody>
                  <a:tcPr marL="90008" marR="90008" marT="231947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FUNZIONI</a:t>
                      </a:r>
                    </a:p>
                  </a:txBody>
                  <a:tcPr marL="90008" marR="90008" marT="231947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24893"/>
                  </a:ext>
                </a:extLst>
              </a:tr>
              <a:tr h="111570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ORBICOLARE DELL’ OCCHIO</a:t>
                      </a:r>
                    </a:p>
                  </a:txBody>
                  <a:tcPr marL="90008" marR="90008" marT="231947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Ossa MASCELLARE E FRONTALE</a:t>
                      </a:r>
                    </a:p>
                  </a:txBody>
                  <a:tcPr marL="90008" marR="90008" marT="231947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IPODERMA che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CIRCONDA L’ ORBITA</a:t>
                      </a:r>
                    </a:p>
                  </a:txBody>
                  <a:tcPr marL="90008" marR="90008" marT="231947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N. FACIALE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(7° paio)</a:t>
                      </a:r>
                    </a:p>
                  </a:txBody>
                  <a:tcPr marL="90008" marR="90008" marT="231947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CHIUSURA RIMA PALPEBRALE</a:t>
                      </a:r>
                    </a:p>
                  </a:txBody>
                  <a:tcPr marL="90008" marR="90008" marT="231947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558981"/>
                  </a:ext>
                </a:extLst>
              </a:tr>
              <a:tr h="183196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CORRUGATORE SOPRACCIGLIO</a:t>
                      </a:r>
                    </a:p>
                  </a:txBody>
                  <a:tcPr marL="90008" marR="90008" marT="231947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ARCATA SOPRACCIGLIARE </a:t>
                      </a:r>
                    </a:p>
                  </a:txBody>
                  <a:tcPr marL="90008" marR="90008" marT="231947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SOPRACCIGLIO</a:t>
                      </a:r>
                    </a:p>
                  </a:txBody>
                  <a:tcPr marL="90008" marR="90008" marT="231947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N. FACIALE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(7° paio)</a:t>
                      </a:r>
                    </a:p>
                  </a:txBody>
                  <a:tcPr marL="90008" marR="90008" marT="231947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STIRAMENTO MEDIALE ED IN BASSO della CUTE del SOPRACCIGLIO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8" marR="90008" marT="231947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03739"/>
                  </a:ext>
                </a:extLst>
              </a:tr>
              <a:tr h="149373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ELEVATORE PALPEBRA SUPERIORE</a:t>
                      </a:r>
                    </a:p>
                  </a:txBody>
                  <a:tcPr marL="90008" marR="90008" marT="231947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PICCOLA ALA SFENOIDE</a:t>
                      </a:r>
                    </a:p>
                  </a:txBody>
                  <a:tcPr marL="90008" marR="90008" marT="231947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IPODERMA della CUTE REGIONE PALPEBRALE</a:t>
                      </a:r>
                    </a:p>
                  </a:txBody>
                  <a:tcPr marL="90008" marR="90008" marT="231947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N. OCULOMOTO-RE COMUNE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(3° paio) </a:t>
                      </a:r>
                    </a:p>
                  </a:txBody>
                  <a:tcPr marL="90008" marR="90008" marT="231947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ELEVA PALPEBRA SUPERIORE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8" marR="90008" marT="231947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29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>
            <a:extLst>
              <a:ext uri="{FF2B5EF4-FFF2-40B4-BE49-F238E27FC236}">
                <a16:creationId xmlns:a16="http://schemas.microsoft.com/office/drawing/2014/main" id="{47601667-343E-1B4A-AF65-4DD46CE753B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dirty="0">
                <a:solidFill>
                  <a:schemeClr val="tx1"/>
                </a:solidFill>
                <a:effectLst>
                  <a:outerShdw blurRad="38100" dist="38100" dir="2700000" sx="3000" sy="3000" algn="tl">
                    <a:srgbClr val="000000"/>
                  </a:outerShdw>
                </a:effectLst>
                <a:latin typeface="Copperplate" panose="02000504000000020004" pitchFamily="2" charset="77"/>
              </a:rPr>
              <a:t>MUSCOLI DELLA FACCIA</a:t>
            </a:r>
            <a:br>
              <a:rPr lang="it-IT" altLang="it-IT" sz="3200" dirty="0">
                <a:solidFill>
                  <a:schemeClr val="tx1"/>
                </a:solidFill>
                <a:effectLst>
                  <a:outerShdw blurRad="38100" dist="38100" dir="2700000" sx="3000" sy="3000" algn="tl">
                    <a:srgbClr val="000000"/>
                  </a:outerShdw>
                </a:effectLst>
                <a:latin typeface="Copperplate" panose="02000504000000020004" pitchFamily="2" charset="77"/>
              </a:rPr>
            </a:br>
            <a:r>
              <a:rPr lang="it-IT" altLang="it-IT" sz="3200" dirty="0">
                <a:solidFill>
                  <a:schemeClr val="tx1"/>
                </a:solidFill>
                <a:effectLst>
                  <a:outerShdw blurRad="38100" dist="38100" dir="2700000" sx="3000" sy="3000" algn="tl">
                    <a:srgbClr val="000000"/>
                  </a:outerShdw>
                </a:effectLst>
                <a:latin typeface="Copperplate" panose="02000504000000020004" pitchFamily="2" charset="77"/>
              </a:rPr>
              <a:t>MUSCOLI DEL NASO</a:t>
            </a:r>
          </a:p>
        </p:txBody>
      </p:sp>
      <p:graphicFrame>
        <p:nvGraphicFramePr>
          <p:cNvPr id="49154" name="Group 2">
            <a:extLst>
              <a:ext uri="{FF2B5EF4-FFF2-40B4-BE49-F238E27FC236}">
                <a16:creationId xmlns:a16="http://schemas.microsoft.com/office/drawing/2014/main" id="{C7203E01-F46D-7544-8844-724A15CE2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030982"/>
              </p:ext>
            </p:extLst>
          </p:nvPr>
        </p:nvGraphicFramePr>
        <p:xfrm>
          <a:off x="304800" y="1752600"/>
          <a:ext cx="8686800" cy="3962401"/>
        </p:xfrm>
        <a:graphic>
          <a:graphicData uri="http://schemas.openxmlformats.org/drawingml/2006/table">
            <a:tbl>
              <a:tblPr/>
              <a:tblGrid>
                <a:gridCol w="1608138">
                  <a:extLst>
                    <a:ext uri="{9D8B030D-6E8A-4147-A177-3AD203B41FA5}">
                      <a16:colId xmlns:a16="http://schemas.microsoft.com/office/drawing/2014/main" val="2149476783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3347464754"/>
                    </a:ext>
                  </a:extLst>
                </a:gridCol>
                <a:gridCol w="1674812">
                  <a:extLst>
                    <a:ext uri="{9D8B030D-6E8A-4147-A177-3AD203B41FA5}">
                      <a16:colId xmlns:a16="http://schemas.microsoft.com/office/drawing/2014/main" val="3306292463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3683483770"/>
                    </a:ext>
                  </a:extLst>
                </a:gridCol>
                <a:gridCol w="1849437">
                  <a:extLst>
                    <a:ext uri="{9D8B030D-6E8A-4147-A177-3AD203B41FA5}">
                      <a16:colId xmlns:a16="http://schemas.microsoft.com/office/drawing/2014/main" val="1924697101"/>
                    </a:ext>
                  </a:extLst>
                </a:gridCol>
              </a:tblGrid>
              <a:tr h="6905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MUSCOLO</a:t>
                      </a:r>
                    </a:p>
                  </a:txBody>
                  <a:tcPr marL="90000" marR="90000" marT="231984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ORIGINE</a:t>
                      </a:r>
                    </a:p>
                  </a:txBody>
                  <a:tcPr marL="90000" marR="90000" marT="231984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INSERZIONE</a:t>
                      </a:r>
                    </a:p>
                  </a:txBody>
                  <a:tcPr marL="90000" marR="90000" marT="231984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INNERVAZIONE</a:t>
                      </a:r>
                    </a:p>
                  </a:txBody>
                  <a:tcPr marL="90000" marR="90000" marT="231984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FUNZIONI</a:t>
                      </a:r>
                    </a:p>
                  </a:txBody>
                  <a:tcPr marL="90000" marR="90000" marT="231984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989739"/>
                  </a:ext>
                </a:extLst>
              </a:tr>
              <a:tr h="17351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NASALE</a:t>
                      </a:r>
                    </a:p>
                  </a:txBody>
                  <a:tcPr marL="90000" marR="90000" marT="231984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OSSO MASCELLARE</a:t>
                      </a:r>
                    </a:p>
                  </a:txBody>
                  <a:tcPr marL="90000" marR="90000" marT="231984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CARTILAGINI NASALI</a:t>
                      </a:r>
                    </a:p>
                  </a:txBody>
                  <a:tcPr marL="90000" marR="90000" marT="231984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N. FACIALE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(7° paio)</a:t>
                      </a:r>
                    </a:p>
                  </a:txBody>
                  <a:tcPr marL="90000" marR="90000" marT="231984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RESTRINGE LE NARICI</a:t>
                      </a:r>
                    </a:p>
                  </a:txBody>
                  <a:tcPr marL="90000" marR="90000" marT="231984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396084"/>
                  </a:ext>
                </a:extLst>
              </a:tr>
              <a:tr h="15367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DILATATORE DELLE NARICI</a:t>
                      </a:r>
                    </a:p>
                  </a:txBody>
                  <a:tcPr marL="90000" marR="90000" marT="231984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APERTURA PIRIFORME delle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CAVITA’ NASALI</a:t>
                      </a:r>
                    </a:p>
                  </a:txBody>
                  <a:tcPr marL="90000" marR="90000" marT="231984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CARTILAGINI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NASALI</a:t>
                      </a:r>
                    </a:p>
                  </a:txBody>
                  <a:tcPr marL="90000" marR="90000" marT="231984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N. FACIALE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(7° paio)</a:t>
                      </a:r>
                    </a:p>
                  </a:txBody>
                  <a:tcPr marL="90000" marR="90000" marT="231984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DILATA LE NARICI</a:t>
                      </a:r>
                    </a:p>
                  </a:txBody>
                  <a:tcPr marL="90000" marR="90000" marT="231984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6007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>
            <a:extLst>
              <a:ext uri="{FF2B5EF4-FFF2-40B4-BE49-F238E27FC236}">
                <a16:creationId xmlns:a16="http://schemas.microsoft.com/office/drawing/2014/main" id="{40A56F44-BAB6-0F48-8FD5-85F89560625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33233"/>
            <a:ext cx="7772400" cy="8382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dirty="0">
                <a:solidFill>
                  <a:schemeClr val="tx1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Chalkboard SE" panose="03050602040202020205" pitchFamily="66" charset="77"/>
              </a:rPr>
              <a:t>MUSCOLI DELLA FACCIA</a:t>
            </a:r>
            <a:br>
              <a:rPr lang="it-IT" altLang="it-IT" sz="2800" dirty="0">
                <a:solidFill>
                  <a:schemeClr val="tx1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Chalkboard SE" panose="03050602040202020205" pitchFamily="66" charset="77"/>
              </a:rPr>
            </a:br>
            <a:r>
              <a:rPr lang="it-IT" altLang="it-IT" sz="2800" dirty="0">
                <a:solidFill>
                  <a:schemeClr val="tx1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Chalkboard SE" panose="03050602040202020205" pitchFamily="66" charset="77"/>
              </a:rPr>
              <a:t>MUSCOLI DELLE LABBRA [1]</a:t>
            </a:r>
          </a:p>
        </p:txBody>
      </p:sp>
      <p:graphicFrame>
        <p:nvGraphicFramePr>
          <p:cNvPr id="50178" name="Group 2">
            <a:extLst>
              <a:ext uri="{FF2B5EF4-FFF2-40B4-BE49-F238E27FC236}">
                <a16:creationId xmlns:a16="http://schemas.microsoft.com/office/drawing/2014/main" id="{F46DEB2F-DC7B-B445-8949-6D2E1C483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884663"/>
              </p:ext>
            </p:extLst>
          </p:nvPr>
        </p:nvGraphicFramePr>
        <p:xfrm>
          <a:off x="251520" y="980728"/>
          <a:ext cx="8640962" cy="5353271"/>
        </p:xfrm>
        <a:graphic>
          <a:graphicData uri="http://schemas.openxmlformats.org/drawingml/2006/table">
            <a:tbl>
              <a:tblPr/>
              <a:tblGrid>
                <a:gridCol w="1733324">
                  <a:extLst>
                    <a:ext uri="{9D8B030D-6E8A-4147-A177-3AD203B41FA5}">
                      <a16:colId xmlns:a16="http://schemas.microsoft.com/office/drawing/2014/main" val="2408789785"/>
                    </a:ext>
                  </a:extLst>
                </a:gridCol>
                <a:gridCol w="1664747">
                  <a:extLst>
                    <a:ext uri="{9D8B030D-6E8A-4147-A177-3AD203B41FA5}">
                      <a16:colId xmlns:a16="http://schemas.microsoft.com/office/drawing/2014/main" val="2547044409"/>
                    </a:ext>
                  </a:extLst>
                </a:gridCol>
                <a:gridCol w="1714497">
                  <a:extLst>
                    <a:ext uri="{9D8B030D-6E8A-4147-A177-3AD203B41FA5}">
                      <a16:colId xmlns:a16="http://schemas.microsoft.com/office/drawing/2014/main" val="215767431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181354662"/>
                    </a:ext>
                  </a:extLst>
                </a:gridCol>
                <a:gridCol w="1800202">
                  <a:extLst>
                    <a:ext uri="{9D8B030D-6E8A-4147-A177-3AD203B41FA5}">
                      <a16:colId xmlns:a16="http://schemas.microsoft.com/office/drawing/2014/main" val="4223671377"/>
                    </a:ext>
                  </a:extLst>
                </a:gridCol>
              </a:tblGrid>
              <a:tr h="46028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MUSCOLO</a:t>
                      </a:r>
                    </a:p>
                  </a:txBody>
                  <a:tcPr marL="89997" marR="89997" marT="231980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ORIGINE</a:t>
                      </a:r>
                    </a:p>
                  </a:txBody>
                  <a:tcPr marL="89997" marR="89997" marT="231980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INSERZIONE</a:t>
                      </a:r>
                    </a:p>
                  </a:txBody>
                  <a:tcPr marL="89997" marR="89997" marT="231980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INNERVAZIONE</a:t>
                      </a:r>
                    </a:p>
                  </a:txBody>
                  <a:tcPr marL="89997" marR="89997" marT="231980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FUNZIONI</a:t>
                      </a:r>
                    </a:p>
                  </a:txBody>
                  <a:tcPr marL="89997" marR="89997" marT="231980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153156"/>
                  </a:ext>
                </a:extLst>
              </a:tr>
              <a:tr h="99515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ZIGOMATICO</a:t>
                      </a:r>
                    </a:p>
                  </a:txBody>
                  <a:tcPr marL="89997" marR="89997" marT="231980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OSSO ZIGOMATICO</a:t>
                      </a:r>
                    </a:p>
                  </a:txBody>
                  <a:tcPr marL="89997" marR="89997" marT="231980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COMMESSURA LABIALE</a:t>
                      </a:r>
                    </a:p>
                  </a:txBody>
                  <a:tcPr marL="89997" marR="89997" marT="231980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N. FACIALE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(7° paio)</a:t>
                      </a:r>
                    </a:p>
                  </a:txBody>
                  <a:tcPr marL="89997" marR="89997" marT="231980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SPOSTA IN ALTO E DIETRO COMMESSURA</a:t>
                      </a:r>
                    </a:p>
                  </a:txBody>
                  <a:tcPr marL="89997" marR="89997" marT="231980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261719"/>
                  </a:ext>
                </a:extLst>
              </a:tr>
              <a:tr h="113267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QUADRATO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(ELEVATORE) LABBRO SUPERIORE</a:t>
                      </a:r>
                    </a:p>
                  </a:txBody>
                  <a:tcPr marL="89997" marR="89997" marT="231980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OSSA ZIGOMATICO MASCELLARE E NASALE</a:t>
                      </a:r>
                    </a:p>
                  </a:txBody>
                  <a:tcPr marL="89997" marR="89997" marT="231980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LABBRO SUPERIORE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9997" marR="89997" marT="231980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N. FACIALE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(7° paio)</a:t>
                      </a:r>
                    </a:p>
                  </a:txBody>
                  <a:tcPr marL="89997" marR="89997" marT="231980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SOLLEVA LABBRO SUPERIORE </a:t>
                      </a:r>
                    </a:p>
                  </a:txBody>
                  <a:tcPr marL="89997" marR="89997" marT="231980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444385"/>
                  </a:ext>
                </a:extLst>
              </a:tr>
              <a:tr h="99515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CANINO</a:t>
                      </a:r>
                    </a:p>
                  </a:txBody>
                  <a:tcPr marL="89997" marR="89997" marT="231980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OSSO MASCELLARE</a:t>
                      </a:r>
                    </a:p>
                  </a:txBody>
                  <a:tcPr marL="89997" marR="89997" marT="231980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COMMESSURA LABIALE</a:t>
                      </a:r>
                    </a:p>
                  </a:txBody>
                  <a:tcPr marL="89997" marR="89997" marT="231980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N. FACIALE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(7° paio)</a:t>
                      </a:r>
                    </a:p>
                  </a:txBody>
                  <a:tcPr marL="89997" marR="89997" marT="231980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SOLLEVA COMMESSURA LABIALE</a:t>
                      </a:r>
                    </a:p>
                  </a:txBody>
                  <a:tcPr marL="89997" marR="89997" marT="231980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495205"/>
                  </a:ext>
                </a:extLst>
              </a:tr>
              <a:tr h="176999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BUCCINATORE</a:t>
                      </a:r>
                    </a:p>
                  </a:txBody>
                  <a:tcPr marL="89997" marR="89997" marT="231980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OSSO MASCELLARE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RAFE PTERIGOMANDIBOLARE</a:t>
                      </a:r>
                    </a:p>
                  </a:txBody>
                  <a:tcPr marL="89997" marR="89997" marT="231980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COMMESSURA LABIALE</a:t>
                      </a:r>
                    </a:p>
                  </a:txBody>
                  <a:tcPr marL="89997" marR="89997" marT="231980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N. FACIALE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(7° paio)</a:t>
                      </a:r>
                    </a:p>
                  </a:txBody>
                  <a:tcPr marL="89997" marR="89997" marT="231980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AVVICINA LA GUANCIA ALLE ARCATE DENTARIE</a:t>
                      </a:r>
                    </a:p>
                  </a:txBody>
                  <a:tcPr marL="89997" marR="89997" marT="231980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59502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>
            <a:extLst>
              <a:ext uri="{FF2B5EF4-FFF2-40B4-BE49-F238E27FC236}">
                <a16:creationId xmlns:a16="http://schemas.microsoft.com/office/drawing/2014/main" id="{34CF0DB1-F028-EF4F-8780-2498CC2B903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152400"/>
            <a:ext cx="9067800" cy="6858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dirty="0">
                <a:solidFill>
                  <a:schemeClr val="tx1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Copperplate" panose="02000504000000020004" pitchFamily="2" charset="77"/>
              </a:rPr>
              <a:t>MUSCOLI DELLA FACCIA</a:t>
            </a:r>
            <a:br>
              <a:rPr lang="it-IT" altLang="it-IT" sz="2800" dirty="0">
                <a:solidFill>
                  <a:schemeClr val="tx1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Copperplate" panose="02000504000000020004" pitchFamily="2" charset="77"/>
              </a:rPr>
            </a:br>
            <a:r>
              <a:rPr lang="it-IT" altLang="it-IT" sz="2800" dirty="0">
                <a:solidFill>
                  <a:schemeClr val="tx1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Copperplate" panose="02000504000000020004" pitchFamily="2" charset="77"/>
              </a:rPr>
              <a:t>MUSCOLI DELLE LABBRA (2)</a:t>
            </a:r>
          </a:p>
        </p:txBody>
      </p:sp>
      <p:graphicFrame>
        <p:nvGraphicFramePr>
          <p:cNvPr id="51202" name="Group 2">
            <a:extLst>
              <a:ext uri="{FF2B5EF4-FFF2-40B4-BE49-F238E27FC236}">
                <a16:creationId xmlns:a16="http://schemas.microsoft.com/office/drawing/2014/main" id="{9F74B24E-543D-164A-8DBF-943AE4E29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08601"/>
              </p:ext>
            </p:extLst>
          </p:nvPr>
        </p:nvGraphicFramePr>
        <p:xfrm>
          <a:off x="179512" y="980728"/>
          <a:ext cx="8735888" cy="5721350"/>
        </p:xfrm>
        <a:graphic>
          <a:graphicData uri="http://schemas.openxmlformats.org/drawingml/2006/table">
            <a:tbl>
              <a:tblPr/>
              <a:tblGrid>
                <a:gridCol w="1879269">
                  <a:extLst>
                    <a:ext uri="{9D8B030D-6E8A-4147-A177-3AD203B41FA5}">
                      <a16:colId xmlns:a16="http://schemas.microsoft.com/office/drawing/2014/main" val="1221502447"/>
                    </a:ext>
                  </a:extLst>
                </a:gridCol>
                <a:gridCol w="1474384">
                  <a:extLst>
                    <a:ext uri="{9D8B030D-6E8A-4147-A177-3AD203B41FA5}">
                      <a16:colId xmlns:a16="http://schemas.microsoft.com/office/drawing/2014/main" val="862323794"/>
                    </a:ext>
                  </a:extLst>
                </a:gridCol>
                <a:gridCol w="1669934">
                  <a:extLst>
                    <a:ext uri="{9D8B030D-6E8A-4147-A177-3AD203B41FA5}">
                      <a16:colId xmlns:a16="http://schemas.microsoft.com/office/drawing/2014/main" val="738893064"/>
                    </a:ext>
                  </a:extLst>
                </a:gridCol>
                <a:gridCol w="1779583">
                  <a:extLst>
                    <a:ext uri="{9D8B030D-6E8A-4147-A177-3AD203B41FA5}">
                      <a16:colId xmlns:a16="http://schemas.microsoft.com/office/drawing/2014/main" val="2529489859"/>
                    </a:ext>
                  </a:extLst>
                </a:gridCol>
                <a:gridCol w="1932718">
                  <a:extLst>
                    <a:ext uri="{9D8B030D-6E8A-4147-A177-3AD203B41FA5}">
                      <a16:colId xmlns:a16="http://schemas.microsoft.com/office/drawing/2014/main" val="1949098322"/>
                    </a:ext>
                  </a:extLst>
                </a:gridCol>
              </a:tblGrid>
              <a:tr h="62785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MUSCOLO</a:t>
                      </a:r>
                    </a:p>
                  </a:txBody>
                  <a:tcPr marL="90007" marR="90007" marT="231910" marB="4678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ORIGINE</a:t>
                      </a:r>
                    </a:p>
                  </a:txBody>
                  <a:tcPr marL="90007" marR="90007" marT="231910" marB="4678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INSERZIONE</a:t>
                      </a:r>
                    </a:p>
                  </a:txBody>
                  <a:tcPr marL="90007" marR="90007" marT="231910" marB="4678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INNERVAZIONE</a:t>
                      </a:r>
                    </a:p>
                  </a:txBody>
                  <a:tcPr marL="90007" marR="90007" marT="231910" marB="4678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FUNZIONI</a:t>
                      </a:r>
                    </a:p>
                  </a:txBody>
                  <a:tcPr marL="90007" marR="90007" marT="231910" marB="4678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266785"/>
                  </a:ext>
                </a:extLst>
              </a:tr>
              <a:tr h="97403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RISORIO</a:t>
                      </a:r>
                    </a:p>
                  </a:txBody>
                  <a:tcPr marL="90007" marR="90007" marT="231910" marB="4678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FASCIA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FIBROSA PAROTIDEA</a:t>
                      </a:r>
                    </a:p>
                  </a:txBody>
                  <a:tcPr marL="90007" marR="90007" marT="231910" marB="4678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COMMESSURA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LABIALE</a:t>
                      </a:r>
                    </a:p>
                  </a:txBody>
                  <a:tcPr marL="90007" marR="90007" marT="231910" marB="4678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N. FACIALE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(7° paio)</a:t>
                      </a:r>
                    </a:p>
                  </a:txBody>
                  <a:tcPr marL="90007" marR="90007" marT="231910" marB="4678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STIRA INDIETRO COMMESSURA LABIALE</a:t>
                      </a:r>
                    </a:p>
                  </a:txBody>
                  <a:tcPr marL="90007" marR="90007" marT="231910" marB="4678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210223"/>
                  </a:ext>
                </a:extLst>
              </a:tr>
              <a:tr h="98155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TRIANGOLARE DELLE LABBRA</a:t>
                      </a:r>
                    </a:p>
                  </a:txBody>
                  <a:tcPr marL="90007" marR="90007" marT="231910" marB="4678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MANDIBOLA</a:t>
                      </a:r>
                    </a:p>
                  </a:txBody>
                  <a:tcPr marL="90007" marR="90007" marT="231910" marB="4678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COMMESSURA LABIALE </a:t>
                      </a:r>
                    </a:p>
                  </a:txBody>
                  <a:tcPr marL="90007" marR="90007" marT="231910" marB="4678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N. FACIALE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(7° paio)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7" marR="90007" marT="231910" marB="4678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TIRA IN BASSO LA COMMESSURA LABIALE</a:t>
                      </a:r>
                    </a:p>
                  </a:txBody>
                  <a:tcPr marL="90007" marR="90007" marT="231910" marB="4678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924706"/>
                  </a:ext>
                </a:extLst>
              </a:tr>
              <a:tr h="98155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QUADRATO LABBRO INFERIORE</a:t>
                      </a:r>
                    </a:p>
                  </a:txBody>
                  <a:tcPr marL="90007" marR="90007" marT="231910" marB="4678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CORPO MANDIBOLA</a:t>
                      </a:r>
                    </a:p>
                  </a:txBody>
                  <a:tcPr marL="90007" marR="90007" marT="231910" marB="4678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LABBRO INFERIORE</a:t>
                      </a:r>
                    </a:p>
                  </a:txBody>
                  <a:tcPr marL="90007" marR="90007" marT="231910" marB="4678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N. FACIALE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(7° paio)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7" marR="90007" marT="231910" marB="4678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ABBASSA IL LABBRO INFERIORE</a:t>
                      </a:r>
                    </a:p>
                  </a:txBody>
                  <a:tcPr marL="90007" marR="90007" marT="231910" marB="4678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669024"/>
                  </a:ext>
                </a:extLst>
              </a:tr>
              <a:tr h="108073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INCISIVO SUPERIORE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ED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INFERIORE</a:t>
                      </a:r>
                    </a:p>
                  </a:txBody>
                  <a:tcPr marL="90007" marR="90007" marT="231910" marB="4678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ALVEOLI DENTARI </a:t>
                      </a:r>
                    </a:p>
                  </a:txBody>
                  <a:tcPr marL="90007" marR="90007" marT="231910" marB="4678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LABBRA SUPERIORE ED INFERIORE</a:t>
                      </a:r>
                    </a:p>
                  </a:txBody>
                  <a:tcPr marL="90007" marR="90007" marT="231910" marB="4678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N. FACIALE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(7° paio)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7" marR="90007" marT="231910" marB="4678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SPOSTANO MEDIALMENTE LE LABBRA</a:t>
                      </a:r>
                    </a:p>
                  </a:txBody>
                  <a:tcPr marL="90007" marR="90007" marT="231910" marB="4678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658872"/>
                  </a:ext>
                </a:extLst>
              </a:tr>
              <a:tr h="107562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ORBICOLARE DELLE LABBRA</a:t>
                      </a:r>
                    </a:p>
                  </a:txBody>
                  <a:tcPr marL="90007" marR="90007" marT="231910" marB="4678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Fibre da VARI MM. MIMICI </a:t>
                      </a:r>
                      <a:r>
                        <a:rPr kumimoji="0" lang="it-IT" alt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(BUCCINATORE)</a:t>
                      </a:r>
                    </a:p>
                  </a:txBody>
                  <a:tcPr marL="90007" marR="90007" marT="231910" marB="46785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NASO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REGIONE DEL MENTO</a:t>
                      </a:r>
                    </a:p>
                  </a:txBody>
                  <a:tcPr marL="90007" marR="90007" marT="231910" marB="46785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N. FACIALE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(7° paio)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7" marR="90007" marT="231910" marB="4678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RESTRINGE E CHIUDE RIMA LABIALE</a:t>
                      </a:r>
                    </a:p>
                  </a:txBody>
                  <a:tcPr marL="90007" marR="90007" marT="231910" marB="4678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28014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>
            <a:extLst>
              <a:ext uri="{FF2B5EF4-FFF2-40B4-BE49-F238E27FC236}">
                <a16:creationId xmlns:a16="http://schemas.microsoft.com/office/drawing/2014/main" id="{FDF4AE74-F758-D346-ABC2-5C1CDD53CFB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73238"/>
            <a:ext cx="9144000" cy="230346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6600" dirty="0">
                <a:solidFill>
                  <a:schemeClr val="tx1"/>
                </a:solidFill>
                <a:latin typeface="Arial Black" panose="020B0604020202020204" pitchFamily="34" charset="0"/>
              </a:rPr>
              <a:t>MUSCOLI</a:t>
            </a:r>
            <a:br>
              <a:rPr lang="it-IT" altLang="it-IT" sz="6600" dirty="0">
                <a:solidFill>
                  <a:schemeClr val="tx1"/>
                </a:solidFill>
                <a:latin typeface="Arial Black" panose="020B0604020202020204" pitchFamily="34" charset="0"/>
              </a:rPr>
            </a:br>
            <a:r>
              <a:rPr lang="it-IT" altLang="it-IT" sz="6600" dirty="0">
                <a:solidFill>
                  <a:schemeClr val="tx1"/>
                </a:solidFill>
                <a:latin typeface="Arial Black" panose="020B0604020202020204" pitchFamily="34" charset="0"/>
              </a:rPr>
              <a:t>del</a:t>
            </a:r>
            <a:br>
              <a:rPr lang="it-IT" altLang="it-IT" sz="6600" dirty="0">
                <a:solidFill>
                  <a:schemeClr val="tx1"/>
                </a:solidFill>
                <a:latin typeface="Arial Black" panose="020B0604020202020204" pitchFamily="34" charset="0"/>
              </a:rPr>
            </a:br>
            <a:r>
              <a:rPr lang="it-IT" altLang="it-IT" sz="6600" dirty="0">
                <a:solidFill>
                  <a:schemeClr val="tx1"/>
                </a:solidFill>
                <a:latin typeface="Arial Black" panose="020B0604020202020204" pitchFamily="34" charset="0"/>
              </a:rPr>
              <a:t>COLLO</a:t>
            </a:r>
            <a:br>
              <a:rPr lang="it-IT" altLang="it-IT" sz="6600" dirty="0">
                <a:solidFill>
                  <a:schemeClr val="tx1"/>
                </a:solidFill>
                <a:latin typeface="Arial Black" panose="020B0604020202020204" pitchFamily="34" charset="0"/>
              </a:rPr>
            </a:br>
            <a:r>
              <a:rPr lang="it-IT" altLang="it-IT" sz="5400" dirty="0">
                <a:solidFill>
                  <a:schemeClr val="tx1"/>
                </a:solidFill>
                <a:latin typeface="Arial Black" panose="020B0604020202020204" pitchFamily="34" charset="0"/>
              </a:rPr>
              <a:t>(Regione Cervicale)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>
            <a:extLst>
              <a:ext uri="{FF2B5EF4-FFF2-40B4-BE49-F238E27FC236}">
                <a16:creationId xmlns:a16="http://schemas.microsoft.com/office/drawing/2014/main" id="{E54016A8-F957-AD40-8DED-CFF81116E9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0"/>
            <a:ext cx="84582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dirty="0">
                <a:solidFill>
                  <a:schemeClr val="tx1"/>
                </a:solidFill>
                <a:latin typeface="Arial" panose="020B0604020202020204" pitchFamily="34" charset="0"/>
              </a:rPr>
              <a:t>MUSCOLI DELLA REGIONE CERVICALE</a:t>
            </a: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D404A1AD-7CC6-D346-B864-2DC14825C8B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980728"/>
            <a:ext cx="9144000" cy="4876800"/>
          </a:xfrm>
        </p:spPr>
        <p:txBody>
          <a:bodyPr/>
          <a:lstStyle/>
          <a:p>
            <a:pPr indent="-334963" algn="ctr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b="1" dirty="0">
                <a:solidFill>
                  <a:schemeClr val="tx1"/>
                </a:solidFill>
                <a:latin typeface="Arial" panose="020B0604020202020204" pitchFamily="34" charset="0"/>
              </a:rPr>
              <a:t>Possono essere così classificati:</a:t>
            </a:r>
          </a:p>
          <a:p>
            <a:pPr indent="-334963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34963" indent="-327025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b="1" dirty="0">
                <a:solidFill>
                  <a:schemeClr val="tx1"/>
                </a:solidFill>
                <a:latin typeface="Arial" panose="020B0604020202020204" pitchFamily="34" charset="0"/>
              </a:rPr>
              <a:t>  - </a:t>
            </a:r>
            <a:r>
              <a:rPr lang="it-IT" altLang="it-IT" sz="2600" dirty="0">
                <a:solidFill>
                  <a:schemeClr val="tx1"/>
                </a:solidFill>
                <a:latin typeface="Chalkboard SE" panose="03050602040202020205" pitchFamily="66" charset="77"/>
              </a:rPr>
              <a:t>PLATISMA o PELLICCIAIO DEL COLLO</a:t>
            </a:r>
          </a:p>
          <a:p>
            <a:pPr marL="334963" indent="-327025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solidFill>
                  <a:schemeClr val="tx1"/>
                </a:solidFill>
                <a:latin typeface="Chalkboard SE" panose="03050602040202020205" pitchFamily="66" charset="77"/>
              </a:rPr>
              <a:t>   - IOIDEI: prendono inserzione sull’ </a:t>
            </a:r>
          </a:p>
          <a:p>
            <a:pPr indent="-334963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solidFill>
                  <a:schemeClr val="tx1"/>
                </a:solidFill>
                <a:latin typeface="Chalkboard SE" panose="03050602040202020205" pitchFamily="66" charset="77"/>
              </a:rPr>
              <a:t>       OSSO IOIDE</a:t>
            </a:r>
          </a:p>
          <a:p>
            <a:pPr marL="334963" indent="-327025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solidFill>
                  <a:schemeClr val="tx1"/>
                </a:solidFill>
                <a:latin typeface="Chalkboard SE" panose="03050602040202020205" pitchFamily="66" charset="77"/>
              </a:rPr>
              <a:t>   - LATERALI: chiudono lateralmente la </a:t>
            </a:r>
          </a:p>
          <a:p>
            <a:pPr indent="-334963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solidFill>
                  <a:schemeClr val="tx1"/>
                </a:solidFill>
                <a:latin typeface="Chalkboard SE" panose="03050602040202020205" pitchFamily="66" charset="77"/>
              </a:rPr>
              <a:t>        regione cervicale</a:t>
            </a:r>
          </a:p>
          <a:p>
            <a:pPr marL="334963" indent="-327025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solidFill>
                  <a:schemeClr val="tx1"/>
                </a:solidFill>
                <a:latin typeface="Chalkboard SE" panose="03050602040202020205" pitchFamily="66" charset="77"/>
              </a:rPr>
              <a:t>   - VERTEBRALI del COLLO: si trattano con </a:t>
            </a:r>
          </a:p>
          <a:p>
            <a:pPr indent="-334963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solidFill>
                  <a:schemeClr val="tx1"/>
                </a:solidFill>
                <a:latin typeface="Chalkboard SE" panose="03050602040202020205" pitchFamily="66" charset="77"/>
              </a:rPr>
              <a:t>        i muscoli del RACHIDE VERTEBRALE </a:t>
            </a:r>
          </a:p>
          <a:p>
            <a:pPr indent="-334963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solidFill>
                  <a:schemeClr val="tx1"/>
                </a:solidFill>
                <a:latin typeface="Chalkboard SE" panose="03050602040202020205" pitchFamily="66" charset="77"/>
              </a:rPr>
              <a:t>        (Posteriori ed Anteriori)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>
            <a:extLst>
              <a:ext uri="{FF2B5EF4-FFF2-40B4-BE49-F238E27FC236}">
                <a16:creationId xmlns:a16="http://schemas.microsoft.com/office/drawing/2014/main" id="{CC5F4885-ECE0-0F43-B688-5E782715BD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188640"/>
            <a:ext cx="7772400" cy="762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dirty="0">
                <a:solidFill>
                  <a:schemeClr val="tx1"/>
                </a:solidFill>
                <a:effectLst>
                  <a:outerShdw blurRad="38100" dist="38100" dir="2700000" sx="5000" sy="5000" algn="tl">
                    <a:srgbClr val="000000"/>
                  </a:outerShdw>
                </a:effectLst>
                <a:latin typeface="Arial Black" panose="020B0604020202020204" pitchFamily="34" charset="0"/>
              </a:rPr>
              <a:t>MUSCOLO  PLATISMA</a:t>
            </a:r>
          </a:p>
        </p:txBody>
      </p:sp>
      <p:pic>
        <p:nvPicPr>
          <p:cNvPr id="138243" name="Picture 2">
            <a:extLst>
              <a:ext uri="{FF2B5EF4-FFF2-40B4-BE49-F238E27FC236}">
                <a16:creationId xmlns:a16="http://schemas.microsoft.com/office/drawing/2014/main" id="{9964EE91-608F-4B43-ACD0-E57718331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3" y="1268760"/>
            <a:ext cx="8742863" cy="551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E05E941-F928-0C4F-9974-68773F47972A}"/>
              </a:ext>
            </a:extLst>
          </p:cNvPr>
          <p:cNvSpPr/>
          <p:nvPr/>
        </p:nvSpPr>
        <p:spPr bwMode="auto">
          <a:xfrm>
            <a:off x="395536" y="1916832"/>
            <a:ext cx="2160240" cy="1080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sx="7000" sy="7000" algn="ctr" rotWithShape="0">
              <a:schemeClr val="bg1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>
            <a:extLst>
              <a:ext uri="{FF2B5EF4-FFF2-40B4-BE49-F238E27FC236}">
                <a16:creationId xmlns:a16="http://schemas.microsoft.com/office/drawing/2014/main" id="{68454626-6860-7F40-A61B-604A832CC9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16632"/>
            <a:ext cx="7772400" cy="8382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dirty="0">
                <a:solidFill>
                  <a:schemeClr val="tx1"/>
                </a:solidFill>
                <a:latin typeface="Arial Black" panose="020B0604020202020204" pitchFamily="34" charset="0"/>
              </a:rPr>
              <a:t>PLATISMA </a:t>
            </a: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3DB13D38-54E2-8049-B9D0-C8AA3CC0067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196752"/>
            <a:ext cx="8458200" cy="4419600"/>
          </a:xfrm>
        </p:spPr>
        <p:txBody>
          <a:bodyPr/>
          <a:lstStyle/>
          <a:p>
            <a:pPr marL="334963" indent="-334963" eaLnBrk="1" hangingPunct="1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it-IT" altLang="it-IT" sz="2800" dirty="0">
                <a:solidFill>
                  <a:schemeClr val="tx1"/>
                </a:solidFill>
                <a:latin typeface="Chalkboard SE" panose="03050602040202020205" pitchFamily="66" charset="77"/>
              </a:rPr>
              <a:t>ORIGINE: 2° COSTA</a:t>
            </a:r>
          </a:p>
          <a:p>
            <a:pPr marL="334963" indent="-327025" eaLnBrk="1" hangingPunct="1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it-IT" altLang="it-IT" sz="2800" dirty="0">
                <a:solidFill>
                  <a:schemeClr val="tx1"/>
                </a:solidFill>
                <a:latin typeface="Chalkboard SE" panose="03050602040202020205" pitchFamily="66" charset="77"/>
              </a:rPr>
              <a:t>                  SUPERFICIE ANTERIORE SPALLA</a:t>
            </a:r>
          </a:p>
          <a:p>
            <a:pPr marL="334963" indent="-327025" eaLnBrk="1" hangingPunct="1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endParaRPr lang="it-IT" altLang="it-IT" sz="2800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pPr marL="334963" indent="-334963" eaLnBrk="1" hangingPunct="1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it-IT" altLang="it-IT" sz="2800" dirty="0">
                <a:solidFill>
                  <a:schemeClr val="tx1"/>
                </a:solidFill>
                <a:latin typeface="Chalkboard SE" panose="03050602040202020205" pitchFamily="66" charset="77"/>
              </a:rPr>
              <a:t>INSERZIONI: FASCIA MASSETERINA</a:t>
            </a:r>
          </a:p>
          <a:p>
            <a:pPr marL="334963" indent="-327025" eaLnBrk="1" hangingPunct="1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it-IT" altLang="it-IT" sz="2800" dirty="0">
                <a:solidFill>
                  <a:schemeClr val="tx1"/>
                </a:solidFill>
                <a:latin typeface="Chalkboard SE" panose="03050602040202020205" pitchFamily="66" charset="77"/>
              </a:rPr>
              <a:t>                   COMMESSURA LABIALE</a:t>
            </a:r>
          </a:p>
          <a:p>
            <a:pPr marL="334963" indent="-327025" eaLnBrk="1" hangingPunct="1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it-IT" altLang="it-IT" sz="2800" dirty="0">
                <a:solidFill>
                  <a:schemeClr val="tx1"/>
                </a:solidFill>
                <a:latin typeface="Chalkboard SE" panose="03050602040202020205" pitchFamily="66" charset="77"/>
              </a:rPr>
              <a:t>                    MANDIBOLA</a:t>
            </a:r>
          </a:p>
          <a:p>
            <a:pPr marL="334963" indent="-334963" eaLnBrk="1" hangingPunct="1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it-IT" altLang="it-IT" sz="2800" dirty="0">
                <a:solidFill>
                  <a:schemeClr val="tx1"/>
                </a:solidFill>
                <a:latin typeface="Chalkboard SE" panose="03050602040202020205" pitchFamily="66" charset="77"/>
              </a:rPr>
              <a:t>INNERVAZIONE: NERVO FACIALE (7° paio)</a:t>
            </a:r>
          </a:p>
          <a:p>
            <a:pPr marL="334963" indent="-334963" eaLnBrk="1" hangingPunct="1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it-IT" altLang="it-IT" sz="2800" dirty="0">
                <a:solidFill>
                  <a:schemeClr val="tx1"/>
                </a:solidFill>
                <a:latin typeface="Chalkboard SE" panose="03050602040202020205" pitchFamily="66" charset="77"/>
              </a:rPr>
              <a:t>AZIONE: tende la cute del collo e contribuisce ad abbassare la mandibola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>
            <a:extLst>
              <a:ext uri="{FF2B5EF4-FFF2-40B4-BE49-F238E27FC236}">
                <a16:creationId xmlns:a16="http://schemas.microsoft.com/office/drawing/2014/main" id="{4711C69C-5D1E-9049-909B-1F15D524147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dirty="0">
                <a:solidFill>
                  <a:schemeClr val="tx1"/>
                </a:solidFill>
                <a:effectLst>
                  <a:outerShdw blurRad="38100" dist="38100" dir="2700000" sx="2000" sy="2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MUSCOLI  IOIDEI</a:t>
            </a:r>
          </a:p>
        </p:txBody>
      </p:sp>
      <p:graphicFrame>
        <p:nvGraphicFramePr>
          <p:cNvPr id="142339" name="Object 2">
            <a:extLst>
              <a:ext uri="{FF2B5EF4-FFF2-40B4-BE49-F238E27FC236}">
                <a16:creationId xmlns:a16="http://schemas.microsoft.com/office/drawing/2014/main" id="{3A41315D-D628-C846-9571-D20CEBA22F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620713"/>
          <a:ext cx="6011863" cy="623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1239500" imgH="9918700" progId="">
                  <p:embed/>
                </p:oleObj>
              </mc:Choice>
              <mc:Fallback>
                <p:oleObj r:id="rId3" imgW="11239500" imgH="99187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620713"/>
                        <a:ext cx="6011863" cy="623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">
            <a:extLst>
              <a:ext uri="{FF2B5EF4-FFF2-40B4-BE49-F238E27FC236}">
                <a16:creationId xmlns:a16="http://schemas.microsoft.com/office/drawing/2014/main" id="{0D9D7567-2939-594F-BEF4-FA10D5379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t="1447" r="7916" b="10455"/>
          <a:stretch>
            <a:fillRect/>
          </a:stretch>
        </p:blipFill>
        <p:spPr bwMode="auto">
          <a:xfrm>
            <a:off x="0" y="0"/>
            <a:ext cx="8064500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460" t="1447" r="7916" b="104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>
            <a:extLst>
              <a:ext uri="{FF2B5EF4-FFF2-40B4-BE49-F238E27FC236}">
                <a16:creationId xmlns:a16="http://schemas.microsoft.com/office/drawing/2014/main" id="{28037447-CA94-064C-88DC-B9F785A7A5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7772400" cy="762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b="0" dirty="0">
                <a:solidFill>
                  <a:schemeClr val="tx1"/>
                </a:solidFill>
                <a:latin typeface="Chalkboard SE" panose="03050602040202020205" pitchFamily="66" charset="77"/>
              </a:rPr>
              <a:t>MUSCOLI  SOTTOIOIDEI</a:t>
            </a:r>
          </a:p>
        </p:txBody>
      </p:sp>
      <p:graphicFrame>
        <p:nvGraphicFramePr>
          <p:cNvPr id="64514" name="Group 2">
            <a:extLst>
              <a:ext uri="{FF2B5EF4-FFF2-40B4-BE49-F238E27FC236}">
                <a16:creationId xmlns:a16="http://schemas.microsoft.com/office/drawing/2014/main" id="{161547CD-3C4B-CB4C-8F7E-857A76798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363498"/>
              </p:ext>
            </p:extLst>
          </p:nvPr>
        </p:nvGraphicFramePr>
        <p:xfrm>
          <a:off x="329680" y="620688"/>
          <a:ext cx="8280920" cy="5787816"/>
        </p:xfrm>
        <a:graphic>
          <a:graphicData uri="http://schemas.openxmlformats.org/drawingml/2006/table">
            <a:tbl>
              <a:tblPr/>
              <a:tblGrid>
                <a:gridCol w="1878535">
                  <a:extLst>
                    <a:ext uri="{9D8B030D-6E8A-4147-A177-3AD203B41FA5}">
                      <a16:colId xmlns:a16="http://schemas.microsoft.com/office/drawing/2014/main" val="80422645"/>
                    </a:ext>
                  </a:extLst>
                </a:gridCol>
                <a:gridCol w="1461083">
                  <a:extLst>
                    <a:ext uri="{9D8B030D-6E8A-4147-A177-3AD203B41FA5}">
                      <a16:colId xmlns:a16="http://schemas.microsoft.com/office/drawing/2014/main" val="1143000967"/>
                    </a:ext>
                  </a:extLst>
                </a:gridCol>
                <a:gridCol w="1532108">
                  <a:extLst>
                    <a:ext uri="{9D8B030D-6E8A-4147-A177-3AD203B41FA5}">
                      <a16:colId xmlns:a16="http://schemas.microsoft.com/office/drawing/2014/main" val="3253868942"/>
                    </a:ext>
                  </a:extLst>
                </a:gridCol>
                <a:gridCol w="1535007">
                  <a:extLst>
                    <a:ext uri="{9D8B030D-6E8A-4147-A177-3AD203B41FA5}">
                      <a16:colId xmlns:a16="http://schemas.microsoft.com/office/drawing/2014/main" val="3609211464"/>
                    </a:ext>
                  </a:extLst>
                </a:gridCol>
                <a:gridCol w="1874187">
                  <a:extLst>
                    <a:ext uri="{9D8B030D-6E8A-4147-A177-3AD203B41FA5}">
                      <a16:colId xmlns:a16="http://schemas.microsoft.com/office/drawing/2014/main" val="1477455435"/>
                    </a:ext>
                  </a:extLst>
                </a:gridCol>
              </a:tblGrid>
              <a:tr h="60111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MUSCOLO</a:t>
                      </a:r>
                    </a:p>
                  </a:txBody>
                  <a:tcPr marL="90000" marR="90000" marT="232012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ORIGINE</a:t>
                      </a:r>
                    </a:p>
                  </a:txBody>
                  <a:tcPr marL="90000" marR="90000" marT="232012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INSERZIONE</a:t>
                      </a:r>
                    </a:p>
                  </a:txBody>
                  <a:tcPr marL="90000" marR="90000" marT="232012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INNERVAZIONE</a:t>
                      </a:r>
                    </a:p>
                  </a:txBody>
                  <a:tcPr marL="90000" marR="90000" marT="232012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FUNZIONI</a:t>
                      </a:r>
                    </a:p>
                  </a:txBody>
                  <a:tcPr marL="90000" marR="90000" marT="232012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413810"/>
                  </a:ext>
                </a:extLst>
              </a:tr>
              <a:tr h="109818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STERNOIOIDEO (Sterno-</a:t>
                      </a:r>
                      <a:r>
                        <a:rPr kumimoji="0" lang="it-IT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Cleido</a:t>
                      </a: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-</a:t>
                      </a:r>
                      <a:r>
                        <a:rPr kumimoji="0" lang="it-IT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Iodeo</a:t>
                      </a: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)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STERNO E CLAVICOLA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OSSO IOIDE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PLESSO CERVICALE C1 - C3 mediante l’ ANSA IPOGLOSSO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ABBASSAMENTO IOIDE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102805"/>
                  </a:ext>
                </a:extLst>
              </a:tr>
              <a:tr h="109818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STERNOTIROIDEO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STERNO e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1a COSTA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CARTILAGINE TIROIDEA della LARINGE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PLESSO CERVICALE C2 - C3 tramite l’ ANSA dell’ IPOGLOSSO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ABBASSA IOIDE e LARINGE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7170891"/>
                  </a:ext>
                </a:extLst>
              </a:tr>
              <a:tr h="114681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TIROIOIDEO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CARTILAGINE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TIROIDEA della LARINGE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OSSO IOIDE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PLESSO CERVICALE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C1 – C3 tramite ANSA dell’ IPOGLOSSO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ABBASSA IOIDE e SOLLEVA LARINGE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41134"/>
                  </a:ext>
                </a:extLst>
              </a:tr>
              <a:tr h="152681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OMOIOIDEO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SCAPOLA</a:t>
                      </a:r>
                    </a:p>
                  </a:txBody>
                  <a:tcPr marL="90000" marR="90000" marT="232012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OSSO IOIDE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PLESSO CERVICALE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C1 – C3 tramite ANSA dell’ IPOGLOSSO</a:t>
                      </a:r>
                    </a:p>
                  </a:txBody>
                  <a:tcPr marL="90000" marR="90000" marT="232012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ABBASSA E SPOSTA INDIETRO IOIDE e TENDE LA FASCIA CERVICALE MEDIA</a:t>
                      </a:r>
                    </a:p>
                  </a:txBody>
                  <a:tcPr marL="90000" marR="90000" marT="232012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66964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33DE154D-6D2D-A949-94D6-FA94144528B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0" y="1981200"/>
            <a:ext cx="7772400" cy="4114800"/>
          </a:xfrm>
        </p:spPr>
        <p:txBody>
          <a:bodyPr lIns="0" tIns="0" rIns="0" bIns="0"/>
          <a:lstStyle/>
          <a:p>
            <a:pPr eaLnBrk="1" hangingPunct="1">
              <a:defRPr/>
            </a:pPr>
            <a:endParaRPr lang="it-IT" altLang="it-IT" dirty="0"/>
          </a:p>
        </p:txBody>
      </p:sp>
      <p:pic>
        <p:nvPicPr>
          <p:cNvPr id="154628" name="Picture 3">
            <a:extLst>
              <a:ext uri="{FF2B5EF4-FFF2-40B4-BE49-F238E27FC236}">
                <a16:creationId xmlns:a16="http://schemas.microsoft.com/office/drawing/2014/main" id="{D0DDEF57-E27B-D248-9318-B839B11D8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35" y="0"/>
            <a:ext cx="7524329" cy="685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>
            <a:extLst>
              <a:ext uri="{FF2B5EF4-FFF2-40B4-BE49-F238E27FC236}">
                <a16:creationId xmlns:a16="http://schemas.microsoft.com/office/drawing/2014/main" id="{5A999264-7E5D-E646-80FF-16C8EBD5BA8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6594" y="0"/>
            <a:ext cx="7772400" cy="6858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dirty="0">
                <a:solidFill>
                  <a:schemeClr val="tx1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Chalkboard SE" panose="03050602040202020205" pitchFamily="66" charset="77"/>
              </a:rPr>
              <a:t>MUSCOLI LATERALI DEL COLLO</a:t>
            </a:r>
          </a:p>
        </p:txBody>
      </p:sp>
      <p:graphicFrame>
        <p:nvGraphicFramePr>
          <p:cNvPr id="65538" name="Group 2">
            <a:extLst>
              <a:ext uri="{FF2B5EF4-FFF2-40B4-BE49-F238E27FC236}">
                <a16:creationId xmlns:a16="http://schemas.microsoft.com/office/drawing/2014/main" id="{B90C0E2D-D473-C546-ADCA-7F50F88DF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781530"/>
              </p:ext>
            </p:extLst>
          </p:nvPr>
        </p:nvGraphicFramePr>
        <p:xfrm>
          <a:off x="179512" y="585788"/>
          <a:ext cx="8712968" cy="5828263"/>
        </p:xfrm>
        <a:graphic>
          <a:graphicData uri="http://schemas.openxmlformats.org/drawingml/2006/table">
            <a:tbl>
              <a:tblPr/>
              <a:tblGrid>
                <a:gridCol w="1814886">
                  <a:extLst>
                    <a:ext uri="{9D8B030D-6E8A-4147-A177-3AD203B41FA5}">
                      <a16:colId xmlns:a16="http://schemas.microsoft.com/office/drawing/2014/main" val="358042633"/>
                    </a:ext>
                  </a:extLst>
                </a:gridCol>
                <a:gridCol w="1597100">
                  <a:extLst>
                    <a:ext uri="{9D8B030D-6E8A-4147-A177-3AD203B41FA5}">
                      <a16:colId xmlns:a16="http://schemas.microsoft.com/office/drawing/2014/main" val="479754732"/>
                    </a:ext>
                  </a:extLst>
                </a:gridCol>
                <a:gridCol w="1526018">
                  <a:extLst>
                    <a:ext uri="{9D8B030D-6E8A-4147-A177-3AD203B41FA5}">
                      <a16:colId xmlns:a16="http://schemas.microsoft.com/office/drawing/2014/main" val="1827285745"/>
                    </a:ext>
                  </a:extLst>
                </a:gridCol>
                <a:gridCol w="1681582">
                  <a:extLst>
                    <a:ext uri="{9D8B030D-6E8A-4147-A177-3AD203B41FA5}">
                      <a16:colId xmlns:a16="http://schemas.microsoft.com/office/drawing/2014/main" val="747809726"/>
                    </a:ext>
                  </a:extLst>
                </a:gridCol>
                <a:gridCol w="2093382">
                  <a:extLst>
                    <a:ext uri="{9D8B030D-6E8A-4147-A177-3AD203B41FA5}">
                      <a16:colId xmlns:a16="http://schemas.microsoft.com/office/drawing/2014/main" val="1418408642"/>
                    </a:ext>
                  </a:extLst>
                </a:gridCol>
              </a:tblGrid>
              <a:tr h="57937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MUSCOLO</a:t>
                      </a:r>
                    </a:p>
                  </a:txBody>
                  <a:tcPr marL="90000" marR="90000" marT="232009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ORIGINE</a:t>
                      </a:r>
                    </a:p>
                  </a:txBody>
                  <a:tcPr marL="90000" marR="90000" marT="232009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INSERZIONE</a:t>
                      </a:r>
                    </a:p>
                  </a:txBody>
                  <a:tcPr marL="90000" marR="90000" marT="232009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INNERVAZIONE</a:t>
                      </a:r>
                    </a:p>
                  </a:txBody>
                  <a:tcPr marL="90000" marR="90000" marT="232009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FUNZIONI</a:t>
                      </a:r>
                    </a:p>
                  </a:txBody>
                  <a:tcPr marL="90000" marR="90000" marT="232009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428933"/>
                  </a:ext>
                </a:extLst>
              </a:tr>
              <a:tr h="204352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STERNOCLEIDO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MASTOIDEO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CAPO STERNALE: STERNO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CAPO CLAVEARE: CLAVICOLA</a:t>
                      </a:r>
                    </a:p>
                  </a:txBody>
                  <a:tcPr marL="90000" marR="90000" marT="232009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PROCESSO MASTOIDEO del TEMPORALE e OSSO OCCIPITALE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N. ACCESSORIO (11° paio) e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Nervi Spinali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C2 – C3</a:t>
                      </a:r>
                    </a:p>
                  </a:txBody>
                  <a:tcPr marL="90000" marR="90000" marT="232009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SOSTIENE IL CAPO E SOLLEVA LA GABBIA TORACICA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FLETTE CAPO LATERALMENTE (azione di un solo lato)</a:t>
                      </a:r>
                    </a:p>
                  </a:txBody>
                  <a:tcPr marL="90000" marR="90000" marT="232009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352441"/>
                  </a:ext>
                </a:extLst>
              </a:tr>
              <a:tr h="94615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SCALENO POSTERIORE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VERTEBRE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C4 - C6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2a COSTA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RAMI ANTERIORI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C7 - C8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FLESSIONE LATERALE COLLO SOLLEVA GABBIA TORACICA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211423"/>
                  </a:ext>
                </a:extLst>
              </a:tr>
              <a:tr h="94615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SCALENO MEDIO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VERTEBRE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C2 - C7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1a COSTA 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RAMI ANTERIORI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C3 - C8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FLESSIONE LATERALE COLLO SOLLEVA GABBIA TORACICA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452874"/>
                  </a:ext>
                </a:extLst>
              </a:tr>
              <a:tr h="120833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SCALENO ANTERIORE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VERTEBRE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C3 - C6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1a COSTA 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RAMI ANTERIORI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C5 - C7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FLESSIONE LATERALE COLLO  SOLLEVA GABBIA TORACICA</a:t>
                      </a:r>
                    </a:p>
                  </a:txBody>
                  <a:tcPr marL="90000" marR="90000" marT="232009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15741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>
            <a:extLst>
              <a:ext uri="{FF2B5EF4-FFF2-40B4-BE49-F238E27FC236}">
                <a16:creationId xmlns:a16="http://schemas.microsoft.com/office/drawing/2014/main" id="{C224E27A-A906-994D-BF0E-DEB44F3B4A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04800"/>
            <a:ext cx="2819400" cy="57912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dirty="0">
                <a:solidFill>
                  <a:schemeClr val="tx1"/>
                </a:solidFill>
                <a:latin typeface="Arial" panose="020B0604020202020204" pitchFamily="34" charset="0"/>
              </a:rPr>
              <a:t>MUSCOLI LATERALI DEL COLLO</a:t>
            </a:r>
          </a:p>
        </p:txBody>
      </p:sp>
      <p:pic>
        <p:nvPicPr>
          <p:cNvPr id="156676" name="Picture 3">
            <a:extLst>
              <a:ext uri="{FF2B5EF4-FFF2-40B4-BE49-F238E27FC236}">
                <a16:creationId xmlns:a16="http://schemas.microsoft.com/office/drawing/2014/main" id="{446CAC71-9689-0D41-9D32-42AC6D5F4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5940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677" name="Text Box 4">
            <a:extLst>
              <a:ext uri="{FF2B5EF4-FFF2-40B4-BE49-F238E27FC236}">
                <a16:creationId xmlns:a16="http://schemas.microsoft.com/office/drawing/2014/main" id="{2071F92F-6D08-2549-9366-B3794EE16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9013"/>
            <a:ext cx="31099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400" b="1" dirty="0">
                <a:solidFill>
                  <a:schemeClr val="tx1"/>
                </a:solidFill>
                <a:latin typeface="Arial" panose="020B0604020202020204" pitchFamily="34" charset="0"/>
              </a:rPr>
              <a:t>TRIANGOLO DEGLI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400" b="1" dirty="0">
                <a:solidFill>
                  <a:schemeClr val="tx1"/>
                </a:solidFill>
                <a:latin typeface="Arial" panose="020B0604020202020204" pitchFamily="34" charset="0"/>
              </a:rPr>
              <a:t>SCALENI</a:t>
            </a:r>
          </a:p>
        </p:txBody>
      </p:sp>
      <p:sp>
        <p:nvSpPr>
          <p:cNvPr id="156678" name="Line 5">
            <a:extLst>
              <a:ext uri="{FF2B5EF4-FFF2-40B4-BE49-F238E27FC236}">
                <a16:creationId xmlns:a16="http://schemas.microsoft.com/office/drawing/2014/main" id="{B847221B-00BE-C74F-BFC6-DD7585419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1557338"/>
            <a:ext cx="2447925" cy="358775"/>
          </a:xfrm>
          <a:prstGeom prst="line">
            <a:avLst/>
          </a:prstGeom>
          <a:noFill/>
          <a:ln w="127000" cap="sq">
            <a:solidFill>
              <a:srgbClr val="FF33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1">
            <a:extLst>
              <a:ext uri="{FF2B5EF4-FFF2-40B4-BE49-F238E27FC236}">
                <a16:creationId xmlns:a16="http://schemas.microsoft.com/office/drawing/2014/main" id="{06BAD484-C74F-0044-AA6D-E3BE963AD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0213"/>
            <a:ext cx="3203575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b="1" dirty="0">
                <a:solidFill>
                  <a:schemeClr val="tx1"/>
                </a:solidFill>
                <a:latin typeface="Arial Black" panose="020B0604020202020204" pitchFamily="34" charset="0"/>
              </a:rPr>
              <a:t>SISTEMI FASCIALI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b="1" dirty="0">
                <a:solidFill>
                  <a:schemeClr val="tx1"/>
                </a:solidFill>
                <a:latin typeface="Arial Black" panose="020B0604020202020204" pitchFamily="34" charset="0"/>
              </a:rPr>
              <a:t>DEL COLLO</a:t>
            </a:r>
            <a:r>
              <a:rPr lang="it-IT" altLang="it-IT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58723" name="Picture 2">
            <a:extLst>
              <a:ext uri="{FF2B5EF4-FFF2-40B4-BE49-F238E27FC236}">
                <a16:creationId xmlns:a16="http://schemas.microsoft.com/office/drawing/2014/main" id="{1498BBC6-71CA-7E45-A2B2-ED21675BD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t="13481" r="6870" b="14742"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 l="7120" t="13481" r="6870" b="1474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>
            <a:extLst>
              <a:ext uri="{FF2B5EF4-FFF2-40B4-BE49-F238E27FC236}">
                <a16:creationId xmlns:a16="http://schemas.microsoft.com/office/drawing/2014/main" id="{6F351146-EB49-2E4B-80E8-8E815C5F15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0"/>
            <a:ext cx="7772400" cy="7921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dirty="0">
                <a:solidFill>
                  <a:schemeClr val="tx1"/>
                </a:solidFill>
                <a:latin typeface="Arial Black" panose="020B0604020202020204" pitchFamily="34" charset="0"/>
              </a:rPr>
              <a:t>FASCE DEL COLLO</a:t>
            </a:r>
          </a:p>
        </p:txBody>
      </p:sp>
      <p:pic>
        <p:nvPicPr>
          <p:cNvPr id="160771" name="Picture 2">
            <a:extLst>
              <a:ext uri="{FF2B5EF4-FFF2-40B4-BE49-F238E27FC236}">
                <a16:creationId xmlns:a16="http://schemas.microsoft.com/office/drawing/2014/main" id="{0DFB2628-1658-DF49-BA0C-ADD42A97F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" t="50517" r="6705" b="16495"/>
          <a:stretch>
            <a:fillRect/>
          </a:stretch>
        </p:blipFill>
        <p:spPr bwMode="auto">
          <a:xfrm>
            <a:off x="0" y="809625"/>
            <a:ext cx="914400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940" t="50517" r="6705" b="164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772" name="Text Box 3">
            <a:extLst>
              <a:ext uri="{FF2B5EF4-FFF2-40B4-BE49-F238E27FC236}">
                <a16:creationId xmlns:a16="http://schemas.microsoft.com/office/drawing/2014/main" id="{2DA85602-AC28-3C4C-A4AE-EAC0EB59C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165850"/>
            <a:ext cx="2447925" cy="642938"/>
          </a:xfrm>
          <a:prstGeom prst="rect">
            <a:avLst/>
          </a:prstGeom>
          <a:solidFill>
            <a:srgbClr val="FFFF00"/>
          </a:solidFill>
          <a:ln w="38160" cap="sq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sz="1800">
                <a:solidFill>
                  <a:srgbClr val="33CC33"/>
                </a:solidFill>
                <a:latin typeface="Arial Black" panose="020B0604020202020204" pitchFamily="34" charset="0"/>
              </a:rPr>
              <a:t>FASCIA SUPERFICIALE</a:t>
            </a:r>
          </a:p>
        </p:txBody>
      </p:sp>
      <p:sp>
        <p:nvSpPr>
          <p:cNvPr id="160773" name="Text Box 4">
            <a:extLst>
              <a:ext uri="{FF2B5EF4-FFF2-40B4-BE49-F238E27FC236}">
                <a16:creationId xmlns:a16="http://schemas.microsoft.com/office/drawing/2014/main" id="{D227E297-EB25-6946-B798-CF2CEFCD5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0213"/>
            <a:ext cx="1511300" cy="520700"/>
          </a:xfrm>
          <a:prstGeom prst="rect">
            <a:avLst/>
          </a:prstGeom>
          <a:solidFill>
            <a:srgbClr val="FFFFFF"/>
          </a:solidFill>
          <a:ln w="38160" cap="sq">
            <a:solidFill>
              <a:srgbClr val="CC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875"/>
              </a:spcBef>
              <a:buClrTx/>
              <a:buFontTx/>
              <a:buNone/>
            </a:pPr>
            <a:r>
              <a:rPr lang="it-IT" altLang="it-IT" sz="1400">
                <a:solidFill>
                  <a:srgbClr val="CC9900"/>
                </a:solidFill>
                <a:latin typeface="Arial Black" panose="020B0604020202020204" pitchFamily="34" charset="0"/>
              </a:rPr>
              <a:t>FASCIA PROFONDA</a:t>
            </a:r>
          </a:p>
        </p:txBody>
      </p:sp>
      <p:sp>
        <p:nvSpPr>
          <p:cNvPr id="160774" name="Text Box 5">
            <a:extLst>
              <a:ext uri="{FF2B5EF4-FFF2-40B4-BE49-F238E27FC236}">
                <a16:creationId xmlns:a16="http://schemas.microsoft.com/office/drawing/2014/main" id="{D8E56EB1-AE2C-374D-8238-08F2515B2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700" y="1268413"/>
            <a:ext cx="1511300" cy="520700"/>
          </a:xfrm>
          <a:prstGeom prst="rect">
            <a:avLst/>
          </a:prstGeom>
          <a:solidFill>
            <a:srgbClr val="FFFFFF"/>
          </a:solidFill>
          <a:ln w="38160" cap="sq">
            <a:solidFill>
              <a:srgbClr val="CC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875"/>
              </a:spcBef>
              <a:buClrTx/>
              <a:buFontTx/>
              <a:buNone/>
            </a:pPr>
            <a:r>
              <a:rPr lang="it-IT" altLang="it-IT" sz="1400">
                <a:solidFill>
                  <a:srgbClr val="CC9900"/>
                </a:solidFill>
                <a:latin typeface="Arial Black" panose="020B0604020202020204" pitchFamily="34" charset="0"/>
              </a:rPr>
              <a:t>FASCIA PROFONDA</a:t>
            </a:r>
          </a:p>
        </p:txBody>
      </p:sp>
      <p:sp>
        <p:nvSpPr>
          <p:cNvPr id="160775" name="Text Box 6">
            <a:extLst>
              <a:ext uri="{FF2B5EF4-FFF2-40B4-BE49-F238E27FC236}">
                <a16:creationId xmlns:a16="http://schemas.microsoft.com/office/drawing/2014/main" id="{4B21DCA0-ACBE-7F4E-B7F2-F95AF5B2C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349500"/>
            <a:ext cx="1728787" cy="520700"/>
          </a:xfrm>
          <a:prstGeom prst="rect">
            <a:avLst/>
          </a:prstGeom>
          <a:solidFill>
            <a:srgbClr val="FFFF00"/>
          </a:solidFill>
          <a:ln w="38160" cap="sq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875"/>
              </a:spcBef>
              <a:buClrTx/>
              <a:buFontTx/>
              <a:buNone/>
            </a:pPr>
            <a:r>
              <a:rPr lang="it-IT" altLang="it-IT" sz="1400">
                <a:solidFill>
                  <a:srgbClr val="33CC33"/>
                </a:solidFill>
                <a:latin typeface="Arial Black" panose="020B0604020202020204" pitchFamily="34" charset="0"/>
              </a:rPr>
              <a:t>FASCIA SUPERFICIALE</a:t>
            </a:r>
          </a:p>
        </p:txBody>
      </p:sp>
      <p:sp>
        <p:nvSpPr>
          <p:cNvPr id="160776" name="Text Box 7">
            <a:extLst>
              <a:ext uri="{FF2B5EF4-FFF2-40B4-BE49-F238E27FC236}">
                <a16:creationId xmlns:a16="http://schemas.microsoft.com/office/drawing/2014/main" id="{B353B65C-91A1-DA4C-9BD4-3F03F8CE9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052513"/>
            <a:ext cx="2087563" cy="642937"/>
          </a:xfrm>
          <a:prstGeom prst="rect">
            <a:avLst/>
          </a:prstGeom>
          <a:solidFill>
            <a:srgbClr val="FFFFFF"/>
          </a:solidFill>
          <a:ln w="57240" cap="sq">
            <a:solidFill>
              <a:srgbClr val="0808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>
                <a:solidFill>
                  <a:srgbClr val="080808"/>
                </a:solidFill>
                <a:latin typeface="Arial Black" panose="020B0604020202020204" pitchFamily="34" charset="0"/>
              </a:rPr>
              <a:t>LOGGIA POSTERIORE</a:t>
            </a:r>
          </a:p>
        </p:txBody>
      </p:sp>
      <p:sp>
        <p:nvSpPr>
          <p:cNvPr id="160777" name="Line 8">
            <a:extLst>
              <a:ext uri="{FF2B5EF4-FFF2-40B4-BE49-F238E27FC236}">
                <a16:creationId xmlns:a16="http://schemas.microsoft.com/office/drawing/2014/main" id="{E7C7DEBD-AC64-7843-9C7D-4A5BE2F22E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19375" y="1700213"/>
            <a:ext cx="447675" cy="2736850"/>
          </a:xfrm>
          <a:prstGeom prst="line">
            <a:avLst/>
          </a:prstGeom>
          <a:noFill/>
          <a:ln w="57240" cap="sq">
            <a:solidFill>
              <a:srgbClr val="FF33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0778" name="Text Box 9">
            <a:extLst>
              <a:ext uri="{FF2B5EF4-FFF2-40B4-BE49-F238E27FC236}">
                <a16:creationId xmlns:a16="http://schemas.microsoft.com/office/drawing/2014/main" id="{7A99F212-AAC8-8B4A-8673-01453CBE0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59500"/>
            <a:ext cx="2268538" cy="642938"/>
          </a:xfrm>
          <a:prstGeom prst="rect">
            <a:avLst/>
          </a:prstGeom>
          <a:solidFill>
            <a:srgbClr val="FFFFFF"/>
          </a:solidFill>
          <a:ln w="57240" cap="sq">
            <a:solidFill>
              <a:srgbClr val="0808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>
                <a:solidFill>
                  <a:srgbClr val="080808"/>
                </a:solidFill>
                <a:latin typeface="Arial Black" panose="020B0604020202020204" pitchFamily="34" charset="0"/>
              </a:rPr>
              <a:t>LOGGIA ANTERIORE</a:t>
            </a:r>
          </a:p>
        </p:txBody>
      </p:sp>
      <p:sp>
        <p:nvSpPr>
          <p:cNvPr id="160779" name="Line 10">
            <a:extLst>
              <a:ext uri="{FF2B5EF4-FFF2-40B4-BE49-F238E27FC236}">
                <a16:creationId xmlns:a16="http://schemas.microsoft.com/office/drawing/2014/main" id="{0E930C0D-3EF7-F242-B1EC-B013540401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9613" y="5005388"/>
            <a:ext cx="936625" cy="1239837"/>
          </a:xfrm>
          <a:prstGeom prst="line">
            <a:avLst/>
          </a:prstGeom>
          <a:noFill/>
          <a:ln w="57240" cap="sq">
            <a:solidFill>
              <a:srgbClr val="000099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813BAE0A-03AD-0143-83EE-FE0761E368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600" dirty="0">
                <a:solidFill>
                  <a:schemeClr val="tx1"/>
                </a:solidFill>
                <a:latin typeface="Copperplate" panose="02000504000000020004" pitchFamily="2" charset="77"/>
              </a:rPr>
              <a:t>MUSCOLI DEL CAPO o DELLA REGIONE CEFALICA</a:t>
            </a: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119433FF-6568-474F-8898-0121E3AF470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515672" cy="4648200"/>
          </a:xfrm>
        </p:spPr>
        <p:txBody>
          <a:bodyPr/>
          <a:lstStyle/>
          <a:p>
            <a:pPr marL="334963" indent="-334963" eaLnBrk="1" hangingPunct="1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it-IT" altLang="it-IT" sz="2800" dirty="0">
                <a:solidFill>
                  <a:schemeClr val="tx1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Chalkboard SE" panose="03050602040202020205" pitchFamily="66" charset="77"/>
              </a:rPr>
              <a:t>Tra i MUSCOLI DEL CAPO si ritrovano  2 TIPOLOGIE MORFOLOGICHE a seconda dei </a:t>
            </a:r>
            <a:r>
              <a:rPr lang="it-IT" altLang="it-IT" sz="2800" u="sng" dirty="0">
                <a:solidFill>
                  <a:schemeClr val="tx1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Chalkboard SE" panose="03050602040202020205" pitchFamily="66" charset="77"/>
              </a:rPr>
              <a:t>PUNTI DI ATTACCO a strutture corporee</a:t>
            </a:r>
            <a:r>
              <a:rPr lang="it-IT" altLang="it-IT" sz="2800" dirty="0">
                <a:solidFill>
                  <a:schemeClr val="tx1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Chalkboard SE" panose="03050602040202020205" pitchFamily="66" charset="77"/>
              </a:rPr>
              <a:t> :</a:t>
            </a:r>
          </a:p>
          <a:p>
            <a:pPr marL="334963" indent="-327025" eaLnBrk="1" hangingPunct="1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endParaRPr lang="it-IT" altLang="it-IT" sz="2800" dirty="0">
              <a:solidFill>
                <a:schemeClr val="tx1"/>
              </a:solidFill>
              <a:effectLst>
                <a:outerShdw blurRad="38100" dist="38100" dir="2700000" sx="1000" sy="1000" algn="tl">
                  <a:srgbClr val="000000"/>
                </a:outerShdw>
              </a:effectLst>
              <a:latin typeface="Chalkboard SE" panose="03050602040202020205" pitchFamily="66" charset="77"/>
            </a:endParaRPr>
          </a:p>
          <a:p>
            <a:pPr marL="334963" indent="-334963" eaLnBrk="1" hangingPunct="1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it-IT" altLang="it-IT" sz="2800" dirty="0">
                <a:solidFill>
                  <a:schemeClr val="tx1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Chalkboard SE" panose="03050602040202020205" pitchFamily="66" charset="77"/>
              </a:rPr>
              <a:t>MUSCOLI PELLICCIAI o DELLA MIMICA FACIALE</a:t>
            </a:r>
          </a:p>
          <a:p>
            <a:pPr marL="334963" indent="-327025" eaLnBrk="1" hangingPunct="1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endParaRPr lang="it-IT" altLang="it-IT" sz="2800" dirty="0">
              <a:solidFill>
                <a:schemeClr val="tx1"/>
              </a:solidFill>
              <a:effectLst>
                <a:outerShdw blurRad="38100" dist="38100" dir="2700000" sx="1000" sy="1000" algn="tl">
                  <a:srgbClr val="000000"/>
                </a:outerShdw>
              </a:effectLst>
              <a:latin typeface="Chalkboard SE" panose="03050602040202020205" pitchFamily="66" charset="77"/>
            </a:endParaRPr>
          </a:p>
          <a:p>
            <a:pPr marL="334963" indent="-334963" eaLnBrk="1" hangingPunct="1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it-IT" altLang="it-IT" sz="2800" dirty="0">
                <a:solidFill>
                  <a:schemeClr val="tx1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Chalkboard SE" panose="03050602040202020205" pitchFamily="66" charset="77"/>
              </a:rPr>
              <a:t>MUSCOLI SCHELETRICI “VERI E PROPRI”, prevalentemente coinvolti nei PROCESSI MASTICATORI e FONATORI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F458DEF1-1AD9-3541-AD24-3B4E534016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0"/>
            <a:ext cx="77724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b="0" dirty="0">
                <a:solidFill>
                  <a:schemeClr val="tx1"/>
                </a:solidFill>
                <a:latin typeface="Chalkboard SE" panose="03050602040202020205" pitchFamily="66" charset="77"/>
              </a:rPr>
              <a:t>ASPETTI della MIMICA FACIALE</a:t>
            </a:r>
          </a:p>
        </p:txBody>
      </p:sp>
      <p:pic>
        <p:nvPicPr>
          <p:cNvPr id="109571" name="Picture 2">
            <a:extLst>
              <a:ext uri="{FF2B5EF4-FFF2-40B4-BE49-F238E27FC236}">
                <a16:creationId xmlns:a16="http://schemas.microsoft.com/office/drawing/2014/main" id="{AA9D1560-1E26-C24A-AF4E-66D34A19A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9"/>
            <a:ext cx="4824536" cy="577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4DC70-6621-4648-A84F-1BF61482B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/>
          <a:stretch>
            <a:fillRect/>
          </a:stretch>
        </p:blipFill>
        <p:spPr bwMode="auto">
          <a:xfrm>
            <a:off x="107505" y="587996"/>
            <a:ext cx="8964364" cy="625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 l="307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76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E12DE567-63FD-6443-81FF-B3102841D9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7524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dirty="0">
                <a:solidFill>
                  <a:schemeClr val="tx1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Chalkboard SE" panose="03050602040202020205" pitchFamily="66" charset="77"/>
              </a:rPr>
              <a:t>NERVO FACIALE (7° paio di Nervi Encefalici) </a:t>
            </a:r>
            <a:br>
              <a:rPr lang="it-IT" altLang="it-IT" sz="3200" dirty="0">
                <a:solidFill>
                  <a:schemeClr val="tx1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Chalkboard SE" panose="03050602040202020205" pitchFamily="66" charset="77"/>
              </a:rPr>
            </a:br>
            <a:r>
              <a:rPr lang="it-IT" altLang="it-IT" sz="3200" dirty="0">
                <a:solidFill>
                  <a:schemeClr val="tx1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Chalkboard SE" panose="03050602040202020205" pitchFamily="66" charset="77"/>
              </a:rPr>
              <a:t>SCHEMA DISTRIBUTIVO</a:t>
            </a:r>
          </a:p>
        </p:txBody>
      </p:sp>
      <p:pic>
        <p:nvPicPr>
          <p:cNvPr id="111619" name="Picture 2">
            <a:extLst>
              <a:ext uri="{FF2B5EF4-FFF2-40B4-BE49-F238E27FC236}">
                <a16:creationId xmlns:a16="http://schemas.microsoft.com/office/drawing/2014/main" id="{328488BF-AB47-C745-8DF3-6476A06CD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52513"/>
            <a:ext cx="6192838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1620" name="Text Box 3">
            <a:extLst>
              <a:ext uri="{FF2B5EF4-FFF2-40B4-BE49-F238E27FC236}">
                <a16:creationId xmlns:a16="http://schemas.microsoft.com/office/drawing/2014/main" id="{1ADAD04D-320C-8E41-A00B-491DA99CB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508500"/>
            <a:ext cx="157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>
                <a:solidFill>
                  <a:srgbClr val="FF0000"/>
                </a:solidFill>
                <a:latin typeface="Arial Black" panose="020B0604020202020204" pitchFamily="34" charset="0"/>
              </a:rPr>
              <a:t>TEMPORALE</a:t>
            </a:r>
          </a:p>
        </p:txBody>
      </p:sp>
      <p:sp>
        <p:nvSpPr>
          <p:cNvPr id="111621" name="Text Box 4">
            <a:extLst>
              <a:ext uri="{FF2B5EF4-FFF2-40B4-BE49-F238E27FC236}">
                <a16:creationId xmlns:a16="http://schemas.microsoft.com/office/drawing/2014/main" id="{DE1F4058-815C-9040-89CD-4E9DFBFA7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4868863"/>
            <a:ext cx="1644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>
                <a:solidFill>
                  <a:srgbClr val="FF0000"/>
                </a:solidFill>
                <a:latin typeface="Arial Black" panose="020B0604020202020204" pitchFamily="34" charset="0"/>
              </a:rPr>
              <a:t>ZIGOMATICO</a:t>
            </a:r>
          </a:p>
        </p:txBody>
      </p:sp>
      <p:sp>
        <p:nvSpPr>
          <p:cNvPr id="111622" name="Text Box 5">
            <a:extLst>
              <a:ext uri="{FF2B5EF4-FFF2-40B4-BE49-F238E27FC236}">
                <a16:creationId xmlns:a16="http://schemas.microsoft.com/office/drawing/2014/main" id="{E67B6D6C-03A6-0347-9D3C-056954BD4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5373688"/>
            <a:ext cx="1258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>
                <a:solidFill>
                  <a:srgbClr val="FF0000"/>
                </a:solidFill>
                <a:latin typeface="Arial Black" panose="020B0604020202020204" pitchFamily="34" charset="0"/>
              </a:rPr>
              <a:t>BUCCALE</a:t>
            </a:r>
          </a:p>
        </p:txBody>
      </p:sp>
      <p:sp>
        <p:nvSpPr>
          <p:cNvPr id="111623" name="Text Box 6">
            <a:extLst>
              <a:ext uri="{FF2B5EF4-FFF2-40B4-BE49-F238E27FC236}">
                <a16:creationId xmlns:a16="http://schemas.microsoft.com/office/drawing/2014/main" id="{0C91942B-92BA-984E-A59D-982B02AC7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5805488"/>
            <a:ext cx="1857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>
                <a:solidFill>
                  <a:srgbClr val="FF0000"/>
                </a:solidFill>
                <a:latin typeface="Arial Black" panose="020B0604020202020204" pitchFamily="34" charset="0"/>
              </a:rPr>
              <a:t>MANDIBOLARE</a:t>
            </a:r>
          </a:p>
        </p:txBody>
      </p:sp>
      <p:sp>
        <p:nvSpPr>
          <p:cNvPr id="111624" name="Text Box 7">
            <a:extLst>
              <a:ext uri="{FF2B5EF4-FFF2-40B4-BE49-F238E27FC236}">
                <a16:creationId xmlns:a16="http://schemas.microsoft.com/office/drawing/2014/main" id="{C488FEE1-1237-024C-869F-78CA95551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6308725"/>
            <a:ext cx="147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>
                <a:solidFill>
                  <a:srgbClr val="FF0000"/>
                </a:solidFill>
                <a:latin typeface="Arial Black" panose="020B0604020202020204" pitchFamily="34" charset="0"/>
              </a:rPr>
              <a:t>CERVICALE</a:t>
            </a:r>
          </a:p>
        </p:txBody>
      </p:sp>
      <p:sp>
        <p:nvSpPr>
          <p:cNvPr id="111625" name="Line 8">
            <a:extLst>
              <a:ext uri="{FF2B5EF4-FFF2-40B4-BE49-F238E27FC236}">
                <a16:creationId xmlns:a16="http://schemas.microsoft.com/office/drawing/2014/main" id="{E668378B-C1DC-214A-BA13-FF13B182BA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4652963"/>
            <a:ext cx="1455738" cy="1587"/>
          </a:xfrm>
          <a:prstGeom prst="line">
            <a:avLst/>
          </a:prstGeom>
          <a:noFill/>
          <a:ln w="76320" cap="sq">
            <a:solidFill>
              <a:srgbClr val="66FF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1626" name="Line 9">
            <a:extLst>
              <a:ext uri="{FF2B5EF4-FFF2-40B4-BE49-F238E27FC236}">
                <a16:creationId xmlns:a16="http://schemas.microsoft.com/office/drawing/2014/main" id="{E96AD1F3-22B3-424F-BD38-512A61A891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56000" y="5084763"/>
            <a:ext cx="952500" cy="73025"/>
          </a:xfrm>
          <a:prstGeom prst="line">
            <a:avLst/>
          </a:prstGeom>
          <a:noFill/>
          <a:ln w="76320" cap="sq">
            <a:solidFill>
              <a:srgbClr val="66FF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1627" name="Line 10">
            <a:extLst>
              <a:ext uri="{FF2B5EF4-FFF2-40B4-BE49-F238E27FC236}">
                <a16:creationId xmlns:a16="http://schemas.microsoft.com/office/drawing/2014/main" id="{0A5CA9E3-FF2E-C14C-B601-688F46B333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7438" y="5516563"/>
            <a:ext cx="881062" cy="73025"/>
          </a:xfrm>
          <a:prstGeom prst="line">
            <a:avLst/>
          </a:prstGeom>
          <a:noFill/>
          <a:ln w="76320" cap="sq">
            <a:solidFill>
              <a:srgbClr val="66FF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1628" name="Line 11">
            <a:extLst>
              <a:ext uri="{FF2B5EF4-FFF2-40B4-BE49-F238E27FC236}">
                <a16:creationId xmlns:a16="http://schemas.microsoft.com/office/drawing/2014/main" id="{1FC5E6A1-FC8F-2641-9BCE-D7558CE166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0100" y="5949950"/>
            <a:ext cx="1023938" cy="215900"/>
          </a:xfrm>
          <a:prstGeom prst="line">
            <a:avLst/>
          </a:prstGeom>
          <a:noFill/>
          <a:ln w="76320" cap="sq">
            <a:solidFill>
              <a:srgbClr val="66FF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1629" name="Line 12">
            <a:extLst>
              <a:ext uri="{FF2B5EF4-FFF2-40B4-BE49-F238E27FC236}">
                <a16:creationId xmlns:a16="http://schemas.microsoft.com/office/drawing/2014/main" id="{0C9C9091-C42D-2544-85BD-A8E6280328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2038" y="6524625"/>
            <a:ext cx="2032000" cy="1588"/>
          </a:xfrm>
          <a:prstGeom prst="line">
            <a:avLst/>
          </a:prstGeom>
          <a:noFill/>
          <a:ln w="76320" cap="sq">
            <a:solidFill>
              <a:srgbClr val="66FF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Segnaposto contenuto 3" descr="1317.gif">
            <a:extLst>
              <a:ext uri="{FF2B5EF4-FFF2-40B4-BE49-F238E27FC236}">
                <a16:creationId xmlns:a16="http://schemas.microsoft.com/office/drawing/2014/main" id="{1638F202-F7BF-2402-F7BF-BA038AF8795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0"/>
          <a:stretch/>
        </p:blipFill>
        <p:spPr>
          <a:xfrm>
            <a:off x="467544" y="0"/>
            <a:ext cx="7233572" cy="685799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Segnaposto contenuto 3" descr="1318.gif">
            <a:extLst>
              <a:ext uri="{FF2B5EF4-FFF2-40B4-BE49-F238E27FC236}">
                <a16:creationId xmlns:a16="http://schemas.microsoft.com/office/drawing/2014/main" id="{6ECC09ED-97B0-E026-DCB7-24F3D72296A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475656" y="4936"/>
            <a:ext cx="6120680" cy="68909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E9D7CD6C-EF59-3F44-875A-C98E237595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6594" y="0"/>
            <a:ext cx="77724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dirty="0">
                <a:solidFill>
                  <a:schemeClr val="tx1"/>
                </a:solidFill>
                <a:latin typeface="Copperplate" panose="02000504000000020004" pitchFamily="2" charset="77"/>
              </a:rPr>
              <a:t>MUSCOLI DELLA VOLTA CRANICA</a:t>
            </a:r>
          </a:p>
        </p:txBody>
      </p:sp>
      <p:graphicFrame>
        <p:nvGraphicFramePr>
          <p:cNvPr id="46082" name="Group 2">
            <a:extLst>
              <a:ext uri="{FF2B5EF4-FFF2-40B4-BE49-F238E27FC236}">
                <a16:creationId xmlns:a16="http://schemas.microsoft.com/office/drawing/2014/main" id="{1BA4ABAF-DB88-B449-8EF0-008B04063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20157"/>
              </p:ext>
            </p:extLst>
          </p:nvPr>
        </p:nvGraphicFramePr>
        <p:xfrm>
          <a:off x="180306" y="1412776"/>
          <a:ext cx="8784976" cy="4608512"/>
        </p:xfrm>
        <a:graphic>
          <a:graphicData uri="http://schemas.openxmlformats.org/drawingml/2006/table">
            <a:tbl>
              <a:tblPr/>
              <a:tblGrid>
                <a:gridCol w="1878877">
                  <a:extLst>
                    <a:ext uri="{9D8B030D-6E8A-4147-A177-3AD203B41FA5}">
                      <a16:colId xmlns:a16="http://schemas.microsoft.com/office/drawing/2014/main" val="368355876"/>
                    </a:ext>
                  </a:extLst>
                </a:gridCol>
                <a:gridCol w="1432697">
                  <a:extLst>
                    <a:ext uri="{9D8B030D-6E8A-4147-A177-3AD203B41FA5}">
                      <a16:colId xmlns:a16="http://schemas.microsoft.com/office/drawing/2014/main" val="1788077424"/>
                    </a:ext>
                  </a:extLst>
                </a:gridCol>
                <a:gridCol w="1782634">
                  <a:extLst>
                    <a:ext uri="{9D8B030D-6E8A-4147-A177-3AD203B41FA5}">
                      <a16:colId xmlns:a16="http://schemas.microsoft.com/office/drawing/2014/main" val="4057411471"/>
                    </a:ext>
                  </a:extLst>
                </a:gridCol>
                <a:gridCol w="2150089">
                  <a:extLst>
                    <a:ext uri="{9D8B030D-6E8A-4147-A177-3AD203B41FA5}">
                      <a16:colId xmlns:a16="http://schemas.microsoft.com/office/drawing/2014/main" val="2458960632"/>
                    </a:ext>
                  </a:extLst>
                </a:gridCol>
                <a:gridCol w="1540679">
                  <a:extLst>
                    <a:ext uri="{9D8B030D-6E8A-4147-A177-3AD203B41FA5}">
                      <a16:colId xmlns:a16="http://schemas.microsoft.com/office/drawing/2014/main" val="2038421744"/>
                    </a:ext>
                  </a:extLst>
                </a:gridCol>
              </a:tblGrid>
              <a:tr h="63621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MUSCOLO</a:t>
                      </a:r>
                    </a:p>
                  </a:txBody>
                  <a:tcPr marL="90000" marR="90000" marT="232036" marB="468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ORIGINE</a:t>
                      </a:r>
                    </a:p>
                  </a:txBody>
                  <a:tcPr marL="90000" marR="90000" marT="232036" marB="468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INSERZIONE</a:t>
                      </a:r>
                    </a:p>
                  </a:txBody>
                  <a:tcPr marL="90000" marR="90000" marT="232036" marB="468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INNERVAZIONE</a:t>
                      </a:r>
                    </a:p>
                  </a:txBody>
                  <a:tcPr marL="90000" marR="90000" marT="232036" marB="468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FUNZIONI</a:t>
                      </a:r>
                    </a:p>
                  </a:txBody>
                  <a:tcPr marL="90000" marR="90000" marT="232036" marB="468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6975480"/>
                  </a:ext>
                </a:extLst>
              </a:tr>
              <a:tr h="249351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FRONTALE </a:t>
                      </a:r>
                    </a:p>
                  </a:txBody>
                  <a:tcPr marL="90000" marR="90000" marT="232036" marB="468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GALEA CAPITIS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(Formazione Fibrosa della Volta del Neurocranio) </a:t>
                      </a:r>
                    </a:p>
                  </a:txBody>
                  <a:tcPr marL="90000" marR="90000" marT="232036" marB="468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REGIONE SOPRACCIGLIO e NASO</a:t>
                      </a:r>
                    </a:p>
                  </a:txBody>
                  <a:tcPr marL="90000" marR="90000" marT="232036" marB="468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N. FACIALE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(7° paio)</a:t>
                      </a:r>
                    </a:p>
                  </a:txBody>
                  <a:tcPr marL="90000" marR="90000" marT="232036" marB="468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SPOSTA IN AVANTI IL CUOIO CAPELLUTO CORRUGANDO  LA FRONTE</a:t>
                      </a:r>
                    </a:p>
                  </a:txBody>
                  <a:tcPr marL="90000" marR="90000" marT="232036" marB="468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659341"/>
                  </a:ext>
                </a:extLst>
              </a:tr>
              <a:tr h="147878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OCCIPITALE</a:t>
                      </a:r>
                    </a:p>
                  </a:txBody>
                  <a:tcPr marL="90000" marR="90000" marT="232036" marB="468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GALEA CAPITIS</a:t>
                      </a:r>
                    </a:p>
                  </a:txBody>
                  <a:tcPr marL="90000" marR="90000" marT="232036" marB="468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SQUAMMA OCCIPITALE e PROCESSO MASTOIDEO</a:t>
                      </a:r>
                    </a:p>
                  </a:txBody>
                  <a:tcPr marL="90000" marR="90000" marT="232036" marB="468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N. FACIALE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(7° paio)</a:t>
                      </a:r>
                    </a:p>
                  </a:txBody>
                  <a:tcPr marL="90000" marR="90000" marT="232036" marB="468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SPOSTA IN DIETRO IL CUOIO CAPELLUTO</a:t>
                      </a:r>
                    </a:p>
                  </a:txBody>
                  <a:tcPr marL="90000" marR="90000" marT="232036" marB="468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947187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12233</TotalTime>
  <Words>949</Words>
  <Application>Microsoft Macintosh PowerPoint</Application>
  <PresentationFormat>Presentazione su schermo (4:3)</PresentationFormat>
  <Paragraphs>341</Paragraphs>
  <Slides>25</Slides>
  <Notes>21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Chalkboard SE</vt:lpstr>
      <vt:lpstr>Copperplate</vt:lpstr>
      <vt:lpstr>Garamond</vt:lpstr>
      <vt:lpstr>Gurmukhi MN</vt:lpstr>
      <vt:lpstr>Times New Roman</vt:lpstr>
      <vt:lpstr>Tema di Office</vt:lpstr>
      <vt:lpstr>MUSCOLI  della  REGIONE CEFALICA (CRANIO, TESTA)  e della  REGIONE CERVICALE (COLLO)</vt:lpstr>
      <vt:lpstr>Presentazione standard di PowerPoint</vt:lpstr>
      <vt:lpstr>MUSCOLI DEL CAPO o DELLA REGIONE CEFALICA</vt:lpstr>
      <vt:lpstr>ASPETTI della MIMICA FACIALE</vt:lpstr>
      <vt:lpstr>Presentazione standard di PowerPoint</vt:lpstr>
      <vt:lpstr>NERVO FACIALE (7° paio di Nervi Encefalici)  SCHEMA DISTRIBUTIVO</vt:lpstr>
      <vt:lpstr>Presentazione standard di PowerPoint</vt:lpstr>
      <vt:lpstr>Presentazione standard di PowerPoint</vt:lpstr>
      <vt:lpstr>MUSCOLI DELLA VOLTA CRANICA</vt:lpstr>
      <vt:lpstr>MUSCOLI MIMICI MUSCOLI ESTRINSECI del PADIGLIONE AURICOLARE</vt:lpstr>
      <vt:lpstr>MUSCOLI MIMICI MUSCOLI DELLE PALPEBRE</vt:lpstr>
      <vt:lpstr>MUSCOLI DELLA FACCIA MUSCOLI DEL NASO</vt:lpstr>
      <vt:lpstr>MUSCOLI DELLA FACCIA MUSCOLI DELLE LABBRA [1]</vt:lpstr>
      <vt:lpstr>MUSCOLI DELLA FACCIA MUSCOLI DELLE LABBRA (2)</vt:lpstr>
      <vt:lpstr>MUSCOLI del COLLO (Regione Cervicale)</vt:lpstr>
      <vt:lpstr>MUSCOLI DELLA REGIONE CERVICALE</vt:lpstr>
      <vt:lpstr>MUSCOLO  PLATISMA</vt:lpstr>
      <vt:lpstr>PLATISMA </vt:lpstr>
      <vt:lpstr>MUSCOLI  IOIDEI</vt:lpstr>
      <vt:lpstr>MUSCOLI  SOTTOIOIDEI</vt:lpstr>
      <vt:lpstr>Presentazione standard di PowerPoint</vt:lpstr>
      <vt:lpstr>MUSCOLI LATERALI DEL COLLO</vt:lpstr>
      <vt:lpstr>MUSCOLI LATERALI DEL COLLO</vt:lpstr>
      <vt:lpstr>Presentazione standard di PowerPoint</vt:lpstr>
      <vt:lpstr>FASCE DEL COLLO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Pallette</dc:creator>
  <cp:lastModifiedBy>Utente di Microsoft Office</cp:lastModifiedBy>
  <cp:revision>189</cp:revision>
  <cp:lastPrinted>1601-01-01T00:00:00Z</cp:lastPrinted>
  <dcterms:created xsi:type="dcterms:W3CDTF">2000-11-22T09:35:33Z</dcterms:created>
  <dcterms:modified xsi:type="dcterms:W3CDTF">2023-11-12T14:19:58Z</dcterms:modified>
</cp:coreProperties>
</file>