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360" r:id="rId4"/>
    <p:sldId id="359" r:id="rId5"/>
    <p:sldId id="257" r:id="rId6"/>
    <p:sldId id="347" r:id="rId7"/>
    <p:sldId id="349" r:id="rId8"/>
    <p:sldId id="342" r:id="rId9"/>
    <p:sldId id="261" r:id="rId10"/>
    <p:sldId id="262" r:id="rId11"/>
    <p:sldId id="340" r:id="rId12"/>
    <p:sldId id="341" r:id="rId13"/>
    <p:sldId id="343" r:id="rId14"/>
    <p:sldId id="361" r:id="rId15"/>
    <p:sldId id="346" r:id="rId16"/>
    <p:sldId id="348" r:id="rId17"/>
    <p:sldId id="350" r:id="rId18"/>
    <p:sldId id="351" r:id="rId19"/>
    <p:sldId id="352" r:id="rId20"/>
    <p:sldId id="357" r:id="rId21"/>
    <p:sldId id="353" r:id="rId22"/>
    <p:sldId id="354" r:id="rId23"/>
    <p:sldId id="355" r:id="rId24"/>
    <p:sldId id="35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7" autoAdjust="0"/>
    <p:restoredTop sz="94660"/>
  </p:normalViewPr>
  <p:slideViewPr>
    <p:cSldViewPr snapToGrid="0">
      <p:cViewPr varScale="1">
        <p:scale>
          <a:sx n="115" d="100"/>
          <a:sy n="115" d="100"/>
        </p:scale>
        <p:origin x="2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2B8B7-643D-4F28-A241-C2AA880CD02C}"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BED57DC4-EFDC-4F81-B89A-531FE6E3FDC0}">
      <dgm:prSet/>
      <dgm:spPr/>
      <dgm:t>
        <a:bodyPr/>
        <a:lstStyle/>
        <a:p>
          <a:r>
            <a:rPr lang="it-IT" b="1"/>
            <a:t>UITSPRAAK </a:t>
          </a:r>
          <a:endParaRPr lang="en-US"/>
        </a:p>
      </dgm:t>
    </dgm:pt>
    <dgm:pt modelId="{7C046B9D-B831-4632-A287-B28D597CDA59}" type="parTrans" cxnId="{F856B436-4880-48B3-903A-C2DE5B9B5B7A}">
      <dgm:prSet/>
      <dgm:spPr/>
      <dgm:t>
        <a:bodyPr/>
        <a:lstStyle/>
        <a:p>
          <a:endParaRPr lang="en-US"/>
        </a:p>
      </dgm:t>
    </dgm:pt>
    <dgm:pt modelId="{92D587D8-0717-4048-9944-3D5AB7AA1B75}" type="sibTrans" cxnId="{F856B436-4880-48B3-903A-C2DE5B9B5B7A}">
      <dgm:prSet/>
      <dgm:spPr/>
      <dgm:t>
        <a:bodyPr/>
        <a:lstStyle/>
        <a:p>
          <a:endParaRPr lang="en-US"/>
        </a:p>
      </dgm:t>
    </dgm:pt>
    <dgm:pt modelId="{3E998B2E-18C2-4AD0-8B1B-20551BEAAD0E}">
      <dgm:prSet/>
      <dgm:spPr/>
      <dgm:t>
        <a:bodyPr/>
        <a:lstStyle/>
        <a:p>
          <a:r>
            <a:rPr lang="it-IT" b="1"/>
            <a:t>-eeuw, ieuw</a:t>
          </a:r>
          <a:endParaRPr lang="en-US"/>
        </a:p>
      </dgm:t>
    </dgm:pt>
    <dgm:pt modelId="{E60A62C4-0C7E-4575-AEEB-B5925312539F}" type="parTrans" cxnId="{5E63C780-8FC1-4571-A797-D388E98C6B57}">
      <dgm:prSet/>
      <dgm:spPr/>
      <dgm:t>
        <a:bodyPr/>
        <a:lstStyle/>
        <a:p>
          <a:endParaRPr lang="en-US"/>
        </a:p>
      </dgm:t>
    </dgm:pt>
    <dgm:pt modelId="{0DF56F7C-E79C-4064-8244-47DE120DB891}" type="sibTrans" cxnId="{5E63C780-8FC1-4571-A797-D388E98C6B57}">
      <dgm:prSet/>
      <dgm:spPr/>
      <dgm:t>
        <a:bodyPr/>
        <a:lstStyle/>
        <a:p>
          <a:endParaRPr lang="en-US"/>
        </a:p>
      </dgm:t>
    </dgm:pt>
    <dgm:pt modelId="{5224D399-8CD2-4DCC-8714-B314EEBDFB36}">
      <dgm:prSet/>
      <dgm:spPr/>
      <dgm:t>
        <a:bodyPr/>
        <a:lstStyle/>
        <a:p>
          <a:r>
            <a:rPr lang="it-IT" dirty="0" err="1"/>
            <a:t>Eeuw</a:t>
          </a:r>
          <a:r>
            <a:rPr lang="it-IT" dirty="0"/>
            <a:t> (secolo), </a:t>
          </a:r>
          <a:r>
            <a:rPr lang="it-IT" dirty="0" err="1"/>
            <a:t>sneeuw</a:t>
          </a:r>
          <a:r>
            <a:rPr lang="it-IT" dirty="0"/>
            <a:t> (neve), </a:t>
          </a:r>
          <a:r>
            <a:rPr lang="it-IT" dirty="0" err="1"/>
            <a:t>nieuw</a:t>
          </a:r>
          <a:r>
            <a:rPr lang="it-IT" dirty="0"/>
            <a:t> (nuovo)</a:t>
          </a:r>
          <a:endParaRPr lang="en-US" dirty="0"/>
        </a:p>
      </dgm:t>
    </dgm:pt>
    <dgm:pt modelId="{42347AF0-6F9B-4062-8A3F-57C631B48377}" type="parTrans" cxnId="{49CAB9E1-FF8C-41C1-91A0-BD7D31C2EF16}">
      <dgm:prSet/>
      <dgm:spPr/>
      <dgm:t>
        <a:bodyPr/>
        <a:lstStyle/>
        <a:p>
          <a:endParaRPr lang="en-US"/>
        </a:p>
      </dgm:t>
    </dgm:pt>
    <dgm:pt modelId="{875F613D-046E-45C7-84B3-7FCBBEBB199F}" type="sibTrans" cxnId="{49CAB9E1-FF8C-41C1-91A0-BD7D31C2EF16}">
      <dgm:prSet/>
      <dgm:spPr/>
      <dgm:t>
        <a:bodyPr/>
        <a:lstStyle/>
        <a:p>
          <a:endParaRPr lang="en-US"/>
        </a:p>
      </dgm:t>
    </dgm:pt>
    <dgm:pt modelId="{764C3DBD-354C-4FB6-A043-C6F6D13530F1}" type="pres">
      <dgm:prSet presAssocID="{4F52B8B7-643D-4F28-A241-C2AA880CD02C}" presName="hierChild1" presStyleCnt="0">
        <dgm:presLayoutVars>
          <dgm:chPref val="1"/>
          <dgm:dir/>
          <dgm:animOne val="branch"/>
          <dgm:animLvl val="lvl"/>
          <dgm:resizeHandles/>
        </dgm:presLayoutVars>
      </dgm:prSet>
      <dgm:spPr/>
      <dgm:t>
        <a:bodyPr/>
        <a:lstStyle/>
        <a:p>
          <a:endParaRPr lang="it-IT"/>
        </a:p>
      </dgm:t>
    </dgm:pt>
    <dgm:pt modelId="{372FEE0C-71F7-4155-8EAD-A3C4EB825875}" type="pres">
      <dgm:prSet presAssocID="{BED57DC4-EFDC-4F81-B89A-531FE6E3FDC0}" presName="hierRoot1" presStyleCnt="0"/>
      <dgm:spPr/>
    </dgm:pt>
    <dgm:pt modelId="{D1244BD3-C9B1-414A-B034-4CC38FE621A6}" type="pres">
      <dgm:prSet presAssocID="{BED57DC4-EFDC-4F81-B89A-531FE6E3FDC0}" presName="composite" presStyleCnt="0"/>
      <dgm:spPr/>
    </dgm:pt>
    <dgm:pt modelId="{2BEC7B53-B574-4480-9E52-11F1329528F2}" type="pres">
      <dgm:prSet presAssocID="{BED57DC4-EFDC-4F81-B89A-531FE6E3FDC0}" presName="background" presStyleLbl="node0" presStyleIdx="0" presStyleCnt="3"/>
      <dgm:spPr/>
    </dgm:pt>
    <dgm:pt modelId="{31EC190C-045A-46C7-889A-2E8FA5A2E3EF}" type="pres">
      <dgm:prSet presAssocID="{BED57DC4-EFDC-4F81-B89A-531FE6E3FDC0}" presName="text" presStyleLbl="fgAcc0" presStyleIdx="0" presStyleCnt="3">
        <dgm:presLayoutVars>
          <dgm:chPref val="3"/>
        </dgm:presLayoutVars>
      </dgm:prSet>
      <dgm:spPr/>
      <dgm:t>
        <a:bodyPr/>
        <a:lstStyle/>
        <a:p>
          <a:endParaRPr lang="it-IT"/>
        </a:p>
      </dgm:t>
    </dgm:pt>
    <dgm:pt modelId="{74F0F128-01C4-4DCE-ADF4-15A110F1E32D}" type="pres">
      <dgm:prSet presAssocID="{BED57DC4-EFDC-4F81-B89A-531FE6E3FDC0}" presName="hierChild2" presStyleCnt="0"/>
      <dgm:spPr/>
    </dgm:pt>
    <dgm:pt modelId="{B6472359-29E5-4D34-9957-C3FBE94DDA06}" type="pres">
      <dgm:prSet presAssocID="{3E998B2E-18C2-4AD0-8B1B-20551BEAAD0E}" presName="hierRoot1" presStyleCnt="0"/>
      <dgm:spPr/>
    </dgm:pt>
    <dgm:pt modelId="{915F356B-A9E9-4683-AE4C-114B284056EF}" type="pres">
      <dgm:prSet presAssocID="{3E998B2E-18C2-4AD0-8B1B-20551BEAAD0E}" presName="composite" presStyleCnt="0"/>
      <dgm:spPr/>
    </dgm:pt>
    <dgm:pt modelId="{8A96DC70-9C92-4E19-B720-0EE8C547E749}" type="pres">
      <dgm:prSet presAssocID="{3E998B2E-18C2-4AD0-8B1B-20551BEAAD0E}" presName="background" presStyleLbl="node0" presStyleIdx="1" presStyleCnt="3"/>
      <dgm:spPr/>
    </dgm:pt>
    <dgm:pt modelId="{247D6E36-6C6D-4B52-8915-6E1AE812A3E1}" type="pres">
      <dgm:prSet presAssocID="{3E998B2E-18C2-4AD0-8B1B-20551BEAAD0E}" presName="text" presStyleLbl="fgAcc0" presStyleIdx="1" presStyleCnt="3">
        <dgm:presLayoutVars>
          <dgm:chPref val="3"/>
        </dgm:presLayoutVars>
      </dgm:prSet>
      <dgm:spPr/>
      <dgm:t>
        <a:bodyPr/>
        <a:lstStyle/>
        <a:p>
          <a:endParaRPr lang="it-IT"/>
        </a:p>
      </dgm:t>
    </dgm:pt>
    <dgm:pt modelId="{11E8DD9C-FF42-4BAA-AB91-8A0062017CD2}" type="pres">
      <dgm:prSet presAssocID="{3E998B2E-18C2-4AD0-8B1B-20551BEAAD0E}" presName="hierChild2" presStyleCnt="0"/>
      <dgm:spPr/>
    </dgm:pt>
    <dgm:pt modelId="{B24CAC88-B3A6-43A1-904C-02E1468E6338}" type="pres">
      <dgm:prSet presAssocID="{5224D399-8CD2-4DCC-8714-B314EEBDFB36}" presName="hierRoot1" presStyleCnt="0"/>
      <dgm:spPr/>
    </dgm:pt>
    <dgm:pt modelId="{6AF3D953-0A13-4943-BED8-EFCB51ADBBBA}" type="pres">
      <dgm:prSet presAssocID="{5224D399-8CD2-4DCC-8714-B314EEBDFB36}" presName="composite" presStyleCnt="0"/>
      <dgm:spPr/>
    </dgm:pt>
    <dgm:pt modelId="{2E55ACA2-A2C6-471B-A03D-F43BA88FE0CE}" type="pres">
      <dgm:prSet presAssocID="{5224D399-8CD2-4DCC-8714-B314EEBDFB36}" presName="background" presStyleLbl="node0" presStyleIdx="2" presStyleCnt="3"/>
      <dgm:spPr/>
    </dgm:pt>
    <dgm:pt modelId="{13E601E4-0FC8-43AB-A681-AC8658230D06}" type="pres">
      <dgm:prSet presAssocID="{5224D399-8CD2-4DCC-8714-B314EEBDFB36}" presName="text" presStyleLbl="fgAcc0" presStyleIdx="2" presStyleCnt="3">
        <dgm:presLayoutVars>
          <dgm:chPref val="3"/>
        </dgm:presLayoutVars>
      </dgm:prSet>
      <dgm:spPr/>
      <dgm:t>
        <a:bodyPr/>
        <a:lstStyle/>
        <a:p>
          <a:endParaRPr lang="it-IT"/>
        </a:p>
      </dgm:t>
    </dgm:pt>
    <dgm:pt modelId="{7664BDB8-77C1-4E04-BB1E-6AEB8A8F29BA}" type="pres">
      <dgm:prSet presAssocID="{5224D399-8CD2-4DCC-8714-B314EEBDFB36}" presName="hierChild2" presStyleCnt="0"/>
      <dgm:spPr/>
    </dgm:pt>
  </dgm:ptLst>
  <dgm:cxnLst>
    <dgm:cxn modelId="{79CFA183-2156-44F2-9CC3-9F9B190E772F}" type="presOf" srcId="{5224D399-8CD2-4DCC-8714-B314EEBDFB36}" destId="{13E601E4-0FC8-43AB-A681-AC8658230D06}" srcOrd="0" destOrd="0" presId="urn:microsoft.com/office/officeart/2005/8/layout/hierarchy1"/>
    <dgm:cxn modelId="{02495AAF-05A7-4120-96FB-76D521B19B4F}" type="presOf" srcId="{3E998B2E-18C2-4AD0-8B1B-20551BEAAD0E}" destId="{247D6E36-6C6D-4B52-8915-6E1AE812A3E1}" srcOrd="0" destOrd="0" presId="urn:microsoft.com/office/officeart/2005/8/layout/hierarchy1"/>
    <dgm:cxn modelId="{5E63C780-8FC1-4571-A797-D388E98C6B57}" srcId="{4F52B8B7-643D-4F28-A241-C2AA880CD02C}" destId="{3E998B2E-18C2-4AD0-8B1B-20551BEAAD0E}" srcOrd="1" destOrd="0" parTransId="{E60A62C4-0C7E-4575-AEEB-B5925312539F}" sibTransId="{0DF56F7C-E79C-4064-8244-47DE120DB891}"/>
    <dgm:cxn modelId="{C9377740-96BC-496B-B9BF-7B393878D9C3}" type="presOf" srcId="{4F52B8B7-643D-4F28-A241-C2AA880CD02C}" destId="{764C3DBD-354C-4FB6-A043-C6F6D13530F1}" srcOrd="0" destOrd="0" presId="urn:microsoft.com/office/officeart/2005/8/layout/hierarchy1"/>
    <dgm:cxn modelId="{F856B436-4880-48B3-903A-C2DE5B9B5B7A}" srcId="{4F52B8B7-643D-4F28-A241-C2AA880CD02C}" destId="{BED57DC4-EFDC-4F81-B89A-531FE6E3FDC0}" srcOrd="0" destOrd="0" parTransId="{7C046B9D-B831-4632-A287-B28D597CDA59}" sibTransId="{92D587D8-0717-4048-9944-3D5AB7AA1B75}"/>
    <dgm:cxn modelId="{49CAB9E1-FF8C-41C1-91A0-BD7D31C2EF16}" srcId="{4F52B8B7-643D-4F28-A241-C2AA880CD02C}" destId="{5224D399-8CD2-4DCC-8714-B314EEBDFB36}" srcOrd="2" destOrd="0" parTransId="{42347AF0-6F9B-4062-8A3F-57C631B48377}" sibTransId="{875F613D-046E-45C7-84B3-7FCBBEBB199F}"/>
    <dgm:cxn modelId="{49FBD253-3E6F-4351-ACCD-FBB6E76AC192}" type="presOf" srcId="{BED57DC4-EFDC-4F81-B89A-531FE6E3FDC0}" destId="{31EC190C-045A-46C7-889A-2E8FA5A2E3EF}" srcOrd="0" destOrd="0" presId="urn:microsoft.com/office/officeart/2005/8/layout/hierarchy1"/>
    <dgm:cxn modelId="{05D0BCC9-D078-4605-9089-32CB9EAE61F8}" type="presParOf" srcId="{764C3DBD-354C-4FB6-A043-C6F6D13530F1}" destId="{372FEE0C-71F7-4155-8EAD-A3C4EB825875}" srcOrd="0" destOrd="0" presId="urn:microsoft.com/office/officeart/2005/8/layout/hierarchy1"/>
    <dgm:cxn modelId="{652E0673-B5C0-45F1-A12C-73C953AAC38B}" type="presParOf" srcId="{372FEE0C-71F7-4155-8EAD-A3C4EB825875}" destId="{D1244BD3-C9B1-414A-B034-4CC38FE621A6}" srcOrd="0" destOrd="0" presId="urn:microsoft.com/office/officeart/2005/8/layout/hierarchy1"/>
    <dgm:cxn modelId="{D65752A2-6D64-448B-9650-8EF844119081}" type="presParOf" srcId="{D1244BD3-C9B1-414A-B034-4CC38FE621A6}" destId="{2BEC7B53-B574-4480-9E52-11F1329528F2}" srcOrd="0" destOrd="0" presId="urn:microsoft.com/office/officeart/2005/8/layout/hierarchy1"/>
    <dgm:cxn modelId="{09054EA2-522A-426D-9CB5-FE3CFB8E112A}" type="presParOf" srcId="{D1244BD3-C9B1-414A-B034-4CC38FE621A6}" destId="{31EC190C-045A-46C7-889A-2E8FA5A2E3EF}" srcOrd="1" destOrd="0" presId="urn:microsoft.com/office/officeart/2005/8/layout/hierarchy1"/>
    <dgm:cxn modelId="{249F57E0-4839-4AE8-825B-16253152B088}" type="presParOf" srcId="{372FEE0C-71F7-4155-8EAD-A3C4EB825875}" destId="{74F0F128-01C4-4DCE-ADF4-15A110F1E32D}" srcOrd="1" destOrd="0" presId="urn:microsoft.com/office/officeart/2005/8/layout/hierarchy1"/>
    <dgm:cxn modelId="{62918FAB-1D0D-428F-89C8-6A2B1ABBAF06}" type="presParOf" srcId="{764C3DBD-354C-4FB6-A043-C6F6D13530F1}" destId="{B6472359-29E5-4D34-9957-C3FBE94DDA06}" srcOrd="1" destOrd="0" presId="urn:microsoft.com/office/officeart/2005/8/layout/hierarchy1"/>
    <dgm:cxn modelId="{2474B997-484F-43A2-9E62-5B5BBE42CDEA}" type="presParOf" srcId="{B6472359-29E5-4D34-9957-C3FBE94DDA06}" destId="{915F356B-A9E9-4683-AE4C-114B284056EF}" srcOrd="0" destOrd="0" presId="urn:microsoft.com/office/officeart/2005/8/layout/hierarchy1"/>
    <dgm:cxn modelId="{46DB6DC2-379A-4D07-9612-8D54DE3027E0}" type="presParOf" srcId="{915F356B-A9E9-4683-AE4C-114B284056EF}" destId="{8A96DC70-9C92-4E19-B720-0EE8C547E749}" srcOrd="0" destOrd="0" presId="urn:microsoft.com/office/officeart/2005/8/layout/hierarchy1"/>
    <dgm:cxn modelId="{EE235849-154D-4185-B327-843BB39C49B5}" type="presParOf" srcId="{915F356B-A9E9-4683-AE4C-114B284056EF}" destId="{247D6E36-6C6D-4B52-8915-6E1AE812A3E1}" srcOrd="1" destOrd="0" presId="urn:microsoft.com/office/officeart/2005/8/layout/hierarchy1"/>
    <dgm:cxn modelId="{953285B1-9C12-4382-B844-BDDC29C11340}" type="presParOf" srcId="{B6472359-29E5-4D34-9957-C3FBE94DDA06}" destId="{11E8DD9C-FF42-4BAA-AB91-8A0062017CD2}" srcOrd="1" destOrd="0" presId="urn:microsoft.com/office/officeart/2005/8/layout/hierarchy1"/>
    <dgm:cxn modelId="{E4509A83-F8AA-4DFD-A031-0185A8485CFB}" type="presParOf" srcId="{764C3DBD-354C-4FB6-A043-C6F6D13530F1}" destId="{B24CAC88-B3A6-43A1-904C-02E1468E6338}" srcOrd="2" destOrd="0" presId="urn:microsoft.com/office/officeart/2005/8/layout/hierarchy1"/>
    <dgm:cxn modelId="{5CFF5D74-DAE3-4F79-BCBF-B26B922824E8}" type="presParOf" srcId="{B24CAC88-B3A6-43A1-904C-02E1468E6338}" destId="{6AF3D953-0A13-4943-BED8-EFCB51ADBBBA}" srcOrd="0" destOrd="0" presId="urn:microsoft.com/office/officeart/2005/8/layout/hierarchy1"/>
    <dgm:cxn modelId="{68865632-E5DC-4E60-BE3A-DC3DEBE37C08}" type="presParOf" srcId="{6AF3D953-0A13-4943-BED8-EFCB51ADBBBA}" destId="{2E55ACA2-A2C6-471B-A03D-F43BA88FE0CE}" srcOrd="0" destOrd="0" presId="urn:microsoft.com/office/officeart/2005/8/layout/hierarchy1"/>
    <dgm:cxn modelId="{8DF14EF6-6145-44D2-B6A5-C6A6951AE5FB}" type="presParOf" srcId="{6AF3D953-0A13-4943-BED8-EFCB51ADBBBA}" destId="{13E601E4-0FC8-43AB-A681-AC8658230D06}" srcOrd="1" destOrd="0" presId="urn:microsoft.com/office/officeart/2005/8/layout/hierarchy1"/>
    <dgm:cxn modelId="{A7A7103B-0339-4C51-9426-1A619DEC9DA8}" type="presParOf" srcId="{B24CAC88-B3A6-43A1-904C-02E1468E6338}" destId="{7664BDB8-77C1-4E04-BB1E-6AEB8A8F29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081D8-1F71-4821-BC19-88A0A79CF8A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2227530-6C49-43FD-AB23-9314B800D6C8}">
      <dgm:prSet custT="1"/>
      <dgm:spPr/>
      <dgm:t>
        <a:bodyPr/>
        <a:lstStyle/>
        <a:p>
          <a:r>
            <a:rPr lang="it-IT" sz="2400" b="1" dirty="0" err="1">
              <a:latin typeface="Abadi" panose="020B0604020104020204" pitchFamily="34" charset="0"/>
            </a:rPr>
            <a:t>Latijn</a:t>
          </a:r>
          <a:r>
            <a:rPr lang="it-IT" sz="2400" b="1" dirty="0">
              <a:latin typeface="Abadi" panose="020B0604020104020204" pitchFamily="34" charset="0"/>
            </a:rPr>
            <a:t> en </a:t>
          </a:r>
          <a:r>
            <a:rPr lang="it-IT" sz="2400" b="1" dirty="0" err="1">
              <a:latin typeface="Abadi" panose="020B0604020104020204" pitchFamily="34" charset="0"/>
            </a:rPr>
            <a:t>Grieks</a:t>
          </a:r>
          <a:endParaRPr lang="en-US" sz="2400" dirty="0">
            <a:latin typeface="Abadi" panose="020B0604020104020204" pitchFamily="34" charset="0"/>
          </a:endParaRPr>
        </a:p>
      </dgm:t>
    </dgm:pt>
    <dgm:pt modelId="{B209FBCC-BA90-4DC4-8A74-FFE12FACBEB2}" type="parTrans" cxnId="{D6D7B382-AD33-4F0C-9C61-116C7F5BD247}">
      <dgm:prSet/>
      <dgm:spPr/>
      <dgm:t>
        <a:bodyPr/>
        <a:lstStyle/>
        <a:p>
          <a:endParaRPr lang="en-US" sz="2400">
            <a:latin typeface="Abadi" panose="020B0604020104020204" pitchFamily="34" charset="0"/>
          </a:endParaRPr>
        </a:p>
      </dgm:t>
    </dgm:pt>
    <dgm:pt modelId="{6CE78C6F-76BF-4E93-B8F8-38C9DDE4D940}" type="sibTrans" cxnId="{D6D7B382-AD33-4F0C-9C61-116C7F5BD247}">
      <dgm:prSet/>
      <dgm:spPr/>
      <dgm:t>
        <a:bodyPr/>
        <a:lstStyle/>
        <a:p>
          <a:endParaRPr lang="en-US" sz="2400">
            <a:latin typeface="Abadi" panose="020B0604020104020204" pitchFamily="34" charset="0"/>
          </a:endParaRPr>
        </a:p>
      </dgm:t>
    </dgm:pt>
    <dgm:pt modelId="{3C1A67C7-8D5A-4C58-95C9-BAAC1A409220}">
      <dgm:prSet custT="1"/>
      <dgm:spPr/>
      <dgm:t>
        <a:bodyPr/>
        <a:lstStyle/>
        <a:p>
          <a:r>
            <a:rPr lang="it-IT" sz="2400">
              <a:latin typeface="Abadi" panose="020B0604020104020204" pitchFamily="34" charset="0"/>
            </a:rPr>
            <a:t>centrum – centra/centrums</a:t>
          </a:r>
          <a:endParaRPr lang="en-US" sz="2400">
            <a:latin typeface="Abadi" panose="020B0604020104020204" pitchFamily="34" charset="0"/>
          </a:endParaRPr>
        </a:p>
      </dgm:t>
    </dgm:pt>
    <dgm:pt modelId="{1829626B-C010-494D-A50A-289DD8AE1A92}" type="parTrans" cxnId="{2F811739-F905-4B3F-B6D9-4C87D74DB25B}">
      <dgm:prSet/>
      <dgm:spPr/>
      <dgm:t>
        <a:bodyPr/>
        <a:lstStyle/>
        <a:p>
          <a:endParaRPr lang="en-US" sz="2400">
            <a:latin typeface="Abadi" panose="020B0604020104020204" pitchFamily="34" charset="0"/>
          </a:endParaRPr>
        </a:p>
      </dgm:t>
    </dgm:pt>
    <dgm:pt modelId="{D649A679-769C-432E-A290-D25F4B5B97F6}" type="sibTrans" cxnId="{2F811739-F905-4B3F-B6D9-4C87D74DB25B}">
      <dgm:prSet/>
      <dgm:spPr/>
      <dgm:t>
        <a:bodyPr/>
        <a:lstStyle/>
        <a:p>
          <a:endParaRPr lang="en-US" sz="2400">
            <a:latin typeface="Abadi" panose="020B0604020104020204" pitchFamily="34" charset="0"/>
          </a:endParaRPr>
        </a:p>
      </dgm:t>
    </dgm:pt>
    <dgm:pt modelId="{2D21F93A-04CF-417B-A561-FDFD954EC24F}">
      <dgm:prSet custT="1"/>
      <dgm:spPr/>
      <dgm:t>
        <a:bodyPr/>
        <a:lstStyle/>
        <a:p>
          <a:r>
            <a:rPr lang="it-IT" sz="2400">
              <a:latin typeface="Abadi" panose="020B0604020104020204" pitchFamily="34" charset="0"/>
            </a:rPr>
            <a:t>museum – musea/museums</a:t>
          </a:r>
          <a:endParaRPr lang="en-US" sz="2400">
            <a:latin typeface="Abadi" panose="020B0604020104020204" pitchFamily="34" charset="0"/>
          </a:endParaRPr>
        </a:p>
      </dgm:t>
    </dgm:pt>
    <dgm:pt modelId="{F3D0B2A3-115A-4824-9832-1EDBEB85E4A6}" type="parTrans" cxnId="{554DFFF9-E810-4326-9149-EE16B6F48409}">
      <dgm:prSet/>
      <dgm:spPr/>
      <dgm:t>
        <a:bodyPr/>
        <a:lstStyle/>
        <a:p>
          <a:endParaRPr lang="en-US" sz="2400">
            <a:latin typeface="Abadi" panose="020B0604020104020204" pitchFamily="34" charset="0"/>
          </a:endParaRPr>
        </a:p>
      </dgm:t>
    </dgm:pt>
    <dgm:pt modelId="{C959D8F7-956F-4916-B35E-6FE688BBD4A2}" type="sibTrans" cxnId="{554DFFF9-E810-4326-9149-EE16B6F48409}">
      <dgm:prSet/>
      <dgm:spPr/>
      <dgm:t>
        <a:bodyPr/>
        <a:lstStyle/>
        <a:p>
          <a:endParaRPr lang="en-US" sz="2400">
            <a:latin typeface="Abadi" panose="020B0604020104020204" pitchFamily="34" charset="0"/>
          </a:endParaRPr>
        </a:p>
      </dgm:t>
    </dgm:pt>
    <dgm:pt modelId="{2ECB4909-2961-49A6-BC15-598CDC5B3280}">
      <dgm:prSet custT="1"/>
      <dgm:spPr/>
      <dgm:t>
        <a:bodyPr/>
        <a:lstStyle/>
        <a:p>
          <a:r>
            <a:rPr lang="it-IT" sz="2400">
              <a:latin typeface="Abadi" panose="020B0604020104020204" pitchFamily="34" charset="0"/>
            </a:rPr>
            <a:t>cursus – cursussen</a:t>
          </a:r>
          <a:endParaRPr lang="en-US" sz="2400">
            <a:latin typeface="Abadi" panose="020B0604020104020204" pitchFamily="34" charset="0"/>
          </a:endParaRPr>
        </a:p>
      </dgm:t>
    </dgm:pt>
    <dgm:pt modelId="{31A34DE0-C08B-42E0-BD7A-95D575EBD8FE}" type="parTrans" cxnId="{4113797E-564A-4776-BD66-3CD19F11467F}">
      <dgm:prSet/>
      <dgm:spPr/>
      <dgm:t>
        <a:bodyPr/>
        <a:lstStyle/>
        <a:p>
          <a:endParaRPr lang="en-US" sz="2400">
            <a:latin typeface="Abadi" panose="020B0604020104020204" pitchFamily="34" charset="0"/>
          </a:endParaRPr>
        </a:p>
      </dgm:t>
    </dgm:pt>
    <dgm:pt modelId="{4D2E1598-72FC-470C-8BE4-E9864FA7D4B8}" type="sibTrans" cxnId="{4113797E-564A-4776-BD66-3CD19F11467F}">
      <dgm:prSet/>
      <dgm:spPr/>
      <dgm:t>
        <a:bodyPr/>
        <a:lstStyle/>
        <a:p>
          <a:endParaRPr lang="en-US" sz="2400">
            <a:latin typeface="Abadi" panose="020B0604020104020204" pitchFamily="34" charset="0"/>
          </a:endParaRPr>
        </a:p>
      </dgm:t>
    </dgm:pt>
    <dgm:pt modelId="{7F95B7BD-3416-4100-A16D-8B4C94A4FD30}">
      <dgm:prSet custT="1"/>
      <dgm:spPr/>
      <dgm:t>
        <a:bodyPr/>
        <a:lstStyle/>
        <a:p>
          <a:r>
            <a:rPr lang="it-IT" sz="2400">
              <a:latin typeface="Abadi" panose="020B0604020104020204" pitchFamily="34" charset="0"/>
            </a:rPr>
            <a:t>dosis – doses</a:t>
          </a:r>
          <a:endParaRPr lang="en-US" sz="2400">
            <a:latin typeface="Abadi" panose="020B0604020104020204" pitchFamily="34" charset="0"/>
          </a:endParaRPr>
        </a:p>
      </dgm:t>
    </dgm:pt>
    <dgm:pt modelId="{48B6CC0A-F7BE-4C2A-ACE0-9D800C0B1A71}" type="parTrans" cxnId="{2DE6C269-C2BA-4A9E-A33B-BFDE7FB09EC2}">
      <dgm:prSet/>
      <dgm:spPr/>
      <dgm:t>
        <a:bodyPr/>
        <a:lstStyle/>
        <a:p>
          <a:endParaRPr lang="en-US" sz="2400">
            <a:latin typeface="Abadi" panose="020B0604020104020204" pitchFamily="34" charset="0"/>
          </a:endParaRPr>
        </a:p>
      </dgm:t>
    </dgm:pt>
    <dgm:pt modelId="{CAA52CA1-08B7-4F5D-B8C6-0A22712740FA}" type="sibTrans" cxnId="{2DE6C269-C2BA-4A9E-A33B-BFDE7FB09EC2}">
      <dgm:prSet/>
      <dgm:spPr/>
      <dgm:t>
        <a:bodyPr/>
        <a:lstStyle/>
        <a:p>
          <a:endParaRPr lang="en-US" sz="2400">
            <a:latin typeface="Abadi" panose="020B0604020104020204" pitchFamily="34" charset="0"/>
          </a:endParaRPr>
        </a:p>
      </dgm:t>
    </dgm:pt>
    <dgm:pt modelId="{8A5F1573-3EFA-49DC-A055-8F2B546BEB2D}" type="pres">
      <dgm:prSet presAssocID="{EBA081D8-1F71-4821-BC19-88A0A79CF8A5}" presName="vert0" presStyleCnt="0">
        <dgm:presLayoutVars>
          <dgm:dir/>
          <dgm:animOne val="branch"/>
          <dgm:animLvl val="lvl"/>
        </dgm:presLayoutVars>
      </dgm:prSet>
      <dgm:spPr/>
      <dgm:t>
        <a:bodyPr/>
        <a:lstStyle/>
        <a:p>
          <a:endParaRPr lang="it-IT"/>
        </a:p>
      </dgm:t>
    </dgm:pt>
    <dgm:pt modelId="{BBA74395-7A9E-4FA6-A3DE-7B86AA6D7953}" type="pres">
      <dgm:prSet presAssocID="{D2227530-6C49-43FD-AB23-9314B800D6C8}" presName="thickLine" presStyleLbl="alignNode1" presStyleIdx="0" presStyleCnt="5"/>
      <dgm:spPr/>
    </dgm:pt>
    <dgm:pt modelId="{92888939-0339-447C-9BF0-229F6F04DDC1}" type="pres">
      <dgm:prSet presAssocID="{D2227530-6C49-43FD-AB23-9314B800D6C8}" presName="horz1" presStyleCnt="0"/>
      <dgm:spPr/>
    </dgm:pt>
    <dgm:pt modelId="{F19C2A59-2168-4E24-B870-6CFE04AC4EDC}" type="pres">
      <dgm:prSet presAssocID="{D2227530-6C49-43FD-AB23-9314B800D6C8}" presName="tx1" presStyleLbl="revTx" presStyleIdx="0" presStyleCnt="5"/>
      <dgm:spPr/>
      <dgm:t>
        <a:bodyPr/>
        <a:lstStyle/>
        <a:p>
          <a:endParaRPr lang="it-IT"/>
        </a:p>
      </dgm:t>
    </dgm:pt>
    <dgm:pt modelId="{D14216CB-0D6C-4436-964C-345439FDD2E0}" type="pres">
      <dgm:prSet presAssocID="{D2227530-6C49-43FD-AB23-9314B800D6C8}" presName="vert1" presStyleCnt="0"/>
      <dgm:spPr/>
    </dgm:pt>
    <dgm:pt modelId="{BD783319-DD8E-4639-808A-B1CB6ABCD81C}" type="pres">
      <dgm:prSet presAssocID="{3C1A67C7-8D5A-4C58-95C9-BAAC1A409220}" presName="thickLine" presStyleLbl="alignNode1" presStyleIdx="1" presStyleCnt="5"/>
      <dgm:spPr/>
    </dgm:pt>
    <dgm:pt modelId="{DCCCE18F-C3A8-4E4B-838F-E452D6BA17BC}" type="pres">
      <dgm:prSet presAssocID="{3C1A67C7-8D5A-4C58-95C9-BAAC1A409220}" presName="horz1" presStyleCnt="0"/>
      <dgm:spPr/>
    </dgm:pt>
    <dgm:pt modelId="{B16822C4-F957-4082-9843-A6C776934906}" type="pres">
      <dgm:prSet presAssocID="{3C1A67C7-8D5A-4C58-95C9-BAAC1A409220}" presName="tx1" presStyleLbl="revTx" presStyleIdx="1" presStyleCnt="5"/>
      <dgm:spPr/>
      <dgm:t>
        <a:bodyPr/>
        <a:lstStyle/>
        <a:p>
          <a:endParaRPr lang="it-IT"/>
        </a:p>
      </dgm:t>
    </dgm:pt>
    <dgm:pt modelId="{4ECCBBBF-1118-41DD-9A85-CF5E16FAEFEA}" type="pres">
      <dgm:prSet presAssocID="{3C1A67C7-8D5A-4C58-95C9-BAAC1A409220}" presName="vert1" presStyleCnt="0"/>
      <dgm:spPr/>
    </dgm:pt>
    <dgm:pt modelId="{1AFDE03C-A557-444B-AAEB-FF3012869E0A}" type="pres">
      <dgm:prSet presAssocID="{2D21F93A-04CF-417B-A561-FDFD954EC24F}" presName="thickLine" presStyleLbl="alignNode1" presStyleIdx="2" presStyleCnt="5"/>
      <dgm:spPr/>
    </dgm:pt>
    <dgm:pt modelId="{C94EA6FF-8B7D-4E46-8EC0-DB5B3059BD4B}" type="pres">
      <dgm:prSet presAssocID="{2D21F93A-04CF-417B-A561-FDFD954EC24F}" presName="horz1" presStyleCnt="0"/>
      <dgm:spPr/>
    </dgm:pt>
    <dgm:pt modelId="{FC081808-D930-4C99-834C-FFFECCC09F58}" type="pres">
      <dgm:prSet presAssocID="{2D21F93A-04CF-417B-A561-FDFD954EC24F}" presName="tx1" presStyleLbl="revTx" presStyleIdx="2" presStyleCnt="5"/>
      <dgm:spPr/>
      <dgm:t>
        <a:bodyPr/>
        <a:lstStyle/>
        <a:p>
          <a:endParaRPr lang="it-IT"/>
        </a:p>
      </dgm:t>
    </dgm:pt>
    <dgm:pt modelId="{BE4AE784-FC89-48DF-8154-57C059EF9107}" type="pres">
      <dgm:prSet presAssocID="{2D21F93A-04CF-417B-A561-FDFD954EC24F}" presName="vert1" presStyleCnt="0"/>
      <dgm:spPr/>
    </dgm:pt>
    <dgm:pt modelId="{A48A7BED-32BE-4168-9A9F-01C1AF7EC845}" type="pres">
      <dgm:prSet presAssocID="{2ECB4909-2961-49A6-BC15-598CDC5B3280}" presName="thickLine" presStyleLbl="alignNode1" presStyleIdx="3" presStyleCnt="5"/>
      <dgm:spPr/>
    </dgm:pt>
    <dgm:pt modelId="{1B959239-3CE9-4F69-BBE7-F8824D6FD066}" type="pres">
      <dgm:prSet presAssocID="{2ECB4909-2961-49A6-BC15-598CDC5B3280}" presName="horz1" presStyleCnt="0"/>
      <dgm:spPr/>
    </dgm:pt>
    <dgm:pt modelId="{5CB3C4B0-5C20-4AFF-A3ED-47B432F9E93F}" type="pres">
      <dgm:prSet presAssocID="{2ECB4909-2961-49A6-BC15-598CDC5B3280}" presName="tx1" presStyleLbl="revTx" presStyleIdx="3" presStyleCnt="5"/>
      <dgm:spPr/>
      <dgm:t>
        <a:bodyPr/>
        <a:lstStyle/>
        <a:p>
          <a:endParaRPr lang="it-IT"/>
        </a:p>
      </dgm:t>
    </dgm:pt>
    <dgm:pt modelId="{F19D3C9C-8A72-49C4-ADF8-5F904B6B7945}" type="pres">
      <dgm:prSet presAssocID="{2ECB4909-2961-49A6-BC15-598CDC5B3280}" presName="vert1" presStyleCnt="0"/>
      <dgm:spPr/>
    </dgm:pt>
    <dgm:pt modelId="{54197798-6AD0-404A-846F-7CF7D1D4C523}" type="pres">
      <dgm:prSet presAssocID="{7F95B7BD-3416-4100-A16D-8B4C94A4FD30}" presName="thickLine" presStyleLbl="alignNode1" presStyleIdx="4" presStyleCnt="5"/>
      <dgm:spPr/>
    </dgm:pt>
    <dgm:pt modelId="{6AAE35FB-5C76-4F7D-B184-0A70685871CB}" type="pres">
      <dgm:prSet presAssocID="{7F95B7BD-3416-4100-A16D-8B4C94A4FD30}" presName="horz1" presStyleCnt="0"/>
      <dgm:spPr/>
    </dgm:pt>
    <dgm:pt modelId="{31CC1D77-1C38-440F-856E-1AB239126C5E}" type="pres">
      <dgm:prSet presAssocID="{7F95B7BD-3416-4100-A16D-8B4C94A4FD30}" presName="tx1" presStyleLbl="revTx" presStyleIdx="4" presStyleCnt="5"/>
      <dgm:spPr/>
      <dgm:t>
        <a:bodyPr/>
        <a:lstStyle/>
        <a:p>
          <a:endParaRPr lang="it-IT"/>
        </a:p>
      </dgm:t>
    </dgm:pt>
    <dgm:pt modelId="{E9792258-DAE4-4AD6-8157-631A523D08CE}" type="pres">
      <dgm:prSet presAssocID="{7F95B7BD-3416-4100-A16D-8B4C94A4FD30}" presName="vert1" presStyleCnt="0"/>
      <dgm:spPr/>
    </dgm:pt>
  </dgm:ptLst>
  <dgm:cxnLst>
    <dgm:cxn modelId="{691BC86C-6C4A-4EE4-A551-9D524A80A907}" type="presOf" srcId="{3C1A67C7-8D5A-4C58-95C9-BAAC1A409220}" destId="{B16822C4-F957-4082-9843-A6C776934906}" srcOrd="0" destOrd="0" presId="urn:microsoft.com/office/officeart/2008/layout/LinedList"/>
    <dgm:cxn modelId="{D6D7B382-AD33-4F0C-9C61-116C7F5BD247}" srcId="{EBA081D8-1F71-4821-BC19-88A0A79CF8A5}" destId="{D2227530-6C49-43FD-AB23-9314B800D6C8}" srcOrd="0" destOrd="0" parTransId="{B209FBCC-BA90-4DC4-8A74-FFE12FACBEB2}" sibTransId="{6CE78C6F-76BF-4E93-B8F8-38C9DDE4D940}"/>
    <dgm:cxn modelId="{2E791DD2-5291-48E2-9882-33DB84DDE6FA}" type="presOf" srcId="{2ECB4909-2961-49A6-BC15-598CDC5B3280}" destId="{5CB3C4B0-5C20-4AFF-A3ED-47B432F9E93F}" srcOrd="0" destOrd="0" presId="urn:microsoft.com/office/officeart/2008/layout/LinedList"/>
    <dgm:cxn modelId="{262EE028-25FA-403B-8B95-5FC106A6E76F}" type="presOf" srcId="{7F95B7BD-3416-4100-A16D-8B4C94A4FD30}" destId="{31CC1D77-1C38-440F-856E-1AB239126C5E}" srcOrd="0" destOrd="0" presId="urn:microsoft.com/office/officeart/2008/layout/LinedList"/>
    <dgm:cxn modelId="{255CD84E-65E4-4E71-B663-02B0DF6204A1}" type="presOf" srcId="{D2227530-6C49-43FD-AB23-9314B800D6C8}" destId="{F19C2A59-2168-4E24-B870-6CFE04AC4EDC}" srcOrd="0" destOrd="0" presId="urn:microsoft.com/office/officeart/2008/layout/LinedList"/>
    <dgm:cxn modelId="{2DE6C269-C2BA-4A9E-A33B-BFDE7FB09EC2}" srcId="{EBA081D8-1F71-4821-BC19-88A0A79CF8A5}" destId="{7F95B7BD-3416-4100-A16D-8B4C94A4FD30}" srcOrd="4" destOrd="0" parTransId="{48B6CC0A-F7BE-4C2A-ACE0-9D800C0B1A71}" sibTransId="{CAA52CA1-08B7-4F5D-B8C6-0A22712740FA}"/>
    <dgm:cxn modelId="{D2372D93-4567-4918-8A82-F2C282F9E703}" type="presOf" srcId="{2D21F93A-04CF-417B-A561-FDFD954EC24F}" destId="{FC081808-D930-4C99-834C-FFFECCC09F58}" srcOrd="0" destOrd="0" presId="urn:microsoft.com/office/officeart/2008/layout/LinedList"/>
    <dgm:cxn modelId="{5521D9E3-EEDB-487E-9376-2FAD64AC8BDE}" type="presOf" srcId="{EBA081D8-1F71-4821-BC19-88A0A79CF8A5}" destId="{8A5F1573-3EFA-49DC-A055-8F2B546BEB2D}" srcOrd="0" destOrd="0" presId="urn:microsoft.com/office/officeart/2008/layout/LinedList"/>
    <dgm:cxn modelId="{4113797E-564A-4776-BD66-3CD19F11467F}" srcId="{EBA081D8-1F71-4821-BC19-88A0A79CF8A5}" destId="{2ECB4909-2961-49A6-BC15-598CDC5B3280}" srcOrd="3" destOrd="0" parTransId="{31A34DE0-C08B-42E0-BD7A-95D575EBD8FE}" sibTransId="{4D2E1598-72FC-470C-8BE4-E9864FA7D4B8}"/>
    <dgm:cxn modelId="{2F811739-F905-4B3F-B6D9-4C87D74DB25B}" srcId="{EBA081D8-1F71-4821-BC19-88A0A79CF8A5}" destId="{3C1A67C7-8D5A-4C58-95C9-BAAC1A409220}" srcOrd="1" destOrd="0" parTransId="{1829626B-C010-494D-A50A-289DD8AE1A92}" sibTransId="{D649A679-769C-432E-A290-D25F4B5B97F6}"/>
    <dgm:cxn modelId="{554DFFF9-E810-4326-9149-EE16B6F48409}" srcId="{EBA081D8-1F71-4821-BC19-88A0A79CF8A5}" destId="{2D21F93A-04CF-417B-A561-FDFD954EC24F}" srcOrd="2" destOrd="0" parTransId="{F3D0B2A3-115A-4824-9832-1EDBEB85E4A6}" sibTransId="{C959D8F7-956F-4916-B35E-6FE688BBD4A2}"/>
    <dgm:cxn modelId="{A4A02046-C2AA-4B2C-AE70-7A4498786966}" type="presParOf" srcId="{8A5F1573-3EFA-49DC-A055-8F2B546BEB2D}" destId="{BBA74395-7A9E-4FA6-A3DE-7B86AA6D7953}" srcOrd="0" destOrd="0" presId="urn:microsoft.com/office/officeart/2008/layout/LinedList"/>
    <dgm:cxn modelId="{7AB60358-0834-40CE-8520-B4A3533C682C}" type="presParOf" srcId="{8A5F1573-3EFA-49DC-A055-8F2B546BEB2D}" destId="{92888939-0339-447C-9BF0-229F6F04DDC1}" srcOrd="1" destOrd="0" presId="urn:microsoft.com/office/officeart/2008/layout/LinedList"/>
    <dgm:cxn modelId="{B80E9D10-CBDA-4532-9902-53E37136D4E6}" type="presParOf" srcId="{92888939-0339-447C-9BF0-229F6F04DDC1}" destId="{F19C2A59-2168-4E24-B870-6CFE04AC4EDC}" srcOrd="0" destOrd="0" presId="urn:microsoft.com/office/officeart/2008/layout/LinedList"/>
    <dgm:cxn modelId="{392D15EE-B7B1-4A13-B7A1-9E8BEA7EB8C2}" type="presParOf" srcId="{92888939-0339-447C-9BF0-229F6F04DDC1}" destId="{D14216CB-0D6C-4436-964C-345439FDD2E0}" srcOrd="1" destOrd="0" presId="urn:microsoft.com/office/officeart/2008/layout/LinedList"/>
    <dgm:cxn modelId="{B010F4E5-E7DC-4BF3-87B5-0856B07D65A9}" type="presParOf" srcId="{8A5F1573-3EFA-49DC-A055-8F2B546BEB2D}" destId="{BD783319-DD8E-4639-808A-B1CB6ABCD81C}" srcOrd="2" destOrd="0" presId="urn:microsoft.com/office/officeart/2008/layout/LinedList"/>
    <dgm:cxn modelId="{2098751D-5C0B-4682-BF19-8C13CF222E2D}" type="presParOf" srcId="{8A5F1573-3EFA-49DC-A055-8F2B546BEB2D}" destId="{DCCCE18F-C3A8-4E4B-838F-E452D6BA17BC}" srcOrd="3" destOrd="0" presId="urn:microsoft.com/office/officeart/2008/layout/LinedList"/>
    <dgm:cxn modelId="{F71FDEFB-655A-460B-AF43-BDD219AD3962}" type="presParOf" srcId="{DCCCE18F-C3A8-4E4B-838F-E452D6BA17BC}" destId="{B16822C4-F957-4082-9843-A6C776934906}" srcOrd="0" destOrd="0" presId="urn:microsoft.com/office/officeart/2008/layout/LinedList"/>
    <dgm:cxn modelId="{CCA973DB-AADD-4A20-B2C4-81DC5C87978F}" type="presParOf" srcId="{DCCCE18F-C3A8-4E4B-838F-E452D6BA17BC}" destId="{4ECCBBBF-1118-41DD-9A85-CF5E16FAEFEA}" srcOrd="1" destOrd="0" presId="urn:microsoft.com/office/officeart/2008/layout/LinedList"/>
    <dgm:cxn modelId="{5D417383-3E10-49C3-B4F0-1CA1604BE9E7}" type="presParOf" srcId="{8A5F1573-3EFA-49DC-A055-8F2B546BEB2D}" destId="{1AFDE03C-A557-444B-AAEB-FF3012869E0A}" srcOrd="4" destOrd="0" presId="urn:microsoft.com/office/officeart/2008/layout/LinedList"/>
    <dgm:cxn modelId="{EF5C5316-258B-4326-A3CF-A4686087F759}" type="presParOf" srcId="{8A5F1573-3EFA-49DC-A055-8F2B546BEB2D}" destId="{C94EA6FF-8B7D-4E46-8EC0-DB5B3059BD4B}" srcOrd="5" destOrd="0" presId="urn:microsoft.com/office/officeart/2008/layout/LinedList"/>
    <dgm:cxn modelId="{934EF540-DF47-4575-ABA7-26ED3892C43B}" type="presParOf" srcId="{C94EA6FF-8B7D-4E46-8EC0-DB5B3059BD4B}" destId="{FC081808-D930-4C99-834C-FFFECCC09F58}" srcOrd="0" destOrd="0" presId="urn:microsoft.com/office/officeart/2008/layout/LinedList"/>
    <dgm:cxn modelId="{12475A00-1B25-42DC-8C43-5B450089D985}" type="presParOf" srcId="{C94EA6FF-8B7D-4E46-8EC0-DB5B3059BD4B}" destId="{BE4AE784-FC89-48DF-8154-57C059EF9107}" srcOrd="1" destOrd="0" presId="urn:microsoft.com/office/officeart/2008/layout/LinedList"/>
    <dgm:cxn modelId="{BADB569C-0382-4911-962B-FE2F228ED24E}" type="presParOf" srcId="{8A5F1573-3EFA-49DC-A055-8F2B546BEB2D}" destId="{A48A7BED-32BE-4168-9A9F-01C1AF7EC845}" srcOrd="6" destOrd="0" presId="urn:microsoft.com/office/officeart/2008/layout/LinedList"/>
    <dgm:cxn modelId="{BA80F523-05EE-4BC5-AA21-3360BC67953F}" type="presParOf" srcId="{8A5F1573-3EFA-49DC-A055-8F2B546BEB2D}" destId="{1B959239-3CE9-4F69-BBE7-F8824D6FD066}" srcOrd="7" destOrd="0" presId="urn:microsoft.com/office/officeart/2008/layout/LinedList"/>
    <dgm:cxn modelId="{CA5B6E39-2DF0-46F7-8AAF-25A38F0A21F5}" type="presParOf" srcId="{1B959239-3CE9-4F69-BBE7-F8824D6FD066}" destId="{5CB3C4B0-5C20-4AFF-A3ED-47B432F9E93F}" srcOrd="0" destOrd="0" presId="urn:microsoft.com/office/officeart/2008/layout/LinedList"/>
    <dgm:cxn modelId="{D1FDA54E-6A92-4D84-B311-70A9B7CC28F5}" type="presParOf" srcId="{1B959239-3CE9-4F69-BBE7-F8824D6FD066}" destId="{F19D3C9C-8A72-49C4-ADF8-5F904B6B7945}" srcOrd="1" destOrd="0" presId="urn:microsoft.com/office/officeart/2008/layout/LinedList"/>
    <dgm:cxn modelId="{C5DD0EA0-3219-4239-95C5-E5128DBECA7D}" type="presParOf" srcId="{8A5F1573-3EFA-49DC-A055-8F2B546BEB2D}" destId="{54197798-6AD0-404A-846F-7CF7D1D4C523}" srcOrd="8" destOrd="0" presId="urn:microsoft.com/office/officeart/2008/layout/LinedList"/>
    <dgm:cxn modelId="{0AD396A7-B239-4141-B531-C653B9654286}" type="presParOf" srcId="{8A5F1573-3EFA-49DC-A055-8F2B546BEB2D}" destId="{6AAE35FB-5C76-4F7D-B184-0A70685871CB}" srcOrd="9" destOrd="0" presId="urn:microsoft.com/office/officeart/2008/layout/LinedList"/>
    <dgm:cxn modelId="{0562E849-6689-47AD-BBD1-52DFDF7029DD}" type="presParOf" srcId="{6AAE35FB-5C76-4F7D-B184-0A70685871CB}" destId="{31CC1D77-1C38-440F-856E-1AB239126C5E}" srcOrd="0" destOrd="0" presId="urn:microsoft.com/office/officeart/2008/layout/LinedList"/>
    <dgm:cxn modelId="{CD07D34F-0048-4FFD-A149-6F66DF8D5D38}" type="presParOf" srcId="{6AAE35FB-5C76-4F7D-B184-0A70685871CB}" destId="{E9792258-DAE4-4AD6-8157-631A523D08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EE484-7456-4DE2-8A40-E118116CB19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54AB6CE-A76B-46D7-B4F3-244F97A18FE2}">
      <dgm:prSet/>
      <dgm:spPr/>
      <dgm:t>
        <a:bodyPr/>
        <a:lstStyle/>
        <a:p>
          <a:r>
            <a:rPr lang="it-IT" dirty="0">
              <a:solidFill>
                <a:schemeClr val="accent1"/>
              </a:solidFill>
            </a:rPr>
            <a:t>De </a:t>
          </a:r>
          <a:r>
            <a:rPr lang="it-IT" dirty="0" err="1">
              <a:solidFill>
                <a:schemeClr val="accent1"/>
              </a:solidFill>
            </a:rPr>
            <a:t>bal</a:t>
          </a:r>
          <a:r>
            <a:rPr lang="it-IT" dirty="0">
              <a:solidFill>
                <a:schemeClr val="accent1"/>
              </a:solidFill>
            </a:rPr>
            <a:t> = la palla </a:t>
          </a:r>
          <a:endParaRPr lang="en-US" dirty="0">
            <a:solidFill>
              <a:schemeClr val="accent1"/>
            </a:solidFill>
          </a:endParaRPr>
        </a:p>
      </dgm:t>
    </dgm:pt>
    <dgm:pt modelId="{3C42F972-70A5-4541-9010-33F102B3A0A9}" type="parTrans" cxnId="{720A39EF-6D6F-47DD-9115-7A9DA65A1B45}">
      <dgm:prSet/>
      <dgm:spPr/>
      <dgm:t>
        <a:bodyPr/>
        <a:lstStyle/>
        <a:p>
          <a:endParaRPr lang="en-US"/>
        </a:p>
      </dgm:t>
    </dgm:pt>
    <dgm:pt modelId="{BAEA6B2D-DEF4-4ADC-BC1F-A44888DFED09}" type="sibTrans" cxnId="{720A39EF-6D6F-47DD-9115-7A9DA65A1B45}">
      <dgm:prSet/>
      <dgm:spPr/>
      <dgm:t>
        <a:bodyPr/>
        <a:lstStyle/>
        <a:p>
          <a:endParaRPr lang="en-US"/>
        </a:p>
      </dgm:t>
    </dgm:pt>
    <dgm:pt modelId="{1C7D364A-56A4-4E10-A42D-3379555B6048}">
      <dgm:prSet/>
      <dgm:spPr/>
      <dgm:t>
        <a:bodyPr/>
        <a:lstStyle/>
        <a:p>
          <a:r>
            <a:rPr lang="it-IT" dirty="0" err="1">
              <a:solidFill>
                <a:schemeClr val="accent1"/>
              </a:solidFill>
            </a:rPr>
            <a:t>Het</a:t>
          </a:r>
          <a:r>
            <a:rPr lang="it-IT" dirty="0">
              <a:solidFill>
                <a:schemeClr val="accent1"/>
              </a:solidFill>
            </a:rPr>
            <a:t> </a:t>
          </a:r>
          <a:r>
            <a:rPr lang="it-IT" dirty="0" err="1">
              <a:solidFill>
                <a:schemeClr val="accent1"/>
              </a:solidFill>
            </a:rPr>
            <a:t>bal</a:t>
          </a:r>
          <a:r>
            <a:rPr lang="it-IT" dirty="0">
              <a:solidFill>
                <a:schemeClr val="accent1"/>
              </a:solidFill>
            </a:rPr>
            <a:t> = il ballo </a:t>
          </a:r>
          <a:endParaRPr lang="en-US" dirty="0">
            <a:solidFill>
              <a:schemeClr val="accent1"/>
            </a:solidFill>
          </a:endParaRPr>
        </a:p>
      </dgm:t>
    </dgm:pt>
    <dgm:pt modelId="{77852439-2378-457F-8EB6-8F0847DD9739}" type="parTrans" cxnId="{8D461198-5D73-4F9D-8E49-4D7527DBCDC4}">
      <dgm:prSet/>
      <dgm:spPr/>
      <dgm:t>
        <a:bodyPr/>
        <a:lstStyle/>
        <a:p>
          <a:endParaRPr lang="en-US"/>
        </a:p>
      </dgm:t>
    </dgm:pt>
    <dgm:pt modelId="{BE189413-329B-4793-99FD-C8925B39A326}" type="sibTrans" cxnId="{8D461198-5D73-4F9D-8E49-4D7527DBCDC4}">
      <dgm:prSet/>
      <dgm:spPr/>
      <dgm:t>
        <a:bodyPr/>
        <a:lstStyle/>
        <a:p>
          <a:endParaRPr lang="en-US"/>
        </a:p>
      </dgm:t>
    </dgm:pt>
    <dgm:pt modelId="{7BE9867C-0A24-438B-9F45-53E73FFF0259}">
      <dgm:prSet/>
      <dgm:spPr/>
      <dgm:t>
        <a:bodyPr/>
        <a:lstStyle/>
        <a:p>
          <a:r>
            <a:rPr lang="it-IT" dirty="0">
              <a:solidFill>
                <a:schemeClr val="accent6"/>
              </a:solidFill>
            </a:rPr>
            <a:t>De </a:t>
          </a:r>
          <a:r>
            <a:rPr lang="it-IT" dirty="0" err="1">
              <a:solidFill>
                <a:schemeClr val="accent6"/>
              </a:solidFill>
            </a:rPr>
            <a:t>bos</a:t>
          </a:r>
          <a:r>
            <a:rPr lang="it-IT" dirty="0">
              <a:solidFill>
                <a:schemeClr val="accent6"/>
              </a:solidFill>
            </a:rPr>
            <a:t> = il mazzo</a:t>
          </a:r>
          <a:endParaRPr lang="en-US" dirty="0">
            <a:solidFill>
              <a:schemeClr val="accent6"/>
            </a:solidFill>
          </a:endParaRPr>
        </a:p>
      </dgm:t>
    </dgm:pt>
    <dgm:pt modelId="{74A1768B-3448-4E65-BBE7-EA3B53720749}" type="parTrans" cxnId="{1F579C65-6964-4FA2-94AD-9403B2E68F30}">
      <dgm:prSet/>
      <dgm:spPr/>
      <dgm:t>
        <a:bodyPr/>
        <a:lstStyle/>
        <a:p>
          <a:endParaRPr lang="en-US"/>
        </a:p>
      </dgm:t>
    </dgm:pt>
    <dgm:pt modelId="{476316CC-E98F-49D2-8A54-B1A8E02C49D1}" type="sibTrans" cxnId="{1F579C65-6964-4FA2-94AD-9403B2E68F30}">
      <dgm:prSet/>
      <dgm:spPr/>
      <dgm:t>
        <a:bodyPr/>
        <a:lstStyle/>
        <a:p>
          <a:endParaRPr lang="en-US"/>
        </a:p>
      </dgm:t>
    </dgm:pt>
    <dgm:pt modelId="{18300239-AF26-4876-A79A-365926B49434}">
      <dgm:prSet/>
      <dgm:spPr/>
      <dgm:t>
        <a:bodyPr/>
        <a:lstStyle/>
        <a:p>
          <a:r>
            <a:rPr lang="it-IT" dirty="0" err="1">
              <a:solidFill>
                <a:schemeClr val="accent6"/>
              </a:solidFill>
            </a:rPr>
            <a:t>Het</a:t>
          </a:r>
          <a:r>
            <a:rPr lang="it-IT" dirty="0">
              <a:solidFill>
                <a:schemeClr val="accent6"/>
              </a:solidFill>
            </a:rPr>
            <a:t> </a:t>
          </a:r>
          <a:r>
            <a:rPr lang="it-IT" dirty="0" err="1">
              <a:solidFill>
                <a:schemeClr val="accent6"/>
              </a:solidFill>
            </a:rPr>
            <a:t>bos</a:t>
          </a:r>
          <a:r>
            <a:rPr lang="it-IT" dirty="0">
              <a:solidFill>
                <a:schemeClr val="accent6"/>
              </a:solidFill>
            </a:rPr>
            <a:t> = il bosco</a:t>
          </a:r>
          <a:endParaRPr lang="en-US" dirty="0">
            <a:solidFill>
              <a:schemeClr val="accent6"/>
            </a:solidFill>
          </a:endParaRPr>
        </a:p>
      </dgm:t>
    </dgm:pt>
    <dgm:pt modelId="{1123772E-64D9-4ED9-B4F7-E4D96CD0D98D}" type="parTrans" cxnId="{1AE50C3A-BF2C-4FBE-9E46-E51292D60C9B}">
      <dgm:prSet/>
      <dgm:spPr/>
      <dgm:t>
        <a:bodyPr/>
        <a:lstStyle/>
        <a:p>
          <a:endParaRPr lang="en-US"/>
        </a:p>
      </dgm:t>
    </dgm:pt>
    <dgm:pt modelId="{F3E43366-771F-4DD8-B592-5A45A589BCC1}" type="sibTrans" cxnId="{1AE50C3A-BF2C-4FBE-9E46-E51292D60C9B}">
      <dgm:prSet/>
      <dgm:spPr/>
      <dgm:t>
        <a:bodyPr/>
        <a:lstStyle/>
        <a:p>
          <a:endParaRPr lang="en-US"/>
        </a:p>
      </dgm:t>
    </dgm:pt>
    <dgm:pt modelId="{60690290-4F26-4460-B7C3-34A70F571293}">
      <dgm:prSet/>
      <dgm:spPr/>
      <dgm:t>
        <a:bodyPr/>
        <a:lstStyle/>
        <a:p>
          <a:r>
            <a:rPr lang="it-IT" dirty="0">
              <a:solidFill>
                <a:srgbClr val="FF0000"/>
              </a:solidFill>
            </a:rPr>
            <a:t>De </a:t>
          </a:r>
          <a:r>
            <a:rPr lang="it-IT" dirty="0" err="1">
              <a:solidFill>
                <a:srgbClr val="FF0000"/>
              </a:solidFill>
            </a:rPr>
            <a:t>jacht</a:t>
          </a:r>
          <a:r>
            <a:rPr lang="it-IT" dirty="0">
              <a:solidFill>
                <a:srgbClr val="FF0000"/>
              </a:solidFill>
            </a:rPr>
            <a:t> = la caccia </a:t>
          </a:r>
          <a:endParaRPr lang="en-US" dirty="0">
            <a:solidFill>
              <a:srgbClr val="FF0000"/>
            </a:solidFill>
          </a:endParaRPr>
        </a:p>
      </dgm:t>
    </dgm:pt>
    <dgm:pt modelId="{EE9ADDE8-C565-47AC-BE3F-489ABE22B111}" type="parTrans" cxnId="{3056683C-72E3-4570-9A1E-B2019FD9CB84}">
      <dgm:prSet/>
      <dgm:spPr/>
      <dgm:t>
        <a:bodyPr/>
        <a:lstStyle/>
        <a:p>
          <a:endParaRPr lang="en-US"/>
        </a:p>
      </dgm:t>
    </dgm:pt>
    <dgm:pt modelId="{62CE886A-65C6-487C-B879-64157B6B6527}" type="sibTrans" cxnId="{3056683C-72E3-4570-9A1E-B2019FD9CB84}">
      <dgm:prSet/>
      <dgm:spPr/>
      <dgm:t>
        <a:bodyPr/>
        <a:lstStyle/>
        <a:p>
          <a:endParaRPr lang="en-US"/>
        </a:p>
      </dgm:t>
    </dgm:pt>
    <dgm:pt modelId="{550D9992-4205-4BAB-BB36-041D90A1C9CF}">
      <dgm:prSet/>
      <dgm:spPr/>
      <dgm:t>
        <a:bodyPr/>
        <a:lstStyle/>
        <a:p>
          <a:r>
            <a:rPr lang="it-IT" dirty="0" err="1">
              <a:solidFill>
                <a:srgbClr val="FF0000"/>
              </a:solidFill>
            </a:rPr>
            <a:t>Het</a:t>
          </a:r>
          <a:r>
            <a:rPr lang="it-IT" dirty="0">
              <a:solidFill>
                <a:srgbClr val="FF0000"/>
              </a:solidFill>
            </a:rPr>
            <a:t> </a:t>
          </a:r>
          <a:r>
            <a:rPr lang="it-IT" dirty="0" err="1">
              <a:solidFill>
                <a:srgbClr val="FF0000"/>
              </a:solidFill>
            </a:rPr>
            <a:t>jacht</a:t>
          </a:r>
          <a:r>
            <a:rPr lang="it-IT" dirty="0">
              <a:solidFill>
                <a:srgbClr val="FF0000"/>
              </a:solidFill>
            </a:rPr>
            <a:t> = yacht </a:t>
          </a:r>
          <a:endParaRPr lang="en-US" dirty="0">
            <a:solidFill>
              <a:srgbClr val="FF0000"/>
            </a:solidFill>
          </a:endParaRPr>
        </a:p>
      </dgm:t>
    </dgm:pt>
    <dgm:pt modelId="{EF200A7D-ED26-446E-B92A-A46CEBF690A6}" type="parTrans" cxnId="{266BAA56-283F-4D98-95B4-42A88B97F6CE}">
      <dgm:prSet/>
      <dgm:spPr/>
      <dgm:t>
        <a:bodyPr/>
        <a:lstStyle/>
        <a:p>
          <a:endParaRPr lang="en-US"/>
        </a:p>
      </dgm:t>
    </dgm:pt>
    <dgm:pt modelId="{7C20577B-734B-406B-B06B-1BB7634B7ACD}" type="sibTrans" cxnId="{266BAA56-283F-4D98-95B4-42A88B97F6CE}">
      <dgm:prSet/>
      <dgm:spPr/>
      <dgm:t>
        <a:bodyPr/>
        <a:lstStyle/>
        <a:p>
          <a:endParaRPr lang="en-US"/>
        </a:p>
      </dgm:t>
    </dgm:pt>
    <dgm:pt modelId="{E598BEDE-2EC8-4203-B0EB-B863B232A613}">
      <dgm:prSet/>
      <dgm:spPr/>
      <dgm:t>
        <a:bodyPr/>
        <a:lstStyle/>
        <a:p>
          <a:r>
            <a:rPr lang="it-IT" dirty="0">
              <a:solidFill>
                <a:schemeClr val="accent2">
                  <a:lumMod val="75000"/>
                </a:schemeClr>
              </a:solidFill>
            </a:rPr>
            <a:t>De </a:t>
          </a:r>
          <a:r>
            <a:rPr lang="it-IT" dirty="0" err="1">
              <a:solidFill>
                <a:schemeClr val="accent2">
                  <a:lumMod val="75000"/>
                </a:schemeClr>
              </a:solidFill>
            </a:rPr>
            <a:t>mens</a:t>
          </a:r>
          <a:r>
            <a:rPr lang="it-IT" dirty="0">
              <a:solidFill>
                <a:schemeClr val="accent2">
                  <a:lumMod val="75000"/>
                </a:schemeClr>
              </a:solidFill>
            </a:rPr>
            <a:t> = l’uomo </a:t>
          </a:r>
          <a:endParaRPr lang="en-US" dirty="0">
            <a:solidFill>
              <a:schemeClr val="accent2">
                <a:lumMod val="75000"/>
              </a:schemeClr>
            </a:solidFill>
          </a:endParaRPr>
        </a:p>
      </dgm:t>
    </dgm:pt>
    <dgm:pt modelId="{A3D6B9C7-0D84-4B4A-84FE-97FA2E54F32B}" type="parTrans" cxnId="{FE992CED-E41A-48AC-A1CE-F25D9673320A}">
      <dgm:prSet/>
      <dgm:spPr/>
      <dgm:t>
        <a:bodyPr/>
        <a:lstStyle/>
        <a:p>
          <a:endParaRPr lang="en-US"/>
        </a:p>
      </dgm:t>
    </dgm:pt>
    <dgm:pt modelId="{8B606160-BC4F-4AD5-B470-99B678A35365}" type="sibTrans" cxnId="{FE992CED-E41A-48AC-A1CE-F25D9673320A}">
      <dgm:prSet/>
      <dgm:spPr/>
      <dgm:t>
        <a:bodyPr/>
        <a:lstStyle/>
        <a:p>
          <a:endParaRPr lang="en-US"/>
        </a:p>
      </dgm:t>
    </dgm:pt>
    <dgm:pt modelId="{1FFD7B18-51F1-468B-BA3C-B8738C91643A}">
      <dgm:prSet/>
      <dgm:spPr/>
      <dgm:t>
        <a:bodyPr/>
        <a:lstStyle/>
        <a:p>
          <a:r>
            <a:rPr lang="it-IT" dirty="0" err="1">
              <a:solidFill>
                <a:schemeClr val="accent2">
                  <a:lumMod val="75000"/>
                </a:schemeClr>
              </a:solidFill>
            </a:rPr>
            <a:t>Het</a:t>
          </a:r>
          <a:r>
            <a:rPr lang="it-IT" dirty="0">
              <a:solidFill>
                <a:schemeClr val="accent2">
                  <a:lumMod val="75000"/>
                </a:schemeClr>
              </a:solidFill>
            </a:rPr>
            <a:t> </a:t>
          </a:r>
          <a:r>
            <a:rPr lang="it-IT" dirty="0" err="1">
              <a:solidFill>
                <a:schemeClr val="accent2">
                  <a:lumMod val="75000"/>
                </a:schemeClr>
              </a:solidFill>
            </a:rPr>
            <a:t>mens</a:t>
          </a:r>
          <a:r>
            <a:rPr lang="it-IT" dirty="0">
              <a:solidFill>
                <a:schemeClr val="accent2">
                  <a:lumMod val="75000"/>
                </a:schemeClr>
              </a:solidFill>
            </a:rPr>
            <a:t> = l’umanità </a:t>
          </a:r>
          <a:endParaRPr lang="en-US" dirty="0">
            <a:solidFill>
              <a:schemeClr val="accent2">
                <a:lumMod val="75000"/>
              </a:schemeClr>
            </a:solidFill>
          </a:endParaRPr>
        </a:p>
      </dgm:t>
    </dgm:pt>
    <dgm:pt modelId="{603D5BF5-E665-4398-93C0-D83A1DE1D07C}" type="parTrans" cxnId="{8F6B1B84-771B-4C50-B364-027C093EAD96}">
      <dgm:prSet/>
      <dgm:spPr/>
      <dgm:t>
        <a:bodyPr/>
        <a:lstStyle/>
        <a:p>
          <a:endParaRPr lang="en-US"/>
        </a:p>
      </dgm:t>
    </dgm:pt>
    <dgm:pt modelId="{58487C71-6765-4128-895D-5BC301DC90F8}" type="sibTrans" cxnId="{8F6B1B84-771B-4C50-B364-027C093EAD96}">
      <dgm:prSet/>
      <dgm:spPr/>
      <dgm:t>
        <a:bodyPr/>
        <a:lstStyle/>
        <a:p>
          <a:endParaRPr lang="en-US"/>
        </a:p>
      </dgm:t>
    </dgm:pt>
    <dgm:pt modelId="{3F900E68-033D-4F7D-BFAF-C9CAD30AB6A9}">
      <dgm:prSet/>
      <dgm:spPr/>
      <dgm:t>
        <a:bodyPr/>
        <a:lstStyle/>
        <a:p>
          <a:r>
            <a:rPr lang="en-US" dirty="0">
              <a:solidFill>
                <a:srgbClr val="FFC000"/>
              </a:solidFill>
            </a:rPr>
            <a:t>De pad = il </a:t>
          </a:r>
          <a:r>
            <a:rPr lang="en-US" dirty="0" err="1">
              <a:solidFill>
                <a:srgbClr val="FFC000"/>
              </a:solidFill>
            </a:rPr>
            <a:t>rospo</a:t>
          </a:r>
          <a:endParaRPr lang="en-US" dirty="0">
            <a:solidFill>
              <a:srgbClr val="FFC000"/>
            </a:solidFill>
          </a:endParaRPr>
        </a:p>
      </dgm:t>
    </dgm:pt>
    <dgm:pt modelId="{5E583926-1AB9-46CB-BA02-BF7697D5E50D}" type="parTrans" cxnId="{5662E6A8-F207-4407-9BD0-D0369BC6CA5C}">
      <dgm:prSet/>
      <dgm:spPr/>
      <dgm:t>
        <a:bodyPr/>
        <a:lstStyle/>
        <a:p>
          <a:endParaRPr lang="it-IT"/>
        </a:p>
      </dgm:t>
    </dgm:pt>
    <dgm:pt modelId="{95370C32-22C9-4F24-92DC-16741E6A5829}" type="sibTrans" cxnId="{5662E6A8-F207-4407-9BD0-D0369BC6CA5C}">
      <dgm:prSet/>
      <dgm:spPr/>
      <dgm:t>
        <a:bodyPr/>
        <a:lstStyle/>
        <a:p>
          <a:endParaRPr lang="it-IT"/>
        </a:p>
      </dgm:t>
    </dgm:pt>
    <dgm:pt modelId="{1FB8BAAA-FF00-475E-AEFC-59BFFCA177EF}">
      <dgm:prSet/>
      <dgm:spPr/>
      <dgm:t>
        <a:bodyPr/>
        <a:lstStyle/>
        <a:p>
          <a:r>
            <a:rPr lang="en-US" dirty="0">
              <a:solidFill>
                <a:srgbClr val="FFC000"/>
              </a:solidFill>
            </a:rPr>
            <a:t>Het pad = il </a:t>
          </a:r>
          <a:r>
            <a:rPr lang="en-US" dirty="0" err="1">
              <a:solidFill>
                <a:srgbClr val="FFC000"/>
              </a:solidFill>
            </a:rPr>
            <a:t>sentiero</a:t>
          </a:r>
          <a:r>
            <a:rPr lang="en-US" dirty="0">
              <a:solidFill>
                <a:srgbClr val="FFC000"/>
              </a:solidFill>
            </a:rPr>
            <a:t> </a:t>
          </a:r>
        </a:p>
      </dgm:t>
    </dgm:pt>
    <dgm:pt modelId="{D16553CA-4E0F-4E48-BEB7-791A80843D43}" type="parTrans" cxnId="{001F280A-D391-47C6-AB93-1991AB35086D}">
      <dgm:prSet/>
      <dgm:spPr/>
      <dgm:t>
        <a:bodyPr/>
        <a:lstStyle/>
        <a:p>
          <a:endParaRPr lang="it-IT"/>
        </a:p>
      </dgm:t>
    </dgm:pt>
    <dgm:pt modelId="{6F8B2ADA-91B5-4352-9C3C-B635AEC6F8B0}" type="sibTrans" cxnId="{001F280A-D391-47C6-AB93-1991AB35086D}">
      <dgm:prSet/>
      <dgm:spPr/>
      <dgm:t>
        <a:bodyPr/>
        <a:lstStyle/>
        <a:p>
          <a:endParaRPr lang="it-IT"/>
        </a:p>
      </dgm:t>
    </dgm:pt>
    <dgm:pt modelId="{A3E8E08F-E4A3-4E6F-A6BF-9A5A1AD0FDCB}" type="pres">
      <dgm:prSet presAssocID="{E8FEE484-7456-4DE2-8A40-E118116CB198}" presName="vert0" presStyleCnt="0">
        <dgm:presLayoutVars>
          <dgm:dir/>
          <dgm:animOne val="branch"/>
          <dgm:animLvl val="lvl"/>
        </dgm:presLayoutVars>
      </dgm:prSet>
      <dgm:spPr/>
      <dgm:t>
        <a:bodyPr/>
        <a:lstStyle/>
        <a:p>
          <a:endParaRPr lang="it-IT"/>
        </a:p>
      </dgm:t>
    </dgm:pt>
    <dgm:pt modelId="{195CD61D-61D9-4B76-8C15-45C405B1A5F3}" type="pres">
      <dgm:prSet presAssocID="{654AB6CE-A76B-46D7-B4F3-244F97A18FE2}" presName="thickLine" presStyleLbl="alignNode1" presStyleIdx="0" presStyleCnt="10"/>
      <dgm:spPr/>
    </dgm:pt>
    <dgm:pt modelId="{AA026FEC-A861-4648-B1E8-061D5E6FB2BA}" type="pres">
      <dgm:prSet presAssocID="{654AB6CE-A76B-46D7-B4F3-244F97A18FE2}" presName="horz1" presStyleCnt="0"/>
      <dgm:spPr/>
    </dgm:pt>
    <dgm:pt modelId="{C9B16644-AFCF-448F-AA51-5828D29CC4CB}" type="pres">
      <dgm:prSet presAssocID="{654AB6CE-A76B-46D7-B4F3-244F97A18FE2}" presName="tx1" presStyleLbl="revTx" presStyleIdx="0" presStyleCnt="10"/>
      <dgm:spPr/>
      <dgm:t>
        <a:bodyPr/>
        <a:lstStyle/>
        <a:p>
          <a:endParaRPr lang="it-IT"/>
        </a:p>
      </dgm:t>
    </dgm:pt>
    <dgm:pt modelId="{01EF1538-BA56-4614-9A42-A5C521ACA003}" type="pres">
      <dgm:prSet presAssocID="{654AB6CE-A76B-46D7-B4F3-244F97A18FE2}" presName="vert1" presStyleCnt="0"/>
      <dgm:spPr/>
    </dgm:pt>
    <dgm:pt modelId="{E4D33976-B251-41E4-A536-E550DBE02208}" type="pres">
      <dgm:prSet presAssocID="{1C7D364A-56A4-4E10-A42D-3379555B6048}" presName="thickLine" presStyleLbl="alignNode1" presStyleIdx="1" presStyleCnt="10"/>
      <dgm:spPr/>
    </dgm:pt>
    <dgm:pt modelId="{6BFF747A-A536-4FAD-8722-ECADB87B0746}" type="pres">
      <dgm:prSet presAssocID="{1C7D364A-56A4-4E10-A42D-3379555B6048}" presName="horz1" presStyleCnt="0"/>
      <dgm:spPr/>
    </dgm:pt>
    <dgm:pt modelId="{474CC48D-FB77-4DBA-8DA8-D9FBA11C8A12}" type="pres">
      <dgm:prSet presAssocID="{1C7D364A-56A4-4E10-A42D-3379555B6048}" presName="tx1" presStyleLbl="revTx" presStyleIdx="1" presStyleCnt="10"/>
      <dgm:spPr/>
      <dgm:t>
        <a:bodyPr/>
        <a:lstStyle/>
        <a:p>
          <a:endParaRPr lang="it-IT"/>
        </a:p>
      </dgm:t>
    </dgm:pt>
    <dgm:pt modelId="{81B2C1F1-7B90-4AFA-ACB6-7AA098095FF9}" type="pres">
      <dgm:prSet presAssocID="{1C7D364A-56A4-4E10-A42D-3379555B6048}" presName="vert1" presStyleCnt="0"/>
      <dgm:spPr/>
    </dgm:pt>
    <dgm:pt modelId="{67E8CE4F-92F9-43FC-AD14-A63A60448DE8}" type="pres">
      <dgm:prSet presAssocID="{7BE9867C-0A24-438B-9F45-53E73FFF0259}" presName="thickLine" presStyleLbl="alignNode1" presStyleIdx="2" presStyleCnt="10"/>
      <dgm:spPr/>
    </dgm:pt>
    <dgm:pt modelId="{FAD517E7-E1F8-4FE2-AE42-5C000533E7E6}" type="pres">
      <dgm:prSet presAssocID="{7BE9867C-0A24-438B-9F45-53E73FFF0259}" presName="horz1" presStyleCnt="0"/>
      <dgm:spPr/>
    </dgm:pt>
    <dgm:pt modelId="{9DC2AA50-474A-4C36-83B5-B5D9E7D0A1B0}" type="pres">
      <dgm:prSet presAssocID="{7BE9867C-0A24-438B-9F45-53E73FFF0259}" presName="tx1" presStyleLbl="revTx" presStyleIdx="2" presStyleCnt="10"/>
      <dgm:spPr/>
      <dgm:t>
        <a:bodyPr/>
        <a:lstStyle/>
        <a:p>
          <a:endParaRPr lang="it-IT"/>
        </a:p>
      </dgm:t>
    </dgm:pt>
    <dgm:pt modelId="{65D76C55-5BE5-437E-A442-15732C252F65}" type="pres">
      <dgm:prSet presAssocID="{7BE9867C-0A24-438B-9F45-53E73FFF0259}" presName="vert1" presStyleCnt="0"/>
      <dgm:spPr/>
    </dgm:pt>
    <dgm:pt modelId="{88824F8F-48DC-4A43-9524-F7003E9FF2F7}" type="pres">
      <dgm:prSet presAssocID="{18300239-AF26-4876-A79A-365926B49434}" presName="thickLine" presStyleLbl="alignNode1" presStyleIdx="3" presStyleCnt="10"/>
      <dgm:spPr/>
    </dgm:pt>
    <dgm:pt modelId="{BAF24AC0-4232-4391-B348-16172EFE70F6}" type="pres">
      <dgm:prSet presAssocID="{18300239-AF26-4876-A79A-365926B49434}" presName="horz1" presStyleCnt="0"/>
      <dgm:spPr/>
    </dgm:pt>
    <dgm:pt modelId="{D7D0E6D6-4954-47D9-A03A-6038B1A71182}" type="pres">
      <dgm:prSet presAssocID="{18300239-AF26-4876-A79A-365926B49434}" presName="tx1" presStyleLbl="revTx" presStyleIdx="3" presStyleCnt="10"/>
      <dgm:spPr/>
      <dgm:t>
        <a:bodyPr/>
        <a:lstStyle/>
        <a:p>
          <a:endParaRPr lang="it-IT"/>
        </a:p>
      </dgm:t>
    </dgm:pt>
    <dgm:pt modelId="{8F007F7B-62F1-46C0-9861-1F66E535EAFF}" type="pres">
      <dgm:prSet presAssocID="{18300239-AF26-4876-A79A-365926B49434}" presName="vert1" presStyleCnt="0"/>
      <dgm:spPr/>
    </dgm:pt>
    <dgm:pt modelId="{8EACA5B8-B4AE-4CD9-B61E-BA18D6884AF2}" type="pres">
      <dgm:prSet presAssocID="{60690290-4F26-4460-B7C3-34A70F571293}" presName="thickLine" presStyleLbl="alignNode1" presStyleIdx="4" presStyleCnt="10"/>
      <dgm:spPr/>
    </dgm:pt>
    <dgm:pt modelId="{413031DC-2DFC-40C5-931F-8CC859E155ED}" type="pres">
      <dgm:prSet presAssocID="{60690290-4F26-4460-B7C3-34A70F571293}" presName="horz1" presStyleCnt="0"/>
      <dgm:spPr/>
    </dgm:pt>
    <dgm:pt modelId="{B8352F6E-DE98-462D-874C-84B57FCA7EE1}" type="pres">
      <dgm:prSet presAssocID="{60690290-4F26-4460-B7C3-34A70F571293}" presName="tx1" presStyleLbl="revTx" presStyleIdx="4" presStyleCnt="10"/>
      <dgm:spPr/>
      <dgm:t>
        <a:bodyPr/>
        <a:lstStyle/>
        <a:p>
          <a:endParaRPr lang="it-IT"/>
        </a:p>
      </dgm:t>
    </dgm:pt>
    <dgm:pt modelId="{2929AA13-606F-4D0C-98D7-BB3156644912}" type="pres">
      <dgm:prSet presAssocID="{60690290-4F26-4460-B7C3-34A70F571293}" presName="vert1" presStyleCnt="0"/>
      <dgm:spPr/>
    </dgm:pt>
    <dgm:pt modelId="{D7D7E935-CE44-4D4F-BE61-7C5E6C1E8964}" type="pres">
      <dgm:prSet presAssocID="{550D9992-4205-4BAB-BB36-041D90A1C9CF}" presName="thickLine" presStyleLbl="alignNode1" presStyleIdx="5" presStyleCnt="10"/>
      <dgm:spPr/>
    </dgm:pt>
    <dgm:pt modelId="{3ED55FFC-3EC6-4BAC-9E86-B506A83FE1EA}" type="pres">
      <dgm:prSet presAssocID="{550D9992-4205-4BAB-BB36-041D90A1C9CF}" presName="horz1" presStyleCnt="0"/>
      <dgm:spPr/>
    </dgm:pt>
    <dgm:pt modelId="{6EA50A5C-BAF6-461E-9CEF-F2ADA003E520}" type="pres">
      <dgm:prSet presAssocID="{550D9992-4205-4BAB-BB36-041D90A1C9CF}" presName="tx1" presStyleLbl="revTx" presStyleIdx="5" presStyleCnt="10"/>
      <dgm:spPr/>
      <dgm:t>
        <a:bodyPr/>
        <a:lstStyle/>
        <a:p>
          <a:endParaRPr lang="it-IT"/>
        </a:p>
      </dgm:t>
    </dgm:pt>
    <dgm:pt modelId="{26B0396B-E7E1-4963-AEF6-2811975584F6}" type="pres">
      <dgm:prSet presAssocID="{550D9992-4205-4BAB-BB36-041D90A1C9CF}" presName="vert1" presStyleCnt="0"/>
      <dgm:spPr/>
    </dgm:pt>
    <dgm:pt modelId="{E8DA39B9-CDE7-4022-960C-3612CEB723CB}" type="pres">
      <dgm:prSet presAssocID="{E598BEDE-2EC8-4203-B0EB-B863B232A613}" presName="thickLine" presStyleLbl="alignNode1" presStyleIdx="6" presStyleCnt="10"/>
      <dgm:spPr/>
    </dgm:pt>
    <dgm:pt modelId="{D44DF8C4-962D-415A-A79A-90874B071910}" type="pres">
      <dgm:prSet presAssocID="{E598BEDE-2EC8-4203-B0EB-B863B232A613}" presName="horz1" presStyleCnt="0"/>
      <dgm:spPr/>
    </dgm:pt>
    <dgm:pt modelId="{B24E1C6F-6583-4B1A-8677-2A19525FA8E7}" type="pres">
      <dgm:prSet presAssocID="{E598BEDE-2EC8-4203-B0EB-B863B232A613}" presName="tx1" presStyleLbl="revTx" presStyleIdx="6" presStyleCnt="10"/>
      <dgm:spPr/>
      <dgm:t>
        <a:bodyPr/>
        <a:lstStyle/>
        <a:p>
          <a:endParaRPr lang="it-IT"/>
        </a:p>
      </dgm:t>
    </dgm:pt>
    <dgm:pt modelId="{E6F8564A-AB32-41A9-8AB3-23B6676E890D}" type="pres">
      <dgm:prSet presAssocID="{E598BEDE-2EC8-4203-B0EB-B863B232A613}" presName="vert1" presStyleCnt="0"/>
      <dgm:spPr/>
    </dgm:pt>
    <dgm:pt modelId="{5F3210B3-AC1D-4AEB-935E-38B64572D801}" type="pres">
      <dgm:prSet presAssocID="{1FFD7B18-51F1-468B-BA3C-B8738C91643A}" presName="thickLine" presStyleLbl="alignNode1" presStyleIdx="7" presStyleCnt="10"/>
      <dgm:spPr/>
    </dgm:pt>
    <dgm:pt modelId="{BFD6E522-C1E2-4877-918C-FED1FF9DAE33}" type="pres">
      <dgm:prSet presAssocID="{1FFD7B18-51F1-468B-BA3C-B8738C91643A}" presName="horz1" presStyleCnt="0"/>
      <dgm:spPr/>
    </dgm:pt>
    <dgm:pt modelId="{2AA234C5-C422-4C20-92CD-2E8C1BE37148}" type="pres">
      <dgm:prSet presAssocID="{1FFD7B18-51F1-468B-BA3C-B8738C91643A}" presName="tx1" presStyleLbl="revTx" presStyleIdx="7" presStyleCnt="10"/>
      <dgm:spPr/>
      <dgm:t>
        <a:bodyPr/>
        <a:lstStyle/>
        <a:p>
          <a:endParaRPr lang="it-IT"/>
        </a:p>
      </dgm:t>
    </dgm:pt>
    <dgm:pt modelId="{FC7D3B42-D614-4176-9E0C-E08A6709A5A1}" type="pres">
      <dgm:prSet presAssocID="{1FFD7B18-51F1-468B-BA3C-B8738C91643A}" presName="vert1" presStyleCnt="0"/>
      <dgm:spPr/>
    </dgm:pt>
    <dgm:pt modelId="{7744EAC1-5592-41EA-B215-EA1A0BC7EE35}" type="pres">
      <dgm:prSet presAssocID="{3F900E68-033D-4F7D-BFAF-C9CAD30AB6A9}" presName="thickLine" presStyleLbl="alignNode1" presStyleIdx="8" presStyleCnt="10"/>
      <dgm:spPr/>
    </dgm:pt>
    <dgm:pt modelId="{09849D5C-DA82-4395-BFD2-5C7C93EA7016}" type="pres">
      <dgm:prSet presAssocID="{3F900E68-033D-4F7D-BFAF-C9CAD30AB6A9}" presName="horz1" presStyleCnt="0"/>
      <dgm:spPr/>
    </dgm:pt>
    <dgm:pt modelId="{8A847B87-C7E8-486E-A942-962065967F7E}" type="pres">
      <dgm:prSet presAssocID="{3F900E68-033D-4F7D-BFAF-C9CAD30AB6A9}" presName="tx1" presStyleLbl="revTx" presStyleIdx="8" presStyleCnt="10"/>
      <dgm:spPr/>
      <dgm:t>
        <a:bodyPr/>
        <a:lstStyle/>
        <a:p>
          <a:endParaRPr lang="it-IT"/>
        </a:p>
      </dgm:t>
    </dgm:pt>
    <dgm:pt modelId="{4081777F-77B4-4099-B1B0-C97C7FFAD57B}" type="pres">
      <dgm:prSet presAssocID="{3F900E68-033D-4F7D-BFAF-C9CAD30AB6A9}" presName="vert1" presStyleCnt="0"/>
      <dgm:spPr/>
    </dgm:pt>
    <dgm:pt modelId="{0B1FE181-69D1-4BA9-92B6-56C29A9CF444}" type="pres">
      <dgm:prSet presAssocID="{1FB8BAAA-FF00-475E-AEFC-59BFFCA177EF}" presName="thickLine" presStyleLbl="alignNode1" presStyleIdx="9" presStyleCnt="10"/>
      <dgm:spPr/>
    </dgm:pt>
    <dgm:pt modelId="{B29C750F-AAA7-4A4E-94F1-06272982B018}" type="pres">
      <dgm:prSet presAssocID="{1FB8BAAA-FF00-475E-AEFC-59BFFCA177EF}" presName="horz1" presStyleCnt="0"/>
      <dgm:spPr/>
    </dgm:pt>
    <dgm:pt modelId="{B8A4FD7F-08AC-4E49-95AF-8DA11D81B0B6}" type="pres">
      <dgm:prSet presAssocID="{1FB8BAAA-FF00-475E-AEFC-59BFFCA177EF}" presName="tx1" presStyleLbl="revTx" presStyleIdx="9" presStyleCnt="10"/>
      <dgm:spPr/>
      <dgm:t>
        <a:bodyPr/>
        <a:lstStyle/>
        <a:p>
          <a:endParaRPr lang="it-IT"/>
        </a:p>
      </dgm:t>
    </dgm:pt>
    <dgm:pt modelId="{ABB9323B-D54B-407B-B9A4-2796AA3B8E15}" type="pres">
      <dgm:prSet presAssocID="{1FB8BAAA-FF00-475E-AEFC-59BFFCA177EF}" presName="vert1" presStyleCnt="0"/>
      <dgm:spPr/>
    </dgm:pt>
  </dgm:ptLst>
  <dgm:cxnLst>
    <dgm:cxn modelId="{1AE50C3A-BF2C-4FBE-9E46-E51292D60C9B}" srcId="{E8FEE484-7456-4DE2-8A40-E118116CB198}" destId="{18300239-AF26-4876-A79A-365926B49434}" srcOrd="3" destOrd="0" parTransId="{1123772E-64D9-4ED9-B4F7-E4D96CD0D98D}" sibTransId="{F3E43366-771F-4DD8-B592-5A45A589BCC1}"/>
    <dgm:cxn modelId="{2BB83A00-7BD8-4F1F-9CC5-3D95A223390C}" type="presOf" srcId="{550D9992-4205-4BAB-BB36-041D90A1C9CF}" destId="{6EA50A5C-BAF6-461E-9CEF-F2ADA003E520}" srcOrd="0" destOrd="0" presId="urn:microsoft.com/office/officeart/2008/layout/LinedList"/>
    <dgm:cxn modelId="{5662E6A8-F207-4407-9BD0-D0369BC6CA5C}" srcId="{E8FEE484-7456-4DE2-8A40-E118116CB198}" destId="{3F900E68-033D-4F7D-BFAF-C9CAD30AB6A9}" srcOrd="8" destOrd="0" parTransId="{5E583926-1AB9-46CB-BA02-BF7697D5E50D}" sibTransId="{95370C32-22C9-4F24-92DC-16741E6A5829}"/>
    <dgm:cxn modelId="{1865EB00-4425-4E7A-A2AE-F1A8DA5B99E4}" type="presOf" srcId="{1FB8BAAA-FF00-475E-AEFC-59BFFCA177EF}" destId="{B8A4FD7F-08AC-4E49-95AF-8DA11D81B0B6}" srcOrd="0" destOrd="0" presId="urn:microsoft.com/office/officeart/2008/layout/LinedList"/>
    <dgm:cxn modelId="{E02AA6CE-18AB-4B48-B0D5-2DE01E978A6A}" type="presOf" srcId="{E598BEDE-2EC8-4203-B0EB-B863B232A613}" destId="{B24E1C6F-6583-4B1A-8677-2A19525FA8E7}" srcOrd="0" destOrd="0" presId="urn:microsoft.com/office/officeart/2008/layout/LinedList"/>
    <dgm:cxn modelId="{1C3DE3ED-91BD-455C-A6E0-E0A4AA2418D9}" type="presOf" srcId="{654AB6CE-A76B-46D7-B4F3-244F97A18FE2}" destId="{C9B16644-AFCF-448F-AA51-5828D29CC4CB}" srcOrd="0" destOrd="0" presId="urn:microsoft.com/office/officeart/2008/layout/LinedList"/>
    <dgm:cxn modelId="{720A39EF-6D6F-47DD-9115-7A9DA65A1B45}" srcId="{E8FEE484-7456-4DE2-8A40-E118116CB198}" destId="{654AB6CE-A76B-46D7-B4F3-244F97A18FE2}" srcOrd="0" destOrd="0" parTransId="{3C42F972-70A5-4541-9010-33F102B3A0A9}" sibTransId="{BAEA6B2D-DEF4-4ADC-BC1F-A44888DFED09}"/>
    <dgm:cxn modelId="{A7E22ADA-7C22-4AB5-842D-6298683B036B}" type="presOf" srcId="{1FFD7B18-51F1-468B-BA3C-B8738C91643A}" destId="{2AA234C5-C422-4C20-92CD-2E8C1BE37148}" srcOrd="0" destOrd="0" presId="urn:microsoft.com/office/officeart/2008/layout/LinedList"/>
    <dgm:cxn modelId="{8F6B1B84-771B-4C50-B364-027C093EAD96}" srcId="{E8FEE484-7456-4DE2-8A40-E118116CB198}" destId="{1FFD7B18-51F1-468B-BA3C-B8738C91643A}" srcOrd="7" destOrd="0" parTransId="{603D5BF5-E665-4398-93C0-D83A1DE1D07C}" sibTransId="{58487C71-6765-4128-895D-5BC301DC90F8}"/>
    <dgm:cxn modelId="{8D461198-5D73-4F9D-8E49-4D7527DBCDC4}" srcId="{E8FEE484-7456-4DE2-8A40-E118116CB198}" destId="{1C7D364A-56A4-4E10-A42D-3379555B6048}" srcOrd="1" destOrd="0" parTransId="{77852439-2378-457F-8EB6-8F0847DD9739}" sibTransId="{BE189413-329B-4793-99FD-C8925B39A326}"/>
    <dgm:cxn modelId="{28B8EF1E-6128-4B92-98DE-FB2B994453E7}" type="presOf" srcId="{E8FEE484-7456-4DE2-8A40-E118116CB198}" destId="{A3E8E08F-E4A3-4E6F-A6BF-9A5A1AD0FDCB}" srcOrd="0" destOrd="0" presId="urn:microsoft.com/office/officeart/2008/layout/LinedList"/>
    <dgm:cxn modelId="{DF77C5DF-0556-4260-ADC9-D5D7B71CE525}" type="presOf" srcId="{7BE9867C-0A24-438B-9F45-53E73FFF0259}" destId="{9DC2AA50-474A-4C36-83B5-B5D9E7D0A1B0}" srcOrd="0" destOrd="0" presId="urn:microsoft.com/office/officeart/2008/layout/LinedList"/>
    <dgm:cxn modelId="{001F280A-D391-47C6-AB93-1991AB35086D}" srcId="{E8FEE484-7456-4DE2-8A40-E118116CB198}" destId="{1FB8BAAA-FF00-475E-AEFC-59BFFCA177EF}" srcOrd="9" destOrd="0" parTransId="{D16553CA-4E0F-4E48-BEB7-791A80843D43}" sibTransId="{6F8B2ADA-91B5-4352-9C3C-B635AEC6F8B0}"/>
    <dgm:cxn modelId="{3056683C-72E3-4570-9A1E-B2019FD9CB84}" srcId="{E8FEE484-7456-4DE2-8A40-E118116CB198}" destId="{60690290-4F26-4460-B7C3-34A70F571293}" srcOrd="4" destOrd="0" parTransId="{EE9ADDE8-C565-47AC-BE3F-489ABE22B111}" sibTransId="{62CE886A-65C6-487C-B879-64157B6B6527}"/>
    <dgm:cxn modelId="{882E7EED-ACF5-485B-9BAD-AF944DC7B202}" type="presOf" srcId="{18300239-AF26-4876-A79A-365926B49434}" destId="{D7D0E6D6-4954-47D9-A03A-6038B1A71182}" srcOrd="0" destOrd="0" presId="urn:microsoft.com/office/officeart/2008/layout/LinedList"/>
    <dgm:cxn modelId="{266BAA56-283F-4D98-95B4-42A88B97F6CE}" srcId="{E8FEE484-7456-4DE2-8A40-E118116CB198}" destId="{550D9992-4205-4BAB-BB36-041D90A1C9CF}" srcOrd="5" destOrd="0" parTransId="{EF200A7D-ED26-446E-B92A-A46CEBF690A6}" sibTransId="{7C20577B-734B-406B-B06B-1BB7634B7ACD}"/>
    <dgm:cxn modelId="{8A1BE81D-C204-4B91-994C-FE970F22F8D0}" type="presOf" srcId="{60690290-4F26-4460-B7C3-34A70F571293}" destId="{B8352F6E-DE98-462D-874C-84B57FCA7EE1}" srcOrd="0" destOrd="0" presId="urn:microsoft.com/office/officeart/2008/layout/LinedList"/>
    <dgm:cxn modelId="{EFC840AC-36AD-47FD-AD6C-0FB33CF7D738}" type="presOf" srcId="{3F900E68-033D-4F7D-BFAF-C9CAD30AB6A9}" destId="{8A847B87-C7E8-486E-A942-962065967F7E}" srcOrd="0" destOrd="0" presId="urn:microsoft.com/office/officeart/2008/layout/LinedList"/>
    <dgm:cxn modelId="{1F579C65-6964-4FA2-94AD-9403B2E68F30}" srcId="{E8FEE484-7456-4DE2-8A40-E118116CB198}" destId="{7BE9867C-0A24-438B-9F45-53E73FFF0259}" srcOrd="2" destOrd="0" parTransId="{74A1768B-3448-4E65-BBE7-EA3B53720749}" sibTransId="{476316CC-E98F-49D2-8A54-B1A8E02C49D1}"/>
    <dgm:cxn modelId="{A47A007E-961A-4F89-8E40-9B2AC7EF9F9A}" type="presOf" srcId="{1C7D364A-56A4-4E10-A42D-3379555B6048}" destId="{474CC48D-FB77-4DBA-8DA8-D9FBA11C8A12}" srcOrd="0" destOrd="0" presId="urn:microsoft.com/office/officeart/2008/layout/LinedList"/>
    <dgm:cxn modelId="{FE992CED-E41A-48AC-A1CE-F25D9673320A}" srcId="{E8FEE484-7456-4DE2-8A40-E118116CB198}" destId="{E598BEDE-2EC8-4203-B0EB-B863B232A613}" srcOrd="6" destOrd="0" parTransId="{A3D6B9C7-0D84-4B4A-84FE-97FA2E54F32B}" sibTransId="{8B606160-BC4F-4AD5-B470-99B678A35365}"/>
    <dgm:cxn modelId="{4B28001E-0DB0-4BDD-9A75-73557B75FE59}" type="presParOf" srcId="{A3E8E08F-E4A3-4E6F-A6BF-9A5A1AD0FDCB}" destId="{195CD61D-61D9-4B76-8C15-45C405B1A5F3}" srcOrd="0" destOrd="0" presId="urn:microsoft.com/office/officeart/2008/layout/LinedList"/>
    <dgm:cxn modelId="{2F811CE0-E4C5-4E2B-8E96-EDBD7F2B6E28}" type="presParOf" srcId="{A3E8E08F-E4A3-4E6F-A6BF-9A5A1AD0FDCB}" destId="{AA026FEC-A861-4648-B1E8-061D5E6FB2BA}" srcOrd="1" destOrd="0" presId="urn:microsoft.com/office/officeart/2008/layout/LinedList"/>
    <dgm:cxn modelId="{AFD775C8-E9CD-4509-BDD9-332D13A7512C}" type="presParOf" srcId="{AA026FEC-A861-4648-B1E8-061D5E6FB2BA}" destId="{C9B16644-AFCF-448F-AA51-5828D29CC4CB}" srcOrd="0" destOrd="0" presId="urn:microsoft.com/office/officeart/2008/layout/LinedList"/>
    <dgm:cxn modelId="{2A9FFC24-0E2A-4977-94D0-198FF7B2A83B}" type="presParOf" srcId="{AA026FEC-A861-4648-B1E8-061D5E6FB2BA}" destId="{01EF1538-BA56-4614-9A42-A5C521ACA003}" srcOrd="1" destOrd="0" presId="urn:microsoft.com/office/officeart/2008/layout/LinedList"/>
    <dgm:cxn modelId="{8DCB2BC4-0480-47B4-A036-B2CA1A6DA143}" type="presParOf" srcId="{A3E8E08F-E4A3-4E6F-A6BF-9A5A1AD0FDCB}" destId="{E4D33976-B251-41E4-A536-E550DBE02208}" srcOrd="2" destOrd="0" presId="urn:microsoft.com/office/officeart/2008/layout/LinedList"/>
    <dgm:cxn modelId="{74DF246F-99BC-47BE-814D-1B447331C7D7}" type="presParOf" srcId="{A3E8E08F-E4A3-4E6F-A6BF-9A5A1AD0FDCB}" destId="{6BFF747A-A536-4FAD-8722-ECADB87B0746}" srcOrd="3" destOrd="0" presId="urn:microsoft.com/office/officeart/2008/layout/LinedList"/>
    <dgm:cxn modelId="{70F4A845-37BE-4FE8-A833-ACBC645DD631}" type="presParOf" srcId="{6BFF747A-A536-4FAD-8722-ECADB87B0746}" destId="{474CC48D-FB77-4DBA-8DA8-D9FBA11C8A12}" srcOrd="0" destOrd="0" presId="urn:microsoft.com/office/officeart/2008/layout/LinedList"/>
    <dgm:cxn modelId="{456CD276-CA80-4ABC-AB40-39F953A7603A}" type="presParOf" srcId="{6BFF747A-A536-4FAD-8722-ECADB87B0746}" destId="{81B2C1F1-7B90-4AFA-ACB6-7AA098095FF9}" srcOrd="1" destOrd="0" presId="urn:microsoft.com/office/officeart/2008/layout/LinedList"/>
    <dgm:cxn modelId="{B9083E1D-E758-4DD4-B2E5-0DC0E7BD61AD}" type="presParOf" srcId="{A3E8E08F-E4A3-4E6F-A6BF-9A5A1AD0FDCB}" destId="{67E8CE4F-92F9-43FC-AD14-A63A60448DE8}" srcOrd="4" destOrd="0" presId="urn:microsoft.com/office/officeart/2008/layout/LinedList"/>
    <dgm:cxn modelId="{164AADA4-4AAC-4E99-BCEE-DD9AEC53F876}" type="presParOf" srcId="{A3E8E08F-E4A3-4E6F-A6BF-9A5A1AD0FDCB}" destId="{FAD517E7-E1F8-4FE2-AE42-5C000533E7E6}" srcOrd="5" destOrd="0" presId="urn:microsoft.com/office/officeart/2008/layout/LinedList"/>
    <dgm:cxn modelId="{93D31388-0107-4C5D-A373-1E3DBD298A8F}" type="presParOf" srcId="{FAD517E7-E1F8-4FE2-AE42-5C000533E7E6}" destId="{9DC2AA50-474A-4C36-83B5-B5D9E7D0A1B0}" srcOrd="0" destOrd="0" presId="urn:microsoft.com/office/officeart/2008/layout/LinedList"/>
    <dgm:cxn modelId="{4578FDEB-6F08-4584-8883-DF0B5A07B7B6}" type="presParOf" srcId="{FAD517E7-E1F8-4FE2-AE42-5C000533E7E6}" destId="{65D76C55-5BE5-437E-A442-15732C252F65}" srcOrd="1" destOrd="0" presId="urn:microsoft.com/office/officeart/2008/layout/LinedList"/>
    <dgm:cxn modelId="{BA8AC8B4-643C-4BC5-99E9-E8CCC0767841}" type="presParOf" srcId="{A3E8E08F-E4A3-4E6F-A6BF-9A5A1AD0FDCB}" destId="{88824F8F-48DC-4A43-9524-F7003E9FF2F7}" srcOrd="6" destOrd="0" presId="urn:microsoft.com/office/officeart/2008/layout/LinedList"/>
    <dgm:cxn modelId="{2405B94E-4CDC-4F47-9E37-035B01A8E059}" type="presParOf" srcId="{A3E8E08F-E4A3-4E6F-A6BF-9A5A1AD0FDCB}" destId="{BAF24AC0-4232-4391-B348-16172EFE70F6}" srcOrd="7" destOrd="0" presId="urn:microsoft.com/office/officeart/2008/layout/LinedList"/>
    <dgm:cxn modelId="{9C661263-AC3E-4C81-8241-4039A7684EC2}" type="presParOf" srcId="{BAF24AC0-4232-4391-B348-16172EFE70F6}" destId="{D7D0E6D6-4954-47D9-A03A-6038B1A71182}" srcOrd="0" destOrd="0" presId="urn:microsoft.com/office/officeart/2008/layout/LinedList"/>
    <dgm:cxn modelId="{0765A0E2-13D1-4DF2-AE4B-D555906A01C6}" type="presParOf" srcId="{BAF24AC0-4232-4391-B348-16172EFE70F6}" destId="{8F007F7B-62F1-46C0-9861-1F66E535EAFF}" srcOrd="1" destOrd="0" presId="urn:microsoft.com/office/officeart/2008/layout/LinedList"/>
    <dgm:cxn modelId="{67D4F008-B0CE-463B-BDEA-68FAE8A92A3C}" type="presParOf" srcId="{A3E8E08F-E4A3-4E6F-A6BF-9A5A1AD0FDCB}" destId="{8EACA5B8-B4AE-4CD9-B61E-BA18D6884AF2}" srcOrd="8" destOrd="0" presId="urn:microsoft.com/office/officeart/2008/layout/LinedList"/>
    <dgm:cxn modelId="{CD9AF0D4-75DC-40CA-BCA9-6DABF267E743}" type="presParOf" srcId="{A3E8E08F-E4A3-4E6F-A6BF-9A5A1AD0FDCB}" destId="{413031DC-2DFC-40C5-931F-8CC859E155ED}" srcOrd="9" destOrd="0" presId="urn:microsoft.com/office/officeart/2008/layout/LinedList"/>
    <dgm:cxn modelId="{F5981984-10FB-4DDF-85B4-8581A6B748D8}" type="presParOf" srcId="{413031DC-2DFC-40C5-931F-8CC859E155ED}" destId="{B8352F6E-DE98-462D-874C-84B57FCA7EE1}" srcOrd="0" destOrd="0" presId="urn:microsoft.com/office/officeart/2008/layout/LinedList"/>
    <dgm:cxn modelId="{22DB6142-EBA3-42BA-96A0-B0EF52D39F1A}" type="presParOf" srcId="{413031DC-2DFC-40C5-931F-8CC859E155ED}" destId="{2929AA13-606F-4D0C-98D7-BB3156644912}" srcOrd="1" destOrd="0" presId="urn:microsoft.com/office/officeart/2008/layout/LinedList"/>
    <dgm:cxn modelId="{52D45EFB-FD58-440F-8F8F-F00CF53E69EC}" type="presParOf" srcId="{A3E8E08F-E4A3-4E6F-A6BF-9A5A1AD0FDCB}" destId="{D7D7E935-CE44-4D4F-BE61-7C5E6C1E8964}" srcOrd="10" destOrd="0" presId="urn:microsoft.com/office/officeart/2008/layout/LinedList"/>
    <dgm:cxn modelId="{4639EC2A-111F-45C5-A8C2-E4C323984680}" type="presParOf" srcId="{A3E8E08F-E4A3-4E6F-A6BF-9A5A1AD0FDCB}" destId="{3ED55FFC-3EC6-4BAC-9E86-B506A83FE1EA}" srcOrd="11" destOrd="0" presId="urn:microsoft.com/office/officeart/2008/layout/LinedList"/>
    <dgm:cxn modelId="{41ABDC7F-196F-4379-B2C7-D76A52D36F66}" type="presParOf" srcId="{3ED55FFC-3EC6-4BAC-9E86-B506A83FE1EA}" destId="{6EA50A5C-BAF6-461E-9CEF-F2ADA003E520}" srcOrd="0" destOrd="0" presId="urn:microsoft.com/office/officeart/2008/layout/LinedList"/>
    <dgm:cxn modelId="{D0461961-375E-4A1D-B8F3-EEF436A610F6}" type="presParOf" srcId="{3ED55FFC-3EC6-4BAC-9E86-B506A83FE1EA}" destId="{26B0396B-E7E1-4963-AEF6-2811975584F6}" srcOrd="1" destOrd="0" presId="urn:microsoft.com/office/officeart/2008/layout/LinedList"/>
    <dgm:cxn modelId="{54FB43CC-2BE0-4897-AE9C-03E045D05958}" type="presParOf" srcId="{A3E8E08F-E4A3-4E6F-A6BF-9A5A1AD0FDCB}" destId="{E8DA39B9-CDE7-4022-960C-3612CEB723CB}" srcOrd="12" destOrd="0" presId="urn:microsoft.com/office/officeart/2008/layout/LinedList"/>
    <dgm:cxn modelId="{7D260D90-163C-4144-ABC9-0F08222579C0}" type="presParOf" srcId="{A3E8E08F-E4A3-4E6F-A6BF-9A5A1AD0FDCB}" destId="{D44DF8C4-962D-415A-A79A-90874B071910}" srcOrd="13" destOrd="0" presId="urn:microsoft.com/office/officeart/2008/layout/LinedList"/>
    <dgm:cxn modelId="{6E1C327B-FB3F-435A-A4C4-B232FC1D6EDC}" type="presParOf" srcId="{D44DF8C4-962D-415A-A79A-90874B071910}" destId="{B24E1C6F-6583-4B1A-8677-2A19525FA8E7}" srcOrd="0" destOrd="0" presId="urn:microsoft.com/office/officeart/2008/layout/LinedList"/>
    <dgm:cxn modelId="{51E7E0AD-5D58-4656-A4BA-F9590E264B85}" type="presParOf" srcId="{D44DF8C4-962D-415A-A79A-90874B071910}" destId="{E6F8564A-AB32-41A9-8AB3-23B6676E890D}" srcOrd="1" destOrd="0" presId="urn:microsoft.com/office/officeart/2008/layout/LinedList"/>
    <dgm:cxn modelId="{480B3779-15ED-472D-A18D-20472D848851}" type="presParOf" srcId="{A3E8E08F-E4A3-4E6F-A6BF-9A5A1AD0FDCB}" destId="{5F3210B3-AC1D-4AEB-935E-38B64572D801}" srcOrd="14" destOrd="0" presId="urn:microsoft.com/office/officeart/2008/layout/LinedList"/>
    <dgm:cxn modelId="{58A14BE9-2883-486B-B847-54849CD6A750}" type="presParOf" srcId="{A3E8E08F-E4A3-4E6F-A6BF-9A5A1AD0FDCB}" destId="{BFD6E522-C1E2-4877-918C-FED1FF9DAE33}" srcOrd="15" destOrd="0" presId="urn:microsoft.com/office/officeart/2008/layout/LinedList"/>
    <dgm:cxn modelId="{54B0849F-B9EB-4294-9D20-D76D0594D456}" type="presParOf" srcId="{BFD6E522-C1E2-4877-918C-FED1FF9DAE33}" destId="{2AA234C5-C422-4C20-92CD-2E8C1BE37148}" srcOrd="0" destOrd="0" presId="urn:microsoft.com/office/officeart/2008/layout/LinedList"/>
    <dgm:cxn modelId="{52D23990-24A9-40E1-96D2-B25ABFAC4A69}" type="presParOf" srcId="{BFD6E522-C1E2-4877-918C-FED1FF9DAE33}" destId="{FC7D3B42-D614-4176-9E0C-E08A6709A5A1}" srcOrd="1" destOrd="0" presId="urn:microsoft.com/office/officeart/2008/layout/LinedList"/>
    <dgm:cxn modelId="{89E67F24-B419-4B5D-97A4-63F3BA404EB2}" type="presParOf" srcId="{A3E8E08F-E4A3-4E6F-A6BF-9A5A1AD0FDCB}" destId="{7744EAC1-5592-41EA-B215-EA1A0BC7EE35}" srcOrd="16" destOrd="0" presId="urn:microsoft.com/office/officeart/2008/layout/LinedList"/>
    <dgm:cxn modelId="{CD314AFC-87E1-421D-A71F-10B7F5C79BF7}" type="presParOf" srcId="{A3E8E08F-E4A3-4E6F-A6BF-9A5A1AD0FDCB}" destId="{09849D5C-DA82-4395-BFD2-5C7C93EA7016}" srcOrd="17" destOrd="0" presId="urn:microsoft.com/office/officeart/2008/layout/LinedList"/>
    <dgm:cxn modelId="{26699BE1-0C1B-4950-BE4E-EA99B82140FB}" type="presParOf" srcId="{09849D5C-DA82-4395-BFD2-5C7C93EA7016}" destId="{8A847B87-C7E8-486E-A942-962065967F7E}" srcOrd="0" destOrd="0" presId="urn:microsoft.com/office/officeart/2008/layout/LinedList"/>
    <dgm:cxn modelId="{69C6A4E8-8E80-482B-A417-CF953B601EC4}" type="presParOf" srcId="{09849D5C-DA82-4395-BFD2-5C7C93EA7016}" destId="{4081777F-77B4-4099-B1B0-C97C7FFAD57B}" srcOrd="1" destOrd="0" presId="urn:microsoft.com/office/officeart/2008/layout/LinedList"/>
    <dgm:cxn modelId="{FCAAA70A-6BA0-434E-9575-46C7A945969B}" type="presParOf" srcId="{A3E8E08F-E4A3-4E6F-A6BF-9A5A1AD0FDCB}" destId="{0B1FE181-69D1-4BA9-92B6-56C29A9CF444}" srcOrd="18" destOrd="0" presId="urn:microsoft.com/office/officeart/2008/layout/LinedList"/>
    <dgm:cxn modelId="{7FF90E12-0F96-41E6-AA2B-EC8DA6F9EF42}" type="presParOf" srcId="{A3E8E08F-E4A3-4E6F-A6BF-9A5A1AD0FDCB}" destId="{B29C750F-AAA7-4A4E-94F1-06272982B018}" srcOrd="19" destOrd="0" presId="urn:microsoft.com/office/officeart/2008/layout/LinedList"/>
    <dgm:cxn modelId="{FEC3A977-FF15-43F3-818D-3E8332B450F4}" type="presParOf" srcId="{B29C750F-AAA7-4A4E-94F1-06272982B018}" destId="{B8A4FD7F-08AC-4E49-95AF-8DA11D81B0B6}" srcOrd="0" destOrd="0" presId="urn:microsoft.com/office/officeart/2008/layout/LinedList"/>
    <dgm:cxn modelId="{FCB44C46-D099-428E-9EC4-3CFBF7AF46D0}" type="presParOf" srcId="{B29C750F-AAA7-4A4E-94F1-06272982B018}" destId="{ABB9323B-D54B-407B-B9A4-2796AA3B8E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83F50-3884-4338-A6D5-D12E80F21E4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7C0C73-9983-4269-9EA4-C5DB46B7D2EE}">
      <dgm:prSet/>
      <dgm:spPr/>
      <dgm:t>
        <a:bodyPr/>
        <a:lstStyle/>
        <a:p>
          <a:r>
            <a:rPr lang="it-IT" dirty="0"/>
            <a:t>Davanti al possessivo (come in inglese) = </a:t>
          </a:r>
          <a:r>
            <a:rPr lang="it-IT" dirty="0" err="1"/>
            <a:t>mijn</a:t>
          </a:r>
          <a:r>
            <a:rPr lang="it-IT" dirty="0"/>
            <a:t> </a:t>
          </a:r>
          <a:r>
            <a:rPr lang="it-IT" dirty="0" err="1"/>
            <a:t>boek</a:t>
          </a:r>
          <a:r>
            <a:rPr lang="it-IT" dirty="0"/>
            <a:t> </a:t>
          </a:r>
          <a:r>
            <a:rPr lang="it-IT" dirty="0">
              <a:solidFill>
                <a:srgbClr val="FF0000"/>
              </a:solidFill>
            </a:rPr>
            <a:t>(de </a:t>
          </a:r>
          <a:r>
            <a:rPr lang="it-IT" dirty="0" err="1">
              <a:solidFill>
                <a:srgbClr val="FF0000"/>
              </a:solidFill>
            </a:rPr>
            <a:t>mijn</a:t>
          </a:r>
          <a:r>
            <a:rPr lang="it-IT" dirty="0">
              <a:solidFill>
                <a:srgbClr val="FF0000"/>
              </a:solidFill>
            </a:rPr>
            <a:t> </a:t>
          </a:r>
          <a:r>
            <a:rPr lang="it-IT" dirty="0" err="1">
              <a:solidFill>
                <a:srgbClr val="FF0000"/>
              </a:solidFill>
            </a:rPr>
            <a:t>boek</a:t>
          </a:r>
          <a:r>
            <a:rPr lang="it-IT" dirty="0">
              <a:solidFill>
                <a:srgbClr val="FF0000"/>
              </a:solidFill>
            </a:rPr>
            <a:t>)</a:t>
          </a:r>
          <a:endParaRPr lang="en-US" dirty="0">
            <a:solidFill>
              <a:srgbClr val="FF0000"/>
            </a:solidFill>
          </a:endParaRPr>
        </a:p>
      </dgm:t>
    </dgm:pt>
    <dgm:pt modelId="{DAD16101-F031-4C26-8EC9-565C906192D8}" type="parTrans" cxnId="{DB2F380C-CEBF-4D3B-B7BB-44E363FDE0CE}">
      <dgm:prSet/>
      <dgm:spPr/>
      <dgm:t>
        <a:bodyPr/>
        <a:lstStyle/>
        <a:p>
          <a:endParaRPr lang="en-US"/>
        </a:p>
      </dgm:t>
    </dgm:pt>
    <dgm:pt modelId="{FBD33C1B-2C56-4762-ADD6-70496D8670E8}" type="sibTrans" cxnId="{DB2F380C-CEBF-4D3B-B7BB-44E363FDE0CE}">
      <dgm:prSet/>
      <dgm:spPr/>
      <dgm:t>
        <a:bodyPr/>
        <a:lstStyle/>
        <a:p>
          <a:endParaRPr lang="en-US"/>
        </a:p>
      </dgm:t>
    </dgm:pt>
    <dgm:pt modelId="{799E441E-BCA1-49FB-8684-8628131248BA}">
      <dgm:prSet/>
      <dgm:spPr/>
      <dgm:t>
        <a:bodyPr/>
        <a:lstStyle/>
        <a:p>
          <a:r>
            <a:rPr lang="it-IT" dirty="0"/>
            <a:t>Nomi di massa, metalli, materia</a:t>
          </a:r>
          <a:endParaRPr lang="en-US" dirty="0"/>
        </a:p>
      </dgm:t>
    </dgm:pt>
    <dgm:pt modelId="{6360240D-7D10-4858-A8A2-E29345C1B789}" type="parTrans" cxnId="{4630F8CE-5DE5-44BE-BB03-C6DB8986E64E}">
      <dgm:prSet/>
      <dgm:spPr/>
      <dgm:t>
        <a:bodyPr/>
        <a:lstStyle/>
        <a:p>
          <a:endParaRPr lang="en-US"/>
        </a:p>
      </dgm:t>
    </dgm:pt>
    <dgm:pt modelId="{BF90F4DF-1859-43F1-9233-36DAFE9EDA3F}" type="sibTrans" cxnId="{4630F8CE-5DE5-44BE-BB03-C6DB8986E64E}">
      <dgm:prSet/>
      <dgm:spPr/>
      <dgm:t>
        <a:bodyPr/>
        <a:lstStyle/>
        <a:p>
          <a:endParaRPr lang="en-US"/>
        </a:p>
      </dgm:t>
    </dgm:pt>
    <dgm:pt modelId="{FE5E113A-FF3B-43E2-938B-23266A6845A8}">
      <dgm:prSet/>
      <dgm:spPr/>
      <dgm:t>
        <a:bodyPr/>
        <a:lstStyle/>
        <a:p>
          <a:r>
            <a:rPr lang="it-IT" dirty="0" err="1"/>
            <a:t>Ijzer</a:t>
          </a:r>
          <a:r>
            <a:rPr lang="it-IT"/>
            <a:t> = ferro </a:t>
          </a:r>
          <a:endParaRPr lang="en-US" dirty="0"/>
        </a:p>
      </dgm:t>
    </dgm:pt>
    <dgm:pt modelId="{BE45167B-2B28-462E-BA98-0670A1F7EBC7}" type="parTrans" cxnId="{24D5EEC4-2D9C-4432-BBCC-43F22262E059}">
      <dgm:prSet/>
      <dgm:spPr/>
      <dgm:t>
        <a:bodyPr/>
        <a:lstStyle/>
        <a:p>
          <a:endParaRPr lang="en-US"/>
        </a:p>
      </dgm:t>
    </dgm:pt>
    <dgm:pt modelId="{D8064DA3-EE0D-4E7C-B289-40606895DF67}" type="sibTrans" cxnId="{24D5EEC4-2D9C-4432-BBCC-43F22262E059}">
      <dgm:prSet/>
      <dgm:spPr/>
      <dgm:t>
        <a:bodyPr/>
        <a:lstStyle/>
        <a:p>
          <a:endParaRPr lang="en-US"/>
        </a:p>
      </dgm:t>
    </dgm:pt>
    <dgm:pt modelId="{544A789F-2E21-48A0-A2DD-2C7DF52B20F8}">
      <dgm:prSet/>
      <dgm:spPr/>
      <dgm:t>
        <a:bodyPr/>
        <a:lstStyle/>
        <a:p>
          <a:r>
            <a:rPr lang="it-IT"/>
            <a:t>Zilver = argento </a:t>
          </a:r>
          <a:endParaRPr lang="en-US"/>
        </a:p>
      </dgm:t>
    </dgm:pt>
    <dgm:pt modelId="{E42EB6F6-8890-4633-BEA1-189442681327}" type="parTrans" cxnId="{52FE4E0A-3D40-4350-886B-E1A1154FB132}">
      <dgm:prSet/>
      <dgm:spPr/>
      <dgm:t>
        <a:bodyPr/>
        <a:lstStyle/>
        <a:p>
          <a:endParaRPr lang="en-US"/>
        </a:p>
      </dgm:t>
    </dgm:pt>
    <dgm:pt modelId="{C4D9E484-D469-4FDF-BD31-2270758CC888}" type="sibTrans" cxnId="{52FE4E0A-3D40-4350-886B-E1A1154FB132}">
      <dgm:prSet/>
      <dgm:spPr/>
      <dgm:t>
        <a:bodyPr/>
        <a:lstStyle/>
        <a:p>
          <a:endParaRPr lang="en-US"/>
        </a:p>
      </dgm:t>
    </dgm:pt>
    <dgm:pt modelId="{1EDAF505-8D13-42CE-A280-747DD96CC0DE}">
      <dgm:prSet/>
      <dgm:spPr/>
      <dgm:t>
        <a:bodyPr/>
        <a:lstStyle/>
        <a:p>
          <a:r>
            <a:rPr lang="it-IT"/>
            <a:t>Katoen = cotone</a:t>
          </a:r>
          <a:endParaRPr lang="en-US"/>
        </a:p>
      </dgm:t>
    </dgm:pt>
    <dgm:pt modelId="{BE15F24A-5E15-4FD4-A29C-AB9E316BEFC5}" type="parTrans" cxnId="{7ECC88FB-9D72-47CC-9856-68962ED85647}">
      <dgm:prSet/>
      <dgm:spPr/>
      <dgm:t>
        <a:bodyPr/>
        <a:lstStyle/>
        <a:p>
          <a:endParaRPr lang="en-US"/>
        </a:p>
      </dgm:t>
    </dgm:pt>
    <dgm:pt modelId="{D0DADA07-A8BA-4485-B90B-358C6B55D742}" type="sibTrans" cxnId="{7ECC88FB-9D72-47CC-9856-68962ED85647}">
      <dgm:prSet/>
      <dgm:spPr/>
      <dgm:t>
        <a:bodyPr/>
        <a:lstStyle/>
        <a:p>
          <a:endParaRPr lang="en-US"/>
        </a:p>
      </dgm:t>
    </dgm:pt>
    <dgm:pt modelId="{C68F662B-D0B1-4167-95E9-1C6C184D0C25}">
      <dgm:prSet/>
      <dgm:spPr/>
      <dgm:t>
        <a:bodyPr/>
        <a:lstStyle/>
        <a:p>
          <a:r>
            <a:rPr lang="it-IT" dirty="0" err="1"/>
            <a:t>Melk</a:t>
          </a:r>
          <a:r>
            <a:rPr lang="it-IT" dirty="0"/>
            <a:t> = latte </a:t>
          </a:r>
          <a:endParaRPr lang="en-US" dirty="0"/>
        </a:p>
      </dgm:t>
    </dgm:pt>
    <dgm:pt modelId="{18C57237-051E-4BCD-8F75-15F2209DFF36}" type="parTrans" cxnId="{D6E63BC1-65A9-4157-BC44-1B2E67A909BD}">
      <dgm:prSet/>
      <dgm:spPr/>
      <dgm:t>
        <a:bodyPr/>
        <a:lstStyle/>
        <a:p>
          <a:endParaRPr lang="en-US"/>
        </a:p>
      </dgm:t>
    </dgm:pt>
    <dgm:pt modelId="{5E9C2DAC-03C4-46BC-9D31-236AE3FE8C2A}" type="sibTrans" cxnId="{D6E63BC1-65A9-4157-BC44-1B2E67A909BD}">
      <dgm:prSet/>
      <dgm:spPr/>
      <dgm:t>
        <a:bodyPr/>
        <a:lstStyle/>
        <a:p>
          <a:endParaRPr lang="en-US"/>
        </a:p>
      </dgm:t>
    </dgm:pt>
    <dgm:pt modelId="{A5A314A2-8ED3-4701-B624-C26BA7F38BE6}">
      <dgm:prSet/>
      <dgm:spPr/>
      <dgm:t>
        <a:bodyPr/>
        <a:lstStyle/>
        <a:p>
          <a:r>
            <a:rPr lang="it-IT"/>
            <a:t>Incarico, ruolo, professione </a:t>
          </a:r>
          <a:endParaRPr lang="en-US"/>
        </a:p>
      </dgm:t>
    </dgm:pt>
    <dgm:pt modelId="{84BEDE9B-5D72-43BE-AB21-58D1EFE74240}" type="parTrans" cxnId="{0D4ADDA7-63A1-40CB-9F6B-503FCC17D0C0}">
      <dgm:prSet/>
      <dgm:spPr/>
      <dgm:t>
        <a:bodyPr/>
        <a:lstStyle/>
        <a:p>
          <a:endParaRPr lang="en-US"/>
        </a:p>
      </dgm:t>
    </dgm:pt>
    <dgm:pt modelId="{3C039A68-4039-431D-8F09-AA52A81D2C97}" type="sibTrans" cxnId="{0D4ADDA7-63A1-40CB-9F6B-503FCC17D0C0}">
      <dgm:prSet/>
      <dgm:spPr/>
      <dgm:t>
        <a:bodyPr/>
        <a:lstStyle/>
        <a:p>
          <a:endParaRPr lang="en-US"/>
        </a:p>
      </dgm:t>
    </dgm:pt>
    <dgm:pt modelId="{390C73E3-B28B-429B-8916-06B5B7DB88C7}">
      <dgm:prSet/>
      <dgm:spPr/>
      <dgm:t>
        <a:bodyPr/>
        <a:lstStyle/>
        <a:p>
          <a:r>
            <a:rPr lang="it-IT"/>
            <a:t>Zij is arts = lei è medico </a:t>
          </a:r>
          <a:endParaRPr lang="en-US"/>
        </a:p>
      </dgm:t>
    </dgm:pt>
    <dgm:pt modelId="{8348F871-BDE3-46A6-8817-CD173EA21620}" type="parTrans" cxnId="{2179959D-6D5C-4A39-ABA0-312C0FCCC1F9}">
      <dgm:prSet/>
      <dgm:spPr/>
      <dgm:t>
        <a:bodyPr/>
        <a:lstStyle/>
        <a:p>
          <a:endParaRPr lang="en-US"/>
        </a:p>
      </dgm:t>
    </dgm:pt>
    <dgm:pt modelId="{0952B0BA-3AAC-4DE7-8268-F27DD25DBC5E}" type="sibTrans" cxnId="{2179959D-6D5C-4A39-ABA0-312C0FCCC1F9}">
      <dgm:prSet/>
      <dgm:spPr/>
      <dgm:t>
        <a:bodyPr/>
        <a:lstStyle/>
        <a:p>
          <a:endParaRPr lang="en-US"/>
        </a:p>
      </dgm:t>
    </dgm:pt>
    <dgm:pt modelId="{3C0695B3-4B4C-4B81-8908-BA0B05AA760E}">
      <dgm:prSet/>
      <dgm:spPr/>
      <dgm:t>
        <a:bodyPr/>
        <a:lstStyle/>
        <a:p>
          <a:r>
            <a:rPr lang="it-IT"/>
            <a:t>Ik zal advocaat worden </a:t>
          </a:r>
          <a:endParaRPr lang="en-US"/>
        </a:p>
      </dgm:t>
    </dgm:pt>
    <dgm:pt modelId="{CF4F173F-AC8D-4D68-912B-77D762552585}" type="parTrans" cxnId="{5DEE6544-006B-43F4-8E2C-ADE701C4CDEA}">
      <dgm:prSet/>
      <dgm:spPr/>
      <dgm:t>
        <a:bodyPr/>
        <a:lstStyle/>
        <a:p>
          <a:endParaRPr lang="en-US"/>
        </a:p>
      </dgm:t>
    </dgm:pt>
    <dgm:pt modelId="{AF475FD0-3AEF-4D60-BD69-D02401A23D8A}" type="sibTrans" cxnId="{5DEE6544-006B-43F4-8E2C-ADE701C4CDEA}">
      <dgm:prSet/>
      <dgm:spPr/>
      <dgm:t>
        <a:bodyPr/>
        <a:lstStyle/>
        <a:p>
          <a:endParaRPr lang="en-US"/>
        </a:p>
      </dgm:t>
    </dgm:pt>
    <dgm:pt modelId="{11A2F833-63CD-4DE2-AB22-7B2E15681CA2}">
      <dgm:prSet/>
      <dgm:spPr/>
      <dgm:t>
        <a:bodyPr/>
        <a:lstStyle/>
        <a:p>
          <a:r>
            <a:rPr lang="it-IT"/>
            <a:t>Koning Willem-Alexander </a:t>
          </a:r>
          <a:endParaRPr lang="en-US"/>
        </a:p>
      </dgm:t>
    </dgm:pt>
    <dgm:pt modelId="{C7A3E52D-09A5-465B-9C74-B2D95D41EE54}" type="parTrans" cxnId="{7F500D2E-D027-40D4-A858-590DA0072F1E}">
      <dgm:prSet/>
      <dgm:spPr/>
      <dgm:t>
        <a:bodyPr/>
        <a:lstStyle/>
        <a:p>
          <a:endParaRPr lang="en-US"/>
        </a:p>
      </dgm:t>
    </dgm:pt>
    <dgm:pt modelId="{833D5CCB-FAF5-4653-832F-19C8965A4A91}" type="sibTrans" cxnId="{7F500D2E-D027-40D4-A858-590DA0072F1E}">
      <dgm:prSet/>
      <dgm:spPr/>
      <dgm:t>
        <a:bodyPr/>
        <a:lstStyle/>
        <a:p>
          <a:endParaRPr lang="en-US"/>
        </a:p>
      </dgm:t>
    </dgm:pt>
    <dgm:pt modelId="{8E515D51-EB7B-45DB-95A6-025695637011}">
      <dgm:prSet/>
      <dgm:spPr/>
      <dgm:t>
        <a:bodyPr/>
        <a:lstStyle/>
        <a:p>
          <a:r>
            <a:rPr lang="it-IT"/>
            <a:t>Prinses Beatrix</a:t>
          </a:r>
          <a:endParaRPr lang="en-US"/>
        </a:p>
      </dgm:t>
    </dgm:pt>
    <dgm:pt modelId="{F9DA7DF4-2B5B-4366-A8DD-945BE1A314DE}" type="parTrans" cxnId="{E262346F-4EC6-401E-AC6F-28D6945B9CB0}">
      <dgm:prSet/>
      <dgm:spPr/>
      <dgm:t>
        <a:bodyPr/>
        <a:lstStyle/>
        <a:p>
          <a:endParaRPr lang="en-US"/>
        </a:p>
      </dgm:t>
    </dgm:pt>
    <dgm:pt modelId="{4FCECA8C-A3C0-47DC-8499-2EA162B2A04D}" type="sibTrans" cxnId="{E262346F-4EC6-401E-AC6F-28D6945B9CB0}">
      <dgm:prSet/>
      <dgm:spPr/>
      <dgm:t>
        <a:bodyPr/>
        <a:lstStyle/>
        <a:p>
          <a:endParaRPr lang="en-US"/>
        </a:p>
      </dgm:t>
    </dgm:pt>
    <dgm:pt modelId="{E6306FF7-4092-423D-B8F4-02B257383DF5}" type="pres">
      <dgm:prSet presAssocID="{78C83F50-3884-4338-A6D5-D12E80F21E41}" presName="linear" presStyleCnt="0">
        <dgm:presLayoutVars>
          <dgm:animLvl val="lvl"/>
          <dgm:resizeHandles val="exact"/>
        </dgm:presLayoutVars>
      </dgm:prSet>
      <dgm:spPr/>
      <dgm:t>
        <a:bodyPr/>
        <a:lstStyle/>
        <a:p>
          <a:endParaRPr lang="it-IT"/>
        </a:p>
      </dgm:t>
    </dgm:pt>
    <dgm:pt modelId="{C3A5313F-C601-4E9E-B1EB-81CD03591060}" type="pres">
      <dgm:prSet presAssocID="{AB7C0C73-9983-4269-9EA4-C5DB46B7D2EE}" presName="parentText" presStyleLbl="node1" presStyleIdx="0" presStyleCnt="3">
        <dgm:presLayoutVars>
          <dgm:chMax val="0"/>
          <dgm:bulletEnabled val="1"/>
        </dgm:presLayoutVars>
      </dgm:prSet>
      <dgm:spPr/>
      <dgm:t>
        <a:bodyPr/>
        <a:lstStyle/>
        <a:p>
          <a:endParaRPr lang="it-IT"/>
        </a:p>
      </dgm:t>
    </dgm:pt>
    <dgm:pt modelId="{3221BE3F-731E-4989-A804-7F227248679F}" type="pres">
      <dgm:prSet presAssocID="{FBD33C1B-2C56-4762-ADD6-70496D8670E8}" presName="spacer" presStyleCnt="0"/>
      <dgm:spPr/>
    </dgm:pt>
    <dgm:pt modelId="{04DA4DA8-A690-482D-9135-6CCD1D09C558}" type="pres">
      <dgm:prSet presAssocID="{799E441E-BCA1-49FB-8684-8628131248BA}" presName="parentText" presStyleLbl="node1" presStyleIdx="1" presStyleCnt="3">
        <dgm:presLayoutVars>
          <dgm:chMax val="0"/>
          <dgm:bulletEnabled val="1"/>
        </dgm:presLayoutVars>
      </dgm:prSet>
      <dgm:spPr/>
      <dgm:t>
        <a:bodyPr/>
        <a:lstStyle/>
        <a:p>
          <a:endParaRPr lang="it-IT"/>
        </a:p>
      </dgm:t>
    </dgm:pt>
    <dgm:pt modelId="{45C5BCA3-E9A2-4B12-9017-CB0788D76DE6}" type="pres">
      <dgm:prSet presAssocID="{799E441E-BCA1-49FB-8684-8628131248BA}" presName="childText" presStyleLbl="revTx" presStyleIdx="0" presStyleCnt="2">
        <dgm:presLayoutVars>
          <dgm:bulletEnabled val="1"/>
        </dgm:presLayoutVars>
      </dgm:prSet>
      <dgm:spPr/>
      <dgm:t>
        <a:bodyPr/>
        <a:lstStyle/>
        <a:p>
          <a:endParaRPr lang="it-IT"/>
        </a:p>
      </dgm:t>
    </dgm:pt>
    <dgm:pt modelId="{96BC4FD8-F58E-41BE-BB10-1AFBBC433E05}" type="pres">
      <dgm:prSet presAssocID="{A5A314A2-8ED3-4701-B624-C26BA7F38BE6}" presName="parentText" presStyleLbl="node1" presStyleIdx="2" presStyleCnt="3">
        <dgm:presLayoutVars>
          <dgm:chMax val="0"/>
          <dgm:bulletEnabled val="1"/>
        </dgm:presLayoutVars>
      </dgm:prSet>
      <dgm:spPr/>
      <dgm:t>
        <a:bodyPr/>
        <a:lstStyle/>
        <a:p>
          <a:endParaRPr lang="it-IT"/>
        </a:p>
      </dgm:t>
    </dgm:pt>
    <dgm:pt modelId="{259F37F7-237E-4775-8EE8-1F765B41A6F9}" type="pres">
      <dgm:prSet presAssocID="{A5A314A2-8ED3-4701-B624-C26BA7F38BE6}" presName="childText" presStyleLbl="revTx" presStyleIdx="1" presStyleCnt="2">
        <dgm:presLayoutVars>
          <dgm:bulletEnabled val="1"/>
        </dgm:presLayoutVars>
      </dgm:prSet>
      <dgm:spPr/>
      <dgm:t>
        <a:bodyPr/>
        <a:lstStyle/>
        <a:p>
          <a:endParaRPr lang="it-IT"/>
        </a:p>
      </dgm:t>
    </dgm:pt>
  </dgm:ptLst>
  <dgm:cxnLst>
    <dgm:cxn modelId="{7ECC88FB-9D72-47CC-9856-68962ED85647}" srcId="{799E441E-BCA1-49FB-8684-8628131248BA}" destId="{1EDAF505-8D13-42CE-A280-747DD96CC0DE}" srcOrd="2" destOrd="0" parTransId="{BE15F24A-5E15-4FD4-A29C-AB9E316BEFC5}" sibTransId="{D0DADA07-A8BA-4485-B90B-358C6B55D742}"/>
    <dgm:cxn modelId="{0D4ADDA7-63A1-40CB-9F6B-503FCC17D0C0}" srcId="{78C83F50-3884-4338-A6D5-D12E80F21E41}" destId="{A5A314A2-8ED3-4701-B624-C26BA7F38BE6}" srcOrd="2" destOrd="0" parTransId="{84BEDE9B-5D72-43BE-AB21-58D1EFE74240}" sibTransId="{3C039A68-4039-431D-8F09-AA52A81D2C97}"/>
    <dgm:cxn modelId="{7AE3B028-587B-4F3E-9C9A-974AFC279708}" type="presOf" srcId="{A5A314A2-8ED3-4701-B624-C26BA7F38BE6}" destId="{96BC4FD8-F58E-41BE-BB10-1AFBBC433E05}" srcOrd="0" destOrd="0" presId="urn:microsoft.com/office/officeart/2005/8/layout/vList2"/>
    <dgm:cxn modelId="{E262346F-4EC6-401E-AC6F-28D6945B9CB0}" srcId="{A5A314A2-8ED3-4701-B624-C26BA7F38BE6}" destId="{8E515D51-EB7B-45DB-95A6-025695637011}" srcOrd="3" destOrd="0" parTransId="{F9DA7DF4-2B5B-4366-A8DD-945BE1A314DE}" sibTransId="{4FCECA8C-A3C0-47DC-8499-2EA162B2A04D}"/>
    <dgm:cxn modelId="{7F500D2E-D027-40D4-A858-590DA0072F1E}" srcId="{A5A314A2-8ED3-4701-B624-C26BA7F38BE6}" destId="{11A2F833-63CD-4DE2-AB22-7B2E15681CA2}" srcOrd="2" destOrd="0" parTransId="{C7A3E52D-09A5-465B-9C74-B2D95D41EE54}" sibTransId="{833D5CCB-FAF5-4653-832F-19C8965A4A91}"/>
    <dgm:cxn modelId="{DB2F380C-CEBF-4D3B-B7BB-44E363FDE0CE}" srcId="{78C83F50-3884-4338-A6D5-D12E80F21E41}" destId="{AB7C0C73-9983-4269-9EA4-C5DB46B7D2EE}" srcOrd="0" destOrd="0" parTransId="{DAD16101-F031-4C26-8EC9-565C906192D8}" sibTransId="{FBD33C1B-2C56-4762-ADD6-70496D8670E8}"/>
    <dgm:cxn modelId="{0587E188-018C-48D0-843D-2FD89B8059F8}" type="presOf" srcId="{FE5E113A-FF3B-43E2-938B-23266A6845A8}" destId="{45C5BCA3-E9A2-4B12-9017-CB0788D76DE6}" srcOrd="0" destOrd="0" presId="urn:microsoft.com/office/officeart/2005/8/layout/vList2"/>
    <dgm:cxn modelId="{D6E63BC1-65A9-4157-BC44-1B2E67A909BD}" srcId="{799E441E-BCA1-49FB-8684-8628131248BA}" destId="{C68F662B-D0B1-4167-95E9-1C6C184D0C25}" srcOrd="3" destOrd="0" parTransId="{18C57237-051E-4BCD-8F75-15F2209DFF36}" sibTransId="{5E9C2DAC-03C4-46BC-9D31-236AE3FE8C2A}"/>
    <dgm:cxn modelId="{7B68A205-7BCD-42F2-9191-FAE2B469217D}" type="presOf" srcId="{C68F662B-D0B1-4167-95E9-1C6C184D0C25}" destId="{45C5BCA3-E9A2-4B12-9017-CB0788D76DE6}" srcOrd="0" destOrd="3" presId="urn:microsoft.com/office/officeart/2005/8/layout/vList2"/>
    <dgm:cxn modelId="{A9DAD845-F681-4C2D-808D-2569B17F0AE2}" type="presOf" srcId="{3C0695B3-4B4C-4B81-8908-BA0B05AA760E}" destId="{259F37F7-237E-4775-8EE8-1F765B41A6F9}" srcOrd="0" destOrd="1" presId="urn:microsoft.com/office/officeart/2005/8/layout/vList2"/>
    <dgm:cxn modelId="{B725E16B-9388-415F-8288-EF71CAEC7BA2}" type="presOf" srcId="{1EDAF505-8D13-42CE-A280-747DD96CC0DE}" destId="{45C5BCA3-E9A2-4B12-9017-CB0788D76DE6}" srcOrd="0" destOrd="2" presId="urn:microsoft.com/office/officeart/2005/8/layout/vList2"/>
    <dgm:cxn modelId="{7FE85C20-097D-429E-8202-82D9915DFFDF}" type="presOf" srcId="{544A789F-2E21-48A0-A2DD-2C7DF52B20F8}" destId="{45C5BCA3-E9A2-4B12-9017-CB0788D76DE6}" srcOrd="0" destOrd="1" presId="urn:microsoft.com/office/officeart/2005/8/layout/vList2"/>
    <dgm:cxn modelId="{A8F50E1A-CD86-4ABE-83A9-8DEEF4989898}" type="presOf" srcId="{390C73E3-B28B-429B-8916-06B5B7DB88C7}" destId="{259F37F7-237E-4775-8EE8-1F765B41A6F9}" srcOrd="0" destOrd="0" presId="urn:microsoft.com/office/officeart/2005/8/layout/vList2"/>
    <dgm:cxn modelId="{E1B759C0-64D1-4F5A-9885-F96A9BA47A15}" type="presOf" srcId="{AB7C0C73-9983-4269-9EA4-C5DB46B7D2EE}" destId="{C3A5313F-C601-4E9E-B1EB-81CD03591060}" srcOrd="0" destOrd="0" presId="urn:microsoft.com/office/officeart/2005/8/layout/vList2"/>
    <dgm:cxn modelId="{643CA765-5DCB-4F8A-B4B3-DF3C0B611E91}" type="presOf" srcId="{8E515D51-EB7B-45DB-95A6-025695637011}" destId="{259F37F7-237E-4775-8EE8-1F765B41A6F9}" srcOrd="0" destOrd="3" presId="urn:microsoft.com/office/officeart/2005/8/layout/vList2"/>
    <dgm:cxn modelId="{24D5EEC4-2D9C-4432-BBCC-43F22262E059}" srcId="{799E441E-BCA1-49FB-8684-8628131248BA}" destId="{FE5E113A-FF3B-43E2-938B-23266A6845A8}" srcOrd="0" destOrd="0" parTransId="{BE45167B-2B28-462E-BA98-0670A1F7EBC7}" sibTransId="{D8064DA3-EE0D-4E7C-B289-40606895DF67}"/>
    <dgm:cxn modelId="{10F8C1C2-5489-4368-B4F6-49E4E0236930}" type="presOf" srcId="{11A2F833-63CD-4DE2-AB22-7B2E15681CA2}" destId="{259F37F7-237E-4775-8EE8-1F765B41A6F9}" srcOrd="0" destOrd="2" presId="urn:microsoft.com/office/officeart/2005/8/layout/vList2"/>
    <dgm:cxn modelId="{4630F8CE-5DE5-44BE-BB03-C6DB8986E64E}" srcId="{78C83F50-3884-4338-A6D5-D12E80F21E41}" destId="{799E441E-BCA1-49FB-8684-8628131248BA}" srcOrd="1" destOrd="0" parTransId="{6360240D-7D10-4858-A8A2-E29345C1B789}" sibTransId="{BF90F4DF-1859-43F1-9233-36DAFE9EDA3F}"/>
    <dgm:cxn modelId="{5DEE6544-006B-43F4-8E2C-ADE701C4CDEA}" srcId="{A5A314A2-8ED3-4701-B624-C26BA7F38BE6}" destId="{3C0695B3-4B4C-4B81-8908-BA0B05AA760E}" srcOrd="1" destOrd="0" parTransId="{CF4F173F-AC8D-4D68-912B-77D762552585}" sibTransId="{AF475FD0-3AEF-4D60-BD69-D02401A23D8A}"/>
    <dgm:cxn modelId="{21A749A4-B246-4860-9753-B6AB39F0BE9B}" type="presOf" srcId="{799E441E-BCA1-49FB-8684-8628131248BA}" destId="{04DA4DA8-A690-482D-9135-6CCD1D09C558}" srcOrd="0" destOrd="0" presId="urn:microsoft.com/office/officeart/2005/8/layout/vList2"/>
    <dgm:cxn modelId="{2179959D-6D5C-4A39-ABA0-312C0FCCC1F9}" srcId="{A5A314A2-8ED3-4701-B624-C26BA7F38BE6}" destId="{390C73E3-B28B-429B-8916-06B5B7DB88C7}" srcOrd="0" destOrd="0" parTransId="{8348F871-BDE3-46A6-8817-CD173EA21620}" sibTransId="{0952B0BA-3AAC-4DE7-8268-F27DD25DBC5E}"/>
    <dgm:cxn modelId="{486E73BE-7840-48EC-B5A6-E92EAEA319C0}" type="presOf" srcId="{78C83F50-3884-4338-A6D5-D12E80F21E41}" destId="{E6306FF7-4092-423D-B8F4-02B257383DF5}" srcOrd="0" destOrd="0" presId="urn:microsoft.com/office/officeart/2005/8/layout/vList2"/>
    <dgm:cxn modelId="{52FE4E0A-3D40-4350-886B-E1A1154FB132}" srcId="{799E441E-BCA1-49FB-8684-8628131248BA}" destId="{544A789F-2E21-48A0-A2DD-2C7DF52B20F8}" srcOrd="1" destOrd="0" parTransId="{E42EB6F6-8890-4633-BEA1-189442681327}" sibTransId="{C4D9E484-D469-4FDF-BD31-2270758CC888}"/>
    <dgm:cxn modelId="{96B4A8DA-DD75-491D-9F6A-8BDD77E4AF91}" type="presParOf" srcId="{E6306FF7-4092-423D-B8F4-02B257383DF5}" destId="{C3A5313F-C601-4E9E-B1EB-81CD03591060}" srcOrd="0" destOrd="0" presId="urn:microsoft.com/office/officeart/2005/8/layout/vList2"/>
    <dgm:cxn modelId="{94DBF265-3530-47CD-8989-0B6CC6B8E619}" type="presParOf" srcId="{E6306FF7-4092-423D-B8F4-02B257383DF5}" destId="{3221BE3F-731E-4989-A804-7F227248679F}" srcOrd="1" destOrd="0" presId="urn:microsoft.com/office/officeart/2005/8/layout/vList2"/>
    <dgm:cxn modelId="{4BE4411C-75DD-4E47-9BEF-BFD7D2130466}" type="presParOf" srcId="{E6306FF7-4092-423D-B8F4-02B257383DF5}" destId="{04DA4DA8-A690-482D-9135-6CCD1D09C558}" srcOrd="2" destOrd="0" presId="urn:microsoft.com/office/officeart/2005/8/layout/vList2"/>
    <dgm:cxn modelId="{00E5EAB9-CDDE-474B-AA7E-928DD466F17B}" type="presParOf" srcId="{E6306FF7-4092-423D-B8F4-02B257383DF5}" destId="{45C5BCA3-E9A2-4B12-9017-CB0788D76DE6}" srcOrd="3" destOrd="0" presId="urn:microsoft.com/office/officeart/2005/8/layout/vList2"/>
    <dgm:cxn modelId="{9E8D62EE-42F6-44E8-ADFA-AC2407C12A12}" type="presParOf" srcId="{E6306FF7-4092-423D-B8F4-02B257383DF5}" destId="{96BC4FD8-F58E-41BE-BB10-1AFBBC433E05}" srcOrd="4" destOrd="0" presId="urn:microsoft.com/office/officeart/2005/8/layout/vList2"/>
    <dgm:cxn modelId="{B0F2E98B-9970-45FF-A02B-5900C949AA0D}" type="presParOf" srcId="{E6306FF7-4092-423D-B8F4-02B257383DF5}" destId="{259F37F7-237E-4775-8EE8-1F765B41A6F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C7B53-B574-4480-9E52-11F1329528F2}">
      <dsp:nvSpPr>
        <dsp:cNvPr id="0" name=""/>
        <dsp:cNvSpPr/>
      </dsp:nvSpPr>
      <dsp:spPr>
        <a:xfrm>
          <a:off x="0" y="1061330"/>
          <a:ext cx="3067049" cy="1947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1EC190C-045A-46C7-889A-2E8FA5A2E3EF}">
      <dsp:nvSpPr>
        <dsp:cNvPr id="0" name=""/>
        <dsp:cNvSpPr/>
      </dsp:nvSpPr>
      <dsp:spPr>
        <a:xfrm>
          <a:off x="340783" y="1385074"/>
          <a:ext cx="3067049" cy="19475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t-IT" sz="3400" b="1" kern="1200"/>
            <a:t>UITSPRAAK </a:t>
          </a:r>
          <a:endParaRPr lang="en-US" sz="3400" kern="1200"/>
        </a:p>
      </dsp:txBody>
      <dsp:txXfrm>
        <a:off x="397826" y="1442117"/>
        <a:ext cx="2952963" cy="1833490"/>
      </dsp:txXfrm>
    </dsp:sp>
    <dsp:sp modelId="{8A96DC70-9C92-4E19-B720-0EE8C547E749}">
      <dsp:nvSpPr>
        <dsp:cNvPr id="0" name=""/>
        <dsp:cNvSpPr/>
      </dsp:nvSpPr>
      <dsp:spPr>
        <a:xfrm>
          <a:off x="3748616" y="1061330"/>
          <a:ext cx="3067049" cy="1947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47D6E36-6C6D-4B52-8915-6E1AE812A3E1}">
      <dsp:nvSpPr>
        <dsp:cNvPr id="0" name=""/>
        <dsp:cNvSpPr/>
      </dsp:nvSpPr>
      <dsp:spPr>
        <a:xfrm>
          <a:off x="4089399" y="1385074"/>
          <a:ext cx="3067049" cy="19475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t-IT" sz="3400" b="1" kern="1200"/>
            <a:t>-eeuw, ieuw</a:t>
          </a:r>
          <a:endParaRPr lang="en-US" sz="3400" kern="1200"/>
        </a:p>
      </dsp:txBody>
      <dsp:txXfrm>
        <a:off x="4146442" y="1442117"/>
        <a:ext cx="2952963" cy="1833490"/>
      </dsp:txXfrm>
    </dsp:sp>
    <dsp:sp modelId="{2E55ACA2-A2C6-471B-A03D-F43BA88FE0CE}">
      <dsp:nvSpPr>
        <dsp:cNvPr id="0" name=""/>
        <dsp:cNvSpPr/>
      </dsp:nvSpPr>
      <dsp:spPr>
        <a:xfrm>
          <a:off x="7497232" y="1061330"/>
          <a:ext cx="3067049" cy="194757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3E601E4-0FC8-43AB-A681-AC8658230D06}">
      <dsp:nvSpPr>
        <dsp:cNvPr id="0" name=""/>
        <dsp:cNvSpPr/>
      </dsp:nvSpPr>
      <dsp:spPr>
        <a:xfrm>
          <a:off x="7838016" y="1385074"/>
          <a:ext cx="3067049" cy="19475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it-IT" sz="3400" kern="1200" dirty="0" err="1"/>
            <a:t>Eeuw</a:t>
          </a:r>
          <a:r>
            <a:rPr lang="it-IT" sz="3400" kern="1200" dirty="0"/>
            <a:t> (secolo), </a:t>
          </a:r>
          <a:r>
            <a:rPr lang="it-IT" sz="3400" kern="1200" dirty="0" err="1"/>
            <a:t>sneeuw</a:t>
          </a:r>
          <a:r>
            <a:rPr lang="it-IT" sz="3400" kern="1200" dirty="0"/>
            <a:t> (neve), </a:t>
          </a:r>
          <a:r>
            <a:rPr lang="it-IT" sz="3400" kern="1200" dirty="0" err="1"/>
            <a:t>nieuw</a:t>
          </a:r>
          <a:r>
            <a:rPr lang="it-IT" sz="3400" kern="1200" dirty="0"/>
            <a:t> (nuovo)</a:t>
          </a:r>
          <a:endParaRPr lang="en-US" sz="3400" kern="1200" dirty="0"/>
        </a:p>
      </dsp:txBody>
      <dsp:txXfrm>
        <a:off x="7895059" y="1442117"/>
        <a:ext cx="2952963" cy="1833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74395-7A9E-4FA6-A3DE-7B86AA6D7953}">
      <dsp:nvSpPr>
        <dsp:cNvPr id="0" name=""/>
        <dsp:cNvSpPr/>
      </dsp:nvSpPr>
      <dsp:spPr>
        <a:xfrm>
          <a:off x="0" y="531"/>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C2A59-2168-4E24-B870-6CFE04AC4EDC}">
      <dsp:nvSpPr>
        <dsp:cNvPr id="0" name=""/>
        <dsp:cNvSpPr/>
      </dsp:nvSpPr>
      <dsp:spPr>
        <a:xfrm>
          <a:off x="0" y="531"/>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b="1" kern="1200" dirty="0" err="1">
              <a:latin typeface="Abadi" panose="020B0604020104020204" pitchFamily="34" charset="0"/>
            </a:rPr>
            <a:t>Latijn</a:t>
          </a:r>
          <a:r>
            <a:rPr lang="it-IT" sz="2400" b="1" kern="1200" dirty="0">
              <a:latin typeface="Abadi" panose="020B0604020104020204" pitchFamily="34" charset="0"/>
            </a:rPr>
            <a:t> en </a:t>
          </a:r>
          <a:r>
            <a:rPr lang="it-IT" sz="2400" b="1" kern="1200" dirty="0" err="1">
              <a:latin typeface="Abadi" panose="020B0604020104020204" pitchFamily="34" charset="0"/>
            </a:rPr>
            <a:t>Grieks</a:t>
          </a:r>
          <a:endParaRPr lang="en-US" sz="2400" kern="1200" dirty="0">
            <a:latin typeface="Abadi" panose="020B0604020104020204" pitchFamily="34" charset="0"/>
          </a:endParaRPr>
        </a:p>
      </dsp:txBody>
      <dsp:txXfrm>
        <a:off x="0" y="531"/>
        <a:ext cx="6172199" cy="871319"/>
      </dsp:txXfrm>
    </dsp:sp>
    <dsp:sp modelId="{BD783319-DD8E-4639-808A-B1CB6ABCD81C}">
      <dsp:nvSpPr>
        <dsp:cNvPr id="0" name=""/>
        <dsp:cNvSpPr/>
      </dsp:nvSpPr>
      <dsp:spPr>
        <a:xfrm>
          <a:off x="0" y="87185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822C4-F957-4082-9843-A6C776934906}">
      <dsp:nvSpPr>
        <dsp:cNvPr id="0" name=""/>
        <dsp:cNvSpPr/>
      </dsp:nvSpPr>
      <dsp:spPr>
        <a:xfrm>
          <a:off x="0" y="871850"/>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latin typeface="Abadi" panose="020B0604020104020204" pitchFamily="34" charset="0"/>
            </a:rPr>
            <a:t>centrum – centra/centrums</a:t>
          </a:r>
          <a:endParaRPr lang="en-US" sz="2400" kern="1200">
            <a:latin typeface="Abadi" panose="020B0604020104020204" pitchFamily="34" charset="0"/>
          </a:endParaRPr>
        </a:p>
      </dsp:txBody>
      <dsp:txXfrm>
        <a:off x="0" y="871850"/>
        <a:ext cx="6172199" cy="871319"/>
      </dsp:txXfrm>
    </dsp:sp>
    <dsp:sp modelId="{1AFDE03C-A557-444B-AAEB-FF3012869E0A}">
      <dsp:nvSpPr>
        <dsp:cNvPr id="0" name=""/>
        <dsp:cNvSpPr/>
      </dsp:nvSpPr>
      <dsp:spPr>
        <a:xfrm>
          <a:off x="0" y="174316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81808-D930-4C99-834C-FFFECCC09F58}">
      <dsp:nvSpPr>
        <dsp:cNvPr id="0" name=""/>
        <dsp:cNvSpPr/>
      </dsp:nvSpPr>
      <dsp:spPr>
        <a:xfrm>
          <a:off x="0" y="1743169"/>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latin typeface="Abadi" panose="020B0604020104020204" pitchFamily="34" charset="0"/>
            </a:rPr>
            <a:t>museum – musea/museums</a:t>
          </a:r>
          <a:endParaRPr lang="en-US" sz="2400" kern="1200">
            <a:latin typeface="Abadi" panose="020B0604020104020204" pitchFamily="34" charset="0"/>
          </a:endParaRPr>
        </a:p>
      </dsp:txBody>
      <dsp:txXfrm>
        <a:off x="0" y="1743169"/>
        <a:ext cx="6172199" cy="871319"/>
      </dsp:txXfrm>
    </dsp:sp>
    <dsp:sp modelId="{A48A7BED-32BE-4168-9A9F-01C1AF7EC845}">
      <dsp:nvSpPr>
        <dsp:cNvPr id="0" name=""/>
        <dsp:cNvSpPr/>
      </dsp:nvSpPr>
      <dsp:spPr>
        <a:xfrm>
          <a:off x="0" y="261448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3C4B0-5C20-4AFF-A3ED-47B432F9E93F}">
      <dsp:nvSpPr>
        <dsp:cNvPr id="0" name=""/>
        <dsp:cNvSpPr/>
      </dsp:nvSpPr>
      <dsp:spPr>
        <a:xfrm>
          <a:off x="0" y="2614489"/>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latin typeface="Abadi" panose="020B0604020104020204" pitchFamily="34" charset="0"/>
            </a:rPr>
            <a:t>cursus – cursussen</a:t>
          </a:r>
          <a:endParaRPr lang="en-US" sz="2400" kern="1200">
            <a:latin typeface="Abadi" panose="020B0604020104020204" pitchFamily="34" charset="0"/>
          </a:endParaRPr>
        </a:p>
      </dsp:txBody>
      <dsp:txXfrm>
        <a:off x="0" y="2614489"/>
        <a:ext cx="6172199" cy="871319"/>
      </dsp:txXfrm>
    </dsp:sp>
    <dsp:sp modelId="{54197798-6AD0-404A-846F-7CF7D1D4C523}">
      <dsp:nvSpPr>
        <dsp:cNvPr id="0" name=""/>
        <dsp:cNvSpPr/>
      </dsp:nvSpPr>
      <dsp:spPr>
        <a:xfrm>
          <a:off x="0" y="3485808"/>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C1D77-1C38-440F-856E-1AB239126C5E}">
      <dsp:nvSpPr>
        <dsp:cNvPr id="0" name=""/>
        <dsp:cNvSpPr/>
      </dsp:nvSpPr>
      <dsp:spPr>
        <a:xfrm>
          <a:off x="0" y="3485808"/>
          <a:ext cx="6172199" cy="871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t-IT" sz="2400" kern="1200">
              <a:latin typeface="Abadi" panose="020B0604020104020204" pitchFamily="34" charset="0"/>
            </a:rPr>
            <a:t>dosis – doses</a:t>
          </a:r>
          <a:endParaRPr lang="en-US" sz="2400" kern="1200">
            <a:latin typeface="Abadi" panose="020B0604020104020204" pitchFamily="34" charset="0"/>
          </a:endParaRPr>
        </a:p>
      </dsp:txBody>
      <dsp:txXfrm>
        <a:off x="0" y="3485808"/>
        <a:ext cx="6172199" cy="871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CD61D-61D9-4B76-8C15-45C405B1A5F3}">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16644-AFCF-448F-AA51-5828D29CC4CB}">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a:solidFill>
                <a:schemeClr val="accent1"/>
              </a:solidFill>
            </a:rPr>
            <a:t>De </a:t>
          </a:r>
          <a:r>
            <a:rPr lang="it-IT" sz="2500" kern="1200" dirty="0" err="1">
              <a:solidFill>
                <a:schemeClr val="accent1"/>
              </a:solidFill>
            </a:rPr>
            <a:t>bal</a:t>
          </a:r>
          <a:r>
            <a:rPr lang="it-IT" sz="2500" kern="1200" dirty="0">
              <a:solidFill>
                <a:schemeClr val="accent1"/>
              </a:solidFill>
            </a:rPr>
            <a:t> = la palla </a:t>
          </a:r>
          <a:endParaRPr lang="en-US" sz="2500" kern="1200" dirty="0">
            <a:solidFill>
              <a:schemeClr val="accent1"/>
            </a:solidFill>
          </a:endParaRPr>
        </a:p>
      </dsp:txBody>
      <dsp:txXfrm>
        <a:off x="0" y="675"/>
        <a:ext cx="6900512" cy="553478"/>
      </dsp:txXfrm>
    </dsp:sp>
    <dsp:sp modelId="{E4D33976-B251-41E4-A536-E550DBE02208}">
      <dsp:nvSpPr>
        <dsp:cNvPr id="0" name=""/>
        <dsp:cNvSpPr/>
      </dsp:nvSpPr>
      <dsp:spPr>
        <a:xfrm>
          <a:off x="0" y="554154"/>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CC48D-FB77-4DBA-8DA8-D9FBA11C8A12}">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err="1">
              <a:solidFill>
                <a:schemeClr val="accent1"/>
              </a:solidFill>
            </a:rPr>
            <a:t>Het</a:t>
          </a:r>
          <a:r>
            <a:rPr lang="it-IT" sz="2500" kern="1200" dirty="0">
              <a:solidFill>
                <a:schemeClr val="accent1"/>
              </a:solidFill>
            </a:rPr>
            <a:t> </a:t>
          </a:r>
          <a:r>
            <a:rPr lang="it-IT" sz="2500" kern="1200" dirty="0" err="1">
              <a:solidFill>
                <a:schemeClr val="accent1"/>
              </a:solidFill>
            </a:rPr>
            <a:t>bal</a:t>
          </a:r>
          <a:r>
            <a:rPr lang="it-IT" sz="2500" kern="1200" dirty="0">
              <a:solidFill>
                <a:schemeClr val="accent1"/>
              </a:solidFill>
            </a:rPr>
            <a:t> = il ballo </a:t>
          </a:r>
          <a:endParaRPr lang="en-US" sz="2500" kern="1200" dirty="0">
            <a:solidFill>
              <a:schemeClr val="accent1"/>
            </a:solidFill>
          </a:endParaRPr>
        </a:p>
      </dsp:txBody>
      <dsp:txXfrm>
        <a:off x="0" y="554154"/>
        <a:ext cx="6900512" cy="553478"/>
      </dsp:txXfrm>
    </dsp:sp>
    <dsp:sp modelId="{67E8CE4F-92F9-43FC-AD14-A63A60448DE8}">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2AA50-474A-4C36-83B5-B5D9E7D0A1B0}">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a:solidFill>
                <a:schemeClr val="accent6"/>
              </a:solidFill>
            </a:rPr>
            <a:t>De </a:t>
          </a:r>
          <a:r>
            <a:rPr lang="it-IT" sz="2500" kern="1200" dirty="0" err="1">
              <a:solidFill>
                <a:schemeClr val="accent6"/>
              </a:solidFill>
            </a:rPr>
            <a:t>bos</a:t>
          </a:r>
          <a:r>
            <a:rPr lang="it-IT" sz="2500" kern="1200" dirty="0">
              <a:solidFill>
                <a:schemeClr val="accent6"/>
              </a:solidFill>
            </a:rPr>
            <a:t> = il mazzo</a:t>
          </a:r>
          <a:endParaRPr lang="en-US" sz="2500" kern="1200" dirty="0">
            <a:solidFill>
              <a:schemeClr val="accent6"/>
            </a:solidFill>
          </a:endParaRPr>
        </a:p>
      </dsp:txBody>
      <dsp:txXfrm>
        <a:off x="0" y="1107633"/>
        <a:ext cx="6900512" cy="553478"/>
      </dsp:txXfrm>
    </dsp:sp>
    <dsp:sp modelId="{88824F8F-48DC-4A43-9524-F7003E9FF2F7}">
      <dsp:nvSpPr>
        <dsp:cNvPr id="0" name=""/>
        <dsp:cNvSpPr/>
      </dsp:nvSpPr>
      <dsp:spPr>
        <a:xfrm>
          <a:off x="0" y="166111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0E6D6-4954-47D9-A03A-6038B1A71182}">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err="1">
              <a:solidFill>
                <a:schemeClr val="accent6"/>
              </a:solidFill>
            </a:rPr>
            <a:t>Het</a:t>
          </a:r>
          <a:r>
            <a:rPr lang="it-IT" sz="2500" kern="1200" dirty="0">
              <a:solidFill>
                <a:schemeClr val="accent6"/>
              </a:solidFill>
            </a:rPr>
            <a:t> </a:t>
          </a:r>
          <a:r>
            <a:rPr lang="it-IT" sz="2500" kern="1200" dirty="0" err="1">
              <a:solidFill>
                <a:schemeClr val="accent6"/>
              </a:solidFill>
            </a:rPr>
            <a:t>bos</a:t>
          </a:r>
          <a:r>
            <a:rPr lang="it-IT" sz="2500" kern="1200" dirty="0">
              <a:solidFill>
                <a:schemeClr val="accent6"/>
              </a:solidFill>
            </a:rPr>
            <a:t> = il bosco</a:t>
          </a:r>
          <a:endParaRPr lang="en-US" sz="2500" kern="1200" dirty="0">
            <a:solidFill>
              <a:schemeClr val="accent6"/>
            </a:solidFill>
          </a:endParaRPr>
        </a:p>
      </dsp:txBody>
      <dsp:txXfrm>
        <a:off x="0" y="1661112"/>
        <a:ext cx="6900512" cy="553478"/>
      </dsp:txXfrm>
    </dsp:sp>
    <dsp:sp modelId="{8EACA5B8-B4AE-4CD9-B61E-BA18D6884AF2}">
      <dsp:nvSpPr>
        <dsp:cNvPr id="0" name=""/>
        <dsp:cNvSpPr/>
      </dsp:nvSpPr>
      <dsp:spPr>
        <a:xfrm>
          <a:off x="0" y="2214591"/>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52F6E-DE98-462D-874C-84B57FCA7EE1}">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a:solidFill>
                <a:srgbClr val="FF0000"/>
              </a:solidFill>
            </a:rPr>
            <a:t>De </a:t>
          </a:r>
          <a:r>
            <a:rPr lang="it-IT" sz="2500" kern="1200" dirty="0" err="1">
              <a:solidFill>
                <a:srgbClr val="FF0000"/>
              </a:solidFill>
            </a:rPr>
            <a:t>jacht</a:t>
          </a:r>
          <a:r>
            <a:rPr lang="it-IT" sz="2500" kern="1200" dirty="0">
              <a:solidFill>
                <a:srgbClr val="FF0000"/>
              </a:solidFill>
            </a:rPr>
            <a:t> = la caccia </a:t>
          </a:r>
          <a:endParaRPr lang="en-US" sz="2500" kern="1200" dirty="0">
            <a:solidFill>
              <a:srgbClr val="FF0000"/>
            </a:solidFill>
          </a:endParaRPr>
        </a:p>
      </dsp:txBody>
      <dsp:txXfrm>
        <a:off x="0" y="2214591"/>
        <a:ext cx="6900512" cy="553478"/>
      </dsp:txXfrm>
    </dsp:sp>
    <dsp:sp modelId="{D7D7E935-CE44-4D4F-BE61-7C5E6C1E8964}">
      <dsp:nvSpPr>
        <dsp:cNvPr id="0" name=""/>
        <dsp:cNvSpPr/>
      </dsp:nvSpPr>
      <dsp:spPr>
        <a:xfrm>
          <a:off x="0" y="276807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50A5C-BAF6-461E-9CEF-F2ADA003E520}">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err="1">
              <a:solidFill>
                <a:srgbClr val="FF0000"/>
              </a:solidFill>
            </a:rPr>
            <a:t>Het</a:t>
          </a:r>
          <a:r>
            <a:rPr lang="it-IT" sz="2500" kern="1200" dirty="0">
              <a:solidFill>
                <a:srgbClr val="FF0000"/>
              </a:solidFill>
            </a:rPr>
            <a:t> </a:t>
          </a:r>
          <a:r>
            <a:rPr lang="it-IT" sz="2500" kern="1200" dirty="0" err="1">
              <a:solidFill>
                <a:srgbClr val="FF0000"/>
              </a:solidFill>
            </a:rPr>
            <a:t>jacht</a:t>
          </a:r>
          <a:r>
            <a:rPr lang="it-IT" sz="2500" kern="1200" dirty="0">
              <a:solidFill>
                <a:srgbClr val="FF0000"/>
              </a:solidFill>
            </a:rPr>
            <a:t> = yacht </a:t>
          </a:r>
          <a:endParaRPr lang="en-US" sz="2500" kern="1200" dirty="0">
            <a:solidFill>
              <a:srgbClr val="FF0000"/>
            </a:solidFill>
          </a:endParaRPr>
        </a:p>
      </dsp:txBody>
      <dsp:txXfrm>
        <a:off x="0" y="2768070"/>
        <a:ext cx="6900512" cy="553478"/>
      </dsp:txXfrm>
    </dsp:sp>
    <dsp:sp modelId="{E8DA39B9-CDE7-4022-960C-3612CEB723CB}">
      <dsp:nvSpPr>
        <dsp:cNvPr id="0" name=""/>
        <dsp:cNvSpPr/>
      </dsp:nvSpPr>
      <dsp:spPr>
        <a:xfrm>
          <a:off x="0" y="3321549"/>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E1C6F-6583-4B1A-8677-2A19525FA8E7}">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a:solidFill>
                <a:schemeClr val="accent2">
                  <a:lumMod val="75000"/>
                </a:schemeClr>
              </a:solidFill>
            </a:rPr>
            <a:t>De </a:t>
          </a:r>
          <a:r>
            <a:rPr lang="it-IT" sz="2500" kern="1200" dirty="0" err="1">
              <a:solidFill>
                <a:schemeClr val="accent2">
                  <a:lumMod val="75000"/>
                </a:schemeClr>
              </a:solidFill>
            </a:rPr>
            <a:t>mens</a:t>
          </a:r>
          <a:r>
            <a:rPr lang="it-IT" sz="2500" kern="1200" dirty="0">
              <a:solidFill>
                <a:schemeClr val="accent2">
                  <a:lumMod val="75000"/>
                </a:schemeClr>
              </a:solidFill>
            </a:rPr>
            <a:t> = l’uomo </a:t>
          </a:r>
          <a:endParaRPr lang="en-US" sz="2500" kern="1200" dirty="0">
            <a:solidFill>
              <a:schemeClr val="accent2">
                <a:lumMod val="75000"/>
              </a:schemeClr>
            </a:solidFill>
          </a:endParaRPr>
        </a:p>
      </dsp:txBody>
      <dsp:txXfrm>
        <a:off x="0" y="3321549"/>
        <a:ext cx="6900512" cy="553478"/>
      </dsp:txXfrm>
    </dsp:sp>
    <dsp:sp modelId="{5F3210B3-AC1D-4AEB-935E-38B64572D801}">
      <dsp:nvSpPr>
        <dsp:cNvPr id="0" name=""/>
        <dsp:cNvSpPr/>
      </dsp:nvSpPr>
      <dsp:spPr>
        <a:xfrm>
          <a:off x="0" y="38750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234C5-C422-4C20-92CD-2E8C1BE37148}">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it-IT" sz="2500" kern="1200" dirty="0" err="1">
              <a:solidFill>
                <a:schemeClr val="accent2">
                  <a:lumMod val="75000"/>
                </a:schemeClr>
              </a:solidFill>
            </a:rPr>
            <a:t>Het</a:t>
          </a:r>
          <a:r>
            <a:rPr lang="it-IT" sz="2500" kern="1200" dirty="0">
              <a:solidFill>
                <a:schemeClr val="accent2">
                  <a:lumMod val="75000"/>
                </a:schemeClr>
              </a:solidFill>
            </a:rPr>
            <a:t> </a:t>
          </a:r>
          <a:r>
            <a:rPr lang="it-IT" sz="2500" kern="1200" dirty="0" err="1">
              <a:solidFill>
                <a:schemeClr val="accent2">
                  <a:lumMod val="75000"/>
                </a:schemeClr>
              </a:solidFill>
            </a:rPr>
            <a:t>mens</a:t>
          </a:r>
          <a:r>
            <a:rPr lang="it-IT" sz="2500" kern="1200" dirty="0">
              <a:solidFill>
                <a:schemeClr val="accent2">
                  <a:lumMod val="75000"/>
                </a:schemeClr>
              </a:solidFill>
            </a:rPr>
            <a:t> = l’umanità </a:t>
          </a:r>
          <a:endParaRPr lang="en-US" sz="2500" kern="1200" dirty="0">
            <a:solidFill>
              <a:schemeClr val="accent2">
                <a:lumMod val="75000"/>
              </a:schemeClr>
            </a:solidFill>
          </a:endParaRPr>
        </a:p>
      </dsp:txBody>
      <dsp:txXfrm>
        <a:off x="0" y="3875028"/>
        <a:ext cx="6900512" cy="553478"/>
      </dsp:txXfrm>
    </dsp:sp>
    <dsp:sp modelId="{7744EAC1-5592-41EA-B215-EA1A0BC7EE35}">
      <dsp:nvSpPr>
        <dsp:cNvPr id="0" name=""/>
        <dsp:cNvSpPr/>
      </dsp:nvSpPr>
      <dsp:spPr>
        <a:xfrm>
          <a:off x="0" y="4428507"/>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47B87-C7E8-486E-A942-962065967F7E}">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solidFill>
                <a:srgbClr val="FFC000"/>
              </a:solidFill>
            </a:rPr>
            <a:t>De pad = il </a:t>
          </a:r>
          <a:r>
            <a:rPr lang="en-US" sz="2500" kern="1200" dirty="0" err="1">
              <a:solidFill>
                <a:srgbClr val="FFC000"/>
              </a:solidFill>
            </a:rPr>
            <a:t>rospo</a:t>
          </a:r>
          <a:endParaRPr lang="en-US" sz="2500" kern="1200" dirty="0">
            <a:solidFill>
              <a:srgbClr val="FFC000"/>
            </a:solidFill>
          </a:endParaRPr>
        </a:p>
      </dsp:txBody>
      <dsp:txXfrm>
        <a:off x="0" y="4428507"/>
        <a:ext cx="6900512" cy="553478"/>
      </dsp:txXfrm>
    </dsp:sp>
    <dsp:sp modelId="{0B1FE181-69D1-4BA9-92B6-56C29A9CF444}">
      <dsp:nvSpPr>
        <dsp:cNvPr id="0" name=""/>
        <dsp:cNvSpPr/>
      </dsp:nvSpPr>
      <dsp:spPr>
        <a:xfrm>
          <a:off x="0" y="4981986"/>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4FD7F-08AC-4E49-95AF-8DA11D81B0B6}">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solidFill>
                <a:srgbClr val="FFC000"/>
              </a:solidFill>
            </a:rPr>
            <a:t>Het pad = il </a:t>
          </a:r>
          <a:r>
            <a:rPr lang="en-US" sz="2500" kern="1200" dirty="0" err="1">
              <a:solidFill>
                <a:srgbClr val="FFC000"/>
              </a:solidFill>
            </a:rPr>
            <a:t>sentiero</a:t>
          </a:r>
          <a:r>
            <a:rPr lang="en-US" sz="2500" kern="1200" dirty="0">
              <a:solidFill>
                <a:srgbClr val="FFC000"/>
              </a:solidFill>
            </a:rPr>
            <a:t> </a:t>
          </a:r>
        </a:p>
      </dsp:txBody>
      <dsp:txXfrm>
        <a:off x="0" y="4981986"/>
        <a:ext cx="6900512" cy="553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5313F-C601-4E9E-B1EB-81CD03591060}">
      <dsp:nvSpPr>
        <dsp:cNvPr id="0" name=""/>
        <dsp:cNvSpPr/>
      </dsp:nvSpPr>
      <dsp:spPr>
        <a:xfrm>
          <a:off x="0" y="108953"/>
          <a:ext cx="6263640"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kern="1200" dirty="0"/>
            <a:t>Davanti al possessivo (come in inglese) = </a:t>
          </a:r>
          <a:r>
            <a:rPr lang="it-IT" sz="2300" kern="1200" dirty="0" err="1"/>
            <a:t>mijn</a:t>
          </a:r>
          <a:r>
            <a:rPr lang="it-IT" sz="2300" kern="1200" dirty="0"/>
            <a:t> </a:t>
          </a:r>
          <a:r>
            <a:rPr lang="it-IT" sz="2300" kern="1200" dirty="0" err="1"/>
            <a:t>boek</a:t>
          </a:r>
          <a:r>
            <a:rPr lang="it-IT" sz="2300" kern="1200" dirty="0"/>
            <a:t> </a:t>
          </a:r>
          <a:r>
            <a:rPr lang="it-IT" sz="2300" kern="1200" dirty="0">
              <a:solidFill>
                <a:srgbClr val="FF0000"/>
              </a:solidFill>
            </a:rPr>
            <a:t>(de </a:t>
          </a:r>
          <a:r>
            <a:rPr lang="it-IT" sz="2300" kern="1200" dirty="0" err="1">
              <a:solidFill>
                <a:srgbClr val="FF0000"/>
              </a:solidFill>
            </a:rPr>
            <a:t>mijn</a:t>
          </a:r>
          <a:r>
            <a:rPr lang="it-IT" sz="2300" kern="1200" dirty="0">
              <a:solidFill>
                <a:srgbClr val="FF0000"/>
              </a:solidFill>
            </a:rPr>
            <a:t> </a:t>
          </a:r>
          <a:r>
            <a:rPr lang="it-IT" sz="2300" kern="1200" dirty="0" err="1">
              <a:solidFill>
                <a:srgbClr val="FF0000"/>
              </a:solidFill>
            </a:rPr>
            <a:t>boek</a:t>
          </a:r>
          <a:r>
            <a:rPr lang="it-IT" sz="2300" kern="1200" dirty="0">
              <a:solidFill>
                <a:srgbClr val="FF0000"/>
              </a:solidFill>
            </a:rPr>
            <a:t>)</a:t>
          </a:r>
          <a:endParaRPr lang="en-US" sz="2300" kern="1200" dirty="0">
            <a:solidFill>
              <a:srgbClr val="FF0000"/>
            </a:solidFill>
          </a:endParaRPr>
        </a:p>
      </dsp:txBody>
      <dsp:txXfrm>
        <a:off x="44664" y="153617"/>
        <a:ext cx="6174312" cy="825612"/>
      </dsp:txXfrm>
    </dsp:sp>
    <dsp:sp modelId="{04DA4DA8-A690-482D-9135-6CCD1D09C558}">
      <dsp:nvSpPr>
        <dsp:cNvPr id="0" name=""/>
        <dsp:cNvSpPr/>
      </dsp:nvSpPr>
      <dsp:spPr>
        <a:xfrm>
          <a:off x="0" y="1090133"/>
          <a:ext cx="6263640" cy="9149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kern="1200" dirty="0"/>
            <a:t>Nomi di massa, metalli, materia</a:t>
          </a:r>
          <a:endParaRPr lang="en-US" sz="2300" kern="1200" dirty="0"/>
        </a:p>
      </dsp:txBody>
      <dsp:txXfrm>
        <a:off x="44664" y="1134797"/>
        <a:ext cx="6174312" cy="825612"/>
      </dsp:txXfrm>
    </dsp:sp>
    <dsp:sp modelId="{45C5BCA3-E9A2-4B12-9017-CB0788D76DE6}">
      <dsp:nvSpPr>
        <dsp:cNvPr id="0" name=""/>
        <dsp:cNvSpPr/>
      </dsp:nvSpPr>
      <dsp:spPr>
        <a:xfrm>
          <a:off x="0" y="2005073"/>
          <a:ext cx="626364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dirty="0" err="1"/>
            <a:t>Ijzer</a:t>
          </a:r>
          <a:r>
            <a:rPr lang="it-IT" sz="1800" kern="1200"/>
            <a:t> = ferro </a:t>
          </a:r>
          <a:endParaRPr lang="en-US" sz="1800" kern="1200" dirty="0"/>
        </a:p>
        <a:p>
          <a:pPr marL="171450" lvl="1" indent="-171450" algn="l" defTabSz="800100">
            <a:lnSpc>
              <a:spcPct val="90000"/>
            </a:lnSpc>
            <a:spcBef>
              <a:spcPct val="0"/>
            </a:spcBef>
            <a:spcAft>
              <a:spcPct val="20000"/>
            </a:spcAft>
            <a:buChar char="••"/>
          </a:pPr>
          <a:r>
            <a:rPr lang="it-IT" sz="1800" kern="1200"/>
            <a:t>Zilver = argento </a:t>
          </a:r>
          <a:endParaRPr lang="en-US" sz="1800" kern="1200"/>
        </a:p>
        <a:p>
          <a:pPr marL="171450" lvl="1" indent="-171450" algn="l" defTabSz="800100">
            <a:lnSpc>
              <a:spcPct val="90000"/>
            </a:lnSpc>
            <a:spcBef>
              <a:spcPct val="0"/>
            </a:spcBef>
            <a:spcAft>
              <a:spcPct val="20000"/>
            </a:spcAft>
            <a:buChar char="••"/>
          </a:pPr>
          <a:r>
            <a:rPr lang="it-IT" sz="1800" kern="1200"/>
            <a:t>Katoen = cotone</a:t>
          </a:r>
          <a:endParaRPr lang="en-US" sz="1800" kern="1200"/>
        </a:p>
        <a:p>
          <a:pPr marL="171450" lvl="1" indent="-171450" algn="l" defTabSz="800100">
            <a:lnSpc>
              <a:spcPct val="90000"/>
            </a:lnSpc>
            <a:spcBef>
              <a:spcPct val="0"/>
            </a:spcBef>
            <a:spcAft>
              <a:spcPct val="20000"/>
            </a:spcAft>
            <a:buChar char="••"/>
          </a:pPr>
          <a:r>
            <a:rPr lang="it-IT" sz="1800" kern="1200" dirty="0" err="1"/>
            <a:t>Melk</a:t>
          </a:r>
          <a:r>
            <a:rPr lang="it-IT" sz="1800" kern="1200" dirty="0"/>
            <a:t> = latte </a:t>
          </a:r>
          <a:endParaRPr lang="en-US" sz="1800" kern="1200" dirty="0"/>
        </a:p>
      </dsp:txBody>
      <dsp:txXfrm>
        <a:off x="0" y="2005073"/>
        <a:ext cx="6263640" cy="1237860"/>
      </dsp:txXfrm>
    </dsp:sp>
    <dsp:sp modelId="{96BC4FD8-F58E-41BE-BB10-1AFBBC433E05}">
      <dsp:nvSpPr>
        <dsp:cNvPr id="0" name=""/>
        <dsp:cNvSpPr/>
      </dsp:nvSpPr>
      <dsp:spPr>
        <a:xfrm>
          <a:off x="0" y="3242933"/>
          <a:ext cx="6263640"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it-IT" sz="2300" kern="1200"/>
            <a:t>Incarico, ruolo, professione </a:t>
          </a:r>
          <a:endParaRPr lang="en-US" sz="2300" kern="1200"/>
        </a:p>
      </dsp:txBody>
      <dsp:txXfrm>
        <a:off x="44664" y="3287597"/>
        <a:ext cx="6174312" cy="825612"/>
      </dsp:txXfrm>
    </dsp:sp>
    <dsp:sp modelId="{259F37F7-237E-4775-8EE8-1F765B41A6F9}">
      <dsp:nvSpPr>
        <dsp:cNvPr id="0" name=""/>
        <dsp:cNvSpPr/>
      </dsp:nvSpPr>
      <dsp:spPr>
        <a:xfrm>
          <a:off x="0" y="4157874"/>
          <a:ext cx="626364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it-IT" sz="1800" kern="1200"/>
            <a:t>Zij is arts = lei è medico </a:t>
          </a:r>
          <a:endParaRPr lang="en-US" sz="1800" kern="1200"/>
        </a:p>
        <a:p>
          <a:pPr marL="171450" lvl="1" indent="-171450" algn="l" defTabSz="800100">
            <a:lnSpc>
              <a:spcPct val="90000"/>
            </a:lnSpc>
            <a:spcBef>
              <a:spcPct val="0"/>
            </a:spcBef>
            <a:spcAft>
              <a:spcPct val="20000"/>
            </a:spcAft>
            <a:buChar char="••"/>
          </a:pPr>
          <a:r>
            <a:rPr lang="it-IT" sz="1800" kern="1200"/>
            <a:t>Ik zal advocaat worden </a:t>
          </a:r>
          <a:endParaRPr lang="en-US" sz="1800" kern="1200"/>
        </a:p>
        <a:p>
          <a:pPr marL="171450" lvl="1" indent="-171450" algn="l" defTabSz="800100">
            <a:lnSpc>
              <a:spcPct val="90000"/>
            </a:lnSpc>
            <a:spcBef>
              <a:spcPct val="0"/>
            </a:spcBef>
            <a:spcAft>
              <a:spcPct val="20000"/>
            </a:spcAft>
            <a:buChar char="••"/>
          </a:pPr>
          <a:r>
            <a:rPr lang="it-IT" sz="1800" kern="1200"/>
            <a:t>Koning Willem-Alexander </a:t>
          </a:r>
          <a:endParaRPr lang="en-US" sz="1800" kern="1200"/>
        </a:p>
        <a:p>
          <a:pPr marL="171450" lvl="1" indent="-171450" algn="l" defTabSz="800100">
            <a:lnSpc>
              <a:spcPct val="90000"/>
            </a:lnSpc>
            <a:spcBef>
              <a:spcPct val="0"/>
            </a:spcBef>
            <a:spcAft>
              <a:spcPct val="20000"/>
            </a:spcAft>
            <a:buChar char="••"/>
          </a:pPr>
          <a:r>
            <a:rPr lang="it-IT" sz="1800" kern="1200"/>
            <a:t>Prinses Beatrix</a:t>
          </a:r>
          <a:endParaRPr lang="en-US" sz="1800" kern="1200"/>
        </a:p>
      </dsp:txBody>
      <dsp:txXfrm>
        <a:off x="0" y="4157874"/>
        <a:ext cx="6263640" cy="12378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AA9EEE-477B-5640-3076-EC03D7E1E80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9058A7-A484-AF23-0F80-8A3541B98C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C312D7E-00C1-C307-BC01-1AAA93C6FE0B}"/>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5" name="Segnaposto piè di pagina 4">
            <a:extLst>
              <a:ext uri="{FF2B5EF4-FFF2-40B4-BE49-F238E27FC236}">
                <a16:creationId xmlns:a16="http://schemas.microsoft.com/office/drawing/2014/main" id="{4D797ED1-5C94-1BCA-4665-71196D7B32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246B9D3-4687-D904-7C3B-7255A2C69980}"/>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7446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C9D281-91D1-DC28-C7C6-84F93D331B0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5F2168-FFAB-F8DF-614F-B25E517FD4C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E087ED-EF8F-CF7D-9A82-F6A8E74FD159}"/>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5" name="Segnaposto piè di pagina 4">
            <a:extLst>
              <a:ext uri="{FF2B5EF4-FFF2-40B4-BE49-F238E27FC236}">
                <a16:creationId xmlns:a16="http://schemas.microsoft.com/office/drawing/2014/main" id="{CA3B949A-4801-6370-29D3-53D5BCF867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DF50B2-0AA2-D633-8F0B-43EDCDF9973C}"/>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339686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70718EB-2626-CC4E-9B90-5E73103696B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7A7BC61-DC93-E44F-AC08-8420A499387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A720C9-BD24-2544-4F4D-B902589E6130}"/>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5" name="Segnaposto piè di pagina 4">
            <a:extLst>
              <a:ext uri="{FF2B5EF4-FFF2-40B4-BE49-F238E27FC236}">
                <a16:creationId xmlns:a16="http://schemas.microsoft.com/office/drawing/2014/main" id="{98E87CE1-7CC7-2519-DF05-AF5B4557B0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721D53-BF4F-F228-33D3-EDE04F689B04}"/>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169889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BA75E-C764-FE01-92E2-B762EEF6B4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ED7C77-54D3-E4D0-8841-ED72272D055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A0921F-0FD2-865C-5A78-B0244A9A5FE6}"/>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5" name="Segnaposto piè di pagina 4">
            <a:extLst>
              <a:ext uri="{FF2B5EF4-FFF2-40B4-BE49-F238E27FC236}">
                <a16:creationId xmlns:a16="http://schemas.microsoft.com/office/drawing/2014/main" id="{9093BE14-3290-6265-83D3-FD9076EFA2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4625CD-9D0B-6C5F-344B-A1CF85B3F0DF}"/>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45952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EEE05F-8FD5-276A-80D3-F8D9232310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BEEB332-D388-D302-9BD5-15236A3693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275EA63-4FC1-7521-BC6B-E9528A307348}"/>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5" name="Segnaposto piè di pagina 4">
            <a:extLst>
              <a:ext uri="{FF2B5EF4-FFF2-40B4-BE49-F238E27FC236}">
                <a16:creationId xmlns:a16="http://schemas.microsoft.com/office/drawing/2014/main" id="{1704C143-36BC-3504-D3E8-E135AE97F3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7F5B81-3EBD-492E-355D-E967D07AE34E}"/>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04903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870988-FFC7-8D81-277C-FD9F4ADD2C6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1FB0C8A-C541-E221-3B80-6887945D649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F60C1E3-AFAE-44CD-8C14-E2A9336CA1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A3B8CF7-80C6-5C6D-B083-1A4354DDACF6}"/>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6" name="Segnaposto piè di pagina 5">
            <a:extLst>
              <a:ext uri="{FF2B5EF4-FFF2-40B4-BE49-F238E27FC236}">
                <a16:creationId xmlns:a16="http://schemas.microsoft.com/office/drawing/2014/main" id="{898A8C53-EF55-14C3-4CE4-02471FE9EEA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0E45AC-62B3-05AF-A716-451ADF367220}"/>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359185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094036-F769-F29A-DF1D-C26A10D1F47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63E41F-D40E-03AD-E2AD-51C5D51BD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D5E4973-00FA-A516-3CAE-6BAE1E82E9E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A86F4C-B28C-CA80-B058-048378C67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8FDF636-7207-6BD0-AB49-BAF288FA4F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02665AC-1AF4-09F2-3F89-9443A1D285B1}"/>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8" name="Segnaposto piè di pagina 7">
            <a:extLst>
              <a:ext uri="{FF2B5EF4-FFF2-40B4-BE49-F238E27FC236}">
                <a16:creationId xmlns:a16="http://schemas.microsoft.com/office/drawing/2014/main" id="{001FD090-79D8-026C-79C4-D4D2CBB4AD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7C49546-3A1E-9643-FDB8-94741A504232}"/>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325939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93D89-4B2E-26A9-94A8-B03BD65D17D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EB4C673-7C98-265D-1CB8-5A83FD357726}"/>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4" name="Segnaposto piè di pagina 3">
            <a:extLst>
              <a:ext uri="{FF2B5EF4-FFF2-40B4-BE49-F238E27FC236}">
                <a16:creationId xmlns:a16="http://schemas.microsoft.com/office/drawing/2014/main" id="{99C3514E-E039-8BA6-F2C5-E97B5722604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052DC70-AFD2-6C3E-FFED-E74CC6168886}"/>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196881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879358-1B76-D8BA-8AB0-4165659F7D8E}"/>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3" name="Segnaposto piè di pagina 2">
            <a:extLst>
              <a:ext uri="{FF2B5EF4-FFF2-40B4-BE49-F238E27FC236}">
                <a16:creationId xmlns:a16="http://schemas.microsoft.com/office/drawing/2014/main" id="{D415201E-AED2-F444-DE89-C872760B253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6C3AAD5-A67C-D648-93B8-D40BC537C9E9}"/>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04375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D7818-38CE-802D-E4B9-AB66FF9B8DD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9F44A6-25F7-B200-64A3-4AE462889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F29DEBE-CADB-1FB3-523A-B080DF5CF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BBEAFA-9288-8CFE-4645-9169242828CC}"/>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6" name="Segnaposto piè di pagina 5">
            <a:extLst>
              <a:ext uri="{FF2B5EF4-FFF2-40B4-BE49-F238E27FC236}">
                <a16:creationId xmlns:a16="http://schemas.microsoft.com/office/drawing/2014/main" id="{AF27AAF5-9D2A-895C-007D-4FB4FD7DF52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F43AA0-1189-DCF0-BB8B-880BAE467ECB}"/>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129690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72C9BF-10DB-633A-7C5B-54036F0FDEC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BD0487E-F30F-5CEB-4A4E-3468078EA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57E636C-6EA4-D2C2-04E4-32CF02D79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98838E-8B96-585A-975A-FE0348ED4585}"/>
              </a:ext>
            </a:extLst>
          </p:cNvPr>
          <p:cNvSpPr>
            <a:spLocks noGrp="1"/>
          </p:cNvSpPr>
          <p:nvPr>
            <p:ph type="dt" sz="half" idx="10"/>
          </p:nvPr>
        </p:nvSpPr>
        <p:spPr/>
        <p:txBody>
          <a:bodyPr/>
          <a:lstStyle/>
          <a:p>
            <a:fld id="{1055436A-6B94-4E25-82CE-CBAE76EBEC75}" type="datetimeFigureOut">
              <a:rPr lang="it-IT" smtClean="0"/>
              <a:t>13/11/2023</a:t>
            </a:fld>
            <a:endParaRPr lang="it-IT"/>
          </a:p>
        </p:txBody>
      </p:sp>
      <p:sp>
        <p:nvSpPr>
          <p:cNvPr id="6" name="Segnaposto piè di pagina 5">
            <a:extLst>
              <a:ext uri="{FF2B5EF4-FFF2-40B4-BE49-F238E27FC236}">
                <a16:creationId xmlns:a16="http://schemas.microsoft.com/office/drawing/2014/main" id="{921F2A6C-DEA1-0ED6-E2C3-0C64260273C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986B2B6-C76A-D010-54F9-BFE1C796692A}"/>
              </a:ext>
            </a:extLst>
          </p:cNvPr>
          <p:cNvSpPr>
            <a:spLocks noGrp="1"/>
          </p:cNvSpPr>
          <p:nvPr>
            <p:ph type="sldNum" sz="quarter" idx="12"/>
          </p:nvPr>
        </p:nvSpPr>
        <p:spPr/>
        <p:txBody>
          <a:bodyPr/>
          <a:lstStyle/>
          <a:p>
            <a:fld id="{F60CFD30-68D0-4735-A4AF-1BF4799C5003}" type="slidenum">
              <a:rPr lang="it-IT" smtClean="0"/>
              <a:t>‹N›</a:t>
            </a:fld>
            <a:endParaRPr lang="it-IT"/>
          </a:p>
        </p:txBody>
      </p:sp>
    </p:spTree>
    <p:extLst>
      <p:ext uri="{BB962C8B-B14F-4D97-AF65-F5344CB8AC3E}">
        <p14:creationId xmlns:p14="http://schemas.microsoft.com/office/powerpoint/2010/main" val="205590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22FAA7A-5EA8-6A97-5953-5DD4D4994B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1654331-A76A-C3B0-9225-73BF5B835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990C94-3895-4081-C873-E02DE1A73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5436A-6B94-4E25-82CE-CBAE76EBEC75}" type="datetimeFigureOut">
              <a:rPr lang="it-IT" smtClean="0"/>
              <a:t>13/11/2023</a:t>
            </a:fld>
            <a:endParaRPr lang="it-IT"/>
          </a:p>
        </p:txBody>
      </p:sp>
      <p:sp>
        <p:nvSpPr>
          <p:cNvPr id="5" name="Segnaposto piè di pagina 4">
            <a:extLst>
              <a:ext uri="{FF2B5EF4-FFF2-40B4-BE49-F238E27FC236}">
                <a16:creationId xmlns:a16="http://schemas.microsoft.com/office/drawing/2014/main" id="{A03824AF-36FB-41E3-E775-789692B14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610CBE9-4C74-61EF-5253-7C1124405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CFD30-68D0-4735-A4AF-1BF4799C5003}" type="slidenum">
              <a:rPr lang="it-IT" smtClean="0"/>
              <a:t>‹N›</a:t>
            </a:fld>
            <a:endParaRPr lang="it-IT"/>
          </a:p>
        </p:txBody>
      </p:sp>
    </p:spTree>
    <p:extLst>
      <p:ext uri="{BB962C8B-B14F-4D97-AF65-F5344CB8AC3E}">
        <p14:creationId xmlns:p14="http://schemas.microsoft.com/office/powerpoint/2010/main" val="344365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izzoroberto.com/2017/12/03/dubbio-30/"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3f6ppki9o54?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nits.it/news/docente-units-alla-cena-di-stato-onore-del-presidente-mattarella-ad-amsterd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gl2Az2Zwc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G3CKs52L6I?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cielo, edificio, esterni, vecchio&#10;&#10;Descrizione generata automaticamente">
            <a:extLst>
              <a:ext uri="{FF2B5EF4-FFF2-40B4-BE49-F238E27FC236}">
                <a16:creationId xmlns:a16="http://schemas.microsoft.com/office/drawing/2014/main" id="{1D60B653-B16A-98F2-70E0-DA601190242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97"/>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D38A241E-0395-41E5-8607-BAA2799A4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F5048833-8FF1-33E5-8E91-D79192B06320}"/>
              </a:ext>
            </a:extLst>
          </p:cNvPr>
          <p:cNvSpPr>
            <a:spLocks noGrp="1"/>
          </p:cNvSpPr>
          <p:nvPr>
            <p:ph type="ctrTitle"/>
          </p:nvPr>
        </p:nvSpPr>
        <p:spPr>
          <a:xfrm>
            <a:off x="969264" y="5154168"/>
            <a:ext cx="6973204" cy="1261872"/>
          </a:xfrm>
        </p:spPr>
        <p:txBody>
          <a:bodyPr anchor="ctr">
            <a:normAutofit/>
          </a:bodyPr>
          <a:lstStyle/>
          <a:p>
            <a:pPr algn="l"/>
            <a:r>
              <a:rPr lang="it-IT" sz="4800" dirty="0" err="1">
                <a:solidFill>
                  <a:schemeClr val="tx1">
                    <a:lumMod val="85000"/>
                    <a:lumOff val="15000"/>
                  </a:schemeClr>
                </a:solidFill>
              </a:rPr>
              <a:t>Les</a:t>
            </a:r>
            <a:r>
              <a:rPr lang="it-IT" sz="4800" dirty="0">
                <a:solidFill>
                  <a:schemeClr val="tx1">
                    <a:lumMod val="85000"/>
                    <a:lumOff val="15000"/>
                  </a:schemeClr>
                </a:solidFill>
              </a:rPr>
              <a:t> 6 	</a:t>
            </a:r>
          </a:p>
        </p:txBody>
      </p:sp>
      <p:sp>
        <p:nvSpPr>
          <p:cNvPr id="3" name="Sottotitolo 2">
            <a:extLst>
              <a:ext uri="{FF2B5EF4-FFF2-40B4-BE49-F238E27FC236}">
                <a16:creationId xmlns:a16="http://schemas.microsoft.com/office/drawing/2014/main" id="{BE1F35BD-33C9-72EA-A872-231DBC487182}"/>
              </a:ext>
            </a:extLst>
          </p:cNvPr>
          <p:cNvSpPr>
            <a:spLocks noGrp="1"/>
          </p:cNvSpPr>
          <p:nvPr>
            <p:ph type="subTitle" idx="1"/>
          </p:nvPr>
        </p:nvSpPr>
        <p:spPr>
          <a:xfrm>
            <a:off x="8458200" y="5154168"/>
            <a:ext cx="2892986" cy="1261872"/>
          </a:xfrm>
        </p:spPr>
        <p:txBody>
          <a:bodyPr anchor="ctr">
            <a:normAutofit/>
          </a:bodyPr>
          <a:lstStyle/>
          <a:p>
            <a:pPr algn="l"/>
            <a:r>
              <a:rPr lang="it-IT" sz="2000" dirty="0">
                <a:solidFill>
                  <a:schemeClr val="tx2"/>
                </a:solidFill>
              </a:rPr>
              <a:t>14 </a:t>
            </a:r>
            <a:r>
              <a:rPr lang="it-IT" sz="2000" dirty="0" err="1">
                <a:solidFill>
                  <a:schemeClr val="tx2"/>
                </a:solidFill>
              </a:rPr>
              <a:t>november</a:t>
            </a:r>
            <a:r>
              <a:rPr lang="it-IT" sz="2000" dirty="0">
                <a:solidFill>
                  <a:schemeClr val="tx2"/>
                </a:solidFill>
              </a:rPr>
              <a:t> 2022</a:t>
            </a:r>
          </a:p>
        </p:txBody>
      </p:sp>
      <p:cxnSp>
        <p:nvCxnSpPr>
          <p:cNvPr id="15" name="Straight Connector 11">
            <a:extLst>
              <a:ext uri="{FF2B5EF4-FFF2-40B4-BE49-F238E27FC236}">
                <a16:creationId xmlns:a16="http://schemas.microsoft.com/office/drawing/2014/main" id="{CE352288-84AD-4CA8-BCD5-76C29D34E1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2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70D6E0-506B-9750-AB47-9E1047D932BB}"/>
              </a:ext>
            </a:extLst>
          </p:cNvPr>
          <p:cNvSpPr>
            <a:spLocks noGrp="1"/>
          </p:cNvSpPr>
          <p:nvPr>
            <p:ph type="title"/>
          </p:nvPr>
        </p:nvSpPr>
        <p:spPr>
          <a:xfrm>
            <a:off x="841248" y="548640"/>
            <a:ext cx="3600860" cy="5431536"/>
          </a:xfrm>
        </p:spPr>
        <p:txBody>
          <a:bodyPr>
            <a:normAutofit/>
          </a:bodyPr>
          <a:lstStyle/>
          <a:p>
            <a:r>
              <a:rPr lang="it-IT" sz="5400" dirty="0">
                <a:latin typeface="+mn-lt"/>
              </a:rPr>
              <a:t>-ATIE, -ANTIE, -ENTIE, -ITIE, -UTIE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C9A029D-2960-041C-708A-173663ADC80E}"/>
              </a:ext>
            </a:extLst>
          </p:cNvPr>
          <p:cNvSpPr>
            <a:spLocks noGrp="1"/>
          </p:cNvSpPr>
          <p:nvPr>
            <p:ph idx="1"/>
          </p:nvPr>
        </p:nvSpPr>
        <p:spPr>
          <a:xfrm>
            <a:off x="5126418" y="552091"/>
            <a:ext cx="6224335" cy="5431536"/>
          </a:xfrm>
        </p:spPr>
        <p:txBody>
          <a:bodyPr anchor="ctr">
            <a:normAutofit/>
          </a:bodyPr>
          <a:lstStyle/>
          <a:p>
            <a:pPr marL="0" indent="0">
              <a:buNone/>
            </a:pPr>
            <a:r>
              <a:rPr lang="fr-FR" sz="2200" b="1" dirty="0" err="1">
                <a:latin typeface="Abadi" panose="020B0604020104020204" pitchFamily="34" charset="0"/>
              </a:rPr>
              <a:t>Fanno</a:t>
            </a:r>
            <a:r>
              <a:rPr lang="fr-FR" sz="2200" b="1" dirty="0">
                <a:latin typeface="Abadi" panose="020B0604020104020204" pitchFamily="34" charset="0"/>
              </a:rPr>
              <a:t> TUTTI il plurale in – S </a:t>
            </a:r>
          </a:p>
          <a:p>
            <a:pPr marL="0" indent="0">
              <a:buNone/>
            </a:pPr>
            <a:endParaRPr lang="fr-FR" sz="2200" dirty="0">
              <a:latin typeface="Abadi" panose="020B0604020104020204" pitchFamily="34" charset="0"/>
            </a:endParaRPr>
          </a:p>
          <a:p>
            <a:pPr marL="0" indent="0">
              <a:buNone/>
            </a:pPr>
            <a:r>
              <a:rPr lang="fr-FR" sz="2200" dirty="0">
                <a:latin typeface="Abadi" panose="020B0604020104020204" pitchFamily="34" charset="0"/>
              </a:rPr>
              <a:t>de </a:t>
            </a:r>
            <a:r>
              <a:rPr lang="fr-FR" sz="2200" dirty="0" err="1">
                <a:latin typeface="Abadi" panose="020B0604020104020204" pitchFamily="34" charset="0"/>
              </a:rPr>
              <a:t>conversatie</a:t>
            </a:r>
            <a:r>
              <a:rPr lang="fr-FR" sz="2200" dirty="0">
                <a:latin typeface="Abadi" panose="020B0604020104020204" pitchFamily="34" charset="0"/>
              </a:rPr>
              <a:t> (</a:t>
            </a:r>
            <a:r>
              <a:rPr lang="fr-FR" sz="2200" dirty="0" err="1">
                <a:latin typeface="Abadi" panose="020B0604020104020204" pitchFamily="34" charset="0"/>
              </a:rPr>
              <a:t>gesprek</a:t>
            </a:r>
            <a:r>
              <a:rPr lang="fr-FR" sz="2200" dirty="0">
                <a:latin typeface="Abadi" panose="020B0604020104020204" pitchFamily="34" charset="0"/>
              </a:rPr>
              <a:t>), de </a:t>
            </a:r>
            <a:r>
              <a:rPr lang="fr-FR" sz="2200" dirty="0" err="1">
                <a:latin typeface="Abadi" panose="020B0604020104020204" pitchFamily="34" charset="0"/>
              </a:rPr>
              <a:t>conventie</a:t>
            </a:r>
            <a:r>
              <a:rPr lang="fr-FR" sz="2200" dirty="0">
                <a:latin typeface="Abadi" panose="020B0604020104020204" pitchFamily="34" charset="0"/>
              </a:rPr>
              <a:t>, de </a:t>
            </a:r>
            <a:r>
              <a:rPr lang="fr-FR" sz="2200" dirty="0" err="1">
                <a:latin typeface="Abadi" panose="020B0604020104020204" pitchFamily="34" charset="0"/>
              </a:rPr>
              <a:t>conditie</a:t>
            </a:r>
            <a:r>
              <a:rPr lang="fr-FR" sz="2200" dirty="0">
                <a:latin typeface="Abadi" panose="020B0604020104020204" pitchFamily="34" charset="0"/>
              </a:rPr>
              <a:t>, de </a:t>
            </a:r>
            <a:r>
              <a:rPr lang="fr-FR" sz="2200" dirty="0" err="1">
                <a:latin typeface="Abadi" panose="020B0604020104020204" pitchFamily="34" charset="0"/>
              </a:rPr>
              <a:t>constitutie</a:t>
            </a:r>
            <a:endParaRPr lang="fr-FR" sz="2200" dirty="0">
              <a:latin typeface="Abadi" panose="020B0604020104020204" pitchFamily="34" charset="0"/>
            </a:endParaRPr>
          </a:p>
          <a:p>
            <a:pPr marL="0" indent="0">
              <a:buNone/>
            </a:pPr>
            <a:endParaRPr lang="it-IT" sz="2200" dirty="0">
              <a:latin typeface="Abadi" panose="020B0604020104020204" pitchFamily="34" charset="0"/>
            </a:endParaRPr>
          </a:p>
          <a:p>
            <a:pPr marL="0" indent="0">
              <a:buNone/>
            </a:pPr>
            <a:r>
              <a:rPr lang="it-IT" sz="2200" dirty="0">
                <a:latin typeface="Abadi" panose="020B0604020104020204" pitchFamily="34" charset="0"/>
              </a:rPr>
              <a:t>molti nomi dal latino (IT: </a:t>
            </a:r>
            <a:r>
              <a:rPr lang="it-IT" sz="2200" i="1" dirty="0">
                <a:latin typeface="Abadi" panose="020B0604020104020204" pitchFamily="34" charset="0"/>
              </a:rPr>
              <a:t>-ione</a:t>
            </a:r>
            <a:r>
              <a:rPr lang="it-IT" sz="2200" dirty="0">
                <a:latin typeface="Abadi" panose="020B0604020104020204" pitchFamily="34" charset="0"/>
              </a:rPr>
              <a:t>)</a:t>
            </a:r>
          </a:p>
          <a:p>
            <a:pPr marL="0" indent="0">
              <a:buNone/>
            </a:pPr>
            <a:endParaRPr lang="it-IT" sz="2200" dirty="0">
              <a:latin typeface="Abadi" panose="020B0604020104020204" pitchFamily="34" charset="0"/>
            </a:endParaRPr>
          </a:p>
          <a:p>
            <a:pPr marL="0" indent="0">
              <a:buNone/>
            </a:pPr>
            <a:r>
              <a:rPr lang="nl-NL" sz="2200" dirty="0">
                <a:latin typeface="Abadi" panose="020B0604020104020204" pitchFamily="34" charset="0"/>
              </a:rPr>
              <a:t>de kwestie, de selectie, de reproductie, de correctie</a:t>
            </a:r>
          </a:p>
          <a:p>
            <a:pPr marL="0" indent="0">
              <a:buNone/>
            </a:pPr>
            <a:endParaRPr lang="nl-NL" sz="2200" dirty="0">
              <a:latin typeface="Abadi" panose="020B0604020104020204" pitchFamily="34" charset="0"/>
            </a:endParaRPr>
          </a:p>
          <a:p>
            <a:pPr marL="0" indent="0">
              <a:buNone/>
            </a:pPr>
            <a:r>
              <a:rPr lang="nl-NL" sz="2200" dirty="0">
                <a:latin typeface="Abadi" panose="020B0604020104020204" pitchFamily="34" charset="0"/>
              </a:rPr>
              <a:t>Condizione (circostanza): omstandigheid</a:t>
            </a:r>
            <a:endParaRPr lang="it-IT" sz="2200" dirty="0">
              <a:latin typeface="Abadi" panose="020B0604020104020204" pitchFamily="34" charset="0"/>
            </a:endParaRPr>
          </a:p>
          <a:p>
            <a:pPr marL="0" indent="0">
              <a:buNone/>
            </a:pPr>
            <a:endParaRPr lang="it-IT" sz="2200" dirty="0">
              <a:latin typeface="Abadi" panose="020B0604020104020204" pitchFamily="34" charset="0"/>
            </a:endParaRPr>
          </a:p>
        </p:txBody>
      </p:sp>
    </p:spTree>
    <p:extLst>
      <p:ext uri="{BB962C8B-B14F-4D97-AF65-F5344CB8AC3E}">
        <p14:creationId xmlns:p14="http://schemas.microsoft.com/office/powerpoint/2010/main" val="352980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947651"/>
          </a:xfrm>
        </p:spPr>
        <p:txBody>
          <a:bodyPr>
            <a:normAutofit/>
          </a:bodyPr>
          <a:lstStyle/>
          <a:p>
            <a:r>
              <a:rPr lang="it-IT" b="1" dirty="0">
                <a:latin typeface="Calibri" panose="020F0502020204030204" pitchFamily="34" charset="0"/>
                <a:cs typeface="Calibri" panose="020F0502020204030204" pitchFamily="34" charset="0"/>
              </a:rPr>
              <a:t>MEERVOUD </a:t>
            </a:r>
            <a:r>
              <a:rPr lang="it-IT" b="1" dirty="0" err="1">
                <a:latin typeface="Calibri" panose="020F0502020204030204" pitchFamily="34" charset="0"/>
                <a:cs typeface="Calibri" panose="020F0502020204030204" pitchFamily="34" charset="0"/>
              </a:rPr>
              <a:t>met</a:t>
            </a:r>
            <a:r>
              <a:rPr lang="it-IT" b="1" dirty="0">
                <a:latin typeface="Calibri" panose="020F0502020204030204" pitchFamily="34" charset="0"/>
                <a:cs typeface="Calibri" panose="020F0502020204030204" pitchFamily="34" charset="0"/>
              </a:rPr>
              <a:t> </a:t>
            </a:r>
            <a:r>
              <a:rPr lang="it-IT" b="1" i="1" dirty="0">
                <a:latin typeface="Calibri" panose="020F0502020204030204" pitchFamily="34" charset="0"/>
                <a:cs typeface="Calibri" panose="020F0502020204030204" pitchFamily="34" charset="0"/>
              </a:rPr>
              <a:t>-en</a:t>
            </a:r>
          </a:p>
        </p:txBody>
      </p:sp>
      <p:graphicFrame>
        <p:nvGraphicFramePr>
          <p:cNvPr id="6" name="Segnaposto contenuto 2">
            <a:extLst>
              <a:ext uri="{FF2B5EF4-FFF2-40B4-BE49-F238E27FC236}">
                <a16:creationId xmlns:a16="http://schemas.microsoft.com/office/drawing/2014/main" id="{9408EF97-0391-A70B-BA70-9BA3A2FFD985}"/>
              </a:ext>
            </a:extLst>
          </p:cNvPr>
          <p:cNvGraphicFramePr>
            <a:graphicFrameLocks noGrp="1"/>
          </p:cNvGraphicFramePr>
          <p:nvPr>
            <p:ph idx="1"/>
            <p:extLst>
              <p:ext uri="{D42A27DB-BD31-4B8C-83A1-F6EECF244321}">
                <p14:modId xmlns:p14="http://schemas.microsoft.com/office/powerpoint/2010/main" val="2942158409"/>
              </p:ext>
            </p:extLst>
          </p:nvPr>
        </p:nvGraphicFramePr>
        <p:xfrm>
          <a:off x="5183188" y="987425"/>
          <a:ext cx="6172200" cy="435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p:cNvSpPr>
            <a:spLocks noGrp="1"/>
          </p:cNvSpPr>
          <p:nvPr>
            <p:ph type="body" sz="half" idx="2"/>
          </p:nvPr>
        </p:nvSpPr>
        <p:spPr>
          <a:xfrm>
            <a:off x="644597" y="1894840"/>
            <a:ext cx="4322618" cy="3811588"/>
          </a:xfrm>
        </p:spPr>
        <p:txBody>
          <a:bodyPr>
            <a:normAutofit/>
          </a:bodyPr>
          <a:lstStyle/>
          <a:p>
            <a:r>
              <a:rPr lang="nl-NL" sz="2800" b="1" dirty="0">
                <a:latin typeface="Abadi" panose="020B0604020104020204" pitchFamily="34" charset="0"/>
              </a:rPr>
              <a:t>Dittongo:</a:t>
            </a:r>
            <a:endParaRPr lang="it-IT" sz="2800" dirty="0">
              <a:latin typeface="Abadi" panose="020B0604020104020204" pitchFamily="34" charset="0"/>
            </a:endParaRPr>
          </a:p>
          <a:p>
            <a:r>
              <a:rPr lang="nl-NL" sz="2800" dirty="0">
                <a:latin typeface="Abadi" panose="020B0604020104020204" pitchFamily="34" charset="0"/>
              </a:rPr>
              <a:t>partij, maatschappij &gt; partijen, maatschappijen </a:t>
            </a:r>
            <a:endParaRPr lang="it-IT" sz="2800" dirty="0">
              <a:latin typeface="Abadi" panose="020B0604020104020204" pitchFamily="34" charset="0"/>
            </a:endParaRPr>
          </a:p>
          <a:p>
            <a:r>
              <a:rPr lang="nl-NL" sz="2800" dirty="0">
                <a:latin typeface="Abadi" panose="020B0604020104020204" pitchFamily="34" charset="0"/>
              </a:rPr>
              <a:t>ui, fooi &gt; uien, fooien</a:t>
            </a:r>
            <a:endParaRPr lang="it-IT" sz="2800" dirty="0">
              <a:latin typeface="Abadi" panose="020B0604020104020204" pitchFamily="34" charset="0"/>
            </a:endParaRPr>
          </a:p>
          <a:p>
            <a:r>
              <a:rPr lang="nl-NL" sz="2800" dirty="0">
                <a:latin typeface="Abadi" panose="020B0604020104020204" pitchFamily="34" charset="0"/>
              </a:rPr>
              <a:t>koe &gt; koeien</a:t>
            </a:r>
            <a:endParaRPr lang="it-IT" sz="2800" dirty="0">
              <a:latin typeface="Abadi" panose="020B0604020104020204" pitchFamily="34" charset="0"/>
            </a:endParaRPr>
          </a:p>
          <a:p>
            <a:endParaRPr lang="it-IT" dirty="0">
              <a:latin typeface="Abadi" panose="020B0604020104020204" pitchFamily="34" charset="0"/>
            </a:endParaRPr>
          </a:p>
        </p:txBody>
      </p:sp>
    </p:spTree>
    <p:extLst>
      <p:ext uri="{BB962C8B-B14F-4D97-AF65-F5344CB8AC3E}">
        <p14:creationId xmlns:p14="http://schemas.microsoft.com/office/powerpoint/2010/main" val="49315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821DC51-0053-A7FB-E2BA-83EC7EABB242}"/>
              </a:ext>
            </a:extLst>
          </p:cNvPr>
          <p:cNvSpPr>
            <a:spLocks noGrp="1"/>
          </p:cNvSpPr>
          <p:nvPr>
            <p:ph type="title"/>
          </p:nvPr>
        </p:nvSpPr>
        <p:spPr>
          <a:xfrm>
            <a:off x="5297762" y="640080"/>
            <a:ext cx="6251110" cy="3566160"/>
          </a:xfrm>
        </p:spPr>
        <p:txBody>
          <a:bodyPr vert="horz" lIns="91440" tIns="45720" rIns="91440" bIns="45720" rtlCol="0" anchor="b">
            <a:noAutofit/>
          </a:bodyPr>
          <a:lstStyle/>
          <a:p>
            <a:r>
              <a:rPr lang="en-US" sz="4000" dirty="0"/>
              <a:t>STUDIATE I PLURALI IRREGOLARI A PAGINA 20 – 21 DELLA GRAMMATICA NEERLANDESE DI BASE</a:t>
            </a:r>
            <a:br>
              <a:rPr lang="en-US" sz="4000" dirty="0"/>
            </a:br>
            <a:r>
              <a:rPr lang="en-US" sz="4000" dirty="0"/>
              <a:t/>
            </a:r>
            <a:br>
              <a:rPr lang="en-US" sz="4000" dirty="0"/>
            </a:br>
            <a:r>
              <a:rPr lang="en-US" sz="4000" dirty="0" err="1"/>
              <a:t>Esercizi</a:t>
            </a:r>
            <a:r>
              <a:rPr lang="en-US" sz="4000" dirty="0"/>
              <a:t> 15, 16, 17, 18</a:t>
            </a:r>
          </a:p>
        </p:txBody>
      </p:sp>
      <p:pic>
        <p:nvPicPr>
          <p:cNvPr id="4" name="Immagine 3">
            <a:extLst>
              <a:ext uri="{FF2B5EF4-FFF2-40B4-BE49-F238E27FC236}">
                <a16:creationId xmlns:a16="http://schemas.microsoft.com/office/drawing/2014/main" id="{1F630EAA-DFB3-530A-7782-AECBB0BB82F7}"/>
              </a:ext>
            </a:extLst>
          </p:cNvPr>
          <p:cNvPicPr>
            <a:picLocks noChangeAspect="1"/>
          </p:cNvPicPr>
          <p:nvPr/>
        </p:nvPicPr>
        <p:blipFill rotWithShape="1">
          <a:blip r:embed="rId2">
            <a:extLst>
              <a:ext uri="{28A0092B-C50C-407E-A947-70E740481C1C}">
                <a14:useLocalDpi xmlns:a14="http://schemas.microsoft.com/office/drawing/2010/main" val="0"/>
              </a:ext>
            </a:extLst>
          </a:blip>
          <a:srcRect l="4062"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763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85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985140"/>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90908541-42CE-9666-344E-26270306BBD5}"/>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4100" dirty="0">
                <a:solidFill>
                  <a:srgbClr val="985140"/>
                </a:solidFill>
              </a:rPr>
              <a:t>https://app.wooclap.com/events/SOFESI/0</a:t>
            </a:r>
          </a:p>
        </p:txBody>
      </p:sp>
      <p:pic>
        <p:nvPicPr>
          <p:cNvPr id="11" name="Picture 10" descr="Red drawing pins on a map">
            <a:extLst>
              <a:ext uri="{FF2B5EF4-FFF2-40B4-BE49-F238E27FC236}">
                <a16:creationId xmlns:a16="http://schemas.microsoft.com/office/drawing/2014/main" id="{CF54C7CF-5461-8456-49AC-7F1A04B4A05F}"/>
              </a:ext>
            </a:extLst>
          </p:cNvPr>
          <p:cNvPicPr>
            <a:picLocks noChangeAspect="1"/>
          </p:cNvPicPr>
          <p:nvPr/>
        </p:nvPicPr>
        <p:blipFill rotWithShape="1">
          <a:blip r:embed="rId2"/>
          <a:srcRect t="32931" r="1" b="24188"/>
          <a:stretch/>
        </p:blipFill>
        <p:spPr>
          <a:xfrm>
            <a:off x="243840" y="256540"/>
            <a:ext cx="11704320" cy="3764276"/>
          </a:xfrm>
          <a:prstGeom prst="rect">
            <a:avLst/>
          </a:prstGeom>
        </p:spPr>
      </p:pic>
    </p:spTree>
    <p:extLst>
      <p:ext uri="{BB962C8B-B14F-4D97-AF65-F5344CB8AC3E}">
        <p14:creationId xmlns:p14="http://schemas.microsoft.com/office/powerpoint/2010/main" val="43205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97CA49-7FC4-2794-488B-C6BDC2BBBA74}"/>
              </a:ext>
            </a:extLst>
          </p:cNvPr>
          <p:cNvSpPr>
            <a:spLocks noGrp="1"/>
          </p:cNvSpPr>
          <p:nvPr>
            <p:ph type="title"/>
          </p:nvPr>
        </p:nvSpPr>
        <p:spPr>
          <a:xfrm>
            <a:off x="1136428" y="627564"/>
            <a:ext cx="7474172" cy="1325563"/>
          </a:xfrm>
        </p:spPr>
        <p:txBody>
          <a:bodyPr>
            <a:normAutofit/>
          </a:bodyPr>
          <a:lstStyle/>
          <a:p>
            <a:r>
              <a:rPr lang="it-IT" dirty="0">
                <a:latin typeface="Abadi" panose="020B0604020104020204" pitchFamily="34" charset="0"/>
              </a:rPr>
              <a:t>LA NEGAZIONE</a:t>
            </a:r>
          </a:p>
        </p:txBody>
      </p:sp>
      <p:sp>
        <p:nvSpPr>
          <p:cNvPr id="3" name="Segnaposto contenuto 2">
            <a:extLst>
              <a:ext uri="{FF2B5EF4-FFF2-40B4-BE49-F238E27FC236}">
                <a16:creationId xmlns:a16="http://schemas.microsoft.com/office/drawing/2014/main" id="{246F92CA-07A1-00FA-08C2-C8E4886DCC4B}"/>
              </a:ext>
            </a:extLst>
          </p:cNvPr>
          <p:cNvSpPr>
            <a:spLocks noGrp="1"/>
          </p:cNvSpPr>
          <p:nvPr>
            <p:ph idx="1"/>
          </p:nvPr>
        </p:nvSpPr>
        <p:spPr>
          <a:xfrm>
            <a:off x="595223" y="2122099"/>
            <a:ext cx="7944928" cy="4108338"/>
          </a:xfrm>
        </p:spPr>
        <p:txBody>
          <a:bodyPr anchor="ctr">
            <a:normAutofit fontScale="92500" lnSpcReduction="10000"/>
          </a:bodyPr>
          <a:lstStyle/>
          <a:p>
            <a:pPr marL="0" indent="0" algn="l">
              <a:buNone/>
            </a:pPr>
            <a:r>
              <a:rPr lang="it-IT" sz="1800" b="0" i="0" u="none" strike="noStrike" baseline="0" dirty="0">
                <a:solidFill>
                  <a:srgbClr val="000000"/>
                </a:solidFill>
                <a:latin typeface="Abadi" panose="020B0604020104020204" pitchFamily="34" charset="0"/>
              </a:rPr>
              <a:t>L’avverbio della negazione è </a:t>
            </a:r>
            <a:r>
              <a:rPr lang="it-IT" sz="1800" b="0" i="1" u="none" strike="noStrike" baseline="0" dirty="0" err="1">
                <a:solidFill>
                  <a:srgbClr val="000000"/>
                </a:solidFill>
                <a:latin typeface="Abadi" panose="020B0604020104020204" pitchFamily="34" charset="0"/>
              </a:rPr>
              <a:t>niet</a:t>
            </a:r>
            <a:r>
              <a:rPr lang="it-IT" sz="1800" b="0" i="0" u="none" strike="noStrike" baseline="0" dirty="0">
                <a:solidFill>
                  <a:srgbClr val="000000"/>
                </a:solidFill>
                <a:latin typeface="Abadi" panose="020B0604020104020204" pitchFamily="34" charset="0"/>
              </a:rPr>
              <a:t>. Si posiziona dopo il verbo, oppure, in caso di </a:t>
            </a:r>
            <a:r>
              <a:rPr lang="it-IT" sz="1800" b="0" i="0" u="none" strike="noStrike" baseline="0" dirty="0">
                <a:solidFill>
                  <a:schemeClr val="accent1"/>
                </a:solidFill>
                <a:latin typeface="Abadi" panose="020B0604020104020204" pitchFamily="34" charset="0"/>
              </a:rPr>
              <a:t>inversione</a:t>
            </a:r>
            <a:r>
              <a:rPr lang="it-IT" sz="1800" b="0" i="0" u="none" strike="noStrike" baseline="0" dirty="0">
                <a:solidFill>
                  <a:srgbClr val="000000"/>
                </a:solidFill>
                <a:latin typeface="Abadi" panose="020B0604020104020204" pitchFamily="34" charset="0"/>
              </a:rPr>
              <a:t> verbo-soggetto, dopo il soggetto.</a:t>
            </a:r>
          </a:p>
          <a:p>
            <a:pPr algn="l"/>
            <a:r>
              <a:rPr lang="nl-NL" sz="1800" b="0" i="1" u="none" strike="noStrike" baseline="0" dirty="0">
                <a:solidFill>
                  <a:srgbClr val="000000"/>
                </a:solidFill>
                <a:latin typeface="Abadi" panose="020B0604020104020204" pitchFamily="34" charset="0"/>
              </a:rPr>
              <a:t>Het is niet ver.</a:t>
            </a:r>
          </a:p>
          <a:p>
            <a:pPr algn="l"/>
            <a:r>
              <a:rPr lang="nl-NL" sz="1800" b="0" i="1" u="none" strike="noStrike" baseline="0" dirty="0">
                <a:solidFill>
                  <a:srgbClr val="000000"/>
                </a:solidFill>
                <a:latin typeface="Abadi" panose="020B0604020104020204" pitchFamily="34" charset="0"/>
              </a:rPr>
              <a:t>Hij kan niet zo goed koken.</a:t>
            </a:r>
          </a:p>
          <a:p>
            <a:pPr algn="l"/>
            <a:r>
              <a:rPr lang="it-IT" sz="1800" b="0" i="1" u="none" strike="noStrike" baseline="0" dirty="0" err="1">
                <a:solidFill>
                  <a:schemeClr val="accent1"/>
                </a:solidFill>
                <a:latin typeface="Abadi" panose="020B0604020104020204" pitchFamily="34" charset="0"/>
              </a:rPr>
              <a:t>Zaterdag</a:t>
            </a:r>
            <a:r>
              <a:rPr lang="it-IT" sz="1800" b="0" i="1" u="none" strike="noStrike" baseline="0" dirty="0">
                <a:solidFill>
                  <a:srgbClr val="000000"/>
                </a:solidFill>
                <a:latin typeface="Abadi" panose="020B0604020104020204" pitchFamily="34" charset="0"/>
              </a:rPr>
              <a:t> </a:t>
            </a:r>
            <a:r>
              <a:rPr lang="it-IT" sz="1800" b="0" i="1" u="none" strike="noStrike" baseline="0" dirty="0" err="1">
                <a:solidFill>
                  <a:srgbClr val="000000"/>
                </a:solidFill>
                <a:latin typeface="Abadi" panose="020B0604020104020204" pitchFamily="34" charset="0"/>
              </a:rPr>
              <a:t>kan</a:t>
            </a:r>
            <a:r>
              <a:rPr lang="it-IT" sz="1800" b="0" i="1" u="none" strike="noStrike" baseline="0" dirty="0">
                <a:solidFill>
                  <a:srgbClr val="000000"/>
                </a:solidFill>
                <a:latin typeface="Abadi" panose="020B0604020104020204" pitchFamily="34" charset="0"/>
              </a:rPr>
              <a:t> </a:t>
            </a:r>
            <a:r>
              <a:rPr lang="it-IT" sz="1800" b="0" i="1" u="none" strike="noStrike" baseline="0" dirty="0" err="1">
                <a:solidFill>
                  <a:srgbClr val="000000"/>
                </a:solidFill>
                <a:latin typeface="Abadi" panose="020B0604020104020204" pitchFamily="34" charset="0"/>
              </a:rPr>
              <a:t>ik</a:t>
            </a:r>
            <a:r>
              <a:rPr lang="it-IT" sz="1800" b="0" i="1" u="none" strike="noStrike" baseline="0" dirty="0">
                <a:solidFill>
                  <a:srgbClr val="000000"/>
                </a:solidFill>
                <a:latin typeface="Abadi" panose="020B0604020104020204" pitchFamily="34" charset="0"/>
              </a:rPr>
              <a:t> </a:t>
            </a:r>
            <a:r>
              <a:rPr lang="it-IT" sz="1800" b="0" i="1" u="none" strike="noStrike" baseline="0" dirty="0" err="1">
                <a:solidFill>
                  <a:schemeClr val="accent1"/>
                </a:solidFill>
                <a:latin typeface="Abadi" panose="020B0604020104020204" pitchFamily="34" charset="0"/>
              </a:rPr>
              <a:t>niet</a:t>
            </a:r>
            <a:r>
              <a:rPr lang="it-IT" sz="1800" b="0" i="1" u="none" strike="noStrike" baseline="0" dirty="0">
                <a:solidFill>
                  <a:srgbClr val="000000"/>
                </a:solidFill>
                <a:latin typeface="Abadi" panose="020B0604020104020204" pitchFamily="34" charset="0"/>
              </a:rPr>
              <a:t>.</a:t>
            </a:r>
          </a:p>
          <a:p>
            <a:pPr marL="0" indent="0" algn="l">
              <a:buNone/>
            </a:pPr>
            <a:r>
              <a:rPr lang="it-IT" sz="1800" b="0" i="0" u="none" strike="noStrike" baseline="0" dirty="0">
                <a:solidFill>
                  <a:srgbClr val="000000"/>
                </a:solidFill>
                <a:latin typeface="Abadi" panose="020B0604020104020204" pitchFamily="34" charset="0"/>
              </a:rPr>
              <a:t>Se la frase presenta un </a:t>
            </a:r>
            <a:r>
              <a:rPr lang="it-IT" sz="1800" b="1" i="0" u="none" strike="noStrike" baseline="0" dirty="0">
                <a:solidFill>
                  <a:srgbClr val="000000"/>
                </a:solidFill>
                <a:latin typeface="Abadi" panose="020B0604020104020204" pitchFamily="34" charset="0"/>
              </a:rPr>
              <a:t>complemento oggetto</a:t>
            </a:r>
            <a:r>
              <a:rPr lang="it-IT" sz="1800" b="0" i="0" u="none" strike="noStrike" baseline="0" dirty="0">
                <a:solidFill>
                  <a:srgbClr val="000000"/>
                </a:solidFill>
                <a:latin typeface="Abadi" panose="020B0604020104020204" pitchFamily="34" charset="0"/>
              </a:rPr>
              <a:t>, </a:t>
            </a:r>
            <a:r>
              <a:rPr lang="it-IT" sz="1800" b="0" i="1" u="none" strike="noStrike" baseline="0" dirty="0" err="1">
                <a:solidFill>
                  <a:srgbClr val="000000"/>
                </a:solidFill>
                <a:latin typeface="Abadi" panose="020B0604020104020204" pitchFamily="34" charset="0"/>
              </a:rPr>
              <a:t>niet</a:t>
            </a:r>
            <a:r>
              <a:rPr lang="it-IT" sz="1800" b="0" i="1" u="none" strike="noStrike" baseline="0" dirty="0">
                <a:solidFill>
                  <a:srgbClr val="000000"/>
                </a:solidFill>
                <a:latin typeface="Abadi" panose="020B0604020104020204" pitchFamily="34" charset="0"/>
              </a:rPr>
              <a:t> </a:t>
            </a:r>
            <a:r>
              <a:rPr lang="it-IT" sz="1800" b="0" i="0" u="none" strike="noStrike" baseline="0" dirty="0">
                <a:solidFill>
                  <a:srgbClr val="000000"/>
                </a:solidFill>
                <a:latin typeface="Abadi" panose="020B0604020104020204" pitchFamily="34" charset="0"/>
              </a:rPr>
              <a:t>lo precede o lo segue, a seconda della natura dell’oggetto.</a:t>
            </a:r>
          </a:p>
          <a:p>
            <a:pPr algn="l"/>
            <a:r>
              <a:rPr lang="nl-NL" sz="1800" b="0" i="1" u="none" strike="noStrike" baseline="0" dirty="0">
                <a:solidFill>
                  <a:srgbClr val="000000"/>
                </a:solidFill>
                <a:latin typeface="Abadi" panose="020B0604020104020204" pitchFamily="34" charset="0"/>
              </a:rPr>
              <a:t>Ik ken </a:t>
            </a:r>
            <a:r>
              <a:rPr lang="nl-NL" sz="1800" i="1" dirty="0">
                <a:solidFill>
                  <a:srgbClr val="000000"/>
                </a:solidFill>
                <a:latin typeface="Abadi" panose="020B0604020104020204" pitchFamily="34" charset="0"/>
              </a:rPr>
              <a:t>hem </a:t>
            </a:r>
            <a:r>
              <a:rPr lang="nl-NL" sz="1800" b="0" i="1" u="none" strike="noStrike" baseline="0" dirty="0">
                <a:solidFill>
                  <a:srgbClr val="000000"/>
                </a:solidFill>
                <a:latin typeface="Abadi" panose="020B0604020104020204" pitchFamily="34" charset="0"/>
              </a:rPr>
              <a:t>niet.</a:t>
            </a:r>
          </a:p>
          <a:p>
            <a:pPr algn="l"/>
            <a:r>
              <a:rPr lang="nl-NL" sz="1800" b="0" i="1" u="none" strike="noStrike" baseline="0" dirty="0">
                <a:solidFill>
                  <a:srgbClr val="000000"/>
                </a:solidFill>
                <a:latin typeface="Abadi" panose="020B0604020104020204" pitchFamily="34" charset="0"/>
              </a:rPr>
              <a:t>Ik ken niet veel Nederlandse zangers.</a:t>
            </a:r>
          </a:p>
          <a:p>
            <a:pPr marL="0" indent="0" algn="l">
              <a:buNone/>
            </a:pPr>
            <a:r>
              <a:rPr lang="it-IT" sz="1800" b="1" i="0" u="none" strike="noStrike" baseline="0" dirty="0">
                <a:solidFill>
                  <a:srgbClr val="000000"/>
                </a:solidFill>
                <a:latin typeface="Abadi" panose="020B0604020104020204" pitchFamily="34" charset="0"/>
              </a:rPr>
              <a:t>L’articolo indefinito </a:t>
            </a:r>
            <a:r>
              <a:rPr lang="it-IT" sz="1800" b="0" i="1" u="none" strike="noStrike" baseline="0" dirty="0" err="1">
                <a:solidFill>
                  <a:srgbClr val="000000"/>
                </a:solidFill>
                <a:latin typeface="Abadi" panose="020B0604020104020204" pitchFamily="34" charset="0"/>
              </a:rPr>
              <a:t>een</a:t>
            </a:r>
            <a:r>
              <a:rPr lang="it-IT" sz="1800" b="0" i="1" u="none" strike="noStrike" baseline="0" dirty="0">
                <a:solidFill>
                  <a:srgbClr val="000000"/>
                </a:solidFill>
                <a:latin typeface="Abadi" panose="020B0604020104020204" pitchFamily="34" charset="0"/>
              </a:rPr>
              <a:t> </a:t>
            </a:r>
            <a:r>
              <a:rPr lang="it-IT" sz="1800" b="0" i="0" u="none" strike="noStrike" baseline="0" dirty="0">
                <a:solidFill>
                  <a:srgbClr val="000000"/>
                </a:solidFill>
                <a:latin typeface="Abadi" panose="020B0604020104020204" pitchFamily="34" charset="0"/>
              </a:rPr>
              <a:t>nella negazione diventa </a:t>
            </a:r>
            <a:r>
              <a:rPr lang="it-IT" sz="1800" b="0" i="1" u="none" strike="noStrike" baseline="0" dirty="0" err="1">
                <a:solidFill>
                  <a:srgbClr val="000000"/>
                </a:solidFill>
                <a:latin typeface="Abadi" panose="020B0604020104020204" pitchFamily="34" charset="0"/>
              </a:rPr>
              <a:t>geen</a:t>
            </a:r>
            <a:r>
              <a:rPr lang="it-IT" sz="1800" b="0" i="0" u="none" strike="noStrike" baseline="0" dirty="0">
                <a:solidFill>
                  <a:srgbClr val="000000"/>
                </a:solidFill>
                <a:latin typeface="Abadi" panose="020B0604020104020204" pitchFamily="34" charset="0"/>
              </a:rPr>
              <a:t>. Anche con i nomi senza articolo la forma negativa è </a:t>
            </a:r>
            <a:r>
              <a:rPr lang="it-IT" sz="1800" b="1" i="1" u="none" strike="noStrike" baseline="0" dirty="0" err="1">
                <a:solidFill>
                  <a:srgbClr val="000000"/>
                </a:solidFill>
                <a:latin typeface="Abadi" panose="020B0604020104020204" pitchFamily="34" charset="0"/>
              </a:rPr>
              <a:t>geen</a:t>
            </a:r>
            <a:r>
              <a:rPr lang="it-IT" sz="1800" b="0" i="0" u="none" strike="noStrike" baseline="0" dirty="0">
                <a:solidFill>
                  <a:srgbClr val="000000"/>
                </a:solidFill>
                <a:latin typeface="Abadi" panose="020B0604020104020204" pitchFamily="34" charset="0"/>
              </a:rPr>
              <a:t>.</a:t>
            </a:r>
          </a:p>
          <a:p>
            <a:pPr algn="l"/>
            <a:r>
              <a:rPr lang="nl-NL" sz="1800" b="0" i="1" u="none" strike="noStrike" baseline="0" dirty="0">
                <a:solidFill>
                  <a:srgbClr val="000000"/>
                </a:solidFill>
                <a:latin typeface="Abadi" panose="020B0604020104020204" pitchFamily="34" charset="0"/>
              </a:rPr>
              <a:t>Ze hebben een auto. → Ze hebben geen auto.</a:t>
            </a:r>
          </a:p>
          <a:p>
            <a:pPr algn="l"/>
            <a:r>
              <a:rPr lang="nl-NL" sz="1800" b="0" i="1" u="none" strike="noStrike" baseline="0" dirty="0">
                <a:solidFill>
                  <a:srgbClr val="000000"/>
                </a:solidFill>
                <a:latin typeface="Abadi" panose="020B0604020104020204" pitchFamily="34" charset="0"/>
              </a:rPr>
              <a:t>Ze hebben kinderen. → Ze hebben geen kinderen.</a:t>
            </a:r>
            <a:endParaRPr lang="it-IT" sz="2400" dirty="0">
              <a:latin typeface="Abadi" panose="020B0604020104020204" pitchFamily="34" charset="0"/>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13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35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abbigliamento&#10;&#10;Descrizione generata automaticamente">
            <a:extLst>
              <a:ext uri="{FF2B5EF4-FFF2-40B4-BE49-F238E27FC236}">
                <a16:creationId xmlns:a16="http://schemas.microsoft.com/office/drawing/2014/main" id="{81F60C8E-6056-3058-5C3C-4F9C71543CD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 b="163"/>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0455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9B788-55D6-FBF9-1B37-42B2D937F3B8}"/>
              </a:ext>
            </a:extLst>
          </p:cNvPr>
          <p:cNvSpPr>
            <a:spLocks noGrp="1"/>
          </p:cNvSpPr>
          <p:nvPr>
            <p:ph type="title"/>
          </p:nvPr>
        </p:nvSpPr>
        <p:spPr>
          <a:xfrm>
            <a:off x="4965430" y="629268"/>
            <a:ext cx="6586491" cy="1286160"/>
          </a:xfrm>
        </p:spPr>
        <p:txBody>
          <a:bodyPr anchor="b">
            <a:normAutofit/>
          </a:bodyPr>
          <a:lstStyle/>
          <a:p>
            <a:r>
              <a:rPr lang="it-IT" dirty="0">
                <a:latin typeface="Abadi" panose="020B0604020104020204" pitchFamily="34" charset="0"/>
              </a:rPr>
              <a:t>EVEN OEFENEN</a:t>
            </a:r>
          </a:p>
        </p:txBody>
      </p:sp>
      <p:sp>
        <p:nvSpPr>
          <p:cNvPr id="3" name="Segnaposto contenuto 2">
            <a:extLst>
              <a:ext uri="{FF2B5EF4-FFF2-40B4-BE49-F238E27FC236}">
                <a16:creationId xmlns:a16="http://schemas.microsoft.com/office/drawing/2014/main" id="{24A26615-4FC1-FEC9-3CB5-A4B08525001F}"/>
              </a:ext>
            </a:extLst>
          </p:cNvPr>
          <p:cNvSpPr>
            <a:spLocks noGrp="1"/>
          </p:cNvSpPr>
          <p:nvPr>
            <p:ph idx="1"/>
          </p:nvPr>
        </p:nvSpPr>
        <p:spPr>
          <a:xfrm>
            <a:off x="4965431" y="2438400"/>
            <a:ext cx="6586489" cy="4031411"/>
          </a:xfrm>
        </p:spPr>
        <p:txBody>
          <a:bodyPr>
            <a:normAutofit fontScale="85000" lnSpcReduction="20000"/>
          </a:bodyPr>
          <a:lstStyle/>
          <a:p>
            <a:pPr marL="0" indent="0">
              <a:buNone/>
            </a:pPr>
            <a:r>
              <a:rPr lang="it-IT" sz="2400" dirty="0" err="1">
                <a:latin typeface="Abadi" panose="020B0604020104020204" pitchFamily="34" charset="0"/>
              </a:rPr>
              <a:t>Nee</a:t>
            </a:r>
            <a:r>
              <a:rPr lang="it-IT" sz="2400" dirty="0">
                <a:latin typeface="Abadi" panose="020B0604020104020204" pitchFamily="34" charset="0"/>
              </a:rPr>
              <a:t>, </a:t>
            </a:r>
            <a:r>
              <a:rPr lang="it-IT" sz="2400" dirty="0" err="1">
                <a:latin typeface="Abadi" panose="020B0604020104020204" pitchFamily="34" charset="0"/>
              </a:rPr>
              <a:t>sorry</a:t>
            </a:r>
            <a:r>
              <a:rPr lang="it-IT" sz="2400" dirty="0">
                <a:latin typeface="Abadi" panose="020B0604020104020204" pitchFamily="34" charset="0"/>
              </a:rPr>
              <a:t>, </a:t>
            </a: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heb</a:t>
            </a:r>
            <a:r>
              <a:rPr lang="it-IT" sz="2400" dirty="0">
                <a:latin typeface="Abadi" panose="020B0604020104020204" pitchFamily="34" charset="0"/>
              </a:rPr>
              <a:t> …. agenda </a:t>
            </a:r>
            <a:r>
              <a:rPr lang="it-IT" sz="2400" dirty="0" err="1">
                <a:latin typeface="Abadi" panose="020B0604020104020204" pitchFamily="34" charset="0"/>
              </a:rPr>
              <a:t>bij</a:t>
            </a:r>
            <a:r>
              <a:rPr lang="it-IT" sz="2400" dirty="0">
                <a:latin typeface="Abadi" panose="020B0604020104020204" pitchFamily="34" charset="0"/>
              </a:rPr>
              <a:t> me</a:t>
            </a:r>
          </a:p>
          <a:p>
            <a:pPr marL="0" indent="0">
              <a:buNone/>
            </a:pPr>
            <a:r>
              <a:rPr lang="it-IT" sz="2400" dirty="0" err="1">
                <a:latin typeface="Abadi" panose="020B0604020104020204" pitchFamily="34" charset="0"/>
              </a:rPr>
              <a:t>Donderdag</a:t>
            </a:r>
            <a:r>
              <a:rPr lang="it-IT" sz="2400" dirty="0">
                <a:latin typeface="Abadi" panose="020B0604020104020204" pitchFamily="34" charset="0"/>
              </a:rPr>
              <a:t> </a:t>
            </a:r>
            <a:r>
              <a:rPr lang="it-IT" sz="2400" dirty="0" err="1">
                <a:latin typeface="Abadi" panose="020B0604020104020204" pitchFamily="34" charset="0"/>
              </a:rPr>
              <a:t>kan</a:t>
            </a:r>
            <a:r>
              <a:rPr lang="it-IT" sz="2400" dirty="0">
                <a:latin typeface="Abadi" panose="020B0604020104020204" pitchFamily="34" charset="0"/>
              </a:rPr>
              <a:t> </a:t>
            </a:r>
            <a:r>
              <a:rPr lang="it-IT" sz="2400" dirty="0" err="1">
                <a:latin typeface="Abadi" panose="020B0604020104020204" pitchFamily="34" charset="0"/>
              </a:rPr>
              <a:t>ik</a:t>
            </a:r>
            <a:r>
              <a:rPr lang="it-IT" sz="2400" dirty="0">
                <a:latin typeface="Abadi" panose="020B0604020104020204" pitchFamily="34" charset="0"/>
              </a:rPr>
              <a:t> ….. </a:t>
            </a:r>
          </a:p>
          <a:p>
            <a:pPr marL="0" indent="0">
              <a:buNone/>
            </a:pPr>
            <a:r>
              <a:rPr lang="it-IT" sz="2400" dirty="0" err="1">
                <a:latin typeface="Abadi" panose="020B0604020104020204" pitchFamily="34" charset="0"/>
              </a:rPr>
              <a:t>We</a:t>
            </a:r>
            <a:r>
              <a:rPr lang="it-IT" sz="2400" dirty="0">
                <a:latin typeface="Abadi" panose="020B0604020104020204" pitchFamily="34" charset="0"/>
              </a:rPr>
              <a:t> </a:t>
            </a:r>
            <a:r>
              <a:rPr lang="it-IT" sz="2400" dirty="0" err="1">
                <a:latin typeface="Abadi" panose="020B0604020104020204" pitchFamily="34" charset="0"/>
              </a:rPr>
              <a:t>hebben</a:t>
            </a:r>
            <a:r>
              <a:rPr lang="it-IT" sz="2400" dirty="0">
                <a:latin typeface="Abadi" panose="020B0604020104020204" pitchFamily="34" charset="0"/>
              </a:rPr>
              <a:t> morgen  …… </a:t>
            </a:r>
            <a:r>
              <a:rPr lang="it-IT" sz="2400" dirty="0" err="1">
                <a:latin typeface="Abadi" panose="020B0604020104020204" pitchFamily="34" charset="0"/>
              </a:rPr>
              <a:t>afspraak</a:t>
            </a:r>
            <a:endParaRPr lang="it-IT" sz="2400" dirty="0">
              <a:latin typeface="Abadi" panose="020B0604020104020204" pitchFamily="34" charset="0"/>
            </a:endParaRPr>
          </a:p>
          <a:p>
            <a:pPr marL="0" indent="0">
              <a:buNone/>
            </a:pPr>
            <a:r>
              <a:rPr lang="it-IT" sz="2400" dirty="0">
                <a:latin typeface="Abadi" panose="020B0604020104020204" pitchFamily="34" charset="0"/>
              </a:rPr>
              <a:t>Dat </a:t>
            </a:r>
            <a:r>
              <a:rPr lang="it-IT" sz="2400" dirty="0" err="1">
                <a:latin typeface="Abadi" panose="020B0604020104020204" pitchFamily="34" charset="0"/>
              </a:rPr>
              <a:t>is</a:t>
            </a:r>
            <a:r>
              <a:rPr lang="it-IT" sz="2400" dirty="0">
                <a:latin typeface="Abadi" panose="020B0604020104020204" pitchFamily="34" charset="0"/>
              </a:rPr>
              <a:t> ….. </a:t>
            </a:r>
            <a:r>
              <a:rPr lang="it-IT" sz="2400" dirty="0" err="1">
                <a:latin typeface="Abadi" panose="020B0604020104020204" pitchFamily="34" charset="0"/>
              </a:rPr>
              <a:t>probleem</a:t>
            </a:r>
            <a:r>
              <a:rPr lang="it-IT" sz="2400" dirty="0">
                <a:latin typeface="Abadi" panose="020B0604020104020204" pitchFamily="34" charset="0"/>
              </a:rPr>
              <a:t>! </a:t>
            </a:r>
          </a:p>
          <a:p>
            <a:pPr marL="0" indent="0">
              <a:buNone/>
            </a:pPr>
            <a:r>
              <a:rPr lang="it-IT" sz="2400" dirty="0" err="1">
                <a:latin typeface="Abadi" panose="020B0604020104020204" pitchFamily="34" charset="0"/>
              </a:rPr>
              <a:t>Ik</a:t>
            </a:r>
            <a:r>
              <a:rPr lang="it-IT" sz="2400" dirty="0">
                <a:latin typeface="Abadi" panose="020B0604020104020204" pitchFamily="34" charset="0"/>
              </a:rPr>
              <a:t> </a:t>
            </a:r>
            <a:r>
              <a:rPr lang="it-IT" sz="2400" dirty="0" err="1">
                <a:latin typeface="Abadi" panose="020B0604020104020204" pitchFamily="34" charset="0"/>
              </a:rPr>
              <a:t>werk</a:t>
            </a:r>
            <a:r>
              <a:rPr lang="it-IT" sz="2400" dirty="0">
                <a:latin typeface="Abadi" panose="020B0604020104020204" pitchFamily="34" charset="0"/>
              </a:rPr>
              <a:t> ….. op </a:t>
            </a:r>
            <a:r>
              <a:rPr lang="it-IT" sz="2400" dirty="0" err="1">
                <a:latin typeface="Abadi" panose="020B0604020104020204" pitchFamily="34" charset="0"/>
              </a:rPr>
              <a:t>maandag</a:t>
            </a:r>
            <a:endParaRPr lang="it-IT" sz="2400" dirty="0">
              <a:latin typeface="Abadi" panose="020B0604020104020204" pitchFamily="34" charset="0"/>
            </a:endParaRPr>
          </a:p>
          <a:p>
            <a:pPr marL="0" indent="0">
              <a:buNone/>
            </a:pPr>
            <a:r>
              <a:rPr lang="nl-NL" sz="2400" dirty="0">
                <a:latin typeface="Abadi" panose="020B0604020104020204" pitchFamily="34" charset="0"/>
              </a:rPr>
              <a:t>Ik drink ........................... melk.</a:t>
            </a:r>
          </a:p>
          <a:p>
            <a:pPr marL="0" indent="0">
              <a:buNone/>
            </a:pPr>
            <a:r>
              <a:rPr lang="nl-NL" sz="2400" dirty="0">
                <a:latin typeface="Abadi" panose="020B0604020104020204" pitchFamily="34" charset="0"/>
              </a:rPr>
              <a:t>Zij willen ........................... meegaan.</a:t>
            </a:r>
          </a:p>
          <a:p>
            <a:pPr marL="0" indent="0">
              <a:buNone/>
            </a:pPr>
            <a:r>
              <a:rPr lang="nl-NL" sz="2400" dirty="0">
                <a:latin typeface="Abadi" panose="020B0604020104020204" pitchFamily="34" charset="0"/>
              </a:rPr>
              <a:t>Hij heeft ........................... auto.</a:t>
            </a:r>
          </a:p>
          <a:p>
            <a:pPr marL="0" indent="0">
              <a:buNone/>
            </a:pPr>
            <a:r>
              <a:rPr lang="nl-NL" sz="2400" dirty="0">
                <a:latin typeface="Abadi" panose="020B0604020104020204" pitchFamily="34" charset="0"/>
              </a:rPr>
              <a:t>Zij staan ........................... vroeg op.</a:t>
            </a:r>
          </a:p>
          <a:p>
            <a:pPr marL="0" indent="0">
              <a:buNone/>
            </a:pPr>
            <a:r>
              <a:rPr lang="nl-NL" sz="2400" dirty="0">
                <a:latin typeface="Abadi" panose="020B0604020104020204" pitchFamily="34" charset="0"/>
              </a:rPr>
              <a:t>Wij hebben ........................... veel boeken.</a:t>
            </a:r>
          </a:p>
          <a:p>
            <a:pPr marL="0" indent="0">
              <a:buNone/>
            </a:pPr>
            <a:r>
              <a:rPr lang="nl-NL" sz="2400" dirty="0">
                <a:latin typeface="Abadi" panose="020B0604020104020204" pitchFamily="34" charset="0"/>
              </a:rPr>
              <a:t>Jullie vragen ........................... ontbijt.</a:t>
            </a:r>
            <a:endParaRPr lang="it-IT" sz="2400" dirty="0">
              <a:latin typeface="Abadi" panose="020B0604020104020204" pitchFamily="34" charset="0"/>
            </a:endParaRPr>
          </a:p>
          <a:p>
            <a:pPr marL="0" indent="0">
              <a:buNone/>
            </a:pPr>
            <a:endParaRPr lang="it-IT" sz="2400" dirty="0">
              <a:latin typeface="Abadi" panose="020B0604020104020204" pitchFamily="34" charset="0"/>
            </a:endParaRPr>
          </a:p>
          <a:p>
            <a:pPr marL="0" indent="0">
              <a:buNone/>
            </a:pPr>
            <a:endParaRPr lang="it-IT" sz="2400" dirty="0">
              <a:latin typeface="Abadi" panose="020B0604020104020204" pitchFamily="34" charset="0"/>
            </a:endParaRPr>
          </a:p>
        </p:txBody>
      </p:sp>
      <p:pic>
        <p:nvPicPr>
          <p:cNvPr id="5" name="Picture 4" descr="Agendapagina met een pen bovenaan">
            <a:extLst>
              <a:ext uri="{FF2B5EF4-FFF2-40B4-BE49-F238E27FC236}">
                <a16:creationId xmlns:a16="http://schemas.microsoft.com/office/drawing/2014/main" id="{C2BC7B7C-0098-E590-510C-E0066B97E8FF}"/>
              </a:ext>
            </a:extLst>
          </p:cNvPr>
          <p:cNvPicPr>
            <a:picLocks noChangeAspect="1"/>
          </p:cNvPicPr>
          <p:nvPr/>
        </p:nvPicPr>
        <p:blipFill rotWithShape="1">
          <a:blip r:embed="rId2"/>
          <a:srcRect l="33932" r="2094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B9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823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D8FBC9-0734-FACE-E1A5-FDF022F902B4}"/>
              </a:ext>
            </a:extLst>
          </p:cNvPr>
          <p:cNvSpPr>
            <a:spLocks noGrp="1"/>
          </p:cNvSpPr>
          <p:nvPr>
            <p:ph type="title"/>
          </p:nvPr>
        </p:nvSpPr>
        <p:spPr>
          <a:xfrm>
            <a:off x="4965430" y="629268"/>
            <a:ext cx="6586491" cy="1286160"/>
          </a:xfrm>
        </p:spPr>
        <p:txBody>
          <a:bodyPr anchor="b">
            <a:normAutofit/>
          </a:bodyPr>
          <a:lstStyle/>
          <a:p>
            <a:r>
              <a:rPr lang="it-IT" dirty="0"/>
              <a:t>Brief </a:t>
            </a:r>
            <a:r>
              <a:rPr lang="it-IT" dirty="0" err="1"/>
              <a:t>aan</a:t>
            </a:r>
            <a:r>
              <a:rPr lang="it-IT" dirty="0"/>
              <a:t> </a:t>
            </a:r>
            <a:r>
              <a:rPr lang="it-IT" dirty="0" err="1"/>
              <a:t>een</a:t>
            </a:r>
            <a:r>
              <a:rPr lang="it-IT" dirty="0"/>
              <a:t> </a:t>
            </a:r>
            <a:r>
              <a:rPr lang="it-IT" dirty="0" err="1"/>
              <a:t>vriend</a:t>
            </a:r>
            <a:endParaRPr lang="it-IT" dirty="0"/>
          </a:p>
        </p:txBody>
      </p:sp>
      <p:sp>
        <p:nvSpPr>
          <p:cNvPr id="3" name="Segnaposto contenuto 2">
            <a:extLst>
              <a:ext uri="{FF2B5EF4-FFF2-40B4-BE49-F238E27FC236}">
                <a16:creationId xmlns:a16="http://schemas.microsoft.com/office/drawing/2014/main" id="{C7724F58-C71F-DC75-7244-673AE07BCE05}"/>
              </a:ext>
            </a:extLst>
          </p:cNvPr>
          <p:cNvSpPr>
            <a:spLocks noGrp="1"/>
          </p:cNvSpPr>
          <p:nvPr>
            <p:ph idx="1"/>
          </p:nvPr>
        </p:nvSpPr>
        <p:spPr>
          <a:xfrm>
            <a:off x="3103927" y="2248264"/>
            <a:ext cx="8447993" cy="3975556"/>
          </a:xfrm>
        </p:spPr>
        <p:txBody>
          <a:bodyPr>
            <a:normAutofit/>
          </a:bodyPr>
          <a:lstStyle/>
          <a:p>
            <a:pPr marL="0" indent="0" fontAlgn="base">
              <a:buNone/>
            </a:pPr>
            <a:r>
              <a:rPr lang="nl-NL" sz="1600" b="0" i="0" dirty="0">
                <a:effectLst/>
                <a:latin typeface="Open Sans" panose="020B0606030504020204" pitchFamily="34" charset="0"/>
              </a:rPr>
              <a:t>Hallo Marcel,</a:t>
            </a:r>
          </a:p>
          <a:p>
            <a:pPr marL="0" indent="0" fontAlgn="base">
              <a:buNone/>
            </a:pPr>
            <a:r>
              <a:rPr lang="nl-NL" sz="1600" b="0" i="0" dirty="0">
                <a:effectLst/>
                <a:latin typeface="Open Sans" panose="020B0606030504020204" pitchFamily="34" charset="0"/>
              </a:rPr>
              <a:t>Wat leuk om jou eindelijk weer eens te schrijven. Ik heb je lang niet gezien.</a:t>
            </a:r>
          </a:p>
          <a:p>
            <a:pPr marL="0" indent="0" fontAlgn="base">
              <a:buNone/>
            </a:pPr>
            <a:r>
              <a:rPr lang="nl-NL" sz="1600" b="0" i="0" dirty="0">
                <a:effectLst/>
                <a:latin typeface="Open Sans" panose="020B0606030504020204" pitchFamily="34" charset="0"/>
              </a:rPr>
              <a:t>Ik woon nu in Amsterdam. Ik woon in een klein huis samen met mijn vriendin. Naast mijn huis is een voetbalveld. Daar voetbal ik iedere zaterdag samen met nog een paar vrienden.</a:t>
            </a:r>
          </a:p>
          <a:p>
            <a:pPr marL="0" indent="0" fontAlgn="base">
              <a:buNone/>
            </a:pPr>
            <a:r>
              <a:rPr lang="nl-NL" sz="1600" b="0" i="0" dirty="0">
                <a:effectLst/>
                <a:latin typeface="Open Sans" panose="020B0606030504020204" pitchFamily="34" charset="0"/>
              </a:rPr>
              <a:t>Ik heb nieuwe vrienden gemaakt op de voetbalclub. Zij heten Adam en Jan. Jan is achttien jaar en woont ook in Amsterdam. Adam is de oudere broer van Jan.</a:t>
            </a:r>
          </a:p>
          <a:p>
            <a:pPr marL="0" indent="0" fontAlgn="base">
              <a:buNone/>
            </a:pPr>
            <a:r>
              <a:rPr lang="nl-NL" sz="1600" b="0" i="0" dirty="0">
                <a:effectLst/>
                <a:latin typeface="Open Sans" panose="020B0606030504020204" pitchFamily="34" charset="0"/>
              </a:rPr>
              <a:t>Nederland bevalt mij erg goed. Het enige nadeel is dat het nogal vaak regent. De mensen zijn wel erg aardig en altijd behulpzaam.</a:t>
            </a:r>
          </a:p>
          <a:p>
            <a:pPr marL="0" indent="0" fontAlgn="base">
              <a:buNone/>
            </a:pPr>
            <a:r>
              <a:rPr lang="nl-NL" sz="1600" b="0" i="0" dirty="0">
                <a:effectLst/>
                <a:latin typeface="Open Sans" panose="020B0606030504020204" pitchFamily="34" charset="0"/>
              </a:rPr>
              <a:t>Het leren van de Nederlandse taal gaat goed. Alleen de grammatica vind ik lastig. Ik heb al veel nieuwe woorden geleerd. Hoe gaat het bij jou in Duitsland? Hoe gaat het op je nieuwe school?</a:t>
            </a:r>
          </a:p>
          <a:p>
            <a:pPr marL="0" indent="0" fontAlgn="base">
              <a:buNone/>
            </a:pPr>
            <a:r>
              <a:rPr lang="nl-NL" sz="1600" b="0" i="0" dirty="0">
                <a:effectLst/>
                <a:latin typeface="Open Sans" panose="020B0606030504020204" pitchFamily="34" charset="0"/>
              </a:rPr>
              <a:t>Laat mij weten hoe het daar is in Duitsland! Ik ben benieuwd naar je reactie.</a:t>
            </a:r>
          </a:p>
          <a:p>
            <a:pPr marL="0" indent="0" fontAlgn="base">
              <a:buNone/>
            </a:pPr>
            <a:r>
              <a:rPr lang="nl-NL" sz="1600" b="0" i="0" dirty="0">
                <a:effectLst/>
                <a:latin typeface="Open Sans" panose="020B0606030504020204" pitchFamily="34" charset="0"/>
              </a:rPr>
              <a:t>Groetjes,</a:t>
            </a:r>
            <a:br>
              <a:rPr lang="nl-NL" sz="1600" b="0" i="0" dirty="0">
                <a:effectLst/>
                <a:latin typeface="Open Sans" panose="020B0606030504020204" pitchFamily="34" charset="0"/>
              </a:rPr>
            </a:br>
            <a:r>
              <a:rPr lang="nl-NL" sz="1600" b="0" i="0" dirty="0">
                <a:effectLst/>
                <a:latin typeface="Open Sans" panose="020B0606030504020204" pitchFamily="34" charset="0"/>
              </a:rPr>
              <a:t>Jack</a:t>
            </a:r>
          </a:p>
          <a:p>
            <a:endParaRPr lang="it-IT" sz="1600" dirty="0"/>
          </a:p>
        </p:txBody>
      </p:sp>
      <p:pic>
        <p:nvPicPr>
          <p:cNvPr id="5" name="Picture 4" descr="Papieren huis in gele verfmuur">
            <a:extLst>
              <a:ext uri="{FF2B5EF4-FFF2-40B4-BE49-F238E27FC236}">
                <a16:creationId xmlns:a16="http://schemas.microsoft.com/office/drawing/2014/main" id="{4FB5EC9E-EB44-FED1-6884-95C6736EF97E}"/>
              </a:ext>
            </a:extLst>
          </p:cNvPr>
          <p:cNvPicPr>
            <a:picLocks noChangeAspect="1"/>
          </p:cNvPicPr>
          <p:nvPr/>
        </p:nvPicPr>
        <p:blipFill rotWithShape="1">
          <a:blip r:embed="rId4"/>
          <a:srcRect l="13133" r="41748" b="-1"/>
          <a:stretch/>
        </p:blipFill>
        <p:spPr>
          <a:xfrm>
            <a:off x="21" y="10"/>
            <a:ext cx="2357286"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E26C"/>
            </a:solidFill>
          </a:ln>
        </p:spPr>
        <p:style>
          <a:lnRef idx="1">
            <a:schemeClr val="accent1"/>
          </a:lnRef>
          <a:fillRef idx="0">
            <a:schemeClr val="accent1"/>
          </a:fillRef>
          <a:effectRef idx="0">
            <a:schemeClr val="accent1"/>
          </a:effectRef>
          <a:fontRef idx="minor">
            <a:schemeClr val="tx1"/>
          </a:fontRef>
        </p:style>
      </p:cxnSp>
      <p:pic>
        <p:nvPicPr>
          <p:cNvPr id="4" name="AUD-20231107-WA0012 - Copia">
            <a:hlinkClick r:id="" action="ppaction://media"/>
            <a:extLst>
              <a:ext uri="{FF2B5EF4-FFF2-40B4-BE49-F238E27FC236}">
                <a16:creationId xmlns:a16="http://schemas.microsoft.com/office/drawing/2014/main" id="{289F8FC4-842C-5B13-D9CF-AEE6E15982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34596" y="777815"/>
            <a:ext cx="609600" cy="609600"/>
          </a:xfrm>
          <a:prstGeom prst="rect">
            <a:avLst/>
          </a:prstGeom>
        </p:spPr>
      </p:pic>
    </p:spTree>
    <p:extLst>
      <p:ext uri="{BB962C8B-B14F-4D97-AF65-F5344CB8AC3E}">
        <p14:creationId xmlns:p14="http://schemas.microsoft.com/office/powerpoint/2010/main" val="28012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olo 1">
            <a:extLst>
              <a:ext uri="{FF2B5EF4-FFF2-40B4-BE49-F238E27FC236}">
                <a16:creationId xmlns:a16="http://schemas.microsoft.com/office/drawing/2014/main" id="{3157B87E-359A-FB2B-D1F1-70C745300623}"/>
              </a:ext>
            </a:extLst>
          </p:cNvPr>
          <p:cNvSpPr>
            <a:spLocks noGrp="1"/>
          </p:cNvSpPr>
          <p:nvPr>
            <p:ph type="title"/>
          </p:nvPr>
        </p:nvSpPr>
        <p:spPr>
          <a:xfrm>
            <a:off x="681644" y="731519"/>
            <a:ext cx="3047181" cy="3237579"/>
          </a:xfrm>
        </p:spPr>
        <p:txBody>
          <a:bodyPr>
            <a:normAutofit/>
          </a:bodyPr>
          <a:lstStyle/>
          <a:p>
            <a:r>
              <a:rPr lang="it-IT" sz="2800" dirty="0">
                <a:solidFill>
                  <a:srgbClr val="FFFFFF"/>
                </a:solidFill>
                <a:latin typeface="Abadi" panose="020B0604020104020204" pitchFamily="34" charset="0"/>
              </a:rPr>
              <a:t>PRECISAZIONI SU ‘ZULLEN’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7379D2D-4482-9681-5E43-9AA314C3F477}"/>
              </a:ext>
            </a:extLst>
          </p:cNvPr>
          <p:cNvSpPr>
            <a:spLocks noGrp="1"/>
          </p:cNvSpPr>
          <p:nvPr>
            <p:ph idx="1"/>
          </p:nvPr>
        </p:nvSpPr>
        <p:spPr>
          <a:xfrm>
            <a:off x="4379709" y="686862"/>
            <a:ext cx="7037591" cy="5475129"/>
          </a:xfrm>
        </p:spPr>
        <p:txBody>
          <a:bodyPr anchor="ctr">
            <a:normAutofit fontScale="92500"/>
          </a:bodyPr>
          <a:lstStyle/>
          <a:p>
            <a:r>
              <a:rPr lang="it-IT" sz="2600" b="1" dirty="0">
                <a:latin typeface="Abadi" panose="020B0604020104020204" pitchFamily="34" charset="0"/>
              </a:rPr>
              <a:t>1. </a:t>
            </a:r>
            <a:r>
              <a:rPr lang="it-IT" sz="2600" b="1" dirty="0" err="1">
                <a:latin typeface="Abadi" panose="020B0604020104020204" pitchFamily="34" charset="0"/>
              </a:rPr>
              <a:t>Een</a:t>
            </a:r>
            <a:r>
              <a:rPr lang="it-IT" sz="2600" b="1" dirty="0">
                <a:latin typeface="Abadi" panose="020B0604020104020204" pitchFamily="34" charset="0"/>
              </a:rPr>
              <a:t> </a:t>
            </a:r>
            <a:r>
              <a:rPr lang="it-IT" sz="2600" b="1" dirty="0" err="1">
                <a:latin typeface="Abadi" panose="020B0604020104020204" pitchFamily="34" charset="0"/>
              </a:rPr>
              <a:t>voorstel</a:t>
            </a:r>
            <a:r>
              <a:rPr lang="it-IT" sz="2600" b="1" dirty="0">
                <a:latin typeface="Abadi" panose="020B0604020104020204" pitchFamily="34" charset="0"/>
              </a:rPr>
              <a:t> </a:t>
            </a:r>
            <a:r>
              <a:rPr lang="it-IT" sz="2600" b="1" dirty="0" err="1">
                <a:latin typeface="Abadi" panose="020B0604020104020204" pitchFamily="34" charset="0"/>
              </a:rPr>
              <a:t>doen</a:t>
            </a:r>
            <a:r>
              <a:rPr lang="it-IT" sz="2600" b="1" dirty="0">
                <a:latin typeface="Abadi" panose="020B0604020104020204" pitchFamily="34" charset="0"/>
              </a:rPr>
              <a:t> (</a:t>
            </a:r>
            <a:r>
              <a:rPr lang="it-IT" sz="2600" b="1" dirty="0" err="1">
                <a:latin typeface="Abadi" panose="020B0604020104020204" pitchFamily="34" charset="0"/>
              </a:rPr>
              <a:t>iets</a:t>
            </a:r>
            <a:r>
              <a:rPr lang="it-IT" sz="2600" b="1" dirty="0">
                <a:latin typeface="Abadi" panose="020B0604020104020204" pitchFamily="34" charset="0"/>
              </a:rPr>
              <a:t> </a:t>
            </a:r>
            <a:r>
              <a:rPr lang="it-IT" sz="2600" b="1" dirty="0" err="1">
                <a:latin typeface="Abadi" panose="020B0604020104020204" pitchFamily="34" charset="0"/>
              </a:rPr>
              <a:t>plannen</a:t>
            </a:r>
            <a:r>
              <a:rPr lang="it-IT" sz="2600" b="1" dirty="0">
                <a:latin typeface="Abadi" panose="020B0604020104020204" pitchFamily="34" charset="0"/>
              </a:rPr>
              <a:t>) – non si traduce con futuro in italiano  </a:t>
            </a:r>
          </a:p>
          <a:p>
            <a:pPr marL="0" indent="0">
              <a:buNone/>
            </a:pPr>
            <a:r>
              <a:rPr lang="it-IT" sz="2600" dirty="0" err="1">
                <a:latin typeface="Abadi" panose="020B0604020104020204" pitchFamily="34" charset="0"/>
              </a:rPr>
              <a:t>Zullen</a:t>
            </a:r>
            <a:r>
              <a:rPr lang="it-IT" sz="2600" dirty="0">
                <a:latin typeface="Abadi" panose="020B0604020104020204" pitchFamily="34" charset="0"/>
              </a:rPr>
              <a:t> </a:t>
            </a:r>
            <a:r>
              <a:rPr lang="it-IT" sz="2600" dirty="0" err="1">
                <a:latin typeface="Abadi" panose="020B0604020104020204" pitchFamily="34" charset="0"/>
              </a:rPr>
              <a:t>we</a:t>
            </a:r>
            <a:r>
              <a:rPr lang="it-IT" sz="2600" dirty="0">
                <a:latin typeface="Abadi" panose="020B0604020104020204" pitchFamily="34" charset="0"/>
              </a:rPr>
              <a:t> </a:t>
            </a:r>
            <a:r>
              <a:rPr lang="it-IT" sz="2600" dirty="0" err="1">
                <a:latin typeface="Abadi" panose="020B0604020104020204" pitchFamily="34" charset="0"/>
              </a:rPr>
              <a:t>samen</a:t>
            </a:r>
            <a:r>
              <a:rPr lang="it-IT" sz="2600" dirty="0">
                <a:latin typeface="Abadi" panose="020B0604020104020204" pitchFamily="34" charset="0"/>
              </a:rPr>
              <a:t> </a:t>
            </a:r>
            <a:r>
              <a:rPr lang="it-IT" sz="2600" dirty="0" err="1">
                <a:latin typeface="Abadi" panose="020B0604020104020204" pitchFamily="34" charset="0"/>
              </a:rPr>
              <a:t>lunchen</a:t>
            </a:r>
            <a:r>
              <a:rPr lang="it-IT" sz="2600" dirty="0">
                <a:latin typeface="Abadi" panose="020B0604020104020204" pitchFamily="34" charset="0"/>
              </a:rPr>
              <a:t>? </a:t>
            </a:r>
          </a:p>
          <a:p>
            <a:pPr marL="0" indent="0">
              <a:buNone/>
            </a:pPr>
            <a:r>
              <a:rPr lang="it-IT" sz="2600" dirty="0" err="1">
                <a:latin typeface="Abadi" panose="020B0604020104020204" pitchFamily="34" charset="0"/>
              </a:rPr>
              <a:t>Zullen</a:t>
            </a:r>
            <a:r>
              <a:rPr lang="it-IT" sz="2600" dirty="0">
                <a:latin typeface="Abadi" panose="020B0604020104020204" pitchFamily="34" charset="0"/>
              </a:rPr>
              <a:t> </a:t>
            </a:r>
            <a:r>
              <a:rPr lang="it-IT" sz="2600" dirty="0" err="1">
                <a:latin typeface="Abadi" panose="020B0604020104020204" pitchFamily="34" charset="0"/>
              </a:rPr>
              <a:t>we</a:t>
            </a:r>
            <a:r>
              <a:rPr lang="it-IT" sz="2600" dirty="0">
                <a:latin typeface="Abadi" panose="020B0604020104020204" pitchFamily="34" charset="0"/>
              </a:rPr>
              <a:t> </a:t>
            </a:r>
            <a:r>
              <a:rPr lang="it-IT" sz="2600" dirty="0" err="1">
                <a:latin typeface="Abadi" panose="020B0604020104020204" pitchFamily="34" charset="0"/>
              </a:rPr>
              <a:t>om</a:t>
            </a:r>
            <a:r>
              <a:rPr lang="it-IT" sz="2600" dirty="0">
                <a:latin typeface="Abadi" panose="020B0604020104020204" pitchFamily="34" charset="0"/>
              </a:rPr>
              <a:t> 9.00 </a:t>
            </a:r>
            <a:r>
              <a:rPr lang="it-IT" sz="2600" dirty="0" err="1">
                <a:latin typeface="Abadi" panose="020B0604020104020204" pitchFamily="34" charset="0"/>
              </a:rPr>
              <a:t>afspreken</a:t>
            </a:r>
            <a:r>
              <a:rPr lang="it-IT" sz="2600" dirty="0">
                <a:latin typeface="Abadi" panose="020B0604020104020204" pitchFamily="34" charset="0"/>
              </a:rPr>
              <a:t>? </a:t>
            </a:r>
          </a:p>
          <a:p>
            <a:pPr marL="0" indent="0">
              <a:buNone/>
            </a:pPr>
            <a:endParaRPr lang="it-IT" sz="2600" dirty="0">
              <a:latin typeface="Abadi" panose="020B0604020104020204" pitchFamily="34" charset="0"/>
            </a:endParaRPr>
          </a:p>
          <a:p>
            <a:pPr marL="0" indent="0">
              <a:buNone/>
            </a:pPr>
            <a:r>
              <a:rPr lang="it-IT" sz="2600" b="1" dirty="0">
                <a:latin typeface="Abadi" panose="020B0604020104020204" pitchFamily="34" charset="0"/>
              </a:rPr>
              <a:t>2. </a:t>
            </a:r>
            <a:r>
              <a:rPr lang="it-IT" sz="2600" b="1" dirty="0" err="1">
                <a:latin typeface="Abadi" panose="020B0604020104020204" pitchFamily="34" charset="0"/>
              </a:rPr>
              <a:t>Helpen</a:t>
            </a:r>
            <a:r>
              <a:rPr lang="it-IT" sz="2600" b="1" dirty="0">
                <a:latin typeface="Abadi" panose="020B0604020104020204" pitchFamily="34" charset="0"/>
              </a:rPr>
              <a:t> – non si traduce con futuro in italiano  </a:t>
            </a:r>
          </a:p>
          <a:p>
            <a:pPr marL="0" indent="0">
              <a:buNone/>
            </a:pP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ik</a:t>
            </a:r>
            <a:r>
              <a:rPr lang="it-IT" sz="2600" dirty="0">
                <a:latin typeface="Abadi" panose="020B0604020104020204" pitchFamily="34" charset="0"/>
              </a:rPr>
              <a:t> je </a:t>
            </a:r>
            <a:r>
              <a:rPr lang="it-IT" sz="2600" dirty="0" err="1">
                <a:latin typeface="Abadi" panose="020B0604020104020204" pitchFamily="34" charset="0"/>
              </a:rPr>
              <a:t>helpen</a:t>
            </a:r>
            <a:r>
              <a:rPr lang="it-IT" sz="2600" dirty="0">
                <a:latin typeface="Abadi" panose="020B0604020104020204" pitchFamily="34" charset="0"/>
              </a:rPr>
              <a:t>? </a:t>
            </a:r>
          </a:p>
          <a:p>
            <a:pPr marL="0" indent="0">
              <a:buNone/>
            </a:pP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ik</a:t>
            </a:r>
            <a:r>
              <a:rPr lang="it-IT" sz="2600" dirty="0">
                <a:latin typeface="Abadi" panose="020B0604020104020204" pitchFamily="34" charset="0"/>
              </a:rPr>
              <a:t> de </a:t>
            </a:r>
            <a:r>
              <a:rPr lang="it-IT" sz="2600" dirty="0" err="1">
                <a:latin typeface="Abadi" panose="020B0604020104020204" pitchFamily="34" charset="0"/>
              </a:rPr>
              <a:t>deur</a:t>
            </a:r>
            <a:r>
              <a:rPr lang="it-IT" sz="2600" dirty="0">
                <a:latin typeface="Abadi" panose="020B0604020104020204" pitchFamily="34" charset="0"/>
              </a:rPr>
              <a:t> open </a:t>
            </a:r>
            <a:r>
              <a:rPr lang="it-IT" sz="2600" dirty="0" err="1">
                <a:latin typeface="Abadi" panose="020B0604020104020204" pitchFamily="34" charset="0"/>
              </a:rPr>
              <a:t>doen</a:t>
            </a:r>
            <a:r>
              <a:rPr lang="it-IT" sz="2600" dirty="0">
                <a:latin typeface="Abadi" panose="020B0604020104020204" pitchFamily="34" charset="0"/>
              </a:rPr>
              <a:t>?</a:t>
            </a:r>
          </a:p>
          <a:p>
            <a:pPr marL="0" indent="0">
              <a:buNone/>
            </a:pPr>
            <a:endParaRPr lang="it-IT" sz="2600" dirty="0">
              <a:latin typeface="Abadi" panose="020B0604020104020204" pitchFamily="34" charset="0"/>
            </a:endParaRPr>
          </a:p>
          <a:p>
            <a:pPr marL="0" indent="0">
              <a:buNone/>
            </a:pPr>
            <a:r>
              <a:rPr lang="it-IT" sz="2600" b="1" dirty="0">
                <a:latin typeface="Abadi" panose="020B0604020104020204" pitchFamily="34" charset="0"/>
              </a:rPr>
              <a:t>3. </a:t>
            </a:r>
            <a:r>
              <a:rPr lang="it-IT" sz="2600" b="1" dirty="0" err="1">
                <a:latin typeface="Abadi" panose="020B0604020104020204" pitchFamily="34" charset="0"/>
              </a:rPr>
              <a:t>Beloven</a:t>
            </a:r>
            <a:r>
              <a:rPr lang="it-IT" sz="2600" b="1" dirty="0">
                <a:latin typeface="Abadi" panose="020B0604020104020204" pitchFamily="34" charset="0"/>
              </a:rPr>
              <a:t> (promettere) – qua OK futuro in italiano</a:t>
            </a:r>
          </a:p>
          <a:p>
            <a:pPr marL="0" indent="0">
              <a:buNone/>
            </a:pPr>
            <a:r>
              <a:rPr lang="it-IT" sz="2600" dirty="0" err="1">
                <a:latin typeface="Abadi" panose="020B0604020104020204" pitchFamily="34" charset="0"/>
              </a:rPr>
              <a:t>Ik</a:t>
            </a:r>
            <a:r>
              <a:rPr lang="it-IT" sz="2600" dirty="0">
                <a:latin typeface="Abadi" panose="020B0604020104020204" pitchFamily="34" charset="0"/>
              </a:rPr>
              <a:t> </a:t>
            </a: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mijn</a:t>
            </a:r>
            <a:r>
              <a:rPr lang="it-IT" sz="2600" dirty="0">
                <a:latin typeface="Abadi" panose="020B0604020104020204" pitchFamily="34" charset="0"/>
              </a:rPr>
              <a:t> </a:t>
            </a:r>
            <a:r>
              <a:rPr lang="it-IT" sz="2600" dirty="0" err="1">
                <a:latin typeface="Abadi" panose="020B0604020104020204" pitchFamily="34" charset="0"/>
              </a:rPr>
              <a:t>huiswerk</a:t>
            </a:r>
            <a:r>
              <a:rPr lang="it-IT" sz="2600" dirty="0">
                <a:latin typeface="Abadi" panose="020B0604020104020204" pitchFamily="34" charset="0"/>
              </a:rPr>
              <a:t> </a:t>
            </a:r>
            <a:r>
              <a:rPr lang="it-IT" sz="2600" dirty="0" err="1">
                <a:latin typeface="Abadi" panose="020B0604020104020204" pitchFamily="34" charset="0"/>
              </a:rPr>
              <a:t>doen</a:t>
            </a:r>
            <a:endParaRPr lang="it-IT" sz="2600" dirty="0">
              <a:latin typeface="Abadi" panose="020B0604020104020204" pitchFamily="34" charset="0"/>
            </a:endParaRPr>
          </a:p>
          <a:p>
            <a:pPr marL="0" indent="0">
              <a:buNone/>
            </a:pPr>
            <a:r>
              <a:rPr lang="it-IT" sz="2600" dirty="0" err="1">
                <a:latin typeface="Abadi" panose="020B0604020104020204" pitchFamily="34" charset="0"/>
              </a:rPr>
              <a:t>Ik</a:t>
            </a:r>
            <a:r>
              <a:rPr lang="it-IT" sz="2600" dirty="0">
                <a:latin typeface="Abadi" panose="020B0604020104020204" pitchFamily="34" charset="0"/>
              </a:rPr>
              <a:t> </a:t>
            </a:r>
            <a:r>
              <a:rPr lang="it-IT" sz="2600" dirty="0" err="1">
                <a:latin typeface="Abadi" panose="020B0604020104020204" pitchFamily="34" charset="0"/>
              </a:rPr>
              <a:t>zal</a:t>
            </a:r>
            <a:r>
              <a:rPr lang="it-IT" sz="2600" dirty="0">
                <a:latin typeface="Abadi" panose="020B0604020104020204" pitchFamily="34" charset="0"/>
              </a:rPr>
              <a:t> </a:t>
            </a:r>
            <a:r>
              <a:rPr lang="it-IT" sz="2600" dirty="0" err="1">
                <a:latin typeface="Abadi" panose="020B0604020104020204" pitchFamily="34" charset="0"/>
              </a:rPr>
              <a:t>beter</a:t>
            </a:r>
            <a:r>
              <a:rPr lang="it-IT" sz="2600" dirty="0">
                <a:latin typeface="Abadi" panose="020B0604020104020204" pitchFamily="34" charset="0"/>
              </a:rPr>
              <a:t> </a:t>
            </a:r>
            <a:r>
              <a:rPr lang="it-IT" sz="2600" dirty="0" err="1">
                <a:latin typeface="Abadi" panose="020B0604020104020204" pitchFamily="34" charset="0"/>
              </a:rPr>
              <a:t>luisteren</a:t>
            </a:r>
            <a:endParaRPr lang="it-IT" sz="2600" dirty="0">
              <a:latin typeface="Abadi" panose="020B0604020104020204" pitchFamily="34" charset="0"/>
            </a:endParaRPr>
          </a:p>
        </p:txBody>
      </p:sp>
    </p:spTree>
    <p:extLst>
      <p:ext uri="{BB962C8B-B14F-4D97-AF65-F5344CB8AC3E}">
        <p14:creationId xmlns:p14="http://schemas.microsoft.com/office/powerpoint/2010/main" val="300717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071EC56-13E6-C67A-B696-FC96DC75DAA9}"/>
              </a:ext>
            </a:extLst>
          </p:cNvPr>
          <p:cNvSpPr>
            <a:spLocks noGrp="1"/>
          </p:cNvSpPr>
          <p:nvPr>
            <p:ph type="title"/>
          </p:nvPr>
        </p:nvSpPr>
        <p:spPr>
          <a:xfrm>
            <a:off x="6657715" y="467271"/>
            <a:ext cx="5429182" cy="1570238"/>
          </a:xfrm>
        </p:spPr>
        <p:txBody>
          <a:bodyPr vert="horz" lIns="91440" tIns="45720" rIns="91440" bIns="45720" rtlCol="0" anchor="b">
            <a:normAutofit/>
          </a:bodyPr>
          <a:lstStyle/>
          <a:p>
            <a:pPr algn="ctr"/>
            <a:r>
              <a:rPr lang="en-US" sz="2200" kern="1200" dirty="0">
                <a:latin typeface="Abadi" panose="020B0604020104020204" pitchFamily="34" charset="0"/>
              </a:rPr>
              <a:t>De </a:t>
            </a:r>
            <a:r>
              <a:rPr lang="en-US" sz="2200" kern="1200" dirty="0" err="1">
                <a:latin typeface="Abadi" panose="020B0604020104020204" pitchFamily="34" charset="0"/>
              </a:rPr>
              <a:t>lidwoorden</a:t>
            </a:r>
            <a:r>
              <a:rPr lang="en-US" sz="2200" kern="1200" dirty="0">
                <a:latin typeface="Abadi" panose="020B0604020104020204" pitchFamily="34" charset="0"/>
              </a:rPr>
              <a:t> (</a:t>
            </a:r>
            <a:r>
              <a:rPr lang="en-US" sz="2200" kern="1200" dirty="0" err="1">
                <a:latin typeface="Abadi" panose="020B0604020104020204" pitchFamily="34" charset="0"/>
              </a:rPr>
              <a:t>gli</a:t>
            </a:r>
            <a:r>
              <a:rPr lang="en-US" sz="2200" kern="1200" dirty="0">
                <a:latin typeface="Abadi" panose="020B0604020104020204" pitchFamily="34" charset="0"/>
              </a:rPr>
              <a:t> </a:t>
            </a:r>
            <a:r>
              <a:rPr lang="en-US" sz="2200" kern="1200" dirty="0" err="1">
                <a:latin typeface="Abadi" panose="020B0604020104020204" pitchFamily="34" charset="0"/>
              </a:rPr>
              <a:t>articoli</a:t>
            </a:r>
            <a:r>
              <a:rPr lang="en-US" sz="2200" kern="1200" dirty="0">
                <a:latin typeface="Abadi" panose="020B0604020104020204" pitchFamily="34" charset="0"/>
              </a:rPr>
              <a:t>) </a:t>
            </a:r>
            <a:br>
              <a:rPr lang="en-US" sz="2200" kern="1200" dirty="0">
                <a:latin typeface="Abadi" panose="020B0604020104020204" pitchFamily="34" charset="0"/>
              </a:rPr>
            </a:br>
            <a:r>
              <a:rPr lang="en-US" sz="2200" kern="1200" dirty="0">
                <a:latin typeface="Abadi" panose="020B0604020104020204" pitchFamily="34" charset="0"/>
              </a:rPr>
              <a:t/>
            </a:r>
            <a:br>
              <a:rPr lang="en-US" sz="2200" kern="1200" dirty="0">
                <a:latin typeface="Abadi" panose="020B0604020104020204" pitchFamily="34" charset="0"/>
              </a:rPr>
            </a:br>
            <a:r>
              <a:rPr lang="en-US" sz="2200" kern="1200" dirty="0">
                <a:latin typeface="Abadi" panose="020B0604020104020204" pitchFamily="34" charset="0"/>
              </a:rPr>
              <a:t>De-</a:t>
            </a:r>
            <a:r>
              <a:rPr lang="en-US" sz="2200" kern="1200" dirty="0" err="1">
                <a:latin typeface="Abadi" panose="020B0604020104020204" pitchFamily="34" charset="0"/>
              </a:rPr>
              <a:t>woorden</a:t>
            </a:r>
            <a:r>
              <a:rPr lang="en-US" sz="2200" kern="1200" dirty="0">
                <a:latin typeface="Abadi" panose="020B0604020104020204" pitchFamily="34" charset="0"/>
              </a:rPr>
              <a:t> (</a:t>
            </a:r>
            <a:r>
              <a:rPr lang="en-US" sz="2200" kern="1200" dirty="0" err="1">
                <a:latin typeface="Abadi" panose="020B0604020104020204" pitchFamily="34" charset="0"/>
              </a:rPr>
              <a:t>maschile</a:t>
            </a:r>
            <a:r>
              <a:rPr lang="en-US" sz="2200" kern="1200" dirty="0">
                <a:latin typeface="Abadi" panose="020B0604020104020204" pitchFamily="34" charset="0"/>
              </a:rPr>
              <a:t>/</a:t>
            </a:r>
            <a:r>
              <a:rPr lang="en-US" sz="2200" kern="1200" dirty="0" err="1">
                <a:latin typeface="Abadi" panose="020B0604020104020204" pitchFamily="34" charset="0"/>
              </a:rPr>
              <a:t>femminile</a:t>
            </a:r>
            <a:r>
              <a:rPr lang="en-US" sz="2200" kern="1200" dirty="0">
                <a:latin typeface="Abadi" panose="020B0604020104020204" pitchFamily="34" charset="0"/>
              </a:rPr>
              <a:t>/</a:t>
            </a:r>
            <a:r>
              <a:rPr lang="en-US" sz="2200" kern="1200" dirty="0" err="1">
                <a:latin typeface="Abadi" panose="020B0604020104020204" pitchFamily="34" charset="0"/>
              </a:rPr>
              <a:t>plurale</a:t>
            </a:r>
            <a:r>
              <a:rPr lang="en-US" sz="2200" dirty="0">
                <a:latin typeface="Abadi" panose="020B0604020104020204" pitchFamily="34" charset="0"/>
              </a:rPr>
              <a:t>) </a:t>
            </a:r>
            <a:r>
              <a:rPr lang="en-US" sz="2200" kern="1200" dirty="0">
                <a:latin typeface="Abadi" panose="020B0604020104020204" pitchFamily="34" charset="0"/>
              </a:rPr>
              <a:t/>
            </a:r>
            <a:br>
              <a:rPr lang="en-US" sz="2200" kern="1200" dirty="0">
                <a:latin typeface="Abadi" panose="020B0604020104020204" pitchFamily="34" charset="0"/>
              </a:rPr>
            </a:br>
            <a:r>
              <a:rPr lang="en-US" sz="2200" kern="1200" dirty="0">
                <a:latin typeface="Abadi" panose="020B0604020104020204" pitchFamily="34" charset="0"/>
              </a:rPr>
              <a:t>Het-</a:t>
            </a:r>
            <a:r>
              <a:rPr lang="en-US" sz="2200" kern="1200" dirty="0" err="1">
                <a:latin typeface="Abadi" panose="020B0604020104020204" pitchFamily="34" charset="0"/>
              </a:rPr>
              <a:t>woorden</a:t>
            </a:r>
            <a:r>
              <a:rPr lang="en-US" sz="2200" kern="1200" dirty="0">
                <a:latin typeface="Abadi" panose="020B0604020104020204" pitchFamily="34" charset="0"/>
              </a:rPr>
              <a:t> (</a:t>
            </a:r>
            <a:r>
              <a:rPr lang="en-US" sz="2200" kern="1200" dirty="0" err="1">
                <a:latin typeface="Abadi" panose="020B0604020104020204" pitchFamily="34" charset="0"/>
              </a:rPr>
              <a:t>neutro</a:t>
            </a:r>
            <a:r>
              <a:rPr lang="en-US" sz="2200" kern="1200" dirty="0">
                <a:latin typeface="Abadi" panose="020B0604020104020204" pitchFamily="34" charset="0"/>
              </a:rPr>
              <a:t> </a:t>
            </a:r>
            <a:r>
              <a:rPr lang="en-US" sz="2200" kern="1200" dirty="0" err="1">
                <a:latin typeface="Abadi" panose="020B0604020104020204" pitchFamily="34" charset="0"/>
              </a:rPr>
              <a:t>singolare</a:t>
            </a:r>
            <a:r>
              <a:rPr lang="en-US" sz="2200" kern="1200" dirty="0">
                <a:latin typeface="Abadi" panose="020B0604020104020204" pitchFamily="34" charset="0"/>
              </a:rPr>
              <a:t>) </a:t>
            </a:r>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uomo, inpiedi, esterni, gara di atletica&#10;&#10;Descrizione generata automaticamente">
            <a:extLst>
              <a:ext uri="{FF2B5EF4-FFF2-40B4-BE49-F238E27FC236}">
                <a16:creationId xmlns:a16="http://schemas.microsoft.com/office/drawing/2014/main" id="{715D3988-DBAD-8C21-3288-F70AD8EC0C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r="2"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5" name="Content Placeholder 14">
            <a:extLst>
              <a:ext uri="{FF2B5EF4-FFF2-40B4-BE49-F238E27FC236}">
                <a16:creationId xmlns:a16="http://schemas.microsoft.com/office/drawing/2014/main" id="{834CA47F-5F25-ED81-0495-C5941648411E}"/>
              </a:ext>
            </a:extLst>
          </p:cNvPr>
          <p:cNvSpPr>
            <a:spLocks noGrp="1"/>
          </p:cNvSpPr>
          <p:nvPr>
            <p:ph idx="1"/>
          </p:nvPr>
        </p:nvSpPr>
        <p:spPr>
          <a:xfrm>
            <a:off x="6657715" y="2990818"/>
            <a:ext cx="4745992" cy="2913872"/>
          </a:xfrm>
        </p:spPr>
        <p:txBody>
          <a:bodyPr anchor="t">
            <a:normAutofit fontScale="70000" lnSpcReduction="20000"/>
          </a:bodyPr>
          <a:lstStyle/>
          <a:p>
            <a:pPr marL="0" indent="0">
              <a:buNone/>
            </a:pPr>
            <a:r>
              <a:rPr lang="en-US" sz="2000" dirty="0" err="1">
                <a:solidFill>
                  <a:schemeClr val="tx1">
                    <a:alpha val="80000"/>
                  </a:schemeClr>
                </a:solidFill>
                <a:latin typeface="Abadi" panose="020B0604020104020204" pitchFamily="34" charset="0"/>
              </a:rPr>
              <a:t>Bijvoorbeeld</a:t>
            </a:r>
            <a:r>
              <a:rPr lang="en-US" sz="2000" dirty="0">
                <a:solidFill>
                  <a:schemeClr val="tx1">
                    <a:alpha val="80000"/>
                  </a:schemeClr>
                </a:solidFill>
                <a:latin typeface="Abadi" panose="020B0604020104020204" pitchFamily="34" charset="0"/>
              </a:rPr>
              <a:t>: </a:t>
            </a:r>
          </a:p>
          <a:p>
            <a:pPr marL="0" indent="0">
              <a:buNone/>
            </a:pPr>
            <a:endParaRPr lang="en-US" sz="2000" dirty="0">
              <a:solidFill>
                <a:schemeClr val="tx1">
                  <a:alpha val="80000"/>
                </a:schemeClr>
              </a:solidFill>
              <a:latin typeface="Abadi" panose="020B0604020104020204" pitchFamily="34" charset="0"/>
            </a:endParaRPr>
          </a:p>
          <a:p>
            <a:pPr marL="0" indent="0">
              <a:buNone/>
            </a:pPr>
            <a:r>
              <a:rPr lang="en-US" sz="2000" dirty="0">
                <a:solidFill>
                  <a:schemeClr val="tx1">
                    <a:alpha val="80000"/>
                  </a:schemeClr>
                </a:solidFill>
                <a:latin typeface="Abadi" panose="020B0604020104020204" pitchFamily="34" charset="0"/>
              </a:rPr>
              <a:t>De </a:t>
            </a:r>
            <a:r>
              <a:rPr lang="en-US" sz="2000" dirty="0" err="1">
                <a:solidFill>
                  <a:schemeClr val="tx1">
                    <a:alpha val="80000"/>
                  </a:schemeClr>
                </a:solidFill>
                <a:latin typeface="Abadi" panose="020B0604020104020204" pitchFamily="34" charset="0"/>
              </a:rPr>
              <a:t>moeder</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femminile</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singolare</a:t>
            </a:r>
            <a:r>
              <a:rPr lang="en-US" sz="2000" dirty="0">
                <a:solidFill>
                  <a:schemeClr val="tx1">
                    <a:alpha val="80000"/>
                  </a:schemeClr>
                </a:solidFill>
                <a:latin typeface="Abadi" panose="020B0604020104020204" pitchFamily="34" charset="0"/>
              </a:rPr>
              <a:t>) </a:t>
            </a:r>
          </a:p>
          <a:p>
            <a:pPr marL="0" indent="0">
              <a:buNone/>
            </a:pPr>
            <a:r>
              <a:rPr lang="en-US" sz="2000" dirty="0">
                <a:solidFill>
                  <a:schemeClr val="tx1">
                    <a:alpha val="80000"/>
                  </a:schemeClr>
                </a:solidFill>
                <a:latin typeface="Abadi" panose="020B0604020104020204" pitchFamily="34" charset="0"/>
              </a:rPr>
              <a:t>De </a:t>
            </a:r>
            <a:r>
              <a:rPr lang="en-US" sz="2000" dirty="0" err="1">
                <a:solidFill>
                  <a:schemeClr val="tx1">
                    <a:alpha val="80000"/>
                  </a:schemeClr>
                </a:solidFill>
                <a:latin typeface="Abadi" panose="020B0604020104020204" pitchFamily="34" charset="0"/>
              </a:rPr>
              <a:t>vader</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maschile</a:t>
            </a:r>
            <a:r>
              <a:rPr lang="en-US" sz="2000" dirty="0">
                <a:solidFill>
                  <a:schemeClr val="tx1">
                    <a:alpha val="80000"/>
                  </a:schemeClr>
                </a:solidFill>
                <a:latin typeface="Abadi" panose="020B0604020104020204" pitchFamily="34" charset="0"/>
              </a:rPr>
              <a:t> </a:t>
            </a:r>
            <a:r>
              <a:rPr lang="en-US" sz="2000" dirty="0" err="1">
                <a:solidFill>
                  <a:schemeClr val="tx1">
                    <a:alpha val="80000"/>
                  </a:schemeClr>
                </a:solidFill>
                <a:latin typeface="Abadi" panose="020B0604020104020204" pitchFamily="34" charset="0"/>
              </a:rPr>
              <a:t>singolare</a:t>
            </a:r>
            <a:r>
              <a:rPr lang="en-US" sz="2000" dirty="0">
                <a:solidFill>
                  <a:schemeClr val="tx1">
                    <a:alpha val="80000"/>
                  </a:schemeClr>
                </a:solidFill>
                <a:latin typeface="Abadi" panose="020B0604020104020204" pitchFamily="34" charset="0"/>
              </a:rPr>
              <a:t>) </a:t>
            </a:r>
          </a:p>
          <a:p>
            <a:pPr marL="0" indent="0">
              <a:buNone/>
            </a:pPr>
            <a:r>
              <a:rPr lang="en-US" sz="2000" dirty="0">
                <a:solidFill>
                  <a:schemeClr val="tx1">
                    <a:alpha val="80000"/>
                  </a:schemeClr>
                </a:solidFill>
                <a:latin typeface="Abadi" panose="020B0604020104020204" pitchFamily="34" charset="0"/>
              </a:rPr>
              <a:t>De </a:t>
            </a:r>
            <a:r>
              <a:rPr lang="en-US" sz="2000" dirty="0" err="1">
                <a:solidFill>
                  <a:schemeClr val="tx1">
                    <a:alpha val="80000"/>
                  </a:schemeClr>
                </a:solidFill>
                <a:latin typeface="Abadi" panose="020B0604020104020204" pitchFamily="34" charset="0"/>
              </a:rPr>
              <a:t>kinderen</a:t>
            </a:r>
            <a:r>
              <a:rPr lang="en-US" sz="2000" dirty="0">
                <a:solidFill>
                  <a:schemeClr val="tx1">
                    <a:alpha val="80000"/>
                  </a:schemeClr>
                </a:solidFill>
                <a:latin typeface="Abadi" panose="020B0604020104020204" pitchFamily="34" charset="0"/>
              </a:rPr>
              <a:t> (m/f </a:t>
            </a:r>
            <a:r>
              <a:rPr lang="en-US" sz="2000" dirty="0" err="1">
                <a:solidFill>
                  <a:schemeClr val="tx1">
                    <a:alpha val="80000"/>
                  </a:schemeClr>
                </a:solidFill>
                <a:latin typeface="Abadi" panose="020B0604020104020204" pitchFamily="34" charset="0"/>
              </a:rPr>
              <a:t>plurale</a:t>
            </a:r>
            <a:r>
              <a:rPr lang="en-US" sz="2000" dirty="0">
                <a:solidFill>
                  <a:schemeClr val="tx1">
                    <a:alpha val="80000"/>
                  </a:schemeClr>
                </a:solidFill>
                <a:latin typeface="Abadi" panose="020B0604020104020204" pitchFamily="34" charset="0"/>
              </a:rPr>
              <a:t>) </a:t>
            </a:r>
          </a:p>
          <a:p>
            <a:pPr marL="0" indent="0">
              <a:buNone/>
            </a:pPr>
            <a:endParaRPr lang="en-US" sz="2000" dirty="0">
              <a:solidFill>
                <a:schemeClr val="tx1">
                  <a:alpha val="80000"/>
                </a:schemeClr>
              </a:solidFill>
              <a:latin typeface="Abadi" panose="020B0604020104020204" pitchFamily="34" charset="0"/>
            </a:endParaRPr>
          </a:p>
          <a:p>
            <a:pPr marL="0" indent="0">
              <a:buNone/>
            </a:pPr>
            <a:r>
              <a:rPr lang="en-US" sz="2000" dirty="0">
                <a:solidFill>
                  <a:schemeClr val="tx1">
                    <a:alpha val="80000"/>
                  </a:schemeClr>
                </a:solidFill>
                <a:latin typeface="Abadi" panose="020B0604020104020204" pitchFamily="34" charset="0"/>
              </a:rPr>
              <a:t>Het huis (la casa)</a:t>
            </a:r>
          </a:p>
          <a:p>
            <a:pPr marL="0" indent="0">
              <a:buNone/>
            </a:pPr>
            <a:r>
              <a:rPr lang="en-US" sz="2000" dirty="0">
                <a:solidFill>
                  <a:schemeClr val="tx1">
                    <a:alpha val="80000"/>
                  </a:schemeClr>
                </a:solidFill>
                <a:latin typeface="Abadi" panose="020B0604020104020204" pitchFamily="34" charset="0"/>
              </a:rPr>
              <a:t>Het </a:t>
            </a:r>
            <a:r>
              <a:rPr lang="en-US" sz="2000" dirty="0" err="1">
                <a:solidFill>
                  <a:schemeClr val="tx1">
                    <a:alpha val="80000"/>
                  </a:schemeClr>
                </a:solidFill>
                <a:latin typeface="Abadi" panose="020B0604020104020204" pitchFamily="34" charset="0"/>
              </a:rPr>
              <a:t>hoofd</a:t>
            </a:r>
            <a:r>
              <a:rPr lang="en-US" sz="2000" dirty="0">
                <a:solidFill>
                  <a:schemeClr val="tx1">
                    <a:alpha val="80000"/>
                  </a:schemeClr>
                </a:solidFill>
                <a:latin typeface="Abadi" panose="020B0604020104020204" pitchFamily="34" charset="0"/>
              </a:rPr>
              <a:t> (la </a:t>
            </a:r>
            <a:r>
              <a:rPr lang="en-US" sz="2000" dirty="0" err="1">
                <a:solidFill>
                  <a:schemeClr val="tx1">
                    <a:alpha val="80000"/>
                  </a:schemeClr>
                </a:solidFill>
                <a:latin typeface="Abadi" panose="020B0604020104020204" pitchFamily="34" charset="0"/>
              </a:rPr>
              <a:t>testa</a:t>
            </a:r>
            <a:r>
              <a:rPr lang="en-US" sz="2000" dirty="0">
                <a:solidFill>
                  <a:schemeClr val="tx1">
                    <a:alpha val="80000"/>
                  </a:schemeClr>
                </a:solidFill>
                <a:latin typeface="Abadi" panose="020B0604020104020204" pitchFamily="34" charset="0"/>
              </a:rPr>
              <a:t>) </a:t>
            </a:r>
          </a:p>
          <a:p>
            <a:pPr marL="0" indent="0">
              <a:buNone/>
            </a:pPr>
            <a:r>
              <a:rPr lang="en-US" sz="2000" dirty="0">
                <a:solidFill>
                  <a:schemeClr val="tx1">
                    <a:alpha val="80000"/>
                  </a:schemeClr>
                </a:solidFill>
                <a:latin typeface="Abadi" panose="020B0604020104020204" pitchFamily="34" charset="0"/>
              </a:rPr>
              <a:t>Het </a:t>
            </a:r>
            <a:r>
              <a:rPr lang="en-US" sz="2000" dirty="0" err="1">
                <a:solidFill>
                  <a:schemeClr val="tx1">
                    <a:alpha val="80000"/>
                  </a:schemeClr>
                </a:solidFill>
                <a:latin typeface="Abadi" panose="020B0604020104020204" pitchFamily="34" charset="0"/>
              </a:rPr>
              <a:t>bos</a:t>
            </a:r>
            <a:r>
              <a:rPr lang="en-US" sz="2000" dirty="0">
                <a:solidFill>
                  <a:schemeClr val="tx1">
                    <a:alpha val="80000"/>
                  </a:schemeClr>
                </a:solidFill>
                <a:latin typeface="Abadi" panose="020B0604020104020204" pitchFamily="34" charset="0"/>
              </a:rPr>
              <a:t> (il </a:t>
            </a:r>
            <a:r>
              <a:rPr lang="en-US" sz="2000" dirty="0" err="1">
                <a:solidFill>
                  <a:schemeClr val="tx1">
                    <a:alpha val="80000"/>
                  </a:schemeClr>
                </a:solidFill>
                <a:latin typeface="Abadi" panose="020B0604020104020204" pitchFamily="34" charset="0"/>
              </a:rPr>
              <a:t>bosco</a:t>
            </a:r>
            <a:r>
              <a:rPr lang="en-US" sz="2000" dirty="0">
                <a:solidFill>
                  <a:schemeClr val="tx1">
                    <a:alpha val="80000"/>
                  </a:schemeClr>
                </a:solidFill>
                <a:latin typeface="Abadi" panose="020B0604020104020204" pitchFamily="34" charset="0"/>
              </a:rPr>
              <a:t>)</a:t>
            </a:r>
          </a:p>
          <a:p>
            <a:pPr marL="0" indent="0">
              <a:buNone/>
            </a:pPr>
            <a:r>
              <a:rPr lang="en-US" sz="2000" dirty="0">
                <a:solidFill>
                  <a:schemeClr val="tx1">
                    <a:alpha val="80000"/>
                  </a:schemeClr>
                </a:solidFill>
                <a:latin typeface="Abadi" panose="020B0604020104020204" pitchFamily="34" charset="0"/>
              </a:rPr>
              <a:t>Het </a:t>
            </a:r>
            <a:r>
              <a:rPr lang="en-US" sz="2000" dirty="0" err="1">
                <a:solidFill>
                  <a:schemeClr val="tx1">
                    <a:alpha val="80000"/>
                  </a:schemeClr>
                </a:solidFill>
                <a:latin typeface="Abadi" panose="020B0604020104020204" pitchFamily="34" charset="0"/>
              </a:rPr>
              <a:t>boek</a:t>
            </a:r>
            <a:r>
              <a:rPr lang="en-US" sz="2000" dirty="0">
                <a:solidFill>
                  <a:schemeClr val="tx1">
                    <a:alpha val="80000"/>
                  </a:schemeClr>
                </a:solidFill>
                <a:latin typeface="Abadi" panose="020B0604020104020204" pitchFamily="34" charset="0"/>
              </a:rPr>
              <a:t> (il </a:t>
            </a:r>
            <a:r>
              <a:rPr lang="en-US" sz="2000" dirty="0" err="1">
                <a:solidFill>
                  <a:schemeClr val="tx1">
                    <a:alpha val="80000"/>
                  </a:schemeClr>
                </a:solidFill>
                <a:latin typeface="Abadi" panose="020B0604020104020204" pitchFamily="34" charset="0"/>
              </a:rPr>
              <a:t>libro</a:t>
            </a:r>
            <a:r>
              <a:rPr lang="en-US" sz="2000" dirty="0">
                <a:solidFill>
                  <a:schemeClr val="tx1">
                    <a:alpha val="80000"/>
                  </a:schemeClr>
                </a:solidFill>
                <a:latin typeface="Abadi" panose="020B0604020104020204" pitchFamily="34" charset="0"/>
              </a:rPr>
              <a:t>) </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10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394015-B3F1-4F66-C8E4-476E843D7E53}"/>
              </a:ext>
            </a:extLst>
          </p:cNvPr>
          <p:cNvSpPr>
            <a:spLocks noGrp="1"/>
          </p:cNvSpPr>
          <p:nvPr>
            <p:ph type="title"/>
          </p:nvPr>
        </p:nvSpPr>
        <p:spPr/>
        <p:txBody>
          <a:bodyPr/>
          <a:lstStyle/>
          <a:p>
            <a:r>
              <a:rPr lang="it-IT" dirty="0" err="1">
                <a:latin typeface="Abadi" panose="020B0604020104020204" pitchFamily="34" charset="0"/>
              </a:rPr>
              <a:t>Enkele</a:t>
            </a:r>
            <a:r>
              <a:rPr lang="it-IT" dirty="0">
                <a:latin typeface="Abadi" panose="020B0604020104020204" pitchFamily="34" charset="0"/>
              </a:rPr>
              <a:t> </a:t>
            </a:r>
            <a:r>
              <a:rPr lang="it-IT" dirty="0" err="1">
                <a:latin typeface="Abadi" panose="020B0604020104020204" pitchFamily="34" charset="0"/>
              </a:rPr>
              <a:t>tips</a:t>
            </a:r>
            <a:r>
              <a:rPr lang="it-IT" dirty="0">
                <a:latin typeface="Abadi" panose="020B0604020104020204" pitchFamily="34" charset="0"/>
              </a:rPr>
              <a:t> </a:t>
            </a:r>
            <a:r>
              <a:rPr lang="it-IT" dirty="0" err="1">
                <a:latin typeface="Abadi" panose="020B0604020104020204" pitchFamily="34" charset="0"/>
              </a:rPr>
              <a:t>om</a:t>
            </a:r>
            <a:r>
              <a:rPr lang="it-IT" dirty="0">
                <a:latin typeface="Abadi" panose="020B0604020104020204" pitchFamily="34" charset="0"/>
              </a:rPr>
              <a:t> HET-</a:t>
            </a:r>
            <a:r>
              <a:rPr lang="it-IT" dirty="0" err="1">
                <a:latin typeface="Abadi" panose="020B0604020104020204" pitchFamily="34" charset="0"/>
              </a:rPr>
              <a:t>woorden</a:t>
            </a:r>
            <a:r>
              <a:rPr lang="it-IT" dirty="0">
                <a:latin typeface="Abadi" panose="020B0604020104020204" pitchFamily="34" charset="0"/>
              </a:rPr>
              <a:t> te </a:t>
            </a:r>
            <a:r>
              <a:rPr lang="it-IT" dirty="0" err="1">
                <a:latin typeface="Abadi" panose="020B0604020104020204" pitchFamily="34" charset="0"/>
              </a:rPr>
              <a:t>herkennen</a:t>
            </a:r>
            <a:endParaRPr lang="it-IT" dirty="0">
              <a:latin typeface="Abadi" panose="020B0604020104020204" pitchFamily="34" charset="0"/>
            </a:endParaRPr>
          </a:p>
        </p:txBody>
      </p:sp>
      <p:graphicFrame>
        <p:nvGraphicFramePr>
          <p:cNvPr id="4" name="Tabella 4">
            <a:extLst>
              <a:ext uri="{FF2B5EF4-FFF2-40B4-BE49-F238E27FC236}">
                <a16:creationId xmlns:a16="http://schemas.microsoft.com/office/drawing/2014/main" id="{F6968E0D-4B31-359E-1364-37B710EB1380}"/>
              </a:ext>
            </a:extLst>
          </p:cNvPr>
          <p:cNvGraphicFramePr>
            <a:graphicFrameLocks noGrp="1"/>
          </p:cNvGraphicFramePr>
          <p:nvPr>
            <p:extLst>
              <p:ext uri="{D42A27DB-BD31-4B8C-83A1-F6EECF244321}">
                <p14:modId xmlns:p14="http://schemas.microsoft.com/office/powerpoint/2010/main" val="2954133590"/>
              </p:ext>
            </p:extLst>
          </p:nvPr>
        </p:nvGraphicFramePr>
        <p:xfrm>
          <a:off x="1233577" y="1979506"/>
          <a:ext cx="9820503" cy="3200400"/>
        </p:xfrm>
        <a:graphic>
          <a:graphicData uri="http://schemas.openxmlformats.org/drawingml/2006/table">
            <a:tbl>
              <a:tblPr firstRow="1" bandRow="1">
                <a:tableStyleId>{93296810-A885-4BE3-A3E7-6D5BEEA58F35}</a:tableStyleId>
              </a:tblPr>
              <a:tblGrid>
                <a:gridCol w="2092251">
                  <a:extLst>
                    <a:ext uri="{9D8B030D-6E8A-4147-A177-3AD203B41FA5}">
                      <a16:colId xmlns:a16="http://schemas.microsoft.com/office/drawing/2014/main" val="434053928"/>
                    </a:ext>
                  </a:extLst>
                </a:gridCol>
                <a:gridCol w="2092251">
                  <a:extLst>
                    <a:ext uri="{9D8B030D-6E8A-4147-A177-3AD203B41FA5}">
                      <a16:colId xmlns:a16="http://schemas.microsoft.com/office/drawing/2014/main" val="1767784857"/>
                    </a:ext>
                  </a:extLst>
                </a:gridCol>
                <a:gridCol w="2092251">
                  <a:extLst>
                    <a:ext uri="{9D8B030D-6E8A-4147-A177-3AD203B41FA5}">
                      <a16:colId xmlns:a16="http://schemas.microsoft.com/office/drawing/2014/main" val="3658510785"/>
                    </a:ext>
                  </a:extLst>
                </a:gridCol>
                <a:gridCol w="1428730">
                  <a:extLst>
                    <a:ext uri="{9D8B030D-6E8A-4147-A177-3AD203B41FA5}">
                      <a16:colId xmlns:a16="http://schemas.microsoft.com/office/drawing/2014/main" val="1202691063"/>
                    </a:ext>
                  </a:extLst>
                </a:gridCol>
                <a:gridCol w="2115020">
                  <a:extLst>
                    <a:ext uri="{9D8B030D-6E8A-4147-A177-3AD203B41FA5}">
                      <a16:colId xmlns:a16="http://schemas.microsoft.com/office/drawing/2014/main" val="3823503504"/>
                    </a:ext>
                  </a:extLst>
                </a:gridCol>
              </a:tblGrid>
              <a:tr h="370840">
                <a:tc>
                  <a:txBody>
                    <a:bodyPr/>
                    <a:lstStyle/>
                    <a:p>
                      <a:r>
                        <a:rPr lang="it-IT" dirty="0" err="1"/>
                        <a:t>Verkleinwoorden</a:t>
                      </a:r>
                      <a:endParaRPr lang="it-IT" dirty="0"/>
                    </a:p>
                  </a:txBody>
                  <a:tcPr/>
                </a:tc>
                <a:tc>
                  <a:txBody>
                    <a:bodyPr/>
                    <a:lstStyle/>
                    <a:p>
                      <a:r>
                        <a:rPr lang="it-IT" dirty="0" err="1"/>
                        <a:t>Talen</a:t>
                      </a:r>
                      <a:endParaRPr lang="it-IT" dirty="0"/>
                    </a:p>
                  </a:txBody>
                  <a:tcPr/>
                </a:tc>
                <a:tc>
                  <a:txBody>
                    <a:bodyPr/>
                    <a:lstStyle/>
                    <a:p>
                      <a:r>
                        <a:rPr lang="it-IT" dirty="0" err="1"/>
                        <a:t>Windrichting</a:t>
                      </a:r>
                      <a:endParaRPr lang="it-IT" dirty="0"/>
                    </a:p>
                  </a:txBody>
                  <a:tcPr/>
                </a:tc>
                <a:tc>
                  <a:txBody>
                    <a:bodyPr/>
                    <a:lstStyle/>
                    <a:p>
                      <a:r>
                        <a:rPr lang="it-IT" dirty="0"/>
                        <a:t>-</a:t>
                      </a:r>
                      <a:r>
                        <a:rPr lang="it-IT" dirty="0" err="1"/>
                        <a:t>um</a:t>
                      </a:r>
                      <a:r>
                        <a:rPr lang="it-IT" dirty="0"/>
                        <a:t> </a:t>
                      </a:r>
                    </a:p>
                    <a:p>
                      <a:r>
                        <a:rPr lang="it-IT" dirty="0"/>
                        <a:t>-</a:t>
                      </a:r>
                      <a:r>
                        <a:rPr lang="it-IT" dirty="0" err="1"/>
                        <a:t>ent</a:t>
                      </a:r>
                      <a:r>
                        <a:rPr lang="it-IT" dirty="0"/>
                        <a:t> </a:t>
                      </a:r>
                    </a:p>
                  </a:txBody>
                  <a:tcPr/>
                </a:tc>
                <a:tc>
                  <a:txBody>
                    <a:bodyPr/>
                    <a:lstStyle/>
                    <a:p>
                      <a:r>
                        <a:rPr lang="it-IT" dirty="0"/>
                        <a:t>Verbi sostantivati</a:t>
                      </a:r>
                    </a:p>
                  </a:txBody>
                  <a:tcPr/>
                </a:tc>
                <a:extLst>
                  <a:ext uri="{0D108BD9-81ED-4DB2-BD59-A6C34878D82A}">
                    <a16:rowId xmlns:a16="http://schemas.microsoft.com/office/drawing/2014/main" val="1903540290"/>
                  </a:ext>
                </a:extLst>
              </a:tr>
              <a:tr h="370840">
                <a:tc>
                  <a:txBody>
                    <a:bodyPr/>
                    <a:lstStyle/>
                    <a:p>
                      <a:r>
                        <a:rPr lang="it-IT" dirty="0" err="1"/>
                        <a:t>Het</a:t>
                      </a:r>
                      <a:r>
                        <a:rPr lang="it-IT" dirty="0"/>
                        <a:t> </a:t>
                      </a:r>
                      <a:r>
                        <a:rPr lang="it-IT" dirty="0" err="1"/>
                        <a:t>meisje</a:t>
                      </a:r>
                      <a:endParaRPr lang="it-IT" dirty="0"/>
                    </a:p>
                  </a:txBody>
                  <a:tcPr/>
                </a:tc>
                <a:tc>
                  <a:txBody>
                    <a:bodyPr/>
                    <a:lstStyle/>
                    <a:p>
                      <a:r>
                        <a:rPr lang="it-IT" dirty="0" err="1"/>
                        <a:t>Het</a:t>
                      </a:r>
                      <a:r>
                        <a:rPr lang="it-IT" dirty="0"/>
                        <a:t> </a:t>
                      </a:r>
                      <a:r>
                        <a:rPr lang="it-IT" dirty="0" err="1"/>
                        <a:t>Nederlands</a:t>
                      </a:r>
                      <a:endParaRPr lang="it-IT" dirty="0"/>
                    </a:p>
                  </a:txBody>
                  <a:tcPr/>
                </a:tc>
                <a:tc>
                  <a:txBody>
                    <a:bodyPr/>
                    <a:lstStyle/>
                    <a:p>
                      <a:r>
                        <a:rPr lang="it-IT" dirty="0" err="1"/>
                        <a:t>Het</a:t>
                      </a:r>
                      <a:r>
                        <a:rPr lang="it-IT" dirty="0"/>
                        <a:t> </a:t>
                      </a:r>
                      <a:r>
                        <a:rPr lang="it-IT" dirty="0" err="1"/>
                        <a:t>noorden</a:t>
                      </a:r>
                      <a:endParaRPr lang="it-IT" dirty="0"/>
                    </a:p>
                  </a:txBody>
                  <a:tcPr/>
                </a:tc>
                <a:tc>
                  <a:txBody>
                    <a:bodyPr/>
                    <a:lstStyle/>
                    <a:p>
                      <a:r>
                        <a:rPr lang="it-IT" dirty="0" err="1"/>
                        <a:t>Het</a:t>
                      </a:r>
                      <a:r>
                        <a:rPr lang="it-IT" dirty="0"/>
                        <a:t> </a:t>
                      </a:r>
                      <a:r>
                        <a:rPr lang="it-IT" dirty="0" err="1"/>
                        <a:t>centr</a:t>
                      </a:r>
                      <a:r>
                        <a:rPr lang="it-IT" b="1" dirty="0" err="1"/>
                        <a:t>um</a:t>
                      </a:r>
                      <a:r>
                        <a:rPr lang="it-IT" dirty="0"/>
                        <a:t> </a:t>
                      </a:r>
                    </a:p>
                  </a:txBody>
                  <a:tcPr/>
                </a:tc>
                <a:tc>
                  <a:txBody>
                    <a:bodyPr/>
                    <a:lstStyle/>
                    <a:p>
                      <a:r>
                        <a:rPr lang="it-IT" dirty="0" err="1"/>
                        <a:t>Het</a:t>
                      </a:r>
                      <a:r>
                        <a:rPr lang="it-IT" dirty="0"/>
                        <a:t> </a:t>
                      </a:r>
                      <a:r>
                        <a:rPr lang="it-IT" dirty="0" err="1"/>
                        <a:t>eten</a:t>
                      </a:r>
                      <a:r>
                        <a:rPr lang="it-IT" dirty="0"/>
                        <a:t> (il mangiare)</a:t>
                      </a:r>
                    </a:p>
                  </a:txBody>
                  <a:tcPr/>
                </a:tc>
                <a:extLst>
                  <a:ext uri="{0D108BD9-81ED-4DB2-BD59-A6C34878D82A}">
                    <a16:rowId xmlns:a16="http://schemas.microsoft.com/office/drawing/2014/main" val="1903675424"/>
                  </a:ext>
                </a:extLst>
              </a:tr>
              <a:tr h="370840">
                <a:tc>
                  <a:txBody>
                    <a:bodyPr/>
                    <a:lstStyle/>
                    <a:p>
                      <a:r>
                        <a:rPr lang="it-IT" dirty="0" err="1"/>
                        <a:t>Het</a:t>
                      </a:r>
                      <a:r>
                        <a:rPr lang="it-IT" dirty="0"/>
                        <a:t> </a:t>
                      </a:r>
                      <a:r>
                        <a:rPr lang="it-IT" dirty="0" err="1"/>
                        <a:t>tafeltje</a:t>
                      </a:r>
                      <a:r>
                        <a:rPr lang="it-IT" dirty="0"/>
                        <a:t> (il tavolino) </a:t>
                      </a:r>
                    </a:p>
                  </a:txBody>
                  <a:tcPr/>
                </a:tc>
                <a:tc>
                  <a:txBody>
                    <a:bodyPr/>
                    <a:lstStyle/>
                    <a:p>
                      <a:r>
                        <a:rPr lang="it-IT" dirty="0" err="1"/>
                        <a:t>Het</a:t>
                      </a:r>
                      <a:r>
                        <a:rPr lang="it-IT" dirty="0"/>
                        <a:t> Engels</a:t>
                      </a:r>
                    </a:p>
                  </a:txBody>
                  <a:tcPr/>
                </a:tc>
                <a:tc>
                  <a:txBody>
                    <a:bodyPr/>
                    <a:lstStyle/>
                    <a:p>
                      <a:r>
                        <a:rPr lang="it-IT" dirty="0" err="1"/>
                        <a:t>Het</a:t>
                      </a:r>
                      <a:r>
                        <a:rPr lang="it-IT" dirty="0"/>
                        <a:t> </a:t>
                      </a:r>
                      <a:r>
                        <a:rPr lang="it-IT" dirty="0" err="1"/>
                        <a:t>oosten</a:t>
                      </a:r>
                      <a:endParaRPr lang="it-IT" dirty="0"/>
                    </a:p>
                  </a:txBody>
                  <a:tcPr/>
                </a:tc>
                <a:tc>
                  <a:txBody>
                    <a:bodyPr/>
                    <a:lstStyle/>
                    <a:p>
                      <a:r>
                        <a:rPr lang="it-IT" dirty="0" err="1"/>
                        <a:t>Het</a:t>
                      </a:r>
                      <a:r>
                        <a:rPr lang="it-IT" dirty="0"/>
                        <a:t> alb</a:t>
                      </a:r>
                      <a:r>
                        <a:rPr lang="it-IT" b="1" dirty="0"/>
                        <a:t>um</a:t>
                      </a:r>
                    </a:p>
                  </a:txBody>
                  <a:tcPr/>
                </a:tc>
                <a:tc>
                  <a:txBody>
                    <a:bodyPr/>
                    <a:lstStyle/>
                    <a:p>
                      <a:r>
                        <a:rPr lang="it-IT" b="0" dirty="0" err="1"/>
                        <a:t>Het</a:t>
                      </a:r>
                      <a:r>
                        <a:rPr lang="it-IT" b="0" dirty="0"/>
                        <a:t> </a:t>
                      </a:r>
                      <a:r>
                        <a:rPr lang="it-IT" b="0" dirty="0" err="1"/>
                        <a:t>vliegen</a:t>
                      </a:r>
                      <a:r>
                        <a:rPr lang="it-IT" b="0" dirty="0"/>
                        <a:t> (il volare) </a:t>
                      </a:r>
                    </a:p>
                  </a:txBody>
                  <a:tcPr/>
                </a:tc>
                <a:extLst>
                  <a:ext uri="{0D108BD9-81ED-4DB2-BD59-A6C34878D82A}">
                    <a16:rowId xmlns:a16="http://schemas.microsoft.com/office/drawing/2014/main" val="1349268804"/>
                  </a:ext>
                </a:extLst>
              </a:tr>
              <a:tr h="370840">
                <a:tc>
                  <a:txBody>
                    <a:bodyPr/>
                    <a:lstStyle/>
                    <a:p>
                      <a:r>
                        <a:rPr lang="it-IT" dirty="0" err="1"/>
                        <a:t>Het</a:t>
                      </a:r>
                      <a:r>
                        <a:rPr lang="it-IT" dirty="0"/>
                        <a:t> </a:t>
                      </a:r>
                      <a:r>
                        <a:rPr lang="it-IT" dirty="0" err="1"/>
                        <a:t>filmpje</a:t>
                      </a:r>
                      <a:r>
                        <a:rPr lang="it-IT" dirty="0"/>
                        <a:t> (il filmino) </a:t>
                      </a:r>
                    </a:p>
                  </a:txBody>
                  <a:tcPr/>
                </a:tc>
                <a:tc>
                  <a:txBody>
                    <a:bodyPr/>
                    <a:lstStyle/>
                    <a:p>
                      <a:r>
                        <a:rPr lang="it-IT" dirty="0" err="1"/>
                        <a:t>Het</a:t>
                      </a:r>
                      <a:r>
                        <a:rPr lang="it-IT" dirty="0"/>
                        <a:t> </a:t>
                      </a:r>
                      <a:r>
                        <a:rPr lang="it-IT" dirty="0" err="1"/>
                        <a:t>Italiaans</a:t>
                      </a:r>
                      <a:r>
                        <a:rPr lang="it-IT" dirty="0"/>
                        <a:t> </a:t>
                      </a:r>
                    </a:p>
                  </a:txBody>
                  <a:tcPr/>
                </a:tc>
                <a:tc>
                  <a:txBody>
                    <a:bodyPr/>
                    <a:lstStyle/>
                    <a:p>
                      <a:r>
                        <a:rPr lang="it-IT" dirty="0" err="1"/>
                        <a:t>Het</a:t>
                      </a:r>
                      <a:r>
                        <a:rPr lang="it-IT" dirty="0"/>
                        <a:t> </a:t>
                      </a:r>
                      <a:r>
                        <a:rPr lang="it-IT" dirty="0" err="1"/>
                        <a:t>zuiden</a:t>
                      </a:r>
                      <a:endParaRPr lang="it-IT" dirty="0"/>
                    </a:p>
                  </a:txBody>
                  <a:tcPr/>
                </a:tc>
                <a:tc>
                  <a:txBody>
                    <a:bodyPr/>
                    <a:lstStyle/>
                    <a:p>
                      <a:r>
                        <a:rPr lang="it-IT" dirty="0" err="1"/>
                        <a:t>Het</a:t>
                      </a:r>
                      <a:r>
                        <a:rPr lang="it-IT" dirty="0"/>
                        <a:t> </a:t>
                      </a:r>
                      <a:r>
                        <a:rPr lang="it-IT" dirty="0" err="1"/>
                        <a:t>evene</a:t>
                      </a:r>
                      <a:r>
                        <a:rPr lang="it-IT" b="1" dirty="0" err="1"/>
                        <a:t>ment</a:t>
                      </a:r>
                      <a:r>
                        <a:rPr lang="it-IT" dirty="0"/>
                        <a:t> </a:t>
                      </a:r>
                    </a:p>
                  </a:txBody>
                  <a:tcPr/>
                </a:tc>
                <a:tc>
                  <a:txBody>
                    <a:bodyPr/>
                    <a:lstStyle/>
                    <a:p>
                      <a:r>
                        <a:rPr lang="it-IT" dirty="0" err="1"/>
                        <a:t>Het</a:t>
                      </a:r>
                      <a:r>
                        <a:rPr lang="it-IT" dirty="0"/>
                        <a:t> </a:t>
                      </a:r>
                      <a:r>
                        <a:rPr lang="it-IT" dirty="0" err="1"/>
                        <a:t>praten</a:t>
                      </a:r>
                      <a:r>
                        <a:rPr lang="it-IT" dirty="0"/>
                        <a:t> (il parlare)</a:t>
                      </a:r>
                    </a:p>
                  </a:txBody>
                  <a:tcPr/>
                </a:tc>
                <a:extLst>
                  <a:ext uri="{0D108BD9-81ED-4DB2-BD59-A6C34878D82A}">
                    <a16:rowId xmlns:a16="http://schemas.microsoft.com/office/drawing/2014/main" val="4085263076"/>
                  </a:ext>
                </a:extLst>
              </a:tr>
              <a:tr h="286174">
                <a:tc>
                  <a:txBody>
                    <a:bodyPr/>
                    <a:lstStyle/>
                    <a:p>
                      <a:r>
                        <a:rPr lang="it-IT" dirty="0" err="1"/>
                        <a:t>Het</a:t>
                      </a:r>
                      <a:r>
                        <a:rPr lang="it-IT" dirty="0"/>
                        <a:t> </a:t>
                      </a:r>
                      <a:r>
                        <a:rPr lang="it-IT" dirty="0" err="1"/>
                        <a:t>neusje</a:t>
                      </a:r>
                      <a:r>
                        <a:rPr lang="it-IT" dirty="0"/>
                        <a:t> (il nasino) </a:t>
                      </a:r>
                    </a:p>
                  </a:txBody>
                  <a:tcPr/>
                </a:tc>
                <a:tc>
                  <a:txBody>
                    <a:bodyPr/>
                    <a:lstStyle/>
                    <a:p>
                      <a:r>
                        <a:rPr lang="it-IT" dirty="0" err="1"/>
                        <a:t>Het</a:t>
                      </a:r>
                      <a:r>
                        <a:rPr lang="it-IT" dirty="0"/>
                        <a:t> Frans</a:t>
                      </a:r>
                    </a:p>
                  </a:txBody>
                  <a:tcPr/>
                </a:tc>
                <a:tc>
                  <a:txBody>
                    <a:bodyPr/>
                    <a:lstStyle/>
                    <a:p>
                      <a:r>
                        <a:rPr lang="it-IT" dirty="0" err="1"/>
                        <a:t>Het</a:t>
                      </a:r>
                      <a:r>
                        <a:rPr lang="it-IT" dirty="0"/>
                        <a:t> </a:t>
                      </a:r>
                      <a:r>
                        <a:rPr lang="it-IT" dirty="0" err="1"/>
                        <a:t>westen</a:t>
                      </a:r>
                      <a:endParaRPr lang="it-IT" dirty="0"/>
                    </a:p>
                  </a:txBody>
                  <a:tcPr/>
                </a:tc>
                <a:tc>
                  <a:txBody>
                    <a:bodyPr/>
                    <a:lstStyle/>
                    <a:p>
                      <a:r>
                        <a:rPr lang="it-IT" dirty="0" err="1"/>
                        <a:t>Het</a:t>
                      </a:r>
                      <a:r>
                        <a:rPr lang="it-IT" dirty="0"/>
                        <a:t> </a:t>
                      </a:r>
                      <a:r>
                        <a:rPr lang="it-IT" dirty="0" err="1"/>
                        <a:t>instru</a:t>
                      </a:r>
                      <a:r>
                        <a:rPr lang="it-IT" b="1" dirty="0" err="1"/>
                        <a:t>ment</a:t>
                      </a:r>
                      <a:endParaRPr lang="it-IT" b="1" dirty="0"/>
                    </a:p>
                  </a:txBody>
                  <a:tcPr/>
                </a:tc>
                <a:tc>
                  <a:txBody>
                    <a:bodyPr/>
                    <a:lstStyle/>
                    <a:p>
                      <a:r>
                        <a:rPr lang="it-IT" b="0" dirty="0" err="1"/>
                        <a:t>Het</a:t>
                      </a:r>
                      <a:r>
                        <a:rPr lang="it-IT" b="0" dirty="0"/>
                        <a:t> </a:t>
                      </a:r>
                      <a:r>
                        <a:rPr lang="it-IT" b="0" dirty="0" err="1"/>
                        <a:t>zwemmen</a:t>
                      </a:r>
                      <a:r>
                        <a:rPr lang="it-IT" b="0" dirty="0"/>
                        <a:t> (il nuotare) </a:t>
                      </a:r>
                    </a:p>
                  </a:txBody>
                  <a:tcPr/>
                </a:tc>
                <a:extLst>
                  <a:ext uri="{0D108BD9-81ED-4DB2-BD59-A6C34878D82A}">
                    <a16:rowId xmlns:a16="http://schemas.microsoft.com/office/drawing/2014/main" val="1302171664"/>
                  </a:ext>
                </a:extLst>
              </a:tr>
            </a:tbl>
          </a:graphicData>
        </a:graphic>
      </p:graphicFrame>
    </p:spTree>
    <p:extLst>
      <p:ext uri="{BB962C8B-B14F-4D97-AF65-F5344CB8AC3E}">
        <p14:creationId xmlns:p14="http://schemas.microsoft.com/office/powerpoint/2010/main" val="355572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C3C4E"/>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0DF6A629-F6F3-7964-6A08-09897CB9AB03}"/>
              </a:ext>
            </a:extLst>
          </p:cNvPr>
          <p:cNvSpPr>
            <a:spLocks noGrp="1"/>
          </p:cNvSpPr>
          <p:nvPr>
            <p:ph type="ctrTitle"/>
          </p:nvPr>
        </p:nvSpPr>
        <p:spPr>
          <a:xfrm>
            <a:off x="1028700" y="4165596"/>
            <a:ext cx="10411460" cy="1788164"/>
          </a:xfrm>
        </p:spPr>
        <p:txBody>
          <a:bodyPr>
            <a:normAutofit fontScale="90000"/>
          </a:bodyPr>
          <a:lstStyle/>
          <a:p>
            <a:r>
              <a:rPr lang="nl-NL" sz="1600" b="1" i="0" dirty="0">
                <a:solidFill>
                  <a:srgbClr val="2C3C4E"/>
                </a:solidFill>
                <a:effectLst/>
                <a:latin typeface="Abadi" panose="020B0604020104020204" pitchFamily="34" charset="0"/>
              </a:rPr>
              <a:t>Staatsbanket</a:t>
            </a:r>
            <a:br>
              <a:rPr lang="nl-NL" sz="1600" b="1" i="0" dirty="0">
                <a:solidFill>
                  <a:srgbClr val="2C3C4E"/>
                </a:solidFill>
                <a:effectLst/>
                <a:latin typeface="Abadi" panose="020B0604020104020204" pitchFamily="34" charset="0"/>
              </a:rPr>
            </a:br>
            <a:r>
              <a:rPr lang="nl-NL" sz="1600" b="0" i="0" dirty="0">
                <a:solidFill>
                  <a:srgbClr val="2C3C4E"/>
                </a:solidFill>
                <a:effectLst/>
                <a:latin typeface="Abadi" panose="020B0604020104020204" pitchFamily="34" charset="0"/>
              </a:rPr>
              <a:t>Een staatsbanket is een feestelijke maaltijd tijdens het staatsbezoek. Het is een vast onderdeel van een staatsbezoek. </a:t>
            </a:r>
            <a:br>
              <a:rPr lang="nl-NL" sz="1600" b="0" i="0" dirty="0">
                <a:solidFill>
                  <a:srgbClr val="2C3C4E"/>
                </a:solidFill>
                <a:effectLst/>
                <a:latin typeface="Abadi" panose="020B0604020104020204" pitchFamily="34" charset="0"/>
              </a:rPr>
            </a:br>
            <a:r>
              <a:rPr lang="nl-NL" sz="1600" b="0" i="0" dirty="0">
                <a:solidFill>
                  <a:srgbClr val="2C3C4E"/>
                </a:solidFill>
                <a:effectLst/>
                <a:latin typeface="Abadi" panose="020B0604020104020204" pitchFamily="34" charset="0"/>
              </a:rPr>
              <a:t>De staatshoofden en gasten zijn gekleed in rokkostuum of lange avondjurk.</a:t>
            </a:r>
            <a:br>
              <a:rPr lang="nl-NL" sz="1600" b="0" i="0" dirty="0">
                <a:solidFill>
                  <a:srgbClr val="2C3C4E"/>
                </a:solidFill>
                <a:effectLst/>
                <a:latin typeface="Abadi" panose="020B0604020104020204" pitchFamily="34" charset="0"/>
              </a:rPr>
            </a:br>
            <a:r>
              <a:rPr lang="nl-NL" sz="1600" b="0" i="0" dirty="0">
                <a:solidFill>
                  <a:srgbClr val="2C3C4E"/>
                </a:solidFill>
                <a:effectLst/>
                <a:latin typeface="Abadi" panose="020B0604020104020204" pitchFamily="34" charset="0"/>
              </a:rPr>
              <a:t>Aan het begin van het staatsbanket houden beide staatshoofden een toespraak. Tijdens het staatsbanket zit aan de rechterhand van het staatshoofd het bezoekende staatshoofd. Ook zitten aanwezige familieleden aan dezelfde tafel, met daarnaast de belangrijkste genodigden.</a:t>
            </a:r>
            <a:r>
              <a:rPr lang="nl-NL" sz="1500" b="0" i="0" dirty="0">
                <a:solidFill>
                  <a:srgbClr val="2C3C4E"/>
                </a:solidFill>
                <a:effectLst/>
                <a:latin typeface="Abadi" panose="020B0604020104020204" pitchFamily="34" charset="0"/>
              </a:rPr>
              <a:t/>
            </a:r>
            <a:br>
              <a:rPr lang="nl-NL" sz="1500" b="0" i="0" dirty="0">
                <a:solidFill>
                  <a:srgbClr val="2C3C4E"/>
                </a:solidFill>
                <a:effectLst/>
                <a:latin typeface="Abadi" panose="020B0604020104020204" pitchFamily="34" charset="0"/>
              </a:rPr>
            </a:br>
            <a:endParaRPr lang="it-IT" sz="1500" dirty="0">
              <a:solidFill>
                <a:srgbClr val="2C3C4E"/>
              </a:solidFill>
              <a:latin typeface="Abadi" panose="020B0604020104020204" pitchFamily="34" charset="0"/>
            </a:endParaRPr>
          </a:p>
        </p:txBody>
      </p:sp>
      <p:pic>
        <p:nvPicPr>
          <p:cNvPr id="5" name="Immagine 4" descr="Immagine che contiene interni&#10;&#10;Descrizione generata automaticamente">
            <a:extLst>
              <a:ext uri="{FF2B5EF4-FFF2-40B4-BE49-F238E27FC236}">
                <a16:creationId xmlns:a16="http://schemas.microsoft.com/office/drawing/2014/main" id="{D0B68975-D0EC-9B6F-AF15-945B12CD1C1E}"/>
              </a:ext>
            </a:extLst>
          </p:cNvPr>
          <p:cNvPicPr>
            <a:picLocks noChangeAspect="1"/>
          </p:cNvPicPr>
          <p:nvPr/>
        </p:nvPicPr>
        <p:blipFill rotWithShape="1">
          <a:blip r:embed="rId2">
            <a:extLst>
              <a:ext uri="{28A0092B-C50C-407E-A947-70E740481C1C}">
                <a14:useLocalDpi xmlns:a14="http://schemas.microsoft.com/office/drawing/2010/main" val="0"/>
              </a:ext>
            </a:extLst>
          </a:blip>
          <a:srcRect l="2126" r="20142" b="1"/>
          <a:stretch/>
        </p:blipFill>
        <p:spPr>
          <a:xfrm>
            <a:off x="243840" y="256540"/>
            <a:ext cx="11704320" cy="3764276"/>
          </a:xfrm>
          <a:prstGeom prst="rect">
            <a:avLst/>
          </a:prstGeom>
        </p:spPr>
      </p:pic>
    </p:spTree>
    <p:extLst>
      <p:ext uri="{BB962C8B-B14F-4D97-AF65-F5344CB8AC3E}">
        <p14:creationId xmlns:p14="http://schemas.microsoft.com/office/powerpoint/2010/main" val="210120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8B49ED-6693-497D-8823-F50F891E8D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DCD3BD4-4F32-431E-A9C3-8D2DA60CD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36AAC24-A98C-465E-AFEE-69D698E773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DCA8EF43-C035-6D94-54B9-4CC6CD489533}"/>
              </a:ext>
            </a:extLst>
          </p:cNvPr>
          <p:cNvSpPr>
            <a:spLocks noGrp="1"/>
          </p:cNvSpPr>
          <p:nvPr>
            <p:ph type="title"/>
          </p:nvPr>
        </p:nvSpPr>
        <p:spPr>
          <a:xfrm>
            <a:off x="1524000" y="4063296"/>
            <a:ext cx="9144000" cy="1152663"/>
          </a:xfrm>
        </p:spPr>
        <p:txBody>
          <a:bodyPr vert="horz" lIns="91440" tIns="45720" rIns="91440" bIns="45720" rtlCol="0" anchor="ctr">
            <a:normAutofit/>
          </a:bodyPr>
          <a:lstStyle/>
          <a:p>
            <a:pPr algn="ctr"/>
            <a:r>
              <a:rPr lang="en-US" kern="1200" dirty="0">
                <a:solidFill>
                  <a:schemeClr val="tx1"/>
                </a:solidFill>
                <a:latin typeface="Abadi" panose="020B0604020104020204" pitchFamily="34" charset="0"/>
              </a:rPr>
              <a:t>Leer </a:t>
            </a:r>
            <a:r>
              <a:rPr lang="en-US" kern="1200" dirty="0" err="1">
                <a:solidFill>
                  <a:schemeClr val="tx1"/>
                </a:solidFill>
                <a:latin typeface="Abadi" panose="020B0604020104020204" pitchFamily="34" charset="0"/>
              </a:rPr>
              <a:t>Nederlands</a:t>
            </a:r>
            <a:r>
              <a:rPr lang="en-US" kern="1200" dirty="0">
                <a:solidFill>
                  <a:schemeClr val="tx1"/>
                </a:solidFill>
                <a:latin typeface="Abadi" panose="020B0604020104020204" pitchFamily="34" charset="0"/>
              </a:rPr>
              <a:t> met Kim </a:t>
            </a:r>
          </a:p>
        </p:txBody>
      </p:sp>
      <p:pic>
        <p:nvPicPr>
          <p:cNvPr id="4" name="Elementi multimediali online 3" title="DE or HET in Dutch: the CATEGORIES for DE and HET (NT2 - A1/A2)">
            <a:hlinkClick r:id="" action="ppaction://media"/>
            <a:extLst>
              <a:ext uri="{FF2B5EF4-FFF2-40B4-BE49-F238E27FC236}">
                <a16:creationId xmlns:a16="http://schemas.microsoft.com/office/drawing/2014/main" id="{2156F950-8932-BB89-E603-9874F286390A}"/>
              </a:ext>
            </a:extLst>
          </p:cNvPr>
          <p:cNvPicPr>
            <a:picLocks noGrp="1" noRot="1" noChangeAspect="1"/>
          </p:cNvPicPr>
          <p:nvPr>
            <p:ph idx="1"/>
            <a:videoFile r:link="rId1"/>
          </p:nvPr>
        </p:nvPicPr>
        <p:blipFill>
          <a:blip r:embed="rId3"/>
          <a:stretch>
            <a:fillRect/>
          </a:stretch>
        </p:blipFill>
        <p:spPr>
          <a:xfrm>
            <a:off x="4348596" y="1543429"/>
            <a:ext cx="3217333" cy="1817793"/>
          </a:xfrm>
          <a:prstGeom prst="rect">
            <a:avLst/>
          </a:prstGeom>
        </p:spPr>
      </p:pic>
    </p:spTree>
    <p:extLst>
      <p:ext uri="{BB962C8B-B14F-4D97-AF65-F5344CB8AC3E}">
        <p14:creationId xmlns:p14="http://schemas.microsoft.com/office/powerpoint/2010/main" val="35504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74E564-0F35-B29D-830F-E16241118666}"/>
              </a:ext>
            </a:extLst>
          </p:cNvPr>
          <p:cNvSpPr>
            <a:spLocks noGrp="1"/>
          </p:cNvSpPr>
          <p:nvPr>
            <p:ph type="title"/>
          </p:nvPr>
        </p:nvSpPr>
        <p:spPr>
          <a:xfrm>
            <a:off x="635000" y="640823"/>
            <a:ext cx="3418659" cy="5583148"/>
          </a:xfrm>
        </p:spPr>
        <p:txBody>
          <a:bodyPr anchor="ctr">
            <a:normAutofit/>
          </a:bodyPr>
          <a:lstStyle/>
          <a:p>
            <a:r>
              <a:rPr lang="it-IT" sz="5400">
                <a:latin typeface="Abadi" panose="020B0604020104020204" pitchFamily="34" charset="0"/>
              </a:rPr>
              <a:t>Dubbel gender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A6799924-5E82-C9DC-5AEA-6CA7E5BD9576}"/>
              </a:ext>
            </a:extLst>
          </p:cNvPr>
          <p:cNvGraphicFramePr>
            <a:graphicFrameLocks noGrp="1"/>
          </p:cNvGraphicFramePr>
          <p:nvPr>
            <p:ph idx="1"/>
            <p:extLst>
              <p:ext uri="{D42A27DB-BD31-4B8C-83A1-F6EECF244321}">
                <p14:modId xmlns:p14="http://schemas.microsoft.com/office/powerpoint/2010/main" val="395553162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43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819A166-7571-4003-A6B8-B62034C3ED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0B9FD47-6AA8-1E61-0E95-E93BA3607FFD}"/>
              </a:ext>
            </a:extLst>
          </p:cNvPr>
          <p:cNvSpPr>
            <a:spLocks noGrp="1"/>
          </p:cNvSpPr>
          <p:nvPr>
            <p:ph type="title"/>
          </p:nvPr>
        </p:nvSpPr>
        <p:spPr>
          <a:xfrm>
            <a:off x="524741" y="620392"/>
            <a:ext cx="3808268" cy="5504688"/>
          </a:xfrm>
        </p:spPr>
        <p:txBody>
          <a:bodyPr>
            <a:normAutofit/>
          </a:bodyPr>
          <a:lstStyle/>
          <a:p>
            <a:r>
              <a:rPr lang="it-IT" sz="6000">
                <a:solidFill>
                  <a:schemeClr val="bg1"/>
                </a:solidFill>
                <a:latin typeface="Abadi" panose="020B0604020104020204" pitchFamily="34" charset="0"/>
              </a:rPr>
              <a:t>Quando NON si mette l’articolo </a:t>
            </a:r>
          </a:p>
        </p:txBody>
      </p:sp>
      <p:graphicFrame>
        <p:nvGraphicFramePr>
          <p:cNvPr id="21" name="Segnaposto contenuto 2">
            <a:extLst>
              <a:ext uri="{FF2B5EF4-FFF2-40B4-BE49-F238E27FC236}">
                <a16:creationId xmlns:a16="http://schemas.microsoft.com/office/drawing/2014/main" id="{176657EE-9E1D-F1FD-C206-DDA440B3EE06}"/>
              </a:ext>
            </a:extLst>
          </p:cNvPr>
          <p:cNvGraphicFramePr>
            <a:graphicFrameLocks noGrp="1"/>
          </p:cNvGraphicFramePr>
          <p:nvPr>
            <p:ph idx="1"/>
            <p:extLst>
              <p:ext uri="{D42A27DB-BD31-4B8C-83A1-F6EECF244321}">
                <p14:modId xmlns:p14="http://schemas.microsoft.com/office/powerpoint/2010/main" val="416107044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3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140EED-1492-63C9-FEF7-BC55E63C4C4E}"/>
              </a:ext>
            </a:extLst>
          </p:cNvPr>
          <p:cNvSpPr>
            <a:spLocks noGrp="1"/>
          </p:cNvSpPr>
          <p:nvPr>
            <p:ph type="title"/>
          </p:nvPr>
        </p:nvSpPr>
        <p:spPr>
          <a:xfrm>
            <a:off x="1245072" y="1289765"/>
            <a:ext cx="3651101" cy="4270963"/>
          </a:xfrm>
        </p:spPr>
        <p:txBody>
          <a:bodyPr anchor="ctr">
            <a:normAutofit/>
          </a:bodyPr>
          <a:lstStyle/>
          <a:p>
            <a:pPr algn="ctr"/>
            <a:r>
              <a:rPr lang="it-IT" sz="5600">
                <a:solidFill>
                  <a:srgbClr val="FFFFFF"/>
                </a:solidFill>
              </a:rPr>
              <a:t>Even oefenen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egnaposto contenuto 2">
            <a:extLst>
              <a:ext uri="{FF2B5EF4-FFF2-40B4-BE49-F238E27FC236}">
                <a16:creationId xmlns:a16="http://schemas.microsoft.com/office/drawing/2014/main" id="{4E8B231A-7975-30E9-CA2A-EF74AF9BB17E}"/>
              </a:ext>
            </a:extLst>
          </p:cNvPr>
          <p:cNvSpPr>
            <a:spLocks noGrp="1"/>
          </p:cNvSpPr>
          <p:nvPr>
            <p:ph idx="1"/>
          </p:nvPr>
        </p:nvSpPr>
        <p:spPr>
          <a:xfrm>
            <a:off x="6297233" y="518400"/>
            <a:ext cx="4771607" cy="5837949"/>
          </a:xfrm>
        </p:spPr>
        <p:txBody>
          <a:bodyPr anchor="ctr">
            <a:normAutofit/>
          </a:bodyPr>
          <a:lstStyle/>
          <a:p>
            <a:pPr marL="0" indent="0">
              <a:buNone/>
            </a:pPr>
            <a:r>
              <a:rPr lang="it-IT" sz="2000" dirty="0">
                <a:solidFill>
                  <a:schemeClr val="tx1">
                    <a:alpha val="80000"/>
                  </a:schemeClr>
                </a:solidFill>
                <a:latin typeface="Abadi" panose="020B0604020104020204" pitchFamily="34" charset="0"/>
              </a:rPr>
              <a:t>HET kind (bambino/a)</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taartjes</a:t>
            </a:r>
            <a:r>
              <a:rPr lang="it-IT" sz="2000" dirty="0">
                <a:solidFill>
                  <a:schemeClr val="tx1">
                    <a:alpha val="80000"/>
                  </a:schemeClr>
                </a:solidFill>
                <a:latin typeface="Abadi" panose="020B0604020104020204" pitchFamily="34" charset="0"/>
              </a:rPr>
              <a:t> (pasticcini) – </a:t>
            </a: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taartje</a:t>
            </a:r>
            <a:endParaRPr lang="it-IT" sz="2000" dirty="0">
              <a:solidFill>
                <a:schemeClr val="tx1">
                  <a:alpha val="80000"/>
                </a:schemeClr>
              </a:solidFill>
              <a:latin typeface="Abadi" panose="020B0604020104020204" pitchFamily="34" charset="0"/>
            </a:endParaRP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dochter</a:t>
            </a:r>
            <a:r>
              <a:rPr lang="it-IT" sz="2000" dirty="0">
                <a:solidFill>
                  <a:schemeClr val="tx1">
                    <a:alpha val="80000"/>
                  </a:schemeClr>
                </a:solidFill>
                <a:latin typeface="Abadi" panose="020B0604020104020204" pitchFamily="34" charset="0"/>
              </a:rPr>
              <a:t> (figlia) </a:t>
            </a: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meisje</a:t>
            </a:r>
            <a:r>
              <a:rPr lang="it-IT" sz="2000" dirty="0">
                <a:solidFill>
                  <a:schemeClr val="tx1">
                    <a:alpha val="80000"/>
                  </a:schemeClr>
                </a:solidFill>
                <a:latin typeface="Abadi" panose="020B0604020104020204" pitchFamily="34" charset="0"/>
              </a:rPr>
              <a:t> (ragazza)</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treinen</a:t>
            </a:r>
            <a:r>
              <a:rPr lang="it-IT" sz="2000" dirty="0">
                <a:solidFill>
                  <a:schemeClr val="tx1">
                    <a:alpha val="80000"/>
                  </a:schemeClr>
                </a:solidFill>
                <a:latin typeface="Abadi" panose="020B0604020104020204" pitchFamily="34" charset="0"/>
              </a:rPr>
              <a:t> (treni) </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appel</a:t>
            </a:r>
            <a:r>
              <a:rPr lang="it-IT" sz="2000" dirty="0">
                <a:solidFill>
                  <a:schemeClr val="tx1">
                    <a:alpha val="80000"/>
                  </a:schemeClr>
                </a:solidFill>
                <a:latin typeface="Abadi" panose="020B0604020104020204" pitchFamily="34" charset="0"/>
              </a:rPr>
              <a:t> (mela) </a:t>
            </a: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gevoel</a:t>
            </a:r>
            <a:r>
              <a:rPr lang="it-IT" sz="2000" dirty="0">
                <a:solidFill>
                  <a:schemeClr val="tx1">
                    <a:alpha val="80000"/>
                  </a:schemeClr>
                </a:solidFill>
                <a:latin typeface="Abadi" panose="020B0604020104020204" pitchFamily="34" charset="0"/>
              </a:rPr>
              <a:t> (il sentimento)</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bakker</a:t>
            </a:r>
            <a:r>
              <a:rPr lang="it-IT" sz="2000" dirty="0">
                <a:solidFill>
                  <a:schemeClr val="tx1">
                    <a:alpha val="80000"/>
                  </a:schemeClr>
                </a:solidFill>
                <a:latin typeface="Abadi" panose="020B0604020104020204" pitchFamily="34" charset="0"/>
              </a:rPr>
              <a:t> (panettiere) </a:t>
            </a: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stoeltje</a:t>
            </a:r>
            <a:r>
              <a:rPr lang="it-IT" sz="2000" dirty="0">
                <a:solidFill>
                  <a:schemeClr val="tx1">
                    <a:alpha val="80000"/>
                  </a:schemeClr>
                </a:solidFill>
                <a:latin typeface="Abadi" panose="020B0604020104020204" pitchFamily="34" charset="0"/>
              </a:rPr>
              <a:t> (sediolina) – de </a:t>
            </a:r>
            <a:r>
              <a:rPr lang="it-IT" sz="2000" dirty="0" err="1">
                <a:solidFill>
                  <a:schemeClr val="tx1">
                    <a:alpha val="80000"/>
                  </a:schemeClr>
                </a:solidFill>
                <a:latin typeface="Abadi" panose="020B0604020104020204" pitchFamily="34" charset="0"/>
              </a:rPr>
              <a:t>stoel</a:t>
            </a:r>
            <a:r>
              <a:rPr lang="it-IT" sz="2000" dirty="0">
                <a:solidFill>
                  <a:schemeClr val="tx1">
                    <a:alpha val="80000"/>
                  </a:schemeClr>
                </a:solidFill>
                <a:latin typeface="Abadi" panose="020B0604020104020204" pitchFamily="34" charset="0"/>
              </a:rPr>
              <a:t> – de </a:t>
            </a:r>
            <a:r>
              <a:rPr lang="it-IT" sz="2000" dirty="0" err="1">
                <a:solidFill>
                  <a:schemeClr val="tx1">
                    <a:alpha val="80000"/>
                  </a:schemeClr>
                </a:solidFill>
                <a:latin typeface="Abadi" panose="020B0604020104020204" pitchFamily="34" charset="0"/>
              </a:rPr>
              <a:t>stoelen</a:t>
            </a:r>
            <a:endParaRPr lang="it-IT" sz="2000" dirty="0">
              <a:solidFill>
                <a:schemeClr val="tx1">
                  <a:alpha val="80000"/>
                </a:schemeClr>
              </a:solidFill>
              <a:latin typeface="Abadi" panose="020B0604020104020204" pitchFamily="34" charset="0"/>
            </a:endParaRPr>
          </a:p>
          <a:p>
            <a:pPr marL="0" indent="0">
              <a:buNone/>
            </a:pPr>
            <a:r>
              <a:rPr lang="it-IT" sz="2000" dirty="0" err="1">
                <a:solidFill>
                  <a:schemeClr val="tx1">
                    <a:alpha val="80000"/>
                  </a:schemeClr>
                </a:solidFill>
                <a:latin typeface="Abadi" panose="020B0604020104020204" pitchFamily="34" charset="0"/>
              </a:rPr>
              <a:t>Het</a:t>
            </a:r>
            <a:r>
              <a:rPr lang="it-IT" sz="2000" dirty="0">
                <a:solidFill>
                  <a:schemeClr val="tx1">
                    <a:alpha val="80000"/>
                  </a:schemeClr>
                </a:solidFill>
                <a:latin typeface="Abadi" panose="020B0604020104020204" pitchFamily="34" charset="0"/>
              </a:rPr>
              <a:t> </a:t>
            </a:r>
            <a:r>
              <a:rPr lang="it-IT" sz="2000" dirty="0" err="1">
                <a:solidFill>
                  <a:schemeClr val="tx1">
                    <a:alpha val="80000"/>
                  </a:schemeClr>
                </a:solidFill>
                <a:latin typeface="Abadi" panose="020B0604020104020204" pitchFamily="34" charset="0"/>
              </a:rPr>
              <a:t>goud</a:t>
            </a:r>
            <a:r>
              <a:rPr lang="it-IT" sz="2000" dirty="0">
                <a:solidFill>
                  <a:schemeClr val="tx1">
                    <a:alpha val="80000"/>
                  </a:schemeClr>
                </a:solidFill>
                <a:latin typeface="Abadi" panose="020B0604020104020204" pitchFamily="34" charset="0"/>
              </a:rPr>
              <a:t> (oro)</a:t>
            </a:r>
          </a:p>
          <a:p>
            <a:pPr marL="0" indent="0">
              <a:buNone/>
            </a:pPr>
            <a:r>
              <a:rPr lang="it-IT" sz="2000" dirty="0">
                <a:solidFill>
                  <a:schemeClr val="tx1">
                    <a:alpha val="80000"/>
                  </a:schemeClr>
                </a:solidFill>
                <a:latin typeface="Abadi" panose="020B0604020104020204" pitchFamily="34" charset="0"/>
              </a:rPr>
              <a:t>De </a:t>
            </a:r>
            <a:r>
              <a:rPr lang="it-IT" sz="2000" dirty="0" err="1">
                <a:solidFill>
                  <a:schemeClr val="tx1">
                    <a:alpha val="80000"/>
                  </a:schemeClr>
                </a:solidFill>
                <a:latin typeface="Abadi" panose="020B0604020104020204" pitchFamily="34" charset="0"/>
              </a:rPr>
              <a:t>daken</a:t>
            </a:r>
            <a:r>
              <a:rPr lang="it-IT" sz="2000" dirty="0">
                <a:solidFill>
                  <a:schemeClr val="tx1">
                    <a:alpha val="80000"/>
                  </a:schemeClr>
                </a:solidFill>
                <a:latin typeface="Abadi" panose="020B0604020104020204" pitchFamily="34" charset="0"/>
              </a:rPr>
              <a:t> (tetti)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9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ettlebells op de vloer">
            <a:extLst>
              <a:ext uri="{FF2B5EF4-FFF2-40B4-BE49-F238E27FC236}">
                <a16:creationId xmlns:a16="http://schemas.microsoft.com/office/drawing/2014/main" id="{E192B43B-D942-2972-AC32-CB26A8DA972F}"/>
              </a:ext>
            </a:extLst>
          </p:cNvPr>
          <p:cNvPicPr>
            <a:picLocks noChangeAspect="1"/>
          </p:cNvPicPr>
          <p:nvPr/>
        </p:nvPicPr>
        <p:blipFill rotWithShape="1">
          <a:blip r:embed="rId2">
            <a:alphaModFix amt="50000"/>
          </a:blip>
          <a:srcRect t="7077" r="-1" b="8632"/>
          <a:stretch/>
        </p:blipFill>
        <p:spPr>
          <a:xfrm>
            <a:off x="20" y="10"/>
            <a:ext cx="12188930" cy="6857990"/>
          </a:xfrm>
          <a:prstGeom prst="rect">
            <a:avLst/>
          </a:prstGeom>
        </p:spPr>
      </p:pic>
      <p:sp>
        <p:nvSpPr>
          <p:cNvPr id="2" name="Titolo 1">
            <a:extLst>
              <a:ext uri="{FF2B5EF4-FFF2-40B4-BE49-F238E27FC236}">
                <a16:creationId xmlns:a16="http://schemas.microsoft.com/office/drawing/2014/main" id="{75877576-F574-4D1C-74CF-C2A9455B02C7}"/>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Huiswerk</a:t>
            </a:r>
          </a:p>
        </p:txBody>
      </p:sp>
      <p:sp>
        <p:nvSpPr>
          <p:cNvPr id="3" name="Segnaposto contenuto 2">
            <a:extLst>
              <a:ext uri="{FF2B5EF4-FFF2-40B4-BE49-F238E27FC236}">
                <a16:creationId xmlns:a16="http://schemas.microsoft.com/office/drawing/2014/main" id="{5175CCD3-347C-E3FB-F070-C338803B3C8B}"/>
              </a:ext>
            </a:extLst>
          </p:cNvPr>
          <p:cNvSpPr>
            <a:spLocks noGrp="1"/>
          </p:cNvSpPr>
          <p:nvPr>
            <p:ph idx="1"/>
          </p:nvPr>
        </p:nvSpPr>
        <p:spPr>
          <a:xfrm>
            <a:off x="1527048" y="4599432"/>
            <a:ext cx="9144000" cy="1536192"/>
          </a:xfrm>
        </p:spPr>
        <p:txBody>
          <a:bodyPr vert="horz" lIns="91440" tIns="45720" rIns="91440" bIns="45720" rtlCol="0">
            <a:normAutofit/>
          </a:bodyPr>
          <a:lstStyle/>
          <a:p>
            <a:pPr marL="0" indent="0" algn="ctr">
              <a:buNone/>
            </a:pPr>
            <a:r>
              <a:rPr lang="en-US" sz="2400">
                <a:solidFill>
                  <a:srgbClr val="FFFFFF"/>
                </a:solidFill>
              </a:rPr>
              <a:t>Oefeningen</a:t>
            </a:r>
            <a:r>
              <a:rPr lang="en-US" sz="2400" dirty="0">
                <a:solidFill>
                  <a:srgbClr val="FFFFFF"/>
                </a:solidFill>
              </a:rPr>
              <a:t> 20, 21, 22 </a:t>
            </a:r>
            <a:r>
              <a:rPr lang="en-US" sz="2400">
                <a:solidFill>
                  <a:srgbClr val="FFFFFF"/>
                </a:solidFill>
              </a:rPr>
              <a:t>en</a:t>
            </a:r>
            <a:r>
              <a:rPr lang="en-US" sz="2400" dirty="0">
                <a:solidFill>
                  <a:srgbClr val="FFFFFF"/>
                </a:solidFill>
              </a:rPr>
              <a:t> 23 van </a:t>
            </a:r>
            <a:r>
              <a:rPr lang="en-US" sz="2400">
                <a:solidFill>
                  <a:srgbClr val="FFFFFF"/>
                </a:solidFill>
              </a:rPr>
              <a:t>Grammatica</a:t>
            </a:r>
            <a:r>
              <a:rPr lang="en-US" sz="2400" dirty="0">
                <a:solidFill>
                  <a:srgbClr val="FFFFFF"/>
                </a:solidFill>
              </a:rPr>
              <a:t> </a:t>
            </a:r>
            <a:r>
              <a:rPr lang="en-US" sz="2400">
                <a:solidFill>
                  <a:srgbClr val="FFFFFF"/>
                </a:solidFill>
              </a:rPr>
              <a:t>neerlandese</a:t>
            </a:r>
            <a:r>
              <a:rPr lang="en-US" sz="2400" dirty="0">
                <a:solidFill>
                  <a:srgbClr val="FFFFFF"/>
                </a:solidFill>
              </a:rPr>
              <a:t> di base</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311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hlinkClick r:id="rId2"/>
              </a:rPr>
              <a:t>https://www.units.it/news/docente-units-alla-cena-di-stato-onore-del-presidente-mattarella-ad-amsterdam</a:t>
            </a:r>
            <a:r>
              <a:rPr lang="it-IT" dirty="0"/>
              <a:t> </a:t>
            </a:r>
          </a:p>
        </p:txBody>
      </p:sp>
    </p:spTree>
    <p:extLst>
      <p:ext uri="{BB962C8B-B14F-4D97-AF65-F5344CB8AC3E}">
        <p14:creationId xmlns:p14="http://schemas.microsoft.com/office/powerpoint/2010/main" val="20022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061CC5-06B1-487B-A2EB-348363253FBC}"/>
              </a:ext>
            </a:extLst>
          </p:cNvPr>
          <p:cNvSpPr>
            <a:spLocks noGrp="1"/>
          </p:cNvSpPr>
          <p:nvPr>
            <p:ph idx="1"/>
          </p:nvPr>
        </p:nvSpPr>
        <p:spPr/>
        <p:txBody>
          <a:bodyPr>
            <a:normAutofit fontScale="85000" lnSpcReduction="20000"/>
          </a:bodyPr>
          <a:lstStyle/>
          <a:p>
            <a:r>
              <a:rPr lang="nl-NL" b="1" dirty="0">
                <a:solidFill>
                  <a:srgbClr val="2C3C4E"/>
                </a:solidFill>
                <a:latin typeface="Abadi" panose="020B0604020104020204" pitchFamily="34" charset="0"/>
              </a:rPr>
              <a:t>Staatsbanket</a:t>
            </a:r>
            <a:br>
              <a:rPr lang="nl-NL" b="1" dirty="0">
                <a:solidFill>
                  <a:srgbClr val="2C3C4E"/>
                </a:solidFill>
                <a:latin typeface="Abadi" panose="020B0604020104020204" pitchFamily="34" charset="0"/>
              </a:rPr>
            </a:br>
            <a:r>
              <a:rPr lang="nl-NL" dirty="0">
                <a:solidFill>
                  <a:srgbClr val="2C3C4E"/>
                </a:solidFill>
                <a:latin typeface="Abadi" panose="020B0604020104020204" pitchFamily="34" charset="0"/>
              </a:rPr>
              <a:t>Een staatsbanket is een f</a:t>
            </a:r>
            <a:r>
              <a:rPr lang="nl-NL" dirty="0">
                <a:solidFill>
                  <a:srgbClr val="FF0000"/>
                </a:solidFill>
                <a:latin typeface="Abadi" panose="020B0604020104020204" pitchFamily="34" charset="0"/>
              </a:rPr>
              <a:t>ee</a:t>
            </a:r>
            <a:r>
              <a:rPr lang="nl-NL" dirty="0">
                <a:solidFill>
                  <a:srgbClr val="2C3C4E"/>
                </a:solidFill>
                <a:latin typeface="Abadi" panose="020B0604020104020204" pitchFamily="34" charset="0"/>
              </a:rPr>
              <a:t>stelijke maaltijd tijdens het staatsbezoek. Het is een </a:t>
            </a:r>
            <a:r>
              <a:rPr lang="nl-NL" dirty="0">
                <a:solidFill>
                  <a:srgbClr val="FF0000"/>
                </a:solidFill>
                <a:latin typeface="Abadi" panose="020B0604020104020204" pitchFamily="34" charset="0"/>
              </a:rPr>
              <a:t>v</a:t>
            </a:r>
            <a:r>
              <a:rPr lang="nl-NL" dirty="0">
                <a:solidFill>
                  <a:srgbClr val="2C3C4E"/>
                </a:solidFill>
                <a:latin typeface="Abadi" panose="020B0604020104020204" pitchFamily="34" charset="0"/>
              </a:rPr>
              <a:t>ast deel van een staatsbezoek. </a:t>
            </a:r>
            <a:br>
              <a:rPr lang="nl-NL" dirty="0">
                <a:solidFill>
                  <a:srgbClr val="2C3C4E"/>
                </a:solidFill>
                <a:latin typeface="Abadi" panose="020B0604020104020204" pitchFamily="34" charset="0"/>
              </a:rPr>
            </a:br>
            <a:r>
              <a:rPr lang="nl-NL" dirty="0">
                <a:solidFill>
                  <a:srgbClr val="2C3C4E"/>
                </a:solidFill>
                <a:latin typeface="Abadi" panose="020B0604020104020204" pitchFamily="34" charset="0"/>
              </a:rPr>
              <a:t>De staatshoofden en gasten zijn gekleed (kleden) in rokkost</a:t>
            </a:r>
            <a:r>
              <a:rPr lang="nl-NL" dirty="0">
                <a:solidFill>
                  <a:srgbClr val="FF0000"/>
                </a:solidFill>
                <a:latin typeface="Abadi" panose="020B0604020104020204" pitchFamily="34" charset="0"/>
              </a:rPr>
              <a:t>uu</a:t>
            </a:r>
            <a:r>
              <a:rPr lang="nl-NL" dirty="0">
                <a:solidFill>
                  <a:srgbClr val="2C3C4E"/>
                </a:solidFill>
                <a:latin typeface="Abadi" panose="020B0604020104020204" pitchFamily="34" charset="0"/>
              </a:rPr>
              <a:t>m of la</a:t>
            </a:r>
            <a:r>
              <a:rPr lang="nl-NL" dirty="0">
                <a:solidFill>
                  <a:srgbClr val="FF0000"/>
                </a:solidFill>
                <a:latin typeface="Abadi" panose="020B0604020104020204" pitchFamily="34" charset="0"/>
              </a:rPr>
              <a:t>ng</a:t>
            </a:r>
            <a:r>
              <a:rPr lang="nl-NL" dirty="0">
                <a:solidFill>
                  <a:srgbClr val="2C3C4E"/>
                </a:solidFill>
                <a:latin typeface="Abadi" panose="020B0604020104020204" pitchFamily="34" charset="0"/>
              </a:rPr>
              <a:t>e avondjurk.</a:t>
            </a:r>
            <a:br>
              <a:rPr lang="nl-NL" dirty="0">
                <a:solidFill>
                  <a:srgbClr val="2C3C4E"/>
                </a:solidFill>
                <a:latin typeface="Abadi" panose="020B0604020104020204" pitchFamily="34" charset="0"/>
              </a:rPr>
            </a:br>
            <a:r>
              <a:rPr lang="nl-NL" dirty="0">
                <a:solidFill>
                  <a:srgbClr val="2C3C4E"/>
                </a:solidFill>
                <a:latin typeface="Abadi" panose="020B0604020104020204" pitchFamily="34" charset="0"/>
              </a:rPr>
              <a:t>Aan het begin van het staatsbanket h</a:t>
            </a:r>
            <a:r>
              <a:rPr lang="nl-NL" dirty="0">
                <a:solidFill>
                  <a:srgbClr val="FF0000"/>
                </a:solidFill>
                <a:latin typeface="Abadi" panose="020B0604020104020204" pitchFamily="34" charset="0"/>
              </a:rPr>
              <a:t>ou</a:t>
            </a:r>
            <a:r>
              <a:rPr lang="nl-NL" dirty="0">
                <a:solidFill>
                  <a:srgbClr val="2C3C4E"/>
                </a:solidFill>
                <a:latin typeface="Abadi" panose="020B0604020104020204" pitchFamily="34" charset="0"/>
              </a:rPr>
              <a:t>den (pron. AUDEN) beide staatsh</a:t>
            </a:r>
            <a:r>
              <a:rPr lang="nl-NL" dirty="0">
                <a:solidFill>
                  <a:srgbClr val="FF0000"/>
                </a:solidFill>
                <a:latin typeface="Abadi" panose="020B0604020104020204" pitchFamily="34" charset="0"/>
              </a:rPr>
              <a:t>oo</a:t>
            </a:r>
            <a:r>
              <a:rPr lang="nl-NL" dirty="0">
                <a:solidFill>
                  <a:srgbClr val="2C3C4E"/>
                </a:solidFill>
                <a:latin typeface="Abadi" panose="020B0604020104020204" pitchFamily="34" charset="0"/>
              </a:rPr>
              <a:t>fden een toespraak. Tijdens het staatsbanket zit aan de rechterhand van het staatshoofd het bezoekende staatshoofd. Ook zitten aanwezige familieleden aan dezelfde tafel, met daarnaast de belangrijkste genodigden.</a:t>
            </a:r>
          </a:p>
          <a:p>
            <a:endParaRPr lang="nl-NL" dirty="0">
              <a:solidFill>
                <a:srgbClr val="2C3C4E"/>
              </a:solidFill>
              <a:latin typeface="Abadi" panose="020B0604020104020204" pitchFamily="34" charset="0"/>
            </a:endParaRPr>
          </a:p>
          <a:p>
            <a:r>
              <a:rPr lang="nl-NL" dirty="0">
                <a:solidFill>
                  <a:srgbClr val="2C3C4E"/>
                </a:solidFill>
                <a:latin typeface="Abadi" panose="020B0604020104020204" pitchFamily="34" charset="0"/>
              </a:rPr>
              <a:t>UITNODIGEN = INVITARE </a:t>
            </a:r>
          </a:p>
          <a:p>
            <a:r>
              <a:rPr lang="nl-NL" dirty="0">
                <a:solidFill>
                  <a:srgbClr val="2C3C4E"/>
                </a:solidFill>
                <a:latin typeface="Abadi" panose="020B0604020104020204" pitchFamily="34" charset="0"/>
              </a:rPr>
              <a:t>Genodigde = invitato </a:t>
            </a:r>
          </a:p>
          <a:p>
            <a:r>
              <a:rPr lang="nl-NL" dirty="0">
                <a:solidFill>
                  <a:srgbClr val="2C3C4E"/>
                </a:solidFill>
                <a:latin typeface="Abadi" panose="020B0604020104020204" pitchFamily="34" charset="0"/>
              </a:rPr>
              <a:t>Belangrijk =importante </a:t>
            </a:r>
            <a:endParaRPr lang="it-IT" dirty="0"/>
          </a:p>
        </p:txBody>
      </p:sp>
    </p:spTree>
    <p:extLst>
      <p:ext uri="{BB962C8B-B14F-4D97-AF65-F5344CB8AC3E}">
        <p14:creationId xmlns:p14="http://schemas.microsoft.com/office/powerpoint/2010/main" val="155955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A69F8715-2619-C263-4384-FD7802CFC735}"/>
              </a:ext>
            </a:extLst>
          </p:cNvPr>
          <p:cNvPicPr>
            <a:picLocks noChangeAspect="1"/>
          </p:cNvPicPr>
          <p:nvPr/>
        </p:nvPicPr>
        <p:blipFill rotWithShape="1">
          <a:blip r:embed="rId2">
            <a:alphaModFix amt="35000"/>
          </a:blip>
          <a:srcRect t="35" r="1" b="1"/>
          <a:stretch/>
        </p:blipFill>
        <p:spPr>
          <a:xfrm>
            <a:off x="-4243" y="10"/>
            <a:ext cx="12196243" cy="6857990"/>
          </a:xfrm>
          <a:prstGeom prst="rect">
            <a:avLst/>
          </a:prstGeom>
        </p:spPr>
      </p:pic>
      <p:sp>
        <p:nvSpPr>
          <p:cNvPr id="2" name="Titolo 1">
            <a:extLst>
              <a:ext uri="{FF2B5EF4-FFF2-40B4-BE49-F238E27FC236}">
                <a16:creationId xmlns:a16="http://schemas.microsoft.com/office/drawing/2014/main" id="{12346D8A-A2F2-9987-0FA3-A8232C514B4A}"/>
              </a:ext>
            </a:extLst>
          </p:cNvPr>
          <p:cNvSpPr>
            <a:spLocks noGrp="1"/>
          </p:cNvSpPr>
          <p:nvPr>
            <p:ph type="title"/>
          </p:nvPr>
        </p:nvSpPr>
        <p:spPr>
          <a:xfrm>
            <a:off x="643467" y="321734"/>
            <a:ext cx="10905066" cy="1135737"/>
          </a:xfrm>
        </p:spPr>
        <p:txBody>
          <a:bodyPr>
            <a:normAutofit/>
          </a:bodyPr>
          <a:lstStyle/>
          <a:p>
            <a:pPr algn="ctr"/>
            <a:r>
              <a:rPr lang="it-IT" sz="3600" dirty="0" err="1"/>
              <a:t>Zijn</a:t>
            </a:r>
            <a:r>
              <a:rPr lang="it-IT" sz="3600" dirty="0"/>
              <a:t> </a:t>
            </a:r>
            <a:r>
              <a:rPr lang="it-IT" sz="3600" dirty="0" err="1"/>
              <a:t>er</a:t>
            </a:r>
            <a:r>
              <a:rPr lang="it-IT" sz="3600" dirty="0"/>
              <a:t> </a:t>
            </a:r>
            <a:r>
              <a:rPr lang="it-IT" sz="3600" dirty="0" err="1"/>
              <a:t>nog</a:t>
            </a:r>
            <a:r>
              <a:rPr lang="it-IT" sz="3600" dirty="0"/>
              <a:t> </a:t>
            </a:r>
            <a:r>
              <a:rPr lang="it-IT" sz="3600" dirty="0" err="1"/>
              <a:t>twijfels</a:t>
            </a:r>
            <a:r>
              <a:rPr lang="it-IT" sz="3600" dirty="0"/>
              <a:t>?</a:t>
            </a:r>
          </a:p>
        </p:txBody>
      </p:sp>
      <p:sp>
        <p:nvSpPr>
          <p:cNvPr id="34" name="Rectangle 3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Segnaposto contenuto 2">
            <a:extLst>
              <a:ext uri="{FF2B5EF4-FFF2-40B4-BE49-F238E27FC236}">
                <a16:creationId xmlns:a16="http://schemas.microsoft.com/office/drawing/2014/main" id="{FEE63E4E-666D-E141-F929-091530D9F352}"/>
              </a:ext>
            </a:extLst>
          </p:cNvPr>
          <p:cNvGraphicFramePr>
            <a:graphicFrameLocks noGrp="1"/>
          </p:cNvGraphicFramePr>
          <p:nvPr>
            <p:ph idx="1"/>
            <p:extLst>
              <p:ext uri="{D42A27DB-BD31-4B8C-83A1-F6EECF244321}">
                <p14:modId xmlns:p14="http://schemas.microsoft.com/office/powerpoint/2010/main" val="407635982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910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689C8-5505-CCAE-A52E-F206FE16097A}"/>
              </a:ext>
            </a:extLst>
          </p:cNvPr>
          <p:cNvSpPr>
            <a:spLocks noGrp="1"/>
          </p:cNvSpPr>
          <p:nvPr>
            <p:ph type="title"/>
          </p:nvPr>
        </p:nvSpPr>
        <p:spPr/>
        <p:txBody>
          <a:bodyPr/>
          <a:lstStyle/>
          <a:p>
            <a:pPr algn="ctr"/>
            <a:r>
              <a:rPr lang="it-IT" dirty="0">
                <a:latin typeface="Abadi" panose="020B0604020104020204" pitchFamily="34" charset="0"/>
              </a:rPr>
              <a:t>UITSPRAAK UI, EU, OU</a:t>
            </a:r>
          </a:p>
        </p:txBody>
      </p:sp>
      <p:pic>
        <p:nvPicPr>
          <p:cNvPr id="4" name="Elementi multimediali online 3" title="NT2 les 16 UI EU OU, hoe zeg je dat? Twee tekenklanken 🏠👃🪢 TC 1.11 #nederlandsleren #learndutch">
            <a:hlinkClick r:id="" action="ppaction://media"/>
            <a:extLst>
              <a:ext uri="{FF2B5EF4-FFF2-40B4-BE49-F238E27FC236}">
                <a16:creationId xmlns:a16="http://schemas.microsoft.com/office/drawing/2014/main" id="{E772F584-F0FE-5EFF-93BD-22076294D9FD}"/>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1800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B7ED4-0641-58A2-8891-DEB0C068C6D4}"/>
              </a:ext>
            </a:extLst>
          </p:cNvPr>
          <p:cNvSpPr>
            <a:spLocks noGrp="1"/>
          </p:cNvSpPr>
          <p:nvPr>
            <p:ph type="title"/>
          </p:nvPr>
        </p:nvSpPr>
        <p:spPr/>
        <p:txBody>
          <a:bodyPr/>
          <a:lstStyle/>
          <a:p>
            <a:pPr algn="ctr"/>
            <a:r>
              <a:rPr lang="it-IT" b="0" i="0" dirty="0">
                <a:effectLst/>
                <a:latin typeface="Roboto" panose="02000000000000000000" pitchFamily="2" charset="0"/>
              </a:rPr>
              <a:t>CH, G, SCH, CHT, NK EN NG </a:t>
            </a:r>
            <a:endParaRPr lang="it-IT" dirty="0"/>
          </a:p>
        </p:txBody>
      </p:sp>
      <p:pic>
        <p:nvPicPr>
          <p:cNvPr id="4" name="Elementi multimediali online 3" title="NT2 les 25 klank CH, G, SCH, CHT, NK EN NG 😨 uitspraak en regels TC2.12 #learndutch">
            <a:hlinkClick r:id="" action="ppaction://media"/>
            <a:extLst>
              <a:ext uri="{FF2B5EF4-FFF2-40B4-BE49-F238E27FC236}">
                <a16:creationId xmlns:a16="http://schemas.microsoft.com/office/drawing/2014/main" id="{FBD8FE5D-FAEC-D684-F4FB-BA25DB342649}"/>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5773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FE3932F-1330-CC2F-5986-FFC51F69A25B}"/>
              </a:ext>
            </a:extLst>
          </p:cNvPr>
          <p:cNvSpPr>
            <a:spLocks noGrp="1"/>
          </p:cNvSpPr>
          <p:nvPr>
            <p:ph type="title"/>
          </p:nvPr>
        </p:nvSpPr>
        <p:spPr>
          <a:xfrm>
            <a:off x="965199" y="851517"/>
            <a:ext cx="5130795" cy="1461778"/>
          </a:xfrm>
        </p:spPr>
        <p:txBody>
          <a:bodyPr>
            <a:normAutofit/>
          </a:bodyPr>
          <a:lstStyle/>
          <a:p>
            <a:r>
              <a:rPr lang="it-IT" sz="4000"/>
              <a:t>VOOR EENS EN ALTIJD</a:t>
            </a:r>
          </a:p>
        </p:txBody>
      </p:sp>
      <p:sp>
        <p:nvSpPr>
          <p:cNvPr id="3" name="Segnaposto contenuto 2">
            <a:extLst>
              <a:ext uri="{FF2B5EF4-FFF2-40B4-BE49-F238E27FC236}">
                <a16:creationId xmlns:a16="http://schemas.microsoft.com/office/drawing/2014/main" id="{1A9D1976-3721-18F2-C6BF-33323CBA87A9}"/>
              </a:ext>
            </a:extLst>
          </p:cNvPr>
          <p:cNvSpPr>
            <a:spLocks noGrp="1"/>
          </p:cNvSpPr>
          <p:nvPr>
            <p:ph idx="1"/>
          </p:nvPr>
        </p:nvSpPr>
        <p:spPr>
          <a:xfrm>
            <a:off x="965200" y="2470248"/>
            <a:ext cx="4048344" cy="3536236"/>
          </a:xfrm>
        </p:spPr>
        <p:txBody>
          <a:bodyPr>
            <a:normAutofit/>
          </a:bodyPr>
          <a:lstStyle/>
          <a:p>
            <a:pPr marL="0" indent="0">
              <a:buNone/>
            </a:pPr>
            <a:r>
              <a:rPr lang="it-IT" sz="2000" dirty="0">
                <a:latin typeface="Abadi" panose="020B0604020104020204" pitchFamily="34" charset="0"/>
              </a:rPr>
              <a:t>Il neerlandese ha un accento variabile, ma ci sono alcune regole. </a:t>
            </a:r>
          </a:p>
          <a:p>
            <a:pPr marL="0" indent="0">
              <a:buNone/>
            </a:pPr>
            <a:endParaRPr lang="it-IT" sz="2000" dirty="0">
              <a:latin typeface="Abadi" panose="020B0604020104020204" pitchFamily="34" charset="0"/>
            </a:endParaRPr>
          </a:p>
          <a:p>
            <a:pPr>
              <a:buFontTx/>
              <a:buChar char="-"/>
            </a:pPr>
            <a:r>
              <a:rPr lang="it-IT" sz="2000" dirty="0">
                <a:latin typeface="Abadi" panose="020B0604020104020204" pitchFamily="34" charset="0"/>
              </a:rPr>
              <a:t>Parole germaniche (la maggior parte): l’accento cade sulla prima sillaba (</a:t>
            </a:r>
            <a:r>
              <a:rPr lang="it-IT" sz="2000" dirty="0" err="1">
                <a:latin typeface="Abadi" panose="020B0604020104020204" pitchFamily="34" charset="0"/>
              </a:rPr>
              <a:t>kàmer</a:t>
            </a:r>
            <a:r>
              <a:rPr lang="it-IT" sz="2000" dirty="0">
                <a:latin typeface="Abadi" panose="020B0604020104020204" pitchFamily="34" charset="0"/>
              </a:rPr>
              <a:t>, </a:t>
            </a:r>
            <a:r>
              <a:rPr lang="it-IT" sz="2000" dirty="0" err="1">
                <a:latin typeface="Abadi" panose="020B0604020104020204" pitchFamily="34" charset="0"/>
              </a:rPr>
              <a:t>àppel</a:t>
            </a:r>
            <a:r>
              <a:rPr lang="it-IT" sz="2000" dirty="0">
                <a:latin typeface="Abadi" panose="020B0604020104020204" pitchFamily="34" charset="0"/>
              </a:rPr>
              <a:t>)</a:t>
            </a:r>
          </a:p>
          <a:p>
            <a:pPr>
              <a:buFontTx/>
              <a:buChar char="-"/>
            </a:pPr>
            <a:r>
              <a:rPr lang="it-IT" sz="2000" dirty="0">
                <a:latin typeface="Abadi" panose="020B0604020104020204" pitchFamily="34" charset="0"/>
              </a:rPr>
              <a:t>Nelle parole di origine romanza, l’accento cade spesso alla fine (biologie, </a:t>
            </a:r>
            <a:r>
              <a:rPr lang="it-IT" sz="2000" dirty="0" err="1">
                <a:latin typeface="Abadi" panose="020B0604020104020204" pitchFamily="34" charset="0"/>
              </a:rPr>
              <a:t>telefoon,mobiel</a:t>
            </a:r>
            <a:r>
              <a:rPr lang="it-IT" sz="2000" dirty="0">
                <a:latin typeface="Abadi" panose="020B0604020104020204" pitchFamily="34" charset="0"/>
              </a:rPr>
              <a:t>) </a:t>
            </a:r>
          </a:p>
        </p:txBody>
      </p:sp>
      <p:sp>
        <p:nvSpPr>
          <p:cNvPr id="19" name="Freeform: Shape 18">
            <a:extLst>
              <a:ext uri="{FF2B5EF4-FFF2-40B4-BE49-F238E27FC236}">
                <a16:creationId xmlns:a16="http://schemas.microsoft.com/office/drawing/2014/main" id="{62A38935-BB53-4DF7-A56E-48DD25B685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ute Speaker">
            <a:extLst>
              <a:ext uri="{FF2B5EF4-FFF2-40B4-BE49-F238E27FC236}">
                <a16:creationId xmlns:a16="http://schemas.microsoft.com/office/drawing/2014/main" id="{75578314-66EC-6A7C-FD61-1937B68408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011501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A0F20A6-86C1-FB6C-506C-7AACE2C31818}"/>
              </a:ext>
            </a:extLst>
          </p:cNvPr>
          <p:cNvSpPr>
            <a:spLocks noGrp="1"/>
          </p:cNvSpPr>
          <p:nvPr>
            <p:ph type="title"/>
          </p:nvPr>
        </p:nvSpPr>
        <p:spPr>
          <a:xfrm>
            <a:off x="838200" y="365125"/>
            <a:ext cx="10515600" cy="1325563"/>
          </a:xfrm>
        </p:spPr>
        <p:txBody>
          <a:bodyPr>
            <a:normAutofit/>
          </a:bodyPr>
          <a:lstStyle/>
          <a:p>
            <a:r>
              <a:rPr lang="it-IT" sz="5400" dirty="0"/>
              <a:t>-IE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CB0496D-C7B1-F49C-769A-89670685068A}"/>
              </a:ext>
            </a:extLst>
          </p:cNvPr>
          <p:cNvSpPr>
            <a:spLocks noGrp="1"/>
          </p:cNvSpPr>
          <p:nvPr>
            <p:ph idx="1"/>
          </p:nvPr>
        </p:nvSpPr>
        <p:spPr>
          <a:xfrm>
            <a:off x="838200" y="1929384"/>
            <a:ext cx="10515600" cy="4251960"/>
          </a:xfrm>
        </p:spPr>
        <p:txBody>
          <a:bodyPr>
            <a:normAutofit fontScale="70000" lnSpcReduction="20000"/>
          </a:bodyPr>
          <a:lstStyle/>
          <a:p>
            <a:pPr marL="0" indent="0">
              <a:buNone/>
            </a:pPr>
            <a:r>
              <a:rPr lang="it-IT" sz="2200" dirty="0">
                <a:latin typeface="Abadi" panose="020B0604020104020204" pitchFamily="34" charset="0"/>
              </a:rPr>
              <a:t>Si aggiunge la dieresi alla fine per evitare problemi di pronuncia. </a:t>
            </a:r>
          </a:p>
          <a:p>
            <a:pPr marL="0" indent="0">
              <a:buNone/>
            </a:pPr>
            <a:r>
              <a:rPr lang="it-IT" sz="2200" dirty="0">
                <a:latin typeface="Abadi" panose="020B0604020104020204" pitchFamily="34" charset="0"/>
              </a:rPr>
              <a:t>Le parole olandesi che finiscono in </a:t>
            </a:r>
            <a:r>
              <a:rPr lang="it-IT" sz="2200" b="1" dirty="0">
                <a:latin typeface="Abadi" panose="020B0604020104020204" pitchFamily="34" charset="0"/>
              </a:rPr>
              <a:t>–</a:t>
            </a:r>
            <a:r>
              <a:rPr lang="it-IT" sz="2200" b="1" dirty="0" err="1">
                <a:latin typeface="Abadi" panose="020B0604020104020204" pitchFamily="34" charset="0"/>
              </a:rPr>
              <a:t>ie</a:t>
            </a:r>
            <a:r>
              <a:rPr lang="it-IT" sz="2200" dirty="0">
                <a:latin typeface="Abadi" panose="020B0604020104020204" pitchFamily="34" charset="0"/>
              </a:rPr>
              <a:t>, che spesso hanno radice romanza (economie), hanno l’accento sull’ultima sillaba. </a:t>
            </a:r>
          </a:p>
          <a:p>
            <a:pPr marL="0" indent="0">
              <a:buNone/>
            </a:pPr>
            <a:endParaRPr lang="it-IT" sz="2200" dirty="0">
              <a:latin typeface="Abadi" panose="020B0604020104020204" pitchFamily="34" charset="0"/>
            </a:endParaRPr>
          </a:p>
          <a:p>
            <a:pPr marL="0" indent="0">
              <a:buNone/>
            </a:pPr>
            <a:r>
              <a:rPr lang="it-IT" sz="2200" dirty="0">
                <a:latin typeface="Abadi" panose="020B0604020104020204" pitchFamily="34" charset="0"/>
              </a:rPr>
              <a:t>Economie – si pronuncia </a:t>
            </a:r>
            <a:r>
              <a:rPr lang="it-IT" sz="2200" i="1" dirty="0" err="1">
                <a:latin typeface="Abadi" panose="020B0604020104020204" pitchFamily="34" charset="0"/>
              </a:rPr>
              <a:t>economí</a:t>
            </a:r>
            <a:endParaRPr lang="it-IT" sz="2200" i="1" dirty="0">
              <a:latin typeface="Abadi" panose="020B0604020104020204" pitchFamily="34" charset="0"/>
            </a:endParaRPr>
          </a:p>
          <a:p>
            <a:pPr marL="0" indent="0">
              <a:buNone/>
            </a:pPr>
            <a:r>
              <a:rPr lang="it-IT" sz="2200" i="1" dirty="0" err="1">
                <a:latin typeface="Abadi" panose="020B0604020104020204" pitchFamily="34" charset="0"/>
              </a:rPr>
              <a:t>Economieën</a:t>
            </a:r>
            <a:r>
              <a:rPr lang="it-IT" sz="2200" i="1" dirty="0">
                <a:latin typeface="Abadi" panose="020B0604020104020204" pitchFamily="34" charset="0"/>
              </a:rPr>
              <a:t> – </a:t>
            </a:r>
            <a:r>
              <a:rPr lang="it-IT" sz="2200" i="1" dirty="0" err="1">
                <a:latin typeface="Abadi" panose="020B0604020104020204" pitchFamily="34" charset="0"/>
              </a:rPr>
              <a:t>economieen</a:t>
            </a:r>
            <a:r>
              <a:rPr lang="it-IT" sz="2200" i="1" dirty="0">
                <a:latin typeface="Abadi" panose="020B0604020104020204" pitchFamily="34" charset="0"/>
              </a:rPr>
              <a:t> </a:t>
            </a:r>
          </a:p>
          <a:p>
            <a:pPr marL="0" indent="0">
              <a:buNone/>
            </a:pPr>
            <a:r>
              <a:rPr lang="it-IT" sz="2200" dirty="0" err="1">
                <a:latin typeface="Abadi" panose="020B0604020104020204" pitchFamily="34" charset="0"/>
              </a:rPr>
              <a:t>Knie</a:t>
            </a:r>
            <a:r>
              <a:rPr lang="it-IT" sz="2200" dirty="0">
                <a:latin typeface="Abadi" panose="020B0604020104020204" pitchFamily="34" charset="0"/>
              </a:rPr>
              <a:t> – si pronuncia </a:t>
            </a:r>
            <a:r>
              <a:rPr lang="it-IT" sz="2200" i="1" dirty="0" err="1">
                <a:latin typeface="Abadi" panose="020B0604020104020204" pitchFamily="34" charset="0"/>
              </a:rPr>
              <a:t>kní</a:t>
            </a:r>
            <a:endParaRPr lang="it-IT" sz="2200" i="1" dirty="0">
              <a:latin typeface="Abadi" panose="020B0604020104020204" pitchFamily="34" charset="0"/>
            </a:endParaRPr>
          </a:p>
          <a:p>
            <a:pPr marL="0" indent="0">
              <a:buNone/>
            </a:pPr>
            <a:r>
              <a:rPr lang="it-IT" sz="2200" dirty="0" err="1">
                <a:latin typeface="Abadi" panose="020B0604020104020204" pitchFamily="34" charset="0"/>
              </a:rPr>
              <a:t>Theorie</a:t>
            </a:r>
            <a:r>
              <a:rPr lang="it-IT" sz="2200" dirty="0">
                <a:latin typeface="Abadi" panose="020B0604020104020204" pitchFamily="34" charset="0"/>
              </a:rPr>
              <a:t> – si pronuncia </a:t>
            </a:r>
            <a:r>
              <a:rPr lang="it-IT" sz="2200" i="1" dirty="0" err="1">
                <a:latin typeface="Abadi" panose="020B0604020104020204" pitchFamily="34" charset="0"/>
              </a:rPr>
              <a:t>teorí</a:t>
            </a:r>
            <a:endParaRPr lang="it-IT" sz="2200" i="1" dirty="0">
              <a:latin typeface="Abadi" panose="020B0604020104020204" pitchFamily="34" charset="0"/>
            </a:endParaRPr>
          </a:p>
          <a:p>
            <a:pPr marL="0" indent="0">
              <a:buNone/>
            </a:pPr>
            <a:r>
              <a:rPr lang="it-IT" sz="2200" dirty="0" err="1">
                <a:latin typeface="Abadi" panose="020B0604020104020204" pitchFamily="34" charset="0"/>
              </a:rPr>
              <a:t>Therapie</a:t>
            </a:r>
            <a:r>
              <a:rPr lang="it-IT" sz="2200" dirty="0">
                <a:latin typeface="Abadi" panose="020B0604020104020204" pitchFamily="34" charset="0"/>
              </a:rPr>
              <a:t> – si pronuncia </a:t>
            </a:r>
            <a:r>
              <a:rPr lang="it-IT" sz="2200" i="1" dirty="0" err="1">
                <a:latin typeface="Abadi" panose="020B0604020104020204" pitchFamily="34" charset="0"/>
              </a:rPr>
              <a:t>terapí</a:t>
            </a:r>
            <a:endParaRPr lang="it-IT" sz="2200" i="1" dirty="0">
              <a:latin typeface="Abadi" panose="020B0604020104020204" pitchFamily="34" charset="0"/>
            </a:endParaRPr>
          </a:p>
          <a:p>
            <a:pPr marL="0" indent="0">
              <a:buNone/>
            </a:pPr>
            <a:r>
              <a:rPr lang="it-IT" sz="2200" dirty="0">
                <a:latin typeface="Abadi" panose="020B0604020104020204" pitchFamily="34" charset="0"/>
              </a:rPr>
              <a:t>Idee – si pronuncia </a:t>
            </a:r>
            <a:r>
              <a:rPr lang="it-IT" sz="2200" i="1" dirty="0" err="1">
                <a:latin typeface="Abadi" panose="020B0604020104020204" pitchFamily="34" charset="0"/>
              </a:rPr>
              <a:t>idé</a:t>
            </a:r>
            <a:endParaRPr lang="it-IT" sz="2200" i="1" dirty="0">
              <a:latin typeface="Abadi" panose="020B0604020104020204" pitchFamily="34" charset="0"/>
            </a:endParaRPr>
          </a:p>
          <a:p>
            <a:pPr marL="0" indent="0">
              <a:buNone/>
            </a:pPr>
            <a:r>
              <a:rPr lang="it-IT" sz="2200" dirty="0" err="1">
                <a:latin typeface="Abadi" panose="020B0604020104020204" pitchFamily="34" charset="0"/>
              </a:rPr>
              <a:t>Zee</a:t>
            </a:r>
            <a:r>
              <a:rPr lang="it-IT" sz="2200" dirty="0">
                <a:latin typeface="Abadi" panose="020B0604020104020204" pitchFamily="34" charset="0"/>
              </a:rPr>
              <a:t> – si pronuncia </a:t>
            </a:r>
            <a:r>
              <a:rPr lang="it-IT" sz="2200" i="1" dirty="0" err="1">
                <a:latin typeface="Abadi" panose="020B0604020104020204" pitchFamily="34" charset="0"/>
              </a:rPr>
              <a:t>zée</a:t>
            </a:r>
            <a:endParaRPr lang="it-IT" sz="2200" i="1" dirty="0">
              <a:latin typeface="Abadi" panose="020B0604020104020204" pitchFamily="34" charset="0"/>
            </a:endParaRPr>
          </a:p>
          <a:p>
            <a:pPr marL="0" indent="0">
              <a:buNone/>
            </a:pPr>
            <a:endParaRPr lang="it-IT" sz="2200" i="1" dirty="0">
              <a:latin typeface="Abadi" panose="020B0604020104020204" pitchFamily="34" charset="0"/>
            </a:endParaRPr>
          </a:p>
          <a:p>
            <a:pPr marL="0" indent="0">
              <a:buNone/>
            </a:pPr>
            <a:r>
              <a:rPr lang="it-IT" sz="2200" dirty="0">
                <a:latin typeface="Abadi" panose="020B0604020104020204" pitchFamily="34" charset="0"/>
              </a:rPr>
              <a:t>Al plurale si aggiunge </a:t>
            </a:r>
            <a:r>
              <a:rPr lang="it-IT" sz="2200" b="1" dirty="0">
                <a:latin typeface="Abadi" panose="020B0604020104020204" pitchFamily="34" charset="0"/>
              </a:rPr>
              <a:t>– en</a:t>
            </a:r>
            <a:r>
              <a:rPr lang="it-IT" sz="2200" dirty="0">
                <a:latin typeface="Abadi" panose="020B0604020104020204" pitchFamily="34" charset="0"/>
              </a:rPr>
              <a:t>, ma se non si mettesse la dieresi si leggerebbe </a:t>
            </a:r>
            <a:r>
              <a:rPr lang="it-IT" sz="2200" dirty="0" err="1">
                <a:latin typeface="Abadi" panose="020B0604020104020204" pitchFamily="34" charset="0"/>
              </a:rPr>
              <a:t>knién</a:t>
            </a:r>
            <a:r>
              <a:rPr lang="it-IT" sz="2200" dirty="0">
                <a:latin typeface="Abadi" panose="020B0604020104020204" pitchFamily="34" charset="0"/>
              </a:rPr>
              <a:t>, anziché </a:t>
            </a:r>
            <a:r>
              <a:rPr lang="it-IT" sz="2200" dirty="0" err="1">
                <a:latin typeface="Abadi" panose="020B0604020104020204" pitchFamily="34" charset="0"/>
              </a:rPr>
              <a:t>kníen</a:t>
            </a:r>
            <a:r>
              <a:rPr lang="it-IT" sz="2200" dirty="0">
                <a:latin typeface="Abadi" panose="020B0604020104020204" pitchFamily="34" charset="0"/>
              </a:rPr>
              <a:t>, che è la pronuncia corretta. </a:t>
            </a:r>
          </a:p>
          <a:p>
            <a:pPr marL="0" indent="0">
              <a:buNone/>
            </a:pPr>
            <a:endParaRPr lang="it-IT" sz="2200" b="1" dirty="0">
              <a:latin typeface="Abadi" panose="020B0604020104020204" pitchFamily="34" charset="0"/>
            </a:endParaRPr>
          </a:p>
          <a:p>
            <a:pPr marL="0" indent="0">
              <a:buNone/>
            </a:pPr>
            <a:r>
              <a:rPr lang="it-IT" sz="2200" b="1" dirty="0">
                <a:latin typeface="Abadi" panose="020B0604020104020204" pitchFamily="34" charset="0"/>
              </a:rPr>
              <a:t>La dieresi è una specie di ‘avvertimento’ che ti dice: guarda che l’accento non cade sull’ultima sillaba. Per questo </a:t>
            </a:r>
            <a:r>
              <a:rPr lang="it-IT" sz="2200" b="1" dirty="0" err="1">
                <a:latin typeface="Abadi" panose="020B0604020104020204" pitchFamily="34" charset="0"/>
              </a:rPr>
              <a:t>knieën</a:t>
            </a:r>
            <a:r>
              <a:rPr lang="it-IT" sz="2200" b="1" dirty="0">
                <a:latin typeface="Abadi" panose="020B0604020104020204" pitchFamily="34" charset="0"/>
              </a:rPr>
              <a:t> </a:t>
            </a:r>
          </a:p>
          <a:p>
            <a:pPr marL="0" indent="0">
              <a:buNone/>
            </a:pPr>
            <a:endParaRPr lang="it-IT" sz="2200" i="1" dirty="0">
              <a:latin typeface="Abadi" panose="020B0604020104020204" pitchFamily="34" charset="0"/>
            </a:endParaRPr>
          </a:p>
          <a:p>
            <a:pPr marL="0" indent="0">
              <a:buNone/>
            </a:pPr>
            <a:endParaRPr lang="it-IT" sz="2200" i="1" dirty="0">
              <a:latin typeface="Abadi" panose="020B0604020104020204" pitchFamily="34" charset="0"/>
            </a:endParaRPr>
          </a:p>
        </p:txBody>
      </p:sp>
      <p:grpSp>
        <p:nvGrpSpPr>
          <p:cNvPr id="7" name="Gruppo 6">
            <a:extLst>
              <a:ext uri="{FF2B5EF4-FFF2-40B4-BE49-F238E27FC236}">
                <a16:creationId xmlns:a16="http://schemas.microsoft.com/office/drawing/2014/main" id="{073024F7-B049-CA7B-66DA-151B2B453746}"/>
              </a:ext>
            </a:extLst>
          </p:cNvPr>
          <p:cNvGrpSpPr/>
          <p:nvPr/>
        </p:nvGrpSpPr>
        <p:grpSpPr>
          <a:xfrm>
            <a:off x="6559296" y="2389588"/>
            <a:ext cx="4173728" cy="3764539"/>
            <a:chOff x="6650736" y="2277994"/>
            <a:chExt cx="4173728" cy="3764539"/>
          </a:xfrm>
        </p:grpSpPr>
        <p:pic>
          <p:nvPicPr>
            <p:cNvPr id="5" name="Immagine 4" descr="Immagine che contiene testo, busta, stazionario&#10;&#10;Descrizione generata automaticamente">
              <a:extLst>
                <a:ext uri="{FF2B5EF4-FFF2-40B4-BE49-F238E27FC236}">
                  <a16:creationId xmlns:a16="http://schemas.microsoft.com/office/drawing/2014/main" id="{FB5BADF1-F76B-6877-9489-F1CE936A5DC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0736" y="2277994"/>
              <a:ext cx="4173728" cy="3764539"/>
            </a:xfrm>
            <a:prstGeom prst="rect">
              <a:avLst/>
            </a:prstGeom>
          </p:spPr>
        </p:pic>
        <p:sp>
          <p:nvSpPr>
            <p:cNvPr id="6" name="CasellaDiTesto 5">
              <a:extLst>
                <a:ext uri="{FF2B5EF4-FFF2-40B4-BE49-F238E27FC236}">
                  <a16:creationId xmlns:a16="http://schemas.microsoft.com/office/drawing/2014/main" id="{702CB0CF-8CF7-4A98-A1CB-22632B5F1368}"/>
                </a:ext>
              </a:extLst>
            </p:cNvPr>
            <p:cNvSpPr txBox="1"/>
            <p:nvPr/>
          </p:nvSpPr>
          <p:spPr>
            <a:xfrm rot="21210521">
              <a:off x="7589520" y="3241382"/>
              <a:ext cx="2296160" cy="2031325"/>
            </a:xfrm>
            <a:prstGeom prst="rect">
              <a:avLst/>
            </a:prstGeom>
            <a:noFill/>
          </p:spPr>
          <p:txBody>
            <a:bodyPr wrap="square" rtlCol="0">
              <a:spAutoFit/>
            </a:bodyPr>
            <a:lstStyle/>
            <a:p>
              <a:r>
                <a:rPr lang="it-IT" dirty="0" err="1">
                  <a:latin typeface="Abadi" panose="020B0604020104020204" pitchFamily="34" charset="0"/>
                </a:rPr>
                <a:t>Kolonie</a:t>
              </a:r>
              <a:r>
                <a:rPr lang="it-IT" dirty="0">
                  <a:latin typeface="Abadi" panose="020B0604020104020204" pitchFamily="34" charset="0"/>
                </a:rPr>
                <a:t> – </a:t>
              </a:r>
              <a:r>
                <a:rPr lang="it-IT" dirty="0" err="1">
                  <a:latin typeface="Abadi" panose="020B0604020104020204" pitchFamily="34" charset="0"/>
                </a:rPr>
                <a:t>kolonies</a:t>
              </a:r>
              <a:r>
                <a:rPr lang="it-IT" dirty="0">
                  <a:latin typeface="Abadi" panose="020B0604020104020204" pitchFamily="34" charset="0"/>
                </a:rPr>
                <a:t> (perché si pronuncia </a:t>
              </a:r>
              <a:r>
                <a:rPr lang="it-IT" dirty="0" err="1">
                  <a:latin typeface="Abadi" panose="020B0604020104020204" pitchFamily="34" charset="0"/>
                </a:rPr>
                <a:t>kolòni</a:t>
              </a:r>
              <a:r>
                <a:rPr lang="it-IT" dirty="0">
                  <a:latin typeface="Abadi" panose="020B0604020104020204" pitchFamily="34" charset="0"/>
                </a:rPr>
                <a:t>) </a:t>
              </a:r>
            </a:p>
            <a:p>
              <a:endParaRPr lang="it-IT" dirty="0">
                <a:latin typeface="Abadi" panose="020B0604020104020204" pitchFamily="34" charset="0"/>
              </a:endParaRPr>
            </a:p>
            <a:p>
              <a:r>
                <a:rPr lang="it-IT" dirty="0">
                  <a:latin typeface="Abadi" panose="020B0604020104020204" pitchFamily="34" charset="0"/>
                </a:rPr>
                <a:t>Provincie – </a:t>
              </a:r>
              <a:r>
                <a:rPr lang="it-IT" dirty="0" err="1">
                  <a:latin typeface="Abadi" panose="020B0604020104020204" pitchFamily="34" charset="0"/>
                </a:rPr>
                <a:t>provincies</a:t>
              </a:r>
              <a:r>
                <a:rPr lang="it-IT" dirty="0">
                  <a:latin typeface="Abadi" panose="020B0604020104020204" pitchFamily="34" charset="0"/>
                </a:rPr>
                <a:t> (perché si pronuncia </a:t>
              </a:r>
              <a:r>
                <a:rPr lang="it-IT" dirty="0" err="1">
                  <a:latin typeface="Abadi" panose="020B0604020104020204" pitchFamily="34" charset="0"/>
                </a:rPr>
                <a:t>provínzi</a:t>
              </a:r>
              <a:r>
                <a:rPr lang="it-IT" dirty="0">
                  <a:latin typeface="Abadi" panose="020B0604020104020204" pitchFamily="34" charset="0"/>
                </a:rPr>
                <a:t>) </a:t>
              </a:r>
            </a:p>
          </p:txBody>
        </p:sp>
      </p:grpSp>
    </p:spTree>
    <p:extLst>
      <p:ext uri="{BB962C8B-B14F-4D97-AF65-F5344CB8AC3E}">
        <p14:creationId xmlns:p14="http://schemas.microsoft.com/office/powerpoint/2010/main" val="22272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1306</Words>
  <Application>Microsoft Office PowerPoint</Application>
  <PresentationFormat>Widescreen</PresentationFormat>
  <Paragraphs>180</Paragraphs>
  <Slides>24</Slides>
  <Notes>0</Notes>
  <HiddenSlides>0</HiddenSlides>
  <MMClips>4</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24</vt:i4>
      </vt:variant>
    </vt:vector>
  </HeadingPairs>
  <TitlesOfParts>
    <vt:vector size="31" baseType="lpstr">
      <vt:lpstr>Abadi</vt:lpstr>
      <vt:lpstr>Arial</vt:lpstr>
      <vt:lpstr>Calibri</vt:lpstr>
      <vt:lpstr>Calibri Light</vt:lpstr>
      <vt:lpstr>Open Sans</vt:lpstr>
      <vt:lpstr>Roboto</vt:lpstr>
      <vt:lpstr>Tema di Office</vt:lpstr>
      <vt:lpstr>Les 6  </vt:lpstr>
      <vt:lpstr>Staatsbanket Een staatsbanket is een feestelijke maaltijd tijdens het staatsbezoek. Het is een vast onderdeel van een staatsbezoek.  De staatshoofden en gasten zijn gekleed in rokkostuum of lange avondjurk. Aan het begin van het staatsbanket houden beide staatshoofden een toespraak. Tijdens het staatsbanket zit aan de rechterhand van het staatshoofd het bezoekende staatshoofd. Ook zitten aanwezige familieleden aan dezelfde tafel, met daarnaast de belangrijkste genodigden. </vt:lpstr>
      <vt:lpstr>Presentazione standard di PowerPoint</vt:lpstr>
      <vt:lpstr>Presentazione standard di PowerPoint</vt:lpstr>
      <vt:lpstr>Zijn er nog twijfels?</vt:lpstr>
      <vt:lpstr>UITSPRAAK UI, EU, OU</vt:lpstr>
      <vt:lpstr>CH, G, SCH, CHT, NK EN NG </vt:lpstr>
      <vt:lpstr>VOOR EENS EN ALTIJD</vt:lpstr>
      <vt:lpstr>-IE </vt:lpstr>
      <vt:lpstr>-ATIE, -ANTIE, -ENTIE, -ITIE, -UTIE</vt:lpstr>
      <vt:lpstr>MEERVOUD met -en</vt:lpstr>
      <vt:lpstr>STUDIATE I PLURALI IRREGOLARI A PAGINA 20 – 21 DELLA GRAMMATICA NEERLANDESE DI BASE  Esercizi 15, 16, 17, 18</vt:lpstr>
      <vt:lpstr>https://app.wooclap.com/events/SOFESI/0</vt:lpstr>
      <vt:lpstr>LA NEGAZIONE</vt:lpstr>
      <vt:lpstr>EVEN OEFENEN</vt:lpstr>
      <vt:lpstr>Brief aan een vriend</vt:lpstr>
      <vt:lpstr>PRECISAZIONI SU ‘ZULLEN’</vt:lpstr>
      <vt:lpstr>De lidwoorden (gli articoli)   De-woorden (maschile/femminile/plurale)  Het-woorden (neutro singolare) </vt:lpstr>
      <vt:lpstr>Enkele tips om HET-woorden te herkennen</vt:lpstr>
      <vt:lpstr>Leer Nederlands met Kim </vt:lpstr>
      <vt:lpstr>Dubbel gender </vt:lpstr>
      <vt:lpstr>Quando NON si mette l’articolo </vt:lpstr>
      <vt:lpstr>Even oefenen</vt:lpstr>
      <vt:lpstr>Huiswerk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Staatsbanket Een staatsbanket is een feestelijke maaltijd tijdens het staatsbezoek. Het is een vast onderdeel van een staatsbezoek.  De staatshoofden en gasten zijn gekleed in rokkostuum of lange avondjurk. Aan het begin van het staatsbanket houden beide staatshoofden een toespraak. Tijdens het staatsbanket zit aan de rechterhand van het staatshoofd het bezoekende staatshoofd. Ook zitten aanwezige familieleden aan dezelfde tafel, met daarnaast de belangrijkste genodigden.</dc:title>
  <dc:creator>GENTILE PAOLA</dc:creator>
  <cp:lastModifiedBy>GENTILE PAOLA</cp:lastModifiedBy>
  <cp:revision>61</cp:revision>
  <dcterms:created xsi:type="dcterms:W3CDTF">2022-11-13T10:38:28Z</dcterms:created>
  <dcterms:modified xsi:type="dcterms:W3CDTF">2023-11-13T13:37:29Z</dcterms:modified>
</cp:coreProperties>
</file>