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5"/>
  </p:notesMasterIdLst>
  <p:sldIdLst>
    <p:sldId id="256" r:id="rId3"/>
    <p:sldId id="270" r:id="rId4"/>
    <p:sldId id="271" r:id="rId5"/>
    <p:sldId id="272" r:id="rId6"/>
    <p:sldId id="274" r:id="rId7"/>
    <p:sldId id="275" r:id="rId8"/>
    <p:sldId id="257" r:id="rId9"/>
    <p:sldId id="263" r:id="rId10"/>
    <p:sldId id="258" r:id="rId11"/>
    <p:sldId id="264" r:id="rId12"/>
    <p:sldId id="266" r:id="rId13"/>
    <p:sldId id="268" r:id="rId1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9123" autoAdjust="0"/>
  </p:normalViewPr>
  <p:slideViewPr>
    <p:cSldViewPr snapToGrid="0">
      <p:cViewPr>
        <p:scale>
          <a:sx n="80" d="100"/>
          <a:sy n="80" d="100"/>
        </p:scale>
        <p:origin x="1140" y="-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C570A9-FFEB-4957-90A6-B6866725EEEA}" type="datetimeFigureOut">
              <a:rPr lang="it-IT" smtClean="0"/>
              <a:t>16/11/2023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DF3E55-2260-4210-92B7-752F8B4E18AE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79894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3BBE5-FC5E-4B79-AB93-1D25EB7C50D6}" type="datetimeFigureOut">
              <a:rPr lang="it-IT" smtClean="0"/>
              <a:t>16/11/2023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53C10-4A26-4BE3-A04C-FFC73845537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6390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3BBE5-FC5E-4B79-AB93-1D25EB7C50D6}" type="datetimeFigureOut">
              <a:rPr lang="it-IT" smtClean="0"/>
              <a:t>16/11/2023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53C10-4A26-4BE3-A04C-FFC73845537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6596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3BBE5-FC5E-4B79-AB93-1D25EB7C50D6}" type="datetimeFigureOut">
              <a:rPr lang="it-IT" smtClean="0"/>
              <a:t>16/11/2023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53C10-4A26-4BE3-A04C-FFC73845537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90646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CEAD637-733A-4203-B7A0-3B6C53BD8C26}" type="datetime1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16/11/2023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4CDA38-195B-4527-954F-B24DC1D16B97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68577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E6F14C-3E53-476B-9CC0-A5DEA661E6AE}" type="datetime1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16/11/2023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4CDA38-195B-4527-954F-B24DC1D16B97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41716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0D336BF-0DE3-49ED-B177-80DF9DF5AA50}" type="datetime1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16/11/2023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4CDA38-195B-4527-954F-B24DC1D16B97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037553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D0DE612-0589-4B2C-B5ED-501D942B8698}" type="datetime1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16/11/2023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4CDA38-195B-4527-954F-B24DC1D16B97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747467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53981F-9FC8-4348-BD70-BC930E572775}" type="datetime1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16/11/2023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4CDA38-195B-4527-954F-B24DC1D16B97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74990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0137C43-A635-4365-A0A6-89C25E45B52E}" type="datetime1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16/11/2023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4CDA38-195B-4527-954F-B24DC1D16B97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59614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69FDAAC-5A4F-43CF-9930-FAC54FD41E88}" type="datetime1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16/11/2023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4CDA38-195B-4527-954F-B24DC1D16B97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47569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E1A2803-6EE2-4858-8439-4C10D477107C}" type="datetime1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16/11/2023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4CDA38-195B-4527-954F-B24DC1D16B97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04983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3BBE5-FC5E-4B79-AB93-1D25EB7C50D6}" type="datetimeFigureOut">
              <a:rPr lang="it-IT" smtClean="0"/>
              <a:t>16/11/2023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53C10-4A26-4BE3-A04C-FFC73845537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28030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2E49EAF-9B28-4C50-BEC9-EC4978114C78}" type="datetime1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16/11/2023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4CDA38-195B-4527-954F-B24DC1D16B97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54105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7C46B3-5EBB-4DFE-920E-D9AFA5FF60D4}" type="datetime1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16/11/2023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4CDA38-195B-4527-954F-B24DC1D16B97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79606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19D793E-F0D8-445A-9A77-E28525F4F0EF}" type="datetime1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16/11/2023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4CDA38-195B-4527-954F-B24DC1D16B97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8215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3BBE5-FC5E-4B79-AB93-1D25EB7C50D6}" type="datetimeFigureOut">
              <a:rPr lang="it-IT" smtClean="0"/>
              <a:t>16/11/2023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53C10-4A26-4BE3-A04C-FFC73845537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3401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3BBE5-FC5E-4B79-AB93-1D25EB7C50D6}" type="datetimeFigureOut">
              <a:rPr lang="it-IT" smtClean="0"/>
              <a:t>16/11/2023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53C10-4A26-4BE3-A04C-FFC73845537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6260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3BBE5-FC5E-4B79-AB93-1D25EB7C50D6}" type="datetimeFigureOut">
              <a:rPr lang="it-IT" smtClean="0"/>
              <a:t>16/11/2023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53C10-4A26-4BE3-A04C-FFC73845537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531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3BBE5-FC5E-4B79-AB93-1D25EB7C50D6}" type="datetimeFigureOut">
              <a:rPr lang="it-IT" smtClean="0"/>
              <a:t>16/11/2023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53C10-4A26-4BE3-A04C-FFC73845537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3933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3BBE5-FC5E-4B79-AB93-1D25EB7C50D6}" type="datetimeFigureOut">
              <a:rPr lang="it-IT" smtClean="0"/>
              <a:t>16/11/2023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53C10-4A26-4BE3-A04C-FFC73845537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581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3BBE5-FC5E-4B79-AB93-1D25EB7C50D6}" type="datetimeFigureOut">
              <a:rPr lang="it-IT" smtClean="0"/>
              <a:t>16/11/2023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53C10-4A26-4BE3-A04C-FFC73845537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8127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3BBE5-FC5E-4B79-AB93-1D25EB7C50D6}" type="datetimeFigureOut">
              <a:rPr lang="it-IT" smtClean="0"/>
              <a:t>16/11/2023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53C10-4A26-4BE3-A04C-FFC73845537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0674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93BBE5-FC5E-4B79-AB93-1D25EB7C50D6}" type="datetimeFigureOut">
              <a:rPr lang="it-IT" smtClean="0"/>
              <a:t>16/11/2023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453C10-4A26-4BE3-A04C-FFC738455372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0781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3E297F8-B92A-4E15-939C-A849B959233B}" type="datetime1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16/11/2023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4CDA38-195B-4527-954F-B24DC1D16B97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4595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4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6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8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8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0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1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578307"/>
            <a:ext cx="7772400" cy="931655"/>
          </a:xfrm>
        </p:spPr>
        <p:txBody>
          <a:bodyPr/>
          <a:lstStyle/>
          <a:p>
            <a:r>
              <a:rPr lang="it-IT" dirty="0"/>
              <a:t>Esercizi IR</a:t>
            </a:r>
          </a:p>
        </p:txBody>
      </p:sp>
    </p:spTree>
    <p:extLst>
      <p:ext uri="{BB962C8B-B14F-4D97-AF65-F5344CB8AC3E}">
        <p14:creationId xmlns:p14="http://schemas.microsoft.com/office/powerpoint/2010/main" val="5764235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4CDA38-195B-4527-954F-B24DC1D16B97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Immagin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888" b="-2571"/>
          <a:stretch/>
        </p:blipFill>
        <p:spPr bwMode="auto">
          <a:xfrm>
            <a:off x="413797" y="0"/>
            <a:ext cx="8335100" cy="42763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80BAE61D-CAE2-5853-825D-C11B00C157D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2998703"/>
              </p:ext>
            </p:extLst>
          </p:nvPr>
        </p:nvGraphicFramePr>
        <p:xfrm>
          <a:off x="1421428" y="4388086"/>
          <a:ext cx="6319837" cy="1416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3" imgW="2851106" imgH="641400" progId="ChemDraw.Document.6.0">
                  <p:embed/>
                </p:oleObj>
              </mc:Choice>
              <mc:Fallback>
                <p:oleObj name="CS ChemDraw Drawing" r:id="rId3" imgW="2851106" imgH="641400" progId="ChemDraw.Document.6.0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902B1AA3-B8F3-7059-F591-D82FD2917D1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21428" y="4388086"/>
                        <a:ext cx="6319837" cy="1416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094130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4CDA38-195B-4527-954F-B24DC1D16B97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 rotWithShape="1">
          <a:blip r:embed="rId2"/>
          <a:srcRect t="65621"/>
          <a:stretch/>
        </p:blipFill>
        <p:spPr>
          <a:xfrm>
            <a:off x="614785" y="272714"/>
            <a:ext cx="7553130" cy="3705728"/>
          </a:xfrm>
          <a:prstGeom prst="rect">
            <a:avLst/>
          </a:prstGeom>
        </p:spPr>
      </p:pic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B2DA07E2-3B8E-48C2-42E3-AD14D826409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2134011"/>
              </p:ext>
            </p:extLst>
          </p:nvPr>
        </p:nvGraphicFramePr>
        <p:xfrm>
          <a:off x="859162" y="4319589"/>
          <a:ext cx="7064375" cy="2036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3" imgW="3186219" imgH="923073" progId="ChemDraw.Document.6.0">
                  <p:embed/>
                </p:oleObj>
              </mc:Choice>
              <mc:Fallback>
                <p:oleObj name="CS ChemDraw Drawing" r:id="rId3" imgW="3186219" imgH="923073" progId="ChemDraw.Document.6.0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902B1AA3-B8F3-7059-F591-D82FD2917D1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59162" y="4319589"/>
                        <a:ext cx="7064375" cy="20367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664028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4CDA38-195B-4527-954F-B24DC1D16B97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Immagin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451"/>
          <a:stretch/>
        </p:blipFill>
        <p:spPr bwMode="auto">
          <a:xfrm>
            <a:off x="1079526" y="320841"/>
            <a:ext cx="6960990" cy="3433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2AE743AE-D298-3DEB-BFEA-BA6B8646E5E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8515756"/>
              </p:ext>
            </p:extLst>
          </p:nvPr>
        </p:nvGraphicFramePr>
        <p:xfrm>
          <a:off x="1079526" y="4043864"/>
          <a:ext cx="6808788" cy="202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3" imgW="3070480" imgH="914023" progId="ChemDraw.Document.6.0">
                  <p:embed/>
                </p:oleObj>
              </mc:Choice>
              <mc:Fallback>
                <p:oleObj name="CS ChemDraw Drawing" r:id="rId3" imgW="3070480" imgH="914023" progId="ChemDraw.Document.6.0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902B1AA3-B8F3-7059-F591-D82FD2917D1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79526" y="4043864"/>
                        <a:ext cx="6808788" cy="2022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3622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78008" y="2518348"/>
            <a:ext cx="8787984" cy="1566467"/>
          </a:xfrm>
        </p:spPr>
        <p:txBody>
          <a:bodyPr>
            <a:noAutofit/>
          </a:bodyPr>
          <a:lstStyle/>
          <a:p>
            <a:pPr algn="l"/>
            <a:br>
              <a:rPr lang="it-IT" sz="2400" dirty="0"/>
            </a:br>
            <a:r>
              <a:rPr lang="it-IT" sz="2400" b="1" dirty="0"/>
              <a:t>Richieste</a:t>
            </a:r>
            <a:br>
              <a:rPr lang="it-IT" sz="2400" dirty="0"/>
            </a:br>
            <a:r>
              <a:rPr lang="it-IT" sz="2400" dirty="0"/>
              <a:t>Dato lo spettro IR indicare a che struttura (tra quelle fornite) molecolare fa riferimento. Motivare la risposta</a:t>
            </a:r>
            <a:br>
              <a:rPr lang="it-IT" sz="2400" dirty="0"/>
            </a:b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916463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4CDA38-195B-4527-954F-B24DC1D16B97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194F1C4-4F1C-F536-A7C4-B6FB27F3E8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368" y="136524"/>
            <a:ext cx="7987982" cy="5114257"/>
          </a:xfrm>
          <a:prstGeom prst="rect">
            <a:avLst/>
          </a:prstGeom>
        </p:spPr>
      </p:pic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C8E4BEEE-84D5-4C62-6063-D6030E8A6D8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5505987"/>
              </p:ext>
            </p:extLst>
          </p:nvPr>
        </p:nvGraphicFramePr>
        <p:xfrm>
          <a:off x="414700" y="5260367"/>
          <a:ext cx="8213318" cy="12881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3" imgW="4413201" imgH="691550" progId="ChemDraw.Document.6.0">
                  <p:embed/>
                </p:oleObj>
              </mc:Choice>
              <mc:Fallback>
                <p:oleObj name="CS ChemDraw Drawing" r:id="rId3" imgW="4413201" imgH="691550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4700" y="5260367"/>
                        <a:ext cx="8213318" cy="12881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96682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4CDA38-195B-4527-954F-B24DC1D16B97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A5B8707-1519-A844-6CC1-9FC0790029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134" y="276487"/>
            <a:ext cx="7481526" cy="4739065"/>
          </a:xfrm>
          <a:prstGeom prst="rect">
            <a:avLst/>
          </a:prstGeom>
        </p:spPr>
      </p:pic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3C60C208-AC0F-AE32-A0CF-C95F62FD38D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8260079"/>
              </p:ext>
            </p:extLst>
          </p:nvPr>
        </p:nvGraphicFramePr>
        <p:xfrm>
          <a:off x="308768" y="4921250"/>
          <a:ext cx="8526463" cy="161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3" imgW="4579244" imgH="869905" progId="ChemDraw.Document.6.0">
                  <p:embed/>
                </p:oleObj>
              </mc:Choice>
              <mc:Fallback>
                <p:oleObj name="CS ChemDraw Drawing" r:id="rId3" imgW="4579244" imgH="869905" progId="ChemDraw.Document.6.0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C8E4BEEE-84D5-4C62-6063-D6030E8A6D8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8768" y="4921250"/>
                        <a:ext cx="8526463" cy="16176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12245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4CDA38-195B-4527-954F-B24DC1D16B97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5E20C10-C09F-46C7-8C52-DF6A8BA1DC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0142" y="467284"/>
            <a:ext cx="7727743" cy="4752799"/>
          </a:xfrm>
          <a:prstGeom prst="rect">
            <a:avLst/>
          </a:prstGeom>
        </p:spPr>
      </p:pic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FA26AAAF-88A8-3C82-B2AB-E56F6A2200D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6560916"/>
              </p:ext>
            </p:extLst>
          </p:nvPr>
        </p:nvGraphicFramePr>
        <p:xfrm>
          <a:off x="1254563" y="5357813"/>
          <a:ext cx="6438900" cy="1363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3" imgW="3457411" imgH="734160" progId="ChemDraw.Document.6.0">
                  <p:embed/>
                </p:oleObj>
              </mc:Choice>
              <mc:Fallback>
                <p:oleObj name="CS ChemDraw Drawing" r:id="rId3" imgW="3457411" imgH="734160" progId="ChemDraw.Document.6.0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3C60C208-AC0F-AE32-A0CF-C95F62FD38D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54563" y="5357813"/>
                        <a:ext cx="6438900" cy="13636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576264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4CDA38-195B-4527-954F-B24DC1D16B97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1E9A0FF-E4D0-3798-A9FA-D50896C4D7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5381" y="136524"/>
            <a:ext cx="7555936" cy="4663875"/>
          </a:xfrm>
          <a:prstGeom prst="rect">
            <a:avLst/>
          </a:prstGeom>
        </p:spPr>
      </p:pic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4A5D4F1F-2296-94C6-39D7-B79DD43ED29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6046345"/>
              </p:ext>
            </p:extLst>
          </p:nvPr>
        </p:nvGraphicFramePr>
        <p:xfrm>
          <a:off x="1739106" y="4967981"/>
          <a:ext cx="5665787" cy="1220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3" imgW="3042869" imgH="657991" progId="ChemDraw.Document.6.0">
                  <p:embed/>
                </p:oleObj>
              </mc:Choice>
              <mc:Fallback>
                <p:oleObj name="CS ChemDraw Drawing" r:id="rId3" imgW="3042869" imgH="657991" progId="ChemDraw.Document.6.0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FA26AAAF-88A8-3C82-B2AB-E56F6A2200D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39106" y="4967981"/>
                        <a:ext cx="5665787" cy="12207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603317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4CDA38-195B-4527-954F-B24DC1D16B97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 rotWithShape="1">
          <a:blip r:embed="rId2"/>
          <a:srcRect b="67734"/>
          <a:stretch/>
        </p:blipFill>
        <p:spPr>
          <a:xfrm>
            <a:off x="607924" y="862149"/>
            <a:ext cx="7619461" cy="3487782"/>
          </a:xfrm>
          <a:prstGeom prst="rect">
            <a:avLst/>
          </a:prstGeom>
        </p:spPr>
      </p:pic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D425DBAD-2448-934A-71DC-B2A058BBEF3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1808889"/>
              </p:ext>
            </p:extLst>
          </p:nvPr>
        </p:nvGraphicFramePr>
        <p:xfrm>
          <a:off x="1891506" y="4372860"/>
          <a:ext cx="5360988" cy="1960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3" imgW="2878339" imgH="1055802" progId="ChemDraw.Document.6.0">
                  <p:embed/>
                </p:oleObj>
              </mc:Choice>
              <mc:Fallback>
                <p:oleObj name="CS ChemDraw Drawing" r:id="rId3" imgW="2878339" imgH="1055802" progId="ChemDraw.Document.6.0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4A5D4F1F-2296-94C6-39D7-B79DD43ED29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91506" y="4372860"/>
                        <a:ext cx="5360988" cy="19605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587801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4CDA38-195B-4527-954F-B24DC1D16B97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 rotWithShape="1">
          <a:blip r:embed="rId2"/>
          <a:srcRect t="31604" b="33413"/>
          <a:stretch/>
        </p:blipFill>
        <p:spPr>
          <a:xfrm>
            <a:off x="1489166" y="822960"/>
            <a:ext cx="6264521" cy="3108960"/>
          </a:xfrm>
          <a:prstGeom prst="rect">
            <a:avLst/>
          </a:prstGeom>
        </p:spPr>
      </p:pic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902B1AA3-B8F3-7059-F591-D82FD2917D1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1103301"/>
              </p:ext>
            </p:extLst>
          </p:nvPr>
        </p:nvGraphicFramePr>
        <p:xfrm>
          <a:off x="1560513" y="4224338"/>
          <a:ext cx="6121400" cy="2046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3" imgW="2761087" imgH="926089" progId="ChemDraw.Document.6.0">
                  <p:embed/>
                </p:oleObj>
              </mc:Choice>
              <mc:Fallback>
                <p:oleObj name="CS ChemDraw Drawing" r:id="rId3" imgW="2761087" imgH="926089" progId="ChemDraw.Document.6.0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D425DBAD-2448-934A-71DC-B2A058BBEF3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60513" y="4224338"/>
                        <a:ext cx="6121400" cy="20462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32349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24CDA38-195B-4527-954F-B24DC1D16B97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Immagin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1104"/>
          <a:stretch/>
        </p:blipFill>
        <p:spPr bwMode="auto">
          <a:xfrm>
            <a:off x="317545" y="539841"/>
            <a:ext cx="7848224" cy="35357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00960AB2-59C3-1638-0E05-FB73021C9B1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9378299"/>
              </p:ext>
            </p:extLst>
          </p:nvPr>
        </p:nvGraphicFramePr>
        <p:xfrm>
          <a:off x="1450224" y="4510337"/>
          <a:ext cx="5964237" cy="1411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S ChemDraw Drawing" r:id="rId3" imgW="2689223" imgH="638383" progId="ChemDraw.Document.6.0">
                  <p:embed/>
                </p:oleObj>
              </mc:Choice>
              <mc:Fallback>
                <p:oleObj name="CS ChemDraw Drawing" r:id="rId3" imgW="2689223" imgH="638383" progId="ChemDraw.Document.6.0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902B1AA3-B8F3-7059-F591-D82FD2917D1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50224" y="4510337"/>
                        <a:ext cx="5964237" cy="14112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114656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36</Words>
  <Application>Microsoft Office PowerPoint</Application>
  <PresentationFormat>On-screen Show (4:3)</PresentationFormat>
  <Paragraphs>12</Paragraphs>
  <Slides>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Tema di Office</vt:lpstr>
      <vt:lpstr>1_Tema di Office</vt:lpstr>
      <vt:lpstr>CS ChemDraw Drawing</vt:lpstr>
      <vt:lpstr>Esercizi IR</vt:lpstr>
      <vt:lpstr> Richieste Dato lo spettro IR indicare a che struttura (tra quelle fornite) molecolare fa riferimento. Motivare la risposta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Esercizi IR</dc:title>
  <dc:creator>NITTI PATRIZIA</dc:creator>
  <cp:lastModifiedBy>FILIPPINI GIACOMO</cp:lastModifiedBy>
  <cp:revision>18</cp:revision>
  <dcterms:created xsi:type="dcterms:W3CDTF">2020-11-09T15:29:33Z</dcterms:created>
  <dcterms:modified xsi:type="dcterms:W3CDTF">2023-11-16T09:33:09Z</dcterms:modified>
</cp:coreProperties>
</file>