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96" r:id="rId1"/>
  </p:sldMasterIdLst>
  <p:sldIdLst>
    <p:sldId id="295" r:id="rId2"/>
    <p:sldId id="296" r:id="rId3"/>
    <p:sldId id="297" r:id="rId4"/>
    <p:sldId id="301" r:id="rId5"/>
    <p:sldId id="303" r:id="rId6"/>
    <p:sldId id="302" r:id="rId7"/>
    <p:sldId id="267" r:id="rId8"/>
    <p:sldId id="270" r:id="rId9"/>
    <p:sldId id="261" r:id="rId10"/>
    <p:sldId id="273" r:id="rId11"/>
    <p:sldId id="256" r:id="rId12"/>
    <p:sldId id="257" r:id="rId13"/>
    <p:sldId id="271" r:id="rId14"/>
    <p:sldId id="258" r:id="rId15"/>
    <p:sldId id="274" r:id="rId16"/>
    <p:sldId id="275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60" r:id="rId26"/>
    <p:sldId id="262" r:id="rId27"/>
    <p:sldId id="263" r:id="rId28"/>
    <p:sldId id="292" r:id="rId29"/>
    <p:sldId id="288" r:id="rId30"/>
    <p:sldId id="289" r:id="rId31"/>
    <p:sldId id="290" r:id="rId32"/>
    <p:sldId id="264" r:id="rId33"/>
    <p:sldId id="265" r:id="rId34"/>
    <p:sldId id="291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EAC"/>
    <a:srgbClr val="2D59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1ROLEDyP4" TargetMode="External"/><Relationship Id="rId1" Type="http://schemas.openxmlformats.org/officeDocument/2006/relationships/hyperlink" Target="https://www.youtube.com/watch?v=dZ6XMlPvICQ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hyperlink" Target="https://www.youtube.com/watch?v=21lZl56Oo94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1ROLEDyP4" TargetMode="External"/><Relationship Id="rId1" Type="http://schemas.openxmlformats.org/officeDocument/2006/relationships/hyperlink" Target="https://www.youtube.com/watch?v=dZ6XMlPvICQ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hyperlink" Target="https://www.youtube.com/watch?v=21lZl56Oo94" TargetMode="External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EE442-2440-45D3-96B3-522484505FC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4CC86E-A69C-44C8-AC5E-0F96915B6722}">
      <dgm:prSet/>
      <dgm:spPr/>
      <dgm:t>
        <a:bodyPr/>
        <a:lstStyle/>
        <a:p>
          <a:r>
            <a:rPr lang="it-IT"/>
            <a:t>procede gradualmente da fonemi </a:t>
          </a:r>
          <a:endParaRPr lang="en-US"/>
        </a:p>
      </dgm:t>
    </dgm:pt>
    <dgm:pt modelId="{C4C5D287-FD45-4501-850B-1D30430AE152}" type="parTrans" cxnId="{97402355-FC6D-4D2D-9F7C-168303FF63FD}">
      <dgm:prSet/>
      <dgm:spPr/>
      <dgm:t>
        <a:bodyPr/>
        <a:lstStyle/>
        <a:p>
          <a:endParaRPr lang="en-US"/>
        </a:p>
      </dgm:t>
    </dgm:pt>
    <dgm:pt modelId="{8F2A251E-437E-42DC-B4D9-5A757439C73C}" type="sibTrans" cxnId="{97402355-FC6D-4D2D-9F7C-168303FF63FD}">
      <dgm:prSet/>
      <dgm:spPr/>
      <dgm:t>
        <a:bodyPr/>
        <a:lstStyle/>
        <a:p>
          <a:endParaRPr lang="en-US"/>
        </a:p>
      </dgm:t>
    </dgm:pt>
    <dgm:pt modelId="{52CB0B92-678F-40F0-AD9D-F403910D2372}">
      <dgm:prSet/>
      <dgm:spPr/>
      <dgm:t>
        <a:bodyPr/>
        <a:lstStyle/>
        <a:p>
          <a:r>
            <a:rPr lang="it-IT">
              <a:sym typeface="Symbol" panose="05050102010706020507" pitchFamily="18" charset="2"/>
            </a:rPr>
            <a:t></a:t>
          </a:r>
          <a:r>
            <a:rPr lang="it-IT"/>
            <a:t> morfemi (unità linguistica minima con un significato definito) </a:t>
          </a:r>
          <a:endParaRPr lang="en-US"/>
        </a:p>
      </dgm:t>
    </dgm:pt>
    <dgm:pt modelId="{82CA8CA4-4670-4B14-A1C2-96E21DC653B4}" type="parTrans" cxnId="{1DFEC898-E531-4B69-A7B6-6392A3779715}">
      <dgm:prSet/>
      <dgm:spPr/>
      <dgm:t>
        <a:bodyPr/>
        <a:lstStyle/>
        <a:p>
          <a:endParaRPr lang="en-US"/>
        </a:p>
      </dgm:t>
    </dgm:pt>
    <dgm:pt modelId="{93247F3F-DCA6-4902-B3EE-5B7F6C95F857}" type="sibTrans" cxnId="{1DFEC898-E531-4B69-A7B6-6392A3779715}">
      <dgm:prSet/>
      <dgm:spPr/>
      <dgm:t>
        <a:bodyPr/>
        <a:lstStyle/>
        <a:p>
          <a:endParaRPr lang="en-US"/>
        </a:p>
      </dgm:t>
    </dgm:pt>
    <dgm:pt modelId="{CD9835EC-3E1D-4ED9-9B0F-9443069FC75B}">
      <dgm:prSet/>
      <dgm:spPr/>
      <dgm:t>
        <a:bodyPr/>
        <a:lstStyle/>
        <a:p>
          <a:r>
            <a:rPr lang="it-IT">
              <a:sym typeface="Symbol" panose="05050102010706020507" pitchFamily="18" charset="2"/>
            </a:rPr>
            <a:t></a:t>
          </a:r>
          <a:r>
            <a:rPr lang="it-IT"/>
            <a:t> regole grammaticali più semplici </a:t>
          </a:r>
          <a:endParaRPr lang="en-US"/>
        </a:p>
      </dgm:t>
    </dgm:pt>
    <dgm:pt modelId="{97585129-8D9D-4487-B201-B04C3098337D}" type="parTrans" cxnId="{EDBAE2FF-4AE3-4408-AF19-0BCECB763790}">
      <dgm:prSet/>
      <dgm:spPr/>
      <dgm:t>
        <a:bodyPr/>
        <a:lstStyle/>
        <a:p>
          <a:endParaRPr lang="en-US"/>
        </a:p>
      </dgm:t>
    </dgm:pt>
    <dgm:pt modelId="{7F9F4189-1CE3-4252-9F68-71BCBEEA9471}" type="sibTrans" cxnId="{EDBAE2FF-4AE3-4408-AF19-0BCECB763790}">
      <dgm:prSet/>
      <dgm:spPr/>
      <dgm:t>
        <a:bodyPr/>
        <a:lstStyle/>
        <a:p>
          <a:endParaRPr lang="en-US"/>
        </a:p>
      </dgm:t>
    </dgm:pt>
    <dgm:pt modelId="{D7A29C42-2F51-4344-BA02-9F260C4B2111}">
      <dgm:prSet/>
      <dgm:spPr/>
      <dgm:t>
        <a:bodyPr/>
        <a:lstStyle/>
        <a:p>
          <a:r>
            <a:rPr lang="it-IT">
              <a:sym typeface="Symbol" panose="05050102010706020507" pitchFamily="18" charset="2"/>
            </a:rPr>
            <a:t></a:t>
          </a:r>
          <a:r>
            <a:rPr lang="it-IT"/>
            <a:t> regole strutturali e lessico più complesso (sintassi)</a:t>
          </a:r>
          <a:endParaRPr lang="en-US"/>
        </a:p>
      </dgm:t>
    </dgm:pt>
    <dgm:pt modelId="{E971DA31-7389-43D9-AF54-0252428980E3}" type="parTrans" cxnId="{94D6526A-5487-4B0C-AB26-C832A63281EB}">
      <dgm:prSet/>
      <dgm:spPr/>
      <dgm:t>
        <a:bodyPr/>
        <a:lstStyle/>
        <a:p>
          <a:endParaRPr lang="en-US"/>
        </a:p>
      </dgm:t>
    </dgm:pt>
    <dgm:pt modelId="{1874D0FC-D3B3-47FE-A29E-FF62A85F6114}" type="sibTrans" cxnId="{94D6526A-5487-4B0C-AB26-C832A63281EB}">
      <dgm:prSet/>
      <dgm:spPr/>
      <dgm:t>
        <a:bodyPr/>
        <a:lstStyle/>
        <a:p>
          <a:endParaRPr lang="en-US"/>
        </a:p>
      </dgm:t>
    </dgm:pt>
    <dgm:pt modelId="{992300BD-BD69-4EB1-9A09-CBA5A1EF2459}">
      <dgm:prSet/>
      <dgm:spPr/>
      <dgm:t>
        <a:bodyPr/>
        <a:lstStyle/>
        <a:p>
          <a:r>
            <a:rPr lang="it-IT"/>
            <a:t>NB : è necessaria l’interazione sociale!</a:t>
          </a:r>
          <a:endParaRPr lang="en-US"/>
        </a:p>
      </dgm:t>
    </dgm:pt>
    <dgm:pt modelId="{6ED849A9-C603-44FC-963E-02096D0DB767}" type="parTrans" cxnId="{DFFCA6F1-1193-4C87-AB66-EA45BB8D05BA}">
      <dgm:prSet/>
      <dgm:spPr/>
      <dgm:t>
        <a:bodyPr/>
        <a:lstStyle/>
        <a:p>
          <a:endParaRPr lang="en-US"/>
        </a:p>
      </dgm:t>
    </dgm:pt>
    <dgm:pt modelId="{7490EC1F-08E5-4F02-B92B-E0061E92D761}" type="sibTrans" cxnId="{DFFCA6F1-1193-4C87-AB66-EA45BB8D05BA}">
      <dgm:prSet/>
      <dgm:spPr/>
      <dgm:t>
        <a:bodyPr/>
        <a:lstStyle/>
        <a:p>
          <a:endParaRPr lang="en-US"/>
        </a:p>
      </dgm:t>
    </dgm:pt>
    <dgm:pt modelId="{191CD9E0-DAEC-724C-9E9D-991FE9982E64}" type="pres">
      <dgm:prSet presAssocID="{C87EE442-2440-45D3-96B3-522484505FC8}" presName="linear" presStyleCnt="0">
        <dgm:presLayoutVars>
          <dgm:animLvl val="lvl"/>
          <dgm:resizeHandles val="exact"/>
        </dgm:presLayoutVars>
      </dgm:prSet>
      <dgm:spPr/>
    </dgm:pt>
    <dgm:pt modelId="{95DAA09A-DD18-7F4F-A8C2-0883DCAB2FEF}" type="pres">
      <dgm:prSet presAssocID="{434CC86E-A69C-44C8-AC5E-0F96915B67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17956D5-BE9B-9246-881F-D3562DC8F707}" type="pres">
      <dgm:prSet presAssocID="{8F2A251E-437E-42DC-B4D9-5A757439C73C}" presName="spacer" presStyleCnt="0"/>
      <dgm:spPr/>
    </dgm:pt>
    <dgm:pt modelId="{54A843ED-AD63-0D40-BA0F-DC89C474AC1C}" type="pres">
      <dgm:prSet presAssocID="{52CB0B92-678F-40F0-AD9D-F403910D237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536872-20B4-2C4F-ACC6-70D521E167E2}" type="pres">
      <dgm:prSet presAssocID="{93247F3F-DCA6-4902-B3EE-5B7F6C95F857}" presName="spacer" presStyleCnt="0"/>
      <dgm:spPr/>
    </dgm:pt>
    <dgm:pt modelId="{C59B6D97-3124-4645-A4AB-6F2A54C0F118}" type="pres">
      <dgm:prSet presAssocID="{CD9835EC-3E1D-4ED9-9B0F-9443069FC75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B6708D7-23F2-B94A-BB8E-8D35507A56B7}" type="pres">
      <dgm:prSet presAssocID="{7F9F4189-1CE3-4252-9F68-71BCBEEA9471}" presName="spacer" presStyleCnt="0"/>
      <dgm:spPr/>
    </dgm:pt>
    <dgm:pt modelId="{BE348955-0B71-7B4C-89B2-0668ADD28EE0}" type="pres">
      <dgm:prSet presAssocID="{D7A29C42-2F51-4344-BA02-9F260C4B211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8ADB85D-3DA8-7D43-AA59-927D347DF78B}" type="pres">
      <dgm:prSet presAssocID="{1874D0FC-D3B3-47FE-A29E-FF62A85F6114}" presName="spacer" presStyleCnt="0"/>
      <dgm:spPr/>
    </dgm:pt>
    <dgm:pt modelId="{A3AF0C3F-6210-6047-9575-D0D54C6DCECE}" type="pres">
      <dgm:prSet presAssocID="{992300BD-BD69-4EB1-9A09-CBA5A1EF245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2E6924E-C482-5944-A059-76347284C50C}" type="presOf" srcId="{434CC86E-A69C-44C8-AC5E-0F96915B6722}" destId="{95DAA09A-DD18-7F4F-A8C2-0883DCAB2FEF}" srcOrd="0" destOrd="0" presId="urn:microsoft.com/office/officeart/2005/8/layout/vList2"/>
    <dgm:cxn modelId="{A8257D4F-2A6A-B841-8C37-6A304DE446E0}" type="presOf" srcId="{D7A29C42-2F51-4344-BA02-9F260C4B2111}" destId="{BE348955-0B71-7B4C-89B2-0668ADD28EE0}" srcOrd="0" destOrd="0" presId="urn:microsoft.com/office/officeart/2005/8/layout/vList2"/>
    <dgm:cxn modelId="{97402355-FC6D-4D2D-9F7C-168303FF63FD}" srcId="{C87EE442-2440-45D3-96B3-522484505FC8}" destId="{434CC86E-A69C-44C8-AC5E-0F96915B6722}" srcOrd="0" destOrd="0" parTransId="{C4C5D287-FD45-4501-850B-1D30430AE152}" sibTransId="{8F2A251E-437E-42DC-B4D9-5A757439C73C}"/>
    <dgm:cxn modelId="{E6F7E465-B41D-2342-B265-AAF06ACDB91A}" type="presOf" srcId="{992300BD-BD69-4EB1-9A09-CBA5A1EF2459}" destId="{A3AF0C3F-6210-6047-9575-D0D54C6DCECE}" srcOrd="0" destOrd="0" presId="urn:microsoft.com/office/officeart/2005/8/layout/vList2"/>
    <dgm:cxn modelId="{94D6526A-5487-4B0C-AB26-C832A63281EB}" srcId="{C87EE442-2440-45D3-96B3-522484505FC8}" destId="{D7A29C42-2F51-4344-BA02-9F260C4B2111}" srcOrd="3" destOrd="0" parTransId="{E971DA31-7389-43D9-AF54-0252428980E3}" sibTransId="{1874D0FC-D3B3-47FE-A29E-FF62A85F6114}"/>
    <dgm:cxn modelId="{B5A0206C-1644-B440-BFF6-6FEAA182A668}" type="presOf" srcId="{CD9835EC-3E1D-4ED9-9B0F-9443069FC75B}" destId="{C59B6D97-3124-4645-A4AB-6F2A54C0F118}" srcOrd="0" destOrd="0" presId="urn:microsoft.com/office/officeart/2005/8/layout/vList2"/>
    <dgm:cxn modelId="{1DFEC898-E531-4B69-A7B6-6392A3779715}" srcId="{C87EE442-2440-45D3-96B3-522484505FC8}" destId="{52CB0B92-678F-40F0-AD9D-F403910D2372}" srcOrd="1" destOrd="0" parTransId="{82CA8CA4-4670-4B14-A1C2-96E21DC653B4}" sibTransId="{93247F3F-DCA6-4902-B3EE-5B7F6C95F857}"/>
    <dgm:cxn modelId="{ED7180A9-210F-7E40-AAAE-AFC740CF8C26}" type="presOf" srcId="{C87EE442-2440-45D3-96B3-522484505FC8}" destId="{191CD9E0-DAEC-724C-9E9D-991FE9982E64}" srcOrd="0" destOrd="0" presId="urn:microsoft.com/office/officeart/2005/8/layout/vList2"/>
    <dgm:cxn modelId="{014BC0B1-705A-384A-AB81-B1631F21F2AC}" type="presOf" srcId="{52CB0B92-678F-40F0-AD9D-F403910D2372}" destId="{54A843ED-AD63-0D40-BA0F-DC89C474AC1C}" srcOrd="0" destOrd="0" presId="urn:microsoft.com/office/officeart/2005/8/layout/vList2"/>
    <dgm:cxn modelId="{DFFCA6F1-1193-4C87-AB66-EA45BB8D05BA}" srcId="{C87EE442-2440-45D3-96B3-522484505FC8}" destId="{992300BD-BD69-4EB1-9A09-CBA5A1EF2459}" srcOrd="4" destOrd="0" parTransId="{6ED849A9-C603-44FC-963E-02096D0DB767}" sibTransId="{7490EC1F-08E5-4F02-B92B-E0061E92D761}"/>
    <dgm:cxn modelId="{EDBAE2FF-4AE3-4408-AF19-0BCECB763790}" srcId="{C87EE442-2440-45D3-96B3-522484505FC8}" destId="{CD9835EC-3E1D-4ED9-9B0F-9443069FC75B}" srcOrd="2" destOrd="0" parTransId="{97585129-8D9D-4487-B201-B04C3098337D}" sibTransId="{7F9F4189-1CE3-4252-9F68-71BCBEEA9471}"/>
    <dgm:cxn modelId="{8398A859-FF17-6546-89E9-236AB3C65C9E}" type="presParOf" srcId="{191CD9E0-DAEC-724C-9E9D-991FE9982E64}" destId="{95DAA09A-DD18-7F4F-A8C2-0883DCAB2FEF}" srcOrd="0" destOrd="0" presId="urn:microsoft.com/office/officeart/2005/8/layout/vList2"/>
    <dgm:cxn modelId="{4D1E8186-C9E6-9C40-8E62-38A0DCF8C5A8}" type="presParOf" srcId="{191CD9E0-DAEC-724C-9E9D-991FE9982E64}" destId="{317956D5-BE9B-9246-881F-D3562DC8F707}" srcOrd="1" destOrd="0" presId="urn:microsoft.com/office/officeart/2005/8/layout/vList2"/>
    <dgm:cxn modelId="{67BFD2E8-E377-B645-B102-7BD54CD14E8E}" type="presParOf" srcId="{191CD9E0-DAEC-724C-9E9D-991FE9982E64}" destId="{54A843ED-AD63-0D40-BA0F-DC89C474AC1C}" srcOrd="2" destOrd="0" presId="urn:microsoft.com/office/officeart/2005/8/layout/vList2"/>
    <dgm:cxn modelId="{6C82904D-0006-4C48-A44D-731424695E51}" type="presParOf" srcId="{191CD9E0-DAEC-724C-9E9D-991FE9982E64}" destId="{C9536872-20B4-2C4F-ACC6-70D521E167E2}" srcOrd="3" destOrd="0" presId="urn:microsoft.com/office/officeart/2005/8/layout/vList2"/>
    <dgm:cxn modelId="{5E0B55D5-9E4A-4547-A744-23A88E025A36}" type="presParOf" srcId="{191CD9E0-DAEC-724C-9E9D-991FE9982E64}" destId="{C59B6D97-3124-4645-A4AB-6F2A54C0F118}" srcOrd="4" destOrd="0" presId="urn:microsoft.com/office/officeart/2005/8/layout/vList2"/>
    <dgm:cxn modelId="{F3FC4E35-570F-D14F-8B75-8C595CBA3F5A}" type="presParOf" srcId="{191CD9E0-DAEC-724C-9E9D-991FE9982E64}" destId="{9B6708D7-23F2-B94A-BB8E-8D35507A56B7}" srcOrd="5" destOrd="0" presId="urn:microsoft.com/office/officeart/2005/8/layout/vList2"/>
    <dgm:cxn modelId="{9756A5AC-1B4F-1C4B-8FF7-563536A8CF8A}" type="presParOf" srcId="{191CD9E0-DAEC-724C-9E9D-991FE9982E64}" destId="{BE348955-0B71-7B4C-89B2-0668ADD28EE0}" srcOrd="6" destOrd="0" presId="urn:microsoft.com/office/officeart/2005/8/layout/vList2"/>
    <dgm:cxn modelId="{6E805F37-3A71-A642-AA3F-7F415B41F856}" type="presParOf" srcId="{191CD9E0-DAEC-724C-9E9D-991FE9982E64}" destId="{08ADB85D-3DA8-7D43-AA59-927D347DF78B}" srcOrd="7" destOrd="0" presId="urn:microsoft.com/office/officeart/2005/8/layout/vList2"/>
    <dgm:cxn modelId="{F48F3A9E-6CAC-504C-B95C-A3BC6E755D86}" type="presParOf" srcId="{191CD9E0-DAEC-724C-9E9D-991FE9982E64}" destId="{A3AF0C3F-6210-6047-9575-D0D54C6DCE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6ED4C-04BD-4419-99D8-5234064DE81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2655FDF-7311-48C5-A94B-6414C24BB84D}">
      <dgm:prSet/>
      <dgm:spPr/>
      <dgm:t>
        <a:bodyPr/>
        <a:lstStyle/>
        <a:p>
          <a:r>
            <a:rPr lang="it-IT"/>
            <a:t>comunicazione via voce</a:t>
          </a:r>
          <a:endParaRPr lang="en-US"/>
        </a:p>
      </dgm:t>
    </dgm:pt>
    <dgm:pt modelId="{D30E0266-BFAA-4889-B547-6EFAAA818DEC}" type="parTrans" cxnId="{73B96E89-57A1-4012-B0C0-F56EB724962D}">
      <dgm:prSet/>
      <dgm:spPr/>
      <dgm:t>
        <a:bodyPr/>
        <a:lstStyle/>
        <a:p>
          <a:endParaRPr lang="en-US"/>
        </a:p>
      </dgm:t>
    </dgm:pt>
    <dgm:pt modelId="{B1844047-FFB4-4896-AD41-F9478924B26B}" type="sibTrans" cxnId="{73B96E89-57A1-4012-B0C0-F56EB724962D}">
      <dgm:prSet/>
      <dgm:spPr/>
      <dgm:t>
        <a:bodyPr/>
        <a:lstStyle/>
        <a:p>
          <a:endParaRPr lang="en-US"/>
        </a:p>
      </dgm:t>
    </dgm:pt>
    <dgm:pt modelId="{3862DD0D-16F4-4633-BBD2-771462D2CC6D}">
      <dgm:prSet/>
      <dgm:spPr/>
      <dgm:t>
        <a:bodyPr/>
        <a:lstStyle/>
        <a:p>
          <a:r>
            <a:rPr lang="it-IT"/>
            <a:t>scarsa velocità</a:t>
          </a:r>
          <a:endParaRPr lang="en-US"/>
        </a:p>
      </dgm:t>
    </dgm:pt>
    <dgm:pt modelId="{0BE814D7-6352-40C7-B796-AB2794100991}" type="parTrans" cxnId="{E87B440E-8F50-4C26-B4AA-4CBC1E8918E2}">
      <dgm:prSet/>
      <dgm:spPr/>
      <dgm:t>
        <a:bodyPr/>
        <a:lstStyle/>
        <a:p>
          <a:endParaRPr lang="en-US"/>
        </a:p>
      </dgm:t>
    </dgm:pt>
    <dgm:pt modelId="{B05F210D-914B-4BC4-AA84-E8CEAFB6B544}" type="sibTrans" cxnId="{E87B440E-8F50-4C26-B4AA-4CBC1E8918E2}">
      <dgm:prSet/>
      <dgm:spPr/>
      <dgm:t>
        <a:bodyPr/>
        <a:lstStyle/>
        <a:p>
          <a:endParaRPr lang="en-US"/>
        </a:p>
      </dgm:t>
    </dgm:pt>
    <dgm:pt modelId="{25DD2339-71F3-4106-9D20-1C7435B1D99B}">
      <dgm:prSet/>
      <dgm:spPr/>
      <dgm:t>
        <a:bodyPr/>
        <a:lstStyle/>
        <a:p>
          <a:r>
            <a:rPr lang="it-IT"/>
            <a:t>utilizzo di formule e sistemi mnemonici</a:t>
          </a:r>
          <a:endParaRPr lang="en-US"/>
        </a:p>
      </dgm:t>
    </dgm:pt>
    <dgm:pt modelId="{33057507-01A8-40AF-A12F-3333A57CE7E1}" type="parTrans" cxnId="{44FFD83C-D908-4C31-BF83-E5958027CC30}">
      <dgm:prSet/>
      <dgm:spPr/>
      <dgm:t>
        <a:bodyPr/>
        <a:lstStyle/>
        <a:p>
          <a:endParaRPr lang="en-US"/>
        </a:p>
      </dgm:t>
    </dgm:pt>
    <dgm:pt modelId="{D1915E02-78D5-4081-AFDC-4010058B3CC5}" type="sibTrans" cxnId="{44FFD83C-D908-4C31-BF83-E5958027CC30}">
      <dgm:prSet/>
      <dgm:spPr/>
      <dgm:t>
        <a:bodyPr/>
        <a:lstStyle/>
        <a:p>
          <a:endParaRPr lang="en-US"/>
        </a:p>
      </dgm:t>
    </dgm:pt>
    <dgm:pt modelId="{44CD3DAC-B3A7-4CE2-85B6-4AE40F24D413}">
      <dgm:prSet/>
      <dgm:spPr/>
      <dgm:t>
        <a:bodyPr/>
        <a:lstStyle/>
        <a:p>
          <a:r>
            <a:rPr lang="it-IT"/>
            <a:t>memoria con ruolo centrale</a:t>
          </a:r>
          <a:endParaRPr lang="en-US"/>
        </a:p>
      </dgm:t>
    </dgm:pt>
    <dgm:pt modelId="{E8BC2ED5-8B6F-4DAC-9181-2361FB6BB3A9}" type="parTrans" cxnId="{7DA913A3-FA27-4050-A636-C71B8297A364}">
      <dgm:prSet/>
      <dgm:spPr/>
      <dgm:t>
        <a:bodyPr/>
        <a:lstStyle/>
        <a:p>
          <a:endParaRPr lang="en-US"/>
        </a:p>
      </dgm:t>
    </dgm:pt>
    <dgm:pt modelId="{ADB9CA66-083E-46C0-85EB-2AB7799C3737}" type="sibTrans" cxnId="{7DA913A3-FA27-4050-A636-C71B8297A364}">
      <dgm:prSet/>
      <dgm:spPr/>
      <dgm:t>
        <a:bodyPr/>
        <a:lstStyle/>
        <a:p>
          <a:endParaRPr lang="en-US"/>
        </a:p>
      </dgm:t>
    </dgm:pt>
    <dgm:pt modelId="{91323F26-EA1F-4412-9D1D-F6B14A0D9D3E}">
      <dgm:prSet/>
      <dgm:spPr/>
      <dgm:t>
        <a:bodyPr/>
        <a:lstStyle/>
        <a:p>
          <a:r>
            <a:rPr lang="it-IT"/>
            <a:t>orecchio prevale sull’occhio</a:t>
          </a:r>
          <a:endParaRPr lang="en-US"/>
        </a:p>
      </dgm:t>
    </dgm:pt>
    <dgm:pt modelId="{CD9FF311-5ED5-4120-A553-C841F2688585}" type="parTrans" cxnId="{ABD12CEC-9874-42F0-A6FD-245DECC6796A}">
      <dgm:prSet/>
      <dgm:spPr/>
      <dgm:t>
        <a:bodyPr/>
        <a:lstStyle/>
        <a:p>
          <a:endParaRPr lang="en-US"/>
        </a:p>
      </dgm:t>
    </dgm:pt>
    <dgm:pt modelId="{C84B9CAD-06C5-4D67-B49A-80DA030E2F7A}" type="sibTrans" cxnId="{ABD12CEC-9874-42F0-A6FD-245DECC6796A}">
      <dgm:prSet/>
      <dgm:spPr/>
      <dgm:t>
        <a:bodyPr/>
        <a:lstStyle/>
        <a:p>
          <a:endParaRPr lang="en-US"/>
        </a:p>
      </dgm:t>
    </dgm:pt>
    <dgm:pt modelId="{2CE693D1-DBC2-4F20-B98A-271776646DAD}">
      <dgm:prSet/>
      <dgm:spPr/>
      <dgm:t>
        <a:bodyPr/>
        <a:lstStyle/>
        <a:p>
          <a:r>
            <a:rPr lang="it-IT"/>
            <a:t>presente / evento</a:t>
          </a:r>
          <a:endParaRPr lang="en-US"/>
        </a:p>
      </dgm:t>
    </dgm:pt>
    <dgm:pt modelId="{0B470AAB-5A97-47D0-989F-A9D4BF85D6E2}" type="parTrans" cxnId="{8409724C-81E3-4D65-80BE-DF95D9C2866B}">
      <dgm:prSet/>
      <dgm:spPr/>
      <dgm:t>
        <a:bodyPr/>
        <a:lstStyle/>
        <a:p>
          <a:endParaRPr lang="en-US"/>
        </a:p>
      </dgm:t>
    </dgm:pt>
    <dgm:pt modelId="{86C75203-EFE2-4B56-BB21-C4605E44E04C}" type="sibTrans" cxnId="{8409724C-81E3-4D65-80BE-DF95D9C2866B}">
      <dgm:prSet/>
      <dgm:spPr/>
      <dgm:t>
        <a:bodyPr/>
        <a:lstStyle/>
        <a:p>
          <a:endParaRPr lang="en-US"/>
        </a:p>
      </dgm:t>
    </dgm:pt>
    <dgm:pt modelId="{F095A22A-A3CA-4CDE-B05C-CADCCEA87196}" type="pres">
      <dgm:prSet presAssocID="{1196ED4C-04BD-4419-99D8-5234064DE81B}" presName="root" presStyleCnt="0">
        <dgm:presLayoutVars>
          <dgm:dir/>
          <dgm:resizeHandles val="exact"/>
        </dgm:presLayoutVars>
      </dgm:prSet>
      <dgm:spPr/>
    </dgm:pt>
    <dgm:pt modelId="{88377DF9-D2B3-49CE-AF2B-1E184770A8A2}" type="pres">
      <dgm:prSet presAssocID="{1196ED4C-04BD-4419-99D8-5234064DE81B}" presName="container" presStyleCnt="0">
        <dgm:presLayoutVars>
          <dgm:dir/>
          <dgm:resizeHandles val="exact"/>
        </dgm:presLayoutVars>
      </dgm:prSet>
      <dgm:spPr/>
    </dgm:pt>
    <dgm:pt modelId="{A889C504-5541-468C-8731-39978A396CFA}" type="pres">
      <dgm:prSet presAssocID="{52655FDF-7311-48C5-A94B-6414C24BB84D}" presName="compNode" presStyleCnt="0"/>
      <dgm:spPr/>
    </dgm:pt>
    <dgm:pt modelId="{A20F8BFE-9011-4B0E-B785-6B62216F3D5A}" type="pres">
      <dgm:prSet presAssocID="{52655FDF-7311-48C5-A94B-6414C24BB84D}" presName="iconBgRect" presStyleLbl="bgShp" presStyleIdx="0" presStyleCnt="6"/>
      <dgm:spPr/>
    </dgm:pt>
    <dgm:pt modelId="{AD0F1C89-1E00-4D8C-B594-D471916BC4AE}" type="pres">
      <dgm:prSet presAssocID="{52655FDF-7311-48C5-A94B-6414C24BB84D}" presName="iconRect" presStyleLbl="nod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84B1F9D-8B2B-459E-919F-F1F55EC1F306}" type="pres">
      <dgm:prSet presAssocID="{52655FDF-7311-48C5-A94B-6414C24BB84D}" presName="spaceRect" presStyleCnt="0"/>
      <dgm:spPr/>
    </dgm:pt>
    <dgm:pt modelId="{9798B53C-F6A8-4DEC-A418-00F3ED3D53CB}" type="pres">
      <dgm:prSet presAssocID="{52655FDF-7311-48C5-A94B-6414C24BB84D}" presName="textRect" presStyleLbl="revTx" presStyleIdx="0" presStyleCnt="6">
        <dgm:presLayoutVars>
          <dgm:chMax val="1"/>
          <dgm:chPref val="1"/>
        </dgm:presLayoutVars>
      </dgm:prSet>
      <dgm:spPr/>
    </dgm:pt>
    <dgm:pt modelId="{E34FC795-F36E-4394-97D3-F95E701016E7}" type="pres">
      <dgm:prSet presAssocID="{B1844047-FFB4-4896-AD41-F9478924B26B}" presName="sibTrans" presStyleLbl="sibTrans2D1" presStyleIdx="0" presStyleCnt="0"/>
      <dgm:spPr/>
    </dgm:pt>
    <dgm:pt modelId="{A951FF29-5A68-4A51-9DD3-063832293D03}" type="pres">
      <dgm:prSet presAssocID="{3862DD0D-16F4-4633-BBD2-771462D2CC6D}" presName="compNode" presStyleCnt="0"/>
      <dgm:spPr/>
    </dgm:pt>
    <dgm:pt modelId="{01739C9B-F482-4866-800D-C173A113C74F}" type="pres">
      <dgm:prSet presAssocID="{3862DD0D-16F4-4633-BBD2-771462D2CC6D}" presName="iconBgRect" presStyleLbl="bgShp" presStyleIdx="1" presStyleCnt="6"/>
      <dgm:spPr/>
    </dgm:pt>
    <dgm:pt modelId="{A31115D2-6EAF-4A59-A5A8-3DFF0D393430}" type="pres">
      <dgm:prSet presAssocID="{3862DD0D-16F4-4633-BBD2-771462D2CC6D}" presName="iconRect" presStyleLbl="node1" presStyleIdx="1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eroplano"/>
        </a:ext>
      </dgm:extLst>
    </dgm:pt>
    <dgm:pt modelId="{2B4A6971-1C4C-4BA8-90C9-D70DAF80E761}" type="pres">
      <dgm:prSet presAssocID="{3862DD0D-16F4-4633-BBD2-771462D2CC6D}" presName="spaceRect" presStyleCnt="0"/>
      <dgm:spPr/>
    </dgm:pt>
    <dgm:pt modelId="{E16C885F-DEE6-401D-A25F-A7C93AF6EAA9}" type="pres">
      <dgm:prSet presAssocID="{3862DD0D-16F4-4633-BBD2-771462D2CC6D}" presName="textRect" presStyleLbl="revTx" presStyleIdx="1" presStyleCnt="6">
        <dgm:presLayoutVars>
          <dgm:chMax val="1"/>
          <dgm:chPref val="1"/>
        </dgm:presLayoutVars>
      </dgm:prSet>
      <dgm:spPr/>
    </dgm:pt>
    <dgm:pt modelId="{C3CD0367-0610-41A4-A80E-30D444FEE88B}" type="pres">
      <dgm:prSet presAssocID="{B05F210D-914B-4BC4-AA84-E8CEAFB6B544}" presName="sibTrans" presStyleLbl="sibTrans2D1" presStyleIdx="0" presStyleCnt="0"/>
      <dgm:spPr/>
    </dgm:pt>
    <dgm:pt modelId="{28E2CDE1-63FF-4D27-969E-4FC173B3C07F}" type="pres">
      <dgm:prSet presAssocID="{25DD2339-71F3-4106-9D20-1C7435B1D99B}" presName="compNode" presStyleCnt="0"/>
      <dgm:spPr/>
    </dgm:pt>
    <dgm:pt modelId="{7817021A-AC32-442E-8F6E-DF45D0D45299}" type="pres">
      <dgm:prSet presAssocID="{25DD2339-71F3-4106-9D20-1C7435B1D99B}" presName="iconBgRect" presStyleLbl="bgShp" presStyleIdx="2" presStyleCnt="6"/>
      <dgm:spPr/>
    </dgm:pt>
    <dgm:pt modelId="{A5814377-3201-4619-9D33-E3875D2393D0}" type="pres">
      <dgm:prSet presAssocID="{25DD2339-71F3-4106-9D20-1C7435B1D99B}" presName="iconRect" presStyleLbl="node1" presStyleIdx="2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olatrice"/>
        </a:ext>
      </dgm:extLst>
    </dgm:pt>
    <dgm:pt modelId="{1F590020-CFEC-48BA-B3B2-4EE051A02947}" type="pres">
      <dgm:prSet presAssocID="{25DD2339-71F3-4106-9D20-1C7435B1D99B}" presName="spaceRect" presStyleCnt="0"/>
      <dgm:spPr/>
    </dgm:pt>
    <dgm:pt modelId="{63CDC8D2-ADF3-4499-8F0E-26979675C934}" type="pres">
      <dgm:prSet presAssocID="{25DD2339-71F3-4106-9D20-1C7435B1D99B}" presName="textRect" presStyleLbl="revTx" presStyleIdx="2" presStyleCnt="6">
        <dgm:presLayoutVars>
          <dgm:chMax val="1"/>
          <dgm:chPref val="1"/>
        </dgm:presLayoutVars>
      </dgm:prSet>
      <dgm:spPr/>
    </dgm:pt>
    <dgm:pt modelId="{7F3268BE-F47C-451F-9075-ECE9545020FE}" type="pres">
      <dgm:prSet presAssocID="{D1915E02-78D5-4081-AFDC-4010058B3CC5}" presName="sibTrans" presStyleLbl="sibTrans2D1" presStyleIdx="0" presStyleCnt="0"/>
      <dgm:spPr/>
    </dgm:pt>
    <dgm:pt modelId="{AE51D3D2-EADB-46C9-9870-C81D4E920544}" type="pres">
      <dgm:prSet presAssocID="{44CD3DAC-B3A7-4CE2-85B6-4AE40F24D413}" presName="compNode" presStyleCnt="0"/>
      <dgm:spPr/>
    </dgm:pt>
    <dgm:pt modelId="{471B6953-3373-4765-9FE8-2C96B5F4CF8E}" type="pres">
      <dgm:prSet presAssocID="{44CD3DAC-B3A7-4CE2-85B6-4AE40F24D413}" presName="iconBgRect" presStyleLbl="bgShp" presStyleIdx="3" presStyleCnt="6"/>
      <dgm:spPr/>
    </dgm:pt>
    <dgm:pt modelId="{16A1E41B-4927-46CF-91C0-4BE032E4CD55}" type="pres">
      <dgm:prSet presAssocID="{44CD3DAC-B3A7-4CE2-85B6-4AE40F24D413}" presName="iconRect" presStyleLbl="node1" presStyleIdx="3" presStyleCnt="6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D894542-DBB3-415A-9131-1D91FFE87D36}" type="pres">
      <dgm:prSet presAssocID="{44CD3DAC-B3A7-4CE2-85B6-4AE40F24D413}" presName="spaceRect" presStyleCnt="0"/>
      <dgm:spPr/>
    </dgm:pt>
    <dgm:pt modelId="{137558E8-E8AC-4E72-ABDE-A337F6BFE00A}" type="pres">
      <dgm:prSet presAssocID="{44CD3DAC-B3A7-4CE2-85B6-4AE40F24D413}" presName="textRect" presStyleLbl="revTx" presStyleIdx="3" presStyleCnt="6">
        <dgm:presLayoutVars>
          <dgm:chMax val="1"/>
          <dgm:chPref val="1"/>
        </dgm:presLayoutVars>
      </dgm:prSet>
      <dgm:spPr/>
    </dgm:pt>
    <dgm:pt modelId="{03F3061C-9DA1-4BDB-B756-1FC50E6E60F1}" type="pres">
      <dgm:prSet presAssocID="{ADB9CA66-083E-46C0-85EB-2AB7799C3737}" presName="sibTrans" presStyleLbl="sibTrans2D1" presStyleIdx="0" presStyleCnt="0"/>
      <dgm:spPr/>
    </dgm:pt>
    <dgm:pt modelId="{D5DFB53A-50B7-46AE-85DA-79D3DB75E15C}" type="pres">
      <dgm:prSet presAssocID="{91323F26-EA1F-4412-9D1D-F6B14A0D9D3E}" presName="compNode" presStyleCnt="0"/>
      <dgm:spPr/>
    </dgm:pt>
    <dgm:pt modelId="{F13B429B-F294-440E-8B4B-C376A109C061}" type="pres">
      <dgm:prSet presAssocID="{91323F26-EA1F-4412-9D1D-F6B14A0D9D3E}" presName="iconBgRect" presStyleLbl="bgShp" presStyleIdx="4" presStyleCnt="6"/>
      <dgm:spPr/>
    </dgm:pt>
    <dgm:pt modelId="{DBC2D39F-13D2-489C-A1BE-DC8273C35B97}" type="pres">
      <dgm:prSet presAssocID="{91323F26-EA1F-4412-9D1D-F6B14A0D9D3E}" presName="iconRect" presStyleLbl="node1" presStyleIdx="4" presStyleCnt="6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3EDC841E-41BD-4AAF-891A-8EBB4DF32EA8}" type="pres">
      <dgm:prSet presAssocID="{91323F26-EA1F-4412-9D1D-F6B14A0D9D3E}" presName="spaceRect" presStyleCnt="0"/>
      <dgm:spPr/>
    </dgm:pt>
    <dgm:pt modelId="{5B6459C7-1614-4767-B91F-6D52AAEE8F98}" type="pres">
      <dgm:prSet presAssocID="{91323F26-EA1F-4412-9D1D-F6B14A0D9D3E}" presName="textRect" presStyleLbl="revTx" presStyleIdx="4" presStyleCnt="6">
        <dgm:presLayoutVars>
          <dgm:chMax val="1"/>
          <dgm:chPref val="1"/>
        </dgm:presLayoutVars>
      </dgm:prSet>
      <dgm:spPr/>
    </dgm:pt>
    <dgm:pt modelId="{2BF6AB59-4BED-4D1A-92EC-C348C6053146}" type="pres">
      <dgm:prSet presAssocID="{C84B9CAD-06C5-4D67-B49A-80DA030E2F7A}" presName="sibTrans" presStyleLbl="sibTrans2D1" presStyleIdx="0" presStyleCnt="0"/>
      <dgm:spPr/>
    </dgm:pt>
    <dgm:pt modelId="{C9A24ED9-8040-4220-888D-0EDBDBAF8FBE}" type="pres">
      <dgm:prSet presAssocID="{2CE693D1-DBC2-4F20-B98A-271776646DAD}" presName="compNode" presStyleCnt="0"/>
      <dgm:spPr/>
    </dgm:pt>
    <dgm:pt modelId="{24C64193-4F44-48DB-BB35-8B56FE74CDBD}" type="pres">
      <dgm:prSet presAssocID="{2CE693D1-DBC2-4F20-B98A-271776646DAD}" presName="iconBgRect" presStyleLbl="bgShp" presStyleIdx="5" presStyleCnt="6"/>
      <dgm:spPr/>
    </dgm:pt>
    <dgm:pt modelId="{4A5EE0CE-BD72-4B65-A911-65CDC3DAF2FC}" type="pres">
      <dgm:prSet presAssocID="{2CE693D1-DBC2-4F20-B98A-271776646DAD}" presName="iconRect" presStyleLbl="node1" presStyleIdx="5" presStyleCnt="6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alo"/>
        </a:ext>
      </dgm:extLst>
    </dgm:pt>
    <dgm:pt modelId="{956BD1CE-0016-4397-A45F-38F50E7138CC}" type="pres">
      <dgm:prSet presAssocID="{2CE693D1-DBC2-4F20-B98A-271776646DAD}" presName="spaceRect" presStyleCnt="0"/>
      <dgm:spPr/>
    </dgm:pt>
    <dgm:pt modelId="{85B697BE-BF35-4EE4-BB24-353B058CBE0B}" type="pres">
      <dgm:prSet presAssocID="{2CE693D1-DBC2-4F20-B98A-271776646DA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8B0580A-E6D6-46E6-9E47-172020461E6A}" type="presOf" srcId="{2CE693D1-DBC2-4F20-B98A-271776646DAD}" destId="{85B697BE-BF35-4EE4-BB24-353B058CBE0B}" srcOrd="0" destOrd="0" presId="urn:microsoft.com/office/officeart/2018/2/layout/IconCircleList"/>
    <dgm:cxn modelId="{E87B440E-8F50-4C26-B4AA-4CBC1E8918E2}" srcId="{1196ED4C-04BD-4419-99D8-5234064DE81B}" destId="{3862DD0D-16F4-4633-BBD2-771462D2CC6D}" srcOrd="1" destOrd="0" parTransId="{0BE814D7-6352-40C7-B796-AB2794100991}" sibTransId="{B05F210D-914B-4BC4-AA84-E8CEAFB6B544}"/>
    <dgm:cxn modelId="{32914C21-FAAF-4D1E-A93D-1077AD9E2996}" type="presOf" srcId="{D1915E02-78D5-4081-AFDC-4010058B3CC5}" destId="{7F3268BE-F47C-451F-9075-ECE9545020FE}" srcOrd="0" destOrd="0" presId="urn:microsoft.com/office/officeart/2018/2/layout/IconCircleList"/>
    <dgm:cxn modelId="{B1342C30-EEDF-4E5A-9A6C-221B0232A1EC}" type="presOf" srcId="{1196ED4C-04BD-4419-99D8-5234064DE81B}" destId="{F095A22A-A3CA-4CDE-B05C-CADCCEA87196}" srcOrd="0" destOrd="0" presId="urn:microsoft.com/office/officeart/2018/2/layout/IconCircleList"/>
    <dgm:cxn modelId="{44FFD83C-D908-4C31-BF83-E5958027CC30}" srcId="{1196ED4C-04BD-4419-99D8-5234064DE81B}" destId="{25DD2339-71F3-4106-9D20-1C7435B1D99B}" srcOrd="2" destOrd="0" parTransId="{33057507-01A8-40AF-A12F-3333A57CE7E1}" sibTransId="{D1915E02-78D5-4081-AFDC-4010058B3CC5}"/>
    <dgm:cxn modelId="{8409724C-81E3-4D65-80BE-DF95D9C2866B}" srcId="{1196ED4C-04BD-4419-99D8-5234064DE81B}" destId="{2CE693D1-DBC2-4F20-B98A-271776646DAD}" srcOrd="5" destOrd="0" parTransId="{0B470AAB-5A97-47D0-989F-A9D4BF85D6E2}" sibTransId="{86C75203-EFE2-4B56-BB21-C4605E44E04C}"/>
    <dgm:cxn modelId="{A1FF0059-448D-4F70-938F-70F1F1161D5A}" type="presOf" srcId="{ADB9CA66-083E-46C0-85EB-2AB7799C3737}" destId="{03F3061C-9DA1-4BDB-B756-1FC50E6E60F1}" srcOrd="0" destOrd="0" presId="urn:microsoft.com/office/officeart/2018/2/layout/IconCircleList"/>
    <dgm:cxn modelId="{6779005D-BE1C-4F03-BC2F-B7C2FAA1947C}" type="presOf" srcId="{91323F26-EA1F-4412-9D1D-F6B14A0D9D3E}" destId="{5B6459C7-1614-4767-B91F-6D52AAEE8F98}" srcOrd="0" destOrd="0" presId="urn:microsoft.com/office/officeart/2018/2/layout/IconCircleList"/>
    <dgm:cxn modelId="{90D37068-33B1-4CBB-A122-F17E6E1E9F0D}" type="presOf" srcId="{25DD2339-71F3-4106-9D20-1C7435B1D99B}" destId="{63CDC8D2-ADF3-4499-8F0E-26979675C934}" srcOrd="0" destOrd="0" presId="urn:microsoft.com/office/officeart/2018/2/layout/IconCircleList"/>
    <dgm:cxn modelId="{9E8E8A82-2BED-409B-A994-25AF764988C4}" type="presOf" srcId="{B05F210D-914B-4BC4-AA84-E8CEAFB6B544}" destId="{C3CD0367-0610-41A4-A80E-30D444FEE88B}" srcOrd="0" destOrd="0" presId="urn:microsoft.com/office/officeart/2018/2/layout/IconCircleList"/>
    <dgm:cxn modelId="{73B96E89-57A1-4012-B0C0-F56EB724962D}" srcId="{1196ED4C-04BD-4419-99D8-5234064DE81B}" destId="{52655FDF-7311-48C5-A94B-6414C24BB84D}" srcOrd="0" destOrd="0" parTransId="{D30E0266-BFAA-4889-B547-6EFAAA818DEC}" sibTransId="{B1844047-FFB4-4896-AD41-F9478924B26B}"/>
    <dgm:cxn modelId="{7DA913A3-FA27-4050-A636-C71B8297A364}" srcId="{1196ED4C-04BD-4419-99D8-5234064DE81B}" destId="{44CD3DAC-B3A7-4CE2-85B6-4AE40F24D413}" srcOrd="3" destOrd="0" parTransId="{E8BC2ED5-8B6F-4DAC-9181-2361FB6BB3A9}" sibTransId="{ADB9CA66-083E-46C0-85EB-2AB7799C3737}"/>
    <dgm:cxn modelId="{05DD5AC1-6AFD-420F-B02C-0F313264A795}" type="presOf" srcId="{C84B9CAD-06C5-4D67-B49A-80DA030E2F7A}" destId="{2BF6AB59-4BED-4D1A-92EC-C348C6053146}" srcOrd="0" destOrd="0" presId="urn:microsoft.com/office/officeart/2018/2/layout/IconCircleList"/>
    <dgm:cxn modelId="{377704CA-33C9-4E0B-993F-CC6A657B5B96}" type="presOf" srcId="{3862DD0D-16F4-4633-BBD2-771462D2CC6D}" destId="{E16C885F-DEE6-401D-A25F-A7C93AF6EAA9}" srcOrd="0" destOrd="0" presId="urn:microsoft.com/office/officeart/2018/2/layout/IconCircleList"/>
    <dgm:cxn modelId="{ACA358CA-7F1A-4697-84DE-BF190AEE7996}" type="presOf" srcId="{52655FDF-7311-48C5-A94B-6414C24BB84D}" destId="{9798B53C-F6A8-4DEC-A418-00F3ED3D53CB}" srcOrd="0" destOrd="0" presId="urn:microsoft.com/office/officeart/2018/2/layout/IconCircleList"/>
    <dgm:cxn modelId="{ED9F85E6-1D03-46FF-B689-6526D3C90D50}" type="presOf" srcId="{B1844047-FFB4-4896-AD41-F9478924B26B}" destId="{E34FC795-F36E-4394-97D3-F95E701016E7}" srcOrd="0" destOrd="0" presId="urn:microsoft.com/office/officeart/2018/2/layout/IconCircleList"/>
    <dgm:cxn modelId="{649DCBE9-0B5C-4729-9928-C0D702A94D53}" type="presOf" srcId="{44CD3DAC-B3A7-4CE2-85B6-4AE40F24D413}" destId="{137558E8-E8AC-4E72-ABDE-A337F6BFE00A}" srcOrd="0" destOrd="0" presId="urn:microsoft.com/office/officeart/2018/2/layout/IconCircleList"/>
    <dgm:cxn modelId="{ABD12CEC-9874-42F0-A6FD-245DECC6796A}" srcId="{1196ED4C-04BD-4419-99D8-5234064DE81B}" destId="{91323F26-EA1F-4412-9D1D-F6B14A0D9D3E}" srcOrd="4" destOrd="0" parTransId="{CD9FF311-5ED5-4120-A553-C841F2688585}" sibTransId="{C84B9CAD-06C5-4D67-B49A-80DA030E2F7A}"/>
    <dgm:cxn modelId="{27CC5A00-E850-47A3-8338-5136659C78CA}" type="presParOf" srcId="{F095A22A-A3CA-4CDE-B05C-CADCCEA87196}" destId="{88377DF9-D2B3-49CE-AF2B-1E184770A8A2}" srcOrd="0" destOrd="0" presId="urn:microsoft.com/office/officeart/2018/2/layout/IconCircleList"/>
    <dgm:cxn modelId="{8522E312-D6B8-44AD-938C-71A9592A4EFC}" type="presParOf" srcId="{88377DF9-D2B3-49CE-AF2B-1E184770A8A2}" destId="{A889C504-5541-468C-8731-39978A396CFA}" srcOrd="0" destOrd="0" presId="urn:microsoft.com/office/officeart/2018/2/layout/IconCircleList"/>
    <dgm:cxn modelId="{B7FE776B-49C2-4110-B340-4071AD11B7F3}" type="presParOf" srcId="{A889C504-5541-468C-8731-39978A396CFA}" destId="{A20F8BFE-9011-4B0E-B785-6B62216F3D5A}" srcOrd="0" destOrd="0" presId="urn:microsoft.com/office/officeart/2018/2/layout/IconCircleList"/>
    <dgm:cxn modelId="{2F5276DD-53C0-4591-8F58-EA89AC78E3D5}" type="presParOf" srcId="{A889C504-5541-468C-8731-39978A396CFA}" destId="{AD0F1C89-1E00-4D8C-B594-D471916BC4AE}" srcOrd="1" destOrd="0" presId="urn:microsoft.com/office/officeart/2018/2/layout/IconCircleList"/>
    <dgm:cxn modelId="{145F05E9-587E-4971-9BFB-78DE6D64CFC0}" type="presParOf" srcId="{A889C504-5541-468C-8731-39978A396CFA}" destId="{D84B1F9D-8B2B-459E-919F-F1F55EC1F306}" srcOrd="2" destOrd="0" presId="urn:microsoft.com/office/officeart/2018/2/layout/IconCircleList"/>
    <dgm:cxn modelId="{9AA6D052-BEED-4CB0-B099-476818D61FF5}" type="presParOf" srcId="{A889C504-5541-468C-8731-39978A396CFA}" destId="{9798B53C-F6A8-4DEC-A418-00F3ED3D53CB}" srcOrd="3" destOrd="0" presId="urn:microsoft.com/office/officeart/2018/2/layout/IconCircleList"/>
    <dgm:cxn modelId="{DE874617-B3A0-4ADD-B350-F0B6E2EBBDC3}" type="presParOf" srcId="{88377DF9-D2B3-49CE-AF2B-1E184770A8A2}" destId="{E34FC795-F36E-4394-97D3-F95E701016E7}" srcOrd="1" destOrd="0" presId="urn:microsoft.com/office/officeart/2018/2/layout/IconCircleList"/>
    <dgm:cxn modelId="{97BBA20E-470E-4B5D-8DD5-608385B41A4F}" type="presParOf" srcId="{88377DF9-D2B3-49CE-AF2B-1E184770A8A2}" destId="{A951FF29-5A68-4A51-9DD3-063832293D03}" srcOrd="2" destOrd="0" presId="urn:microsoft.com/office/officeart/2018/2/layout/IconCircleList"/>
    <dgm:cxn modelId="{02C473DE-AB90-4F0E-8019-627C8172588D}" type="presParOf" srcId="{A951FF29-5A68-4A51-9DD3-063832293D03}" destId="{01739C9B-F482-4866-800D-C173A113C74F}" srcOrd="0" destOrd="0" presId="urn:microsoft.com/office/officeart/2018/2/layout/IconCircleList"/>
    <dgm:cxn modelId="{964A9A81-E1E3-4B15-BB09-BF1EE95A0B9C}" type="presParOf" srcId="{A951FF29-5A68-4A51-9DD3-063832293D03}" destId="{A31115D2-6EAF-4A59-A5A8-3DFF0D393430}" srcOrd="1" destOrd="0" presId="urn:microsoft.com/office/officeart/2018/2/layout/IconCircleList"/>
    <dgm:cxn modelId="{587F6A16-CEBA-4897-8EE3-7B502E95019E}" type="presParOf" srcId="{A951FF29-5A68-4A51-9DD3-063832293D03}" destId="{2B4A6971-1C4C-4BA8-90C9-D70DAF80E761}" srcOrd="2" destOrd="0" presId="urn:microsoft.com/office/officeart/2018/2/layout/IconCircleList"/>
    <dgm:cxn modelId="{BCF1C514-FDDF-4328-829D-E23C83DA73C7}" type="presParOf" srcId="{A951FF29-5A68-4A51-9DD3-063832293D03}" destId="{E16C885F-DEE6-401D-A25F-A7C93AF6EAA9}" srcOrd="3" destOrd="0" presId="urn:microsoft.com/office/officeart/2018/2/layout/IconCircleList"/>
    <dgm:cxn modelId="{C3FBAEA8-DFB6-420E-B97A-2B7396A50CEA}" type="presParOf" srcId="{88377DF9-D2B3-49CE-AF2B-1E184770A8A2}" destId="{C3CD0367-0610-41A4-A80E-30D444FEE88B}" srcOrd="3" destOrd="0" presId="urn:microsoft.com/office/officeart/2018/2/layout/IconCircleList"/>
    <dgm:cxn modelId="{3F002672-16D9-4CFD-98BD-051F7AB1479D}" type="presParOf" srcId="{88377DF9-D2B3-49CE-AF2B-1E184770A8A2}" destId="{28E2CDE1-63FF-4D27-969E-4FC173B3C07F}" srcOrd="4" destOrd="0" presId="urn:microsoft.com/office/officeart/2018/2/layout/IconCircleList"/>
    <dgm:cxn modelId="{16D63D36-D105-40C7-816C-44B862F3B254}" type="presParOf" srcId="{28E2CDE1-63FF-4D27-969E-4FC173B3C07F}" destId="{7817021A-AC32-442E-8F6E-DF45D0D45299}" srcOrd="0" destOrd="0" presId="urn:microsoft.com/office/officeart/2018/2/layout/IconCircleList"/>
    <dgm:cxn modelId="{EB2F9ED7-894C-4948-A67C-7DEC42F6AB84}" type="presParOf" srcId="{28E2CDE1-63FF-4D27-969E-4FC173B3C07F}" destId="{A5814377-3201-4619-9D33-E3875D2393D0}" srcOrd="1" destOrd="0" presId="urn:microsoft.com/office/officeart/2018/2/layout/IconCircleList"/>
    <dgm:cxn modelId="{63CA7F28-5088-4B57-88A7-6AD5B9E627A6}" type="presParOf" srcId="{28E2CDE1-63FF-4D27-969E-4FC173B3C07F}" destId="{1F590020-CFEC-48BA-B3B2-4EE051A02947}" srcOrd="2" destOrd="0" presId="urn:microsoft.com/office/officeart/2018/2/layout/IconCircleList"/>
    <dgm:cxn modelId="{BADC1E62-C958-4B31-9EA6-68E561E7A2F8}" type="presParOf" srcId="{28E2CDE1-63FF-4D27-969E-4FC173B3C07F}" destId="{63CDC8D2-ADF3-4499-8F0E-26979675C934}" srcOrd="3" destOrd="0" presId="urn:microsoft.com/office/officeart/2018/2/layout/IconCircleList"/>
    <dgm:cxn modelId="{56FB0C04-B8E1-47CE-8A1B-D221019944CF}" type="presParOf" srcId="{88377DF9-D2B3-49CE-AF2B-1E184770A8A2}" destId="{7F3268BE-F47C-451F-9075-ECE9545020FE}" srcOrd="5" destOrd="0" presId="urn:microsoft.com/office/officeart/2018/2/layout/IconCircleList"/>
    <dgm:cxn modelId="{97EC9F6F-9E9D-44B5-A3E2-5B9E00818305}" type="presParOf" srcId="{88377DF9-D2B3-49CE-AF2B-1E184770A8A2}" destId="{AE51D3D2-EADB-46C9-9870-C81D4E920544}" srcOrd="6" destOrd="0" presId="urn:microsoft.com/office/officeart/2018/2/layout/IconCircleList"/>
    <dgm:cxn modelId="{9E89D3AD-C9FC-457D-9700-BEB1A10B358F}" type="presParOf" srcId="{AE51D3D2-EADB-46C9-9870-C81D4E920544}" destId="{471B6953-3373-4765-9FE8-2C96B5F4CF8E}" srcOrd="0" destOrd="0" presId="urn:microsoft.com/office/officeart/2018/2/layout/IconCircleList"/>
    <dgm:cxn modelId="{D32F79A3-CC8A-44AA-9BBA-7697AFDE81D3}" type="presParOf" srcId="{AE51D3D2-EADB-46C9-9870-C81D4E920544}" destId="{16A1E41B-4927-46CF-91C0-4BE032E4CD55}" srcOrd="1" destOrd="0" presId="urn:microsoft.com/office/officeart/2018/2/layout/IconCircleList"/>
    <dgm:cxn modelId="{D2D6C2E1-EBD2-45BD-A208-E8C34580E8D7}" type="presParOf" srcId="{AE51D3D2-EADB-46C9-9870-C81D4E920544}" destId="{2D894542-DBB3-415A-9131-1D91FFE87D36}" srcOrd="2" destOrd="0" presId="urn:microsoft.com/office/officeart/2018/2/layout/IconCircleList"/>
    <dgm:cxn modelId="{80FF1A13-FCE1-4B1F-98E9-50677DC1CB03}" type="presParOf" srcId="{AE51D3D2-EADB-46C9-9870-C81D4E920544}" destId="{137558E8-E8AC-4E72-ABDE-A337F6BFE00A}" srcOrd="3" destOrd="0" presId="urn:microsoft.com/office/officeart/2018/2/layout/IconCircleList"/>
    <dgm:cxn modelId="{66DB7C9E-0185-429E-9357-C2AF94C2BA17}" type="presParOf" srcId="{88377DF9-D2B3-49CE-AF2B-1E184770A8A2}" destId="{03F3061C-9DA1-4BDB-B756-1FC50E6E60F1}" srcOrd="7" destOrd="0" presId="urn:microsoft.com/office/officeart/2018/2/layout/IconCircleList"/>
    <dgm:cxn modelId="{EFF4F928-F5DF-4DE2-B1B0-C4B116C8D1DE}" type="presParOf" srcId="{88377DF9-D2B3-49CE-AF2B-1E184770A8A2}" destId="{D5DFB53A-50B7-46AE-85DA-79D3DB75E15C}" srcOrd="8" destOrd="0" presId="urn:microsoft.com/office/officeart/2018/2/layout/IconCircleList"/>
    <dgm:cxn modelId="{D97201EA-56F3-42BA-A8CC-C6A375111A9B}" type="presParOf" srcId="{D5DFB53A-50B7-46AE-85DA-79D3DB75E15C}" destId="{F13B429B-F294-440E-8B4B-C376A109C061}" srcOrd="0" destOrd="0" presId="urn:microsoft.com/office/officeart/2018/2/layout/IconCircleList"/>
    <dgm:cxn modelId="{C25B8B31-7C23-4B2B-A4DA-2737582E0D3C}" type="presParOf" srcId="{D5DFB53A-50B7-46AE-85DA-79D3DB75E15C}" destId="{DBC2D39F-13D2-489C-A1BE-DC8273C35B97}" srcOrd="1" destOrd="0" presId="urn:microsoft.com/office/officeart/2018/2/layout/IconCircleList"/>
    <dgm:cxn modelId="{ED3B2BAB-754D-43E1-8B07-AC1E76FC2576}" type="presParOf" srcId="{D5DFB53A-50B7-46AE-85DA-79D3DB75E15C}" destId="{3EDC841E-41BD-4AAF-891A-8EBB4DF32EA8}" srcOrd="2" destOrd="0" presId="urn:microsoft.com/office/officeart/2018/2/layout/IconCircleList"/>
    <dgm:cxn modelId="{DE6D0ACD-8B2D-4A38-8B1C-E809BEB9DFF3}" type="presParOf" srcId="{D5DFB53A-50B7-46AE-85DA-79D3DB75E15C}" destId="{5B6459C7-1614-4767-B91F-6D52AAEE8F98}" srcOrd="3" destOrd="0" presId="urn:microsoft.com/office/officeart/2018/2/layout/IconCircleList"/>
    <dgm:cxn modelId="{1528F58B-743F-4321-874C-7C6432442A0B}" type="presParOf" srcId="{88377DF9-D2B3-49CE-AF2B-1E184770A8A2}" destId="{2BF6AB59-4BED-4D1A-92EC-C348C6053146}" srcOrd="9" destOrd="0" presId="urn:microsoft.com/office/officeart/2018/2/layout/IconCircleList"/>
    <dgm:cxn modelId="{C4E4B807-7861-4E06-B54A-8D4D21D6FFCF}" type="presParOf" srcId="{88377DF9-D2B3-49CE-AF2B-1E184770A8A2}" destId="{C9A24ED9-8040-4220-888D-0EDBDBAF8FBE}" srcOrd="10" destOrd="0" presId="urn:microsoft.com/office/officeart/2018/2/layout/IconCircleList"/>
    <dgm:cxn modelId="{E36BEB77-329D-4F6E-B8DB-780852015CEF}" type="presParOf" srcId="{C9A24ED9-8040-4220-888D-0EDBDBAF8FBE}" destId="{24C64193-4F44-48DB-BB35-8B56FE74CDBD}" srcOrd="0" destOrd="0" presId="urn:microsoft.com/office/officeart/2018/2/layout/IconCircleList"/>
    <dgm:cxn modelId="{859D5AEA-27B4-42B4-A777-DE3FE5D710F7}" type="presParOf" srcId="{C9A24ED9-8040-4220-888D-0EDBDBAF8FBE}" destId="{4A5EE0CE-BD72-4B65-A911-65CDC3DAF2FC}" srcOrd="1" destOrd="0" presId="urn:microsoft.com/office/officeart/2018/2/layout/IconCircleList"/>
    <dgm:cxn modelId="{DD2B7AA3-617C-43F9-8E18-1C2E04C61D63}" type="presParOf" srcId="{C9A24ED9-8040-4220-888D-0EDBDBAF8FBE}" destId="{956BD1CE-0016-4397-A45F-38F50E7138CC}" srcOrd="2" destOrd="0" presId="urn:microsoft.com/office/officeart/2018/2/layout/IconCircleList"/>
    <dgm:cxn modelId="{0CF6F8C6-7CD4-42C1-9BB0-CB3EAE58697C}" type="presParOf" srcId="{C9A24ED9-8040-4220-888D-0EDBDBAF8FBE}" destId="{85B697BE-BF35-4EE4-BB24-353B058CBE0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411D5-7D7C-44E5-8500-FBC5DDC528C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E61AE80-D68A-4E17-9CA2-B6F87BD290A0}">
      <dgm:prSet/>
      <dgm:spPr/>
      <dgm:t>
        <a:bodyPr/>
        <a:lstStyle/>
        <a:p>
          <a:r>
            <a:rPr lang="it-IT"/>
            <a:t>in assenza di scrittura le parole sono eventi, non hanno esistenza visiva</a:t>
          </a:r>
          <a:endParaRPr lang="en-US"/>
        </a:p>
      </dgm:t>
    </dgm:pt>
    <dgm:pt modelId="{B0EAC4FB-3D98-4DF7-9626-404CCEB4AF92}" type="parTrans" cxnId="{CDEE3542-9A4B-482A-A405-495962B71F04}">
      <dgm:prSet/>
      <dgm:spPr/>
      <dgm:t>
        <a:bodyPr/>
        <a:lstStyle/>
        <a:p>
          <a:endParaRPr lang="en-US"/>
        </a:p>
      </dgm:t>
    </dgm:pt>
    <dgm:pt modelId="{024B6028-F27B-4F23-8F70-F4664D801074}" type="sibTrans" cxnId="{CDEE3542-9A4B-482A-A405-495962B71F04}">
      <dgm:prSet/>
      <dgm:spPr/>
      <dgm:t>
        <a:bodyPr/>
        <a:lstStyle/>
        <a:p>
          <a:endParaRPr lang="en-US"/>
        </a:p>
      </dgm:t>
    </dgm:pt>
    <dgm:pt modelId="{67AD9B0D-B9F4-41B9-933D-A465E2B0BE08}">
      <dgm:prSet/>
      <dgm:spPr/>
      <dgm:t>
        <a:bodyPr/>
        <a:lstStyle/>
        <a:p>
          <a:r>
            <a:rPr lang="it-IT"/>
            <a:t>culture orali verbo-motorie </a:t>
          </a:r>
          <a:r>
            <a:rPr lang="it-IT">
              <a:hlinkClick xmlns:r="http://schemas.openxmlformats.org/officeDocument/2006/relationships" r:id="rId1"/>
            </a:rPr>
            <a:t>Battle</a:t>
          </a:r>
          <a:endParaRPr lang="en-US"/>
        </a:p>
      </dgm:t>
    </dgm:pt>
    <dgm:pt modelId="{7BFD8F9B-208D-4E23-84DA-0CD88B5D8D42}" type="parTrans" cxnId="{07D90659-1954-4280-AA02-36367EC1DDE3}">
      <dgm:prSet/>
      <dgm:spPr/>
      <dgm:t>
        <a:bodyPr/>
        <a:lstStyle/>
        <a:p>
          <a:endParaRPr lang="en-US"/>
        </a:p>
      </dgm:t>
    </dgm:pt>
    <dgm:pt modelId="{2B6EE630-D381-4414-836A-C53D7377A6DA}" type="sibTrans" cxnId="{07D90659-1954-4280-AA02-36367EC1DDE3}">
      <dgm:prSet/>
      <dgm:spPr/>
      <dgm:t>
        <a:bodyPr/>
        <a:lstStyle/>
        <a:p>
          <a:endParaRPr lang="en-US"/>
        </a:p>
      </dgm:t>
    </dgm:pt>
    <dgm:pt modelId="{8681BD2E-CDAD-44BB-AE39-B979113B3FC5}">
      <dgm:prSet/>
      <dgm:spPr/>
      <dgm:t>
        <a:bodyPr/>
        <a:lstStyle/>
        <a:p>
          <a:r>
            <a:rPr lang="it-IT">
              <a:hlinkClick xmlns:r="http://schemas.openxmlformats.org/officeDocument/2006/relationships" r:id="rId2"/>
            </a:rPr>
            <a:t>Battle rap</a:t>
          </a:r>
          <a:r>
            <a:rPr lang="it-IT"/>
            <a:t> </a:t>
          </a:r>
          <a:endParaRPr lang="en-US"/>
        </a:p>
      </dgm:t>
    </dgm:pt>
    <dgm:pt modelId="{22B75801-DE60-4CB0-88FB-308B829590C5}" type="parTrans" cxnId="{8830C9DD-7C7D-4BEC-A6BE-3A4E26C39130}">
      <dgm:prSet/>
      <dgm:spPr/>
      <dgm:t>
        <a:bodyPr/>
        <a:lstStyle/>
        <a:p>
          <a:endParaRPr lang="en-US"/>
        </a:p>
      </dgm:t>
    </dgm:pt>
    <dgm:pt modelId="{84CEC397-B5AC-40B7-B58E-4D6A0DEB68BD}" type="sibTrans" cxnId="{8830C9DD-7C7D-4BEC-A6BE-3A4E26C39130}">
      <dgm:prSet/>
      <dgm:spPr/>
      <dgm:t>
        <a:bodyPr/>
        <a:lstStyle/>
        <a:p>
          <a:endParaRPr lang="en-US"/>
        </a:p>
      </dgm:t>
    </dgm:pt>
    <dgm:pt modelId="{877367AC-22C6-4722-9F4B-F91AB7FDF26D}">
      <dgm:prSet/>
      <dgm:spPr/>
      <dgm:t>
        <a:bodyPr/>
        <a:lstStyle/>
        <a:p>
          <a:r>
            <a:rPr lang="it-IT"/>
            <a:t>linguaggio = azione, non pensiero</a:t>
          </a:r>
          <a:endParaRPr lang="en-US"/>
        </a:p>
      </dgm:t>
    </dgm:pt>
    <dgm:pt modelId="{0807645F-3E21-43E3-8EFD-42B9D824B3B0}" type="parTrans" cxnId="{E1FE6894-F00E-4821-B26B-8A3B599DF614}">
      <dgm:prSet/>
      <dgm:spPr/>
      <dgm:t>
        <a:bodyPr/>
        <a:lstStyle/>
        <a:p>
          <a:endParaRPr lang="en-US"/>
        </a:p>
      </dgm:t>
    </dgm:pt>
    <dgm:pt modelId="{5E715F73-9C7B-4D10-B0B3-B656ED3635D5}" type="sibTrans" cxnId="{E1FE6894-F00E-4821-B26B-8A3B599DF614}">
      <dgm:prSet/>
      <dgm:spPr/>
      <dgm:t>
        <a:bodyPr/>
        <a:lstStyle/>
        <a:p>
          <a:endParaRPr lang="en-US"/>
        </a:p>
      </dgm:t>
    </dgm:pt>
    <dgm:pt modelId="{123AF5C9-F078-4B31-AE04-4072EA630DEA}">
      <dgm:prSet/>
      <dgm:spPr/>
      <dgm:t>
        <a:bodyPr/>
        <a:lstStyle/>
        <a:p>
          <a:r>
            <a:rPr lang="it-IT"/>
            <a:t>oralità e memoria: società omeostatica e selettiva </a:t>
          </a:r>
          <a:endParaRPr lang="en-US"/>
        </a:p>
      </dgm:t>
    </dgm:pt>
    <dgm:pt modelId="{0030FF15-7EAF-42B5-9C21-D91EFA1BD1BB}" type="parTrans" cxnId="{7BFF4C7A-AB1F-4FD4-8432-8D6625B28D1E}">
      <dgm:prSet/>
      <dgm:spPr/>
      <dgm:t>
        <a:bodyPr/>
        <a:lstStyle/>
        <a:p>
          <a:endParaRPr lang="en-US"/>
        </a:p>
      </dgm:t>
    </dgm:pt>
    <dgm:pt modelId="{C072972B-8924-43EF-83A8-9B4099D58658}" type="sibTrans" cxnId="{7BFF4C7A-AB1F-4FD4-8432-8D6625B28D1E}">
      <dgm:prSet/>
      <dgm:spPr/>
      <dgm:t>
        <a:bodyPr/>
        <a:lstStyle/>
        <a:p>
          <a:endParaRPr lang="en-US"/>
        </a:p>
      </dgm:t>
    </dgm:pt>
    <dgm:pt modelId="{74025709-79D8-4EAB-933C-4B5C2C7B04BD}">
      <dgm:prSet/>
      <dgm:spPr/>
      <dgm:t>
        <a:bodyPr/>
        <a:lstStyle/>
        <a:p>
          <a:r>
            <a:rPr lang="it-IT"/>
            <a:t>conoscenze funzionali per il presente</a:t>
          </a:r>
          <a:endParaRPr lang="en-US"/>
        </a:p>
      </dgm:t>
    </dgm:pt>
    <dgm:pt modelId="{46D1A55B-6D3D-4197-9B0D-D2FC7C4A57FD}" type="parTrans" cxnId="{33F74C0D-35A9-4E27-A5C7-C8C520F09DC4}">
      <dgm:prSet/>
      <dgm:spPr/>
      <dgm:t>
        <a:bodyPr/>
        <a:lstStyle/>
        <a:p>
          <a:endParaRPr lang="en-US"/>
        </a:p>
      </dgm:t>
    </dgm:pt>
    <dgm:pt modelId="{0E704915-DD7E-4DAB-B084-B0E8C0EB9601}" type="sibTrans" cxnId="{33F74C0D-35A9-4E27-A5C7-C8C520F09DC4}">
      <dgm:prSet/>
      <dgm:spPr/>
      <dgm:t>
        <a:bodyPr/>
        <a:lstStyle/>
        <a:p>
          <a:endParaRPr lang="en-US"/>
        </a:p>
      </dgm:t>
    </dgm:pt>
    <dgm:pt modelId="{B2273700-BE0A-974E-891B-88945B25D39C}" type="pres">
      <dgm:prSet presAssocID="{436411D5-7D7C-44E5-8500-FBC5DDC528C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4F6AA2-A83E-F547-A97D-D412702271FB}" type="pres">
      <dgm:prSet presAssocID="{2E61AE80-D68A-4E17-9CA2-B6F87BD290A0}" presName="root1" presStyleCnt="0"/>
      <dgm:spPr/>
    </dgm:pt>
    <dgm:pt modelId="{79DCDF55-9B32-AA4F-AF23-B3A5FEADBA0C}" type="pres">
      <dgm:prSet presAssocID="{2E61AE80-D68A-4E17-9CA2-B6F87BD290A0}" presName="LevelOneTextNode" presStyleLbl="node0" presStyleIdx="0" presStyleCnt="4">
        <dgm:presLayoutVars>
          <dgm:chPref val="3"/>
        </dgm:presLayoutVars>
      </dgm:prSet>
      <dgm:spPr/>
    </dgm:pt>
    <dgm:pt modelId="{65F4C520-4285-3D46-836F-6159A67DF403}" type="pres">
      <dgm:prSet presAssocID="{2E61AE80-D68A-4E17-9CA2-B6F87BD290A0}" presName="level2hierChild" presStyleCnt="0"/>
      <dgm:spPr/>
    </dgm:pt>
    <dgm:pt modelId="{DB09E264-28B1-844F-837D-34ABF6BAAEC1}" type="pres">
      <dgm:prSet presAssocID="{67AD9B0D-B9F4-41B9-933D-A465E2B0BE08}" presName="root1" presStyleCnt="0"/>
      <dgm:spPr/>
    </dgm:pt>
    <dgm:pt modelId="{673411EE-5059-0A4D-877F-CC07F9667929}" type="pres">
      <dgm:prSet presAssocID="{67AD9B0D-B9F4-41B9-933D-A465E2B0BE08}" presName="LevelOneTextNode" presStyleLbl="node0" presStyleIdx="1" presStyleCnt="4">
        <dgm:presLayoutVars>
          <dgm:chPref val="3"/>
        </dgm:presLayoutVars>
      </dgm:prSet>
      <dgm:spPr/>
    </dgm:pt>
    <dgm:pt modelId="{5EF35881-2085-5A48-AF6D-B15EA1724EBB}" type="pres">
      <dgm:prSet presAssocID="{67AD9B0D-B9F4-41B9-933D-A465E2B0BE08}" presName="level2hierChild" presStyleCnt="0"/>
      <dgm:spPr/>
    </dgm:pt>
    <dgm:pt modelId="{3AC2B519-DF88-6D4A-B171-E4AECEF2B0D2}" type="pres">
      <dgm:prSet presAssocID="{22B75801-DE60-4CB0-88FB-308B829590C5}" presName="conn2-1" presStyleLbl="parChTrans1D2" presStyleIdx="0" presStyleCnt="2"/>
      <dgm:spPr/>
    </dgm:pt>
    <dgm:pt modelId="{02FC9CE1-CBE7-5940-A28B-C7CAC6F767C5}" type="pres">
      <dgm:prSet presAssocID="{22B75801-DE60-4CB0-88FB-308B829590C5}" presName="connTx" presStyleLbl="parChTrans1D2" presStyleIdx="0" presStyleCnt="2"/>
      <dgm:spPr/>
    </dgm:pt>
    <dgm:pt modelId="{7BDD84C2-A735-BD49-98D6-203BE53661FC}" type="pres">
      <dgm:prSet presAssocID="{8681BD2E-CDAD-44BB-AE39-B979113B3FC5}" presName="root2" presStyleCnt="0"/>
      <dgm:spPr/>
    </dgm:pt>
    <dgm:pt modelId="{8D50E314-4FE6-FB48-BF15-BC6B686B10EF}" type="pres">
      <dgm:prSet presAssocID="{8681BD2E-CDAD-44BB-AE39-B979113B3FC5}" presName="LevelTwoTextNode" presStyleLbl="node2" presStyleIdx="0" presStyleCnt="2">
        <dgm:presLayoutVars>
          <dgm:chPref val="3"/>
        </dgm:presLayoutVars>
      </dgm:prSet>
      <dgm:spPr/>
    </dgm:pt>
    <dgm:pt modelId="{FDAD1050-CF12-B54C-90F6-63622BE33379}" type="pres">
      <dgm:prSet presAssocID="{8681BD2E-CDAD-44BB-AE39-B979113B3FC5}" presName="level3hierChild" presStyleCnt="0"/>
      <dgm:spPr/>
    </dgm:pt>
    <dgm:pt modelId="{C5E8518A-7233-4C4E-9ABF-2A00C18ED3DE}" type="pres">
      <dgm:prSet presAssocID="{0807645F-3E21-43E3-8EFD-42B9D824B3B0}" presName="conn2-1" presStyleLbl="parChTrans1D2" presStyleIdx="1" presStyleCnt="2"/>
      <dgm:spPr/>
    </dgm:pt>
    <dgm:pt modelId="{CA5C3855-7EE5-3B40-8D02-31BBDF560F05}" type="pres">
      <dgm:prSet presAssocID="{0807645F-3E21-43E3-8EFD-42B9D824B3B0}" presName="connTx" presStyleLbl="parChTrans1D2" presStyleIdx="1" presStyleCnt="2"/>
      <dgm:spPr/>
    </dgm:pt>
    <dgm:pt modelId="{52368885-0D99-814D-8A10-029063A92D35}" type="pres">
      <dgm:prSet presAssocID="{877367AC-22C6-4722-9F4B-F91AB7FDF26D}" presName="root2" presStyleCnt="0"/>
      <dgm:spPr/>
    </dgm:pt>
    <dgm:pt modelId="{11578B9C-FAB5-774E-A57B-BF58131DE13F}" type="pres">
      <dgm:prSet presAssocID="{877367AC-22C6-4722-9F4B-F91AB7FDF26D}" presName="LevelTwoTextNode" presStyleLbl="node2" presStyleIdx="1" presStyleCnt="2">
        <dgm:presLayoutVars>
          <dgm:chPref val="3"/>
        </dgm:presLayoutVars>
      </dgm:prSet>
      <dgm:spPr/>
    </dgm:pt>
    <dgm:pt modelId="{5C0B01A9-9809-C24F-A577-560FE6F09773}" type="pres">
      <dgm:prSet presAssocID="{877367AC-22C6-4722-9F4B-F91AB7FDF26D}" presName="level3hierChild" presStyleCnt="0"/>
      <dgm:spPr/>
    </dgm:pt>
    <dgm:pt modelId="{279831D8-F162-0B43-84E8-F18DAFB7B486}" type="pres">
      <dgm:prSet presAssocID="{123AF5C9-F078-4B31-AE04-4072EA630DEA}" presName="root1" presStyleCnt="0"/>
      <dgm:spPr/>
    </dgm:pt>
    <dgm:pt modelId="{F2A42FFA-2A19-CB4C-AE97-E6DD47D1DDD1}" type="pres">
      <dgm:prSet presAssocID="{123AF5C9-F078-4B31-AE04-4072EA630DEA}" presName="LevelOneTextNode" presStyleLbl="node0" presStyleIdx="2" presStyleCnt="4">
        <dgm:presLayoutVars>
          <dgm:chPref val="3"/>
        </dgm:presLayoutVars>
      </dgm:prSet>
      <dgm:spPr/>
    </dgm:pt>
    <dgm:pt modelId="{AB8AD8F9-C675-0B45-96AC-C85465A2859E}" type="pres">
      <dgm:prSet presAssocID="{123AF5C9-F078-4B31-AE04-4072EA630DEA}" presName="level2hierChild" presStyleCnt="0"/>
      <dgm:spPr/>
    </dgm:pt>
    <dgm:pt modelId="{12130695-4FF4-794D-AD42-847F819D9AF1}" type="pres">
      <dgm:prSet presAssocID="{74025709-79D8-4EAB-933C-4B5C2C7B04BD}" presName="root1" presStyleCnt="0"/>
      <dgm:spPr/>
    </dgm:pt>
    <dgm:pt modelId="{0DE2A9DB-510C-724B-A0F6-A2B2A94CA50D}" type="pres">
      <dgm:prSet presAssocID="{74025709-79D8-4EAB-933C-4B5C2C7B04BD}" presName="LevelOneTextNode" presStyleLbl="node0" presStyleIdx="3" presStyleCnt="4">
        <dgm:presLayoutVars>
          <dgm:chPref val="3"/>
        </dgm:presLayoutVars>
      </dgm:prSet>
      <dgm:spPr/>
    </dgm:pt>
    <dgm:pt modelId="{AA83771C-87AA-1542-8D3D-A039C337A49A}" type="pres">
      <dgm:prSet presAssocID="{74025709-79D8-4EAB-933C-4B5C2C7B04BD}" presName="level2hierChild" presStyleCnt="0"/>
      <dgm:spPr/>
    </dgm:pt>
  </dgm:ptLst>
  <dgm:cxnLst>
    <dgm:cxn modelId="{807E860C-3A59-D24D-B5B5-59F63B63E86D}" type="presOf" srcId="{74025709-79D8-4EAB-933C-4B5C2C7B04BD}" destId="{0DE2A9DB-510C-724B-A0F6-A2B2A94CA50D}" srcOrd="0" destOrd="0" presId="urn:microsoft.com/office/officeart/2005/8/layout/hierarchy2"/>
    <dgm:cxn modelId="{33F74C0D-35A9-4E27-A5C7-C8C520F09DC4}" srcId="{436411D5-7D7C-44E5-8500-FBC5DDC528C9}" destId="{74025709-79D8-4EAB-933C-4B5C2C7B04BD}" srcOrd="3" destOrd="0" parTransId="{46D1A55B-6D3D-4197-9B0D-D2FC7C4A57FD}" sibTransId="{0E704915-DD7E-4DAB-B084-B0E8C0EB9601}"/>
    <dgm:cxn modelId="{198EA418-6D2F-BB4D-ABD4-824F19F85148}" type="presOf" srcId="{2E61AE80-D68A-4E17-9CA2-B6F87BD290A0}" destId="{79DCDF55-9B32-AA4F-AF23-B3A5FEADBA0C}" srcOrd="0" destOrd="0" presId="urn:microsoft.com/office/officeart/2005/8/layout/hierarchy2"/>
    <dgm:cxn modelId="{EAE50536-FE32-A942-8650-FDCF4C9DFE23}" type="presOf" srcId="{877367AC-22C6-4722-9F4B-F91AB7FDF26D}" destId="{11578B9C-FAB5-774E-A57B-BF58131DE13F}" srcOrd="0" destOrd="0" presId="urn:microsoft.com/office/officeart/2005/8/layout/hierarchy2"/>
    <dgm:cxn modelId="{CDEE3542-9A4B-482A-A405-495962B71F04}" srcId="{436411D5-7D7C-44E5-8500-FBC5DDC528C9}" destId="{2E61AE80-D68A-4E17-9CA2-B6F87BD290A0}" srcOrd="0" destOrd="0" parTransId="{B0EAC4FB-3D98-4DF7-9626-404CCEB4AF92}" sibTransId="{024B6028-F27B-4F23-8F70-F4664D801074}"/>
    <dgm:cxn modelId="{DC376347-563F-A04A-AAF4-1554FD050998}" type="presOf" srcId="{0807645F-3E21-43E3-8EFD-42B9D824B3B0}" destId="{CA5C3855-7EE5-3B40-8D02-31BBDF560F05}" srcOrd="1" destOrd="0" presId="urn:microsoft.com/office/officeart/2005/8/layout/hierarchy2"/>
    <dgm:cxn modelId="{C04CD357-A209-B540-B1A4-EF627A7B6D86}" type="presOf" srcId="{22B75801-DE60-4CB0-88FB-308B829590C5}" destId="{02FC9CE1-CBE7-5940-A28B-C7CAC6F767C5}" srcOrd="1" destOrd="0" presId="urn:microsoft.com/office/officeart/2005/8/layout/hierarchy2"/>
    <dgm:cxn modelId="{07D90659-1954-4280-AA02-36367EC1DDE3}" srcId="{436411D5-7D7C-44E5-8500-FBC5DDC528C9}" destId="{67AD9B0D-B9F4-41B9-933D-A465E2B0BE08}" srcOrd="1" destOrd="0" parTransId="{7BFD8F9B-208D-4E23-84DA-0CD88B5D8D42}" sibTransId="{2B6EE630-D381-4414-836A-C53D7377A6DA}"/>
    <dgm:cxn modelId="{420BE459-72BD-9347-A5DC-15289A266607}" type="presOf" srcId="{67AD9B0D-B9F4-41B9-933D-A465E2B0BE08}" destId="{673411EE-5059-0A4D-877F-CC07F9667929}" srcOrd="0" destOrd="0" presId="urn:microsoft.com/office/officeart/2005/8/layout/hierarchy2"/>
    <dgm:cxn modelId="{6A5A625C-9074-2A4E-B6AE-A4C980156CC1}" type="presOf" srcId="{0807645F-3E21-43E3-8EFD-42B9D824B3B0}" destId="{C5E8518A-7233-4C4E-9ABF-2A00C18ED3DE}" srcOrd="0" destOrd="0" presId="urn:microsoft.com/office/officeart/2005/8/layout/hierarchy2"/>
    <dgm:cxn modelId="{7BFF4C7A-AB1F-4FD4-8432-8D6625B28D1E}" srcId="{436411D5-7D7C-44E5-8500-FBC5DDC528C9}" destId="{123AF5C9-F078-4B31-AE04-4072EA630DEA}" srcOrd="2" destOrd="0" parTransId="{0030FF15-7EAF-42B5-9C21-D91EFA1BD1BB}" sibTransId="{C072972B-8924-43EF-83A8-9B4099D58658}"/>
    <dgm:cxn modelId="{638ED17F-7786-2940-B6E4-C673CEC24BD6}" type="presOf" srcId="{8681BD2E-CDAD-44BB-AE39-B979113B3FC5}" destId="{8D50E314-4FE6-FB48-BF15-BC6B686B10EF}" srcOrd="0" destOrd="0" presId="urn:microsoft.com/office/officeart/2005/8/layout/hierarchy2"/>
    <dgm:cxn modelId="{E1FE6894-F00E-4821-B26B-8A3B599DF614}" srcId="{67AD9B0D-B9F4-41B9-933D-A465E2B0BE08}" destId="{877367AC-22C6-4722-9F4B-F91AB7FDF26D}" srcOrd="1" destOrd="0" parTransId="{0807645F-3E21-43E3-8EFD-42B9D824B3B0}" sibTransId="{5E715F73-9C7B-4D10-B0B3-B656ED3635D5}"/>
    <dgm:cxn modelId="{DBF025B2-BA60-EF45-BF41-EB17039ED6F2}" type="presOf" srcId="{22B75801-DE60-4CB0-88FB-308B829590C5}" destId="{3AC2B519-DF88-6D4A-B171-E4AECEF2B0D2}" srcOrd="0" destOrd="0" presId="urn:microsoft.com/office/officeart/2005/8/layout/hierarchy2"/>
    <dgm:cxn modelId="{8830C9DD-7C7D-4BEC-A6BE-3A4E26C39130}" srcId="{67AD9B0D-B9F4-41B9-933D-A465E2B0BE08}" destId="{8681BD2E-CDAD-44BB-AE39-B979113B3FC5}" srcOrd="0" destOrd="0" parTransId="{22B75801-DE60-4CB0-88FB-308B829590C5}" sibTransId="{84CEC397-B5AC-40B7-B58E-4D6A0DEB68BD}"/>
    <dgm:cxn modelId="{CEC40CE4-CCA2-694E-8821-CFE469DEC954}" type="presOf" srcId="{436411D5-7D7C-44E5-8500-FBC5DDC528C9}" destId="{B2273700-BE0A-974E-891B-88945B25D39C}" srcOrd="0" destOrd="0" presId="urn:microsoft.com/office/officeart/2005/8/layout/hierarchy2"/>
    <dgm:cxn modelId="{0517E7FA-A0C6-D74E-A520-044FE87D103B}" type="presOf" srcId="{123AF5C9-F078-4B31-AE04-4072EA630DEA}" destId="{F2A42FFA-2A19-CB4C-AE97-E6DD47D1DDD1}" srcOrd="0" destOrd="0" presId="urn:microsoft.com/office/officeart/2005/8/layout/hierarchy2"/>
    <dgm:cxn modelId="{4BDBCF3C-7203-C549-8307-3415B16B4371}" type="presParOf" srcId="{B2273700-BE0A-974E-891B-88945B25D39C}" destId="{344F6AA2-A83E-F547-A97D-D412702271FB}" srcOrd="0" destOrd="0" presId="urn:microsoft.com/office/officeart/2005/8/layout/hierarchy2"/>
    <dgm:cxn modelId="{1E649D39-25CB-4447-92BA-E7F37F4F0F8D}" type="presParOf" srcId="{344F6AA2-A83E-F547-A97D-D412702271FB}" destId="{79DCDF55-9B32-AA4F-AF23-B3A5FEADBA0C}" srcOrd="0" destOrd="0" presId="urn:microsoft.com/office/officeart/2005/8/layout/hierarchy2"/>
    <dgm:cxn modelId="{B6CB5FEC-4506-0148-8380-FB7D3E297B03}" type="presParOf" srcId="{344F6AA2-A83E-F547-A97D-D412702271FB}" destId="{65F4C520-4285-3D46-836F-6159A67DF403}" srcOrd="1" destOrd="0" presId="urn:microsoft.com/office/officeart/2005/8/layout/hierarchy2"/>
    <dgm:cxn modelId="{023EFF13-6C32-6C4E-B69B-D3C52A6CC767}" type="presParOf" srcId="{B2273700-BE0A-974E-891B-88945B25D39C}" destId="{DB09E264-28B1-844F-837D-34ABF6BAAEC1}" srcOrd="1" destOrd="0" presId="urn:microsoft.com/office/officeart/2005/8/layout/hierarchy2"/>
    <dgm:cxn modelId="{E796152A-2CC2-0943-B77A-1CB9FBDCB2D1}" type="presParOf" srcId="{DB09E264-28B1-844F-837D-34ABF6BAAEC1}" destId="{673411EE-5059-0A4D-877F-CC07F9667929}" srcOrd="0" destOrd="0" presId="urn:microsoft.com/office/officeart/2005/8/layout/hierarchy2"/>
    <dgm:cxn modelId="{3CED59B7-12D4-F84E-973D-CC12DB27F0B1}" type="presParOf" srcId="{DB09E264-28B1-844F-837D-34ABF6BAAEC1}" destId="{5EF35881-2085-5A48-AF6D-B15EA1724EBB}" srcOrd="1" destOrd="0" presId="urn:microsoft.com/office/officeart/2005/8/layout/hierarchy2"/>
    <dgm:cxn modelId="{DAE951FF-0267-EB46-AB21-63911F24A779}" type="presParOf" srcId="{5EF35881-2085-5A48-AF6D-B15EA1724EBB}" destId="{3AC2B519-DF88-6D4A-B171-E4AECEF2B0D2}" srcOrd="0" destOrd="0" presId="urn:microsoft.com/office/officeart/2005/8/layout/hierarchy2"/>
    <dgm:cxn modelId="{BFFF9928-BC35-124A-8F69-8AAE55F3E0D6}" type="presParOf" srcId="{3AC2B519-DF88-6D4A-B171-E4AECEF2B0D2}" destId="{02FC9CE1-CBE7-5940-A28B-C7CAC6F767C5}" srcOrd="0" destOrd="0" presId="urn:microsoft.com/office/officeart/2005/8/layout/hierarchy2"/>
    <dgm:cxn modelId="{65747547-0852-C241-8507-AC0EEDE4E151}" type="presParOf" srcId="{5EF35881-2085-5A48-AF6D-B15EA1724EBB}" destId="{7BDD84C2-A735-BD49-98D6-203BE53661FC}" srcOrd="1" destOrd="0" presId="urn:microsoft.com/office/officeart/2005/8/layout/hierarchy2"/>
    <dgm:cxn modelId="{5E072614-B0D5-7A4A-A12A-923405703259}" type="presParOf" srcId="{7BDD84C2-A735-BD49-98D6-203BE53661FC}" destId="{8D50E314-4FE6-FB48-BF15-BC6B686B10EF}" srcOrd="0" destOrd="0" presId="urn:microsoft.com/office/officeart/2005/8/layout/hierarchy2"/>
    <dgm:cxn modelId="{8B3B3BD4-42AF-4145-AE06-A32CD82F3889}" type="presParOf" srcId="{7BDD84C2-A735-BD49-98D6-203BE53661FC}" destId="{FDAD1050-CF12-B54C-90F6-63622BE33379}" srcOrd="1" destOrd="0" presId="urn:microsoft.com/office/officeart/2005/8/layout/hierarchy2"/>
    <dgm:cxn modelId="{71035093-DFBD-AE40-8278-764F3DD94429}" type="presParOf" srcId="{5EF35881-2085-5A48-AF6D-B15EA1724EBB}" destId="{C5E8518A-7233-4C4E-9ABF-2A00C18ED3DE}" srcOrd="2" destOrd="0" presId="urn:microsoft.com/office/officeart/2005/8/layout/hierarchy2"/>
    <dgm:cxn modelId="{84F53CF2-5E1C-C746-B177-B04D01F39B0F}" type="presParOf" srcId="{C5E8518A-7233-4C4E-9ABF-2A00C18ED3DE}" destId="{CA5C3855-7EE5-3B40-8D02-31BBDF560F05}" srcOrd="0" destOrd="0" presId="urn:microsoft.com/office/officeart/2005/8/layout/hierarchy2"/>
    <dgm:cxn modelId="{22C4F1AF-FA72-444A-9513-9F5E55C32D1F}" type="presParOf" srcId="{5EF35881-2085-5A48-AF6D-B15EA1724EBB}" destId="{52368885-0D99-814D-8A10-029063A92D35}" srcOrd="3" destOrd="0" presId="urn:microsoft.com/office/officeart/2005/8/layout/hierarchy2"/>
    <dgm:cxn modelId="{7A01DEA7-5AE9-C646-A667-DE791556B43D}" type="presParOf" srcId="{52368885-0D99-814D-8A10-029063A92D35}" destId="{11578B9C-FAB5-774E-A57B-BF58131DE13F}" srcOrd="0" destOrd="0" presId="urn:microsoft.com/office/officeart/2005/8/layout/hierarchy2"/>
    <dgm:cxn modelId="{86228982-66B0-AA4C-BA93-1F8F0BC7FE9B}" type="presParOf" srcId="{52368885-0D99-814D-8A10-029063A92D35}" destId="{5C0B01A9-9809-C24F-A577-560FE6F09773}" srcOrd="1" destOrd="0" presId="urn:microsoft.com/office/officeart/2005/8/layout/hierarchy2"/>
    <dgm:cxn modelId="{A6805342-B95B-4B48-9672-F4F2A95AE542}" type="presParOf" srcId="{B2273700-BE0A-974E-891B-88945B25D39C}" destId="{279831D8-F162-0B43-84E8-F18DAFB7B486}" srcOrd="2" destOrd="0" presId="urn:microsoft.com/office/officeart/2005/8/layout/hierarchy2"/>
    <dgm:cxn modelId="{109BC5A9-CEDF-FD42-876F-D0AD0D388975}" type="presParOf" srcId="{279831D8-F162-0B43-84E8-F18DAFB7B486}" destId="{F2A42FFA-2A19-CB4C-AE97-E6DD47D1DDD1}" srcOrd="0" destOrd="0" presId="urn:microsoft.com/office/officeart/2005/8/layout/hierarchy2"/>
    <dgm:cxn modelId="{F91D86C5-4A43-E64E-98BB-BFEB42216BC7}" type="presParOf" srcId="{279831D8-F162-0B43-84E8-F18DAFB7B486}" destId="{AB8AD8F9-C675-0B45-96AC-C85465A2859E}" srcOrd="1" destOrd="0" presId="urn:microsoft.com/office/officeart/2005/8/layout/hierarchy2"/>
    <dgm:cxn modelId="{283B6B5C-D0A2-F84C-9325-F7305E425319}" type="presParOf" srcId="{B2273700-BE0A-974E-891B-88945B25D39C}" destId="{12130695-4FF4-794D-AD42-847F819D9AF1}" srcOrd="3" destOrd="0" presId="urn:microsoft.com/office/officeart/2005/8/layout/hierarchy2"/>
    <dgm:cxn modelId="{623680E4-129A-5145-9CCF-10E3C88AD778}" type="presParOf" srcId="{12130695-4FF4-794D-AD42-847F819D9AF1}" destId="{0DE2A9DB-510C-724B-A0F6-A2B2A94CA50D}" srcOrd="0" destOrd="0" presId="urn:microsoft.com/office/officeart/2005/8/layout/hierarchy2"/>
    <dgm:cxn modelId="{8CF6F0F6-372F-6542-8181-45D82E7E2360}" type="presParOf" srcId="{12130695-4FF4-794D-AD42-847F819D9AF1}" destId="{AA83771C-87AA-1542-8D3D-A039C337A4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7F946-7842-428A-A3A5-306C98A2421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5335573-BAA5-48CD-B104-04FD9636A043}">
      <dgm:prSet/>
      <dgm:spPr/>
      <dgm:t>
        <a:bodyPr/>
        <a:lstStyle/>
        <a:p>
          <a:r>
            <a:rPr lang="it-IT"/>
            <a:t>Vittoria dell’occhio sull’orecchio</a:t>
          </a:r>
          <a:endParaRPr lang="en-US"/>
        </a:p>
      </dgm:t>
    </dgm:pt>
    <dgm:pt modelId="{04995F85-D43D-4C35-B502-E6F2FD7AB92D}" type="parTrans" cxnId="{B3E39B97-8157-4401-9243-34501ACA5AD9}">
      <dgm:prSet/>
      <dgm:spPr/>
      <dgm:t>
        <a:bodyPr/>
        <a:lstStyle/>
        <a:p>
          <a:endParaRPr lang="en-US"/>
        </a:p>
      </dgm:t>
    </dgm:pt>
    <dgm:pt modelId="{9E46A085-D411-47CF-8066-39211EA84F54}" type="sibTrans" cxnId="{B3E39B97-8157-4401-9243-34501ACA5AD9}">
      <dgm:prSet/>
      <dgm:spPr/>
      <dgm:t>
        <a:bodyPr/>
        <a:lstStyle/>
        <a:p>
          <a:endParaRPr lang="en-US"/>
        </a:p>
      </dgm:t>
    </dgm:pt>
    <dgm:pt modelId="{8C2CC7D6-9DE9-4C5B-A218-682B2D1717D4}">
      <dgm:prSet/>
      <dgm:spPr/>
      <dgm:t>
        <a:bodyPr/>
        <a:lstStyle/>
        <a:p>
          <a:r>
            <a:rPr lang="it-IT"/>
            <a:t>tempo storico, decade la memoria</a:t>
          </a:r>
          <a:endParaRPr lang="en-US"/>
        </a:p>
      </dgm:t>
    </dgm:pt>
    <dgm:pt modelId="{91798A36-73DA-4E7D-87A3-B6BA75E934A0}" type="parTrans" cxnId="{81086ACA-674F-493F-9C52-0FD888BCBC12}">
      <dgm:prSet/>
      <dgm:spPr/>
      <dgm:t>
        <a:bodyPr/>
        <a:lstStyle/>
        <a:p>
          <a:endParaRPr lang="en-US"/>
        </a:p>
      </dgm:t>
    </dgm:pt>
    <dgm:pt modelId="{BC333BE4-D65B-40D0-BAD5-1A5AC02BF998}" type="sibTrans" cxnId="{81086ACA-674F-493F-9C52-0FD888BCBC12}">
      <dgm:prSet/>
      <dgm:spPr/>
      <dgm:t>
        <a:bodyPr/>
        <a:lstStyle/>
        <a:p>
          <a:endParaRPr lang="en-US"/>
        </a:p>
      </dgm:t>
    </dgm:pt>
    <dgm:pt modelId="{E12A92BF-535C-4AD3-AA98-83C86CD32BF1}">
      <dgm:prSet/>
      <dgm:spPr/>
      <dgm:t>
        <a:bodyPr/>
        <a:lstStyle/>
        <a:p>
          <a:r>
            <a:rPr lang="it-IT"/>
            <a:t>oggettività e distacco </a:t>
          </a:r>
          <a:endParaRPr lang="en-US"/>
        </a:p>
      </dgm:t>
    </dgm:pt>
    <dgm:pt modelId="{3246B04B-38AF-43EC-9B64-DFA71456BAE0}" type="parTrans" cxnId="{402AA651-E73B-4E41-BFFF-1C915918E292}">
      <dgm:prSet/>
      <dgm:spPr/>
      <dgm:t>
        <a:bodyPr/>
        <a:lstStyle/>
        <a:p>
          <a:endParaRPr lang="en-US"/>
        </a:p>
      </dgm:t>
    </dgm:pt>
    <dgm:pt modelId="{82D331CB-FCB6-40CF-B491-54B1CA79291E}" type="sibTrans" cxnId="{402AA651-E73B-4E41-BFFF-1C915918E292}">
      <dgm:prSet/>
      <dgm:spPr/>
      <dgm:t>
        <a:bodyPr/>
        <a:lstStyle/>
        <a:p>
          <a:endParaRPr lang="en-US"/>
        </a:p>
      </dgm:t>
    </dgm:pt>
    <dgm:pt modelId="{FB81120E-3993-4E79-8EF3-CCAD0CFD0EF1}">
      <dgm:prSet/>
      <dgm:spPr/>
      <dgm:t>
        <a:bodyPr/>
        <a:lstStyle/>
        <a:p>
          <a:r>
            <a:rPr lang="it-IT"/>
            <a:t>pensieri ed espressioni più analitici e astratti</a:t>
          </a:r>
          <a:endParaRPr lang="en-US"/>
        </a:p>
      </dgm:t>
    </dgm:pt>
    <dgm:pt modelId="{016C8F37-D22B-44A9-8065-58A5A0EFDE89}" type="parTrans" cxnId="{4527B45C-9345-4139-942E-2A7CB32D09DC}">
      <dgm:prSet/>
      <dgm:spPr/>
      <dgm:t>
        <a:bodyPr/>
        <a:lstStyle/>
        <a:p>
          <a:endParaRPr lang="en-US"/>
        </a:p>
      </dgm:t>
    </dgm:pt>
    <dgm:pt modelId="{AC51C838-2853-4455-9B9D-1A48FC0CDF3E}" type="sibTrans" cxnId="{4527B45C-9345-4139-942E-2A7CB32D09DC}">
      <dgm:prSet/>
      <dgm:spPr/>
      <dgm:t>
        <a:bodyPr/>
        <a:lstStyle/>
        <a:p>
          <a:endParaRPr lang="en-US"/>
        </a:p>
      </dgm:t>
    </dgm:pt>
    <dgm:pt modelId="{1B0EC10C-3E49-48CC-A8C5-F975B1688770}">
      <dgm:prSet/>
      <dgm:spPr/>
      <dgm:t>
        <a:bodyPr/>
        <a:lstStyle/>
        <a:p>
          <a:r>
            <a:rPr lang="it-IT"/>
            <a:t>Riflessione e interiorizzazione</a:t>
          </a:r>
          <a:endParaRPr lang="en-US"/>
        </a:p>
      </dgm:t>
    </dgm:pt>
    <dgm:pt modelId="{A0C0CCA7-5CE3-47AA-8007-27D0DC7C266B}" type="parTrans" cxnId="{FA930C6F-928D-407A-B174-8CA0456FF592}">
      <dgm:prSet/>
      <dgm:spPr/>
      <dgm:t>
        <a:bodyPr/>
        <a:lstStyle/>
        <a:p>
          <a:endParaRPr lang="en-US"/>
        </a:p>
      </dgm:t>
    </dgm:pt>
    <dgm:pt modelId="{E22A4AD5-3E3F-4672-8CF1-87159881FADE}" type="sibTrans" cxnId="{FA930C6F-928D-407A-B174-8CA0456FF592}">
      <dgm:prSet/>
      <dgm:spPr/>
      <dgm:t>
        <a:bodyPr/>
        <a:lstStyle/>
        <a:p>
          <a:endParaRPr lang="en-US"/>
        </a:p>
      </dgm:t>
    </dgm:pt>
    <dgm:pt modelId="{60C4D345-B164-42DC-BF01-B7955B6C709D}">
      <dgm:prSet/>
      <dgm:spPr/>
      <dgm:t>
        <a:bodyPr/>
        <a:lstStyle/>
        <a:p>
          <a:r>
            <a:rPr lang="it-IT"/>
            <a:t>Originalità, artista individuale </a:t>
          </a:r>
          <a:r>
            <a:rPr lang="it-IT">
              <a:sym typeface="Wingdings" panose="05000000000000000000" pitchFamily="2" charset="2"/>
            </a:rPr>
            <a:t></a:t>
          </a:r>
          <a:r>
            <a:rPr lang="it-IT"/>
            <a:t> plagio</a:t>
          </a:r>
          <a:endParaRPr lang="en-US"/>
        </a:p>
      </dgm:t>
    </dgm:pt>
    <dgm:pt modelId="{564A86A2-3D32-496A-A579-4B7D797ECA4E}" type="parTrans" cxnId="{AB756CDA-906C-479F-AF24-404A0104FA4D}">
      <dgm:prSet/>
      <dgm:spPr/>
      <dgm:t>
        <a:bodyPr/>
        <a:lstStyle/>
        <a:p>
          <a:endParaRPr lang="en-US"/>
        </a:p>
      </dgm:t>
    </dgm:pt>
    <dgm:pt modelId="{D7401252-0EF1-4BF0-BA1A-77290FF4B47F}" type="sibTrans" cxnId="{AB756CDA-906C-479F-AF24-404A0104FA4D}">
      <dgm:prSet/>
      <dgm:spPr/>
      <dgm:t>
        <a:bodyPr/>
        <a:lstStyle/>
        <a:p>
          <a:endParaRPr lang="en-US"/>
        </a:p>
      </dgm:t>
    </dgm:pt>
    <dgm:pt modelId="{FEF05EE8-AEE4-4CC4-A1EF-02C46F73E1EA}">
      <dgm:prSet/>
      <dgm:spPr/>
      <dgm:t>
        <a:bodyPr/>
        <a:lstStyle/>
        <a:p>
          <a:r>
            <a:rPr lang="it-IT"/>
            <a:t>Uniformità e normalizzazione linguistica</a:t>
          </a:r>
          <a:endParaRPr lang="en-US"/>
        </a:p>
      </dgm:t>
    </dgm:pt>
    <dgm:pt modelId="{A6F5BB71-F29B-474C-87EB-3069F1715BFF}" type="parTrans" cxnId="{DA121B8A-EA17-4FF0-A63B-7CA284C70722}">
      <dgm:prSet/>
      <dgm:spPr/>
      <dgm:t>
        <a:bodyPr/>
        <a:lstStyle/>
        <a:p>
          <a:endParaRPr lang="en-US"/>
        </a:p>
      </dgm:t>
    </dgm:pt>
    <dgm:pt modelId="{26B48BA2-AA67-4C70-A76B-CAE9FF0943ED}" type="sibTrans" cxnId="{DA121B8A-EA17-4FF0-A63B-7CA284C70722}">
      <dgm:prSet/>
      <dgm:spPr/>
      <dgm:t>
        <a:bodyPr/>
        <a:lstStyle/>
        <a:p>
          <a:endParaRPr lang="en-US"/>
        </a:p>
      </dgm:t>
    </dgm:pt>
    <dgm:pt modelId="{B2342D8D-1251-EE4B-93CE-FE067527C805}" type="pres">
      <dgm:prSet presAssocID="{9A77F946-7842-428A-A3A5-306C98A2421A}" presName="diagram" presStyleCnt="0">
        <dgm:presLayoutVars>
          <dgm:dir/>
          <dgm:resizeHandles val="exact"/>
        </dgm:presLayoutVars>
      </dgm:prSet>
      <dgm:spPr/>
    </dgm:pt>
    <dgm:pt modelId="{666D4C84-8CAB-F941-9BE1-F83CD0B4F436}" type="pres">
      <dgm:prSet presAssocID="{E5335573-BAA5-48CD-B104-04FD9636A043}" presName="node" presStyleLbl="node1" presStyleIdx="0" presStyleCnt="7">
        <dgm:presLayoutVars>
          <dgm:bulletEnabled val="1"/>
        </dgm:presLayoutVars>
      </dgm:prSet>
      <dgm:spPr/>
    </dgm:pt>
    <dgm:pt modelId="{93F1B603-6536-8648-AC78-0798F18D5696}" type="pres">
      <dgm:prSet presAssocID="{9E46A085-D411-47CF-8066-39211EA84F54}" presName="sibTrans" presStyleCnt="0"/>
      <dgm:spPr/>
    </dgm:pt>
    <dgm:pt modelId="{42C2CD4B-B346-1A46-9A99-09F2698F3CC6}" type="pres">
      <dgm:prSet presAssocID="{8C2CC7D6-9DE9-4C5B-A218-682B2D1717D4}" presName="node" presStyleLbl="node1" presStyleIdx="1" presStyleCnt="7">
        <dgm:presLayoutVars>
          <dgm:bulletEnabled val="1"/>
        </dgm:presLayoutVars>
      </dgm:prSet>
      <dgm:spPr/>
    </dgm:pt>
    <dgm:pt modelId="{F97E4AA0-95AE-8F4D-A30C-D4553D510A7F}" type="pres">
      <dgm:prSet presAssocID="{BC333BE4-D65B-40D0-BAD5-1A5AC02BF998}" presName="sibTrans" presStyleCnt="0"/>
      <dgm:spPr/>
    </dgm:pt>
    <dgm:pt modelId="{0680408D-323A-A04B-8E34-8E44C0FED847}" type="pres">
      <dgm:prSet presAssocID="{E12A92BF-535C-4AD3-AA98-83C86CD32BF1}" presName="node" presStyleLbl="node1" presStyleIdx="2" presStyleCnt="7">
        <dgm:presLayoutVars>
          <dgm:bulletEnabled val="1"/>
        </dgm:presLayoutVars>
      </dgm:prSet>
      <dgm:spPr/>
    </dgm:pt>
    <dgm:pt modelId="{1CF6641B-F970-984B-8C02-B902798C6FCB}" type="pres">
      <dgm:prSet presAssocID="{82D331CB-FCB6-40CF-B491-54B1CA79291E}" presName="sibTrans" presStyleCnt="0"/>
      <dgm:spPr/>
    </dgm:pt>
    <dgm:pt modelId="{6F113477-23CC-1E46-82FF-D9257EED4088}" type="pres">
      <dgm:prSet presAssocID="{FB81120E-3993-4E79-8EF3-CCAD0CFD0EF1}" presName="node" presStyleLbl="node1" presStyleIdx="3" presStyleCnt="7">
        <dgm:presLayoutVars>
          <dgm:bulletEnabled val="1"/>
        </dgm:presLayoutVars>
      </dgm:prSet>
      <dgm:spPr/>
    </dgm:pt>
    <dgm:pt modelId="{63480366-E2D3-874B-99BA-AD98F7BA3072}" type="pres">
      <dgm:prSet presAssocID="{AC51C838-2853-4455-9B9D-1A48FC0CDF3E}" presName="sibTrans" presStyleCnt="0"/>
      <dgm:spPr/>
    </dgm:pt>
    <dgm:pt modelId="{EA2EA55F-F87B-B945-8DFB-89E3E970B8D7}" type="pres">
      <dgm:prSet presAssocID="{1B0EC10C-3E49-48CC-A8C5-F975B1688770}" presName="node" presStyleLbl="node1" presStyleIdx="4" presStyleCnt="7">
        <dgm:presLayoutVars>
          <dgm:bulletEnabled val="1"/>
        </dgm:presLayoutVars>
      </dgm:prSet>
      <dgm:spPr/>
    </dgm:pt>
    <dgm:pt modelId="{D9670AC1-6A80-3E42-A896-E7F70B6FE8E8}" type="pres">
      <dgm:prSet presAssocID="{E22A4AD5-3E3F-4672-8CF1-87159881FADE}" presName="sibTrans" presStyleCnt="0"/>
      <dgm:spPr/>
    </dgm:pt>
    <dgm:pt modelId="{5261B715-D1D5-8D4D-B758-76CD87D60D6A}" type="pres">
      <dgm:prSet presAssocID="{60C4D345-B164-42DC-BF01-B7955B6C709D}" presName="node" presStyleLbl="node1" presStyleIdx="5" presStyleCnt="7">
        <dgm:presLayoutVars>
          <dgm:bulletEnabled val="1"/>
        </dgm:presLayoutVars>
      </dgm:prSet>
      <dgm:spPr/>
    </dgm:pt>
    <dgm:pt modelId="{5818CBD8-D3A8-C245-8B73-A66DAB5E12B1}" type="pres">
      <dgm:prSet presAssocID="{D7401252-0EF1-4BF0-BA1A-77290FF4B47F}" presName="sibTrans" presStyleCnt="0"/>
      <dgm:spPr/>
    </dgm:pt>
    <dgm:pt modelId="{66A1D7FD-D549-4940-84B6-288A8125B071}" type="pres">
      <dgm:prSet presAssocID="{FEF05EE8-AEE4-4CC4-A1EF-02C46F73E1EA}" presName="node" presStyleLbl="node1" presStyleIdx="6" presStyleCnt="7">
        <dgm:presLayoutVars>
          <dgm:bulletEnabled val="1"/>
        </dgm:presLayoutVars>
      </dgm:prSet>
      <dgm:spPr/>
    </dgm:pt>
  </dgm:ptLst>
  <dgm:cxnLst>
    <dgm:cxn modelId="{402AA651-E73B-4E41-BFFF-1C915918E292}" srcId="{9A77F946-7842-428A-A3A5-306C98A2421A}" destId="{E12A92BF-535C-4AD3-AA98-83C86CD32BF1}" srcOrd="2" destOrd="0" parTransId="{3246B04B-38AF-43EC-9B64-DFA71456BAE0}" sibTransId="{82D331CB-FCB6-40CF-B491-54B1CA79291E}"/>
    <dgm:cxn modelId="{4527B45C-9345-4139-942E-2A7CB32D09DC}" srcId="{9A77F946-7842-428A-A3A5-306C98A2421A}" destId="{FB81120E-3993-4E79-8EF3-CCAD0CFD0EF1}" srcOrd="3" destOrd="0" parTransId="{016C8F37-D22B-44A9-8065-58A5A0EFDE89}" sibTransId="{AC51C838-2853-4455-9B9D-1A48FC0CDF3E}"/>
    <dgm:cxn modelId="{4CBC1464-B453-974F-B393-D5B5256E6B48}" type="presOf" srcId="{8C2CC7D6-9DE9-4C5B-A218-682B2D1717D4}" destId="{42C2CD4B-B346-1A46-9A99-09F2698F3CC6}" srcOrd="0" destOrd="0" presId="urn:microsoft.com/office/officeart/2005/8/layout/default"/>
    <dgm:cxn modelId="{FA930C6F-928D-407A-B174-8CA0456FF592}" srcId="{9A77F946-7842-428A-A3A5-306C98A2421A}" destId="{1B0EC10C-3E49-48CC-A8C5-F975B1688770}" srcOrd="4" destOrd="0" parTransId="{A0C0CCA7-5CE3-47AA-8007-27D0DC7C266B}" sibTransId="{E22A4AD5-3E3F-4672-8CF1-87159881FADE}"/>
    <dgm:cxn modelId="{DA121B8A-EA17-4FF0-A63B-7CA284C70722}" srcId="{9A77F946-7842-428A-A3A5-306C98A2421A}" destId="{FEF05EE8-AEE4-4CC4-A1EF-02C46F73E1EA}" srcOrd="6" destOrd="0" parTransId="{A6F5BB71-F29B-474C-87EB-3069F1715BFF}" sibTransId="{26B48BA2-AA67-4C70-A76B-CAE9FF0943ED}"/>
    <dgm:cxn modelId="{E13E7894-39D4-E741-898F-589A8952F757}" type="presOf" srcId="{9A77F946-7842-428A-A3A5-306C98A2421A}" destId="{B2342D8D-1251-EE4B-93CE-FE067527C805}" srcOrd="0" destOrd="0" presId="urn:microsoft.com/office/officeart/2005/8/layout/default"/>
    <dgm:cxn modelId="{B3E39B97-8157-4401-9243-34501ACA5AD9}" srcId="{9A77F946-7842-428A-A3A5-306C98A2421A}" destId="{E5335573-BAA5-48CD-B104-04FD9636A043}" srcOrd="0" destOrd="0" parTransId="{04995F85-D43D-4C35-B502-E6F2FD7AB92D}" sibTransId="{9E46A085-D411-47CF-8066-39211EA84F54}"/>
    <dgm:cxn modelId="{71F57799-1BBF-944E-9300-B79533403C6D}" type="presOf" srcId="{60C4D345-B164-42DC-BF01-B7955B6C709D}" destId="{5261B715-D1D5-8D4D-B758-76CD87D60D6A}" srcOrd="0" destOrd="0" presId="urn:microsoft.com/office/officeart/2005/8/layout/default"/>
    <dgm:cxn modelId="{FCDDF8AB-7A42-0646-889D-C6591A16F5C2}" type="presOf" srcId="{E5335573-BAA5-48CD-B104-04FD9636A043}" destId="{666D4C84-8CAB-F941-9BE1-F83CD0B4F436}" srcOrd="0" destOrd="0" presId="urn:microsoft.com/office/officeart/2005/8/layout/default"/>
    <dgm:cxn modelId="{A0A5FFB8-509F-D347-B363-B40AA2D3E1D1}" type="presOf" srcId="{FB81120E-3993-4E79-8EF3-CCAD0CFD0EF1}" destId="{6F113477-23CC-1E46-82FF-D9257EED4088}" srcOrd="0" destOrd="0" presId="urn:microsoft.com/office/officeart/2005/8/layout/default"/>
    <dgm:cxn modelId="{B85A68C1-C85D-3345-9F62-BF43F24F68EE}" type="presOf" srcId="{1B0EC10C-3E49-48CC-A8C5-F975B1688770}" destId="{EA2EA55F-F87B-B945-8DFB-89E3E970B8D7}" srcOrd="0" destOrd="0" presId="urn:microsoft.com/office/officeart/2005/8/layout/default"/>
    <dgm:cxn modelId="{81086ACA-674F-493F-9C52-0FD888BCBC12}" srcId="{9A77F946-7842-428A-A3A5-306C98A2421A}" destId="{8C2CC7D6-9DE9-4C5B-A218-682B2D1717D4}" srcOrd="1" destOrd="0" parTransId="{91798A36-73DA-4E7D-87A3-B6BA75E934A0}" sibTransId="{BC333BE4-D65B-40D0-BAD5-1A5AC02BF998}"/>
    <dgm:cxn modelId="{7398ACD6-6B1A-D44E-8010-0CA20790EDAE}" type="presOf" srcId="{FEF05EE8-AEE4-4CC4-A1EF-02C46F73E1EA}" destId="{66A1D7FD-D549-4940-84B6-288A8125B071}" srcOrd="0" destOrd="0" presId="urn:microsoft.com/office/officeart/2005/8/layout/default"/>
    <dgm:cxn modelId="{AB756CDA-906C-479F-AF24-404A0104FA4D}" srcId="{9A77F946-7842-428A-A3A5-306C98A2421A}" destId="{60C4D345-B164-42DC-BF01-B7955B6C709D}" srcOrd="5" destOrd="0" parTransId="{564A86A2-3D32-496A-A579-4B7D797ECA4E}" sibTransId="{D7401252-0EF1-4BF0-BA1A-77290FF4B47F}"/>
    <dgm:cxn modelId="{DBB4A2E5-8C5A-CA4D-BDE5-99906397C0EC}" type="presOf" srcId="{E12A92BF-535C-4AD3-AA98-83C86CD32BF1}" destId="{0680408D-323A-A04B-8E34-8E44C0FED847}" srcOrd="0" destOrd="0" presId="urn:microsoft.com/office/officeart/2005/8/layout/default"/>
    <dgm:cxn modelId="{D3613600-DD2C-4A41-9B3E-51B020D21B0D}" type="presParOf" srcId="{B2342D8D-1251-EE4B-93CE-FE067527C805}" destId="{666D4C84-8CAB-F941-9BE1-F83CD0B4F436}" srcOrd="0" destOrd="0" presId="urn:microsoft.com/office/officeart/2005/8/layout/default"/>
    <dgm:cxn modelId="{10171680-4FEE-5544-ABFD-B207AAB5E6EE}" type="presParOf" srcId="{B2342D8D-1251-EE4B-93CE-FE067527C805}" destId="{93F1B603-6536-8648-AC78-0798F18D5696}" srcOrd="1" destOrd="0" presId="urn:microsoft.com/office/officeart/2005/8/layout/default"/>
    <dgm:cxn modelId="{DEA7626C-C801-2A47-A81A-599E4FF741AE}" type="presParOf" srcId="{B2342D8D-1251-EE4B-93CE-FE067527C805}" destId="{42C2CD4B-B346-1A46-9A99-09F2698F3CC6}" srcOrd="2" destOrd="0" presId="urn:microsoft.com/office/officeart/2005/8/layout/default"/>
    <dgm:cxn modelId="{C756E4CA-FCB1-584D-8FCB-5585F5021E10}" type="presParOf" srcId="{B2342D8D-1251-EE4B-93CE-FE067527C805}" destId="{F97E4AA0-95AE-8F4D-A30C-D4553D510A7F}" srcOrd="3" destOrd="0" presId="urn:microsoft.com/office/officeart/2005/8/layout/default"/>
    <dgm:cxn modelId="{331D790A-149C-914A-B93E-17D22BC93092}" type="presParOf" srcId="{B2342D8D-1251-EE4B-93CE-FE067527C805}" destId="{0680408D-323A-A04B-8E34-8E44C0FED847}" srcOrd="4" destOrd="0" presId="urn:microsoft.com/office/officeart/2005/8/layout/default"/>
    <dgm:cxn modelId="{1FEF7B76-0C9A-5B4C-B0B3-7AA413AB65B7}" type="presParOf" srcId="{B2342D8D-1251-EE4B-93CE-FE067527C805}" destId="{1CF6641B-F970-984B-8C02-B902798C6FCB}" srcOrd="5" destOrd="0" presId="urn:microsoft.com/office/officeart/2005/8/layout/default"/>
    <dgm:cxn modelId="{73B2A2B0-81B4-D845-8BAE-F11AEE060D50}" type="presParOf" srcId="{B2342D8D-1251-EE4B-93CE-FE067527C805}" destId="{6F113477-23CC-1E46-82FF-D9257EED4088}" srcOrd="6" destOrd="0" presId="urn:microsoft.com/office/officeart/2005/8/layout/default"/>
    <dgm:cxn modelId="{A183E342-2CF3-2F41-A23E-094AE7851351}" type="presParOf" srcId="{B2342D8D-1251-EE4B-93CE-FE067527C805}" destId="{63480366-E2D3-874B-99BA-AD98F7BA3072}" srcOrd="7" destOrd="0" presId="urn:microsoft.com/office/officeart/2005/8/layout/default"/>
    <dgm:cxn modelId="{4C282618-9460-B148-94A4-2C64BF63225D}" type="presParOf" srcId="{B2342D8D-1251-EE4B-93CE-FE067527C805}" destId="{EA2EA55F-F87B-B945-8DFB-89E3E970B8D7}" srcOrd="8" destOrd="0" presId="urn:microsoft.com/office/officeart/2005/8/layout/default"/>
    <dgm:cxn modelId="{DB6BA09B-F0A3-8040-9A3B-84CF2F72F3A3}" type="presParOf" srcId="{B2342D8D-1251-EE4B-93CE-FE067527C805}" destId="{D9670AC1-6A80-3E42-A896-E7F70B6FE8E8}" srcOrd="9" destOrd="0" presId="urn:microsoft.com/office/officeart/2005/8/layout/default"/>
    <dgm:cxn modelId="{E9F03FDD-519C-B640-B68D-861901D72234}" type="presParOf" srcId="{B2342D8D-1251-EE4B-93CE-FE067527C805}" destId="{5261B715-D1D5-8D4D-B758-76CD87D60D6A}" srcOrd="10" destOrd="0" presId="urn:microsoft.com/office/officeart/2005/8/layout/default"/>
    <dgm:cxn modelId="{163D8D38-D083-CF4E-BC91-605890E94E1C}" type="presParOf" srcId="{B2342D8D-1251-EE4B-93CE-FE067527C805}" destId="{5818CBD8-D3A8-C245-8B73-A66DAB5E12B1}" srcOrd="11" destOrd="0" presId="urn:microsoft.com/office/officeart/2005/8/layout/default"/>
    <dgm:cxn modelId="{AB17FECF-0D36-5245-91A3-EE5E79A9BE5F}" type="presParOf" srcId="{B2342D8D-1251-EE4B-93CE-FE067527C805}" destId="{66A1D7FD-D549-4940-84B6-288A8125B07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9AF9CD-D036-45F0-A8A5-4C73BAF9E9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9BE2C09-3DF6-4783-A8FF-7D562D7AB010}">
      <dgm:prSet/>
      <dgm:spPr/>
      <dgm:t>
        <a:bodyPr/>
        <a:lstStyle/>
        <a:p>
          <a:r>
            <a:rPr lang="it-IT"/>
            <a:t>immediato, concentrazione sul presente</a:t>
          </a:r>
          <a:endParaRPr lang="en-US"/>
        </a:p>
      </dgm:t>
    </dgm:pt>
    <dgm:pt modelId="{A5CC3E09-5F00-43BA-B0D1-0F6C0165A10E}" type="parTrans" cxnId="{B47218BE-23E9-429D-A952-FF0BCF326BA7}">
      <dgm:prSet/>
      <dgm:spPr/>
      <dgm:t>
        <a:bodyPr/>
        <a:lstStyle/>
        <a:p>
          <a:endParaRPr lang="en-US"/>
        </a:p>
      </dgm:t>
    </dgm:pt>
    <dgm:pt modelId="{D8115740-DACE-427B-96EB-948CCE8BFE12}" type="sibTrans" cxnId="{B47218BE-23E9-429D-A952-FF0BCF326BA7}">
      <dgm:prSet/>
      <dgm:spPr/>
      <dgm:t>
        <a:bodyPr/>
        <a:lstStyle/>
        <a:p>
          <a:endParaRPr lang="en-US"/>
        </a:p>
      </dgm:t>
    </dgm:pt>
    <dgm:pt modelId="{77E89CF5-C809-4574-B742-B5BDFCF299E1}">
      <dgm:prSet/>
      <dgm:spPr/>
      <dgm:t>
        <a:bodyPr/>
        <a:lstStyle/>
        <a:p>
          <a:r>
            <a:rPr lang="it-IT"/>
            <a:t>mistica partecipatoria</a:t>
          </a:r>
          <a:endParaRPr lang="en-US"/>
        </a:p>
      </dgm:t>
    </dgm:pt>
    <dgm:pt modelId="{CEC6D3BA-7DB4-4569-8DE4-3F7CA924073B}" type="parTrans" cxnId="{95D473ED-C48C-49E8-A6AA-4FE0E0882036}">
      <dgm:prSet/>
      <dgm:spPr/>
      <dgm:t>
        <a:bodyPr/>
        <a:lstStyle/>
        <a:p>
          <a:endParaRPr lang="en-US"/>
        </a:p>
      </dgm:t>
    </dgm:pt>
    <dgm:pt modelId="{A4BEBA68-43DB-44F1-8444-DCFB44FA7C97}" type="sibTrans" cxnId="{95D473ED-C48C-49E8-A6AA-4FE0E0882036}">
      <dgm:prSet/>
      <dgm:spPr/>
      <dgm:t>
        <a:bodyPr/>
        <a:lstStyle/>
        <a:p>
          <a:endParaRPr lang="en-US"/>
        </a:p>
      </dgm:t>
    </dgm:pt>
    <dgm:pt modelId="{D7162AE9-D0A6-47F9-975D-8087CC286E3D}">
      <dgm:prSet/>
      <dgm:spPr/>
      <dgm:t>
        <a:bodyPr/>
        <a:lstStyle/>
        <a:p>
          <a:r>
            <a:rPr lang="it-IT"/>
            <a:t>senso di comunità, emotività</a:t>
          </a:r>
          <a:endParaRPr lang="en-US"/>
        </a:p>
      </dgm:t>
    </dgm:pt>
    <dgm:pt modelId="{E417D64E-E2D9-439F-93D3-0FA7BCD9817E}" type="parTrans" cxnId="{78E65BE5-9F85-4595-959C-D52E4B6C96DA}">
      <dgm:prSet/>
      <dgm:spPr/>
      <dgm:t>
        <a:bodyPr/>
        <a:lstStyle/>
        <a:p>
          <a:endParaRPr lang="en-US"/>
        </a:p>
      </dgm:t>
    </dgm:pt>
    <dgm:pt modelId="{B1099126-A4FE-40D9-802D-01B3A7DD3D7A}" type="sibTrans" cxnId="{78E65BE5-9F85-4595-959C-D52E4B6C96DA}">
      <dgm:prSet/>
      <dgm:spPr/>
      <dgm:t>
        <a:bodyPr/>
        <a:lstStyle/>
        <a:p>
          <a:endParaRPr lang="en-US"/>
        </a:p>
      </dgm:t>
    </dgm:pt>
    <dgm:pt modelId="{8FFEFE29-155C-43BB-AC84-AC62A5036EA8}">
      <dgm:prSet/>
      <dgm:spPr/>
      <dgm:t>
        <a:bodyPr/>
        <a:lstStyle/>
        <a:p>
          <a:r>
            <a:rPr lang="it-IT"/>
            <a:t>simultaneità, gratifica immediata</a:t>
          </a:r>
          <a:endParaRPr lang="en-US"/>
        </a:p>
      </dgm:t>
    </dgm:pt>
    <dgm:pt modelId="{4A4DEB38-A2AB-41C1-9F3D-202A9DDE62D0}" type="parTrans" cxnId="{936C4339-1EFC-422F-86D7-76195E2C89D1}">
      <dgm:prSet/>
      <dgm:spPr/>
      <dgm:t>
        <a:bodyPr/>
        <a:lstStyle/>
        <a:p>
          <a:endParaRPr lang="en-US"/>
        </a:p>
      </dgm:t>
    </dgm:pt>
    <dgm:pt modelId="{2F42DB6C-E100-4F68-B32D-C5EE580E3F38}" type="sibTrans" cxnId="{936C4339-1EFC-422F-86D7-76195E2C89D1}">
      <dgm:prSet/>
      <dgm:spPr/>
      <dgm:t>
        <a:bodyPr/>
        <a:lstStyle/>
        <a:p>
          <a:endParaRPr lang="en-US"/>
        </a:p>
      </dgm:t>
    </dgm:pt>
    <dgm:pt modelId="{96567638-3A2D-436A-9195-E5B95F55F8A9}" type="pres">
      <dgm:prSet presAssocID="{4F9AF9CD-D036-45F0-A8A5-4C73BAF9E9FF}" presName="root" presStyleCnt="0">
        <dgm:presLayoutVars>
          <dgm:dir/>
          <dgm:resizeHandles val="exact"/>
        </dgm:presLayoutVars>
      </dgm:prSet>
      <dgm:spPr/>
    </dgm:pt>
    <dgm:pt modelId="{2A542602-F547-4666-8C06-6543D82AEF7E}" type="pres">
      <dgm:prSet presAssocID="{C9BE2C09-3DF6-4783-A8FF-7D562D7AB010}" presName="compNode" presStyleCnt="0"/>
      <dgm:spPr/>
    </dgm:pt>
    <dgm:pt modelId="{14D12F7F-E066-4756-B188-3B61A309CEA4}" type="pres">
      <dgm:prSet presAssocID="{C9BE2C09-3DF6-4783-A8FF-7D562D7AB010}" presName="bgRect" presStyleLbl="bgShp" presStyleIdx="0" presStyleCnt="4"/>
      <dgm:spPr/>
    </dgm:pt>
    <dgm:pt modelId="{089D4145-3C96-4F90-836F-439C71E55B8F}" type="pres">
      <dgm:prSet presAssocID="{C9BE2C09-3DF6-4783-A8FF-7D562D7AB010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2775484D-3DC2-4B21-AB13-3E22B5E970FC}" type="pres">
      <dgm:prSet presAssocID="{C9BE2C09-3DF6-4783-A8FF-7D562D7AB010}" presName="spaceRect" presStyleCnt="0"/>
      <dgm:spPr/>
    </dgm:pt>
    <dgm:pt modelId="{DB7675FC-A730-4292-A128-550819D8B6B0}" type="pres">
      <dgm:prSet presAssocID="{C9BE2C09-3DF6-4783-A8FF-7D562D7AB010}" presName="parTx" presStyleLbl="revTx" presStyleIdx="0" presStyleCnt="4">
        <dgm:presLayoutVars>
          <dgm:chMax val="0"/>
          <dgm:chPref val="0"/>
        </dgm:presLayoutVars>
      </dgm:prSet>
      <dgm:spPr/>
    </dgm:pt>
    <dgm:pt modelId="{87D010B0-5211-47EB-B4E1-E098489BAAFF}" type="pres">
      <dgm:prSet presAssocID="{D8115740-DACE-427B-96EB-948CCE8BFE12}" presName="sibTrans" presStyleCnt="0"/>
      <dgm:spPr/>
    </dgm:pt>
    <dgm:pt modelId="{7A8CB30F-E5AE-4A85-8657-4E64779BB74C}" type="pres">
      <dgm:prSet presAssocID="{77E89CF5-C809-4574-B742-B5BDFCF299E1}" presName="compNode" presStyleCnt="0"/>
      <dgm:spPr/>
    </dgm:pt>
    <dgm:pt modelId="{729E8496-2988-4F68-8828-C9DD2487D2FD}" type="pres">
      <dgm:prSet presAssocID="{77E89CF5-C809-4574-B742-B5BDFCF299E1}" presName="bgRect" presStyleLbl="bgShp" presStyleIdx="1" presStyleCnt="4"/>
      <dgm:spPr/>
    </dgm:pt>
    <dgm:pt modelId="{18FC324F-DB92-4241-B80F-31049BC8C205}" type="pres">
      <dgm:prSet presAssocID="{77E89CF5-C809-4574-B742-B5BDFCF299E1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anta"/>
        </a:ext>
      </dgm:extLst>
    </dgm:pt>
    <dgm:pt modelId="{4537BEAD-F384-4F4B-B694-96085B19A359}" type="pres">
      <dgm:prSet presAssocID="{77E89CF5-C809-4574-B742-B5BDFCF299E1}" presName="spaceRect" presStyleCnt="0"/>
      <dgm:spPr/>
    </dgm:pt>
    <dgm:pt modelId="{88EBDF75-783F-44CD-9604-CB9B488A2756}" type="pres">
      <dgm:prSet presAssocID="{77E89CF5-C809-4574-B742-B5BDFCF299E1}" presName="parTx" presStyleLbl="revTx" presStyleIdx="1" presStyleCnt="4">
        <dgm:presLayoutVars>
          <dgm:chMax val="0"/>
          <dgm:chPref val="0"/>
        </dgm:presLayoutVars>
      </dgm:prSet>
      <dgm:spPr/>
    </dgm:pt>
    <dgm:pt modelId="{33AEF105-30AE-4CCF-9146-B700377F492E}" type="pres">
      <dgm:prSet presAssocID="{A4BEBA68-43DB-44F1-8444-DCFB44FA7C97}" presName="sibTrans" presStyleCnt="0"/>
      <dgm:spPr/>
    </dgm:pt>
    <dgm:pt modelId="{56E6364B-C7EF-455F-BD71-F0B524324DE8}" type="pres">
      <dgm:prSet presAssocID="{D7162AE9-D0A6-47F9-975D-8087CC286E3D}" presName="compNode" presStyleCnt="0"/>
      <dgm:spPr/>
    </dgm:pt>
    <dgm:pt modelId="{B1A2B67D-0554-4BAE-96CD-1CC79B3DA3FA}" type="pres">
      <dgm:prSet presAssocID="{D7162AE9-D0A6-47F9-975D-8087CC286E3D}" presName="bgRect" presStyleLbl="bgShp" presStyleIdx="2" presStyleCnt="4"/>
      <dgm:spPr/>
    </dgm:pt>
    <dgm:pt modelId="{8D934F60-EAB3-445A-A0D2-7FE17949E4C0}" type="pres">
      <dgm:prSet presAssocID="{D7162AE9-D0A6-47F9-975D-8087CC286E3D}" presName="iconRect" presStyleLbl="node1" presStyleIdx="2" presStyleCnt="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11F8E790-F18B-4F40-9FF6-27FB462FB400}" type="pres">
      <dgm:prSet presAssocID="{D7162AE9-D0A6-47F9-975D-8087CC286E3D}" presName="spaceRect" presStyleCnt="0"/>
      <dgm:spPr/>
    </dgm:pt>
    <dgm:pt modelId="{A8520060-D942-43EC-AB1E-D55D5102E81A}" type="pres">
      <dgm:prSet presAssocID="{D7162AE9-D0A6-47F9-975D-8087CC286E3D}" presName="parTx" presStyleLbl="revTx" presStyleIdx="2" presStyleCnt="4">
        <dgm:presLayoutVars>
          <dgm:chMax val="0"/>
          <dgm:chPref val="0"/>
        </dgm:presLayoutVars>
      </dgm:prSet>
      <dgm:spPr/>
    </dgm:pt>
    <dgm:pt modelId="{E6234082-73C8-46F2-81D0-DA489EA18C93}" type="pres">
      <dgm:prSet presAssocID="{B1099126-A4FE-40D9-802D-01B3A7DD3D7A}" presName="sibTrans" presStyleCnt="0"/>
      <dgm:spPr/>
    </dgm:pt>
    <dgm:pt modelId="{B8836B16-FA1E-49CA-91D9-AB7E12CB2186}" type="pres">
      <dgm:prSet presAssocID="{8FFEFE29-155C-43BB-AC84-AC62A5036EA8}" presName="compNode" presStyleCnt="0"/>
      <dgm:spPr/>
    </dgm:pt>
    <dgm:pt modelId="{2EB76C81-86A4-4A13-B3C3-0A4F1179BE12}" type="pres">
      <dgm:prSet presAssocID="{8FFEFE29-155C-43BB-AC84-AC62A5036EA8}" presName="bgRect" presStyleLbl="bgShp" presStyleIdx="3" presStyleCnt="4"/>
      <dgm:spPr/>
    </dgm:pt>
    <dgm:pt modelId="{B5C2E676-7BD2-4A7E-B834-4B1D9854A46A}" type="pres">
      <dgm:prSet presAssocID="{8FFEFE29-155C-43BB-AC84-AC62A5036EA8}" presName="iconRect" presStyleLbl="node1" presStyleIdx="3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ometro"/>
        </a:ext>
      </dgm:extLst>
    </dgm:pt>
    <dgm:pt modelId="{9A2A5C40-9CA9-48F9-B38E-66AB4992CA82}" type="pres">
      <dgm:prSet presAssocID="{8FFEFE29-155C-43BB-AC84-AC62A5036EA8}" presName="spaceRect" presStyleCnt="0"/>
      <dgm:spPr/>
    </dgm:pt>
    <dgm:pt modelId="{5D98CF7D-0202-44AF-ADD9-EFD271FCF47F}" type="pres">
      <dgm:prSet presAssocID="{8FFEFE29-155C-43BB-AC84-AC62A5036EA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36C4339-1EFC-422F-86D7-76195E2C89D1}" srcId="{4F9AF9CD-D036-45F0-A8A5-4C73BAF9E9FF}" destId="{8FFEFE29-155C-43BB-AC84-AC62A5036EA8}" srcOrd="3" destOrd="0" parTransId="{4A4DEB38-A2AB-41C1-9F3D-202A9DDE62D0}" sibTransId="{2F42DB6C-E100-4F68-B32D-C5EE580E3F38}"/>
    <dgm:cxn modelId="{7C36A05A-7DD4-4C42-AA62-3B010206D743}" type="presOf" srcId="{4F9AF9CD-D036-45F0-A8A5-4C73BAF9E9FF}" destId="{96567638-3A2D-436A-9195-E5B95F55F8A9}" srcOrd="0" destOrd="0" presId="urn:microsoft.com/office/officeart/2018/2/layout/IconVerticalSolidList"/>
    <dgm:cxn modelId="{6264E699-E042-45EC-92FA-15E156481F08}" type="presOf" srcId="{D7162AE9-D0A6-47F9-975D-8087CC286E3D}" destId="{A8520060-D942-43EC-AB1E-D55D5102E81A}" srcOrd="0" destOrd="0" presId="urn:microsoft.com/office/officeart/2018/2/layout/IconVerticalSolidList"/>
    <dgm:cxn modelId="{2FB569A1-613D-4F91-8391-37A913F9D7EE}" type="presOf" srcId="{8FFEFE29-155C-43BB-AC84-AC62A5036EA8}" destId="{5D98CF7D-0202-44AF-ADD9-EFD271FCF47F}" srcOrd="0" destOrd="0" presId="urn:microsoft.com/office/officeart/2018/2/layout/IconVerticalSolidList"/>
    <dgm:cxn modelId="{9EC2DCA7-321D-4641-BF45-83061CE4345B}" type="presOf" srcId="{77E89CF5-C809-4574-B742-B5BDFCF299E1}" destId="{88EBDF75-783F-44CD-9604-CB9B488A2756}" srcOrd="0" destOrd="0" presId="urn:microsoft.com/office/officeart/2018/2/layout/IconVerticalSolidList"/>
    <dgm:cxn modelId="{B47218BE-23E9-429D-A952-FF0BCF326BA7}" srcId="{4F9AF9CD-D036-45F0-A8A5-4C73BAF9E9FF}" destId="{C9BE2C09-3DF6-4783-A8FF-7D562D7AB010}" srcOrd="0" destOrd="0" parTransId="{A5CC3E09-5F00-43BA-B0D1-0F6C0165A10E}" sibTransId="{D8115740-DACE-427B-96EB-948CCE8BFE12}"/>
    <dgm:cxn modelId="{71244FE1-4452-4BD5-8494-27B4EBD1DFFE}" type="presOf" srcId="{C9BE2C09-3DF6-4783-A8FF-7D562D7AB010}" destId="{DB7675FC-A730-4292-A128-550819D8B6B0}" srcOrd="0" destOrd="0" presId="urn:microsoft.com/office/officeart/2018/2/layout/IconVerticalSolidList"/>
    <dgm:cxn modelId="{78E65BE5-9F85-4595-959C-D52E4B6C96DA}" srcId="{4F9AF9CD-D036-45F0-A8A5-4C73BAF9E9FF}" destId="{D7162AE9-D0A6-47F9-975D-8087CC286E3D}" srcOrd="2" destOrd="0" parTransId="{E417D64E-E2D9-439F-93D3-0FA7BCD9817E}" sibTransId="{B1099126-A4FE-40D9-802D-01B3A7DD3D7A}"/>
    <dgm:cxn modelId="{95D473ED-C48C-49E8-A6AA-4FE0E0882036}" srcId="{4F9AF9CD-D036-45F0-A8A5-4C73BAF9E9FF}" destId="{77E89CF5-C809-4574-B742-B5BDFCF299E1}" srcOrd="1" destOrd="0" parTransId="{CEC6D3BA-7DB4-4569-8DE4-3F7CA924073B}" sibTransId="{A4BEBA68-43DB-44F1-8444-DCFB44FA7C97}"/>
    <dgm:cxn modelId="{53FCD946-C6A4-44B7-85EB-69C46F5AF94D}" type="presParOf" srcId="{96567638-3A2D-436A-9195-E5B95F55F8A9}" destId="{2A542602-F547-4666-8C06-6543D82AEF7E}" srcOrd="0" destOrd="0" presId="urn:microsoft.com/office/officeart/2018/2/layout/IconVerticalSolidList"/>
    <dgm:cxn modelId="{DB040375-4160-48B7-A7F2-7B2407663702}" type="presParOf" srcId="{2A542602-F547-4666-8C06-6543D82AEF7E}" destId="{14D12F7F-E066-4756-B188-3B61A309CEA4}" srcOrd="0" destOrd="0" presId="urn:microsoft.com/office/officeart/2018/2/layout/IconVerticalSolidList"/>
    <dgm:cxn modelId="{CA0F116A-9A38-4D20-B986-6ACB2955223B}" type="presParOf" srcId="{2A542602-F547-4666-8C06-6543D82AEF7E}" destId="{089D4145-3C96-4F90-836F-439C71E55B8F}" srcOrd="1" destOrd="0" presId="urn:microsoft.com/office/officeart/2018/2/layout/IconVerticalSolidList"/>
    <dgm:cxn modelId="{7164B633-FE5C-48F0-9E36-0FDAE6291A6F}" type="presParOf" srcId="{2A542602-F547-4666-8C06-6543D82AEF7E}" destId="{2775484D-3DC2-4B21-AB13-3E22B5E970FC}" srcOrd="2" destOrd="0" presId="urn:microsoft.com/office/officeart/2018/2/layout/IconVerticalSolidList"/>
    <dgm:cxn modelId="{F63BFB89-36DC-4F69-BC4E-826661ACC8F7}" type="presParOf" srcId="{2A542602-F547-4666-8C06-6543D82AEF7E}" destId="{DB7675FC-A730-4292-A128-550819D8B6B0}" srcOrd="3" destOrd="0" presId="urn:microsoft.com/office/officeart/2018/2/layout/IconVerticalSolidList"/>
    <dgm:cxn modelId="{D9D153C6-7F4E-4776-A1CF-23E76DEF5881}" type="presParOf" srcId="{96567638-3A2D-436A-9195-E5B95F55F8A9}" destId="{87D010B0-5211-47EB-B4E1-E098489BAAFF}" srcOrd="1" destOrd="0" presId="urn:microsoft.com/office/officeart/2018/2/layout/IconVerticalSolidList"/>
    <dgm:cxn modelId="{36B88A87-680C-47B6-9AC0-CC9FD8893698}" type="presParOf" srcId="{96567638-3A2D-436A-9195-E5B95F55F8A9}" destId="{7A8CB30F-E5AE-4A85-8657-4E64779BB74C}" srcOrd="2" destOrd="0" presId="urn:microsoft.com/office/officeart/2018/2/layout/IconVerticalSolidList"/>
    <dgm:cxn modelId="{3924F8A6-D1E1-430E-8294-100CCF853074}" type="presParOf" srcId="{7A8CB30F-E5AE-4A85-8657-4E64779BB74C}" destId="{729E8496-2988-4F68-8828-C9DD2487D2FD}" srcOrd="0" destOrd="0" presId="urn:microsoft.com/office/officeart/2018/2/layout/IconVerticalSolidList"/>
    <dgm:cxn modelId="{F5DBA2AF-9A3E-447A-9D94-16AE3BA12764}" type="presParOf" srcId="{7A8CB30F-E5AE-4A85-8657-4E64779BB74C}" destId="{18FC324F-DB92-4241-B80F-31049BC8C205}" srcOrd="1" destOrd="0" presId="urn:microsoft.com/office/officeart/2018/2/layout/IconVerticalSolidList"/>
    <dgm:cxn modelId="{4071360D-2C2F-4359-A9FA-1FD1B335CF18}" type="presParOf" srcId="{7A8CB30F-E5AE-4A85-8657-4E64779BB74C}" destId="{4537BEAD-F384-4F4B-B694-96085B19A359}" srcOrd="2" destOrd="0" presId="urn:microsoft.com/office/officeart/2018/2/layout/IconVerticalSolidList"/>
    <dgm:cxn modelId="{3F8FF6B5-E204-42BE-92D0-30C4B89284C8}" type="presParOf" srcId="{7A8CB30F-E5AE-4A85-8657-4E64779BB74C}" destId="{88EBDF75-783F-44CD-9604-CB9B488A2756}" srcOrd="3" destOrd="0" presId="urn:microsoft.com/office/officeart/2018/2/layout/IconVerticalSolidList"/>
    <dgm:cxn modelId="{D47C6B2B-05E4-4253-A757-1A1837F13656}" type="presParOf" srcId="{96567638-3A2D-436A-9195-E5B95F55F8A9}" destId="{33AEF105-30AE-4CCF-9146-B700377F492E}" srcOrd="3" destOrd="0" presId="urn:microsoft.com/office/officeart/2018/2/layout/IconVerticalSolidList"/>
    <dgm:cxn modelId="{E708FED9-B82D-4529-BDEB-855FC792A089}" type="presParOf" srcId="{96567638-3A2D-436A-9195-E5B95F55F8A9}" destId="{56E6364B-C7EF-455F-BD71-F0B524324DE8}" srcOrd="4" destOrd="0" presId="urn:microsoft.com/office/officeart/2018/2/layout/IconVerticalSolidList"/>
    <dgm:cxn modelId="{FC85C446-83CA-4E64-BEF5-9253AB0FE7D1}" type="presParOf" srcId="{56E6364B-C7EF-455F-BD71-F0B524324DE8}" destId="{B1A2B67D-0554-4BAE-96CD-1CC79B3DA3FA}" srcOrd="0" destOrd="0" presId="urn:microsoft.com/office/officeart/2018/2/layout/IconVerticalSolidList"/>
    <dgm:cxn modelId="{E118E10E-BC1D-4533-9BBC-B4FCA320F514}" type="presParOf" srcId="{56E6364B-C7EF-455F-BD71-F0B524324DE8}" destId="{8D934F60-EAB3-445A-A0D2-7FE17949E4C0}" srcOrd="1" destOrd="0" presId="urn:microsoft.com/office/officeart/2018/2/layout/IconVerticalSolidList"/>
    <dgm:cxn modelId="{7FFE158F-751F-4530-8FA4-1DA49FBECBFE}" type="presParOf" srcId="{56E6364B-C7EF-455F-BD71-F0B524324DE8}" destId="{11F8E790-F18B-4F40-9FF6-27FB462FB400}" srcOrd="2" destOrd="0" presId="urn:microsoft.com/office/officeart/2018/2/layout/IconVerticalSolidList"/>
    <dgm:cxn modelId="{9F7CB6C0-CB8E-4EC2-AF7D-9CB1C158E4C9}" type="presParOf" srcId="{56E6364B-C7EF-455F-BD71-F0B524324DE8}" destId="{A8520060-D942-43EC-AB1E-D55D5102E81A}" srcOrd="3" destOrd="0" presId="urn:microsoft.com/office/officeart/2018/2/layout/IconVerticalSolidList"/>
    <dgm:cxn modelId="{49BB12B7-20C4-4B51-BE37-3345A4F872BC}" type="presParOf" srcId="{96567638-3A2D-436A-9195-E5B95F55F8A9}" destId="{E6234082-73C8-46F2-81D0-DA489EA18C93}" srcOrd="5" destOrd="0" presId="urn:microsoft.com/office/officeart/2018/2/layout/IconVerticalSolidList"/>
    <dgm:cxn modelId="{56BA3954-DFCE-4349-8E9B-893F13E04B99}" type="presParOf" srcId="{96567638-3A2D-436A-9195-E5B95F55F8A9}" destId="{B8836B16-FA1E-49CA-91D9-AB7E12CB2186}" srcOrd="6" destOrd="0" presId="urn:microsoft.com/office/officeart/2018/2/layout/IconVerticalSolidList"/>
    <dgm:cxn modelId="{4BB29C4A-A6F0-48AC-AE4D-DA6BE777EB01}" type="presParOf" srcId="{B8836B16-FA1E-49CA-91D9-AB7E12CB2186}" destId="{2EB76C81-86A4-4A13-B3C3-0A4F1179BE12}" srcOrd="0" destOrd="0" presId="urn:microsoft.com/office/officeart/2018/2/layout/IconVerticalSolidList"/>
    <dgm:cxn modelId="{ED61DE10-17F1-40AC-BA3A-E3A5852D1524}" type="presParOf" srcId="{B8836B16-FA1E-49CA-91D9-AB7E12CB2186}" destId="{B5C2E676-7BD2-4A7E-B834-4B1D9854A46A}" srcOrd="1" destOrd="0" presId="urn:microsoft.com/office/officeart/2018/2/layout/IconVerticalSolidList"/>
    <dgm:cxn modelId="{63DF7130-9FE6-4CCF-A81B-4992C30BDE3E}" type="presParOf" srcId="{B8836B16-FA1E-49CA-91D9-AB7E12CB2186}" destId="{9A2A5C40-9CA9-48F9-B38E-66AB4992CA82}" srcOrd="2" destOrd="0" presId="urn:microsoft.com/office/officeart/2018/2/layout/IconVerticalSolidList"/>
    <dgm:cxn modelId="{5895A4DF-96F9-4A85-A8F2-6EA5CE5C1E1E}" type="presParOf" srcId="{B8836B16-FA1E-49CA-91D9-AB7E12CB2186}" destId="{5D98CF7D-0202-44AF-ADD9-EFD271FCF4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5F8F99-2B4C-45ED-98BD-01F3245DEF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CA3871-799E-49B0-A276-4755C95C3A19}">
      <dgm:prSet/>
      <dgm:spPr/>
      <dgm:t>
        <a:bodyPr/>
        <a:lstStyle/>
        <a:p>
          <a:r>
            <a:rPr lang="it-IT"/>
            <a:t>Media produttori di cultura (McLuhan)</a:t>
          </a:r>
          <a:endParaRPr lang="en-US"/>
        </a:p>
      </dgm:t>
    </dgm:pt>
    <dgm:pt modelId="{70C3B638-5DBD-464D-BBE3-7A731FDF1844}" type="parTrans" cxnId="{217357CF-B2A5-4614-9E84-01ECE169011A}">
      <dgm:prSet/>
      <dgm:spPr/>
      <dgm:t>
        <a:bodyPr/>
        <a:lstStyle/>
        <a:p>
          <a:endParaRPr lang="en-US"/>
        </a:p>
      </dgm:t>
    </dgm:pt>
    <dgm:pt modelId="{770431F7-4FA4-4BF6-B776-1BBF6144C28C}" type="sibTrans" cxnId="{217357CF-B2A5-4614-9E84-01ECE169011A}">
      <dgm:prSet/>
      <dgm:spPr/>
      <dgm:t>
        <a:bodyPr/>
        <a:lstStyle/>
        <a:p>
          <a:endParaRPr lang="en-US"/>
        </a:p>
      </dgm:t>
    </dgm:pt>
    <dgm:pt modelId="{F0BBFAFF-5FEE-48A6-B9DD-722D57DDBCF3}">
      <dgm:prSet/>
      <dgm:spPr/>
      <dgm:t>
        <a:bodyPr/>
        <a:lstStyle/>
        <a:p>
          <a:r>
            <a:rPr lang="it-IT"/>
            <a:t>Interpretazioni del pubblico, consumo mediatico</a:t>
          </a:r>
          <a:endParaRPr lang="en-US"/>
        </a:p>
      </dgm:t>
    </dgm:pt>
    <dgm:pt modelId="{9BA8013F-5F70-46D8-B5DA-70D85CEF87FC}" type="parTrans" cxnId="{40E9117E-2FB1-4260-AA40-E27D85FA7BE7}">
      <dgm:prSet/>
      <dgm:spPr/>
      <dgm:t>
        <a:bodyPr/>
        <a:lstStyle/>
        <a:p>
          <a:endParaRPr lang="en-US"/>
        </a:p>
      </dgm:t>
    </dgm:pt>
    <dgm:pt modelId="{3B09F88F-59C2-4A25-B0CB-5B997AC800F6}" type="sibTrans" cxnId="{40E9117E-2FB1-4260-AA40-E27D85FA7BE7}">
      <dgm:prSet/>
      <dgm:spPr/>
      <dgm:t>
        <a:bodyPr/>
        <a:lstStyle/>
        <a:p>
          <a:endParaRPr lang="en-US"/>
        </a:p>
      </dgm:t>
    </dgm:pt>
    <dgm:pt modelId="{69BBB25B-1361-4F3B-9E63-907A0FD03190}">
      <dgm:prSet/>
      <dgm:spPr/>
      <dgm:t>
        <a:bodyPr/>
        <a:lstStyle/>
        <a:p>
          <a:r>
            <a:rPr lang="it-IT"/>
            <a:t>Non solo intrattenimento, orientamento all’azione quotidiana</a:t>
          </a:r>
          <a:endParaRPr lang="en-US"/>
        </a:p>
      </dgm:t>
    </dgm:pt>
    <dgm:pt modelId="{22DE1A16-FE5C-4DED-A36C-CB5C6C24E43C}" type="parTrans" cxnId="{6E96E1F9-B3FA-4406-B63C-76020E939704}">
      <dgm:prSet/>
      <dgm:spPr/>
      <dgm:t>
        <a:bodyPr/>
        <a:lstStyle/>
        <a:p>
          <a:endParaRPr lang="en-US"/>
        </a:p>
      </dgm:t>
    </dgm:pt>
    <dgm:pt modelId="{B234B1C4-F98F-4B56-B8CB-EBD4A02C3D1D}" type="sibTrans" cxnId="{6E96E1F9-B3FA-4406-B63C-76020E939704}">
      <dgm:prSet/>
      <dgm:spPr/>
      <dgm:t>
        <a:bodyPr/>
        <a:lstStyle/>
        <a:p>
          <a:endParaRPr lang="en-US"/>
        </a:p>
      </dgm:t>
    </dgm:pt>
    <dgm:pt modelId="{8829C5EC-D653-4382-952A-01398218E53C}">
      <dgm:prSet/>
      <dgm:spPr/>
      <dgm:t>
        <a:bodyPr/>
        <a:lstStyle/>
        <a:p>
          <a:r>
            <a:rPr lang="it-IT"/>
            <a:t>Immaginazione è Agency  è Comunità immaginate, sodalizi transnazionali </a:t>
          </a:r>
          <a:endParaRPr lang="en-US"/>
        </a:p>
      </dgm:t>
    </dgm:pt>
    <dgm:pt modelId="{7623084F-26E3-4784-9404-B506B57C6CCB}" type="parTrans" cxnId="{B7BD1ACA-1204-42E3-A860-D4BE0B390157}">
      <dgm:prSet/>
      <dgm:spPr/>
      <dgm:t>
        <a:bodyPr/>
        <a:lstStyle/>
        <a:p>
          <a:endParaRPr lang="en-US"/>
        </a:p>
      </dgm:t>
    </dgm:pt>
    <dgm:pt modelId="{752784B5-1AA2-4924-AD41-38967716DDAC}" type="sibTrans" cxnId="{B7BD1ACA-1204-42E3-A860-D4BE0B390157}">
      <dgm:prSet/>
      <dgm:spPr/>
      <dgm:t>
        <a:bodyPr/>
        <a:lstStyle/>
        <a:p>
          <a:endParaRPr lang="en-US"/>
        </a:p>
      </dgm:t>
    </dgm:pt>
    <dgm:pt modelId="{9907B540-9958-438F-8300-A7C5FDE49DB0}">
      <dgm:prSet/>
      <dgm:spPr/>
      <dgm:t>
        <a:bodyPr/>
        <a:lstStyle/>
        <a:p>
          <a:r>
            <a:rPr lang="it-IT">
              <a:hlinkClick xmlns:r="http://schemas.openxmlformats.org/officeDocument/2006/relationships" r:id="rId1"/>
            </a:rPr>
            <a:t>New media</a:t>
          </a:r>
          <a:endParaRPr lang="en-US"/>
        </a:p>
      </dgm:t>
    </dgm:pt>
    <dgm:pt modelId="{9010917B-CBA9-45F0-AB16-85525BE00163}" type="parTrans" cxnId="{6E2974D9-785F-440F-B35B-5B61984D0469}">
      <dgm:prSet/>
      <dgm:spPr/>
      <dgm:t>
        <a:bodyPr/>
        <a:lstStyle/>
        <a:p>
          <a:endParaRPr lang="en-US"/>
        </a:p>
      </dgm:t>
    </dgm:pt>
    <dgm:pt modelId="{D75A7FDA-3E3B-40E1-ADF4-497DDA2A4855}" type="sibTrans" cxnId="{6E2974D9-785F-440F-B35B-5B61984D0469}">
      <dgm:prSet/>
      <dgm:spPr/>
      <dgm:t>
        <a:bodyPr/>
        <a:lstStyle/>
        <a:p>
          <a:endParaRPr lang="en-US"/>
        </a:p>
      </dgm:t>
    </dgm:pt>
    <dgm:pt modelId="{4BF54B1D-4AF5-4235-A99C-193D47B5F30D}" type="pres">
      <dgm:prSet presAssocID="{6E5F8F99-2B4C-45ED-98BD-01F3245DEF84}" presName="root" presStyleCnt="0">
        <dgm:presLayoutVars>
          <dgm:dir/>
          <dgm:resizeHandles val="exact"/>
        </dgm:presLayoutVars>
      </dgm:prSet>
      <dgm:spPr/>
    </dgm:pt>
    <dgm:pt modelId="{69973D6C-D686-4FEF-BD43-4BE6B9043351}" type="pres">
      <dgm:prSet presAssocID="{91CA3871-799E-49B0-A276-4755C95C3A19}" presName="compNode" presStyleCnt="0"/>
      <dgm:spPr/>
    </dgm:pt>
    <dgm:pt modelId="{259D79EB-F692-4095-A925-212A00BB9C9F}" type="pres">
      <dgm:prSet presAssocID="{91CA3871-799E-49B0-A276-4755C95C3A19}" presName="bgRect" presStyleLbl="bgShp" presStyleIdx="0" presStyleCnt="5"/>
      <dgm:spPr/>
    </dgm:pt>
    <dgm:pt modelId="{B9068354-8831-4134-8DD0-C3F00FD8BC50}" type="pres">
      <dgm:prSet presAssocID="{91CA3871-799E-49B0-A276-4755C95C3A19}" presName="iconRect" presStyleLbl="node1" presStyleIdx="0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brica"/>
        </a:ext>
      </dgm:extLst>
    </dgm:pt>
    <dgm:pt modelId="{6F1E9FAF-E895-49C5-A1EE-FC36F6940444}" type="pres">
      <dgm:prSet presAssocID="{91CA3871-799E-49B0-A276-4755C95C3A19}" presName="spaceRect" presStyleCnt="0"/>
      <dgm:spPr/>
    </dgm:pt>
    <dgm:pt modelId="{208C056C-99F3-40AB-80BD-64F258B610D2}" type="pres">
      <dgm:prSet presAssocID="{91CA3871-799E-49B0-A276-4755C95C3A19}" presName="parTx" presStyleLbl="revTx" presStyleIdx="0" presStyleCnt="5">
        <dgm:presLayoutVars>
          <dgm:chMax val="0"/>
          <dgm:chPref val="0"/>
        </dgm:presLayoutVars>
      </dgm:prSet>
      <dgm:spPr/>
    </dgm:pt>
    <dgm:pt modelId="{B7C28C65-0D15-43A5-9D93-CD4BB2A5E06B}" type="pres">
      <dgm:prSet presAssocID="{770431F7-4FA4-4BF6-B776-1BBF6144C28C}" presName="sibTrans" presStyleCnt="0"/>
      <dgm:spPr/>
    </dgm:pt>
    <dgm:pt modelId="{AED0A577-1FE4-4BB3-8B09-DB37BC48CB3A}" type="pres">
      <dgm:prSet presAssocID="{F0BBFAFF-5FEE-48A6-B9DD-722D57DDBCF3}" presName="compNode" presStyleCnt="0"/>
      <dgm:spPr/>
    </dgm:pt>
    <dgm:pt modelId="{B749B111-21C9-4CB8-9B0D-F46EB73E8E98}" type="pres">
      <dgm:prSet presAssocID="{F0BBFAFF-5FEE-48A6-B9DD-722D57DDBCF3}" presName="bgRect" presStyleLbl="bgShp" presStyleIdx="1" presStyleCnt="5"/>
      <dgm:spPr/>
    </dgm:pt>
    <dgm:pt modelId="{594C11EA-67E7-4740-A7AB-59A38D72C8F1}" type="pres">
      <dgm:prSet presAssocID="{F0BBFAFF-5FEE-48A6-B9DD-722D57DDBCF3}" presName="iconRect" presStyleLbl="node1" presStyleIdx="1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9A1516D4-3285-4F21-AA68-371105DC3616}" type="pres">
      <dgm:prSet presAssocID="{F0BBFAFF-5FEE-48A6-B9DD-722D57DDBCF3}" presName="spaceRect" presStyleCnt="0"/>
      <dgm:spPr/>
    </dgm:pt>
    <dgm:pt modelId="{BA07FE92-A766-4CE4-B835-4555CE31F6D4}" type="pres">
      <dgm:prSet presAssocID="{F0BBFAFF-5FEE-48A6-B9DD-722D57DDBCF3}" presName="parTx" presStyleLbl="revTx" presStyleIdx="1" presStyleCnt="5">
        <dgm:presLayoutVars>
          <dgm:chMax val="0"/>
          <dgm:chPref val="0"/>
        </dgm:presLayoutVars>
      </dgm:prSet>
      <dgm:spPr/>
    </dgm:pt>
    <dgm:pt modelId="{33F5D2FD-DED2-46B4-B199-D2E45B786C0F}" type="pres">
      <dgm:prSet presAssocID="{3B09F88F-59C2-4A25-B0CB-5B997AC800F6}" presName="sibTrans" presStyleCnt="0"/>
      <dgm:spPr/>
    </dgm:pt>
    <dgm:pt modelId="{2A5BDEDA-714C-4F2A-9037-F0C5BD573064}" type="pres">
      <dgm:prSet presAssocID="{69BBB25B-1361-4F3B-9E63-907A0FD03190}" presName="compNode" presStyleCnt="0"/>
      <dgm:spPr/>
    </dgm:pt>
    <dgm:pt modelId="{552C1F3C-9A0B-43D0-9E2E-CFD5E26F7B46}" type="pres">
      <dgm:prSet presAssocID="{69BBB25B-1361-4F3B-9E63-907A0FD03190}" presName="bgRect" presStyleLbl="bgShp" presStyleIdx="2" presStyleCnt="5"/>
      <dgm:spPr/>
    </dgm:pt>
    <dgm:pt modelId="{ED98E1F1-5EBA-4F9F-833B-B17E358E2BBF}" type="pres">
      <dgm:prSet presAssocID="{69BBB25B-1361-4F3B-9E63-907A0FD03190}" presName="iconRect" presStyleLbl="node1" presStyleIdx="2" presStyleCnt="5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cursione"/>
        </a:ext>
      </dgm:extLst>
    </dgm:pt>
    <dgm:pt modelId="{F42A0FE9-F1FA-4CD6-BA67-3E12223BE007}" type="pres">
      <dgm:prSet presAssocID="{69BBB25B-1361-4F3B-9E63-907A0FD03190}" presName="spaceRect" presStyleCnt="0"/>
      <dgm:spPr/>
    </dgm:pt>
    <dgm:pt modelId="{A55EBA68-E311-4D0F-83B0-79FA7DCBBBC7}" type="pres">
      <dgm:prSet presAssocID="{69BBB25B-1361-4F3B-9E63-907A0FD03190}" presName="parTx" presStyleLbl="revTx" presStyleIdx="2" presStyleCnt="5">
        <dgm:presLayoutVars>
          <dgm:chMax val="0"/>
          <dgm:chPref val="0"/>
        </dgm:presLayoutVars>
      </dgm:prSet>
      <dgm:spPr/>
    </dgm:pt>
    <dgm:pt modelId="{E35C560A-C283-4C09-8683-4E08C6EA7489}" type="pres">
      <dgm:prSet presAssocID="{B234B1C4-F98F-4B56-B8CB-EBD4A02C3D1D}" presName="sibTrans" presStyleCnt="0"/>
      <dgm:spPr/>
    </dgm:pt>
    <dgm:pt modelId="{7950DF6A-627B-438C-B10A-0107B2FD7A59}" type="pres">
      <dgm:prSet presAssocID="{8829C5EC-D653-4382-952A-01398218E53C}" presName="compNode" presStyleCnt="0"/>
      <dgm:spPr/>
    </dgm:pt>
    <dgm:pt modelId="{59031D78-6015-43DA-8C09-0BEAAF718387}" type="pres">
      <dgm:prSet presAssocID="{8829C5EC-D653-4382-952A-01398218E53C}" presName="bgRect" presStyleLbl="bgShp" presStyleIdx="3" presStyleCnt="5"/>
      <dgm:spPr/>
    </dgm:pt>
    <dgm:pt modelId="{182BE83D-8D8A-42E1-A236-A4A46E5DF950}" type="pres">
      <dgm:prSet presAssocID="{8829C5EC-D653-4382-952A-01398218E53C}" presName="iconRect" presStyleLbl="node1" presStyleIdx="3" presStyleCnt="5"/>
      <dgm:spPr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3985545-57B4-48BA-816D-67C46CB4023B}" type="pres">
      <dgm:prSet presAssocID="{8829C5EC-D653-4382-952A-01398218E53C}" presName="spaceRect" presStyleCnt="0"/>
      <dgm:spPr/>
    </dgm:pt>
    <dgm:pt modelId="{937E310C-5A59-4E21-A480-A10474B2D683}" type="pres">
      <dgm:prSet presAssocID="{8829C5EC-D653-4382-952A-01398218E53C}" presName="parTx" presStyleLbl="revTx" presStyleIdx="3" presStyleCnt="5">
        <dgm:presLayoutVars>
          <dgm:chMax val="0"/>
          <dgm:chPref val="0"/>
        </dgm:presLayoutVars>
      </dgm:prSet>
      <dgm:spPr/>
    </dgm:pt>
    <dgm:pt modelId="{097DB8B7-CEC2-4916-BCC7-72C96D407407}" type="pres">
      <dgm:prSet presAssocID="{752784B5-1AA2-4924-AD41-38967716DDAC}" presName="sibTrans" presStyleCnt="0"/>
      <dgm:spPr/>
    </dgm:pt>
    <dgm:pt modelId="{B6C2D6E1-F9DC-4C79-8161-8E03B8333EE3}" type="pres">
      <dgm:prSet presAssocID="{9907B540-9958-438F-8300-A7C5FDE49DB0}" presName="compNode" presStyleCnt="0"/>
      <dgm:spPr/>
    </dgm:pt>
    <dgm:pt modelId="{B65AE386-6C89-4F6B-AC63-8B741E0849B4}" type="pres">
      <dgm:prSet presAssocID="{9907B540-9958-438F-8300-A7C5FDE49DB0}" presName="bgRect" presStyleLbl="bgShp" presStyleIdx="4" presStyleCnt="5"/>
      <dgm:spPr/>
    </dgm:pt>
    <dgm:pt modelId="{926BA5D7-5798-499B-8E9C-6A43562EEE37}" type="pres">
      <dgm:prSet presAssocID="{9907B540-9958-438F-8300-A7C5FDE49DB0}" presName="iconRect" presStyleLbl="node1" presStyleIdx="4" presStyleCnt="5"/>
      <dgm:spPr>
        <a:blipFill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e"/>
        </a:ext>
      </dgm:extLst>
    </dgm:pt>
    <dgm:pt modelId="{0AEB122E-510C-4E9F-9FE6-5BE69A52C5ED}" type="pres">
      <dgm:prSet presAssocID="{9907B540-9958-438F-8300-A7C5FDE49DB0}" presName="spaceRect" presStyleCnt="0"/>
      <dgm:spPr/>
    </dgm:pt>
    <dgm:pt modelId="{6DFC9B93-22DD-47C7-8CF3-4E8F61C631E3}" type="pres">
      <dgm:prSet presAssocID="{9907B540-9958-438F-8300-A7C5FDE49DB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620D416-5C7D-45B3-91E0-D2833D3DCC01}" type="presOf" srcId="{8829C5EC-D653-4382-952A-01398218E53C}" destId="{937E310C-5A59-4E21-A480-A10474B2D683}" srcOrd="0" destOrd="0" presId="urn:microsoft.com/office/officeart/2018/2/layout/IconVerticalSolidList"/>
    <dgm:cxn modelId="{9D323F22-849D-4613-B4FC-6C2CB8C02AFD}" type="presOf" srcId="{69BBB25B-1361-4F3B-9E63-907A0FD03190}" destId="{A55EBA68-E311-4D0F-83B0-79FA7DCBBBC7}" srcOrd="0" destOrd="0" presId="urn:microsoft.com/office/officeart/2018/2/layout/IconVerticalSolidList"/>
    <dgm:cxn modelId="{BBD80D39-B72E-41E1-86E5-20DE4A14847C}" type="presOf" srcId="{91CA3871-799E-49B0-A276-4755C95C3A19}" destId="{208C056C-99F3-40AB-80BD-64F258B610D2}" srcOrd="0" destOrd="0" presId="urn:microsoft.com/office/officeart/2018/2/layout/IconVerticalSolidList"/>
    <dgm:cxn modelId="{F083B569-2B9F-4DD7-B71D-CCC853B3171B}" type="presOf" srcId="{9907B540-9958-438F-8300-A7C5FDE49DB0}" destId="{6DFC9B93-22DD-47C7-8CF3-4E8F61C631E3}" srcOrd="0" destOrd="0" presId="urn:microsoft.com/office/officeart/2018/2/layout/IconVerticalSolidList"/>
    <dgm:cxn modelId="{40E9117E-2FB1-4260-AA40-E27D85FA7BE7}" srcId="{6E5F8F99-2B4C-45ED-98BD-01F3245DEF84}" destId="{F0BBFAFF-5FEE-48A6-B9DD-722D57DDBCF3}" srcOrd="1" destOrd="0" parTransId="{9BA8013F-5F70-46D8-B5DA-70D85CEF87FC}" sibTransId="{3B09F88F-59C2-4A25-B0CB-5B997AC800F6}"/>
    <dgm:cxn modelId="{DE1C30C8-C3B8-461E-9FF7-3122710A6032}" type="presOf" srcId="{6E5F8F99-2B4C-45ED-98BD-01F3245DEF84}" destId="{4BF54B1D-4AF5-4235-A99C-193D47B5F30D}" srcOrd="0" destOrd="0" presId="urn:microsoft.com/office/officeart/2018/2/layout/IconVerticalSolidList"/>
    <dgm:cxn modelId="{B7BD1ACA-1204-42E3-A860-D4BE0B390157}" srcId="{6E5F8F99-2B4C-45ED-98BD-01F3245DEF84}" destId="{8829C5EC-D653-4382-952A-01398218E53C}" srcOrd="3" destOrd="0" parTransId="{7623084F-26E3-4784-9404-B506B57C6CCB}" sibTransId="{752784B5-1AA2-4924-AD41-38967716DDAC}"/>
    <dgm:cxn modelId="{CB08BFCA-71F7-4311-AF9E-8B3F5EC1ABBF}" type="presOf" srcId="{F0BBFAFF-5FEE-48A6-B9DD-722D57DDBCF3}" destId="{BA07FE92-A766-4CE4-B835-4555CE31F6D4}" srcOrd="0" destOrd="0" presId="urn:microsoft.com/office/officeart/2018/2/layout/IconVerticalSolidList"/>
    <dgm:cxn modelId="{217357CF-B2A5-4614-9E84-01ECE169011A}" srcId="{6E5F8F99-2B4C-45ED-98BD-01F3245DEF84}" destId="{91CA3871-799E-49B0-A276-4755C95C3A19}" srcOrd="0" destOrd="0" parTransId="{70C3B638-5DBD-464D-BBE3-7A731FDF1844}" sibTransId="{770431F7-4FA4-4BF6-B776-1BBF6144C28C}"/>
    <dgm:cxn modelId="{6E2974D9-785F-440F-B35B-5B61984D0469}" srcId="{6E5F8F99-2B4C-45ED-98BD-01F3245DEF84}" destId="{9907B540-9958-438F-8300-A7C5FDE49DB0}" srcOrd="4" destOrd="0" parTransId="{9010917B-CBA9-45F0-AB16-85525BE00163}" sibTransId="{D75A7FDA-3E3B-40E1-ADF4-497DDA2A4855}"/>
    <dgm:cxn modelId="{6E96E1F9-B3FA-4406-B63C-76020E939704}" srcId="{6E5F8F99-2B4C-45ED-98BD-01F3245DEF84}" destId="{69BBB25B-1361-4F3B-9E63-907A0FD03190}" srcOrd="2" destOrd="0" parTransId="{22DE1A16-FE5C-4DED-A36C-CB5C6C24E43C}" sibTransId="{B234B1C4-F98F-4B56-B8CB-EBD4A02C3D1D}"/>
    <dgm:cxn modelId="{82C3FAB3-1B4A-4BC6-927F-111E48E9D077}" type="presParOf" srcId="{4BF54B1D-4AF5-4235-A99C-193D47B5F30D}" destId="{69973D6C-D686-4FEF-BD43-4BE6B9043351}" srcOrd="0" destOrd="0" presId="urn:microsoft.com/office/officeart/2018/2/layout/IconVerticalSolidList"/>
    <dgm:cxn modelId="{14983D76-ADE8-447A-B920-A7D64A9B75F8}" type="presParOf" srcId="{69973D6C-D686-4FEF-BD43-4BE6B9043351}" destId="{259D79EB-F692-4095-A925-212A00BB9C9F}" srcOrd="0" destOrd="0" presId="urn:microsoft.com/office/officeart/2018/2/layout/IconVerticalSolidList"/>
    <dgm:cxn modelId="{5D49216F-3B39-4323-9293-F07ADCF91878}" type="presParOf" srcId="{69973D6C-D686-4FEF-BD43-4BE6B9043351}" destId="{B9068354-8831-4134-8DD0-C3F00FD8BC50}" srcOrd="1" destOrd="0" presId="urn:microsoft.com/office/officeart/2018/2/layout/IconVerticalSolidList"/>
    <dgm:cxn modelId="{B9AC5D51-FAC3-4A55-AC33-81CDE94032B6}" type="presParOf" srcId="{69973D6C-D686-4FEF-BD43-4BE6B9043351}" destId="{6F1E9FAF-E895-49C5-A1EE-FC36F6940444}" srcOrd="2" destOrd="0" presId="urn:microsoft.com/office/officeart/2018/2/layout/IconVerticalSolidList"/>
    <dgm:cxn modelId="{97EF534C-A325-4BC4-9BC3-1D3512F78F7A}" type="presParOf" srcId="{69973D6C-D686-4FEF-BD43-4BE6B9043351}" destId="{208C056C-99F3-40AB-80BD-64F258B610D2}" srcOrd="3" destOrd="0" presId="urn:microsoft.com/office/officeart/2018/2/layout/IconVerticalSolidList"/>
    <dgm:cxn modelId="{7E902AA6-8C44-4702-A408-ACEB9D845C03}" type="presParOf" srcId="{4BF54B1D-4AF5-4235-A99C-193D47B5F30D}" destId="{B7C28C65-0D15-43A5-9D93-CD4BB2A5E06B}" srcOrd="1" destOrd="0" presId="urn:microsoft.com/office/officeart/2018/2/layout/IconVerticalSolidList"/>
    <dgm:cxn modelId="{07C22477-1DAE-41AB-ADBF-BA462C8AADBA}" type="presParOf" srcId="{4BF54B1D-4AF5-4235-A99C-193D47B5F30D}" destId="{AED0A577-1FE4-4BB3-8B09-DB37BC48CB3A}" srcOrd="2" destOrd="0" presId="urn:microsoft.com/office/officeart/2018/2/layout/IconVerticalSolidList"/>
    <dgm:cxn modelId="{5095FEB4-6FFF-4003-A3E7-5CC9A64AC57C}" type="presParOf" srcId="{AED0A577-1FE4-4BB3-8B09-DB37BC48CB3A}" destId="{B749B111-21C9-4CB8-9B0D-F46EB73E8E98}" srcOrd="0" destOrd="0" presId="urn:microsoft.com/office/officeart/2018/2/layout/IconVerticalSolidList"/>
    <dgm:cxn modelId="{3E816F37-DA3E-443E-85EE-230252967FDB}" type="presParOf" srcId="{AED0A577-1FE4-4BB3-8B09-DB37BC48CB3A}" destId="{594C11EA-67E7-4740-A7AB-59A38D72C8F1}" srcOrd="1" destOrd="0" presId="urn:microsoft.com/office/officeart/2018/2/layout/IconVerticalSolidList"/>
    <dgm:cxn modelId="{CDDF9A6A-8E65-4F7D-B41B-689358EF7167}" type="presParOf" srcId="{AED0A577-1FE4-4BB3-8B09-DB37BC48CB3A}" destId="{9A1516D4-3285-4F21-AA68-371105DC3616}" srcOrd="2" destOrd="0" presId="urn:microsoft.com/office/officeart/2018/2/layout/IconVerticalSolidList"/>
    <dgm:cxn modelId="{BEEB732A-0BE6-4E82-A791-BCABA7BAB2E5}" type="presParOf" srcId="{AED0A577-1FE4-4BB3-8B09-DB37BC48CB3A}" destId="{BA07FE92-A766-4CE4-B835-4555CE31F6D4}" srcOrd="3" destOrd="0" presId="urn:microsoft.com/office/officeart/2018/2/layout/IconVerticalSolidList"/>
    <dgm:cxn modelId="{A86BED16-4B41-4C3B-A964-EA8E0A93CF2B}" type="presParOf" srcId="{4BF54B1D-4AF5-4235-A99C-193D47B5F30D}" destId="{33F5D2FD-DED2-46B4-B199-D2E45B786C0F}" srcOrd="3" destOrd="0" presId="urn:microsoft.com/office/officeart/2018/2/layout/IconVerticalSolidList"/>
    <dgm:cxn modelId="{E57EA419-5603-4DF5-9EE6-A050ADB96A33}" type="presParOf" srcId="{4BF54B1D-4AF5-4235-A99C-193D47B5F30D}" destId="{2A5BDEDA-714C-4F2A-9037-F0C5BD573064}" srcOrd="4" destOrd="0" presId="urn:microsoft.com/office/officeart/2018/2/layout/IconVerticalSolidList"/>
    <dgm:cxn modelId="{62B93B46-64E4-451E-87AA-0CDC3FA1B674}" type="presParOf" srcId="{2A5BDEDA-714C-4F2A-9037-F0C5BD573064}" destId="{552C1F3C-9A0B-43D0-9E2E-CFD5E26F7B46}" srcOrd="0" destOrd="0" presId="urn:microsoft.com/office/officeart/2018/2/layout/IconVerticalSolidList"/>
    <dgm:cxn modelId="{05300037-FE7F-4257-A319-926270D30583}" type="presParOf" srcId="{2A5BDEDA-714C-4F2A-9037-F0C5BD573064}" destId="{ED98E1F1-5EBA-4F9F-833B-B17E358E2BBF}" srcOrd="1" destOrd="0" presId="urn:microsoft.com/office/officeart/2018/2/layout/IconVerticalSolidList"/>
    <dgm:cxn modelId="{F799A8DF-5B0D-4001-9DDA-10A1E1B133D7}" type="presParOf" srcId="{2A5BDEDA-714C-4F2A-9037-F0C5BD573064}" destId="{F42A0FE9-F1FA-4CD6-BA67-3E12223BE007}" srcOrd="2" destOrd="0" presId="urn:microsoft.com/office/officeart/2018/2/layout/IconVerticalSolidList"/>
    <dgm:cxn modelId="{ECAE26D4-180F-4684-A432-4A107D34342A}" type="presParOf" srcId="{2A5BDEDA-714C-4F2A-9037-F0C5BD573064}" destId="{A55EBA68-E311-4D0F-83B0-79FA7DCBBBC7}" srcOrd="3" destOrd="0" presId="urn:microsoft.com/office/officeart/2018/2/layout/IconVerticalSolidList"/>
    <dgm:cxn modelId="{6EDEA31A-5DC9-42A7-BF8B-9FAA57BB0DFC}" type="presParOf" srcId="{4BF54B1D-4AF5-4235-A99C-193D47B5F30D}" destId="{E35C560A-C283-4C09-8683-4E08C6EA7489}" srcOrd="5" destOrd="0" presId="urn:microsoft.com/office/officeart/2018/2/layout/IconVerticalSolidList"/>
    <dgm:cxn modelId="{42946D37-163E-47CA-B7FC-7FCCE0275E99}" type="presParOf" srcId="{4BF54B1D-4AF5-4235-A99C-193D47B5F30D}" destId="{7950DF6A-627B-438C-B10A-0107B2FD7A59}" srcOrd="6" destOrd="0" presId="urn:microsoft.com/office/officeart/2018/2/layout/IconVerticalSolidList"/>
    <dgm:cxn modelId="{6CECEE31-290D-46F6-AF94-6538CFAE9189}" type="presParOf" srcId="{7950DF6A-627B-438C-B10A-0107B2FD7A59}" destId="{59031D78-6015-43DA-8C09-0BEAAF718387}" srcOrd="0" destOrd="0" presId="urn:microsoft.com/office/officeart/2018/2/layout/IconVerticalSolidList"/>
    <dgm:cxn modelId="{3AC236D1-C389-48F0-A2F2-4A843A41E58F}" type="presParOf" srcId="{7950DF6A-627B-438C-B10A-0107B2FD7A59}" destId="{182BE83D-8D8A-42E1-A236-A4A46E5DF950}" srcOrd="1" destOrd="0" presId="urn:microsoft.com/office/officeart/2018/2/layout/IconVerticalSolidList"/>
    <dgm:cxn modelId="{DCED6829-273F-4C31-977B-9823E0EFAEBB}" type="presParOf" srcId="{7950DF6A-627B-438C-B10A-0107B2FD7A59}" destId="{53985545-57B4-48BA-816D-67C46CB4023B}" srcOrd="2" destOrd="0" presId="urn:microsoft.com/office/officeart/2018/2/layout/IconVerticalSolidList"/>
    <dgm:cxn modelId="{A1B77C3B-6385-4294-877C-70271583D024}" type="presParOf" srcId="{7950DF6A-627B-438C-B10A-0107B2FD7A59}" destId="{937E310C-5A59-4E21-A480-A10474B2D683}" srcOrd="3" destOrd="0" presId="urn:microsoft.com/office/officeart/2018/2/layout/IconVerticalSolidList"/>
    <dgm:cxn modelId="{36B75900-79E3-414A-87F1-0134D436AED3}" type="presParOf" srcId="{4BF54B1D-4AF5-4235-A99C-193D47B5F30D}" destId="{097DB8B7-CEC2-4916-BCC7-72C96D407407}" srcOrd="7" destOrd="0" presId="urn:microsoft.com/office/officeart/2018/2/layout/IconVerticalSolidList"/>
    <dgm:cxn modelId="{28C84E77-94F1-4DDC-89DB-F9E6B6E7A420}" type="presParOf" srcId="{4BF54B1D-4AF5-4235-A99C-193D47B5F30D}" destId="{B6C2D6E1-F9DC-4C79-8161-8E03B8333EE3}" srcOrd="8" destOrd="0" presId="urn:microsoft.com/office/officeart/2018/2/layout/IconVerticalSolidList"/>
    <dgm:cxn modelId="{5FC57622-D10A-48A7-8695-F8C1FE99C535}" type="presParOf" srcId="{B6C2D6E1-F9DC-4C79-8161-8E03B8333EE3}" destId="{B65AE386-6C89-4F6B-AC63-8B741E0849B4}" srcOrd="0" destOrd="0" presId="urn:microsoft.com/office/officeart/2018/2/layout/IconVerticalSolidList"/>
    <dgm:cxn modelId="{EB0CFAA1-C4F5-4606-9C68-46DCBC895099}" type="presParOf" srcId="{B6C2D6E1-F9DC-4C79-8161-8E03B8333EE3}" destId="{926BA5D7-5798-499B-8E9C-6A43562EEE37}" srcOrd="1" destOrd="0" presId="urn:microsoft.com/office/officeart/2018/2/layout/IconVerticalSolidList"/>
    <dgm:cxn modelId="{D5F5C263-23E3-4A79-BB7B-AF87355C2EEF}" type="presParOf" srcId="{B6C2D6E1-F9DC-4C79-8161-8E03B8333EE3}" destId="{0AEB122E-510C-4E9F-9FE6-5BE69A52C5ED}" srcOrd="2" destOrd="0" presId="urn:microsoft.com/office/officeart/2018/2/layout/IconVerticalSolidList"/>
    <dgm:cxn modelId="{860DDC21-7D1E-44B9-A610-C78983A9D02C}" type="presParOf" srcId="{B6C2D6E1-F9DC-4C79-8161-8E03B8333EE3}" destId="{6DFC9B93-22DD-47C7-8CF3-4E8F61C631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12752C-EC05-436A-BD1E-2A47C8AAA92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FBF6E26-466E-4199-8C05-2C3AFF60ECD3}">
      <dgm:prSet/>
      <dgm:spPr/>
      <dgm:t>
        <a:bodyPr/>
        <a:lstStyle/>
        <a:p>
          <a:pPr>
            <a:defRPr b="1"/>
          </a:pPr>
          <a:r>
            <a:rPr lang="it-IT"/>
            <a:t>pensiero concreto e astratto</a:t>
          </a:r>
          <a:endParaRPr lang="en-US"/>
        </a:p>
      </dgm:t>
    </dgm:pt>
    <dgm:pt modelId="{167682FC-3671-40E6-8652-C444488025AD}" type="parTrans" cxnId="{019EF310-F893-4B3A-998D-DB6415E09A69}">
      <dgm:prSet/>
      <dgm:spPr/>
      <dgm:t>
        <a:bodyPr/>
        <a:lstStyle/>
        <a:p>
          <a:endParaRPr lang="en-US"/>
        </a:p>
      </dgm:t>
    </dgm:pt>
    <dgm:pt modelId="{57CF958D-5AA3-4E95-90AD-2EEB75A67948}" type="sibTrans" cxnId="{019EF310-F893-4B3A-998D-DB6415E09A69}">
      <dgm:prSet/>
      <dgm:spPr/>
      <dgm:t>
        <a:bodyPr/>
        <a:lstStyle/>
        <a:p>
          <a:endParaRPr lang="en-US"/>
        </a:p>
      </dgm:t>
    </dgm:pt>
    <dgm:pt modelId="{B89EE407-F440-4673-AB25-465C9F230AEF}">
      <dgm:prSet/>
      <dgm:spPr/>
      <dgm:t>
        <a:bodyPr/>
        <a:lstStyle/>
        <a:p>
          <a:pPr>
            <a:defRPr b="1"/>
          </a:pPr>
          <a:r>
            <a:rPr lang="it-IT"/>
            <a:t>natura socialmente determinata del pensiero:</a:t>
          </a:r>
          <a:endParaRPr lang="en-US"/>
        </a:p>
      </dgm:t>
    </dgm:pt>
    <dgm:pt modelId="{A69A189D-B1D9-4F67-AB3F-96BF2B0BA32B}" type="parTrans" cxnId="{42BA0B01-7F79-4F14-92CF-AD85B183F2B1}">
      <dgm:prSet/>
      <dgm:spPr/>
      <dgm:t>
        <a:bodyPr/>
        <a:lstStyle/>
        <a:p>
          <a:endParaRPr lang="en-US"/>
        </a:p>
      </dgm:t>
    </dgm:pt>
    <dgm:pt modelId="{74DCD7B1-BF5D-4C6E-9003-00F1575DC034}" type="sibTrans" cxnId="{42BA0B01-7F79-4F14-92CF-AD85B183F2B1}">
      <dgm:prSet/>
      <dgm:spPr/>
      <dgm:t>
        <a:bodyPr/>
        <a:lstStyle/>
        <a:p>
          <a:endParaRPr lang="en-US"/>
        </a:p>
      </dgm:t>
    </dgm:pt>
    <dgm:pt modelId="{58A09D9C-F128-4809-8139-572A5B902900}">
      <dgm:prSet/>
      <dgm:spPr/>
      <dgm:t>
        <a:bodyPr/>
        <a:lstStyle/>
        <a:p>
          <a:r>
            <a:rPr lang="it-IT" b="1" baseline="0"/>
            <a:t>processi cognitivi elementari</a:t>
          </a:r>
          <a:endParaRPr lang="en-US"/>
        </a:p>
      </dgm:t>
    </dgm:pt>
    <dgm:pt modelId="{0E6FA7CB-1573-42B3-B826-A0DCB26B6B14}" type="parTrans" cxnId="{AEF6FFAA-D69A-417F-A2E4-AD356EC64F42}">
      <dgm:prSet/>
      <dgm:spPr/>
      <dgm:t>
        <a:bodyPr/>
        <a:lstStyle/>
        <a:p>
          <a:endParaRPr lang="en-US"/>
        </a:p>
      </dgm:t>
    </dgm:pt>
    <dgm:pt modelId="{C4640F1B-DE22-448E-ACBD-801655E4580C}" type="sibTrans" cxnId="{AEF6FFAA-D69A-417F-A2E4-AD356EC64F42}">
      <dgm:prSet/>
      <dgm:spPr/>
      <dgm:t>
        <a:bodyPr/>
        <a:lstStyle/>
        <a:p>
          <a:endParaRPr lang="en-US"/>
        </a:p>
      </dgm:t>
    </dgm:pt>
    <dgm:pt modelId="{E41469CA-96AA-4058-A669-6D78F3EBD43F}">
      <dgm:prSet/>
      <dgm:spPr/>
      <dgm:t>
        <a:bodyPr/>
        <a:lstStyle/>
        <a:p>
          <a:r>
            <a:rPr lang="it-IT" baseline="0"/>
            <a:t>universali e identiche (astrazione, categorizzazione, induzione e deduzione)</a:t>
          </a:r>
          <a:endParaRPr lang="en-US"/>
        </a:p>
      </dgm:t>
    </dgm:pt>
    <dgm:pt modelId="{8CFD0FA0-17BC-4929-884D-1BC862BAEDA6}" type="parTrans" cxnId="{F77A0CE7-5EB6-4501-AE39-4F8D7937EFB8}">
      <dgm:prSet/>
      <dgm:spPr/>
      <dgm:t>
        <a:bodyPr/>
        <a:lstStyle/>
        <a:p>
          <a:endParaRPr lang="en-US"/>
        </a:p>
      </dgm:t>
    </dgm:pt>
    <dgm:pt modelId="{A8E073FC-3EDA-43DC-A00E-4707A2288686}" type="sibTrans" cxnId="{F77A0CE7-5EB6-4501-AE39-4F8D7937EFB8}">
      <dgm:prSet/>
      <dgm:spPr/>
      <dgm:t>
        <a:bodyPr/>
        <a:lstStyle/>
        <a:p>
          <a:endParaRPr lang="en-US"/>
        </a:p>
      </dgm:t>
    </dgm:pt>
    <dgm:pt modelId="{4E576E80-01C3-4A12-9E8C-E461EC90D5D1}">
      <dgm:prSet/>
      <dgm:spPr/>
      <dgm:t>
        <a:bodyPr/>
        <a:lstStyle/>
        <a:p>
          <a:r>
            <a:rPr lang="it-IT" b="1" baseline="0"/>
            <a:t>sistemi cognitivi funzionali</a:t>
          </a:r>
          <a:endParaRPr lang="en-US"/>
        </a:p>
      </dgm:t>
    </dgm:pt>
    <dgm:pt modelId="{124FC791-4C5A-470F-BC8C-AC9D5D3F0B76}" type="parTrans" cxnId="{0680163A-77A5-4FCD-A313-90891A54500A}">
      <dgm:prSet/>
      <dgm:spPr/>
      <dgm:t>
        <a:bodyPr/>
        <a:lstStyle/>
        <a:p>
          <a:endParaRPr lang="en-US"/>
        </a:p>
      </dgm:t>
    </dgm:pt>
    <dgm:pt modelId="{4A5FD897-2D21-4B69-91A7-4B58A34A9C9E}" type="sibTrans" cxnId="{0680163A-77A5-4FCD-A313-90891A54500A}">
      <dgm:prSet/>
      <dgm:spPr/>
      <dgm:t>
        <a:bodyPr/>
        <a:lstStyle/>
        <a:p>
          <a:endParaRPr lang="en-US"/>
        </a:p>
      </dgm:t>
    </dgm:pt>
    <dgm:pt modelId="{D0D5974E-1B4D-470A-A848-4FEA59A0E78B}">
      <dgm:prSet/>
      <dgm:spPr/>
      <dgm:t>
        <a:bodyPr/>
        <a:lstStyle/>
        <a:p>
          <a:r>
            <a:rPr lang="it-IT" baseline="0"/>
            <a:t>prodotti del contesto culturale in cui si attivano i processi elementari</a:t>
          </a:r>
          <a:endParaRPr lang="en-US"/>
        </a:p>
      </dgm:t>
    </dgm:pt>
    <dgm:pt modelId="{FF1222FE-A4BF-477C-8E53-BFF264BEB5AF}" type="parTrans" cxnId="{FDFF33A0-12E9-47C4-B5B4-10E665627509}">
      <dgm:prSet/>
      <dgm:spPr/>
      <dgm:t>
        <a:bodyPr/>
        <a:lstStyle/>
        <a:p>
          <a:endParaRPr lang="en-US"/>
        </a:p>
      </dgm:t>
    </dgm:pt>
    <dgm:pt modelId="{FC9C1FED-CE66-4F31-A2F0-A1C83A656774}" type="sibTrans" cxnId="{FDFF33A0-12E9-47C4-B5B4-10E665627509}">
      <dgm:prSet/>
      <dgm:spPr/>
      <dgm:t>
        <a:bodyPr/>
        <a:lstStyle/>
        <a:p>
          <a:endParaRPr lang="en-US"/>
        </a:p>
      </dgm:t>
    </dgm:pt>
    <dgm:pt modelId="{1BD16ECE-54C1-4C9B-9F2D-C646EC51D670}">
      <dgm:prSet/>
      <dgm:spPr/>
      <dgm:t>
        <a:bodyPr/>
        <a:lstStyle/>
        <a:p>
          <a:r>
            <a:rPr lang="it-IT" baseline="0"/>
            <a:t>Strategie di organizzazione dei processi cognitivi</a:t>
          </a:r>
          <a:endParaRPr lang="en-US"/>
        </a:p>
      </dgm:t>
    </dgm:pt>
    <dgm:pt modelId="{03D04EA4-1999-4B5D-A31B-24EFDD3F9A53}" type="parTrans" cxnId="{5637E670-5FCA-4209-9BF7-1F0020D19D95}">
      <dgm:prSet/>
      <dgm:spPr/>
      <dgm:t>
        <a:bodyPr/>
        <a:lstStyle/>
        <a:p>
          <a:endParaRPr lang="en-US"/>
        </a:p>
      </dgm:t>
    </dgm:pt>
    <dgm:pt modelId="{AE63E479-A0DF-44E1-AD1C-9F5C4CE9A868}" type="sibTrans" cxnId="{5637E670-5FCA-4209-9BF7-1F0020D19D95}">
      <dgm:prSet/>
      <dgm:spPr/>
      <dgm:t>
        <a:bodyPr/>
        <a:lstStyle/>
        <a:p>
          <a:endParaRPr lang="en-US"/>
        </a:p>
      </dgm:t>
    </dgm:pt>
    <dgm:pt modelId="{3342B32D-5F5B-4C21-A054-7B41DA328931}" type="pres">
      <dgm:prSet presAssocID="{6A12752C-EC05-436A-BD1E-2A47C8AAA923}" presName="root" presStyleCnt="0">
        <dgm:presLayoutVars>
          <dgm:dir/>
          <dgm:resizeHandles val="exact"/>
        </dgm:presLayoutVars>
      </dgm:prSet>
      <dgm:spPr/>
    </dgm:pt>
    <dgm:pt modelId="{B8BEAA74-8C8D-4450-AD4F-D66AB653344E}" type="pres">
      <dgm:prSet presAssocID="{7FBF6E26-466E-4199-8C05-2C3AFF60ECD3}" presName="compNode" presStyleCnt="0"/>
      <dgm:spPr/>
    </dgm:pt>
    <dgm:pt modelId="{43B6DB3D-16D9-4C2A-9B7F-886A2DBEF049}" type="pres">
      <dgm:prSet presAssocID="{7FBF6E26-466E-4199-8C05-2C3AFF60EC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A638C0B-7AD7-4B2E-A5D2-E89D60374A47}" type="pres">
      <dgm:prSet presAssocID="{7FBF6E26-466E-4199-8C05-2C3AFF60ECD3}" presName="iconSpace" presStyleCnt="0"/>
      <dgm:spPr/>
    </dgm:pt>
    <dgm:pt modelId="{8817CAAF-0A55-4BA0-9E2F-1335FD324E2E}" type="pres">
      <dgm:prSet presAssocID="{7FBF6E26-466E-4199-8C05-2C3AFF60ECD3}" presName="parTx" presStyleLbl="revTx" presStyleIdx="0" presStyleCnt="4">
        <dgm:presLayoutVars>
          <dgm:chMax val="0"/>
          <dgm:chPref val="0"/>
        </dgm:presLayoutVars>
      </dgm:prSet>
      <dgm:spPr/>
    </dgm:pt>
    <dgm:pt modelId="{249F4604-6E6E-4642-AD8F-E451E20DC3FE}" type="pres">
      <dgm:prSet presAssocID="{7FBF6E26-466E-4199-8C05-2C3AFF60ECD3}" presName="txSpace" presStyleCnt="0"/>
      <dgm:spPr/>
    </dgm:pt>
    <dgm:pt modelId="{567805EA-0487-4E68-94C6-C14D047A3F94}" type="pres">
      <dgm:prSet presAssocID="{7FBF6E26-466E-4199-8C05-2C3AFF60ECD3}" presName="desTx" presStyleLbl="revTx" presStyleIdx="1" presStyleCnt="4">
        <dgm:presLayoutVars/>
      </dgm:prSet>
      <dgm:spPr/>
    </dgm:pt>
    <dgm:pt modelId="{95DB428D-5616-446E-BE5E-B1A17BDDCF8D}" type="pres">
      <dgm:prSet presAssocID="{57CF958D-5AA3-4E95-90AD-2EEB75A67948}" presName="sibTrans" presStyleCnt="0"/>
      <dgm:spPr/>
    </dgm:pt>
    <dgm:pt modelId="{77DDCEBE-A1B4-4FD8-BF6F-D36C6C77B56E}" type="pres">
      <dgm:prSet presAssocID="{B89EE407-F440-4673-AB25-465C9F230AEF}" presName="compNode" presStyleCnt="0"/>
      <dgm:spPr/>
    </dgm:pt>
    <dgm:pt modelId="{9B0C5AE0-944D-47C9-8F50-A7609EC1438E}" type="pres">
      <dgm:prSet presAssocID="{B89EE407-F440-4673-AB25-465C9F230A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1C0DD35-0A99-4E4D-AEAA-03EB6979D706}" type="pres">
      <dgm:prSet presAssocID="{B89EE407-F440-4673-AB25-465C9F230AEF}" presName="iconSpace" presStyleCnt="0"/>
      <dgm:spPr/>
    </dgm:pt>
    <dgm:pt modelId="{AAFD83DB-E303-40E8-BE9C-A12DC2E9045C}" type="pres">
      <dgm:prSet presAssocID="{B89EE407-F440-4673-AB25-465C9F230AEF}" presName="parTx" presStyleLbl="revTx" presStyleIdx="2" presStyleCnt="4">
        <dgm:presLayoutVars>
          <dgm:chMax val="0"/>
          <dgm:chPref val="0"/>
        </dgm:presLayoutVars>
      </dgm:prSet>
      <dgm:spPr/>
    </dgm:pt>
    <dgm:pt modelId="{F18D1920-E44B-49DA-BE35-0059FE1F3081}" type="pres">
      <dgm:prSet presAssocID="{B89EE407-F440-4673-AB25-465C9F230AEF}" presName="txSpace" presStyleCnt="0"/>
      <dgm:spPr/>
    </dgm:pt>
    <dgm:pt modelId="{7686BAA4-1B42-46A1-901A-A9F8A028F9A2}" type="pres">
      <dgm:prSet presAssocID="{B89EE407-F440-4673-AB25-465C9F230AEF}" presName="desTx" presStyleLbl="revTx" presStyleIdx="3" presStyleCnt="4">
        <dgm:presLayoutVars/>
      </dgm:prSet>
      <dgm:spPr/>
    </dgm:pt>
  </dgm:ptLst>
  <dgm:cxnLst>
    <dgm:cxn modelId="{42BA0B01-7F79-4F14-92CF-AD85B183F2B1}" srcId="{6A12752C-EC05-436A-BD1E-2A47C8AAA923}" destId="{B89EE407-F440-4673-AB25-465C9F230AEF}" srcOrd="1" destOrd="0" parTransId="{A69A189D-B1D9-4F67-AB3F-96BF2B0BA32B}" sibTransId="{74DCD7B1-BF5D-4C6E-9003-00F1575DC034}"/>
    <dgm:cxn modelId="{019EF310-F893-4B3A-998D-DB6415E09A69}" srcId="{6A12752C-EC05-436A-BD1E-2A47C8AAA923}" destId="{7FBF6E26-466E-4199-8C05-2C3AFF60ECD3}" srcOrd="0" destOrd="0" parTransId="{167682FC-3671-40E6-8652-C444488025AD}" sibTransId="{57CF958D-5AA3-4E95-90AD-2EEB75A67948}"/>
    <dgm:cxn modelId="{AFB1AE31-B16E-4676-BB60-719745312149}" type="presOf" srcId="{B89EE407-F440-4673-AB25-465C9F230AEF}" destId="{AAFD83DB-E303-40E8-BE9C-A12DC2E9045C}" srcOrd="0" destOrd="0" presId="urn:microsoft.com/office/officeart/2018/2/layout/IconLabelDescriptionList"/>
    <dgm:cxn modelId="{0680163A-77A5-4FCD-A313-90891A54500A}" srcId="{B89EE407-F440-4673-AB25-465C9F230AEF}" destId="{4E576E80-01C3-4A12-9E8C-E461EC90D5D1}" srcOrd="1" destOrd="0" parTransId="{124FC791-4C5A-470F-BC8C-AC9D5D3F0B76}" sibTransId="{4A5FD897-2D21-4B69-91A7-4B58A34A9C9E}"/>
    <dgm:cxn modelId="{5D7D3E62-0D21-4BD5-93E4-E3B33E7CFFE1}" type="presOf" srcId="{6A12752C-EC05-436A-BD1E-2A47C8AAA923}" destId="{3342B32D-5F5B-4C21-A054-7B41DA328931}" srcOrd="0" destOrd="0" presId="urn:microsoft.com/office/officeart/2018/2/layout/IconLabelDescriptionList"/>
    <dgm:cxn modelId="{5637E670-5FCA-4209-9BF7-1F0020D19D95}" srcId="{4E576E80-01C3-4A12-9E8C-E461EC90D5D1}" destId="{1BD16ECE-54C1-4C9B-9F2D-C646EC51D670}" srcOrd="1" destOrd="0" parTransId="{03D04EA4-1999-4B5D-A31B-24EFDD3F9A53}" sibTransId="{AE63E479-A0DF-44E1-AD1C-9F5C4CE9A868}"/>
    <dgm:cxn modelId="{FDFF33A0-12E9-47C4-B5B4-10E665627509}" srcId="{4E576E80-01C3-4A12-9E8C-E461EC90D5D1}" destId="{D0D5974E-1B4D-470A-A848-4FEA59A0E78B}" srcOrd="0" destOrd="0" parTransId="{FF1222FE-A4BF-477C-8E53-BFF264BEB5AF}" sibTransId="{FC9C1FED-CE66-4F31-A2F0-A1C83A656774}"/>
    <dgm:cxn modelId="{E2AF58A3-6254-4332-A68B-C9E26F3D296A}" type="presOf" srcId="{E41469CA-96AA-4058-A669-6D78F3EBD43F}" destId="{7686BAA4-1B42-46A1-901A-A9F8A028F9A2}" srcOrd="0" destOrd="1" presId="urn:microsoft.com/office/officeart/2018/2/layout/IconLabelDescriptionList"/>
    <dgm:cxn modelId="{AEF6FFAA-D69A-417F-A2E4-AD356EC64F42}" srcId="{B89EE407-F440-4673-AB25-465C9F230AEF}" destId="{58A09D9C-F128-4809-8139-572A5B902900}" srcOrd="0" destOrd="0" parTransId="{0E6FA7CB-1573-42B3-B826-A0DCB26B6B14}" sibTransId="{C4640F1B-DE22-448E-ACBD-801655E4580C}"/>
    <dgm:cxn modelId="{12FB39AF-DC55-44F2-AC0C-60D8B8BE5982}" type="presOf" srcId="{7FBF6E26-466E-4199-8C05-2C3AFF60ECD3}" destId="{8817CAAF-0A55-4BA0-9E2F-1335FD324E2E}" srcOrd="0" destOrd="0" presId="urn:microsoft.com/office/officeart/2018/2/layout/IconLabelDescriptionList"/>
    <dgm:cxn modelId="{D95CA2B2-A6ED-4FA6-8570-91444E8D7E12}" type="presOf" srcId="{1BD16ECE-54C1-4C9B-9F2D-C646EC51D670}" destId="{7686BAA4-1B42-46A1-901A-A9F8A028F9A2}" srcOrd="0" destOrd="4" presId="urn:microsoft.com/office/officeart/2018/2/layout/IconLabelDescriptionList"/>
    <dgm:cxn modelId="{93F291B6-2F21-4968-B941-BFD7316BED68}" type="presOf" srcId="{58A09D9C-F128-4809-8139-572A5B902900}" destId="{7686BAA4-1B42-46A1-901A-A9F8A028F9A2}" srcOrd="0" destOrd="0" presId="urn:microsoft.com/office/officeart/2018/2/layout/IconLabelDescriptionList"/>
    <dgm:cxn modelId="{9CC408C0-DCD8-4C04-A967-FD5D7552FCE1}" type="presOf" srcId="{4E576E80-01C3-4A12-9E8C-E461EC90D5D1}" destId="{7686BAA4-1B42-46A1-901A-A9F8A028F9A2}" srcOrd="0" destOrd="2" presId="urn:microsoft.com/office/officeart/2018/2/layout/IconLabelDescriptionList"/>
    <dgm:cxn modelId="{F6C70FD0-A5AA-4BEF-80C2-28B584A77915}" type="presOf" srcId="{D0D5974E-1B4D-470A-A848-4FEA59A0E78B}" destId="{7686BAA4-1B42-46A1-901A-A9F8A028F9A2}" srcOrd="0" destOrd="3" presId="urn:microsoft.com/office/officeart/2018/2/layout/IconLabelDescriptionList"/>
    <dgm:cxn modelId="{F77A0CE7-5EB6-4501-AE39-4F8D7937EFB8}" srcId="{58A09D9C-F128-4809-8139-572A5B902900}" destId="{E41469CA-96AA-4058-A669-6D78F3EBD43F}" srcOrd="0" destOrd="0" parTransId="{8CFD0FA0-17BC-4929-884D-1BC862BAEDA6}" sibTransId="{A8E073FC-3EDA-43DC-A00E-4707A2288686}"/>
    <dgm:cxn modelId="{CB6BC72C-16E3-463B-87C1-CF56BE488A10}" type="presParOf" srcId="{3342B32D-5F5B-4C21-A054-7B41DA328931}" destId="{B8BEAA74-8C8D-4450-AD4F-D66AB653344E}" srcOrd="0" destOrd="0" presId="urn:microsoft.com/office/officeart/2018/2/layout/IconLabelDescriptionList"/>
    <dgm:cxn modelId="{A007B84C-A02F-469E-963D-5692EDE34D7B}" type="presParOf" srcId="{B8BEAA74-8C8D-4450-AD4F-D66AB653344E}" destId="{43B6DB3D-16D9-4C2A-9B7F-886A2DBEF049}" srcOrd="0" destOrd="0" presId="urn:microsoft.com/office/officeart/2018/2/layout/IconLabelDescriptionList"/>
    <dgm:cxn modelId="{55DEEFFB-9793-4145-9048-9108FC3982CB}" type="presParOf" srcId="{B8BEAA74-8C8D-4450-AD4F-D66AB653344E}" destId="{CA638C0B-7AD7-4B2E-A5D2-E89D60374A47}" srcOrd="1" destOrd="0" presId="urn:microsoft.com/office/officeart/2018/2/layout/IconLabelDescriptionList"/>
    <dgm:cxn modelId="{6611DA9E-22C4-4AED-8D70-1F0E01C8DA03}" type="presParOf" srcId="{B8BEAA74-8C8D-4450-AD4F-D66AB653344E}" destId="{8817CAAF-0A55-4BA0-9E2F-1335FD324E2E}" srcOrd="2" destOrd="0" presId="urn:microsoft.com/office/officeart/2018/2/layout/IconLabelDescriptionList"/>
    <dgm:cxn modelId="{C8091CC1-13EC-4A75-9F4C-B86EDB2C9CCA}" type="presParOf" srcId="{B8BEAA74-8C8D-4450-AD4F-D66AB653344E}" destId="{249F4604-6E6E-4642-AD8F-E451E20DC3FE}" srcOrd="3" destOrd="0" presId="urn:microsoft.com/office/officeart/2018/2/layout/IconLabelDescriptionList"/>
    <dgm:cxn modelId="{80AEAABA-F4EB-487F-A3FD-E8440CD15452}" type="presParOf" srcId="{B8BEAA74-8C8D-4450-AD4F-D66AB653344E}" destId="{567805EA-0487-4E68-94C6-C14D047A3F94}" srcOrd="4" destOrd="0" presId="urn:microsoft.com/office/officeart/2018/2/layout/IconLabelDescriptionList"/>
    <dgm:cxn modelId="{078611B3-3FF6-4DC3-8D80-7AAD27AC16D8}" type="presParOf" srcId="{3342B32D-5F5B-4C21-A054-7B41DA328931}" destId="{95DB428D-5616-446E-BE5E-B1A17BDDCF8D}" srcOrd="1" destOrd="0" presId="urn:microsoft.com/office/officeart/2018/2/layout/IconLabelDescriptionList"/>
    <dgm:cxn modelId="{EE0BC31C-9AA8-4A09-9234-DA7164D1F70D}" type="presParOf" srcId="{3342B32D-5F5B-4C21-A054-7B41DA328931}" destId="{77DDCEBE-A1B4-4FD8-BF6F-D36C6C77B56E}" srcOrd="2" destOrd="0" presId="urn:microsoft.com/office/officeart/2018/2/layout/IconLabelDescriptionList"/>
    <dgm:cxn modelId="{10686939-93EE-4682-8663-D6BC61A733AA}" type="presParOf" srcId="{77DDCEBE-A1B4-4FD8-BF6F-D36C6C77B56E}" destId="{9B0C5AE0-944D-47C9-8F50-A7609EC1438E}" srcOrd="0" destOrd="0" presId="urn:microsoft.com/office/officeart/2018/2/layout/IconLabelDescriptionList"/>
    <dgm:cxn modelId="{D85A83E9-E8AB-43BC-8F39-FB0DC6FE8C45}" type="presParOf" srcId="{77DDCEBE-A1B4-4FD8-BF6F-D36C6C77B56E}" destId="{F1C0DD35-0A99-4E4D-AEAA-03EB6979D706}" srcOrd="1" destOrd="0" presId="urn:microsoft.com/office/officeart/2018/2/layout/IconLabelDescriptionList"/>
    <dgm:cxn modelId="{B3C0CA7D-97EF-488D-95F5-1ECFD792E3F3}" type="presParOf" srcId="{77DDCEBE-A1B4-4FD8-BF6F-D36C6C77B56E}" destId="{AAFD83DB-E303-40E8-BE9C-A12DC2E9045C}" srcOrd="2" destOrd="0" presId="urn:microsoft.com/office/officeart/2018/2/layout/IconLabelDescriptionList"/>
    <dgm:cxn modelId="{F5A9AFA4-473C-4611-AB55-9E3FC8B6C739}" type="presParOf" srcId="{77DDCEBE-A1B4-4FD8-BF6F-D36C6C77B56E}" destId="{F18D1920-E44B-49DA-BE35-0059FE1F3081}" srcOrd="3" destOrd="0" presId="urn:microsoft.com/office/officeart/2018/2/layout/IconLabelDescriptionList"/>
    <dgm:cxn modelId="{CD89583A-FC63-4E77-AFA0-F20AC745CBB1}" type="presParOf" srcId="{77DDCEBE-A1B4-4FD8-BF6F-D36C6C77B56E}" destId="{7686BAA4-1B42-46A1-901A-A9F8A028F9A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218D58-4B86-4146-B841-41045B893F0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5412B2C-CDA2-41F9-8265-67E7B5BC7451}">
      <dgm:prSet/>
      <dgm:spPr/>
      <dgm:t>
        <a:bodyPr/>
        <a:lstStyle/>
        <a:p>
          <a:pPr>
            <a:defRPr b="1"/>
          </a:pPr>
          <a:r>
            <a:rPr lang="it-IT"/>
            <a:t>individui di diversi ambiti culturali:</a:t>
          </a:r>
          <a:endParaRPr lang="en-US"/>
        </a:p>
      </dgm:t>
    </dgm:pt>
    <dgm:pt modelId="{3F3FD206-19FA-4DCB-9236-6ABFCB041379}" type="parTrans" cxnId="{37BD6763-7DF9-4257-B8C9-446E81FADC38}">
      <dgm:prSet/>
      <dgm:spPr/>
      <dgm:t>
        <a:bodyPr/>
        <a:lstStyle/>
        <a:p>
          <a:endParaRPr lang="en-US"/>
        </a:p>
      </dgm:t>
    </dgm:pt>
    <dgm:pt modelId="{F61806CF-E9B3-4EC1-A3DF-8E80426EEFCC}" type="sibTrans" cxnId="{37BD6763-7DF9-4257-B8C9-446E81FADC38}">
      <dgm:prSet/>
      <dgm:spPr/>
      <dgm:t>
        <a:bodyPr/>
        <a:lstStyle/>
        <a:p>
          <a:endParaRPr lang="en-US"/>
        </a:p>
      </dgm:t>
    </dgm:pt>
    <dgm:pt modelId="{DA599753-D58B-4674-A243-21F7EA8EB645}">
      <dgm:prSet/>
      <dgm:spPr/>
      <dgm:t>
        <a:bodyPr/>
        <a:lstStyle/>
        <a:p>
          <a:r>
            <a:rPr lang="it-IT"/>
            <a:t>stile cognitivo GLOBALE </a:t>
          </a:r>
          <a:endParaRPr lang="en-US"/>
        </a:p>
      </dgm:t>
    </dgm:pt>
    <dgm:pt modelId="{E018A235-9457-4785-8A18-6D95EBB856A6}" type="parTrans" cxnId="{3A7DD605-6693-42A0-9AB2-EDE979B0184D}">
      <dgm:prSet/>
      <dgm:spPr/>
      <dgm:t>
        <a:bodyPr/>
        <a:lstStyle/>
        <a:p>
          <a:endParaRPr lang="en-US"/>
        </a:p>
      </dgm:t>
    </dgm:pt>
    <dgm:pt modelId="{D440A6BC-3B27-4A1B-B461-FD141390B253}" type="sibTrans" cxnId="{3A7DD605-6693-42A0-9AB2-EDE979B0184D}">
      <dgm:prSet/>
      <dgm:spPr/>
      <dgm:t>
        <a:bodyPr/>
        <a:lstStyle/>
        <a:p>
          <a:endParaRPr lang="en-US"/>
        </a:p>
      </dgm:t>
    </dgm:pt>
    <dgm:pt modelId="{3D6F2314-7C9B-49FF-BB0D-5B0D5848E743}">
      <dgm:prSet/>
      <dgm:spPr/>
      <dgm:t>
        <a:bodyPr/>
        <a:lstStyle/>
        <a:p>
          <a:r>
            <a:rPr lang="it-IT" dirty="0"/>
            <a:t>dalla totalità del fenomeno alla particolarità degli elementi</a:t>
          </a:r>
        </a:p>
        <a:p>
          <a:endParaRPr lang="en-US" dirty="0"/>
        </a:p>
      </dgm:t>
    </dgm:pt>
    <dgm:pt modelId="{B33428A4-049D-4110-BA34-A3AC807541C1}" type="parTrans" cxnId="{C8BC12F6-252C-482E-9421-2CF40C7B26AA}">
      <dgm:prSet/>
      <dgm:spPr/>
      <dgm:t>
        <a:bodyPr/>
        <a:lstStyle/>
        <a:p>
          <a:endParaRPr lang="en-US"/>
        </a:p>
      </dgm:t>
    </dgm:pt>
    <dgm:pt modelId="{71D313C6-7360-410A-9425-B1BB1915CEA2}" type="sibTrans" cxnId="{C8BC12F6-252C-482E-9421-2CF40C7B26AA}">
      <dgm:prSet/>
      <dgm:spPr/>
      <dgm:t>
        <a:bodyPr/>
        <a:lstStyle/>
        <a:p>
          <a:endParaRPr lang="en-US"/>
        </a:p>
      </dgm:t>
    </dgm:pt>
    <dgm:pt modelId="{4A233F6F-B4D3-4D4B-9017-D904B8E5DC88}">
      <dgm:prSet/>
      <dgm:spPr/>
      <dgm:t>
        <a:bodyPr/>
        <a:lstStyle/>
        <a:p>
          <a:r>
            <a:rPr lang="it-IT"/>
            <a:t>stile cognitivo ARTICOLATO</a:t>
          </a:r>
          <a:endParaRPr lang="en-US"/>
        </a:p>
      </dgm:t>
    </dgm:pt>
    <dgm:pt modelId="{CE250DB8-B9A2-4618-9620-DF121A14FC14}" type="parTrans" cxnId="{EA024301-1916-4DCE-AF21-A973F06859E7}">
      <dgm:prSet/>
      <dgm:spPr/>
      <dgm:t>
        <a:bodyPr/>
        <a:lstStyle/>
        <a:p>
          <a:endParaRPr lang="en-US"/>
        </a:p>
      </dgm:t>
    </dgm:pt>
    <dgm:pt modelId="{A9561CDF-7DB4-4D6C-AB38-F52AE54C1A1B}" type="sibTrans" cxnId="{EA024301-1916-4DCE-AF21-A973F06859E7}">
      <dgm:prSet/>
      <dgm:spPr/>
      <dgm:t>
        <a:bodyPr/>
        <a:lstStyle/>
        <a:p>
          <a:endParaRPr lang="en-US"/>
        </a:p>
      </dgm:t>
    </dgm:pt>
    <dgm:pt modelId="{0097BB9C-86B6-4014-A1C4-E47823D35934}">
      <dgm:prSet/>
      <dgm:spPr/>
      <dgm:t>
        <a:bodyPr/>
        <a:lstStyle/>
        <a:p>
          <a:r>
            <a:rPr lang="it-IT"/>
            <a:t>dalla considerazione dei singoli elementi dell’esperienza alla totalità</a:t>
          </a:r>
          <a:endParaRPr lang="en-US"/>
        </a:p>
      </dgm:t>
    </dgm:pt>
    <dgm:pt modelId="{1813E302-3BA4-447D-95E0-B59D9A633378}" type="parTrans" cxnId="{B838B183-2DAD-42D5-ADE8-23E0B7500870}">
      <dgm:prSet/>
      <dgm:spPr/>
      <dgm:t>
        <a:bodyPr/>
        <a:lstStyle/>
        <a:p>
          <a:endParaRPr lang="en-US"/>
        </a:p>
      </dgm:t>
    </dgm:pt>
    <dgm:pt modelId="{22CFFDFB-7154-4697-A143-F27F9B1213CD}" type="sibTrans" cxnId="{B838B183-2DAD-42D5-ADE8-23E0B7500870}">
      <dgm:prSet/>
      <dgm:spPr/>
      <dgm:t>
        <a:bodyPr/>
        <a:lstStyle/>
        <a:p>
          <a:endParaRPr lang="en-US"/>
        </a:p>
      </dgm:t>
    </dgm:pt>
    <dgm:pt modelId="{75CC68C5-11DF-48EF-BDBE-8BC37060ED99}">
      <dgm:prSet/>
      <dgm:spPr/>
      <dgm:t>
        <a:bodyPr/>
        <a:lstStyle/>
        <a:p>
          <a:pPr>
            <a:defRPr b="1"/>
          </a:pPr>
          <a:r>
            <a:rPr lang="it-IT"/>
            <a:t>logico/prelogico, moderno/tradizionale ecc. non opposizione ma continuum </a:t>
          </a:r>
          <a:endParaRPr lang="en-US"/>
        </a:p>
      </dgm:t>
    </dgm:pt>
    <dgm:pt modelId="{11CD6DE4-5227-417A-A1F6-2E9E15132075}" type="parTrans" cxnId="{EE986616-FB69-48EB-92C6-B501E60D3224}">
      <dgm:prSet/>
      <dgm:spPr/>
      <dgm:t>
        <a:bodyPr/>
        <a:lstStyle/>
        <a:p>
          <a:endParaRPr lang="en-US"/>
        </a:p>
      </dgm:t>
    </dgm:pt>
    <dgm:pt modelId="{D0D20BF4-3D86-4F74-B056-ED402CB06D8F}" type="sibTrans" cxnId="{EE986616-FB69-48EB-92C6-B501E60D3224}">
      <dgm:prSet/>
      <dgm:spPr/>
      <dgm:t>
        <a:bodyPr/>
        <a:lstStyle/>
        <a:p>
          <a:endParaRPr lang="en-US"/>
        </a:p>
      </dgm:t>
    </dgm:pt>
    <dgm:pt modelId="{92A248BD-3860-4494-BE72-86BB7CCB2B48}" type="pres">
      <dgm:prSet presAssocID="{10218D58-4B86-4146-B841-41045B893F09}" presName="root" presStyleCnt="0">
        <dgm:presLayoutVars>
          <dgm:dir/>
          <dgm:resizeHandles val="exact"/>
        </dgm:presLayoutVars>
      </dgm:prSet>
      <dgm:spPr/>
    </dgm:pt>
    <dgm:pt modelId="{4F9C8BDC-1755-4547-9F37-443AAF6D1560}" type="pres">
      <dgm:prSet presAssocID="{05412B2C-CDA2-41F9-8265-67E7B5BC7451}" presName="compNode" presStyleCnt="0"/>
      <dgm:spPr/>
    </dgm:pt>
    <dgm:pt modelId="{720DFF96-F0B4-46C3-B6D2-E8B33CFAF967}" type="pres">
      <dgm:prSet presAssocID="{05412B2C-CDA2-41F9-8265-67E7B5BC74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0D784E3-3AFE-4CF7-80A8-D4A25A840255}" type="pres">
      <dgm:prSet presAssocID="{05412B2C-CDA2-41F9-8265-67E7B5BC7451}" presName="iconSpace" presStyleCnt="0"/>
      <dgm:spPr/>
    </dgm:pt>
    <dgm:pt modelId="{84FDA606-4526-4075-9942-B2ACE8A89BEF}" type="pres">
      <dgm:prSet presAssocID="{05412B2C-CDA2-41F9-8265-67E7B5BC7451}" presName="parTx" presStyleLbl="revTx" presStyleIdx="0" presStyleCnt="4">
        <dgm:presLayoutVars>
          <dgm:chMax val="0"/>
          <dgm:chPref val="0"/>
        </dgm:presLayoutVars>
      </dgm:prSet>
      <dgm:spPr/>
    </dgm:pt>
    <dgm:pt modelId="{CDBC1303-9B9D-439A-AD83-F8E100395F2E}" type="pres">
      <dgm:prSet presAssocID="{05412B2C-CDA2-41F9-8265-67E7B5BC7451}" presName="txSpace" presStyleCnt="0"/>
      <dgm:spPr/>
    </dgm:pt>
    <dgm:pt modelId="{D0F9FFFA-3F89-4BCC-889D-B98283A891AF}" type="pres">
      <dgm:prSet presAssocID="{05412B2C-CDA2-41F9-8265-67E7B5BC7451}" presName="desTx" presStyleLbl="revTx" presStyleIdx="1" presStyleCnt="4">
        <dgm:presLayoutVars/>
      </dgm:prSet>
      <dgm:spPr/>
    </dgm:pt>
    <dgm:pt modelId="{AF33F6D9-5579-4C18-B219-3AC58165B3E8}" type="pres">
      <dgm:prSet presAssocID="{F61806CF-E9B3-4EC1-A3DF-8E80426EEFCC}" presName="sibTrans" presStyleCnt="0"/>
      <dgm:spPr/>
    </dgm:pt>
    <dgm:pt modelId="{A1CBBC11-AEBD-473D-BF3A-ED0D91E0877D}" type="pres">
      <dgm:prSet presAssocID="{75CC68C5-11DF-48EF-BDBE-8BC37060ED99}" presName="compNode" presStyleCnt="0"/>
      <dgm:spPr/>
    </dgm:pt>
    <dgm:pt modelId="{C4CA2D0B-A651-40B5-83EC-305A5F1AE922}" type="pres">
      <dgm:prSet presAssocID="{75CC68C5-11DF-48EF-BDBE-8BC37060ED9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sferimento"/>
        </a:ext>
      </dgm:extLst>
    </dgm:pt>
    <dgm:pt modelId="{C338A533-569C-4369-8EAC-BAE096AFAE98}" type="pres">
      <dgm:prSet presAssocID="{75CC68C5-11DF-48EF-BDBE-8BC37060ED99}" presName="iconSpace" presStyleCnt="0"/>
      <dgm:spPr/>
    </dgm:pt>
    <dgm:pt modelId="{33831421-86C9-4C57-A09D-D41D5A18AD15}" type="pres">
      <dgm:prSet presAssocID="{75CC68C5-11DF-48EF-BDBE-8BC37060ED99}" presName="parTx" presStyleLbl="revTx" presStyleIdx="2" presStyleCnt="4">
        <dgm:presLayoutVars>
          <dgm:chMax val="0"/>
          <dgm:chPref val="0"/>
        </dgm:presLayoutVars>
      </dgm:prSet>
      <dgm:spPr/>
    </dgm:pt>
    <dgm:pt modelId="{54795EAB-ABF4-4AC2-861E-2AE67E93B2B9}" type="pres">
      <dgm:prSet presAssocID="{75CC68C5-11DF-48EF-BDBE-8BC37060ED99}" presName="txSpace" presStyleCnt="0"/>
      <dgm:spPr/>
    </dgm:pt>
    <dgm:pt modelId="{BC96E00A-FF34-43BB-B84B-CB3FEBC0E7AF}" type="pres">
      <dgm:prSet presAssocID="{75CC68C5-11DF-48EF-BDBE-8BC37060ED99}" presName="desTx" presStyleLbl="revTx" presStyleIdx="3" presStyleCnt="4">
        <dgm:presLayoutVars/>
      </dgm:prSet>
      <dgm:spPr/>
    </dgm:pt>
  </dgm:ptLst>
  <dgm:cxnLst>
    <dgm:cxn modelId="{EA024301-1916-4DCE-AF21-A973F06859E7}" srcId="{05412B2C-CDA2-41F9-8265-67E7B5BC7451}" destId="{4A233F6F-B4D3-4D4B-9017-D904B8E5DC88}" srcOrd="2" destOrd="0" parTransId="{CE250DB8-B9A2-4618-9620-DF121A14FC14}" sibTransId="{A9561CDF-7DB4-4D6C-AB38-F52AE54C1A1B}"/>
    <dgm:cxn modelId="{02325805-187F-4D36-BB1A-333043CC3B54}" type="presOf" srcId="{05412B2C-CDA2-41F9-8265-67E7B5BC7451}" destId="{84FDA606-4526-4075-9942-B2ACE8A89BEF}" srcOrd="0" destOrd="0" presId="urn:microsoft.com/office/officeart/2018/2/layout/IconLabelDescriptionList"/>
    <dgm:cxn modelId="{3A7DD605-6693-42A0-9AB2-EDE979B0184D}" srcId="{05412B2C-CDA2-41F9-8265-67E7B5BC7451}" destId="{DA599753-D58B-4674-A243-21F7EA8EB645}" srcOrd="0" destOrd="0" parTransId="{E018A235-9457-4785-8A18-6D95EBB856A6}" sibTransId="{D440A6BC-3B27-4A1B-B461-FD141390B253}"/>
    <dgm:cxn modelId="{2E720111-99CD-493D-8584-6E4DC0BE6530}" type="presOf" srcId="{4A233F6F-B4D3-4D4B-9017-D904B8E5DC88}" destId="{D0F9FFFA-3F89-4BCC-889D-B98283A891AF}" srcOrd="0" destOrd="2" presId="urn:microsoft.com/office/officeart/2018/2/layout/IconLabelDescriptionList"/>
    <dgm:cxn modelId="{EE986616-FB69-48EB-92C6-B501E60D3224}" srcId="{10218D58-4B86-4146-B841-41045B893F09}" destId="{75CC68C5-11DF-48EF-BDBE-8BC37060ED99}" srcOrd="1" destOrd="0" parTransId="{11CD6DE4-5227-417A-A1F6-2E9E15132075}" sibTransId="{D0D20BF4-3D86-4F74-B056-ED402CB06D8F}"/>
    <dgm:cxn modelId="{B3DE951D-5C0C-44A3-A527-2F66D1A75D10}" type="presOf" srcId="{DA599753-D58B-4674-A243-21F7EA8EB645}" destId="{D0F9FFFA-3F89-4BCC-889D-B98283A891AF}" srcOrd="0" destOrd="0" presId="urn:microsoft.com/office/officeart/2018/2/layout/IconLabelDescriptionList"/>
    <dgm:cxn modelId="{37BD6763-7DF9-4257-B8C9-446E81FADC38}" srcId="{10218D58-4B86-4146-B841-41045B893F09}" destId="{05412B2C-CDA2-41F9-8265-67E7B5BC7451}" srcOrd="0" destOrd="0" parTransId="{3F3FD206-19FA-4DCB-9236-6ABFCB041379}" sibTransId="{F61806CF-E9B3-4EC1-A3DF-8E80426EEFCC}"/>
    <dgm:cxn modelId="{B838B183-2DAD-42D5-ADE8-23E0B7500870}" srcId="{05412B2C-CDA2-41F9-8265-67E7B5BC7451}" destId="{0097BB9C-86B6-4014-A1C4-E47823D35934}" srcOrd="3" destOrd="0" parTransId="{1813E302-3BA4-447D-95E0-B59D9A633378}" sibTransId="{22CFFDFB-7154-4697-A143-F27F9B1213CD}"/>
    <dgm:cxn modelId="{65427C96-3189-4089-8BA9-09FBDEBF8FCB}" type="presOf" srcId="{0097BB9C-86B6-4014-A1C4-E47823D35934}" destId="{D0F9FFFA-3F89-4BCC-889D-B98283A891AF}" srcOrd="0" destOrd="3" presId="urn:microsoft.com/office/officeart/2018/2/layout/IconLabelDescriptionList"/>
    <dgm:cxn modelId="{1030FBB2-3547-4121-8A77-8B5ED3A15D40}" type="presOf" srcId="{10218D58-4B86-4146-B841-41045B893F09}" destId="{92A248BD-3860-4494-BE72-86BB7CCB2B48}" srcOrd="0" destOrd="0" presId="urn:microsoft.com/office/officeart/2018/2/layout/IconLabelDescriptionList"/>
    <dgm:cxn modelId="{81538FE7-AA1B-4055-BC83-0686F91028B6}" type="presOf" srcId="{3D6F2314-7C9B-49FF-BB0D-5B0D5848E743}" destId="{D0F9FFFA-3F89-4BCC-889D-B98283A891AF}" srcOrd="0" destOrd="1" presId="urn:microsoft.com/office/officeart/2018/2/layout/IconLabelDescriptionList"/>
    <dgm:cxn modelId="{A2CBDFED-DF64-49DB-932C-F5A6B71BA3D7}" type="presOf" srcId="{75CC68C5-11DF-48EF-BDBE-8BC37060ED99}" destId="{33831421-86C9-4C57-A09D-D41D5A18AD15}" srcOrd="0" destOrd="0" presId="urn:microsoft.com/office/officeart/2018/2/layout/IconLabelDescriptionList"/>
    <dgm:cxn modelId="{C8BC12F6-252C-482E-9421-2CF40C7B26AA}" srcId="{05412B2C-CDA2-41F9-8265-67E7B5BC7451}" destId="{3D6F2314-7C9B-49FF-BB0D-5B0D5848E743}" srcOrd="1" destOrd="0" parTransId="{B33428A4-049D-4110-BA34-A3AC807541C1}" sibTransId="{71D313C6-7360-410A-9425-B1BB1915CEA2}"/>
    <dgm:cxn modelId="{0E30B7F7-619D-40DB-809B-2058BFDAFF34}" type="presParOf" srcId="{92A248BD-3860-4494-BE72-86BB7CCB2B48}" destId="{4F9C8BDC-1755-4547-9F37-443AAF6D1560}" srcOrd="0" destOrd="0" presId="urn:microsoft.com/office/officeart/2018/2/layout/IconLabelDescriptionList"/>
    <dgm:cxn modelId="{C6104892-B263-4C36-BE93-A3AA64EFD907}" type="presParOf" srcId="{4F9C8BDC-1755-4547-9F37-443AAF6D1560}" destId="{720DFF96-F0B4-46C3-B6D2-E8B33CFAF967}" srcOrd="0" destOrd="0" presId="urn:microsoft.com/office/officeart/2018/2/layout/IconLabelDescriptionList"/>
    <dgm:cxn modelId="{F0B21251-A875-4C8B-AA54-44CA3B7B8CD4}" type="presParOf" srcId="{4F9C8BDC-1755-4547-9F37-443AAF6D1560}" destId="{80D784E3-3AFE-4CF7-80A8-D4A25A840255}" srcOrd="1" destOrd="0" presId="urn:microsoft.com/office/officeart/2018/2/layout/IconLabelDescriptionList"/>
    <dgm:cxn modelId="{0211EDE4-0FC5-4BD4-BF3D-43168D262205}" type="presParOf" srcId="{4F9C8BDC-1755-4547-9F37-443AAF6D1560}" destId="{84FDA606-4526-4075-9942-B2ACE8A89BEF}" srcOrd="2" destOrd="0" presId="urn:microsoft.com/office/officeart/2018/2/layout/IconLabelDescriptionList"/>
    <dgm:cxn modelId="{D00958DD-3734-4FAA-9518-816578900129}" type="presParOf" srcId="{4F9C8BDC-1755-4547-9F37-443AAF6D1560}" destId="{CDBC1303-9B9D-439A-AD83-F8E100395F2E}" srcOrd="3" destOrd="0" presId="urn:microsoft.com/office/officeart/2018/2/layout/IconLabelDescriptionList"/>
    <dgm:cxn modelId="{2D10C730-9713-4647-9C06-E938338A17C9}" type="presParOf" srcId="{4F9C8BDC-1755-4547-9F37-443AAF6D1560}" destId="{D0F9FFFA-3F89-4BCC-889D-B98283A891AF}" srcOrd="4" destOrd="0" presId="urn:microsoft.com/office/officeart/2018/2/layout/IconLabelDescriptionList"/>
    <dgm:cxn modelId="{E4CFD0E3-4CAD-41CE-A0CE-2743C0597D47}" type="presParOf" srcId="{92A248BD-3860-4494-BE72-86BB7CCB2B48}" destId="{AF33F6D9-5579-4C18-B219-3AC58165B3E8}" srcOrd="1" destOrd="0" presId="urn:microsoft.com/office/officeart/2018/2/layout/IconLabelDescriptionList"/>
    <dgm:cxn modelId="{07809685-ABE6-4EA1-B309-502EBC2AA5B7}" type="presParOf" srcId="{92A248BD-3860-4494-BE72-86BB7CCB2B48}" destId="{A1CBBC11-AEBD-473D-BF3A-ED0D91E0877D}" srcOrd="2" destOrd="0" presId="urn:microsoft.com/office/officeart/2018/2/layout/IconLabelDescriptionList"/>
    <dgm:cxn modelId="{A00A6210-7DA9-4BAB-A637-91B81C9A1473}" type="presParOf" srcId="{A1CBBC11-AEBD-473D-BF3A-ED0D91E0877D}" destId="{C4CA2D0B-A651-40B5-83EC-305A5F1AE922}" srcOrd="0" destOrd="0" presId="urn:microsoft.com/office/officeart/2018/2/layout/IconLabelDescriptionList"/>
    <dgm:cxn modelId="{563277C1-1E3B-4107-A014-9A6D4C6E508D}" type="presParOf" srcId="{A1CBBC11-AEBD-473D-BF3A-ED0D91E0877D}" destId="{C338A533-569C-4369-8EAC-BAE096AFAE98}" srcOrd="1" destOrd="0" presId="urn:microsoft.com/office/officeart/2018/2/layout/IconLabelDescriptionList"/>
    <dgm:cxn modelId="{B3F4EB89-E0B4-4D72-A07B-6B8C99367CEF}" type="presParOf" srcId="{A1CBBC11-AEBD-473D-BF3A-ED0D91E0877D}" destId="{33831421-86C9-4C57-A09D-D41D5A18AD15}" srcOrd="2" destOrd="0" presId="urn:microsoft.com/office/officeart/2018/2/layout/IconLabelDescriptionList"/>
    <dgm:cxn modelId="{8659E010-FF32-42C3-B6A4-1528C9590C40}" type="presParOf" srcId="{A1CBBC11-AEBD-473D-BF3A-ED0D91E0877D}" destId="{54795EAB-ABF4-4AC2-861E-2AE67E93B2B9}" srcOrd="3" destOrd="0" presId="urn:microsoft.com/office/officeart/2018/2/layout/IconLabelDescriptionList"/>
    <dgm:cxn modelId="{94DB4A6B-90D6-47CA-A319-AB3BD8D7C26E}" type="presParOf" srcId="{A1CBBC11-AEBD-473D-BF3A-ED0D91E0877D}" destId="{BC96E00A-FF34-43BB-B84B-CB3FEBC0E7A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D10DC6-A5E2-48A0-9754-0224667F37BB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BEF1365-9680-4181-9FB8-6195E90CA588}">
      <dgm:prSet/>
      <dgm:spPr/>
      <dgm:t>
        <a:bodyPr/>
        <a:lstStyle/>
        <a:p>
          <a:r>
            <a:rPr lang="it-IT"/>
            <a:t>classificazione dell’ordine naturale in diverse elaborazioni</a:t>
          </a:r>
          <a:endParaRPr lang="en-US"/>
        </a:p>
      </dgm:t>
    </dgm:pt>
    <dgm:pt modelId="{DCEB36A4-ADB6-4379-8A19-AD6755F86ABD}" type="parTrans" cxnId="{F9CCD81B-96CD-4EA6-A18D-0C717651D344}">
      <dgm:prSet/>
      <dgm:spPr/>
      <dgm:t>
        <a:bodyPr/>
        <a:lstStyle/>
        <a:p>
          <a:endParaRPr lang="en-US"/>
        </a:p>
      </dgm:t>
    </dgm:pt>
    <dgm:pt modelId="{C8BA83A7-23B4-4657-8A9B-81946E00E086}" type="sibTrans" cxnId="{F9CCD81B-96CD-4EA6-A18D-0C717651D344}">
      <dgm:prSet/>
      <dgm:spPr/>
      <dgm:t>
        <a:bodyPr/>
        <a:lstStyle/>
        <a:p>
          <a:endParaRPr lang="en-US"/>
        </a:p>
      </dgm:t>
    </dgm:pt>
    <dgm:pt modelId="{591945BD-5212-4B53-884F-F1E5F523180E}">
      <dgm:prSet/>
      <dgm:spPr/>
      <dgm:t>
        <a:bodyPr/>
        <a:lstStyle/>
        <a:p>
          <a:r>
            <a:rPr lang="it-IT"/>
            <a:t>nei processi di classificazione del mondo fisico-naturale la categorizzazione si produce in relazione a un PROTOTIPO</a:t>
          </a:r>
          <a:endParaRPr lang="en-US"/>
        </a:p>
      </dgm:t>
    </dgm:pt>
    <dgm:pt modelId="{4E43AF38-A1BE-4BDD-B4AF-DFD407A1AF5B}" type="parTrans" cxnId="{A97BFCFD-2353-434F-9E19-4046616B4967}">
      <dgm:prSet/>
      <dgm:spPr/>
      <dgm:t>
        <a:bodyPr/>
        <a:lstStyle/>
        <a:p>
          <a:endParaRPr lang="en-US"/>
        </a:p>
      </dgm:t>
    </dgm:pt>
    <dgm:pt modelId="{514EDE82-4576-4B3E-8A04-55E39BECC0DF}" type="sibTrans" cxnId="{A97BFCFD-2353-434F-9E19-4046616B4967}">
      <dgm:prSet/>
      <dgm:spPr/>
      <dgm:t>
        <a:bodyPr/>
        <a:lstStyle/>
        <a:p>
          <a:endParaRPr lang="en-US"/>
        </a:p>
      </dgm:t>
    </dgm:pt>
    <dgm:pt modelId="{083D3889-04DA-447D-A026-73E739252F74}">
      <dgm:prSet/>
      <dgm:spPr/>
      <dgm:t>
        <a:bodyPr/>
        <a:lstStyle/>
        <a:p>
          <a:r>
            <a:rPr lang="it-IT"/>
            <a:t>carattere culturale delle classificazioni, coerenza del sistema</a:t>
          </a:r>
          <a:endParaRPr lang="en-US"/>
        </a:p>
      </dgm:t>
    </dgm:pt>
    <dgm:pt modelId="{76D9D08F-173A-4997-AEFC-DB72B68D0046}" type="parTrans" cxnId="{FF078A12-F014-4B03-A4A2-9FDB4904012D}">
      <dgm:prSet/>
      <dgm:spPr/>
      <dgm:t>
        <a:bodyPr/>
        <a:lstStyle/>
        <a:p>
          <a:endParaRPr lang="en-US"/>
        </a:p>
      </dgm:t>
    </dgm:pt>
    <dgm:pt modelId="{E98BDC29-EA94-4C7D-BECF-E002A3DBF59D}" type="sibTrans" cxnId="{FF078A12-F014-4B03-A4A2-9FDB4904012D}">
      <dgm:prSet/>
      <dgm:spPr/>
      <dgm:t>
        <a:bodyPr/>
        <a:lstStyle/>
        <a:p>
          <a:endParaRPr lang="en-US"/>
        </a:p>
      </dgm:t>
    </dgm:pt>
    <dgm:pt modelId="{956E73EC-946A-4757-AC96-38AB54A5B0B4}">
      <dgm:prSet/>
      <dgm:spPr/>
      <dgm:t>
        <a:bodyPr/>
        <a:lstStyle/>
        <a:p>
          <a:r>
            <a:rPr lang="it-IT"/>
            <a:t>animali puri/impuri in termini di coerenza categoriale</a:t>
          </a:r>
          <a:endParaRPr lang="en-US"/>
        </a:p>
      </dgm:t>
    </dgm:pt>
    <dgm:pt modelId="{F0AA32AA-8B94-46E2-9809-24AD8A84751F}" type="parTrans" cxnId="{066B6F44-7DCA-43CF-ADC2-88471EC15B92}">
      <dgm:prSet/>
      <dgm:spPr/>
      <dgm:t>
        <a:bodyPr/>
        <a:lstStyle/>
        <a:p>
          <a:endParaRPr lang="en-US"/>
        </a:p>
      </dgm:t>
    </dgm:pt>
    <dgm:pt modelId="{0BD9F9D7-C013-4E22-A906-769661BDB598}" type="sibTrans" cxnId="{066B6F44-7DCA-43CF-ADC2-88471EC15B92}">
      <dgm:prSet/>
      <dgm:spPr/>
      <dgm:t>
        <a:bodyPr/>
        <a:lstStyle/>
        <a:p>
          <a:endParaRPr lang="en-US"/>
        </a:p>
      </dgm:t>
    </dgm:pt>
    <dgm:pt modelId="{4D318278-8272-7042-B4EA-3823FE143E72}" type="pres">
      <dgm:prSet presAssocID="{95D10DC6-A5E2-48A0-9754-0224667F37BB}" presName="Name0" presStyleCnt="0">
        <dgm:presLayoutVars>
          <dgm:dir/>
          <dgm:animLvl val="lvl"/>
          <dgm:resizeHandles val="exact"/>
        </dgm:presLayoutVars>
      </dgm:prSet>
      <dgm:spPr/>
    </dgm:pt>
    <dgm:pt modelId="{333FD105-EF70-E04C-9354-62826976DE24}" type="pres">
      <dgm:prSet presAssocID="{956E73EC-946A-4757-AC96-38AB54A5B0B4}" presName="boxAndChildren" presStyleCnt="0"/>
      <dgm:spPr/>
    </dgm:pt>
    <dgm:pt modelId="{44BC3320-6924-1344-B80E-3B5B0CEF5C65}" type="pres">
      <dgm:prSet presAssocID="{956E73EC-946A-4757-AC96-38AB54A5B0B4}" presName="parentTextBox" presStyleLbl="node1" presStyleIdx="0" presStyleCnt="4"/>
      <dgm:spPr/>
    </dgm:pt>
    <dgm:pt modelId="{B2AD6D49-2CDF-CF4C-A13D-A66D0113731A}" type="pres">
      <dgm:prSet presAssocID="{E98BDC29-EA94-4C7D-BECF-E002A3DBF59D}" presName="sp" presStyleCnt="0"/>
      <dgm:spPr/>
    </dgm:pt>
    <dgm:pt modelId="{F8AA92FD-53DC-634A-A55E-4DA45B78DF81}" type="pres">
      <dgm:prSet presAssocID="{083D3889-04DA-447D-A026-73E739252F74}" presName="arrowAndChildren" presStyleCnt="0"/>
      <dgm:spPr/>
    </dgm:pt>
    <dgm:pt modelId="{4D092514-2AB5-824C-BAE5-E2CED2404154}" type="pres">
      <dgm:prSet presAssocID="{083D3889-04DA-447D-A026-73E739252F74}" presName="parentTextArrow" presStyleLbl="node1" presStyleIdx="1" presStyleCnt="4"/>
      <dgm:spPr/>
    </dgm:pt>
    <dgm:pt modelId="{E672F7AA-4642-2B45-B5EC-D9823932B8C7}" type="pres">
      <dgm:prSet presAssocID="{514EDE82-4576-4B3E-8A04-55E39BECC0DF}" presName="sp" presStyleCnt="0"/>
      <dgm:spPr/>
    </dgm:pt>
    <dgm:pt modelId="{E14C412A-D0C2-9641-A981-5C3992BD7682}" type="pres">
      <dgm:prSet presAssocID="{591945BD-5212-4B53-884F-F1E5F523180E}" presName="arrowAndChildren" presStyleCnt="0"/>
      <dgm:spPr/>
    </dgm:pt>
    <dgm:pt modelId="{DA4FAC81-316D-9D45-BD1A-6252DF472C8F}" type="pres">
      <dgm:prSet presAssocID="{591945BD-5212-4B53-884F-F1E5F523180E}" presName="parentTextArrow" presStyleLbl="node1" presStyleIdx="2" presStyleCnt="4"/>
      <dgm:spPr/>
    </dgm:pt>
    <dgm:pt modelId="{D8072E7A-ED69-354D-AA4B-BEDF13C563D9}" type="pres">
      <dgm:prSet presAssocID="{C8BA83A7-23B4-4657-8A9B-81946E00E086}" presName="sp" presStyleCnt="0"/>
      <dgm:spPr/>
    </dgm:pt>
    <dgm:pt modelId="{C49DA556-8790-704F-B24D-8A1E9691C9F9}" type="pres">
      <dgm:prSet presAssocID="{4BEF1365-9680-4181-9FB8-6195E90CA588}" presName="arrowAndChildren" presStyleCnt="0"/>
      <dgm:spPr/>
    </dgm:pt>
    <dgm:pt modelId="{96A76E61-23F5-F04B-93BE-FD2FCF3464C6}" type="pres">
      <dgm:prSet presAssocID="{4BEF1365-9680-4181-9FB8-6195E90CA588}" presName="parentTextArrow" presStyleLbl="node1" presStyleIdx="3" presStyleCnt="4"/>
      <dgm:spPr/>
    </dgm:pt>
  </dgm:ptLst>
  <dgm:cxnLst>
    <dgm:cxn modelId="{FF078A12-F014-4B03-A4A2-9FDB4904012D}" srcId="{95D10DC6-A5E2-48A0-9754-0224667F37BB}" destId="{083D3889-04DA-447D-A026-73E739252F74}" srcOrd="2" destOrd="0" parTransId="{76D9D08F-173A-4997-AEFC-DB72B68D0046}" sibTransId="{E98BDC29-EA94-4C7D-BECF-E002A3DBF59D}"/>
    <dgm:cxn modelId="{F9CCD81B-96CD-4EA6-A18D-0C717651D344}" srcId="{95D10DC6-A5E2-48A0-9754-0224667F37BB}" destId="{4BEF1365-9680-4181-9FB8-6195E90CA588}" srcOrd="0" destOrd="0" parTransId="{DCEB36A4-ADB6-4379-8A19-AD6755F86ABD}" sibTransId="{C8BA83A7-23B4-4657-8A9B-81946E00E086}"/>
    <dgm:cxn modelId="{33E84E28-9F3D-9143-AC79-19B1FAF3BB52}" type="presOf" srcId="{4BEF1365-9680-4181-9FB8-6195E90CA588}" destId="{96A76E61-23F5-F04B-93BE-FD2FCF3464C6}" srcOrd="0" destOrd="0" presId="urn:microsoft.com/office/officeart/2005/8/layout/process4"/>
    <dgm:cxn modelId="{066B6F44-7DCA-43CF-ADC2-88471EC15B92}" srcId="{95D10DC6-A5E2-48A0-9754-0224667F37BB}" destId="{956E73EC-946A-4757-AC96-38AB54A5B0B4}" srcOrd="3" destOrd="0" parTransId="{F0AA32AA-8B94-46E2-9809-24AD8A84751F}" sibTransId="{0BD9F9D7-C013-4E22-A906-769661BDB598}"/>
    <dgm:cxn modelId="{795AAA71-1E35-324F-ADFE-D77CCD70A061}" type="presOf" srcId="{083D3889-04DA-447D-A026-73E739252F74}" destId="{4D092514-2AB5-824C-BAE5-E2CED2404154}" srcOrd="0" destOrd="0" presId="urn:microsoft.com/office/officeart/2005/8/layout/process4"/>
    <dgm:cxn modelId="{215DCCB3-23DD-8A40-A45C-5513E4C3185E}" type="presOf" srcId="{95D10DC6-A5E2-48A0-9754-0224667F37BB}" destId="{4D318278-8272-7042-B4EA-3823FE143E72}" srcOrd="0" destOrd="0" presId="urn:microsoft.com/office/officeart/2005/8/layout/process4"/>
    <dgm:cxn modelId="{9BE4ADC1-CEEB-BE4E-9BB5-49FD62EF7D1D}" type="presOf" srcId="{591945BD-5212-4B53-884F-F1E5F523180E}" destId="{DA4FAC81-316D-9D45-BD1A-6252DF472C8F}" srcOrd="0" destOrd="0" presId="urn:microsoft.com/office/officeart/2005/8/layout/process4"/>
    <dgm:cxn modelId="{218B2DD9-74AB-7F4C-96E4-6918E9E1F8D0}" type="presOf" srcId="{956E73EC-946A-4757-AC96-38AB54A5B0B4}" destId="{44BC3320-6924-1344-B80E-3B5B0CEF5C65}" srcOrd="0" destOrd="0" presId="urn:microsoft.com/office/officeart/2005/8/layout/process4"/>
    <dgm:cxn modelId="{A97BFCFD-2353-434F-9E19-4046616B4967}" srcId="{95D10DC6-A5E2-48A0-9754-0224667F37BB}" destId="{591945BD-5212-4B53-884F-F1E5F523180E}" srcOrd="1" destOrd="0" parTransId="{4E43AF38-A1BE-4BDD-B4AF-DFD407A1AF5B}" sibTransId="{514EDE82-4576-4B3E-8A04-55E39BECC0DF}"/>
    <dgm:cxn modelId="{4FC60E95-93D9-7A49-A8D4-13B86329DD31}" type="presParOf" srcId="{4D318278-8272-7042-B4EA-3823FE143E72}" destId="{333FD105-EF70-E04C-9354-62826976DE24}" srcOrd="0" destOrd="0" presId="urn:microsoft.com/office/officeart/2005/8/layout/process4"/>
    <dgm:cxn modelId="{E2B29711-83B0-D242-9F21-1709210C4931}" type="presParOf" srcId="{333FD105-EF70-E04C-9354-62826976DE24}" destId="{44BC3320-6924-1344-B80E-3B5B0CEF5C65}" srcOrd="0" destOrd="0" presId="urn:microsoft.com/office/officeart/2005/8/layout/process4"/>
    <dgm:cxn modelId="{81860FDC-7617-CE40-9AF0-3C895127BE2F}" type="presParOf" srcId="{4D318278-8272-7042-B4EA-3823FE143E72}" destId="{B2AD6D49-2CDF-CF4C-A13D-A66D0113731A}" srcOrd="1" destOrd="0" presId="urn:microsoft.com/office/officeart/2005/8/layout/process4"/>
    <dgm:cxn modelId="{3B2B5543-604A-D540-A69B-4111E4425240}" type="presParOf" srcId="{4D318278-8272-7042-B4EA-3823FE143E72}" destId="{F8AA92FD-53DC-634A-A55E-4DA45B78DF81}" srcOrd="2" destOrd="0" presId="urn:microsoft.com/office/officeart/2005/8/layout/process4"/>
    <dgm:cxn modelId="{36013B50-303D-124A-AEFD-DF7527D6FDAD}" type="presParOf" srcId="{F8AA92FD-53DC-634A-A55E-4DA45B78DF81}" destId="{4D092514-2AB5-824C-BAE5-E2CED2404154}" srcOrd="0" destOrd="0" presId="urn:microsoft.com/office/officeart/2005/8/layout/process4"/>
    <dgm:cxn modelId="{00211ED9-6270-A446-987D-D240B5EFEE1C}" type="presParOf" srcId="{4D318278-8272-7042-B4EA-3823FE143E72}" destId="{E672F7AA-4642-2B45-B5EC-D9823932B8C7}" srcOrd="3" destOrd="0" presId="urn:microsoft.com/office/officeart/2005/8/layout/process4"/>
    <dgm:cxn modelId="{57DDF7FC-1FCC-9043-ABE3-B6E3D8D1E538}" type="presParOf" srcId="{4D318278-8272-7042-B4EA-3823FE143E72}" destId="{E14C412A-D0C2-9641-A981-5C3992BD7682}" srcOrd="4" destOrd="0" presId="urn:microsoft.com/office/officeart/2005/8/layout/process4"/>
    <dgm:cxn modelId="{17AAB433-69C3-554A-921D-4465EC5B32CE}" type="presParOf" srcId="{E14C412A-D0C2-9641-A981-5C3992BD7682}" destId="{DA4FAC81-316D-9D45-BD1A-6252DF472C8F}" srcOrd="0" destOrd="0" presId="urn:microsoft.com/office/officeart/2005/8/layout/process4"/>
    <dgm:cxn modelId="{2AF67915-D4A2-0D43-B717-063E3DE8A5A8}" type="presParOf" srcId="{4D318278-8272-7042-B4EA-3823FE143E72}" destId="{D8072E7A-ED69-354D-AA4B-BEDF13C563D9}" srcOrd="5" destOrd="0" presId="urn:microsoft.com/office/officeart/2005/8/layout/process4"/>
    <dgm:cxn modelId="{1EC97CF0-79B6-6F45-8962-36DE4B99D451}" type="presParOf" srcId="{4D318278-8272-7042-B4EA-3823FE143E72}" destId="{C49DA556-8790-704F-B24D-8A1E9691C9F9}" srcOrd="6" destOrd="0" presId="urn:microsoft.com/office/officeart/2005/8/layout/process4"/>
    <dgm:cxn modelId="{32B80A2C-9436-874B-8E7A-72FD7DA474E2}" type="presParOf" srcId="{C49DA556-8790-704F-B24D-8A1E9691C9F9}" destId="{96A76E61-23F5-F04B-93BE-FD2FCF3464C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AA09A-DD18-7F4F-A8C2-0883DCAB2FEF}">
      <dsp:nvSpPr>
        <dsp:cNvPr id="0" name=""/>
        <dsp:cNvSpPr/>
      </dsp:nvSpPr>
      <dsp:spPr>
        <a:xfrm>
          <a:off x="0" y="322159"/>
          <a:ext cx="4435078" cy="7547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procede gradualmente da fonemi </a:t>
          </a:r>
          <a:endParaRPr lang="en-US" sz="1900" kern="1200"/>
        </a:p>
      </dsp:txBody>
      <dsp:txXfrm>
        <a:off x="36845" y="359004"/>
        <a:ext cx="4361388" cy="681087"/>
      </dsp:txXfrm>
    </dsp:sp>
    <dsp:sp modelId="{54A843ED-AD63-0D40-BA0F-DC89C474AC1C}">
      <dsp:nvSpPr>
        <dsp:cNvPr id="0" name=""/>
        <dsp:cNvSpPr/>
      </dsp:nvSpPr>
      <dsp:spPr>
        <a:xfrm>
          <a:off x="0" y="1131657"/>
          <a:ext cx="4435078" cy="754777"/>
        </a:xfrm>
        <a:prstGeom prst="roundRect">
          <a:avLst/>
        </a:prstGeom>
        <a:gradFill rotWithShape="0">
          <a:gsLst>
            <a:gs pos="0">
              <a:schemeClr val="accent2">
                <a:hueOff val="-271473"/>
                <a:satOff val="10297"/>
                <a:lumOff val="-563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71473"/>
                <a:satOff val="10297"/>
                <a:lumOff val="-563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71473"/>
                <a:satOff val="10297"/>
                <a:lumOff val="-563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ym typeface="Symbol" panose="05050102010706020507" pitchFamily="18" charset="2"/>
            </a:rPr>
            <a:t></a:t>
          </a:r>
          <a:r>
            <a:rPr lang="it-IT" sz="1900" kern="1200"/>
            <a:t> morfemi (unità linguistica minima con un significato definito) </a:t>
          </a:r>
          <a:endParaRPr lang="en-US" sz="1900" kern="1200"/>
        </a:p>
      </dsp:txBody>
      <dsp:txXfrm>
        <a:off x="36845" y="1168502"/>
        <a:ext cx="4361388" cy="681087"/>
      </dsp:txXfrm>
    </dsp:sp>
    <dsp:sp modelId="{C59B6D97-3124-4645-A4AB-6F2A54C0F118}">
      <dsp:nvSpPr>
        <dsp:cNvPr id="0" name=""/>
        <dsp:cNvSpPr/>
      </dsp:nvSpPr>
      <dsp:spPr>
        <a:xfrm>
          <a:off x="0" y="1941155"/>
          <a:ext cx="4435078" cy="754777"/>
        </a:xfrm>
        <a:prstGeom prst="roundRect">
          <a:avLst/>
        </a:prstGeom>
        <a:gradFill rotWithShape="0">
          <a:gsLst>
            <a:gs pos="0">
              <a:schemeClr val="accent2">
                <a:hueOff val="-542947"/>
                <a:satOff val="20594"/>
                <a:lumOff val="-112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542947"/>
                <a:satOff val="20594"/>
                <a:lumOff val="-112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542947"/>
                <a:satOff val="20594"/>
                <a:lumOff val="-112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ym typeface="Symbol" panose="05050102010706020507" pitchFamily="18" charset="2"/>
            </a:rPr>
            <a:t></a:t>
          </a:r>
          <a:r>
            <a:rPr lang="it-IT" sz="1900" kern="1200"/>
            <a:t> regole grammaticali più semplici </a:t>
          </a:r>
          <a:endParaRPr lang="en-US" sz="1900" kern="1200"/>
        </a:p>
      </dsp:txBody>
      <dsp:txXfrm>
        <a:off x="36845" y="1978000"/>
        <a:ext cx="4361388" cy="681087"/>
      </dsp:txXfrm>
    </dsp:sp>
    <dsp:sp modelId="{BE348955-0B71-7B4C-89B2-0668ADD28EE0}">
      <dsp:nvSpPr>
        <dsp:cNvPr id="0" name=""/>
        <dsp:cNvSpPr/>
      </dsp:nvSpPr>
      <dsp:spPr>
        <a:xfrm>
          <a:off x="0" y="2750652"/>
          <a:ext cx="4435078" cy="754777"/>
        </a:xfrm>
        <a:prstGeom prst="roundRect">
          <a:avLst/>
        </a:prstGeom>
        <a:gradFill rotWithShape="0">
          <a:gsLst>
            <a:gs pos="0">
              <a:schemeClr val="accent2">
                <a:hueOff val="-814420"/>
                <a:satOff val="30891"/>
                <a:lumOff val="-1691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14420"/>
                <a:satOff val="30891"/>
                <a:lumOff val="-1691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814420"/>
                <a:satOff val="30891"/>
                <a:lumOff val="-1691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ym typeface="Symbol" panose="05050102010706020507" pitchFamily="18" charset="2"/>
            </a:rPr>
            <a:t></a:t>
          </a:r>
          <a:r>
            <a:rPr lang="it-IT" sz="1900" kern="1200"/>
            <a:t> regole strutturali e lessico più complesso (sintassi)</a:t>
          </a:r>
          <a:endParaRPr lang="en-US" sz="1900" kern="1200"/>
        </a:p>
      </dsp:txBody>
      <dsp:txXfrm>
        <a:off x="36845" y="2787497"/>
        <a:ext cx="4361388" cy="681087"/>
      </dsp:txXfrm>
    </dsp:sp>
    <dsp:sp modelId="{A3AF0C3F-6210-6047-9575-D0D54C6DCECE}">
      <dsp:nvSpPr>
        <dsp:cNvPr id="0" name=""/>
        <dsp:cNvSpPr/>
      </dsp:nvSpPr>
      <dsp:spPr>
        <a:xfrm>
          <a:off x="0" y="3560150"/>
          <a:ext cx="4435078" cy="754777"/>
        </a:xfrm>
        <a:prstGeom prst="roundRect">
          <a:avLst/>
        </a:prstGeom>
        <a:gradFill rotWithShape="0">
          <a:gsLst>
            <a:gs pos="0">
              <a:schemeClr val="accent2">
                <a:hueOff val="-1085893"/>
                <a:satOff val="41188"/>
                <a:lumOff val="-2254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085893"/>
                <a:satOff val="41188"/>
                <a:lumOff val="-2254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085893"/>
                <a:satOff val="41188"/>
                <a:lumOff val="-2254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NB : è necessaria l’interazione sociale!</a:t>
          </a:r>
          <a:endParaRPr lang="en-US" sz="1900" kern="1200"/>
        </a:p>
      </dsp:txBody>
      <dsp:txXfrm>
        <a:off x="36845" y="3596995"/>
        <a:ext cx="4361388" cy="681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F8BFE-9011-4B0E-B785-6B62216F3D5A}">
      <dsp:nvSpPr>
        <dsp:cNvPr id="0" name=""/>
        <dsp:cNvSpPr/>
      </dsp:nvSpPr>
      <dsp:spPr>
        <a:xfrm>
          <a:off x="650781" y="47555"/>
          <a:ext cx="781314" cy="781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F1C89-1E00-4D8C-B594-D471916BC4AE}">
      <dsp:nvSpPr>
        <dsp:cNvPr id="0" name=""/>
        <dsp:cNvSpPr/>
      </dsp:nvSpPr>
      <dsp:spPr>
        <a:xfrm>
          <a:off x="814857" y="211632"/>
          <a:ext cx="453162" cy="453162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8B53C-F6A8-4DEC-A418-00F3ED3D53CB}">
      <dsp:nvSpPr>
        <dsp:cNvPr id="0" name=""/>
        <dsp:cNvSpPr/>
      </dsp:nvSpPr>
      <dsp:spPr>
        <a:xfrm>
          <a:off x="1599521" y="47555"/>
          <a:ext cx="1841670" cy="78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comunicazione via voce</a:t>
          </a:r>
          <a:endParaRPr lang="en-US" sz="1800" kern="1200"/>
        </a:p>
      </dsp:txBody>
      <dsp:txXfrm>
        <a:off x="1599521" y="47555"/>
        <a:ext cx="1841670" cy="781314"/>
      </dsp:txXfrm>
    </dsp:sp>
    <dsp:sp modelId="{01739C9B-F482-4866-800D-C173A113C74F}">
      <dsp:nvSpPr>
        <dsp:cNvPr id="0" name=""/>
        <dsp:cNvSpPr/>
      </dsp:nvSpPr>
      <dsp:spPr>
        <a:xfrm>
          <a:off x="3762089" y="47555"/>
          <a:ext cx="781314" cy="7813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115D2-6EAF-4A59-A5A8-3DFF0D393430}">
      <dsp:nvSpPr>
        <dsp:cNvPr id="0" name=""/>
        <dsp:cNvSpPr/>
      </dsp:nvSpPr>
      <dsp:spPr>
        <a:xfrm>
          <a:off x="3926165" y="211632"/>
          <a:ext cx="453162" cy="45316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C885F-DEE6-401D-A25F-A7C93AF6EAA9}">
      <dsp:nvSpPr>
        <dsp:cNvPr id="0" name=""/>
        <dsp:cNvSpPr/>
      </dsp:nvSpPr>
      <dsp:spPr>
        <a:xfrm>
          <a:off x="4710828" y="47555"/>
          <a:ext cx="1841670" cy="78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scarsa velocità</a:t>
          </a:r>
          <a:endParaRPr lang="en-US" sz="1800" kern="1200"/>
        </a:p>
      </dsp:txBody>
      <dsp:txXfrm>
        <a:off x="4710828" y="47555"/>
        <a:ext cx="1841670" cy="781314"/>
      </dsp:txXfrm>
    </dsp:sp>
    <dsp:sp modelId="{7817021A-AC32-442E-8F6E-DF45D0D45299}">
      <dsp:nvSpPr>
        <dsp:cNvPr id="0" name=""/>
        <dsp:cNvSpPr/>
      </dsp:nvSpPr>
      <dsp:spPr>
        <a:xfrm>
          <a:off x="650781" y="1457112"/>
          <a:ext cx="781314" cy="7813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14377-3201-4619-9D33-E3875D2393D0}">
      <dsp:nvSpPr>
        <dsp:cNvPr id="0" name=""/>
        <dsp:cNvSpPr/>
      </dsp:nvSpPr>
      <dsp:spPr>
        <a:xfrm>
          <a:off x="814857" y="1621188"/>
          <a:ext cx="453162" cy="453162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DC8D2-ADF3-4499-8F0E-26979675C934}">
      <dsp:nvSpPr>
        <dsp:cNvPr id="0" name=""/>
        <dsp:cNvSpPr/>
      </dsp:nvSpPr>
      <dsp:spPr>
        <a:xfrm>
          <a:off x="1599521" y="1457112"/>
          <a:ext cx="1841670" cy="78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utilizzo di formule e sistemi mnemonici</a:t>
          </a:r>
          <a:endParaRPr lang="en-US" sz="1800" kern="1200"/>
        </a:p>
      </dsp:txBody>
      <dsp:txXfrm>
        <a:off x="1599521" y="1457112"/>
        <a:ext cx="1841670" cy="781314"/>
      </dsp:txXfrm>
    </dsp:sp>
    <dsp:sp modelId="{471B6953-3373-4765-9FE8-2C96B5F4CF8E}">
      <dsp:nvSpPr>
        <dsp:cNvPr id="0" name=""/>
        <dsp:cNvSpPr/>
      </dsp:nvSpPr>
      <dsp:spPr>
        <a:xfrm>
          <a:off x="3762089" y="1457112"/>
          <a:ext cx="781314" cy="7813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1E41B-4927-46CF-91C0-4BE032E4CD55}">
      <dsp:nvSpPr>
        <dsp:cNvPr id="0" name=""/>
        <dsp:cNvSpPr/>
      </dsp:nvSpPr>
      <dsp:spPr>
        <a:xfrm>
          <a:off x="3926165" y="1621188"/>
          <a:ext cx="453162" cy="453162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558E8-E8AC-4E72-ABDE-A337F6BFE00A}">
      <dsp:nvSpPr>
        <dsp:cNvPr id="0" name=""/>
        <dsp:cNvSpPr/>
      </dsp:nvSpPr>
      <dsp:spPr>
        <a:xfrm>
          <a:off x="4710828" y="1457112"/>
          <a:ext cx="1841670" cy="78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memoria con ruolo centrale</a:t>
          </a:r>
          <a:endParaRPr lang="en-US" sz="1800" kern="1200"/>
        </a:p>
      </dsp:txBody>
      <dsp:txXfrm>
        <a:off x="4710828" y="1457112"/>
        <a:ext cx="1841670" cy="781314"/>
      </dsp:txXfrm>
    </dsp:sp>
    <dsp:sp modelId="{F13B429B-F294-440E-8B4B-C376A109C061}">
      <dsp:nvSpPr>
        <dsp:cNvPr id="0" name=""/>
        <dsp:cNvSpPr/>
      </dsp:nvSpPr>
      <dsp:spPr>
        <a:xfrm>
          <a:off x="650781" y="2866669"/>
          <a:ext cx="781314" cy="7813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2D39F-13D2-489C-A1BE-DC8273C35B97}">
      <dsp:nvSpPr>
        <dsp:cNvPr id="0" name=""/>
        <dsp:cNvSpPr/>
      </dsp:nvSpPr>
      <dsp:spPr>
        <a:xfrm>
          <a:off x="814857" y="3030745"/>
          <a:ext cx="453162" cy="453162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459C7-1614-4767-B91F-6D52AAEE8F98}">
      <dsp:nvSpPr>
        <dsp:cNvPr id="0" name=""/>
        <dsp:cNvSpPr/>
      </dsp:nvSpPr>
      <dsp:spPr>
        <a:xfrm>
          <a:off x="1599521" y="2866669"/>
          <a:ext cx="1841670" cy="78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orecchio prevale sull’occhio</a:t>
          </a:r>
          <a:endParaRPr lang="en-US" sz="1800" kern="1200"/>
        </a:p>
      </dsp:txBody>
      <dsp:txXfrm>
        <a:off x="1599521" y="2866669"/>
        <a:ext cx="1841670" cy="781314"/>
      </dsp:txXfrm>
    </dsp:sp>
    <dsp:sp modelId="{24C64193-4F44-48DB-BB35-8B56FE74CDBD}">
      <dsp:nvSpPr>
        <dsp:cNvPr id="0" name=""/>
        <dsp:cNvSpPr/>
      </dsp:nvSpPr>
      <dsp:spPr>
        <a:xfrm>
          <a:off x="3762089" y="2866669"/>
          <a:ext cx="781314" cy="781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EE0CE-BD72-4B65-A911-65CDC3DAF2FC}">
      <dsp:nvSpPr>
        <dsp:cNvPr id="0" name=""/>
        <dsp:cNvSpPr/>
      </dsp:nvSpPr>
      <dsp:spPr>
        <a:xfrm>
          <a:off x="3926165" y="3030745"/>
          <a:ext cx="453162" cy="453162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697BE-BF35-4EE4-BB24-353B058CBE0B}">
      <dsp:nvSpPr>
        <dsp:cNvPr id="0" name=""/>
        <dsp:cNvSpPr/>
      </dsp:nvSpPr>
      <dsp:spPr>
        <a:xfrm>
          <a:off x="4710828" y="2866669"/>
          <a:ext cx="1841670" cy="78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presente / evento</a:t>
          </a:r>
          <a:endParaRPr lang="en-US" sz="1800" kern="1200"/>
        </a:p>
      </dsp:txBody>
      <dsp:txXfrm>
        <a:off x="4710828" y="2866669"/>
        <a:ext cx="1841670" cy="781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CDF55-9B32-AA4F-AF23-B3A5FEADBA0C}">
      <dsp:nvSpPr>
        <dsp:cNvPr id="0" name=""/>
        <dsp:cNvSpPr/>
      </dsp:nvSpPr>
      <dsp:spPr>
        <a:xfrm>
          <a:off x="1609513" y="902"/>
          <a:ext cx="1660105" cy="83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in assenza di scrittura le parole sono eventi, non hanno esistenza visiva</a:t>
          </a:r>
          <a:endParaRPr lang="en-US" sz="1200" kern="1200"/>
        </a:p>
      </dsp:txBody>
      <dsp:txXfrm>
        <a:off x="1633824" y="25213"/>
        <a:ext cx="1611483" cy="781430"/>
      </dsp:txXfrm>
    </dsp:sp>
    <dsp:sp modelId="{673411EE-5059-0A4D-877F-CC07F9667929}">
      <dsp:nvSpPr>
        <dsp:cNvPr id="0" name=""/>
        <dsp:cNvSpPr/>
      </dsp:nvSpPr>
      <dsp:spPr>
        <a:xfrm>
          <a:off x="1609513" y="955463"/>
          <a:ext cx="1660105" cy="83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culture orali verbo-motorie </a:t>
          </a:r>
          <a:r>
            <a:rPr lang="it-IT" sz="1200" kern="1200">
              <a:hlinkClick xmlns:r="http://schemas.openxmlformats.org/officeDocument/2006/relationships" r:id="rId1"/>
            </a:rPr>
            <a:t>Battle</a:t>
          </a:r>
          <a:endParaRPr lang="en-US" sz="1200" kern="1200"/>
        </a:p>
      </dsp:txBody>
      <dsp:txXfrm>
        <a:off x="1633824" y="979774"/>
        <a:ext cx="1611483" cy="781430"/>
      </dsp:txXfrm>
    </dsp:sp>
    <dsp:sp modelId="{3AC2B519-DF88-6D4A-B171-E4AECEF2B0D2}">
      <dsp:nvSpPr>
        <dsp:cNvPr id="0" name=""/>
        <dsp:cNvSpPr/>
      </dsp:nvSpPr>
      <dsp:spPr>
        <a:xfrm rot="19457599">
          <a:off x="3192755" y="1111634"/>
          <a:ext cx="81777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7770" y="2021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1196" y="1111405"/>
        <a:ext cx="40888" cy="40888"/>
      </dsp:txXfrm>
    </dsp:sp>
    <dsp:sp modelId="{8D50E314-4FE6-FB48-BF15-BC6B686B10EF}">
      <dsp:nvSpPr>
        <dsp:cNvPr id="0" name=""/>
        <dsp:cNvSpPr/>
      </dsp:nvSpPr>
      <dsp:spPr>
        <a:xfrm>
          <a:off x="3933661" y="478182"/>
          <a:ext cx="1660105" cy="8300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hlinkClick xmlns:r="http://schemas.openxmlformats.org/officeDocument/2006/relationships" r:id="rId2"/>
            </a:rPr>
            <a:t>Battle rap</a:t>
          </a:r>
          <a:r>
            <a:rPr lang="it-IT" sz="1200" kern="1200"/>
            <a:t> </a:t>
          </a:r>
          <a:endParaRPr lang="en-US" sz="1200" kern="1200"/>
        </a:p>
      </dsp:txBody>
      <dsp:txXfrm>
        <a:off x="3957972" y="502493"/>
        <a:ext cx="1611483" cy="781430"/>
      </dsp:txXfrm>
    </dsp:sp>
    <dsp:sp modelId="{C5E8518A-7233-4C4E-9ABF-2A00C18ED3DE}">
      <dsp:nvSpPr>
        <dsp:cNvPr id="0" name=""/>
        <dsp:cNvSpPr/>
      </dsp:nvSpPr>
      <dsp:spPr>
        <a:xfrm rot="2142401">
          <a:off x="3192755" y="1588914"/>
          <a:ext cx="81777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7770" y="2021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1196" y="1588685"/>
        <a:ext cx="40888" cy="40888"/>
      </dsp:txXfrm>
    </dsp:sp>
    <dsp:sp modelId="{11578B9C-FAB5-774E-A57B-BF58131DE13F}">
      <dsp:nvSpPr>
        <dsp:cNvPr id="0" name=""/>
        <dsp:cNvSpPr/>
      </dsp:nvSpPr>
      <dsp:spPr>
        <a:xfrm>
          <a:off x="3933661" y="1432743"/>
          <a:ext cx="1660105" cy="8300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linguaggio = azione, non pensiero</a:t>
          </a:r>
          <a:endParaRPr lang="en-US" sz="1200" kern="1200"/>
        </a:p>
      </dsp:txBody>
      <dsp:txXfrm>
        <a:off x="3957972" y="1457054"/>
        <a:ext cx="1611483" cy="781430"/>
      </dsp:txXfrm>
    </dsp:sp>
    <dsp:sp modelId="{F2A42FFA-2A19-CB4C-AE97-E6DD47D1DDD1}">
      <dsp:nvSpPr>
        <dsp:cNvPr id="0" name=""/>
        <dsp:cNvSpPr/>
      </dsp:nvSpPr>
      <dsp:spPr>
        <a:xfrm>
          <a:off x="1609513" y="1910023"/>
          <a:ext cx="1660105" cy="83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oralità e memoria: società omeostatica e selettiva </a:t>
          </a:r>
          <a:endParaRPr lang="en-US" sz="1200" kern="1200"/>
        </a:p>
      </dsp:txBody>
      <dsp:txXfrm>
        <a:off x="1633824" y="1934334"/>
        <a:ext cx="1611483" cy="781430"/>
      </dsp:txXfrm>
    </dsp:sp>
    <dsp:sp modelId="{0DE2A9DB-510C-724B-A0F6-A2B2A94CA50D}">
      <dsp:nvSpPr>
        <dsp:cNvPr id="0" name=""/>
        <dsp:cNvSpPr/>
      </dsp:nvSpPr>
      <dsp:spPr>
        <a:xfrm>
          <a:off x="1609513" y="2864584"/>
          <a:ext cx="1660105" cy="83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conoscenze funzionali per il presente</a:t>
          </a:r>
          <a:endParaRPr lang="en-US" sz="1200" kern="1200"/>
        </a:p>
      </dsp:txBody>
      <dsp:txXfrm>
        <a:off x="1633824" y="2888895"/>
        <a:ext cx="1611483" cy="781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D4C84-8CAB-F941-9BE1-F83CD0B4F436}">
      <dsp:nvSpPr>
        <dsp:cNvPr id="0" name=""/>
        <dsp:cNvSpPr/>
      </dsp:nvSpPr>
      <dsp:spPr>
        <a:xfrm>
          <a:off x="647169" y="1225"/>
          <a:ext cx="1846544" cy="1107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Vittoria dell’occhio sull’orecchio</a:t>
          </a:r>
          <a:endParaRPr lang="en-US" sz="1700" kern="1200"/>
        </a:p>
      </dsp:txBody>
      <dsp:txXfrm>
        <a:off x="647169" y="1225"/>
        <a:ext cx="1846544" cy="1107926"/>
      </dsp:txXfrm>
    </dsp:sp>
    <dsp:sp modelId="{42C2CD4B-B346-1A46-9A99-09F2698F3CC6}">
      <dsp:nvSpPr>
        <dsp:cNvPr id="0" name=""/>
        <dsp:cNvSpPr/>
      </dsp:nvSpPr>
      <dsp:spPr>
        <a:xfrm>
          <a:off x="2678368" y="1225"/>
          <a:ext cx="1846544" cy="1107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tempo storico, decade la memoria</a:t>
          </a:r>
          <a:endParaRPr lang="en-US" sz="1700" kern="1200"/>
        </a:p>
      </dsp:txBody>
      <dsp:txXfrm>
        <a:off x="2678368" y="1225"/>
        <a:ext cx="1846544" cy="1107926"/>
      </dsp:txXfrm>
    </dsp:sp>
    <dsp:sp modelId="{0680408D-323A-A04B-8E34-8E44C0FED847}">
      <dsp:nvSpPr>
        <dsp:cNvPr id="0" name=""/>
        <dsp:cNvSpPr/>
      </dsp:nvSpPr>
      <dsp:spPr>
        <a:xfrm>
          <a:off x="4709567" y="1225"/>
          <a:ext cx="1846544" cy="11079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oggettività e distacco </a:t>
          </a:r>
          <a:endParaRPr lang="en-US" sz="1700" kern="1200"/>
        </a:p>
      </dsp:txBody>
      <dsp:txXfrm>
        <a:off x="4709567" y="1225"/>
        <a:ext cx="1846544" cy="1107926"/>
      </dsp:txXfrm>
    </dsp:sp>
    <dsp:sp modelId="{6F113477-23CC-1E46-82FF-D9257EED4088}">
      <dsp:nvSpPr>
        <dsp:cNvPr id="0" name=""/>
        <dsp:cNvSpPr/>
      </dsp:nvSpPr>
      <dsp:spPr>
        <a:xfrm>
          <a:off x="647169" y="1293806"/>
          <a:ext cx="1846544" cy="11079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pensieri ed espressioni più analitici e astratti</a:t>
          </a:r>
          <a:endParaRPr lang="en-US" sz="1700" kern="1200"/>
        </a:p>
      </dsp:txBody>
      <dsp:txXfrm>
        <a:off x="647169" y="1293806"/>
        <a:ext cx="1846544" cy="1107926"/>
      </dsp:txXfrm>
    </dsp:sp>
    <dsp:sp modelId="{EA2EA55F-F87B-B945-8DFB-89E3E970B8D7}">
      <dsp:nvSpPr>
        <dsp:cNvPr id="0" name=""/>
        <dsp:cNvSpPr/>
      </dsp:nvSpPr>
      <dsp:spPr>
        <a:xfrm>
          <a:off x="2678368" y="1293806"/>
          <a:ext cx="1846544" cy="1107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Riflessione e interiorizzazione</a:t>
          </a:r>
          <a:endParaRPr lang="en-US" sz="1700" kern="1200"/>
        </a:p>
      </dsp:txBody>
      <dsp:txXfrm>
        <a:off x="2678368" y="1293806"/>
        <a:ext cx="1846544" cy="1107926"/>
      </dsp:txXfrm>
    </dsp:sp>
    <dsp:sp modelId="{5261B715-D1D5-8D4D-B758-76CD87D60D6A}">
      <dsp:nvSpPr>
        <dsp:cNvPr id="0" name=""/>
        <dsp:cNvSpPr/>
      </dsp:nvSpPr>
      <dsp:spPr>
        <a:xfrm>
          <a:off x="4709567" y="1293806"/>
          <a:ext cx="1846544" cy="1107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Originalità, artista individuale </a:t>
          </a:r>
          <a:r>
            <a:rPr lang="it-IT" sz="1700" kern="1200">
              <a:sym typeface="Wingdings" panose="05000000000000000000" pitchFamily="2" charset="2"/>
            </a:rPr>
            <a:t></a:t>
          </a:r>
          <a:r>
            <a:rPr lang="it-IT" sz="1700" kern="1200"/>
            <a:t> plagio</a:t>
          </a:r>
          <a:endParaRPr lang="en-US" sz="1700" kern="1200"/>
        </a:p>
      </dsp:txBody>
      <dsp:txXfrm>
        <a:off x="4709567" y="1293806"/>
        <a:ext cx="1846544" cy="1107926"/>
      </dsp:txXfrm>
    </dsp:sp>
    <dsp:sp modelId="{66A1D7FD-D549-4940-84B6-288A8125B071}">
      <dsp:nvSpPr>
        <dsp:cNvPr id="0" name=""/>
        <dsp:cNvSpPr/>
      </dsp:nvSpPr>
      <dsp:spPr>
        <a:xfrm>
          <a:off x="2678368" y="2586387"/>
          <a:ext cx="1846544" cy="1107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Uniformità e normalizzazione linguistica</a:t>
          </a:r>
          <a:endParaRPr lang="en-US" sz="1700" kern="1200"/>
        </a:p>
      </dsp:txBody>
      <dsp:txXfrm>
        <a:off x="2678368" y="2586387"/>
        <a:ext cx="1846544" cy="1107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12F7F-E066-4756-B188-3B61A309CEA4}">
      <dsp:nvSpPr>
        <dsp:cNvPr id="0" name=""/>
        <dsp:cNvSpPr/>
      </dsp:nvSpPr>
      <dsp:spPr>
        <a:xfrm>
          <a:off x="0" y="1533"/>
          <a:ext cx="7203281" cy="777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D4145-3C96-4F90-836F-439C71E55B8F}">
      <dsp:nvSpPr>
        <dsp:cNvPr id="0" name=""/>
        <dsp:cNvSpPr/>
      </dsp:nvSpPr>
      <dsp:spPr>
        <a:xfrm>
          <a:off x="235152" y="176440"/>
          <a:ext cx="427549" cy="42754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675FC-A730-4292-A128-550819D8B6B0}">
      <dsp:nvSpPr>
        <dsp:cNvPr id="0" name=""/>
        <dsp:cNvSpPr/>
      </dsp:nvSpPr>
      <dsp:spPr>
        <a:xfrm>
          <a:off x="897853" y="1533"/>
          <a:ext cx="6305427" cy="77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71" tIns="82271" rIns="82271" bIns="8227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immediato, concentrazione sul presente</a:t>
          </a:r>
          <a:endParaRPr lang="en-US" sz="2200" kern="1200"/>
        </a:p>
      </dsp:txBody>
      <dsp:txXfrm>
        <a:off x="897853" y="1533"/>
        <a:ext cx="6305427" cy="777362"/>
      </dsp:txXfrm>
    </dsp:sp>
    <dsp:sp modelId="{729E8496-2988-4F68-8828-C9DD2487D2FD}">
      <dsp:nvSpPr>
        <dsp:cNvPr id="0" name=""/>
        <dsp:cNvSpPr/>
      </dsp:nvSpPr>
      <dsp:spPr>
        <a:xfrm>
          <a:off x="0" y="973237"/>
          <a:ext cx="7203281" cy="7773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C324F-DB92-4241-B80F-31049BC8C205}">
      <dsp:nvSpPr>
        <dsp:cNvPr id="0" name=""/>
        <dsp:cNvSpPr/>
      </dsp:nvSpPr>
      <dsp:spPr>
        <a:xfrm>
          <a:off x="235152" y="1148143"/>
          <a:ext cx="427549" cy="427549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BDF75-783F-44CD-9604-CB9B488A2756}">
      <dsp:nvSpPr>
        <dsp:cNvPr id="0" name=""/>
        <dsp:cNvSpPr/>
      </dsp:nvSpPr>
      <dsp:spPr>
        <a:xfrm>
          <a:off x="897853" y="973237"/>
          <a:ext cx="6305427" cy="77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71" tIns="82271" rIns="82271" bIns="8227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mistica partecipatoria</a:t>
          </a:r>
          <a:endParaRPr lang="en-US" sz="2200" kern="1200"/>
        </a:p>
      </dsp:txBody>
      <dsp:txXfrm>
        <a:off x="897853" y="973237"/>
        <a:ext cx="6305427" cy="777362"/>
      </dsp:txXfrm>
    </dsp:sp>
    <dsp:sp modelId="{B1A2B67D-0554-4BAE-96CD-1CC79B3DA3FA}">
      <dsp:nvSpPr>
        <dsp:cNvPr id="0" name=""/>
        <dsp:cNvSpPr/>
      </dsp:nvSpPr>
      <dsp:spPr>
        <a:xfrm>
          <a:off x="0" y="1944940"/>
          <a:ext cx="7203281" cy="7773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34F60-EAB3-445A-A0D2-7FE17949E4C0}">
      <dsp:nvSpPr>
        <dsp:cNvPr id="0" name=""/>
        <dsp:cNvSpPr/>
      </dsp:nvSpPr>
      <dsp:spPr>
        <a:xfrm>
          <a:off x="235152" y="2119846"/>
          <a:ext cx="427549" cy="427549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20060-D942-43EC-AB1E-D55D5102E81A}">
      <dsp:nvSpPr>
        <dsp:cNvPr id="0" name=""/>
        <dsp:cNvSpPr/>
      </dsp:nvSpPr>
      <dsp:spPr>
        <a:xfrm>
          <a:off x="897853" y="1944940"/>
          <a:ext cx="6305427" cy="77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71" tIns="82271" rIns="82271" bIns="8227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senso di comunità, emotività</a:t>
          </a:r>
          <a:endParaRPr lang="en-US" sz="2200" kern="1200"/>
        </a:p>
      </dsp:txBody>
      <dsp:txXfrm>
        <a:off x="897853" y="1944940"/>
        <a:ext cx="6305427" cy="777362"/>
      </dsp:txXfrm>
    </dsp:sp>
    <dsp:sp modelId="{2EB76C81-86A4-4A13-B3C3-0A4F1179BE12}">
      <dsp:nvSpPr>
        <dsp:cNvPr id="0" name=""/>
        <dsp:cNvSpPr/>
      </dsp:nvSpPr>
      <dsp:spPr>
        <a:xfrm>
          <a:off x="0" y="2916643"/>
          <a:ext cx="7203281" cy="7773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2E676-7BD2-4A7E-B834-4B1D9854A46A}">
      <dsp:nvSpPr>
        <dsp:cNvPr id="0" name=""/>
        <dsp:cNvSpPr/>
      </dsp:nvSpPr>
      <dsp:spPr>
        <a:xfrm>
          <a:off x="235152" y="3091550"/>
          <a:ext cx="427549" cy="427549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8CF7D-0202-44AF-ADD9-EFD271FCF47F}">
      <dsp:nvSpPr>
        <dsp:cNvPr id="0" name=""/>
        <dsp:cNvSpPr/>
      </dsp:nvSpPr>
      <dsp:spPr>
        <a:xfrm>
          <a:off x="897853" y="2916643"/>
          <a:ext cx="6305427" cy="77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71" tIns="82271" rIns="82271" bIns="8227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simultaneità, gratifica immediata</a:t>
          </a:r>
          <a:endParaRPr lang="en-US" sz="2200" kern="1200"/>
        </a:p>
      </dsp:txBody>
      <dsp:txXfrm>
        <a:off x="897853" y="2916643"/>
        <a:ext cx="6305427" cy="777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D79EB-F692-4095-A925-212A00BB9C9F}">
      <dsp:nvSpPr>
        <dsp:cNvPr id="0" name=""/>
        <dsp:cNvSpPr/>
      </dsp:nvSpPr>
      <dsp:spPr>
        <a:xfrm>
          <a:off x="0" y="2887"/>
          <a:ext cx="7203281" cy="6149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68354-8831-4134-8DD0-C3F00FD8BC50}">
      <dsp:nvSpPr>
        <dsp:cNvPr id="0" name=""/>
        <dsp:cNvSpPr/>
      </dsp:nvSpPr>
      <dsp:spPr>
        <a:xfrm>
          <a:off x="186025" y="141253"/>
          <a:ext cx="338228" cy="338228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C056C-99F3-40AB-80BD-64F258B610D2}">
      <dsp:nvSpPr>
        <dsp:cNvPr id="0" name=""/>
        <dsp:cNvSpPr/>
      </dsp:nvSpPr>
      <dsp:spPr>
        <a:xfrm>
          <a:off x="710279" y="2887"/>
          <a:ext cx="6493001" cy="61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83" tIns="65083" rIns="65083" bIns="650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Media produttori di cultura (McLuhan)</a:t>
          </a:r>
          <a:endParaRPr lang="en-US" sz="1700" kern="1200"/>
        </a:p>
      </dsp:txBody>
      <dsp:txXfrm>
        <a:off x="710279" y="2887"/>
        <a:ext cx="6493001" cy="614960"/>
      </dsp:txXfrm>
    </dsp:sp>
    <dsp:sp modelId="{B749B111-21C9-4CB8-9B0D-F46EB73E8E98}">
      <dsp:nvSpPr>
        <dsp:cNvPr id="0" name=""/>
        <dsp:cNvSpPr/>
      </dsp:nvSpPr>
      <dsp:spPr>
        <a:xfrm>
          <a:off x="0" y="771588"/>
          <a:ext cx="7203281" cy="6149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C11EA-67E7-4740-A7AB-59A38D72C8F1}">
      <dsp:nvSpPr>
        <dsp:cNvPr id="0" name=""/>
        <dsp:cNvSpPr/>
      </dsp:nvSpPr>
      <dsp:spPr>
        <a:xfrm>
          <a:off x="186025" y="909954"/>
          <a:ext cx="338228" cy="338228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7FE92-A766-4CE4-B835-4555CE31F6D4}">
      <dsp:nvSpPr>
        <dsp:cNvPr id="0" name=""/>
        <dsp:cNvSpPr/>
      </dsp:nvSpPr>
      <dsp:spPr>
        <a:xfrm>
          <a:off x="710279" y="771588"/>
          <a:ext cx="6493001" cy="61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83" tIns="65083" rIns="65083" bIns="650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Interpretazioni del pubblico, consumo mediatico</a:t>
          </a:r>
          <a:endParaRPr lang="en-US" sz="1700" kern="1200"/>
        </a:p>
      </dsp:txBody>
      <dsp:txXfrm>
        <a:off x="710279" y="771588"/>
        <a:ext cx="6493001" cy="614960"/>
      </dsp:txXfrm>
    </dsp:sp>
    <dsp:sp modelId="{552C1F3C-9A0B-43D0-9E2E-CFD5E26F7B46}">
      <dsp:nvSpPr>
        <dsp:cNvPr id="0" name=""/>
        <dsp:cNvSpPr/>
      </dsp:nvSpPr>
      <dsp:spPr>
        <a:xfrm>
          <a:off x="0" y="1540289"/>
          <a:ext cx="7203281" cy="6149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8E1F1-5EBA-4F9F-833B-B17E358E2BBF}">
      <dsp:nvSpPr>
        <dsp:cNvPr id="0" name=""/>
        <dsp:cNvSpPr/>
      </dsp:nvSpPr>
      <dsp:spPr>
        <a:xfrm>
          <a:off x="186025" y="1678655"/>
          <a:ext cx="338228" cy="338228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EBA68-E311-4D0F-83B0-79FA7DCBBBC7}">
      <dsp:nvSpPr>
        <dsp:cNvPr id="0" name=""/>
        <dsp:cNvSpPr/>
      </dsp:nvSpPr>
      <dsp:spPr>
        <a:xfrm>
          <a:off x="710279" y="1540289"/>
          <a:ext cx="6493001" cy="61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83" tIns="65083" rIns="65083" bIns="650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Non solo intrattenimento, orientamento all’azione quotidiana</a:t>
          </a:r>
          <a:endParaRPr lang="en-US" sz="1700" kern="1200"/>
        </a:p>
      </dsp:txBody>
      <dsp:txXfrm>
        <a:off x="710279" y="1540289"/>
        <a:ext cx="6493001" cy="614960"/>
      </dsp:txXfrm>
    </dsp:sp>
    <dsp:sp modelId="{59031D78-6015-43DA-8C09-0BEAAF718387}">
      <dsp:nvSpPr>
        <dsp:cNvPr id="0" name=""/>
        <dsp:cNvSpPr/>
      </dsp:nvSpPr>
      <dsp:spPr>
        <a:xfrm>
          <a:off x="0" y="2308990"/>
          <a:ext cx="7203281" cy="6149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BE83D-8D8A-42E1-A236-A4A46E5DF950}">
      <dsp:nvSpPr>
        <dsp:cNvPr id="0" name=""/>
        <dsp:cNvSpPr/>
      </dsp:nvSpPr>
      <dsp:spPr>
        <a:xfrm>
          <a:off x="186025" y="2447356"/>
          <a:ext cx="338228" cy="338228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E310C-5A59-4E21-A480-A10474B2D683}">
      <dsp:nvSpPr>
        <dsp:cNvPr id="0" name=""/>
        <dsp:cNvSpPr/>
      </dsp:nvSpPr>
      <dsp:spPr>
        <a:xfrm>
          <a:off x="710279" y="2308990"/>
          <a:ext cx="6493001" cy="61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83" tIns="65083" rIns="65083" bIns="650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Immaginazione è Agency  è Comunità immaginate, sodalizi transnazionali </a:t>
          </a:r>
          <a:endParaRPr lang="en-US" sz="1700" kern="1200"/>
        </a:p>
      </dsp:txBody>
      <dsp:txXfrm>
        <a:off x="710279" y="2308990"/>
        <a:ext cx="6493001" cy="614960"/>
      </dsp:txXfrm>
    </dsp:sp>
    <dsp:sp modelId="{B65AE386-6C89-4F6B-AC63-8B741E0849B4}">
      <dsp:nvSpPr>
        <dsp:cNvPr id="0" name=""/>
        <dsp:cNvSpPr/>
      </dsp:nvSpPr>
      <dsp:spPr>
        <a:xfrm>
          <a:off x="0" y="3077691"/>
          <a:ext cx="7203281" cy="6149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BA5D7-5798-499B-8E9C-6A43562EEE37}">
      <dsp:nvSpPr>
        <dsp:cNvPr id="0" name=""/>
        <dsp:cNvSpPr/>
      </dsp:nvSpPr>
      <dsp:spPr>
        <a:xfrm>
          <a:off x="186025" y="3216058"/>
          <a:ext cx="338228" cy="338228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C9B93-22DD-47C7-8CF3-4E8F61C631E3}">
      <dsp:nvSpPr>
        <dsp:cNvPr id="0" name=""/>
        <dsp:cNvSpPr/>
      </dsp:nvSpPr>
      <dsp:spPr>
        <a:xfrm>
          <a:off x="710279" y="3077691"/>
          <a:ext cx="6493001" cy="61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83" tIns="65083" rIns="65083" bIns="650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hlinkClick xmlns:r="http://schemas.openxmlformats.org/officeDocument/2006/relationships" r:id="rId11"/>
            </a:rPr>
            <a:t>New media</a:t>
          </a:r>
          <a:endParaRPr lang="en-US" sz="1700" kern="1200"/>
        </a:p>
      </dsp:txBody>
      <dsp:txXfrm>
        <a:off x="710279" y="3077691"/>
        <a:ext cx="6493001" cy="614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6DB3D-16D9-4C2A-9B7F-886A2DBEF049}">
      <dsp:nvSpPr>
        <dsp:cNvPr id="0" name=""/>
        <dsp:cNvSpPr/>
      </dsp:nvSpPr>
      <dsp:spPr>
        <a:xfrm>
          <a:off x="3663" y="27831"/>
          <a:ext cx="1157969" cy="11405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7CAAF-0A55-4BA0-9E2F-1335FD324E2E}">
      <dsp:nvSpPr>
        <dsp:cNvPr id="0" name=""/>
        <dsp:cNvSpPr/>
      </dsp:nvSpPr>
      <dsp:spPr>
        <a:xfrm>
          <a:off x="3663" y="1324874"/>
          <a:ext cx="3308484" cy="48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700" kern="1200"/>
            <a:t>pensiero concreto e astratto</a:t>
          </a:r>
          <a:endParaRPr lang="en-US" sz="1700" kern="1200"/>
        </a:p>
      </dsp:txBody>
      <dsp:txXfrm>
        <a:off x="3663" y="1324874"/>
        <a:ext cx="3308484" cy="488797"/>
      </dsp:txXfrm>
    </dsp:sp>
    <dsp:sp modelId="{567805EA-0487-4E68-94C6-C14D047A3F94}">
      <dsp:nvSpPr>
        <dsp:cNvPr id="0" name=""/>
        <dsp:cNvSpPr/>
      </dsp:nvSpPr>
      <dsp:spPr>
        <a:xfrm>
          <a:off x="3663" y="1886469"/>
          <a:ext cx="3308484" cy="178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C5AE0-944D-47C9-8F50-A7609EC1438E}">
      <dsp:nvSpPr>
        <dsp:cNvPr id="0" name=""/>
        <dsp:cNvSpPr/>
      </dsp:nvSpPr>
      <dsp:spPr>
        <a:xfrm>
          <a:off x="3891132" y="27831"/>
          <a:ext cx="1157969" cy="11405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D83DB-E303-40E8-BE9C-A12DC2E9045C}">
      <dsp:nvSpPr>
        <dsp:cNvPr id="0" name=""/>
        <dsp:cNvSpPr/>
      </dsp:nvSpPr>
      <dsp:spPr>
        <a:xfrm>
          <a:off x="3891132" y="1324874"/>
          <a:ext cx="3308484" cy="48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700" kern="1200"/>
            <a:t>natura socialmente determinata del pensiero:</a:t>
          </a:r>
          <a:endParaRPr lang="en-US" sz="1700" kern="1200"/>
        </a:p>
      </dsp:txBody>
      <dsp:txXfrm>
        <a:off x="3891132" y="1324874"/>
        <a:ext cx="3308484" cy="488797"/>
      </dsp:txXfrm>
    </dsp:sp>
    <dsp:sp modelId="{7686BAA4-1B42-46A1-901A-A9F8A028F9A2}">
      <dsp:nvSpPr>
        <dsp:cNvPr id="0" name=""/>
        <dsp:cNvSpPr/>
      </dsp:nvSpPr>
      <dsp:spPr>
        <a:xfrm>
          <a:off x="3891132" y="1886469"/>
          <a:ext cx="3308484" cy="178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baseline="0"/>
            <a:t>processi cognitivi elementari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baseline="0"/>
            <a:t>universali e identiche (astrazione, categorizzazione, induzione e deduzione)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baseline="0"/>
            <a:t>sistemi cognitivi funzionali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baseline="0"/>
            <a:t>prodotti del contesto culturale in cui si attivano i processi elementari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baseline="0"/>
            <a:t>Strategie di organizzazione dei processi cognitivi</a:t>
          </a:r>
          <a:endParaRPr lang="en-US" sz="1300" kern="1200"/>
        </a:p>
      </dsp:txBody>
      <dsp:txXfrm>
        <a:off x="3891132" y="1886469"/>
        <a:ext cx="3308484" cy="17812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DFF96-F0B4-46C3-B6D2-E8B33CFAF967}">
      <dsp:nvSpPr>
        <dsp:cNvPr id="0" name=""/>
        <dsp:cNvSpPr/>
      </dsp:nvSpPr>
      <dsp:spPr>
        <a:xfrm>
          <a:off x="3663" y="211488"/>
          <a:ext cx="1157969" cy="11579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DA606-4526-4075-9942-B2ACE8A89BEF}">
      <dsp:nvSpPr>
        <dsp:cNvPr id="0" name=""/>
        <dsp:cNvSpPr/>
      </dsp:nvSpPr>
      <dsp:spPr>
        <a:xfrm>
          <a:off x="3663" y="1510178"/>
          <a:ext cx="3308484" cy="58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400" kern="1200"/>
            <a:t>individui di diversi ambiti culturali:</a:t>
          </a:r>
          <a:endParaRPr lang="en-US" sz="1400" kern="1200"/>
        </a:p>
      </dsp:txBody>
      <dsp:txXfrm>
        <a:off x="3663" y="1510178"/>
        <a:ext cx="3308484" cy="589323"/>
      </dsp:txXfrm>
    </dsp:sp>
    <dsp:sp modelId="{D0F9FFFA-3F89-4BCC-889D-B98283A891AF}">
      <dsp:nvSpPr>
        <dsp:cNvPr id="0" name=""/>
        <dsp:cNvSpPr/>
      </dsp:nvSpPr>
      <dsp:spPr>
        <a:xfrm>
          <a:off x="3663" y="2164953"/>
          <a:ext cx="3308484" cy="131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stile cognitivo GLOBALE 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dalla totalità del fenomeno alla particolarità degli elementi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stile cognitivo ARTICOLATO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dalla considerazione dei singoli elementi dell’esperienza alla totalità</a:t>
          </a:r>
          <a:endParaRPr lang="en-US" sz="1100" kern="1200"/>
        </a:p>
      </dsp:txBody>
      <dsp:txXfrm>
        <a:off x="3663" y="2164953"/>
        <a:ext cx="3308484" cy="1319097"/>
      </dsp:txXfrm>
    </dsp:sp>
    <dsp:sp modelId="{C4CA2D0B-A651-40B5-83EC-305A5F1AE922}">
      <dsp:nvSpPr>
        <dsp:cNvPr id="0" name=""/>
        <dsp:cNvSpPr/>
      </dsp:nvSpPr>
      <dsp:spPr>
        <a:xfrm>
          <a:off x="3891132" y="211488"/>
          <a:ext cx="1157969" cy="11579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31421-86C9-4C57-A09D-D41D5A18AD15}">
      <dsp:nvSpPr>
        <dsp:cNvPr id="0" name=""/>
        <dsp:cNvSpPr/>
      </dsp:nvSpPr>
      <dsp:spPr>
        <a:xfrm>
          <a:off x="3891132" y="1510178"/>
          <a:ext cx="3308484" cy="58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400" kern="1200"/>
            <a:t>logico/prelogico, moderno/tradizionale ecc. non opposizione ma continuum </a:t>
          </a:r>
          <a:endParaRPr lang="en-US" sz="1400" kern="1200"/>
        </a:p>
      </dsp:txBody>
      <dsp:txXfrm>
        <a:off x="3891132" y="1510178"/>
        <a:ext cx="3308484" cy="589323"/>
      </dsp:txXfrm>
    </dsp:sp>
    <dsp:sp modelId="{BC96E00A-FF34-43BB-B84B-CB3FEBC0E7AF}">
      <dsp:nvSpPr>
        <dsp:cNvPr id="0" name=""/>
        <dsp:cNvSpPr/>
      </dsp:nvSpPr>
      <dsp:spPr>
        <a:xfrm>
          <a:off x="3891132" y="2164953"/>
          <a:ext cx="3308484" cy="131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C3320-6924-1344-B80E-3B5B0CEF5C65}">
      <dsp:nvSpPr>
        <dsp:cNvPr id="0" name=""/>
        <dsp:cNvSpPr/>
      </dsp:nvSpPr>
      <dsp:spPr>
        <a:xfrm>
          <a:off x="0" y="3803416"/>
          <a:ext cx="4435078" cy="8320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animali puri/impuri in termini di coerenza categoriale</a:t>
          </a:r>
          <a:endParaRPr lang="en-US" sz="1400" kern="1200"/>
        </a:p>
      </dsp:txBody>
      <dsp:txXfrm>
        <a:off x="0" y="3803416"/>
        <a:ext cx="4435078" cy="832094"/>
      </dsp:txXfrm>
    </dsp:sp>
    <dsp:sp modelId="{4D092514-2AB5-824C-BAE5-E2CED2404154}">
      <dsp:nvSpPr>
        <dsp:cNvPr id="0" name=""/>
        <dsp:cNvSpPr/>
      </dsp:nvSpPr>
      <dsp:spPr>
        <a:xfrm rot="10800000">
          <a:off x="0" y="2536136"/>
          <a:ext cx="4435078" cy="12797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carattere culturale delle classificazioni, coerenza del sistema</a:t>
          </a:r>
          <a:endParaRPr lang="en-US" sz="1400" kern="1200"/>
        </a:p>
      </dsp:txBody>
      <dsp:txXfrm rot="10800000">
        <a:off x="0" y="2536136"/>
        <a:ext cx="4435078" cy="831550"/>
      </dsp:txXfrm>
    </dsp:sp>
    <dsp:sp modelId="{DA4FAC81-316D-9D45-BD1A-6252DF472C8F}">
      <dsp:nvSpPr>
        <dsp:cNvPr id="0" name=""/>
        <dsp:cNvSpPr/>
      </dsp:nvSpPr>
      <dsp:spPr>
        <a:xfrm rot="10800000">
          <a:off x="0" y="1268856"/>
          <a:ext cx="4435078" cy="127976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nei processi di classificazione del mondo fisico-naturale la categorizzazione si produce in relazione a un PROTOTIPO</a:t>
          </a:r>
          <a:endParaRPr lang="en-US" sz="1400" kern="1200"/>
        </a:p>
      </dsp:txBody>
      <dsp:txXfrm rot="10800000">
        <a:off x="0" y="1268856"/>
        <a:ext cx="4435078" cy="831550"/>
      </dsp:txXfrm>
    </dsp:sp>
    <dsp:sp modelId="{96A76E61-23F5-F04B-93BE-FD2FCF3464C6}">
      <dsp:nvSpPr>
        <dsp:cNvPr id="0" name=""/>
        <dsp:cNvSpPr/>
      </dsp:nvSpPr>
      <dsp:spPr>
        <a:xfrm rot="10800000">
          <a:off x="0" y="1576"/>
          <a:ext cx="4435078" cy="127976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classificazione dell’ordine naturale in diverse elaborazioni</a:t>
          </a:r>
          <a:endParaRPr lang="en-US" sz="1400" kern="1200"/>
        </a:p>
      </dsp:txBody>
      <dsp:txXfrm rot="10800000">
        <a:off x="0" y="1576"/>
        <a:ext cx="4435078" cy="831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F9764-5A81-944B-B448-C4F653BB340E}" type="datetime1">
              <a:rPr lang="it-IT" smtClean="0"/>
              <a:pPr>
                <a:defRPr/>
              </a:pPr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pPr>
              <a:defRPr/>
            </a:pPr>
            <a:fld id="{1E2D11B3-EC8A-DC45-AD95-BFD71A50A16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77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48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15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94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26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BCA6F-9E55-DD45-ACA9-2FC564387F75}" type="datetime1">
              <a:rPr lang="it-IT" smtClean="0"/>
              <a:pPr>
                <a:defRPr/>
              </a:pPr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0C9C-21F7-0241-B2C5-0A994F1BB8C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0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54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99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2B3FB-7FF8-9A49-B4C2-946BE2356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51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74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69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8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6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  <p:sldLayoutId id="21474849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7CarpRflzs?si=WWNyCaAr0tQSMnRL" TargetMode="External"/><Relationship Id="rId2" Type="http://schemas.openxmlformats.org/officeDocument/2006/relationships/hyperlink" Target="https://www.youtube.com/watch?v=QdrPmZwsXi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hUcQlDWNJ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5O8IXDaxg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31AE3A-9F72-8D4F-A866-6FEFD1351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6614893" cy="2571891"/>
          </a:xfrm>
        </p:spPr>
        <p:txBody>
          <a:bodyPr/>
          <a:lstStyle/>
          <a:p>
            <a:r>
              <a:rPr lang="it-IT" dirty="0"/>
              <a:t>LINGUAGGIO E COMUNICAZIONE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6CB21BC5-D87C-6E4B-B245-EB70BC44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59" y="4365104"/>
            <a:ext cx="5760741" cy="977621"/>
          </a:xfrm>
        </p:spPr>
        <p:txBody>
          <a:bodyPr/>
          <a:lstStyle/>
          <a:p>
            <a:r>
              <a:rPr lang="it-IT" dirty="0"/>
              <a:t>STRUTTURA, CNV</a:t>
            </a:r>
          </a:p>
          <a:p>
            <a:r>
              <a:rPr lang="it-IT" dirty="0"/>
              <a:t>PENSIERO E CULTURA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30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5" name="Picture 18440">
            <a:extLst>
              <a:ext uri="{FF2B5EF4-FFF2-40B4-BE49-F238E27FC236}">
                <a16:creationId xmlns:a16="http://schemas.microsoft.com/office/drawing/2014/main" id="{4A910E25-DEE6-430A-8E19-F70E18191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18466" name="Rectangle 18442">
            <a:extLst>
              <a:ext uri="{FF2B5EF4-FFF2-40B4-BE49-F238E27FC236}">
                <a16:creationId xmlns:a16="http://schemas.microsoft.com/office/drawing/2014/main" id="{8047D82E-8051-4012-9A4C-C84B2A36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8467" name="Straight Connector 18444">
            <a:extLst>
              <a:ext uri="{FF2B5EF4-FFF2-40B4-BE49-F238E27FC236}">
                <a16:creationId xmlns:a16="http://schemas.microsoft.com/office/drawing/2014/main" id="{A465FE8B-C22A-489E-ADC4-C42B7A4D7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68" name="Picture 18446">
            <a:extLst>
              <a:ext uri="{FF2B5EF4-FFF2-40B4-BE49-F238E27FC236}">
                <a16:creationId xmlns:a16="http://schemas.microsoft.com/office/drawing/2014/main" id="{01D5A5CE-CE41-4B7E-8061-EB6CDFE61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8469" name="Rectangle 18448">
            <a:extLst>
              <a:ext uri="{FF2B5EF4-FFF2-40B4-BE49-F238E27FC236}">
                <a16:creationId xmlns:a16="http://schemas.microsoft.com/office/drawing/2014/main" id="{A3EEBDA0-BF8E-4650-B6EF-1BBDB7253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70" name="Rectangle 18450">
            <a:extLst>
              <a:ext uri="{FF2B5EF4-FFF2-40B4-BE49-F238E27FC236}">
                <a16:creationId xmlns:a16="http://schemas.microsoft.com/office/drawing/2014/main" id="{92FA318B-A9E9-4DA2-9354-43456A47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71" name="Picture 18452">
            <a:extLst>
              <a:ext uri="{FF2B5EF4-FFF2-40B4-BE49-F238E27FC236}">
                <a16:creationId xmlns:a16="http://schemas.microsoft.com/office/drawing/2014/main" id="{B84709AC-8065-42FD-B28B-C604E0F7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" t="474" r="75256" b="36564"/>
          <a:stretch/>
        </p:blipFill>
        <p:spPr>
          <a:xfrm>
            <a:off x="491413" y="643464"/>
            <a:ext cx="21259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87416" y="2167151"/>
            <a:ext cx="2126070" cy="298119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indent="-228600" eaLnBrk="1" hangingPunct="1">
              <a:lnSpc>
                <a:spcPct val="11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  <a:ea typeface="+mn-ea"/>
                <a:cs typeface="+mn-cs"/>
              </a:rPr>
              <a:t>Grazie ai sistemi simbolici iniziano operazioni di classificazione analisi, sintesi e ipotesi. </a:t>
            </a:r>
          </a:p>
          <a:p>
            <a:pPr indent="-228600" eaLnBrk="1" hangingPunct="1">
              <a:lnSpc>
                <a:spcPct val="11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  <a:ea typeface="+mn-ea"/>
                <a:cs typeface="+mn-cs"/>
              </a:rPr>
              <a:t>Mediazione con la realtà.</a:t>
            </a:r>
          </a:p>
        </p:txBody>
      </p:sp>
      <p:grpSp>
        <p:nvGrpSpPr>
          <p:cNvPr id="18472" name="Group 18454">
            <a:extLst>
              <a:ext uri="{FF2B5EF4-FFF2-40B4-BE49-F238E27FC236}">
                <a16:creationId xmlns:a16="http://schemas.microsoft.com/office/drawing/2014/main" id="{6DA7E3B0-EAA1-4798-AFF5-71E59D092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18456" name="Rectangle 18455">
              <a:extLst>
                <a:ext uri="{FF2B5EF4-FFF2-40B4-BE49-F238E27FC236}">
                  <a16:creationId xmlns:a16="http://schemas.microsoft.com/office/drawing/2014/main" id="{444BE712-603F-43B9-BFB1-B2665D4B2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73" name="Rectangle 18456">
              <a:extLst>
                <a:ext uri="{FF2B5EF4-FFF2-40B4-BE49-F238E27FC236}">
                  <a16:creationId xmlns:a16="http://schemas.microsoft.com/office/drawing/2014/main" id="{DA570872-FEF7-44F6-814E-BB6FD9DD8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434" name="Picture 3" descr="gchauvet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77" r="26710" b="-1"/>
          <a:stretch/>
        </p:blipFill>
        <p:spPr bwMode="auto">
          <a:xfrm>
            <a:off x="3461762" y="1122808"/>
            <a:ext cx="2910574" cy="3858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lascaux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46" r="33540" b="2"/>
          <a:stretch/>
        </p:blipFill>
        <p:spPr bwMode="auto">
          <a:xfrm>
            <a:off x="6497764" y="1124571"/>
            <a:ext cx="1688843" cy="2216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2" descr="altamira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16" r="19561" b="-2"/>
          <a:stretch/>
        </p:blipFill>
        <p:spPr bwMode="auto">
          <a:xfrm>
            <a:off x="6495130" y="3506448"/>
            <a:ext cx="1691477" cy="1476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Picture 18458">
            <a:extLst>
              <a:ext uri="{FF2B5EF4-FFF2-40B4-BE49-F238E27FC236}">
                <a16:creationId xmlns:a16="http://schemas.microsoft.com/office/drawing/2014/main" id="{C55986AD-F68E-488C-8B82-C59C1FBD1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18475" name="Straight Connector 18460">
            <a:extLst>
              <a:ext uri="{FF2B5EF4-FFF2-40B4-BE49-F238E27FC236}">
                <a16:creationId xmlns:a16="http://schemas.microsoft.com/office/drawing/2014/main" id="{AF9B8827-1F31-4338-B235-278976D34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76" name="Rectangle 19463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77" name="Picture 19459">
            <a:extLst>
              <a:ext uri="{FF2B5EF4-FFF2-40B4-BE49-F238E27FC236}">
                <a16:creationId xmlns:a16="http://schemas.microsoft.com/office/drawing/2014/main" id="{E0A3B040-A85A-51B6-42DE-75EB79CE8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947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47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80" name="Rectangle 19469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sz="2700">
                <a:latin typeface="Eurostile" charset="0"/>
                <a:ea typeface="ＭＳ Ｐゴシック" charset="0"/>
                <a:cs typeface="ＭＳ Ｐゴシック" charset="0"/>
              </a:rPr>
              <a:t>Comunicazione e conoscenza</a:t>
            </a:r>
          </a:p>
        </p:txBody>
      </p:sp>
      <p:pic>
        <p:nvPicPr>
          <p:cNvPr id="19481" name="Picture 19471">
            <a:extLst>
              <a:ext uri="{FF2B5EF4-FFF2-40B4-BE49-F238E27FC236}">
                <a16:creationId xmlns:a16="http://schemas.microsoft.com/office/drawing/2014/main" id="{B7438D12-0AE8-484F-B876-9E855987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66353" b="36564"/>
          <a:stretch/>
        </p:blipFill>
        <p:spPr>
          <a:xfrm rot="16200000">
            <a:off x="1570477" y="3485007"/>
            <a:ext cx="3849624" cy="11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58" name="Rectangle 5"/>
          <p:cNvSpPr>
            <a:spLocks noGrp="1" noChangeArrowheads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diverso modo in cui le culture articolano la conoscenza, percezione, rappresentazione del mondo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comunicazione orale e scritta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percezione e stili cognitivi, schemi mentali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tempo e spazio</a:t>
            </a:r>
          </a:p>
          <a:p>
            <a:pPr eaLnBrk="1" hangingPunct="1"/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8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000">
                <a:latin typeface="Eurostile" charset="0"/>
                <a:ea typeface="ＭＳ Ｐゴシック" charset="0"/>
                <a:cs typeface="ＭＳ Ｐゴシック" charset="0"/>
              </a:rPr>
              <a:t>Comunicazione orale e scritta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8458200" cy="4532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la  scrittura influenza il pensiero e la comunicazione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oralità </a:t>
            </a:r>
            <a:r>
              <a:rPr lang="it-IT" sz="2400" dirty="0">
                <a:solidFill>
                  <a:schemeClr val="hlink"/>
                </a:solidFill>
                <a:latin typeface="Eurostile" charset="0"/>
                <a:ea typeface="ＭＳ Ｐゴシック" charset="0"/>
                <a:cs typeface="ＭＳ Ｐゴシック" charset="0"/>
              </a:rPr>
              <a:t>primaria</a:t>
            </a: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,</a:t>
            </a:r>
            <a:r>
              <a:rPr lang="it-IT" sz="2400" dirty="0">
                <a:solidFill>
                  <a:schemeClr val="hlink"/>
                </a:solidFill>
                <a:latin typeface="Eurostile" charset="0"/>
                <a:ea typeface="ＭＳ Ｐゴシック" charset="0"/>
                <a:cs typeface="ＭＳ Ｐゴシック" charset="0"/>
              </a:rPr>
              <a:t> diffusa, ristretta, </a:t>
            </a: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 e </a:t>
            </a:r>
            <a:r>
              <a:rPr lang="it-IT" sz="2400" dirty="0">
                <a:solidFill>
                  <a:schemeClr val="hlink"/>
                </a:solidFill>
                <a:latin typeface="Eurostile" charset="0"/>
                <a:ea typeface="ＭＳ Ｐゴシック" charset="0"/>
                <a:cs typeface="ＭＳ Ｐゴシック" charset="0"/>
              </a:rPr>
              <a:t>secondaria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400" dirty="0">
              <a:solidFill>
                <a:schemeClr val="hlink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culture a oralità diffusa (cantastorie, griot ecc.)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>
                <a:latin typeface="Eurostile" charset="0"/>
                <a:ea typeface="ＭＳ Ｐゴシック" charset="0"/>
              </a:rPr>
              <a:t>mezzi mnemonici, formule fisse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>
                <a:latin typeface="Eurostile" charset="0"/>
                <a:ea typeface="ＭＳ Ｐゴシック" charset="0"/>
              </a:rPr>
              <a:t>modelli prestabiliti e fissi nel tempo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>
                <a:latin typeface="Eurostile" charset="0"/>
                <a:ea typeface="ＭＳ Ｐゴシック" charset="0"/>
              </a:rPr>
              <a:t>comunicazione in presenza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r>
              <a:rPr lang="it-IT" sz="2000" dirty="0">
                <a:latin typeface="Eurostile" charset="0"/>
                <a:ea typeface="ＭＳ Ｐゴシック" charset="0"/>
                <a:hlinkClick r:id="rId2"/>
              </a:rPr>
              <a:t>Griot</a:t>
            </a:r>
            <a:endParaRPr lang="it-IT" sz="2000" dirty="0">
              <a:latin typeface="Eurostile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r>
              <a:rPr lang="it-IT" sz="2000" dirty="0">
                <a:latin typeface="Eurostile" charset="0"/>
                <a:ea typeface="ＭＳ Ｐゴシック" charset="0"/>
                <a:hlinkClick r:id="rId3"/>
              </a:rPr>
              <a:t>Vajont</a:t>
            </a:r>
            <a:endParaRPr lang="it-IT" sz="2000" dirty="0">
              <a:latin typeface="Eurostile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r>
              <a:rPr lang="it-IT" sz="2000" dirty="0">
                <a:latin typeface="Eurostile" charset="0"/>
                <a:ea typeface="ＭＳ Ｐゴシック" charset="0"/>
                <a:hlinkClick r:id="rId4"/>
              </a:rPr>
              <a:t>Oxford</a:t>
            </a:r>
            <a:endParaRPr lang="it-IT" sz="2000" dirty="0">
              <a:latin typeface="Eurostile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2" name="Rectangle 21511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ORALITÀ PRIMARIA</a:t>
            </a: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1514" name="Straight Connector 21513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516" name="Rectangle 21515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1508" name="Rectangle 3">
            <a:extLst>
              <a:ext uri="{FF2B5EF4-FFF2-40B4-BE49-F238E27FC236}">
                <a16:creationId xmlns:a16="http://schemas.microsoft.com/office/drawing/2014/main" id="{34702E35-5E8E-4BAE-B78D-CC88B4D11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202571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43" name="Rectangle 22536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Parola, corpo, percezione del mondo</a:t>
            </a:r>
          </a:p>
        </p:txBody>
      </p:sp>
      <p:cxnSp>
        <p:nvCxnSpPr>
          <p:cNvPr id="22544" name="Straight Connector 22538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545" name="Rectangle 22540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2546" name="Rectangle 3">
            <a:extLst>
              <a:ext uri="{FF2B5EF4-FFF2-40B4-BE49-F238E27FC236}">
                <a16:creationId xmlns:a16="http://schemas.microsoft.com/office/drawing/2014/main" id="{948E417D-AAE4-DC9D-BB92-8C1EA9086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507051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6712"/>
            <a:ext cx="7772400" cy="1143000"/>
          </a:xfrm>
        </p:spPr>
        <p:txBody>
          <a:bodyPr/>
          <a:lstStyle/>
          <a:p>
            <a:pPr eaLnBrk="1" hangingPunct="1"/>
            <a: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  <a:t>CULTURE VERBO-MOTORIE: DIRE = FARE </a:t>
            </a:r>
            <a:b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</a:br>
            <a: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  <a:t>(AUSTIN, </a:t>
            </a:r>
            <a:r>
              <a:rPr lang="it-IT" sz="2000" dirty="0" err="1">
                <a:latin typeface="Eurostile" charset="0"/>
                <a:ea typeface="ＭＳ Ｐゴシック" charset="0"/>
                <a:cs typeface="ＭＳ Ｐゴシック" charset="0"/>
              </a:rPr>
              <a:t>performatività</a:t>
            </a:r>
            <a: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7853312" cy="3811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la </a:t>
            </a:r>
            <a:r>
              <a:rPr lang="it-IT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scrittura</a:t>
            </a:r>
            <a:r>
              <a:rPr lang="it-IT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come “</a:t>
            </a:r>
            <a:r>
              <a:rPr lang="it-IT" altLang="ja-JP" dirty="0" err="1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domesticamento</a:t>
            </a:r>
            <a:r>
              <a:rPr lang="it-IT" altLang="ja-JP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 del pensiero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”</a:t>
            </a:r>
            <a:r>
              <a:rPr lang="it-IT" altLang="ja-JP" dirty="0">
                <a:latin typeface="Eurostile" charset="0"/>
                <a:ea typeface="ＭＳ Ｐゴシック" charset="0"/>
                <a:cs typeface="ＭＳ Ｐゴシック" charset="0"/>
              </a:rPr>
              <a:t>  (</a:t>
            </a:r>
            <a:r>
              <a:rPr lang="it-IT" altLang="ja-JP" dirty="0" err="1">
                <a:latin typeface="Eurostile" charset="0"/>
                <a:ea typeface="ＭＳ Ｐゴシック" charset="0"/>
                <a:cs typeface="ＭＳ Ｐゴシック" charset="0"/>
              </a:rPr>
              <a:t>J</a:t>
            </a:r>
            <a:r>
              <a:rPr lang="it-IT" altLang="ja-JP" dirty="0">
                <a:latin typeface="Eurostile" charset="0"/>
                <a:ea typeface="ＭＳ Ｐゴシック" charset="0"/>
                <a:cs typeface="ＭＳ Ｐゴシック" charset="0"/>
              </a:rPr>
              <a:t>. Goody1977)</a:t>
            </a:r>
          </a:p>
          <a:p>
            <a:pPr eaLnBrk="1" hangingPunct="1">
              <a:lnSpc>
                <a:spcPct val="130000"/>
              </a:lnSpc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supporto materiale permette la durata delle informazioni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	 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 sviluppo delle </a:t>
            </a:r>
            <a:r>
              <a:rPr lang="it-IT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formalizzazione  e logica</a:t>
            </a:r>
            <a:endParaRPr lang="it-IT" dirty="0">
              <a:solidFill>
                <a:schemeClr val="accent1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attività 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</a:rPr>
              <a:t>psico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-cognitiva nel contesto d’esperienza (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</a:rPr>
              <a:t>L.Vygotskij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	Es. categorie (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Lurija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, Uzbekistan ’30): </a:t>
            </a: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r>
              <a:rPr lang="it-IT" sz="2000" dirty="0">
                <a:solidFill>
                  <a:schemeClr val="accent1"/>
                </a:solidFill>
                <a:latin typeface="Eurostile" charset="0"/>
                <a:ea typeface="ＭＳ Ｐゴシック" charset="0"/>
                <a:sym typeface="Symbol" charset="0"/>
              </a:rPr>
              <a:t>sega, accetta, ascia, tronco </a:t>
            </a: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endParaRPr lang="it-IT" sz="2000" dirty="0">
              <a:solidFill>
                <a:srgbClr val="259EAC"/>
              </a:solidFill>
              <a:latin typeface="Eurostile" charset="0"/>
              <a:ea typeface="ＭＳ Ｐゴシック" charset="0"/>
              <a:sym typeface="Symbol" charset="0"/>
            </a:endParaRP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r>
              <a:rPr lang="it-IT" sz="2000" dirty="0">
                <a:solidFill>
                  <a:srgbClr val="259EAC"/>
                </a:solidFill>
                <a:latin typeface="Eurostile" charset="0"/>
                <a:ea typeface="ＭＳ Ｐゴシック" charset="0"/>
                <a:sym typeface="Symbol" charset="0"/>
                <a:hlinkClick r:id="rId2"/>
              </a:rPr>
              <a:t>Test QI Usa</a:t>
            </a:r>
            <a:endParaRPr lang="it-IT" sz="2000" dirty="0">
              <a:solidFill>
                <a:srgbClr val="259EAC"/>
              </a:solidFill>
              <a:latin typeface="Eurostile" charset="0"/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4" name="Rectangle 24583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Caratteristiche delle culture scritte</a:t>
            </a:r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4586" name="Straight Connector 24585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588" name="Rectangle 24587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4580" name="Rectangle 3">
            <a:extLst>
              <a:ext uri="{FF2B5EF4-FFF2-40B4-BE49-F238E27FC236}">
                <a16:creationId xmlns:a16="http://schemas.microsoft.com/office/drawing/2014/main" id="{DCE03FB7-B8F5-01B3-A9F5-637867091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685030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8" name="Rectangle 2560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25603" descr="Primo piano di libro aperto su uno sfondo sfocato con libreria">
            <a:extLst>
              <a:ext uri="{FF2B5EF4-FFF2-40B4-BE49-F238E27FC236}">
                <a16:creationId xmlns:a16="http://schemas.microsoft.com/office/drawing/2014/main" id="{F6E91B26-D783-49D1-74B2-B52CFF260F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5610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61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614" name="Rectangle 2561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conseguenze</a:t>
            </a:r>
          </a:p>
        </p:txBody>
      </p:sp>
      <p:pic>
        <p:nvPicPr>
          <p:cNvPr id="25616" name="Picture 25615">
            <a:extLst>
              <a:ext uri="{FF2B5EF4-FFF2-40B4-BE49-F238E27FC236}">
                <a16:creationId xmlns:a16="http://schemas.microsoft.com/office/drawing/2014/main" id="{B7438D12-0AE8-484F-B876-9E855987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66353" b="36564"/>
          <a:stretch/>
        </p:blipFill>
        <p:spPr>
          <a:xfrm rot="16200000">
            <a:off x="1570477" y="3485007"/>
            <a:ext cx="3849624" cy="11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la lettura diventa privata, estensiva, di massa</a:t>
            </a:r>
          </a:p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educazione scritta, cambia il modo di studiare e di insegnare (biblioteche)</a:t>
            </a:r>
          </a:p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nascita dell’individualismo e del nazionalismo</a:t>
            </a:r>
          </a:p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censura e persecuzione</a:t>
            </a:r>
          </a:p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diritto, non più consuetudine</a:t>
            </a:r>
          </a:p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religioni universalistiche</a:t>
            </a:r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1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2" name="Rectangle 26631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>
                <a:latin typeface="Arial" charset="0"/>
                <a:ea typeface="+mj-ea"/>
                <a:cs typeface="+mj-cs"/>
              </a:rPr>
              <a:t>Oralità secondaria </a:t>
            </a:r>
            <a:br>
              <a:rPr lang="it-IT">
                <a:latin typeface="Arial" charset="0"/>
                <a:ea typeface="+mj-ea"/>
                <a:cs typeface="+mj-cs"/>
              </a:rPr>
            </a:br>
            <a:r>
              <a:rPr lang="it-IT">
                <a:latin typeface="Arial" charset="0"/>
                <a:ea typeface="+mj-ea"/>
                <a:cs typeface="+mj-cs"/>
              </a:rPr>
              <a:t>o di ritorno (</a:t>
            </a:r>
            <a:r>
              <a:rPr lang="it-IT" err="1">
                <a:latin typeface="Arial" charset="0"/>
                <a:ea typeface="+mj-ea"/>
                <a:cs typeface="+mj-cs"/>
              </a:rPr>
              <a:t>W</a:t>
            </a:r>
            <a:r>
              <a:rPr lang="it-IT">
                <a:latin typeface="Arial" charset="0"/>
                <a:ea typeface="+mj-ea"/>
                <a:cs typeface="+mj-cs"/>
              </a:rPr>
              <a:t>. </a:t>
            </a:r>
            <a:r>
              <a:rPr lang="it-IT" err="1">
                <a:latin typeface="Arial" charset="0"/>
                <a:ea typeface="+mj-ea"/>
                <a:cs typeface="+mj-cs"/>
              </a:rPr>
              <a:t>Ong</a:t>
            </a:r>
            <a:r>
              <a:rPr lang="it-IT">
                <a:latin typeface="Arial" charset="0"/>
                <a:ea typeface="+mj-ea"/>
                <a:cs typeface="+mj-cs"/>
              </a:rPr>
              <a:t>)</a:t>
            </a:r>
          </a:p>
        </p:txBody>
      </p:sp>
      <p:cxnSp>
        <p:nvCxnSpPr>
          <p:cNvPr id="26634" name="Straight Connector 26633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636" name="Rectangle 26635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6628" name="Rectangle 3">
            <a:extLst>
              <a:ext uri="{FF2B5EF4-FFF2-40B4-BE49-F238E27FC236}">
                <a16:creationId xmlns:a16="http://schemas.microsoft.com/office/drawing/2014/main" id="{1337DA0D-E229-4969-BB7B-1E288128F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139749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6" name="Rectangle 27655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Media e cultura</a:t>
            </a:r>
          </a:p>
        </p:txBody>
      </p:sp>
      <p:cxnSp>
        <p:nvCxnSpPr>
          <p:cNvPr id="27658" name="Straight Connector 27657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660" name="Rectangle 27659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7652" name="Segnaposto contenuto 2">
            <a:extLst>
              <a:ext uri="{FF2B5EF4-FFF2-40B4-BE49-F238E27FC236}">
                <a16:creationId xmlns:a16="http://schemas.microsoft.com/office/drawing/2014/main" id="{C2329ABB-5406-F749-68D1-26B5CD93C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437202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EE97DD-2CB6-41D4-9F34-E64E3274D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05388-3EDD-428F-9929-76B2B25B5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649DDC-C430-F94B-B89A-F270C1DE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736" y="957219"/>
            <a:ext cx="3365244" cy="1049235"/>
          </a:xfrm>
        </p:spPr>
        <p:txBody>
          <a:bodyPr>
            <a:normAutofit/>
          </a:bodyPr>
          <a:lstStyle/>
          <a:p>
            <a:r>
              <a:rPr lang="it-IT" sz="2700"/>
              <a:t>COMUNICAZIONE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FFB7F1-B6BA-4C8E-8057-6D4A18A85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60419" b="36564"/>
          <a:stretch/>
        </p:blipFill>
        <p:spPr>
          <a:xfrm>
            <a:off x="493473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D:\Roberta\IAL\ial 99\SLIDE\koko.jpg">
            <a:extLst>
              <a:ext uri="{FF2B5EF4-FFF2-40B4-BE49-F238E27FC236}">
                <a16:creationId xmlns:a16="http://schemas.microsoft.com/office/drawing/2014/main" id="{0EC21A6E-8F80-0947-83F8-057896DF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3500" y="805583"/>
            <a:ext cx="3548374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A8697F-877F-E046-9706-F6463E48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736" y="2164761"/>
            <a:ext cx="3365244" cy="33015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700"/>
              <a:t>Segni, segnali, richiami</a:t>
            </a:r>
          </a:p>
          <a:p>
            <a:pPr>
              <a:lnSpc>
                <a:spcPct val="110000"/>
              </a:lnSpc>
            </a:pPr>
            <a:r>
              <a:rPr lang="it-IT" sz="1700"/>
              <a:t>Lingua orale / scritta  </a:t>
            </a:r>
          </a:p>
          <a:p>
            <a:pPr>
              <a:lnSpc>
                <a:spcPct val="110000"/>
              </a:lnSpc>
            </a:pPr>
            <a:r>
              <a:rPr lang="it-IT" sz="1700"/>
              <a:t>NV (cinesica, prossemica) </a:t>
            </a:r>
          </a:p>
          <a:p>
            <a:pPr>
              <a:lnSpc>
                <a:spcPct val="110000"/>
              </a:lnSpc>
            </a:pPr>
            <a:r>
              <a:rPr lang="it-IT" sz="1700"/>
              <a:t>Trasmissione culturale</a:t>
            </a:r>
          </a:p>
          <a:p>
            <a:pPr>
              <a:lnSpc>
                <a:spcPct val="110000"/>
              </a:lnSpc>
            </a:pPr>
            <a:r>
              <a:rPr lang="it-IT" sz="1700"/>
              <a:t>Produttività, universalità semantica</a:t>
            </a:r>
          </a:p>
          <a:p>
            <a:pPr>
              <a:lnSpc>
                <a:spcPct val="110000"/>
              </a:lnSpc>
            </a:pPr>
            <a:r>
              <a:rPr lang="it-IT" sz="1700"/>
              <a:t>Spostamento o distanziamento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060F49-53A3-4601-BA9A-617F15EAC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0122F5-DBF9-45E5-B46A-499C6E912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5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92" name="Rectangle 28679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3" name="Rectangle 28681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40771" y="948706"/>
            <a:ext cx="3380780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br>
              <a:rPr lang="it-IT" sz="13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it-IT" sz="1300">
                <a:latin typeface="Century Gothic" charset="0"/>
                <a:ea typeface="ＭＳ Ｐゴシック" charset="0"/>
                <a:cs typeface="ＭＳ Ｐゴシック" charset="0"/>
              </a:rPr>
              <a:t>Globo attuale: “Modernità in polvere” </a:t>
            </a:r>
            <a:br>
              <a:rPr lang="it-IT" sz="13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it-IT" sz="1300"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it-IT" sz="1300" err="1">
                <a:latin typeface="Century Gothic" charset="0"/>
                <a:ea typeface="ＭＳ Ｐゴシック" charset="0"/>
                <a:cs typeface="ＭＳ Ｐゴシック" charset="0"/>
              </a:rPr>
              <a:t>A.Appadurai</a:t>
            </a:r>
            <a:r>
              <a:rPr lang="it-IT" sz="1300">
                <a:latin typeface="Century Gothic" charset="0"/>
                <a:ea typeface="ＭＳ Ｐゴシック" charset="0"/>
                <a:cs typeface="ＭＳ Ｐゴシック" charset="0"/>
              </a:rPr>
              <a:t> 2000) </a:t>
            </a:r>
            <a:br>
              <a:rPr lang="it-IT" sz="130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it-IT" sz="130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94" name="Picture 28683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60419" b="36564"/>
          <a:stretch/>
        </p:blipFill>
        <p:spPr>
          <a:xfrm>
            <a:off x="84409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840772" y="2167151"/>
            <a:ext cx="3377300" cy="3299194"/>
          </a:xfrm>
        </p:spPr>
        <p:txBody>
          <a:bodyPr>
            <a:normAutofit/>
          </a:bodyPr>
          <a:lstStyle/>
          <a:p>
            <a:pPr lvl="1" eaLnBrk="1" hangingPunct="1">
              <a:buFont typeface="Wingdings" charset="0"/>
              <a:buChar char="Ø"/>
            </a:pPr>
            <a:r>
              <a:rPr lang="it-IT">
                <a:latin typeface="Century Gothic" charset="0"/>
                <a:ea typeface="ＭＳ Ｐゴシック" charset="0"/>
              </a:rPr>
              <a:t>Comunicazioni di massa</a:t>
            </a:r>
          </a:p>
          <a:p>
            <a:pPr lvl="1" eaLnBrk="1" hangingPunct="1">
              <a:buFont typeface="Wingdings" charset="0"/>
              <a:buChar char="Ø"/>
            </a:pPr>
            <a:r>
              <a:rPr lang="it-IT">
                <a:latin typeface="Century Gothic" charset="0"/>
                <a:ea typeface="ＭＳ Ｐゴシック" charset="0"/>
              </a:rPr>
              <a:t>Migrazioni</a:t>
            </a:r>
          </a:p>
          <a:p>
            <a:pPr lvl="1" eaLnBrk="1" hangingPunct="1">
              <a:buFont typeface="Wingdings" charset="0"/>
              <a:buChar char="Ø"/>
            </a:pPr>
            <a:r>
              <a:rPr lang="it-IT">
                <a:latin typeface="Century Gothic" charset="0"/>
                <a:ea typeface="ＭＳ Ｐゴシック" charset="0"/>
              </a:rPr>
              <a:t>Immaginazione, sfere pubbliche diasporiche</a:t>
            </a:r>
          </a:p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5" name="Picture 4" descr="105_05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0808" y="1740840"/>
            <a:ext cx="3720331" cy="2790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8685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28696" name="Straight Connector 28687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29703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29706" name="Rectangle 29705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9708" name="Straight Connector 29707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10" name="Picture 29709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9" name="Picture 4" descr="105_052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Rectangle 29711">
            <a:extLst>
              <a:ext uri="{FF2B5EF4-FFF2-40B4-BE49-F238E27FC236}">
                <a16:creationId xmlns:a16="http://schemas.microsoft.com/office/drawing/2014/main" id="{719607D7-FF4E-44E3-9C3F-86AA4D44F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8014" y="4754483"/>
            <a:ext cx="4207985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0809" y="5239131"/>
            <a:ext cx="3959617" cy="960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000">
                <a:solidFill>
                  <a:srgbClr val="FFFFFE"/>
                </a:solidFill>
              </a:rPr>
              <a:t>L’opera dell’immaginazione</a:t>
            </a:r>
          </a:p>
        </p:txBody>
      </p:sp>
      <p:pic>
        <p:nvPicPr>
          <p:cNvPr id="29714" name="Picture 29713">
            <a:extLst>
              <a:ext uri="{FF2B5EF4-FFF2-40B4-BE49-F238E27FC236}">
                <a16:creationId xmlns:a16="http://schemas.microsoft.com/office/drawing/2014/main" id="{CC3919EB-D15F-420D-ACCC-230A8D55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53440" b="36564"/>
          <a:stretch/>
        </p:blipFill>
        <p:spPr>
          <a:xfrm>
            <a:off x="4558107" y="4920257"/>
            <a:ext cx="3991356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3" name="Picture 4" descr="102_027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ALLEGATO TESI 03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ALLEGATO TESI 0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0" name="Rectangle 33799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Percezione e cognizione</a:t>
            </a:r>
          </a:p>
        </p:txBody>
      </p:sp>
      <p:cxnSp>
        <p:nvCxnSpPr>
          <p:cNvPr id="33802" name="Straight Connector 33801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804" name="Rectangle 33803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33796" name="Rectangle 3">
            <a:extLst>
              <a:ext uri="{FF2B5EF4-FFF2-40B4-BE49-F238E27FC236}">
                <a16:creationId xmlns:a16="http://schemas.microsoft.com/office/drawing/2014/main" id="{16600344-E3B7-D6F5-70E7-DE3E9B600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053889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4" name="Rectangle 34823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Stili cognitivi differenti</a:t>
            </a:r>
          </a:p>
        </p:txBody>
      </p:sp>
      <p:cxnSp>
        <p:nvCxnSpPr>
          <p:cNvPr id="34826" name="Straight Connector 34825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828" name="Rectangle 34827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34820" name="Rectangle 3">
            <a:extLst>
              <a:ext uri="{FF2B5EF4-FFF2-40B4-BE49-F238E27FC236}">
                <a16:creationId xmlns:a16="http://schemas.microsoft.com/office/drawing/2014/main" id="{6283C800-3A97-F33A-9624-59FBA4AE9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136683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2" name="Rectangle 36871">
            <a:extLst>
              <a:ext uri="{FF2B5EF4-FFF2-40B4-BE49-F238E27FC236}">
                <a16:creationId xmlns:a16="http://schemas.microsoft.com/office/drawing/2014/main" id="{F545E06B-29C0-4F08-9F61-140CD1A7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4" name="Rectangle 36873">
            <a:extLst>
              <a:ext uri="{FF2B5EF4-FFF2-40B4-BE49-F238E27FC236}">
                <a16:creationId xmlns:a16="http://schemas.microsoft.com/office/drawing/2014/main" id="{66E54A31-B091-4774-BDD5-9F726783E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sz="3000" err="1">
                <a:latin typeface="Eurostile" charset="0"/>
                <a:ea typeface="ＭＳ Ｐゴシック" charset="0"/>
                <a:cs typeface="ＭＳ Ｐゴシック" charset="0"/>
              </a:rPr>
              <a:t>etnoscienza</a:t>
            </a:r>
            <a:br>
              <a:rPr lang="it-IT" sz="3000">
                <a:latin typeface="Eurostile" charset="0"/>
                <a:ea typeface="ＭＳ Ｐゴシック" charset="0"/>
                <a:cs typeface="ＭＳ Ｐゴシック" charset="0"/>
              </a:rPr>
            </a:br>
            <a:r>
              <a:rPr lang="it-IT" sz="3000">
                <a:latin typeface="Eurostile" charset="0"/>
                <a:ea typeface="ＭＳ Ｐゴシック" charset="0"/>
                <a:cs typeface="ＭＳ Ｐゴシック" charset="0"/>
              </a:rPr>
              <a:t>studio delle diverse organizzazioni delle conoscenze</a:t>
            </a:r>
            <a:endParaRPr lang="it-IT" sz="3000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876" name="Straight Connector 36875">
            <a:extLst>
              <a:ext uri="{FF2B5EF4-FFF2-40B4-BE49-F238E27FC236}">
                <a16:creationId xmlns:a16="http://schemas.microsoft.com/office/drawing/2014/main" id="{424E0E46-9D8A-46BA-8EF9-FC43A7EE7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883" name="Title 1">
            <a:extLst>
              <a:ext uri="{FF2B5EF4-FFF2-40B4-BE49-F238E27FC236}">
                <a16:creationId xmlns:a16="http://schemas.microsoft.com/office/drawing/2014/main" id="{565909D0-D2D2-46A8-8332-49E6173A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36884" name="Straight Connector 36879">
            <a:extLst>
              <a:ext uri="{FF2B5EF4-FFF2-40B4-BE49-F238E27FC236}">
                <a16:creationId xmlns:a16="http://schemas.microsoft.com/office/drawing/2014/main" id="{F3D2EAFB-E46A-4A8C-9E83-AF5286317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82" name="Picture 36881">
            <a:extLst>
              <a:ext uri="{FF2B5EF4-FFF2-40B4-BE49-F238E27FC236}">
                <a16:creationId xmlns:a16="http://schemas.microsoft.com/office/drawing/2014/main" id="{AFEA4BCF-1CF9-4959-A2D8-A97926D2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graphicFrame>
        <p:nvGraphicFramePr>
          <p:cNvPr id="36868" name="Rectangle 3">
            <a:extLst>
              <a:ext uri="{FF2B5EF4-FFF2-40B4-BE49-F238E27FC236}">
                <a16:creationId xmlns:a16="http://schemas.microsoft.com/office/drawing/2014/main" id="{0FF5F746-8478-3E88-4165-C68D2C255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1867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EF4D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Map-of-Nunavik-Northern-Quebec-Canada-showing-the-four-communities-involved-in-th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13" y="643467"/>
            <a:ext cx="48189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66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Segnaposto contenuto 7" descr="image002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815" r="-49815"/>
          <a:stretch>
            <a:fillRect/>
          </a:stretch>
        </p:blipFill>
        <p:spPr>
          <a:xfrm>
            <a:off x="1619672" y="3429000"/>
            <a:ext cx="5092700" cy="2455863"/>
          </a:xfrm>
        </p:spPr>
      </p:pic>
      <p:pic>
        <p:nvPicPr>
          <p:cNvPr id="37890" name="Immagine 9" descr="index_raz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98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6148" descr="Lucchetto con un cuore d'amore">
            <a:extLst>
              <a:ext uri="{FF2B5EF4-FFF2-40B4-BE49-F238E27FC236}">
                <a16:creationId xmlns:a16="http://schemas.microsoft.com/office/drawing/2014/main" id="{CB49AB78-305D-9313-49EA-CFC8E729B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6155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15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0DBC992-2D6D-554F-9F3C-4D514A14E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it-IT" altLang="it-IT" dirty="0">
                <a:latin typeface="+mn-lt"/>
              </a:rPr>
              <a:t>Linguaggio</a:t>
            </a:r>
          </a:p>
        </p:txBody>
      </p:sp>
      <p:cxnSp>
        <p:nvCxnSpPr>
          <p:cNvPr id="6161" name="Straight Connector 616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39C227-7FB9-6F40-B579-18604CCE7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altLang="it-IT"/>
              <a:t>È un sistema di </a:t>
            </a:r>
            <a:r>
              <a:rPr lang="it-IT" altLang="it-IT" b="1"/>
              <a:t>simboli vocali arbitrari </a:t>
            </a:r>
            <a:r>
              <a:rPr lang="it-IT" altLang="it-IT"/>
              <a:t>usato dagli esseri umani </a:t>
            </a:r>
          </a:p>
          <a:p>
            <a:r>
              <a:rPr lang="it-IT" altLang="it-IT"/>
              <a:t>per </a:t>
            </a:r>
            <a:r>
              <a:rPr lang="it-IT" altLang="it-IT" b="1"/>
              <a:t>codificare e comunicare l’esperienza </a:t>
            </a:r>
            <a:r>
              <a:rPr lang="it-IT" altLang="it-IT"/>
              <a:t>di sé e del mondo</a:t>
            </a:r>
          </a:p>
          <a:p>
            <a:r>
              <a:rPr lang="it-IT" altLang="it-IT"/>
              <a:t>è un’arma a doppio taglio: permette di comunicare ma crea anche </a:t>
            </a:r>
            <a:r>
              <a:rPr lang="it-IT" altLang="it-IT" b="1"/>
              <a:t>barriere</a:t>
            </a:r>
            <a:r>
              <a:rPr lang="it-IT" altLang="it-IT"/>
              <a:t> linguistiche</a:t>
            </a:r>
          </a:p>
          <a:p>
            <a:r>
              <a:rPr lang="it-IT" altLang="it-IT"/>
              <a:t>gli elementi del codice linguistico sono </a:t>
            </a:r>
            <a:r>
              <a:rPr lang="it-IT" altLang="it-IT" b="1"/>
              <a:t>arbitrari</a:t>
            </a:r>
            <a:r>
              <a:rPr lang="it-IT" altLang="it-IT"/>
              <a:t>, non prestabiliti geneticamente</a:t>
            </a:r>
          </a:p>
          <a:p>
            <a:pPr>
              <a:buFontTx/>
              <a:buNone/>
            </a:pPr>
            <a:endParaRPr lang="it-IT" altLang="it-IT" dirty="0"/>
          </a:p>
        </p:txBody>
      </p:sp>
      <p:sp>
        <p:nvSpPr>
          <p:cNvPr id="6163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8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38920">
            <a:extLst>
              <a:ext uri="{FF2B5EF4-FFF2-40B4-BE49-F238E27FC236}">
                <a16:creationId xmlns:a16="http://schemas.microsoft.com/office/drawing/2014/main" id="{9EB41C6B-6AF2-4E11-A13E-823238086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38923" name="Rectangle 38922">
            <a:extLst>
              <a:ext uri="{FF2B5EF4-FFF2-40B4-BE49-F238E27FC236}">
                <a16:creationId xmlns:a16="http://schemas.microsoft.com/office/drawing/2014/main" id="{F59CCED3-233A-4431-B8E1-6F5F7FFD6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38925" name="Straight Connector 38924">
            <a:extLst>
              <a:ext uri="{FF2B5EF4-FFF2-40B4-BE49-F238E27FC236}">
                <a16:creationId xmlns:a16="http://schemas.microsoft.com/office/drawing/2014/main" id="{68E4D150-CC9C-40EB-A5DB-83F9889C4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7" name="Picture 38926">
            <a:extLst>
              <a:ext uri="{FF2B5EF4-FFF2-40B4-BE49-F238E27FC236}">
                <a16:creationId xmlns:a16="http://schemas.microsoft.com/office/drawing/2014/main" id="{3D5DA198-4CDF-43B6-A584-7E100D61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8929" name="Rectangle 38928">
            <a:extLst>
              <a:ext uri="{FF2B5EF4-FFF2-40B4-BE49-F238E27FC236}">
                <a16:creationId xmlns:a16="http://schemas.microsoft.com/office/drawing/2014/main" id="{EC821D95-ACE1-4D4F-B80C-939586F19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31" name="Rectangle 38930">
            <a:extLst>
              <a:ext uri="{FF2B5EF4-FFF2-40B4-BE49-F238E27FC236}">
                <a16:creationId xmlns:a16="http://schemas.microsoft.com/office/drawing/2014/main" id="{B9D316C6-C9A0-4039-ADC1-9816880D7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3" name="Titolo 1"/>
          <p:cNvSpPr>
            <a:spLocks noGrp="1"/>
          </p:cNvSpPr>
          <p:nvPr>
            <p:ph type="title" idx="4294967295"/>
          </p:nvPr>
        </p:nvSpPr>
        <p:spPr>
          <a:xfrm>
            <a:off x="494475" y="988098"/>
            <a:ext cx="2130086" cy="2407723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1200"/>
              <a:t>	Categoria?</a:t>
            </a:r>
          </a:p>
        </p:txBody>
      </p:sp>
      <p:pic>
        <p:nvPicPr>
          <p:cNvPr id="38933" name="Picture 38932">
            <a:extLst>
              <a:ext uri="{FF2B5EF4-FFF2-40B4-BE49-F238E27FC236}">
                <a16:creationId xmlns:a16="http://schemas.microsoft.com/office/drawing/2014/main" id="{17B99DD5-EB81-4B46-B97A-C0F658865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" t="474" r="75256" b="36564"/>
          <a:stretch/>
        </p:blipFill>
        <p:spPr>
          <a:xfrm>
            <a:off x="491413" y="643464"/>
            <a:ext cx="2125980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35" name="Group 38934">
            <a:extLst>
              <a:ext uri="{FF2B5EF4-FFF2-40B4-BE49-F238E27FC236}">
                <a16:creationId xmlns:a16="http://schemas.microsoft.com/office/drawing/2014/main" id="{A244C1B5-8CED-4724-9E5C-3920F6E7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38936" name="Rectangle 38935">
              <a:extLst>
                <a:ext uri="{FF2B5EF4-FFF2-40B4-BE49-F238E27FC236}">
                  <a16:creationId xmlns:a16="http://schemas.microsoft.com/office/drawing/2014/main" id="{1627EF83-C9B4-4F70-8A95-0A399755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37" name="Rectangle 38936">
              <a:extLst>
                <a:ext uri="{FF2B5EF4-FFF2-40B4-BE49-F238E27FC236}">
                  <a16:creationId xmlns:a16="http://schemas.microsoft.com/office/drawing/2014/main" id="{1D0DF499-60E1-4F65-8633-5350E953A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915" name="Immagine 3" descr="pipistrello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3336" y="1116345"/>
            <a:ext cx="2294697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Segnaposto contenuto 3" descr="pipistrello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357" y="1116345"/>
            <a:ext cx="2294697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38938">
            <a:extLst>
              <a:ext uri="{FF2B5EF4-FFF2-40B4-BE49-F238E27FC236}">
                <a16:creationId xmlns:a16="http://schemas.microsoft.com/office/drawing/2014/main" id="{265E7FC8-F99B-4B3D-8E57-0B0A2DC90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38941" name="Straight Connector 38940">
            <a:extLst>
              <a:ext uri="{FF2B5EF4-FFF2-40B4-BE49-F238E27FC236}">
                <a16:creationId xmlns:a16="http://schemas.microsoft.com/office/drawing/2014/main" id="{CBA67C8D-63CB-4DBE-BF28-F32BEF3E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Segnaposto contenuto 3" descr="pinguini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303" r="-23303"/>
          <a:stretch>
            <a:fillRect/>
          </a:stretch>
        </p:blipFill>
        <p:spPr>
          <a:xfrm>
            <a:off x="0" y="0"/>
            <a:ext cx="7610475" cy="3670300"/>
          </a:xfrm>
        </p:spPr>
      </p:pic>
      <p:pic>
        <p:nvPicPr>
          <p:cNvPr id="39938" name="Immagine 4" descr="200321_3343804_lepre_13149365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494088"/>
            <a:ext cx="44958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asellaDiTesto 7"/>
          <p:cNvSpPr txBox="1">
            <a:spLocks noChangeArrowheads="1"/>
          </p:cNvSpPr>
          <p:nvPr/>
        </p:nvSpPr>
        <p:spPr bwMode="auto">
          <a:xfrm>
            <a:off x="609600" y="4114800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Ai bordi delle categorie</a:t>
            </a:r>
          </a:p>
          <a:p>
            <a:pPr eaLnBrk="1" hangingPunct="1"/>
            <a:endParaRPr lang="it-IT" sz="1800"/>
          </a:p>
        </p:txBody>
      </p:sp>
      <p:sp>
        <p:nvSpPr>
          <p:cNvPr id="39940" name="CasellaDiTesto 4"/>
          <p:cNvSpPr txBox="1">
            <a:spLocks noChangeArrowheads="1"/>
          </p:cNvSpPr>
          <p:nvPr/>
        </p:nvSpPr>
        <p:spPr bwMode="auto">
          <a:xfrm>
            <a:off x="6400800" y="19050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M. Douglas </a:t>
            </a:r>
          </a:p>
          <a:p>
            <a:pPr eaLnBrk="1" hangingPunct="1"/>
            <a:r>
              <a:rPr lang="it-IT" sz="1800"/>
              <a:t>Animali ‘impuri’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0963" descr="Una rete formata da punti bianchi">
            <a:extLst>
              <a:ext uri="{FF2B5EF4-FFF2-40B4-BE49-F238E27FC236}">
                <a16:creationId xmlns:a16="http://schemas.microsoft.com/office/drawing/2014/main" id="{7471AD14-03FE-15A7-607B-7F801A3E2A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40981" name="Rectangle 40980">
            <a:extLst>
              <a:ext uri="{FF2B5EF4-FFF2-40B4-BE49-F238E27FC236}">
                <a16:creationId xmlns:a16="http://schemas.microsoft.com/office/drawing/2014/main" id="{43FB3696-1E22-49CF-9BBB-F0D898CED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636753"/>
            <a:ext cx="622457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978012" y="1133058"/>
            <a:ext cx="5111799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solidFill>
                  <a:srgbClr val="FFFFFE"/>
                </a:solidFill>
                <a:latin typeface="Eurostile" charset="0"/>
                <a:ea typeface="ＭＳ Ｐゴシック" charset="0"/>
                <a:cs typeface="ＭＳ Ｐゴシック" charset="0"/>
              </a:rPr>
              <a:t>dai prototipi agli schemi</a:t>
            </a:r>
          </a:p>
        </p:txBody>
      </p:sp>
      <p:pic>
        <p:nvPicPr>
          <p:cNvPr id="40983" name="Picture 40982">
            <a:extLst>
              <a:ext uri="{FF2B5EF4-FFF2-40B4-BE49-F238E27FC236}">
                <a16:creationId xmlns:a16="http://schemas.microsoft.com/office/drawing/2014/main" id="{F925AF9C-55D9-4068-B7ED-0EAE4BDC5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40449" b="36435"/>
          <a:stretch/>
        </p:blipFill>
        <p:spPr>
          <a:xfrm>
            <a:off x="968007" y="798973"/>
            <a:ext cx="5102352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978012" y="2344271"/>
            <a:ext cx="5111799" cy="3692729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it-IT" sz="1900">
                <a:solidFill>
                  <a:srgbClr val="FFFFFE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prototipi = modo di organizzare la percezione del mondo circostante</a:t>
            </a:r>
          </a:p>
          <a:p>
            <a:pPr eaLnBrk="1" hangingPunct="1">
              <a:lnSpc>
                <a:spcPct val="110000"/>
              </a:lnSpc>
            </a:pPr>
            <a:r>
              <a:rPr lang="it-IT" sz="1900">
                <a:solidFill>
                  <a:srgbClr val="FFFFFE"/>
                </a:solidFill>
                <a:latin typeface="Eurostile" charset="0"/>
                <a:ea typeface="ＭＳ Ｐゴシック" charset="0"/>
                <a:cs typeface="ＭＳ Ｐゴシック" charset="0"/>
              </a:rPr>
              <a:t>schemi per individuare e ordinare la realtà, possibilità concettuale</a:t>
            </a:r>
          </a:p>
          <a:p>
            <a:pPr eaLnBrk="1" hangingPunct="1">
              <a:lnSpc>
                <a:spcPct val="110000"/>
              </a:lnSpc>
              <a:buFont typeface="Wingdings" charset="0"/>
              <a:buNone/>
            </a:pPr>
            <a:endParaRPr lang="it-IT" sz="1900">
              <a:solidFill>
                <a:srgbClr val="FFFFFE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10000"/>
              </a:lnSpc>
              <a:buFont typeface="Wingdings" charset="0"/>
              <a:buNone/>
            </a:pPr>
            <a:r>
              <a:rPr lang="it-IT" sz="1900">
                <a:solidFill>
                  <a:srgbClr val="FFFFFE"/>
                </a:solidFill>
                <a:latin typeface="Eurostile" charset="0"/>
                <a:ea typeface="ＭＳ Ｐゴシック" charset="0"/>
                <a:cs typeface="ＭＳ Ｐゴシック" charset="0"/>
              </a:rPr>
              <a:t>“lo schema è una cornice organizzata di oggetti e di relazioni che deve essere riempita di dettagli concreti. Un prototipo è un gruppo specifico di aspettative culturalmente determinate” (D’Andrade).</a:t>
            </a:r>
          </a:p>
          <a:p>
            <a:pPr eaLnBrk="1" hangingPunct="1">
              <a:lnSpc>
                <a:spcPct val="110000"/>
              </a:lnSpc>
            </a:pPr>
            <a:endParaRPr lang="it-IT" sz="1900">
              <a:solidFill>
                <a:srgbClr val="FFFFFE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2" name="Rectangle 4199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8" name="Picture 41987" descr="Triangoli colorate che creano un design continuo">
            <a:extLst>
              <a:ext uri="{FF2B5EF4-FFF2-40B4-BE49-F238E27FC236}">
                <a16:creationId xmlns:a16="http://schemas.microsoft.com/office/drawing/2014/main" id="{8077D49F-636E-015C-D15D-2191F5933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4199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199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98" name="Rectangle 4199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terminologia del colore</a:t>
            </a:r>
          </a:p>
        </p:txBody>
      </p:sp>
      <p:pic>
        <p:nvPicPr>
          <p:cNvPr id="42000" name="Picture 41999">
            <a:extLst>
              <a:ext uri="{FF2B5EF4-FFF2-40B4-BE49-F238E27FC236}">
                <a16:creationId xmlns:a16="http://schemas.microsoft.com/office/drawing/2014/main" id="{B7438D12-0AE8-484F-B876-9E855987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66353" b="36564"/>
          <a:stretch/>
        </p:blipFill>
        <p:spPr>
          <a:xfrm rot="16200000">
            <a:off x="1570477" y="3485007"/>
            <a:ext cx="3849624" cy="116586"/>
          </a:xfrm>
          <a:prstGeom prst="rect">
            <a:avLst/>
          </a:prstGeom>
          <a:noFill/>
          <a:ln>
            <a:noFill/>
          </a:ln>
        </p:spPr>
      </p:pic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Berlin e Kay, 1968: da 2 a 11 termini di base per i colori</a:t>
            </a:r>
          </a:p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chiaro+scuro </a:t>
            </a:r>
          </a:p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bianco, nero,rosso + giallo + verde + blu + marrone + porpora + rosa + grigio + arancione</a:t>
            </a:r>
          </a:p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il numero dei termini è in relazione alla complessità culturale e tecnologica</a:t>
            </a:r>
          </a:p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percezione cromatica + connotazioni (caldo/freddo, secco/umido ecc.)</a:t>
            </a:r>
          </a:p>
        </p:txBody>
      </p:sp>
      <p:sp>
        <p:nvSpPr>
          <p:cNvPr id="4200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0" name="Segnaposto contenuto 3" descr="berlinkay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344" b="-82344"/>
          <a:stretch>
            <a:fillRect/>
          </a:stretch>
        </p:blipFill>
        <p:spPr>
          <a:xfrm>
            <a:off x="766762" y="-354361"/>
            <a:ext cx="7610475" cy="3670300"/>
          </a:xfrm>
        </p:spPr>
      </p:pic>
      <p:pic>
        <p:nvPicPr>
          <p:cNvPr id="43011" name="Immagine 4" descr="gr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lor-guide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0"/>
            <a:ext cx="7828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9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unerale-Foto-di-Anthony-Papp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469900"/>
            <a:ext cx="8890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6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4" name="Picture 11273">
            <a:extLst>
              <a:ext uri="{FF2B5EF4-FFF2-40B4-BE49-F238E27FC236}">
                <a16:creationId xmlns:a16="http://schemas.microsoft.com/office/drawing/2014/main" id="{52601FD5-D17C-47EF-BB5F-E055332CD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91" t="10889" r="38495" b="30830"/>
          <a:stretch/>
        </p:blipFill>
        <p:spPr>
          <a:xfrm rot="5400000">
            <a:off x="1112796" y="2923946"/>
            <a:ext cx="4288809" cy="10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6" name="Picture 11275">
            <a:extLst>
              <a:ext uri="{FF2B5EF4-FFF2-40B4-BE49-F238E27FC236}">
                <a16:creationId xmlns:a16="http://schemas.microsoft.com/office/drawing/2014/main" id="{EA46E13C-7D1D-43C5-B7B8-D0FD3B2B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17D0E325-2135-414A-BB02-5BA4A194A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0142" y="804519"/>
            <a:ext cx="2370376" cy="4431360"/>
          </a:xfrm>
        </p:spPr>
        <p:txBody>
          <a:bodyPr anchor="ctr">
            <a:normAutofit/>
          </a:bodyPr>
          <a:lstStyle/>
          <a:p>
            <a:r>
              <a:rPr lang="it-IT" altLang="it-IT" sz="2500"/>
              <a:t>UNIVERSALITÀ  SEMANTICA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63049F8-5E64-9643-9094-CDB34BA07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altLang="it-IT"/>
              <a:t>Le lingue sono composte da un</a:t>
            </a:r>
          </a:p>
          <a:p>
            <a:pPr>
              <a:buFontTx/>
              <a:buNone/>
            </a:pPr>
            <a:r>
              <a:rPr lang="it-IT" altLang="it-IT"/>
              <a:t>	numero RIDOTTO </a:t>
            </a:r>
          </a:p>
          <a:p>
            <a:pPr>
              <a:buFontTx/>
              <a:buNone/>
            </a:pPr>
            <a:r>
              <a:rPr lang="it-IT" altLang="it-IT"/>
              <a:t>	di suoni ARBITRARI (fonemi) che coordinati in sequenze trasmettono SIGNIFICATO</a:t>
            </a:r>
          </a:p>
          <a:p>
            <a:pPr>
              <a:buFontTx/>
              <a:buNone/>
            </a:pPr>
            <a:r>
              <a:rPr lang="it-IT" altLang="it-IT"/>
              <a:t>	 </a:t>
            </a:r>
            <a:r>
              <a:rPr lang="it-IT" altLang="it-IT">
                <a:sym typeface="Symbol" pitchFamily="2" charset="2"/>
              </a:rPr>
              <a:t> DUPLICITÀ DI STRUTTURE</a:t>
            </a:r>
            <a:r>
              <a:rPr lang="it-IT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25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7" name="Picture 13316" descr="Primo piano di apparecchiatura audio">
            <a:extLst>
              <a:ext uri="{FF2B5EF4-FFF2-40B4-BE49-F238E27FC236}">
                <a16:creationId xmlns:a16="http://schemas.microsoft.com/office/drawing/2014/main" id="{3AC01354-5952-6287-3D6E-F6305E1837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332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32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EFBD3DA-1088-9D46-9DC0-786204F34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it-IT" altLang="it-IT" dirty="0"/>
              <a:t>SISTEMI FONEMICI</a:t>
            </a:r>
          </a:p>
        </p:txBody>
      </p:sp>
      <p:pic>
        <p:nvPicPr>
          <p:cNvPr id="13329" name="Picture 13328">
            <a:extLst>
              <a:ext uri="{FF2B5EF4-FFF2-40B4-BE49-F238E27FC236}">
                <a16:creationId xmlns:a16="http://schemas.microsoft.com/office/drawing/2014/main" id="{B7438D12-0AE8-484F-B876-9E855987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66353" b="36564"/>
          <a:stretch/>
        </p:blipFill>
        <p:spPr>
          <a:xfrm rot="16200000">
            <a:off x="1570477" y="3485007"/>
            <a:ext cx="3849624" cy="11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D15023BD-ADF0-FE46-BFDB-BEA9702BC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it-IT" altLang="it-IT" dirty="0">
                <a:latin typeface="Arial" panose="020B0604020202020204" pitchFamily="34" charset="0"/>
              </a:rPr>
              <a:t>Molti suoni simili </a:t>
            </a:r>
            <a:r>
              <a:rPr lang="it-IT" altLang="it-IT">
                <a:latin typeface="Arial" panose="020B0604020202020204" pitchFamily="34" charset="0"/>
              </a:rPr>
              <a:t>acusticamente (foneticamente) </a:t>
            </a:r>
            <a:r>
              <a:rPr lang="it-IT" altLang="it-IT" dirty="0">
                <a:latin typeface="Arial" panose="020B0604020202020204" pitchFamily="34" charset="0"/>
              </a:rPr>
              <a:t>vengono </a:t>
            </a:r>
          </a:p>
          <a:p>
            <a:pPr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	percepiti come contrastivi per cause culturali</a:t>
            </a:r>
          </a:p>
          <a:p>
            <a:r>
              <a:rPr lang="it-IT" altLang="it-IT" dirty="0">
                <a:latin typeface="Arial" panose="020B0604020202020204" pitchFamily="34" charset="0"/>
              </a:rPr>
              <a:t>es. vibrazione sonora “d”</a:t>
            </a:r>
          </a:p>
          <a:p>
            <a:pPr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		 vibrazione  sorda  “t”</a:t>
            </a:r>
          </a:p>
        </p:txBody>
      </p:sp>
      <p:sp>
        <p:nvSpPr>
          <p:cNvPr id="1333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50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931506-2A07-0748-8301-EFC35EF19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SISTEMI FONE_TICI / MICI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22D52B8-DCA3-BF4E-B28E-ED839F111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1772816"/>
            <a:ext cx="8064895" cy="374306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it-IT" altLang="it-IT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it-IT" altLang="it-IT" sz="2400" dirty="0"/>
              <a:t>Un fonema è un </a:t>
            </a:r>
            <a:r>
              <a:rPr lang="it-IT" altLang="it-IT" sz="2400" u="sng" dirty="0"/>
              <a:t>contrasto di suono </a:t>
            </a:r>
            <a:r>
              <a:rPr lang="it-IT" altLang="it-IT" sz="2400" dirty="0"/>
              <a:t>che crea una </a:t>
            </a:r>
            <a:r>
              <a:rPr lang="it-IT" altLang="it-IT" sz="2400" u="sng" dirty="0"/>
              <a:t>differenza di significa</a:t>
            </a:r>
            <a:r>
              <a:rPr lang="it-IT" altLang="it-IT" sz="2400" dirty="0"/>
              <a:t>to (</a:t>
            </a:r>
            <a:r>
              <a:rPr lang="it-IT" altLang="it-IT" sz="2400" dirty="0" err="1"/>
              <a:t>p</a:t>
            </a:r>
            <a:r>
              <a:rPr lang="it-IT" altLang="it-IT" sz="2400" dirty="0"/>
              <a:t>/</a:t>
            </a:r>
            <a:r>
              <a:rPr lang="it-IT" altLang="it-IT" sz="2400" dirty="0" err="1"/>
              <a:t>b_elle</a:t>
            </a:r>
            <a:r>
              <a:rPr lang="it-IT" altLang="it-IT" sz="2400" dirty="0"/>
              <a:t>)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r>
              <a:rPr lang="it-IT" altLang="it-IT" sz="2400" dirty="0"/>
              <a:t>FONETICA </a:t>
            </a:r>
            <a:r>
              <a:rPr lang="it-IT" altLang="it-IT" sz="2400" dirty="0">
                <a:solidFill>
                  <a:schemeClr val="accent1"/>
                </a:solidFill>
              </a:rPr>
              <a:t>suono ETICO</a:t>
            </a:r>
            <a:r>
              <a:rPr lang="it-IT" altLang="it-IT" sz="2400" dirty="0"/>
              <a:t> (con valore non soggettivo) </a:t>
            </a:r>
          </a:p>
          <a:p>
            <a:pPr>
              <a:buFontTx/>
              <a:buNone/>
            </a:pPr>
            <a:r>
              <a:rPr lang="it-IT" altLang="it-IT" sz="2400" dirty="0"/>
              <a:t>FONEMATICA</a:t>
            </a:r>
            <a:r>
              <a:rPr lang="it-IT" altLang="it-IT" sz="2400" dirty="0">
                <a:solidFill>
                  <a:schemeClr val="accent1"/>
                </a:solidFill>
              </a:rPr>
              <a:t> suono EMICO </a:t>
            </a:r>
            <a:r>
              <a:rPr lang="it-IT" altLang="it-IT" sz="2400" dirty="0"/>
              <a:t>(madrelingua)</a:t>
            </a:r>
          </a:p>
        </p:txBody>
      </p:sp>
    </p:spTree>
    <p:extLst>
      <p:ext uri="{BB962C8B-B14F-4D97-AF65-F5344CB8AC3E}">
        <p14:creationId xmlns:p14="http://schemas.microsoft.com/office/powerpoint/2010/main" val="4017975547"/>
      </p:ext>
    </p:extLst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F545E06B-29C0-4F08-9F61-140CD1A7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66E54A31-B091-4774-BDD5-9F726783E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F22ED7D-EEAA-2F44-BB5A-ABE7462D2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it-IT" altLang="it-IT" sz="2700"/>
              <a:t>Acquisizione del linguaggio</a:t>
            </a:r>
          </a:p>
        </p:txBody>
      </p:sp>
      <p:cxnSp>
        <p:nvCxnSpPr>
          <p:cNvPr id="16397" name="Straight Connector 16396">
            <a:extLst>
              <a:ext uri="{FF2B5EF4-FFF2-40B4-BE49-F238E27FC236}">
                <a16:creationId xmlns:a16="http://schemas.microsoft.com/office/drawing/2014/main" id="{424E0E46-9D8A-46BA-8EF9-FC43A7EE7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399" name="Title 1">
            <a:extLst>
              <a:ext uri="{FF2B5EF4-FFF2-40B4-BE49-F238E27FC236}">
                <a16:creationId xmlns:a16="http://schemas.microsoft.com/office/drawing/2014/main" id="{565909D0-D2D2-46A8-8332-49E6173A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6401" name="Straight Connector 16400">
            <a:extLst>
              <a:ext uri="{FF2B5EF4-FFF2-40B4-BE49-F238E27FC236}">
                <a16:creationId xmlns:a16="http://schemas.microsoft.com/office/drawing/2014/main" id="{F3D2EAFB-E46A-4A8C-9E83-AF5286317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3" name="Picture 16402">
            <a:extLst>
              <a:ext uri="{FF2B5EF4-FFF2-40B4-BE49-F238E27FC236}">
                <a16:creationId xmlns:a16="http://schemas.microsoft.com/office/drawing/2014/main" id="{AFEA4BCF-1CF9-4959-A2D8-A97926D2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graphicFrame>
        <p:nvGraphicFramePr>
          <p:cNvPr id="16389" name="Rectangle 3">
            <a:extLst>
              <a:ext uri="{FF2B5EF4-FFF2-40B4-BE49-F238E27FC236}">
                <a16:creationId xmlns:a16="http://schemas.microsoft.com/office/drawing/2014/main" id="{9A3B324F-8CAD-72B4-D84F-3FDA06E99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595709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6122760"/>
      </p:ext>
    </p:extLst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1946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1" name="Picture 19460" descr="Punto interrogativo su sfondo verde pastello">
            <a:extLst>
              <a:ext uri="{FF2B5EF4-FFF2-40B4-BE49-F238E27FC236}">
                <a16:creationId xmlns:a16="http://schemas.microsoft.com/office/drawing/2014/main" id="{EBBE56D8-7FF3-3A4B-FB8F-4932F8E7B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946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46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71" name="Rectangle 1947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97132C1-6A5F-4E4F-9A5F-E8EA7CBD9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it-IT" altLang="it-IT" sz="2500"/>
              <a:t>PENSIERO / LINGUAGGIO</a:t>
            </a:r>
          </a:p>
        </p:txBody>
      </p:sp>
      <p:pic>
        <p:nvPicPr>
          <p:cNvPr id="19473" name="Picture 19472">
            <a:extLst>
              <a:ext uri="{FF2B5EF4-FFF2-40B4-BE49-F238E27FC236}">
                <a16:creationId xmlns:a16="http://schemas.microsoft.com/office/drawing/2014/main" id="{B7438D12-0AE8-484F-B876-9E855987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66353" b="36564"/>
          <a:stretch/>
        </p:blipFill>
        <p:spPr>
          <a:xfrm rot="16200000">
            <a:off x="1570477" y="3485007"/>
            <a:ext cx="3849624" cy="11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5143DD8C-CBC0-DD4B-9FB0-A17766950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>
              <a:buFontTx/>
              <a:buNone/>
            </a:pPr>
            <a:r>
              <a:rPr lang="it-IT" altLang="it-IT"/>
              <a:t>1956 Ipotesi SAPIR - WHORF</a:t>
            </a:r>
          </a:p>
          <a:p>
            <a:endParaRPr lang="it-IT" altLang="it-IT"/>
          </a:p>
          <a:p>
            <a:r>
              <a:rPr lang="it-IT" altLang="it-IT" dirty="0"/>
              <a:t>la struttura linguistica è determinata dall’esperienza e influisce sulle visioni/ rappresentazioni del mondo </a:t>
            </a:r>
            <a:endParaRPr lang="it-IT" altLang="it-IT"/>
          </a:p>
          <a:p>
            <a:pPr>
              <a:buFontTx/>
              <a:buNone/>
            </a:pPr>
            <a:endParaRPr lang="it-IT" altLang="it-IT" dirty="0">
              <a:sym typeface="Symbol" pitchFamily="2" charset="2"/>
            </a:endParaRPr>
          </a:p>
          <a:p>
            <a:r>
              <a:rPr lang="it-IT" altLang="it-IT" dirty="0">
                <a:sym typeface="Symbol" pitchFamily="2" charset="2"/>
              </a:rPr>
              <a:t>ogni lingua forma un </a:t>
            </a:r>
            <a:r>
              <a:rPr lang="it-IT" altLang="it-IT">
                <a:sym typeface="Symbol" pitchFamily="2" charset="2"/>
              </a:rPr>
              <a:t>sistema di modelli</a:t>
            </a:r>
            <a:r>
              <a:rPr lang="it-IT" altLang="it-IT" dirty="0">
                <a:sym typeface="Symbol" pitchFamily="2" charset="2"/>
              </a:rPr>
              <a:t> in cui vengono ordinate le conoscenze, esperienze e rappresentazioni</a:t>
            </a:r>
          </a:p>
        </p:txBody>
      </p:sp>
      <p:sp>
        <p:nvSpPr>
          <p:cNvPr id="1947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6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Oralità e pensiero</a:t>
            </a:r>
            <a:endParaRPr lang="it-IT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992624"/>
            <a:ext cx="8001000" cy="185569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it-IT" i="1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Provate a immaginare una cultura in cui nessuno ha mai ‘cercato’ una parola in un dizionario…..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it-IT" i="1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Senza la scrittura, </a:t>
            </a:r>
            <a:r>
              <a:rPr lang="it-IT" i="1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le parole</a:t>
            </a:r>
            <a:r>
              <a:rPr lang="it-IT" i="1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 come tali </a:t>
            </a:r>
            <a:r>
              <a:rPr lang="it-IT" i="1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non hanno una </a:t>
            </a:r>
            <a:r>
              <a:rPr lang="it-IT" i="1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presenza </a:t>
            </a:r>
            <a:r>
              <a:rPr lang="it-IT" i="1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visiva</a:t>
            </a:r>
            <a:r>
              <a:rPr lang="it-IT" i="1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, esse </a:t>
            </a:r>
            <a:r>
              <a:rPr lang="it-IT" i="1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sono soltanto </a:t>
            </a:r>
            <a:r>
              <a:rPr lang="it-IT" i="1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suoni </a:t>
            </a:r>
            <a:r>
              <a:rPr lang="it-IT" i="1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che si possono ‘richiamare’, ricordare.</a:t>
            </a:r>
          </a:p>
          <a:p>
            <a:pPr algn="r">
              <a:lnSpc>
                <a:spcPct val="80000"/>
              </a:lnSpc>
              <a:buFont typeface="Wingdings" charset="0"/>
              <a:buNone/>
              <a:defRPr/>
            </a:pPr>
            <a:r>
              <a:rPr lang="it-IT" sz="1900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Walter J. Ong</a:t>
            </a:r>
            <a:endParaRPr lang="it-IT" sz="1900" dirty="0">
              <a:solidFill>
                <a:schemeClr val="tx1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egnaposto immagine 8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2" name="Picture 2" descr="altam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16632"/>
            <a:ext cx="6828806" cy="480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2312</TotalTime>
  <Words>998</Words>
  <Application>Microsoft Macintosh PowerPoint</Application>
  <PresentationFormat>Presentazione su schermo (4:3)</PresentationFormat>
  <Paragraphs>154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4" baseType="lpstr">
      <vt:lpstr>Arial</vt:lpstr>
      <vt:lpstr>Century Gothic</vt:lpstr>
      <vt:lpstr>Eurostile</vt:lpstr>
      <vt:lpstr>Symbol</vt:lpstr>
      <vt:lpstr>Verdana</vt:lpstr>
      <vt:lpstr>Wingdings</vt:lpstr>
      <vt:lpstr>Wingdings 2</vt:lpstr>
      <vt:lpstr>Raccolta</vt:lpstr>
      <vt:lpstr>LINGUAGGIO E COMUNICAZIONE</vt:lpstr>
      <vt:lpstr>COMUNICAZIONE</vt:lpstr>
      <vt:lpstr>Linguaggio</vt:lpstr>
      <vt:lpstr>UNIVERSALITÀ  SEMANTICA</vt:lpstr>
      <vt:lpstr>SISTEMI FONEMICI</vt:lpstr>
      <vt:lpstr>SISTEMI FONE_TICI / MICI</vt:lpstr>
      <vt:lpstr>Acquisizione del linguaggio</vt:lpstr>
      <vt:lpstr>PENSIERO / LINGUAGGIO</vt:lpstr>
      <vt:lpstr>Oralità e pensiero</vt:lpstr>
      <vt:lpstr>Presentazione standard di PowerPoint</vt:lpstr>
      <vt:lpstr>Comunicazione e conoscenza</vt:lpstr>
      <vt:lpstr>Comunicazione orale e scritta</vt:lpstr>
      <vt:lpstr>ORALITÀ PRIMARIA</vt:lpstr>
      <vt:lpstr>Parola, corpo, percezione del mondo</vt:lpstr>
      <vt:lpstr>CULTURE VERBO-MOTORIE: DIRE = FARE  (AUSTIN, performatività)</vt:lpstr>
      <vt:lpstr>Caratteristiche delle culture scritte</vt:lpstr>
      <vt:lpstr>conseguenze</vt:lpstr>
      <vt:lpstr>Oralità secondaria  o di ritorno (W. Ong)</vt:lpstr>
      <vt:lpstr>Media e cultura</vt:lpstr>
      <vt:lpstr> Globo attuale: “Modernità in polvere”  (A.Appadurai 2000)  </vt:lpstr>
      <vt:lpstr>L’opera dell’immaginazione</vt:lpstr>
      <vt:lpstr>Presentazione standard di PowerPoint</vt:lpstr>
      <vt:lpstr>Presentazione standard di PowerPoint</vt:lpstr>
      <vt:lpstr>Presentazione standard di PowerPoint</vt:lpstr>
      <vt:lpstr>Percezione e cognizione</vt:lpstr>
      <vt:lpstr>Stili cognitivi differenti</vt:lpstr>
      <vt:lpstr>etnoscienza studio delle diverse organizzazioni delle conoscenze</vt:lpstr>
      <vt:lpstr>Presentazione standard di PowerPoint</vt:lpstr>
      <vt:lpstr>Presentazione standard di PowerPoint</vt:lpstr>
      <vt:lpstr> Categoria?</vt:lpstr>
      <vt:lpstr>Presentazione standard di PowerPoint</vt:lpstr>
      <vt:lpstr>dai prototipi agli schemi</vt:lpstr>
      <vt:lpstr>terminologia del colore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ALTIN ROBERTA</cp:lastModifiedBy>
  <cp:revision>83</cp:revision>
  <dcterms:created xsi:type="dcterms:W3CDTF">2014-10-15T14:20:55Z</dcterms:created>
  <dcterms:modified xsi:type="dcterms:W3CDTF">2023-11-17T15:51:58Z</dcterms:modified>
</cp:coreProperties>
</file>