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audio1.bin" ContentType="audio/unknown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4223" r:id="rId1"/>
  </p:sldMasterIdLst>
  <p:notesMasterIdLst>
    <p:notesMasterId r:id="rId26"/>
  </p:notesMasterIdLst>
  <p:sldIdLst>
    <p:sldId id="316" r:id="rId2"/>
    <p:sldId id="314" r:id="rId3"/>
    <p:sldId id="370" r:id="rId4"/>
    <p:sldId id="381" r:id="rId5"/>
    <p:sldId id="315" r:id="rId6"/>
    <p:sldId id="287" r:id="rId7"/>
    <p:sldId id="322" r:id="rId8"/>
    <p:sldId id="367" r:id="rId9"/>
    <p:sldId id="356" r:id="rId10"/>
    <p:sldId id="357" r:id="rId11"/>
    <p:sldId id="358" r:id="rId12"/>
    <p:sldId id="359" r:id="rId13"/>
    <p:sldId id="360" r:id="rId14"/>
    <p:sldId id="361" r:id="rId15"/>
    <p:sldId id="363" r:id="rId16"/>
    <p:sldId id="362" r:id="rId17"/>
    <p:sldId id="382" r:id="rId18"/>
    <p:sldId id="383" r:id="rId19"/>
    <p:sldId id="384" r:id="rId20"/>
    <p:sldId id="364" r:id="rId21"/>
    <p:sldId id="288" r:id="rId22"/>
    <p:sldId id="312" r:id="rId23"/>
    <p:sldId id="350" r:id="rId24"/>
    <p:sldId id="313" r:id="rId25"/>
  </p:sldIdLst>
  <p:sldSz cx="9144000" cy="6858000" type="screen4x3"/>
  <p:notesSz cx="6858000" cy="9144000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1pPr>
    <a:lvl2pPr marL="457200" algn="l" defTabSz="44926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2pPr>
    <a:lvl3pPr marL="914400" algn="l" defTabSz="44926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3pPr>
    <a:lvl4pPr marL="1371600" algn="l" defTabSz="44926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4pPr>
    <a:lvl5pPr marL="1828800" algn="l" defTabSz="44926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969696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4859"/>
    <p:restoredTop sz="94626"/>
  </p:normalViewPr>
  <p:slideViewPr>
    <p:cSldViewPr>
      <p:cViewPr varScale="1">
        <p:scale>
          <a:sx n="121" d="100"/>
          <a:sy n="121" d="100"/>
        </p:scale>
        <p:origin x="1952" y="168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768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8FE963F-9084-B041-A9EF-904FEA4F4785}" type="doc">
      <dgm:prSet loTypeId="urn:microsoft.com/office/officeart/2005/8/layout/pyramid2" loCatId="pyramid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ECDF9C56-6C0A-624D-902D-7DAFD2A9783B}">
      <dgm:prSet custT="1"/>
      <dgm:spPr/>
      <dgm:t>
        <a:bodyPr/>
        <a:lstStyle/>
        <a:p>
          <a:pPr rtl="0"/>
          <a:r>
            <a:rPr lang="it-IT" sz="2400" dirty="0"/>
            <a:t>Modello dinamico </a:t>
          </a:r>
        </a:p>
      </dgm:t>
    </dgm:pt>
    <dgm:pt modelId="{D4BAA02F-537D-B347-9218-A9FE901D69BC}" type="parTrans" cxnId="{16DA656C-F5D2-B14A-B41D-2A264BFE8DDD}">
      <dgm:prSet/>
      <dgm:spPr/>
      <dgm:t>
        <a:bodyPr/>
        <a:lstStyle/>
        <a:p>
          <a:endParaRPr lang="it-IT"/>
        </a:p>
      </dgm:t>
    </dgm:pt>
    <dgm:pt modelId="{0C859784-B7CD-8D49-872C-1334FBE0E3EE}" type="sibTrans" cxnId="{16DA656C-F5D2-B14A-B41D-2A264BFE8DDD}">
      <dgm:prSet/>
      <dgm:spPr/>
      <dgm:t>
        <a:bodyPr/>
        <a:lstStyle/>
        <a:p>
          <a:endParaRPr lang="it-IT"/>
        </a:p>
      </dgm:t>
    </dgm:pt>
    <dgm:pt modelId="{2D2098D1-C34B-394B-84CA-5E838064113F}">
      <dgm:prSet custT="1"/>
      <dgm:spPr/>
      <dgm:t>
        <a:bodyPr/>
        <a:lstStyle/>
        <a:p>
          <a:pPr rtl="0"/>
          <a:r>
            <a:rPr lang="it-IT" sz="2000" dirty="0"/>
            <a:t>-  Confine fluido e strategico, zona liminale (</a:t>
          </a:r>
          <a:r>
            <a:rPr lang="it-IT" sz="2000" dirty="0" err="1"/>
            <a:t>communitas</a:t>
          </a:r>
          <a:r>
            <a:rPr lang="it-IT" sz="2000" dirty="0"/>
            <a:t>) (V. Turner)</a:t>
          </a:r>
        </a:p>
      </dgm:t>
    </dgm:pt>
    <dgm:pt modelId="{DC333954-E4D6-E247-B8BF-C7FC6E81D513}" type="parTrans" cxnId="{974196A7-044E-4240-ACCB-3709B0FD9CD5}">
      <dgm:prSet/>
      <dgm:spPr/>
      <dgm:t>
        <a:bodyPr/>
        <a:lstStyle/>
        <a:p>
          <a:endParaRPr lang="it-IT"/>
        </a:p>
      </dgm:t>
    </dgm:pt>
    <dgm:pt modelId="{6A24F0B4-6C8C-AD48-AC9B-2AFE9692D7B9}" type="sibTrans" cxnId="{974196A7-044E-4240-ACCB-3709B0FD9CD5}">
      <dgm:prSet/>
      <dgm:spPr/>
      <dgm:t>
        <a:bodyPr/>
        <a:lstStyle/>
        <a:p>
          <a:endParaRPr lang="it-IT"/>
        </a:p>
      </dgm:t>
    </dgm:pt>
    <dgm:pt modelId="{78911956-1AD5-2E44-9EEA-F433E1ABF689}">
      <dgm:prSet custT="1"/>
      <dgm:spPr/>
      <dgm:t>
        <a:bodyPr/>
        <a:lstStyle/>
        <a:p>
          <a:pPr rtl="0"/>
          <a:r>
            <a:rPr lang="it-IT" sz="2000" dirty="0"/>
            <a:t>- Etnicità come fenomeno multi-dimensionale e intermittente</a:t>
          </a:r>
        </a:p>
      </dgm:t>
    </dgm:pt>
    <dgm:pt modelId="{37BEB1D8-0AC7-0844-871D-B6CFF4FA34C3}" type="parTrans" cxnId="{B08EAD92-848B-7C41-B606-EDE546AADC10}">
      <dgm:prSet/>
      <dgm:spPr/>
      <dgm:t>
        <a:bodyPr/>
        <a:lstStyle/>
        <a:p>
          <a:endParaRPr lang="it-IT"/>
        </a:p>
      </dgm:t>
    </dgm:pt>
    <dgm:pt modelId="{95964ADB-E004-1A40-99B5-DFFBA594A78A}" type="sibTrans" cxnId="{B08EAD92-848B-7C41-B606-EDE546AADC10}">
      <dgm:prSet/>
      <dgm:spPr/>
      <dgm:t>
        <a:bodyPr/>
        <a:lstStyle/>
        <a:p>
          <a:endParaRPr lang="it-IT"/>
        </a:p>
      </dgm:t>
    </dgm:pt>
    <dgm:pt modelId="{6C7FF6E4-E795-2846-9D4A-5ED405EBF6FF}" type="pres">
      <dgm:prSet presAssocID="{38FE963F-9084-B041-A9EF-904FEA4F4785}" presName="compositeShape" presStyleCnt="0">
        <dgm:presLayoutVars>
          <dgm:dir/>
          <dgm:resizeHandles/>
        </dgm:presLayoutVars>
      </dgm:prSet>
      <dgm:spPr/>
    </dgm:pt>
    <dgm:pt modelId="{64EDB8B6-C8E5-7844-9FAC-C47216F45E8A}" type="pres">
      <dgm:prSet presAssocID="{38FE963F-9084-B041-A9EF-904FEA4F4785}" presName="pyramid" presStyleLbl="node1" presStyleIdx="0" presStyleCnt="1"/>
      <dgm:spPr/>
    </dgm:pt>
    <dgm:pt modelId="{0442A4AB-433E-B343-B7B3-50D0650F6BA4}" type="pres">
      <dgm:prSet presAssocID="{38FE963F-9084-B041-A9EF-904FEA4F4785}" presName="theList" presStyleCnt="0"/>
      <dgm:spPr/>
    </dgm:pt>
    <dgm:pt modelId="{2641B77D-FAE1-194C-811A-1F8C3DFC05DB}" type="pres">
      <dgm:prSet presAssocID="{ECDF9C56-6C0A-624D-902D-7DAFD2A9783B}" presName="aNode" presStyleLbl="fgAcc1" presStyleIdx="0" presStyleCnt="3" custScaleX="271243" custScaleY="87577" custLinFactY="300000" custLinFactNeighborY="352745">
        <dgm:presLayoutVars>
          <dgm:bulletEnabled val="1"/>
        </dgm:presLayoutVars>
      </dgm:prSet>
      <dgm:spPr/>
    </dgm:pt>
    <dgm:pt modelId="{DA52ACDE-9DBA-A840-8AD7-7CD400E634CD}" type="pres">
      <dgm:prSet presAssocID="{ECDF9C56-6C0A-624D-902D-7DAFD2A9783B}" presName="aSpace" presStyleCnt="0"/>
      <dgm:spPr/>
    </dgm:pt>
    <dgm:pt modelId="{A6D39A6A-6923-C24F-8E1D-C16F16B871BF}" type="pres">
      <dgm:prSet presAssocID="{2D2098D1-C34B-394B-84CA-5E838064113F}" presName="aNode" presStyleLbl="fgAcc1" presStyleIdx="1" presStyleCnt="3" custScaleX="332540" custScaleY="130785" custLinFactY="-83517" custLinFactNeighborX="-4249" custLinFactNeighborY="-100000">
        <dgm:presLayoutVars>
          <dgm:bulletEnabled val="1"/>
        </dgm:presLayoutVars>
      </dgm:prSet>
      <dgm:spPr/>
    </dgm:pt>
    <dgm:pt modelId="{49894824-1C1E-E247-A7DF-B02B43E21A7F}" type="pres">
      <dgm:prSet presAssocID="{2D2098D1-C34B-394B-84CA-5E838064113F}" presName="aSpace" presStyleCnt="0"/>
      <dgm:spPr/>
    </dgm:pt>
    <dgm:pt modelId="{867400F4-9480-BD4E-8B84-AF7D7FCDB560}" type="pres">
      <dgm:prSet presAssocID="{78911956-1AD5-2E44-9EEA-F433E1ABF689}" presName="aNode" presStyleLbl="fgAcc1" presStyleIdx="2" presStyleCnt="3" custScaleX="459190" custScaleY="191771" custLinFactY="-93750" custLinFactNeighborX="-4601" custLinFactNeighborY="-100000">
        <dgm:presLayoutVars>
          <dgm:bulletEnabled val="1"/>
        </dgm:presLayoutVars>
      </dgm:prSet>
      <dgm:spPr/>
    </dgm:pt>
    <dgm:pt modelId="{51A051F9-5C0B-AF4B-A568-20C53737AD9B}" type="pres">
      <dgm:prSet presAssocID="{78911956-1AD5-2E44-9EEA-F433E1ABF689}" presName="aSpace" presStyleCnt="0"/>
      <dgm:spPr/>
    </dgm:pt>
  </dgm:ptLst>
  <dgm:cxnLst>
    <dgm:cxn modelId="{16DA656C-F5D2-B14A-B41D-2A264BFE8DDD}" srcId="{38FE963F-9084-B041-A9EF-904FEA4F4785}" destId="{ECDF9C56-6C0A-624D-902D-7DAFD2A9783B}" srcOrd="0" destOrd="0" parTransId="{D4BAA02F-537D-B347-9218-A9FE901D69BC}" sibTransId="{0C859784-B7CD-8D49-872C-1334FBE0E3EE}"/>
    <dgm:cxn modelId="{04CE006F-DAE6-634B-8569-865A217DB922}" type="presOf" srcId="{2D2098D1-C34B-394B-84CA-5E838064113F}" destId="{A6D39A6A-6923-C24F-8E1D-C16F16B871BF}" srcOrd="0" destOrd="0" presId="urn:microsoft.com/office/officeart/2005/8/layout/pyramid2"/>
    <dgm:cxn modelId="{B08EAD92-848B-7C41-B606-EDE546AADC10}" srcId="{38FE963F-9084-B041-A9EF-904FEA4F4785}" destId="{78911956-1AD5-2E44-9EEA-F433E1ABF689}" srcOrd="2" destOrd="0" parTransId="{37BEB1D8-0AC7-0844-871D-B6CFF4FA34C3}" sibTransId="{95964ADB-E004-1A40-99B5-DFFBA594A78A}"/>
    <dgm:cxn modelId="{0BB7509D-2198-BF4B-8332-B103162D8164}" type="presOf" srcId="{ECDF9C56-6C0A-624D-902D-7DAFD2A9783B}" destId="{2641B77D-FAE1-194C-811A-1F8C3DFC05DB}" srcOrd="0" destOrd="0" presId="urn:microsoft.com/office/officeart/2005/8/layout/pyramid2"/>
    <dgm:cxn modelId="{974196A7-044E-4240-ACCB-3709B0FD9CD5}" srcId="{38FE963F-9084-B041-A9EF-904FEA4F4785}" destId="{2D2098D1-C34B-394B-84CA-5E838064113F}" srcOrd="1" destOrd="0" parTransId="{DC333954-E4D6-E247-B8BF-C7FC6E81D513}" sibTransId="{6A24F0B4-6C8C-AD48-AC9B-2AFE9692D7B9}"/>
    <dgm:cxn modelId="{D512B1D7-27EF-9345-9ECF-503ED50CCF67}" type="presOf" srcId="{38FE963F-9084-B041-A9EF-904FEA4F4785}" destId="{6C7FF6E4-E795-2846-9D4A-5ED405EBF6FF}" srcOrd="0" destOrd="0" presId="urn:microsoft.com/office/officeart/2005/8/layout/pyramid2"/>
    <dgm:cxn modelId="{E0351CDF-1A56-F54E-BEC2-272232020DDC}" type="presOf" srcId="{78911956-1AD5-2E44-9EEA-F433E1ABF689}" destId="{867400F4-9480-BD4E-8B84-AF7D7FCDB560}" srcOrd="0" destOrd="0" presId="urn:microsoft.com/office/officeart/2005/8/layout/pyramid2"/>
    <dgm:cxn modelId="{A07D331E-08DB-104E-B3E8-2CF8EE4B6F31}" type="presParOf" srcId="{6C7FF6E4-E795-2846-9D4A-5ED405EBF6FF}" destId="{64EDB8B6-C8E5-7844-9FAC-C47216F45E8A}" srcOrd="0" destOrd="0" presId="urn:microsoft.com/office/officeart/2005/8/layout/pyramid2"/>
    <dgm:cxn modelId="{CF86D499-70D4-7A4F-84A4-12B67E092CA9}" type="presParOf" srcId="{6C7FF6E4-E795-2846-9D4A-5ED405EBF6FF}" destId="{0442A4AB-433E-B343-B7B3-50D0650F6BA4}" srcOrd="1" destOrd="0" presId="urn:microsoft.com/office/officeart/2005/8/layout/pyramid2"/>
    <dgm:cxn modelId="{80A7963D-BB98-7044-BF6B-1129E70DFAE5}" type="presParOf" srcId="{0442A4AB-433E-B343-B7B3-50D0650F6BA4}" destId="{2641B77D-FAE1-194C-811A-1F8C3DFC05DB}" srcOrd="0" destOrd="0" presId="urn:microsoft.com/office/officeart/2005/8/layout/pyramid2"/>
    <dgm:cxn modelId="{35CED6FA-173A-3D4D-96F1-AC8B79320842}" type="presParOf" srcId="{0442A4AB-433E-B343-B7B3-50D0650F6BA4}" destId="{DA52ACDE-9DBA-A840-8AD7-7CD400E634CD}" srcOrd="1" destOrd="0" presId="urn:microsoft.com/office/officeart/2005/8/layout/pyramid2"/>
    <dgm:cxn modelId="{F91BC333-5A78-1E4A-BABC-7860F871047E}" type="presParOf" srcId="{0442A4AB-433E-B343-B7B3-50D0650F6BA4}" destId="{A6D39A6A-6923-C24F-8E1D-C16F16B871BF}" srcOrd="2" destOrd="0" presId="urn:microsoft.com/office/officeart/2005/8/layout/pyramid2"/>
    <dgm:cxn modelId="{77DF3147-5147-C948-B9C6-4EFBC603CC99}" type="presParOf" srcId="{0442A4AB-433E-B343-B7B3-50D0650F6BA4}" destId="{49894824-1C1E-E247-A7DF-B02B43E21A7F}" srcOrd="3" destOrd="0" presId="urn:microsoft.com/office/officeart/2005/8/layout/pyramid2"/>
    <dgm:cxn modelId="{2C0757AC-0E56-194E-BA74-83B4DF42EB15}" type="presParOf" srcId="{0442A4AB-433E-B343-B7B3-50D0650F6BA4}" destId="{867400F4-9480-BD4E-8B84-AF7D7FCDB560}" srcOrd="4" destOrd="0" presId="urn:microsoft.com/office/officeart/2005/8/layout/pyramid2"/>
    <dgm:cxn modelId="{07819E60-7252-0E42-BDB5-4F013F5E0254}" type="presParOf" srcId="{0442A4AB-433E-B343-B7B3-50D0650F6BA4}" destId="{51A051F9-5C0B-AF4B-A568-20C53737AD9B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4C8E9CB-36FE-894C-822A-95E97A150F5B}" type="doc">
      <dgm:prSet loTypeId="urn:microsoft.com/office/officeart/2005/8/layout/process1" loCatId="process" qsTypeId="urn:microsoft.com/office/officeart/2005/8/quickstyle/simple4" qsCatId="simple" csTypeId="urn:microsoft.com/office/officeart/2005/8/colors/accent1_2" csCatId="accent1" phldr="1"/>
      <dgm:spPr/>
    </dgm:pt>
    <dgm:pt modelId="{5C39DB7F-7C99-A74D-9266-DCAC85D60A2C}">
      <dgm:prSet phldrT="[Testo]" custT="1"/>
      <dgm:spPr/>
      <dgm:t>
        <a:bodyPr/>
        <a:lstStyle/>
        <a:p>
          <a:r>
            <a:rPr lang="it-IT" sz="1800" dirty="0">
              <a:ea typeface="+mn-ea"/>
              <a:cs typeface="+mn-cs"/>
              <a:sym typeface="Symbol" charset="2"/>
            </a:rPr>
            <a:t>norme sociali introiettate </a:t>
          </a:r>
          <a:endParaRPr lang="it-IT" dirty="0"/>
        </a:p>
      </dgm:t>
    </dgm:pt>
    <dgm:pt modelId="{2F47FEBB-0400-FB43-A640-EB9307461CEA}" type="parTrans" cxnId="{3E961A35-AEC4-9540-8ACB-B39947B0E323}">
      <dgm:prSet/>
      <dgm:spPr/>
      <dgm:t>
        <a:bodyPr/>
        <a:lstStyle/>
        <a:p>
          <a:endParaRPr lang="it-IT"/>
        </a:p>
      </dgm:t>
    </dgm:pt>
    <dgm:pt modelId="{DFF0F9AA-D215-624E-903C-5E44BB164162}" type="sibTrans" cxnId="{3E961A35-AEC4-9540-8ACB-B39947B0E323}">
      <dgm:prSet/>
      <dgm:spPr/>
      <dgm:t>
        <a:bodyPr/>
        <a:lstStyle/>
        <a:p>
          <a:endParaRPr lang="it-IT"/>
        </a:p>
      </dgm:t>
    </dgm:pt>
    <dgm:pt modelId="{8E3FB7C0-EF44-7640-A943-7B3316594600}">
      <dgm:prSet phldrT="[Testo]" custT="1"/>
      <dgm:spPr/>
      <dgm:t>
        <a:bodyPr/>
        <a:lstStyle/>
        <a:p>
          <a:r>
            <a:rPr lang="it-IT" sz="1800" dirty="0">
              <a:ea typeface="+mn-ea"/>
              <a:cs typeface="+mn-cs"/>
              <a:sym typeface="Symbol" charset="2"/>
            </a:rPr>
            <a:t>scelta e strategia </a:t>
          </a:r>
          <a:endParaRPr lang="it-IT" dirty="0"/>
        </a:p>
      </dgm:t>
    </dgm:pt>
    <dgm:pt modelId="{EFCBB546-4857-EC47-BD06-AC1997832233}" type="parTrans" cxnId="{85DDDAC0-B631-E149-952B-11E4C6890B4C}">
      <dgm:prSet/>
      <dgm:spPr/>
      <dgm:t>
        <a:bodyPr/>
        <a:lstStyle/>
        <a:p>
          <a:endParaRPr lang="it-IT"/>
        </a:p>
      </dgm:t>
    </dgm:pt>
    <dgm:pt modelId="{6588C455-4868-2442-9AAC-093B24B2DC33}" type="sibTrans" cxnId="{85DDDAC0-B631-E149-952B-11E4C6890B4C}">
      <dgm:prSet/>
      <dgm:spPr/>
      <dgm:t>
        <a:bodyPr/>
        <a:lstStyle/>
        <a:p>
          <a:endParaRPr lang="it-IT"/>
        </a:p>
      </dgm:t>
    </dgm:pt>
    <dgm:pt modelId="{F55F5009-BA6C-FC43-803B-4A86834B5E06}">
      <dgm:prSet phldrT="[Testo]"/>
      <dgm:spPr/>
      <dgm:t>
        <a:bodyPr/>
        <a:lstStyle/>
        <a:p>
          <a:r>
            <a:rPr lang="it-IT" dirty="0"/>
            <a:t>Nuovo standard comportamentale</a:t>
          </a:r>
        </a:p>
      </dgm:t>
    </dgm:pt>
    <dgm:pt modelId="{07BD9CF6-F87B-D045-B8DB-5054348F3EF8}" type="parTrans" cxnId="{173A8F80-F0F0-B040-9803-690939F8961A}">
      <dgm:prSet/>
      <dgm:spPr/>
      <dgm:t>
        <a:bodyPr/>
        <a:lstStyle/>
        <a:p>
          <a:endParaRPr lang="it-IT"/>
        </a:p>
      </dgm:t>
    </dgm:pt>
    <dgm:pt modelId="{0C88DD0C-0D29-DC49-A218-25F28F8D5038}" type="sibTrans" cxnId="{173A8F80-F0F0-B040-9803-690939F8961A}">
      <dgm:prSet/>
      <dgm:spPr/>
      <dgm:t>
        <a:bodyPr/>
        <a:lstStyle/>
        <a:p>
          <a:endParaRPr lang="it-IT"/>
        </a:p>
      </dgm:t>
    </dgm:pt>
    <dgm:pt modelId="{5BA6D5C5-857A-FA49-B760-0B6CE9E6526C}" type="pres">
      <dgm:prSet presAssocID="{84C8E9CB-36FE-894C-822A-95E97A150F5B}" presName="Name0" presStyleCnt="0">
        <dgm:presLayoutVars>
          <dgm:dir/>
          <dgm:resizeHandles val="exact"/>
        </dgm:presLayoutVars>
      </dgm:prSet>
      <dgm:spPr/>
    </dgm:pt>
    <dgm:pt modelId="{F52D9971-EE5C-A34F-867E-297CC442F8DB}" type="pres">
      <dgm:prSet presAssocID="{5C39DB7F-7C99-A74D-9266-DCAC85D60A2C}" presName="node" presStyleLbl="node1" presStyleIdx="0" presStyleCnt="3">
        <dgm:presLayoutVars>
          <dgm:bulletEnabled val="1"/>
        </dgm:presLayoutVars>
      </dgm:prSet>
      <dgm:spPr/>
    </dgm:pt>
    <dgm:pt modelId="{FDCECC7D-A629-694B-8CA8-CD09FB0839EF}" type="pres">
      <dgm:prSet presAssocID="{DFF0F9AA-D215-624E-903C-5E44BB164162}" presName="sibTrans" presStyleLbl="sibTrans2D1" presStyleIdx="0" presStyleCnt="2"/>
      <dgm:spPr/>
    </dgm:pt>
    <dgm:pt modelId="{EABCF096-DCB9-7146-BC05-B94C8D41428F}" type="pres">
      <dgm:prSet presAssocID="{DFF0F9AA-D215-624E-903C-5E44BB164162}" presName="connectorText" presStyleLbl="sibTrans2D1" presStyleIdx="0" presStyleCnt="2"/>
      <dgm:spPr/>
    </dgm:pt>
    <dgm:pt modelId="{2EBCEB91-41D3-2642-BE83-BA2AA3E59E1D}" type="pres">
      <dgm:prSet presAssocID="{8E3FB7C0-EF44-7640-A943-7B3316594600}" presName="node" presStyleLbl="node1" presStyleIdx="1" presStyleCnt="3">
        <dgm:presLayoutVars>
          <dgm:bulletEnabled val="1"/>
        </dgm:presLayoutVars>
      </dgm:prSet>
      <dgm:spPr/>
    </dgm:pt>
    <dgm:pt modelId="{8342A92F-6734-5041-9A34-5F2330C2796C}" type="pres">
      <dgm:prSet presAssocID="{6588C455-4868-2442-9AAC-093B24B2DC33}" presName="sibTrans" presStyleLbl="sibTrans2D1" presStyleIdx="1" presStyleCnt="2"/>
      <dgm:spPr/>
    </dgm:pt>
    <dgm:pt modelId="{8B5FC95F-44B3-E44A-BBBA-3A7C5B29BC64}" type="pres">
      <dgm:prSet presAssocID="{6588C455-4868-2442-9AAC-093B24B2DC33}" presName="connectorText" presStyleLbl="sibTrans2D1" presStyleIdx="1" presStyleCnt="2"/>
      <dgm:spPr/>
    </dgm:pt>
    <dgm:pt modelId="{1288B1E5-37BC-E54C-BF68-EDC44726AFB9}" type="pres">
      <dgm:prSet presAssocID="{F55F5009-BA6C-FC43-803B-4A86834B5E06}" presName="node" presStyleLbl="node1" presStyleIdx="2" presStyleCnt="3">
        <dgm:presLayoutVars>
          <dgm:bulletEnabled val="1"/>
        </dgm:presLayoutVars>
      </dgm:prSet>
      <dgm:spPr/>
    </dgm:pt>
  </dgm:ptLst>
  <dgm:cxnLst>
    <dgm:cxn modelId="{22E5170B-6181-7D46-A41C-9FEEA982DC84}" type="presOf" srcId="{5C39DB7F-7C99-A74D-9266-DCAC85D60A2C}" destId="{F52D9971-EE5C-A34F-867E-297CC442F8DB}" srcOrd="0" destOrd="0" presId="urn:microsoft.com/office/officeart/2005/8/layout/process1"/>
    <dgm:cxn modelId="{004DEB0B-E041-5A4A-8C22-1247565538DE}" type="presOf" srcId="{8E3FB7C0-EF44-7640-A943-7B3316594600}" destId="{2EBCEB91-41D3-2642-BE83-BA2AA3E59E1D}" srcOrd="0" destOrd="0" presId="urn:microsoft.com/office/officeart/2005/8/layout/process1"/>
    <dgm:cxn modelId="{9F13B81F-7BB8-BF47-ADBA-676A0EE24E63}" type="presOf" srcId="{DFF0F9AA-D215-624E-903C-5E44BB164162}" destId="{FDCECC7D-A629-694B-8CA8-CD09FB0839EF}" srcOrd="0" destOrd="0" presId="urn:microsoft.com/office/officeart/2005/8/layout/process1"/>
    <dgm:cxn modelId="{3E961A35-AEC4-9540-8ACB-B39947B0E323}" srcId="{84C8E9CB-36FE-894C-822A-95E97A150F5B}" destId="{5C39DB7F-7C99-A74D-9266-DCAC85D60A2C}" srcOrd="0" destOrd="0" parTransId="{2F47FEBB-0400-FB43-A640-EB9307461CEA}" sibTransId="{DFF0F9AA-D215-624E-903C-5E44BB164162}"/>
    <dgm:cxn modelId="{883F284E-86B2-904B-A0B5-F0DDAABFD7E5}" type="presOf" srcId="{6588C455-4868-2442-9AAC-093B24B2DC33}" destId="{8342A92F-6734-5041-9A34-5F2330C2796C}" srcOrd="0" destOrd="0" presId="urn:microsoft.com/office/officeart/2005/8/layout/process1"/>
    <dgm:cxn modelId="{4367C65C-47A4-5843-9777-BE28AE2A1AC4}" type="presOf" srcId="{6588C455-4868-2442-9AAC-093B24B2DC33}" destId="{8B5FC95F-44B3-E44A-BBBA-3A7C5B29BC64}" srcOrd="1" destOrd="0" presId="urn:microsoft.com/office/officeart/2005/8/layout/process1"/>
    <dgm:cxn modelId="{173A8F80-F0F0-B040-9803-690939F8961A}" srcId="{84C8E9CB-36FE-894C-822A-95E97A150F5B}" destId="{F55F5009-BA6C-FC43-803B-4A86834B5E06}" srcOrd="2" destOrd="0" parTransId="{07BD9CF6-F87B-D045-B8DB-5054348F3EF8}" sibTransId="{0C88DD0C-0D29-DC49-A218-25F28F8D5038}"/>
    <dgm:cxn modelId="{F6E5AD9F-3A2C-AF4D-911D-D8EECE2B8572}" type="presOf" srcId="{84C8E9CB-36FE-894C-822A-95E97A150F5B}" destId="{5BA6D5C5-857A-FA49-B760-0B6CE9E6526C}" srcOrd="0" destOrd="0" presId="urn:microsoft.com/office/officeart/2005/8/layout/process1"/>
    <dgm:cxn modelId="{1073B3AC-3377-3D42-8302-A2C44067DD33}" type="presOf" srcId="{F55F5009-BA6C-FC43-803B-4A86834B5E06}" destId="{1288B1E5-37BC-E54C-BF68-EDC44726AFB9}" srcOrd="0" destOrd="0" presId="urn:microsoft.com/office/officeart/2005/8/layout/process1"/>
    <dgm:cxn modelId="{85DDDAC0-B631-E149-952B-11E4C6890B4C}" srcId="{84C8E9CB-36FE-894C-822A-95E97A150F5B}" destId="{8E3FB7C0-EF44-7640-A943-7B3316594600}" srcOrd="1" destOrd="0" parTransId="{EFCBB546-4857-EC47-BD06-AC1997832233}" sibTransId="{6588C455-4868-2442-9AAC-093B24B2DC33}"/>
    <dgm:cxn modelId="{114033DA-9BC5-6A47-8201-600C27705BBF}" type="presOf" srcId="{DFF0F9AA-D215-624E-903C-5E44BB164162}" destId="{EABCF096-DCB9-7146-BC05-B94C8D41428F}" srcOrd="1" destOrd="0" presId="urn:microsoft.com/office/officeart/2005/8/layout/process1"/>
    <dgm:cxn modelId="{775933E7-C1D1-364F-870B-4A962991BC0F}" type="presParOf" srcId="{5BA6D5C5-857A-FA49-B760-0B6CE9E6526C}" destId="{F52D9971-EE5C-A34F-867E-297CC442F8DB}" srcOrd="0" destOrd="0" presId="urn:microsoft.com/office/officeart/2005/8/layout/process1"/>
    <dgm:cxn modelId="{04B5B379-D51B-4D47-B6D7-90C54B4AD8CC}" type="presParOf" srcId="{5BA6D5C5-857A-FA49-B760-0B6CE9E6526C}" destId="{FDCECC7D-A629-694B-8CA8-CD09FB0839EF}" srcOrd="1" destOrd="0" presId="urn:microsoft.com/office/officeart/2005/8/layout/process1"/>
    <dgm:cxn modelId="{177CF864-04CA-EE4B-BAF3-DDC4DBBA58EF}" type="presParOf" srcId="{FDCECC7D-A629-694B-8CA8-CD09FB0839EF}" destId="{EABCF096-DCB9-7146-BC05-B94C8D41428F}" srcOrd="0" destOrd="0" presId="urn:microsoft.com/office/officeart/2005/8/layout/process1"/>
    <dgm:cxn modelId="{0289B679-3F5D-4E4B-8B1F-4FD993BF2917}" type="presParOf" srcId="{5BA6D5C5-857A-FA49-B760-0B6CE9E6526C}" destId="{2EBCEB91-41D3-2642-BE83-BA2AA3E59E1D}" srcOrd="2" destOrd="0" presId="urn:microsoft.com/office/officeart/2005/8/layout/process1"/>
    <dgm:cxn modelId="{D1BC65CE-3408-4A42-8596-B930B9B3C9DC}" type="presParOf" srcId="{5BA6D5C5-857A-FA49-B760-0B6CE9E6526C}" destId="{8342A92F-6734-5041-9A34-5F2330C2796C}" srcOrd="3" destOrd="0" presId="urn:microsoft.com/office/officeart/2005/8/layout/process1"/>
    <dgm:cxn modelId="{87209AA2-85EE-5F49-8250-52D654762A2B}" type="presParOf" srcId="{8342A92F-6734-5041-9A34-5F2330C2796C}" destId="{8B5FC95F-44B3-E44A-BBBA-3A7C5B29BC64}" srcOrd="0" destOrd="0" presId="urn:microsoft.com/office/officeart/2005/8/layout/process1"/>
    <dgm:cxn modelId="{F3A37AC4-15D8-9B4F-A071-82BB64482590}" type="presParOf" srcId="{5BA6D5C5-857A-FA49-B760-0B6CE9E6526C}" destId="{1288B1E5-37BC-E54C-BF68-EDC44726AFB9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EDB8B6-C8E5-7844-9FAC-C47216F45E8A}">
      <dsp:nvSpPr>
        <dsp:cNvPr id="0" name=""/>
        <dsp:cNvSpPr/>
      </dsp:nvSpPr>
      <dsp:spPr>
        <a:xfrm>
          <a:off x="1906044" y="0"/>
          <a:ext cx="2590800" cy="2590800"/>
        </a:xfrm>
        <a:prstGeom prst="triangl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5000"/>
                <a:shade val="70000"/>
                <a:satMod val="1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50000"/>
              </a:schemeClr>
            </a:gs>
          </a:gsLst>
          <a:lin ang="16200000" scaled="0"/>
        </a:gradFill>
        <a:ln>
          <a:noFill/>
        </a:ln>
        <a:effectLst>
          <a:outerShdw blurRad="38100" dist="25400" dir="6600000" sx="101000" sy="101000" rotWithShape="0">
            <a:srgbClr val="000000">
              <a:alpha val="7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641B77D-FAE1-194C-811A-1F8C3DFC05DB}">
      <dsp:nvSpPr>
        <dsp:cNvPr id="0" name=""/>
        <dsp:cNvSpPr/>
      </dsp:nvSpPr>
      <dsp:spPr>
        <a:xfrm>
          <a:off x="1759561" y="1852285"/>
          <a:ext cx="4567786" cy="405485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 dirty="0"/>
            <a:t>Modello dinamico </a:t>
          </a:r>
        </a:p>
      </dsp:txBody>
      <dsp:txXfrm>
        <a:off x="1779355" y="1872079"/>
        <a:ext cx="4528198" cy="365897"/>
      </dsp:txXfrm>
    </dsp:sp>
    <dsp:sp modelId="{A6D39A6A-6923-C24F-8E1D-C16F16B871BF}">
      <dsp:nvSpPr>
        <dsp:cNvPr id="0" name=""/>
        <dsp:cNvSpPr/>
      </dsp:nvSpPr>
      <dsp:spPr>
        <a:xfrm>
          <a:off x="1171880" y="277917"/>
          <a:ext cx="5600040" cy="60554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 dirty="0"/>
            <a:t>-  Confine fluido e strategico, zona liminale (</a:t>
          </a:r>
          <a:r>
            <a:rPr lang="it-IT" sz="2000" kern="1200" dirty="0" err="1"/>
            <a:t>communitas</a:t>
          </a:r>
          <a:r>
            <a:rPr lang="it-IT" sz="2000" kern="1200" dirty="0"/>
            <a:t>) (V. Turner)</a:t>
          </a:r>
        </a:p>
      </dsp:txBody>
      <dsp:txXfrm>
        <a:off x="1201440" y="307477"/>
        <a:ext cx="5540920" cy="546420"/>
      </dsp:txXfrm>
    </dsp:sp>
    <dsp:sp modelId="{867400F4-9480-BD4E-8B84-AF7D7FCDB560}">
      <dsp:nvSpPr>
        <dsp:cNvPr id="0" name=""/>
        <dsp:cNvSpPr/>
      </dsp:nvSpPr>
      <dsp:spPr>
        <a:xfrm>
          <a:off x="99547" y="893954"/>
          <a:ext cx="7732851" cy="887907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 dirty="0"/>
            <a:t>- Etnicità come fenomeno multi-dimensionale e intermittente</a:t>
          </a:r>
        </a:p>
      </dsp:txBody>
      <dsp:txXfrm>
        <a:off x="142891" y="937298"/>
        <a:ext cx="7646163" cy="80121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2D9971-EE5C-A34F-867E-297CC442F8DB}">
      <dsp:nvSpPr>
        <dsp:cNvPr id="0" name=""/>
        <dsp:cNvSpPr/>
      </dsp:nvSpPr>
      <dsp:spPr>
        <a:xfrm>
          <a:off x="6314" y="792657"/>
          <a:ext cx="1887475" cy="113248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5000"/>
                <a:shade val="70000"/>
                <a:satMod val="1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50000"/>
              </a:schemeClr>
            </a:gs>
          </a:gsLst>
          <a:lin ang="16200000" scaled="0"/>
        </a:gradFill>
        <a:ln>
          <a:noFill/>
        </a:ln>
        <a:effectLst>
          <a:outerShdw blurRad="38100" dist="25400" dir="6600000" sx="101000" sy="101000" rotWithShape="0">
            <a:srgbClr val="000000">
              <a:alpha val="7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>
              <a:ea typeface="+mn-ea"/>
              <a:cs typeface="+mn-cs"/>
              <a:sym typeface="Symbol" charset="2"/>
            </a:rPr>
            <a:t>norme sociali introiettate </a:t>
          </a:r>
          <a:endParaRPr lang="it-IT" kern="1200" dirty="0"/>
        </a:p>
      </dsp:txBody>
      <dsp:txXfrm>
        <a:off x="39483" y="825826"/>
        <a:ext cx="1821137" cy="1066147"/>
      </dsp:txXfrm>
    </dsp:sp>
    <dsp:sp modelId="{FDCECC7D-A629-694B-8CA8-CD09FB0839EF}">
      <dsp:nvSpPr>
        <dsp:cNvPr id="0" name=""/>
        <dsp:cNvSpPr/>
      </dsp:nvSpPr>
      <dsp:spPr>
        <a:xfrm>
          <a:off x="2082537" y="1124853"/>
          <a:ext cx="400144" cy="46809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95000"/>
                <a:shade val="70000"/>
                <a:satMod val="15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50000"/>
              </a:schemeClr>
            </a:gs>
          </a:gsLst>
          <a:lin ang="16200000" scaled="0"/>
        </a:gradFill>
        <a:ln>
          <a:noFill/>
        </a:ln>
        <a:effectLst>
          <a:outerShdw blurRad="38100" dist="25400" dir="6600000" sx="101000" sy="101000" rotWithShape="0">
            <a:srgbClr val="000000">
              <a:alpha val="7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400" kern="1200"/>
        </a:p>
      </dsp:txBody>
      <dsp:txXfrm>
        <a:off x="2082537" y="1218472"/>
        <a:ext cx="280101" cy="280855"/>
      </dsp:txXfrm>
    </dsp:sp>
    <dsp:sp modelId="{2EBCEB91-41D3-2642-BE83-BA2AA3E59E1D}">
      <dsp:nvSpPr>
        <dsp:cNvPr id="0" name=""/>
        <dsp:cNvSpPr/>
      </dsp:nvSpPr>
      <dsp:spPr>
        <a:xfrm>
          <a:off x="2648779" y="792657"/>
          <a:ext cx="1887475" cy="113248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5000"/>
                <a:shade val="70000"/>
                <a:satMod val="1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50000"/>
              </a:schemeClr>
            </a:gs>
          </a:gsLst>
          <a:lin ang="16200000" scaled="0"/>
        </a:gradFill>
        <a:ln>
          <a:noFill/>
        </a:ln>
        <a:effectLst>
          <a:outerShdw blurRad="38100" dist="25400" dir="6600000" sx="101000" sy="101000" rotWithShape="0">
            <a:srgbClr val="000000">
              <a:alpha val="7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>
              <a:ea typeface="+mn-ea"/>
              <a:cs typeface="+mn-cs"/>
              <a:sym typeface="Symbol" charset="2"/>
            </a:rPr>
            <a:t>scelta e strategia </a:t>
          </a:r>
          <a:endParaRPr lang="it-IT" kern="1200" dirty="0"/>
        </a:p>
      </dsp:txBody>
      <dsp:txXfrm>
        <a:off x="2681948" y="825826"/>
        <a:ext cx="1821137" cy="1066147"/>
      </dsp:txXfrm>
    </dsp:sp>
    <dsp:sp modelId="{8342A92F-6734-5041-9A34-5F2330C2796C}">
      <dsp:nvSpPr>
        <dsp:cNvPr id="0" name=""/>
        <dsp:cNvSpPr/>
      </dsp:nvSpPr>
      <dsp:spPr>
        <a:xfrm>
          <a:off x="4725002" y="1124853"/>
          <a:ext cx="400144" cy="46809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95000"/>
                <a:shade val="70000"/>
                <a:satMod val="15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50000"/>
              </a:schemeClr>
            </a:gs>
          </a:gsLst>
          <a:lin ang="16200000" scaled="0"/>
        </a:gradFill>
        <a:ln>
          <a:noFill/>
        </a:ln>
        <a:effectLst>
          <a:outerShdw blurRad="38100" dist="25400" dir="6600000" sx="101000" sy="101000" rotWithShape="0">
            <a:srgbClr val="000000">
              <a:alpha val="7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400" kern="1200"/>
        </a:p>
      </dsp:txBody>
      <dsp:txXfrm>
        <a:off x="4725002" y="1218472"/>
        <a:ext cx="280101" cy="280855"/>
      </dsp:txXfrm>
    </dsp:sp>
    <dsp:sp modelId="{1288B1E5-37BC-E54C-BF68-EDC44726AFB9}">
      <dsp:nvSpPr>
        <dsp:cNvPr id="0" name=""/>
        <dsp:cNvSpPr/>
      </dsp:nvSpPr>
      <dsp:spPr>
        <a:xfrm>
          <a:off x="5291245" y="792657"/>
          <a:ext cx="1887475" cy="113248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5000"/>
                <a:shade val="70000"/>
                <a:satMod val="1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50000"/>
              </a:schemeClr>
            </a:gs>
          </a:gsLst>
          <a:lin ang="16200000" scaled="0"/>
        </a:gradFill>
        <a:ln>
          <a:noFill/>
        </a:ln>
        <a:effectLst>
          <a:outerShdw blurRad="38100" dist="25400" dir="6600000" sx="101000" sy="101000" rotWithShape="0">
            <a:srgbClr val="000000">
              <a:alpha val="7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/>
            <a:t>Nuovo standard comportamentale</a:t>
          </a:r>
        </a:p>
      </dsp:txBody>
      <dsp:txXfrm>
        <a:off x="5324414" y="825826"/>
        <a:ext cx="1821137" cy="106614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>
              <a:cs typeface="Eurostile" charset="0"/>
            </a:endParaRPr>
          </a:p>
        </p:txBody>
      </p:sp>
      <p:sp>
        <p:nvSpPr>
          <p:cNvPr id="13315" name="AutoShap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>
              <a:cs typeface="Eurostile" charset="0"/>
            </a:endParaRPr>
          </a:p>
        </p:txBody>
      </p:sp>
      <p:sp>
        <p:nvSpPr>
          <p:cNvPr id="13316" name="AutoShape 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>
              <a:cs typeface="Eurostile" charset="0"/>
            </a:endParaRPr>
          </a:p>
        </p:txBody>
      </p:sp>
      <p:sp>
        <p:nvSpPr>
          <p:cNvPr id="13317" name="Rectangle 4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90625" y="877888"/>
            <a:ext cx="4468813" cy="315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053" name="Rectangle 5"/>
          <p:cNvSpPr>
            <a:spLocks noGrp="1" noChangeArrowheads="1"/>
          </p:cNvSpPr>
          <p:nvPr>
            <p:ph type="body"/>
          </p:nvPr>
        </p:nvSpPr>
        <p:spPr bwMode="auto">
          <a:xfrm>
            <a:off x="1060450" y="4349750"/>
            <a:ext cx="4735513" cy="35067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307324581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-128"/>
        <a:cs typeface="ＭＳ Ｐゴシック" charset="-128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-128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-128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-128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2"/>
          <p:cNvSpPr txBox="1">
            <a:spLocks noChangeArrowheads="1"/>
          </p:cNvSpPr>
          <p:nvPr/>
        </p:nvSpPr>
        <p:spPr bwMode="auto">
          <a:xfrm>
            <a:off x="2143125" y="693738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endParaRPr lang="it-IT" sz="1800">
              <a:cs typeface="Eurostile" charset="0"/>
            </a:endParaRPr>
          </a:p>
        </p:txBody>
      </p:sp>
      <p:sp>
        <p:nvSpPr>
          <p:cNvPr id="50179" name="Text Box 3"/>
          <p:cNvSpPr>
            <a:spLocks noGrp="1" noChangeArrowheads="1"/>
          </p:cNvSpPr>
          <p:nvPr>
            <p:ph type="body"/>
          </p:nvPr>
        </p:nvSpPr>
        <p:spPr>
          <a:xfrm>
            <a:off x="1060450" y="4349750"/>
            <a:ext cx="4737100" cy="3509963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anchor="ctr"/>
          <a:lstStyle/>
          <a:p>
            <a:pPr eaLnBrk="1" hangingPunct="1"/>
            <a:endParaRPr lang="it-IT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ext Box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19213" y="877888"/>
            <a:ext cx="4213225" cy="3160712"/>
          </a:xfrm>
        </p:spPr>
      </p:sp>
      <p:sp>
        <p:nvSpPr>
          <p:cNvPr id="58371" name="Text Box 3"/>
          <p:cNvSpPr>
            <a:spLocks noGrp="1" noChangeArrowheads="1"/>
          </p:cNvSpPr>
          <p:nvPr>
            <p:ph type="body" idx="1"/>
          </p:nvPr>
        </p:nvSpPr>
        <p:spPr>
          <a:xfrm>
            <a:off x="1060450" y="4349750"/>
            <a:ext cx="4737100" cy="3419475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anchor="ctr"/>
          <a:lstStyle/>
          <a:p>
            <a:pPr eaLnBrk="1" hangingPunct="1"/>
            <a:endParaRPr lang="it-IT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996707-7448-D849-961B-DEA7BF63C15A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  <p:sp>
        <p:nvSpPr>
          <p:cNvPr id="7" name="Rectangle 6"/>
          <p:cNvSpPr/>
          <p:nvPr/>
        </p:nvSpPr>
        <p:spPr>
          <a:xfrm>
            <a:off x="284163" y="444728"/>
            <a:ext cx="857408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8" name="Group 16"/>
          <p:cNvGrpSpPr/>
          <p:nvPr/>
        </p:nvGrpSpPr>
        <p:grpSpPr>
          <a:xfrm>
            <a:off x="284163" y="1906542"/>
            <a:ext cx="8576373" cy="137411"/>
            <a:chOff x="284163" y="1759424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8230889" y="444728"/>
            <a:ext cx="5870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sz="3600">
                <a:solidFill>
                  <a:schemeClr val="bg1"/>
                </a:solidFill>
                <a:sym typeface="Wingdings"/>
              </a:rPr>
              <a:t></a:t>
            </a:r>
            <a:endParaRPr sz="36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1341" y="449005"/>
            <a:ext cx="7808976" cy="1088136"/>
          </a:xfrm>
          <a:noFill/>
        </p:spPr>
        <p:txBody>
          <a:bodyPr vert="horz" lIns="91440" tIns="45720" rIns="91440" bIns="45720" rtlCol="0" anchor="b" anchorCtr="0">
            <a:normAutofit/>
          </a:bodyPr>
          <a:lstStyle>
            <a:lvl1pPr marL="0" algn="l" defTabSz="914400" rtl="0" eaLnBrk="1" latinLnBrk="0" hangingPunct="1">
              <a:lnSpc>
                <a:spcPts val="4600"/>
              </a:lnSpc>
              <a:spcBef>
                <a:spcPct val="0"/>
              </a:spcBef>
              <a:buNone/>
              <a:defRPr sz="4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/>
              <a:t>Fare clic per modificare stile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6205" y="1532427"/>
            <a:ext cx="7754112" cy="484632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dirty="0"/>
          </a:p>
        </p:txBody>
      </p:sp>
      <p:sp>
        <p:nvSpPr>
          <p:cNvPr id="13" name="Rectangle 12"/>
          <p:cNvSpPr/>
          <p:nvPr/>
        </p:nvSpPr>
        <p:spPr>
          <a:xfrm>
            <a:off x="284163" y="6227064"/>
            <a:ext cx="8574087" cy="173736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  <p:transition>
    <p:wheel spokes="2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941" y="1298762"/>
            <a:ext cx="4069080" cy="1162050"/>
          </a:xfrm>
          <a:noFill/>
        </p:spPr>
        <p:txBody>
          <a:bodyPr anchor="b">
            <a:noAutofit/>
          </a:bodyPr>
          <a:lstStyle>
            <a:lvl1pPr algn="ctr">
              <a:defRPr sz="3200" b="1">
                <a:solidFill>
                  <a:schemeClr val="accent2"/>
                </a:solidFill>
              </a:defRPr>
            </a:lvl1pPr>
          </a:lstStyle>
          <a:p>
            <a:r>
              <a:rPr lang="it-IT"/>
              <a:t>Fare clic per modificare stile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3567" y="914400"/>
            <a:ext cx="4069080" cy="521176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8941" y="2456329"/>
            <a:ext cx="4069080" cy="318247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3F4FEB-F566-AC4C-9CA3-63B7C920FE7A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  <p:grpSp>
        <p:nvGrpSpPr>
          <p:cNvPr id="8" name="Group 7"/>
          <p:cNvGrpSpPr/>
          <p:nvPr/>
        </p:nvGrpSpPr>
        <p:grpSpPr>
          <a:xfrm>
            <a:off x="284163" y="452718"/>
            <a:ext cx="8576373" cy="137411"/>
            <a:chOff x="284163" y="1577847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</p:spTree>
  </p:cSld>
  <p:clrMapOvr>
    <a:masterClrMapping/>
  </p:clrMapOvr>
  <p:transition>
    <p:wheel spokes="2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4163" y="4801575"/>
            <a:ext cx="857408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84163" y="6263389"/>
            <a:ext cx="8576373" cy="137411"/>
            <a:chOff x="284163" y="1759424"/>
            <a:chExt cx="8576373" cy="137411"/>
          </a:xfrm>
        </p:grpSpPr>
        <p:sp>
          <p:nvSpPr>
            <p:cNvPr id="10" name="Rectangle 9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071" y="4800600"/>
            <a:ext cx="8360242" cy="566738"/>
          </a:xfrm>
          <a:noFill/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i="0" kern="1200" cap="none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/>
              <a:t>Fare clic per modificare stile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4163" y="457199"/>
            <a:ext cx="8577072" cy="435254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Trascinare l'immagine su un segnaposto o fare clic sull'icona per aggiungerla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9099" y="5367338"/>
            <a:ext cx="8304213" cy="804862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44E908-08ED-204D-BE82-3AD80D5AE81D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>
    <p:wheel spokes="2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284163" y="4280647"/>
            <a:ext cx="8576373" cy="137411"/>
            <a:chOff x="284163" y="1759424"/>
            <a:chExt cx="8576373" cy="137411"/>
          </a:xfrm>
        </p:grpSpPr>
        <p:sp>
          <p:nvSpPr>
            <p:cNvPr id="10" name="Rectangle 9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071" y="4778189"/>
            <a:ext cx="8360242" cy="566738"/>
          </a:xfrm>
          <a:noFill/>
        </p:spPr>
        <p:txBody>
          <a:bodyPr anchor="b">
            <a:normAutofit/>
          </a:bodyPr>
          <a:lstStyle>
            <a:lvl1pPr algn="l">
              <a:defRPr sz="2800" b="0">
                <a:solidFill>
                  <a:schemeClr val="accent2"/>
                </a:solidFill>
              </a:defRPr>
            </a:lvl1pPr>
          </a:lstStyle>
          <a:p>
            <a:r>
              <a:rPr lang="it-IT"/>
              <a:t>Fare clic per modificare stile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4163" y="457200"/>
            <a:ext cx="8577072" cy="382219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Trascinare l'immagine su un segnaposto o fare clic sull'icona per aggiungerla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9099" y="5344927"/>
            <a:ext cx="8304213" cy="804862"/>
          </a:xfrm>
          <a:noFill/>
        </p:spPr>
        <p:txBody>
          <a:bodyPr/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3F5A47-944D-CC4A-8438-B02393E284DF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uto, immagine e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0" y="914400"/>
            <a:ext cx="5195047" cy="521176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3F5A47-944D-CC4A-8438-B02393E284DF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  <p:sp>
        <p:nvSpPr>
          <p:cNvPr id="12" name="Rectangle 11"/>
          <p:cNvSpPr/>
          <p:nvPr/>
        </p:nvSpPr>
        <p:spPr>
          <a:xfrm>
            <a:off x="284163" y="4267200"/>
            <a:ext cx="2743200" cy="2120153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9101" y="4953001"/>
            <a:ext cx="2472017" cy="1246094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764" y="4419600"/>
            <a:ext cx="2475395" cy="510988"/>
          </a:xfrm>
          <a:noFill/>
        </p:spPr>
        <p:txBody>
          <a:bodyPr anchor="b">
            <a:normAutofit/>
          </a:bodyPr>
          <a:lstStyle>
            <a:lvl1pPr algn="l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it-IT"/>
              <a:t>Fare clic per modificare stile</a:t>
            </a:r>
            <a:endParaRPr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284164" y="594360"/>
            <a:ext cx="2743200" cy="3675888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it-IT"/>
              <a:t>Trascinare l'immagine su un segnaposto o fare clic sull'icona per aggiungerla</a:t>
            </a:r>
            <a:endParaRPr/>
          </a:p>
        </p:txBody>
      </p:sp>
      <p:grpSp>
        <p:nvGrpSpPr>
          <p:cNvPr id="8" name="Group 14"/>
          <p:cNvGrpSpPr/>
          <p:nvPr/>
        </p:nvGrpSpPr>
        <p:grpSpPr>
          <a:xfrm>
            <a:off x="284163" y="461682"/>
            <a:ext cx="8576373" cy="137411"/>
            <a:chOff x="284163" y="1759424"/>
            <a:chExt cx="8576373" cy="137411"/>
          </a:xfrm>
        </p:grpSpPr>
        <p:sp>
          <p:nvSpPr>
            <p:cNvPr id="16" name="Rectangle 15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3 Immagini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021013" y="4801575"/>
            <a:ext cx="583723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84163" y="6263389"/>
            <a:ext cx="8576373" cy="137411"/>
            <a:chOff x="284163" y="1759424"/>
            <a:chExt cx="8576373" cy="137411"/>
          </a:xfrm>
        </p:grpSpPr>
        <p:sp>
          <p:nvSpPr>
            <p:cNvPr id="10" name="Rectangle 9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31661" y="4800600"/>
            <a:ext cx="5691651" cy="566738"/>
          </a:xfrm>
          <a:noFill/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i="0" kern="1200" cap="none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/>
              <a:t>Fare clic per modificare stile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21014" y="457199"/>
            <a:ext cx="5833872" cy="4352544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Trascinare l'immagine su un segnaposto o fare clic sull'icona per aggiungerla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69805" y="5367338"/>
            <a:ext cx="5653507" cy="804862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3F5A47-944D-CC4A-8438-B02393E284DF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  <p:sp>
        <p:nvSpPr>
          <p:cNvPr id="13" name="Picture Placeholder 2"/>
          <p:cNvSpPr>
            <a:spLocks noGrp="1"/>
          </p:cNvSpPr>
          <p:nvPr>
            <p:ph type="pic" idx="13"/>
          </p:nvPr>
        </p:nvSpPr>
        <p:spPr>
          <a:xfrm>
            <a:off x="284164" y="457200"/>
            <a:ext cx="2736850" cy="2907792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Trascinare l'immagine su un segnaposto o fare clic sull'icona per aggiungerla</a:t>
            </a:r>
            <a:endParaRPr/>
          </a:p>
        </p:txBody>
      </p:sp>
      <p:sp>
        <p:nvSpPr>
          <p:cNvPr id="14" name="Picture Placeholder 2"/>
          <p:cNvSpPr>
            <a:spLocks noGrp="1"/>
          </p:cNvSpPr>
          <p:nvPr>
            <p:ph type="pic" idx="14"/>
          </p:nvPr>
        </p:nvSpPr>
        <p:spPr>
          <a:xfrm>
            <a:off x="284164" y="3364992"/>
            <a:ext cx="2736850" cy="2898648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Trascinare l'immagine su un segnaposto o fare clic sull'icona per aggiungerla</a:t>
            </a: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84163" y="455773"/>
            <a:ext cx="8574087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8" name="Group 7"/>
          <p:cNvGrpSpPr/>
          <p:nvPr/>
        </p:nvGrpSpPr>
        <p:grpSpPr>
          <a:xfrm>
            <a:off x="284163" y="1577847"/>
            <a:ext cx="8576373" cy="137411"/>
            <a:chOff x="284163" y="1577847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4163" y="2133600"/>
            <a:ext cx="8574087" cy="40132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9B528A-1C01-BC48-B166-E900B3BF2941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>
    <p:wheel spokes="2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5400000">
            <a:off x="5313882" y="2857535"/>
            <a:ext cx="5934615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95124" y="473075"/>
            <a:ext cx="969264" cy="5921375"/>
          </a:xfrm>
        </p:spPr>
        <p:txBody>
          <a:bodyPr vert="eaVert"/>
          <a:lstStyle>
            <a:lvl1pPr algn="l">
              <a:defRPr sz="3400"/>
            </a:lvl1pPr>
          </a:lstStyle>
          <a:p>
            <a:r>
              <a:rPr lang="it-IT"/>
              <a:t>Fare clic per modificare stile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4163" y="457200"/>
            <a:ext cx="6497637" cy="5937250"/>
          </a:xfrm>
        </p:spPr>
        <p:txBody>
          <a:bodyPr vert="eaVert"/>
          <a:lstStyle>
            <a:lvl5pPr algn="l"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CC28F3-E8D8-5741-B55F-196B3C7E5075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  <p:grpSp>
        <p:nvGrpSpPr>
          <p:cNvPr id="8" name="Group 7"/>
          <p:cNvGrpSpPr/>
          <p:nvPr/>
        </p:nvGrpSpPr>
        <p:grpSpPr>
          <a:xfrm rot="5400000">
            <a:off x="4658724" y="3355723"/>
            <a:ext cx="5934456" cy="137411"/>
            <a:chOff x="284163" y="1577847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</p:spTree>
  </p:cSld>
  <p:clrMapOvr>
    <a:masterClrMapping/>
  </p:clrMapOvr>
  <p:transition>
    <p:wheel spokes="2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84163" y="455773"/>
            <a:ext cx="8574087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8" name="Group 7"/>
          <p:cNvGrpSpPr/>
          <p:nvPr/>
        </p:nvGrpSpPr>
        <p:grpSpPr>
          <a:xfrm>
            <a:off x="284163" y="1577847"/>
            <a:ext cx="8576373" cy="137411"/>
            <a:chOff x="284163" y="1577847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72A3D6-0AD5-AE42-8A90-E8726E01A756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>
    <p:wheel spokes="2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a titolo con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284163" y="444728"/>
            <a:ext cx="857408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3F5A47-944D-CC4A-8438-B02393E284DF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284162" y="2017058"/>
            <a:ext cx="8574087" cy="4377391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it-IT"/>
              <a:t>Trascinare l'immagine su un segnaposto o fare clic sull'icona per aggiungerla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2420" y="1532965"/>
            <a:ext cx="7754284" cy="484094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dirty="0"/>
          </a:p>
        </p:txBody>
      </p:sp>
      <p:grpSp>
        <p:nvGrpSpPr>
          <p:cNvPr id="7" name="Group 16"/>
          <p:cNvGrpSpPr/>
          <p:nvPr/>
        </p:nvGrpSpPr>
        <p:grpSpPr>
          <a:xfrm>
            <a:off x="284163" y="1906542"/>
            <a:ext cx="8576373" cy="137411"/>
            <a:chOff x="284163" y="1759424"/>
            <a:chExt cx="8576373" cy="137411"/>
          </a:xfrm>
        </p:grpSpPr>
        <p:sp>
          <p:nvSpPr>
            <p:cNvPr id="11" name="Rectangle 10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8230889" y="444728"/>
            <a:ext cx="5870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sz="3600">
                <a:solidFill>
                  <a:schemeClr val="bg1"/>
                </a:solidFill>
                <a:sym typeface="Wingdings"/>
              </a:rPr>
              <a:t></a:t>
            </a:r>
            <a:endParaRPr sz="36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8633" y="444728"/>
            <a:ext cx="7810967" cy="1088237"/>
          </a:xfrm>
          <a:noFill/>
        </p:spPr>
        <p:txBody>
          <a:bodyPr bIns="45720" anchor="b" anchorCtr="0">
            <a:normAutofit/>
          </a:bodyPr>
          <a:lstStyle>
            <a:lvl1pPr algn="l">
              <a:lnSpc>
                <a:spcPts val="4600"/>
              </a:lnSpc>
              <a:defRPr/>
            </a:lvl1pPr>
          </a:lstStyle>
          <a:p>
            <a:r>
              <a:rPr lang="it-IT"/>
              <a:t>Fare clic per modificare stile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4163" y="4801575"/>
            <a:ext cx="857408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84163" y="6263389"/>
            <a:ext cx="8576373" cy="137411"/>
            <a:chOff x="284163" y="1759424"/>
            <a:chExt cx="8576373" cy="137411"/>
          </a:xfrm>
        </p:grpSpPr>
        <p:sp>
          <p:nvSpPr>
            <p:cNvPr id="10" name="Rectangle 9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8230889" y="4801575"/>
            <a:ext cx="5870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sz="3600">
                <a:solidFill>
                  <a:schemeClr val="bg1"/>
                </a:solidFill>
                <a:sym typeface="Wingdings"/>
              </a:rPr>
              <a:t></a:t>
            </a:r>
            <a:endParaRPr sz="36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4814125"/>
            <a:ext cx="7772400" cy="1051560"/>
          </a:xfrm>
          <a:noFill/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200" b="0" i="0" kern="1200" cap="none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/>
              <a:t>Fare clic per modificare stile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5488" y="5861304"/>
            <a:ext cx="7735824" cy="402336"/>
          </a:xfrm>
        </p:spPr>
        <p:txBody>
          <a:bodyPr vert="horz" lIns="91440" tIns="45720" rIns="91440" bIns="45720" rtlCol="0"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None/>
            </a:pPr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56ED06-3402-5A40-8717-31A809032F53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>
    <p:wheel spokes="2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zione con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284162" y="443754"/>
            <a:ext cx="8574087" cy="4370293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it-IT"/>
              <a:t>Trascinare l'immagine su un segnaposto o fare clic sull'icona per aggiungerla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3F5A47-944D-CC4A-8438-B02393E284DF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  <p:sp>
        <p:nvSpPr>
          <p:cNvPr id="7" name="Rectangle 6"/>
          <p:cNvSpPr/>
          <p:nvPr/>
        </p:nvSpPr>
        <p:spPr>
          <a:xfrm>
            <a:off x="284163" y="4801575"/>
            <a:ext cx="857408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84163" y="6263389"/>
            <a:ext cx="8576373" cy="137411"/>
            <a:chOff x="284163" y="1759424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8230889" y="4801575"/>
            <a:ext cx="5870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sz="3600">
                <a:solidFill>
                  <a:schemeClr val="bg1"/>
                </a:solidFill>
                <a:sym typeface="Wingdings"/>
              </a:rPr>
              <a:t></a:t>
            </a:r>
            <a:endParaRPr sz="36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0306" y="4814047"/>
            <a:ext cx="7772400" cy="1048871"/>
          </a:xfrm>
          <a:noFill/>
        </p:spPr>
        <p:txBody>
          <a:bodyPr anchor="b" anchorCtr="0">
            <a:normAutofit/>
          </a:bodyPr>
          <a:lstStyle>
            <a:lvl1pPr algn="l">
              <a:defRPr sz="4200" b="0" i="0" cap="none" baseline="0"/>
            </a:lvl1pPr>
          </a:lstStyle>
          <a:p>
            <a:r>
              <a:rPr lang="it-IT"/>
              <a:t>Fare clic per modificare stile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0647" y="5862918"/>
            <a:ext cx="7732059" cy="403412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4163" y="455773"/>
            <a:ext cx="8574087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9" name="Group 8"/>
          <p:cNvGrpSpPr/>
          <p:nvPr/>
        </p:nvGrpSpPr>
        <p:grpSpPr>
          <a:xfrm>
            <a:off x="284163" y="1577847"/>
            <a:ext cx="8576373" cy="137411"/>
            <a:chOff x="284163" y="1577847"/>
            <a:chExt cx="8576373" cy="137411"/>
          </a:xfrm>
        </p:grpSpPr>
        <p:sp>
          <p:nvSpPr>
            <p:cNvPr id="10" name="Rectangle 9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3412" y="2151063"/>
            <a:ext cx="3931920" cy="39751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78188" y="2151063"/>
            <a:ext cx="3931920" cy="39751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1782B2-8261-A64D-9217-85A4F87406C6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>
    <p:wheel spokes="2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84163" y="455773"/>
            <a:ext cx="8574087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11" name="Group 10"/>
          <p:cNvGrpSpPr/>
          <p:nvPr/>
        </p:nvGrpSpPr>
        <p:grpSpPr>
          <a:xfrm>
            <a:off x="284163" y="1577847"/>
            <a:ext cx="8576373" cy="137411"/>
            <a:chOff x="284163" y="1577847"/>
            <a:chExt cx="8576373" cy="137411"/>
          </a:xfrm>
        </p:grpSpPr>
        <p:sp>
          <p:nvSpPr>
            <p:cNvPr id="12" name="Rectangle 11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3412" y="1735138"/>
            <a:ext cx="3931920" cy="833250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3412" y="2590800"/>
            <a:ext cx="3931920" cy="3535362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79495" y="1735138"/>
            <a:ext cx="3931920" cy="833250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26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79495" y="2590800"/>
            <a:ext cx="3931920" cy="3535362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E1B29E-2EA3-CA43-A915-855499626C6B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>
    <p:wheel spokes="2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84163" y="455773"/>
            <a:ext cx="8574087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7" name="Group 6"/>
          <p:cNvGrpSpPr/>
          <p:nvPr/>
        </p:nvGrpSpPr>
        <p:grpSpPr>
          <a:xfrm>
            <a:off x="284163" y="1577847"/>
            <a:ext cx="8576373" cy="137411"/>
            <a:chOff x="284163" y="1577847"/>
            <a:chExt cx="8576373" cy="137411"/>
          </a:xfrm>
        </p:grpSpPr>
        <p:sp>
          <p:nvSpPr>
            <p:cNvPr id="8" name="Rectangle 7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9" name="Rectangle 8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D1EE3D-6460-2947-B563-1A0B58FB5125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>
    <p:wheel spokes="2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7066DA-AF39-264E-A30E-92F32DB1EF08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  <p:grpSp>
        <p:nvGrpSpPr>
          <p:cNvPr id="5" name="Group 4"/>
          <p:cNvGrpSpPr/>
          <p:nvPr/>
        </p:nvGrpSpPr>
        <p:grpSpPr>
          <a:xfrm>
            <a:off x="284163" y="452718"/>
            <a:ext cx="8576373" cy="137411"/>
            <a:chOff x="284163" y="1577847"/>
            <a:chExt cx="8576373" cy="137411"/>
          </a:xfrm>
        </p:grpSpPr>
        <p:sp>
          <p:nvSpPr>
            <p:cNvPr id="6" name="Rectangle 5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7" name="Rectangle 6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8" name="Rectangle 7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</p:spTree>
  </p:cSld>
  <p:clrMapOvr>
    <a:masterClrMapping/>
  </p:clrMapOvr>
  <p:transition>
    <p:wheel spokes="2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81503" y="2133600"/>
            <a:ext cx="7076747" cy="3992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794936" y="643703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9698" y="6437032"/>
            <a:ext cx="61249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06459" y="167347"/>
            <a:ext cx="630621" cy="359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>
              <a:defRPr/>
            </a:pPr>
            <a:fld id="{6A3F5A47-944D-CC4A-8438-B02393E284DF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4163" y="630382"/>
            <a:ext cx="8574087" cy="967840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stile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24" r:id="rId1"/>
    <p:sldLayoutId id="2147484225" r:id="rId2"/>
    <p:sldLayoutId id="2147484226" r:id="rId3"/>
    <p:sldLayoutId id="2147484227" r:id="rId4"/>
    <p:sldLayoutId id="2147484228" r:id="rId5"/>
    <p:sldLayoutId id="2147484229" r:id="rId6"/>
    <p:sldLayoutId id="2147484230" r:id="rId7"/>
    <p:sldLayoutId id="2147484231" r:id="rId8"/>
    <p:sldLayoutId id="2147484232" r:id="rId9"/>
    <p:sldLayoutId id="2147484233" r:id="rId10"/>
    <p:sldLayoutId id="2147484234" r:id="rId11"/>
    <p:sldLayoutId id="2147484235" r:id="rId12"/>
    <p:sldLayoutId id="2147484236" r:id="rId13"/>
    <p:sldLayoutId id="2147484237" r:id="rId14"/>
    <p:sldLayoutId id="2147484238" r:id="rId15"/>
    <p:sldLayoutId id="2147484239" r:id="rId16"/>
  </p:sldLayoutIdLst>
  <p:transition>
    <p:wheel spokes="2"/>
  </p:transition>
  <p:txStyles>
    <p:titleStyle>
      <a:lvl1pPr algn="r" defTabSz="914400" rtl="0" eaLnBrk="1" latinLnBrk="0" hangingPunct="1">
        <a:spcBef>
          <a:spcPct val="0"/>
        </a:spcBef>
        <a:buNone/>
        <a:defRPr sz="42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454025" indent="-454025" algn="l" defTabSz="914400" rtl="0" eaLnBrk="1" latinLnBrk="0" hangingPunct="1">
        <a:spcBef>
          <a:spcPts val="20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90000"/>
        <a:buFont typeface="Wingdings" pitchFamily="2" charset="2"/>
        <a:buChar char="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260475" indent="-346075" algn="l" defTabSz="914400" rtl="0" eaLnBrk="1" latinLnBrk="0" hangingPunct="1">
        <a:spcBef>
          <a:spcPts val="6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600200" indent="-339725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90000"/>
        <a:buFont typeface="Wingdings" pitchFamily="2" charset="2"/>
        <a:buChar char="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939925" indent="-331788" algn="l" defTabSz="914400" rtl="0" eaLnBrk="1" latinLnBrk="0" hangingPunct="1">
        <a:spcBef>
          <a:spcPts val="6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290763" indent="-344488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90000"/>
        <a:buFont typeface="Wingdings" pitchFamily="2" charset="2"/>
        <a:buChar char=""/>
        <a:defRPr lang="en-US" sz="1800" kern="1200" dirty="0" smtClean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2625725" indent="-344488" algn="l" defTabSz="914400" rtl="0" eaLnBrk="1" latinLnBrk="0" hangingPunct="1">
        <a:spcBef>
          <a:spcPts val="6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lang="en-US" sz="1800" kern="1200" dirty="0" smtClean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970213" indent="-344488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90000"/>
        <a:buFont typeface="Wingdings" pitchFamily="2" charset="2"/>
        <a:buChar char=""/>
        <a:defRPr lang="en-US" sz="1800" kern="1200" dirty="0" smtClean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3313113" indent="-344488" algn="l" defTabSz="914400" rtl="0" eaLnBrk="1" latinLnBrk="0" hangingPunct="1">
        <a:spcBef>
          <a:spcPts val="6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lang="en-US" sz="1800" kern="1200" dirty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ieZoZdorM5s" TargetMode="Externa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://www.youtube.com/watch?v=A58UcAdcBwk" TargetMode="External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www.youtube.com/watch?v=9Wr4PMijbFE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it.euronews.com/2018/01/03/india-dalit-in-rivolta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dirty="0">
                <a:latin typeface="Tw Cen MT" charset="0"/>
                <a:ea typeface="ＭＳ Ｐゴシック" charset="0"/>
                <a:cs typeface="ＭＳ Ｐゴシック" charset="0"/>
              </a:rPr>
              <a:t>Gruppi e stratificazioni  sociali</a:t>
            </a:r>
          </a:p>
        </p:txBody>
      </p:sp>
      <p:sp>
        <p:nvSpPr>
          <p:cNvPr id="31746" name="Rectangle 3"/>
          <p:cNvSpPr>
            <a:spLocks noGrp="1" noChangeArrowheads="1"/>
          </p:cNvSpPr>
          <p:nvPr>
            <p:ph idx="1"/>
          </p:nvPr>
        </p:nvSpPr>
        <p:spPr>
          <a:xfrm>
            <a:off x="611188" y="2133600"/>
            <a:ext cx="8001000" cy="4267200"/>
          </a:xfrm>
        </p:spPr>
        <p:txBody>
          <a:bodyPr>
            <a:normAutofit fontScale="92500" lnSpcReduction="20000"/>
          </a:bodyPr>
          <a:lstStyle/>
          <a:p>
            <a:pPr eaLnBrk="1" hangingPunct="1"/>
            <a:r>
              <a:rPr lang="it-IT" sz="3200" dirty="0">
                <a:latin typeface="Tw Cen MT" charset="0"/>
                <a:ea typeface="ＭＳ Ｐゴシック" charset="0"/>
                <a:cs typeface="ＭＳ Ｐゴシック" charset="0"/>
              </a:rPr>
              <a:t>Gruppi primari/secondari </a:t>
            </a:r>
          </a:p>
          <a:p>
            <a:pPr marL="457200" lvl="1" indent="0">
              <a:buNone/>
            </a:pPr>
            <a:r>
              <a:rPr lang="it-IT" sz="3000" dirty="0">
                <a:latin typeface="Tw Cen MT" charset="0"/>
                <a:ea typeface="ＭＳ Ｐゴシック" charset="0"/>
                <a:cs typeface="ＭＳ Ｐゴシック" charset="0"/>
              </a:rPr>
              <a:t>(classi di età, amicizie, confraternite, circoli, gang)</a:t>
            </a:r>
          </a:p>
          <a:p>
            <a:pPr eaLnBrk="1" hangingPunct="1"/>
            <a:r>
              <a:rPr lang="it-IT" sz="3200" dirty="0">
                <a:latin typeface="Tw Cen MT" charset="0"/>
                <a:ea typeface="ＭＳ Ｐゴシック" charset="0"/>
                <a:cs typeface="ＭＳ Ｐゴシック" charset="0"/>
              </a:rPr>
              <a:t>Ascrizione (nascita)</a:t>
            </a:r>
          </a:p>
          <a:p>
            <a:pPr marL="457200" lvl="1" indent="0">
              <a:buNone/>
            </a:pPr>
            <a:r>
              <a:rPr lang="it-IT" sz="3000" dirty="0">
                <a:latin typeface="Tw Cen MT" charset="0"/>
                <a:ea typeface="ＭＳ Ｐゴシック" charset="0"/>
                <a:cs typeface="ＭＳ Ｐゴシック" charset="0"/>
              </a:rPr>
              <a:t>(casta, </a:t>
            </a:r>
            <a:r>
              <a:rPr lang="it-IT" sz="3000" b="1" dirty="0">
                <a:solidFill>
                  <a:srgbClr val="FF0000"/>
                </a:solidFill>
                <a:latin typeface="Tw Cen MT" charset="0"/>
                <a:ea typeface="ＭＳ Ｐゴシック" charset="0"/>
                <a:cs typeface="ＭＳ Ｐゴシック" charset="0"/>
              </a:rPr>
              <a:t>genere</a:t>
            </a:r>
            <a:r>
              <a:rPr lang="it-IT" sz="3000" dirty="0">
                <a:latin typeface="Tw Cen MT" charset="0"/>
                <a:ea typeface="ＭＳ Ｐゴシック" charset="0"/>
                <a:cs typeface="ＭＳ Ｐゴシック" charset="0"/>
              </a:rPr>
              <a:t>, età, aspetto somatico)</a:t>
            </a:r>
            <a:endParaRPr lang="it-IT" sz="3200" dirty="0">
              <a:latin typeface="Tw Cen MT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it-IT" sz="3200" dirty="0">
                <a:latin typeface="Tw Cen MT" charset="0"/>
                <a:ea typeface="ＭＳ Ｐゴシック" charset="0"/>
                <a:cs typeface="ＭＳ Ｐゴシック" charset="0"/>
              </a:rPr>
              <a:t>Acquisizione </a:t>
            </a:r>
          </a:p>
          <a:p>
            <a:pPr marL="457200" lvl="1" indent="0">
              <a:buNone/>
            </a:pPr>
            <a:r>
              <a:rPr lang="it-IT" sz="3000" dirty="0">
                <a:latin typeface="Tw Cen MT" charset="0"/>
                <a:ea typeface="ＭＳ Ｐゴシック" charset="0"/>
                <a:cs typeface="ＭＳ Ｐゴシック" charset="0"/>
              </a:rPr>
              <a:t>(ruolo, classe sociale, status)</a:t>
            </a:r>
            <a:endParaRPr lang="it-IT" sz="3200" dirty="0">
              <a:latin typeface="Tw Cen MT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it-IT" sz="3200" dirty="0">
                <a:latin typeface="Tw Cen MT" charset="0"/>
                <a:ea typeface="ＭＳ Ｐゴシック" charset="0"/>
                <a:cs typeface="ＭＳ Ｐゴシック" charset="0"/>
              </a:rPr>
              <a:t>Etnie e gruppi di interesse</a:t>
            </a:r>
          </a:p>
          <a:p>
            <a:pPr marL="457200" lvl="1" indent="0">
              <a:buNone/>
            </a:pPr>
            <a:r>
              <a:rPr lang="it-IT" sz="3000" dirty="0">
                <a:latin typeface="Tw Cen MT" charset="0"/>
                <a:ea typeface="ＭＳ Ｐゴシック" charset="0"/>
                <a:cs typeface="ＭＳ Ｐゴシック" charset="0"/>
              </a:rPr>
              <a:t>(“razza”) </a:t>
            </a:r>
          </a:p>
          <a:p>
            <a:pPr eaLnBrk="1" hangingPunct="1">
              <a:buFont typeface="Wingdings" charset="0"/>
              <a:buNone/>
            </a:pPr>
            <a:endParaRPr lang="it-IT" dirty="0">
              <a:latin typeface="Tw Cen MT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3851920" y="6309320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>
                <a:hlinkClick r:id="rId2"/>
              </a:rPr>
              <a:t>gangs</a:t>
            </a:r>
            <a:endParaRPr lang="it-IT"/>
          </a:p>
        </p:txBody>
      </p:sp>
    </p:spTree>
  </p:cSld>
  <p:clrMapOvr>
    <a:masterClrMapping/>
  </p:clrMapOvr>
  <p:transition>
    <p:wheel spokes="2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8EDA88C4-88A0-764D-BC36-098CEBBA3328}"/>
              </a:ext>
            </a:extLst>
          </p:cNvPr>
          <p:cNvSpPr txBox="1"/>
          <p:nvPr/>
        </p:nvSpPr>
        <p:spPr>
          <a:xfrm>
            <a:off x="284163" y="630382"/>
            <a:ext cx="8574087" cy="967840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r" defTabSz="914400">
              <a:spcAft>
                <a:spcPts val="600"/>
              </a:spcAft>
            </a:pPr>
            <a:r>
              <a:rPr lang="it-IT" sz="4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RAZZISMI STORICI </a:t>
            </a:r>
          </a:p>
        </p:txBody>
      </p:sp>
      <p:pic>
        <p:nvPicPr>
          <p:cNvPr id="40961" name="Picture 2" descr="E:\Roberta\Ditam\didattica\rappresentazione\1138827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9165"/>
          <a:stretch/>
        </p:blipFill>
        <p:spPr bwMode="auto">
          <a:xfrm>
            <a:off x="1781503" y="2133600"/>
            <a:ext cx="7076747" cy="399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heel spokes="2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8" y="425450"/>
            <a:ext cx="4165600" cy="600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6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0588" y="425450"/>
            <a:ext cx="4140200" cy="600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heel spokes="2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231775"/>
            <a:ext cx="4140200" cy="600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0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31775"/>
            <a:ext cx="4140200" cy="600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CasellaDiTesto 3"/>
          <p:cNvSpPr txBox="1">
            <a:spLocks noChangeArrowheads="1"/>
          </p:cNvSpPr>
          <p:nvPr/>
        </p:nvSpPr>
        <p:spPr bwMode="auto">
          <a:xfrm>
            <a:off x="2454275" y="6381750"/>
            <a:ext cx="4445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800"/>
              <a:t>Tipi batecheche, G. Di Brazzà 1883</a:t>
            </a:r>
          </a:p>
        </p:txBody>
      </p:sp>
    </p:spTree>
  </p:cSld>
  <p:clrMapOvr>
    <a:masterClrMapping/>
  </p:clrMapOvr>
  <p:transition>
    <p:wheel spokes="2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4033" name="Object 2"/>
          <p:cNvGraphicFramePr>
            <a:graphicFrameLocks noChangeAspect="1"/>
          </p:cNvGraphicFramePr>
          <p:nvPr/>
        </p:nvGraphicFramePr>
        <p:xfrm>
          <a:off x="0" y="1588"/>
          <a:ext cx="9144000" cy="6851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" r:id="rId2" imgW="4533900" imgH="3403600" progId="">
                  <p:embed/>
                </p:oleObj>
              </mc:Choice>
              <mc:Fallback>
                <p:oleObj name="Diapositiva" r:id="rId2" imgW="4533900" imgH="3403600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588"/>
                        <a:ext cx="9144000" cy="6851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wheel spokes="2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Immagine 1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88" y="298450"/>
            <a:ext cx="779780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8" name="CasellaDiTesto 1"/>
          <p:cNvSpPr txBox="1">
            <a:spLocks noChangeArrowheads="1"/>
          </p:cNvSpPr>
          <p:nvPr/>
        </p:nvSpPr>
        <p:spPr bwMode="auto">
          <a:xfrm>
            <a:off x="1908175" y="6092825"/>
            <a:ext cx="37433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800">
                <a:hlinkClick r:id="rId4"/>
              </a:rPr>
              <a:t>venere nera</a:t>
            </a:r>
            <a:endParaRPr lang="it-IT" sz="1800"/>
          </a:p>
        </p:txBody>
      </p:sp>
    </p:spTree>
  </p:cSld>
  <p:clrMapOvr>
    <a:masterClrMapping/>
  </p:clrMapOvr>
  <p:transition>
    <p:wheel spokes="2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7" descr="FABIETTI - Foto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304800"/>
            <a:ext cx="4676775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6" name="Titolo verticale 2"/>
          <p:cNvSpPr>
            <a:spLocks noGrp="1"/>
          </p:cNvSpPr>
          <p:nvPr>
            <p:ph type="title" orient="vert"/>
          </p:nvPr>
        </p:nvSpPr>
        <p:spPr>
          <a:xfrm>
            <a:off x="6886575" y="274638"/>
            <a:ext cx="2057400" cy="5851525"/>
          </a:xfrm>
        </p:spPr>
        <p:txBody>
          <a:bodyPr/>
          <a:lstStyle/>
          <a:p>
            <a:r>
              <a:rPr lang="it-IT">
                <a:latin typeface="Tw Cen MT" charset="0"/>
                <a:ea typeface="ＭＳ Ｐゴシック" charset="0"/>
                <a:cs typeface="ＭＳ Ｐゴシック" charset="0"/>
              </a:rPr>
              <a:t>Selvaggio, fine ‘800</a:t>
            </a:r>
          </a:p>
        </p:txBody>
      </p:sp>
      <p:sp>
        <p:nvSpPr>
          <p:cNvPr id="47107" name="Segnaposto testo verticale 3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endParaRPr lang="it-IT">
              <a:latin typeface="Tw Cen MT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ransition>
    <p:wheel spokes="2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2" descr="D:\Piero\foto robi\postcard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219200"/>
            <a:ext cx="334645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2" name="Picture 3" descr="D:\Piero\foto robi\cardpos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066800"/>
            <a:ext cx="3332163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Text Box 4"/>
          <p:cNvSpPr txBox="1">
            <a:spLocks noChangeArrowheads="1"/>
          </p:cNvSpPr>
          <p:nvPr/>
        </p:nvSpPr>
        <p:spPr bwMode="auto">
          <a:xfrm>
            <a:off x="838200" y="5867400"/>
            <a:ext cx="3581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sz="1800" i="1">
                <a:solidFill>
                  <a:schemeClr val="bg1"/>
                </a:solidFill>
                <a:latin typeface="Courier New" charset="0"/>
              </a:rPr>
              <a:t>Aborigines</a:t>
            </a:r>
            <a:r>
              <a:rPr lang="it-IT" sz="1800">
                <a:solidFill>
                  <a:schemeClr val="bg1"/>
                </a:solidFill>
                <a:latin typeface="Courier New" charset="0"/>
              </a:rPr>
              <a:t>, 1870</a:t>
            </a:r>
            <a:endParaRPr lang="it-IT" sz="1800"/>
          </a:p>
        </p:txBody>
      </p:sp>
    </p:spTree>
  </p:cSld>
  <p:clrMapOvr>
    <a:masterClrMapping/>
  </p:clrMapOvr>
  <p:transition>
    <p:wheel spokes="2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717C033-E884-DB46-99C0-5983EBC862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520" y="116632"/>
            <a:ext cx="7808976" cy="1088136"/>
          </a:xfrm>
        </p:spPr>
        <p:txBody>
          <a:bodyPr/>
          <a:lstStyle/>
          <a:p>
            <a:r>
              <a:rPr lang="it-IT" dirty="0"/>
              <a:t>NEO_RAZZISMI? </a:t>
            </a:r>
          </a:p>
        </p:txBody>
      </p:sp>
      <p:pic>
        <p:nvPicPr>
          <p:cNvPr id="6" name="Segnaposto contenuto 4">
            <a:extLst>
              <a:ext uri="{FF2B5EF4-FFF2-40B4-BE49-F238E27FC236}">
                <a16:creationId xmlns:a16="http://schemas.microsoft.com/office/drawing/2014/main" id="{EDFFEA54-2268-4545-A71B-0BAF4902CD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0"/>
            <a:ext cx="4860540" cy="6948376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A7AE3B02-986A-4246-BA44-DB8DE37901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2007" y="45188"/>
            <a:ext cx="4894007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857227"/>
      </p:ext>
    </p:extLst>
  </p:cSld>
  <p:clrMapOvr>
    <a:masterClrMapping/>
  </p:clrMapOvr>
  <p:transition>
    <p:wheel spokes="2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45F2FFF-C454-AC48-A515-49B8FD7CAA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E56C2F53-8E33-0647-8C1C-400C4E27C3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4536" y="0"/>
            <a:ext cx="4731990" cy="6858000"/>
          </a:xfr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1F3CDF8A-E2E7-9A48-B3DC-3874BC5A2A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407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578444"/>
      </p:ext>
    </p:extLst>
  </p:cSld>
  <p:clrMapOvr>
    <a:masterClrMapping/>
  </p:clrMapOvr>
  <p:transition>
    <p:wheel spokes="2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4AB042F-DADB-8F45-8CA3-C816E5807C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NEO_RAZZISMI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2E9C893E-5342-4242-A49D-B7CFD843A2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ESOTISMO </a:t>
            </a:r>
          </a:p>
          <a:p>
            <a:r>
              <a:rPr lang="it-IT" dirty="0"/>
              <a:t>DIFFERENZIALISMO</a:t>
            </a:r>
          </a:p>
          <a:p>
            <a:r>
              <a:rPr lang="it-IT" dirty="0"/>
              <a:t>RAZZIALIZZAZIONE</a:t>
            </a:r>
          </a:p>
          <a:p>
            <a:r>
              <a:rPr lang="it-IT" dirty="0"/>
              <a:t>XENOFOBIA</a:t>
            </a:r>
          </a:p>
          <a:p>
            <a:r>
              <a:rPr lang="it-IT" dirty="0"/>
              <a:t>PATERNALISMO</a:t>
            </a:r>
          </a:p>
          <a:p>
            <a:r>
              <a:rPr lang="it-IT" dirty="0"/>
              <a:t>…..</a:t>
            </a:r>
          </a:p>
        </p:txBody>
      </p:sp>
    </p:spTree>
    <p:extLst>
      <p:ext uri="{BB962C8B-B14F-4D97-AF65-F5344CB8AC3E}">
        <p14:creationId xmlns:p14="http://schemas.microsoft.com/office/powerpoint/2010/main" val="3667721415"/>
      </p:ext>
    </p:extLst>
  </p:cSld>
  <p:clrMapOvr>
    <a:masterClrMapping/>
  </p:clrMapOvr>
  <p:transition>
    <p:wheel spokes="2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/>
          <p:cNvSpPr>
            <a:spLocks noGrp="1" noChangeArrowheads="1"/>
          </p:cNvSpPr>
          <p:nvPr>
            <p:ph type="title"/>
          </p:nvPr>
        </p:nvSpPr>
        <p:spPr>
          <a:xfrm>
            <a:off x="671513" y="538163"/>
            <a:ext cx="7808912" cy="1076325"/>
          </a:xfrm>
        </p:spPr>
        <p:txBody>
          <a:bodyPr lIns="0" tIns="0" rIns="0" bIns="0">
            <a:spAutoFit/>
          </a:bodyPr>
          <a:lstStyle/>
          <a:p>
            <a:pPr eaLnBrk="1" hangingPunct="1"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>
                <a:latin typeface="Tw Cen MT" charset="0"/>
                <a:ea typeface="ＭＳ Ｐゴシック" charset="0"/>
                <a:cs typeface="ＭＳ Ｐゴシック" charset="0"/>
              </a:rPr>
              <a:t>Caste</a:t>
            </a:r>
            <a:br>
              <a:rPr lang="en-GB">
                <a:latin typeface="Tw Cen MT" charset="0"/>
                <a:ea typeface="ＭＳ Ｐゴシック" charset="0"/>
                <a:cs typeface="ＭＳ Ｐゴシック" charset="0"/>
              </a:rPr>
            </a:br>
            <a:endParaRPr lang="en-GB">
              <a:latin typeface="Tw Cen MT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2770" name="Rectangle 3"/>
          <p:cNvSpPr>
            <a:spLocks noGrp="1" noChangeArrowheads="1"/>
          </p:cNvSpPr>
          <p:nvPr>
            <p:ph idx="1"/>
          </p:nvPr>
        </p:nvSpPr>
        <p:spPr>
          <a:xfrm>
            <a:off x="467544" y="2996952"/>
            <a:ext cx="7593013" cy="3178819"/>
          </a:xfrm>
        </p:spPr>
        <p:txBody>
          <a:bodyPr lIns="0" tIns="0" rIns="0" bIns="0">
            <a:spAutoFit/>
          </a:bodyPr>
          <a:lstStyle/>
          <a:p>
            <a:pPr eaLnBrk="1" hangingPunct="1">
              <a:lnSpc>
                <a:spcPct val="93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2800" dirty="0" err="1">
                <a:latin typeface="Tw Cen MT" charset="0"/>
                <a:ea typeface="ＭＳ Ｐゴシック" charset="0"/>
                <a:cs typeface="ＭＳ Ｐゴシック" charset="0"/>
              </a:rPr>
              <a:t>Stratificazione</a:t>
            </a:r>
            <a:r>
              <a:rPr lang="en-GB" sz="2800" dirty="0">
                <a:latin typeface="Tw Cen MT" charset="0"/>
                <a:ea typeface="ＭＳ Ｐゴシック" charset="0"/>
                <a:cs typeface="ＭＳ Ｐゴシック" charset="0"/>
              </a:rPr>
              <a:t> </a:t>
            </a:r>
            <a:r>
              <a:rPr lang="en-GB" sz="2800" dirty="0" err="1">
                <a:latin typeface="Tw Cen MT" charset="0"/>
                <a:ea typeface="ＭＳ Ｐゴシック" charset="0"/>
                <a:cs typeface="ＭＳ Ｐゴシック" charset="0"/>
              </a:rPr>
              <a:t>sociale</a:t>
            </a:r>
            <a:r>
              <a:rPr lang="en-GB" sz="2800" dirty="0">
                <a:latin typeface="Tw Cen MT" charset="0"/>
                <a:ea typeface="ＭＳ Ｐゴシック" charset="0"/>
                <a:cs typeface="ＭＳ Ｐゴシック" charset="0"/>
              </a:rPr>
              <a:t> </a:t>
            </a:r>
            <a:r>
              <a:rPr lang="en-GB" sz="2800" dirty="0" err="1">
                <a:latin typeface="Tw Cen MT" charset="0"/>
                <a:ea typeface="ＭＳ Ｐゴシック" charset="0"/>
                <a:cs typeface="ＭＳ Ｐゴシック" charset="0"/>
              </a:rPr>
              <a:t>rigida</a:t>
            </a:r>
            <a:r>
              <a:rPr lang="en-GB" sz="2800" dirty="0">
                <a:latin typeface="Tw Cen MT" charset="0"/>
                <a:ea typeface="ＭＳ Ｐゴシック" charset="0"/>
                <a:cs typeface="ＭＳ Ｐゴシック" charset="0"/>
              </a:rPr>
              <a:t> </a:t>
            </a:r>
            <a:r>
              <a:rPr lang="en-GB" sz="2800" dirty="0" err="1">
                <a:latin typeface="Tw Cen MT" charset="0"/>
                <a:ea typeface="ＭＳ Ｐゴシック" charset="0"/>
                <a:cs typeface="ＭＳ Ｐゴシック" charset="0"/>
              </a:rPr>
              <a:t>gerarchica</a:t>
            </a:r>
            <a:r>
              <a:rPr lang="en-GB" sz="2800" dirty="0">
                <a:latin typeface="Tw Cen MT" charset="0"/>
                <a:ea typeface="ＭＳ Ｐゴシック" charset="0"/>
                <a:cs typeface="ＭＳ Ｐゴシック" charset="0"/>
              </a:rPr>
              <a:t> </a:t>
            </a:r>
          </a:p>
          <a:p>
            <a:pPr eaLnBrk="1" hangingPunct="1">
              <a:lnSpc>
                <a:spcPct val="93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2800" dirty="0" err="1">
                <a:latin typeface="Tw Cen MT" charset="0"/>
                <a:ea typeface="ＭＳ Ｐゴシック" charset="0"/>
                <a:cs typeface="ＭＳ Ｐゴシック" charset="0"/>
              </a:rPr>
              <a:t>Criterio</a:t>
            </a:r>
            <a:r>
              <a:rPr lang="en-GB" sz="2800" dirty="0">
                <a:latin typeface="Tw Cen MT" charset="0"/>
                <a:ea typeface="ＭＳ Ｐゴシック" charset="0"/>
                <a:cs typeface="ＭＳ Ｐゴシック" charset="0"/>
              </a:rPr>
              <a:t> di </a:t>
            </a:r>
            <a:r>
              <a:rPr lang="en-GB" sz="2800" dirty="0" err="1">
                <a:latin typeface="Tw Cen MT" charset="0"/>
                <a:ea typeface="ＭＳ Ｐゴシック" charset="0"/>
                <a:cs typeface="ＭＳ Ｐゴシック" charset="0"/>
              </a:rPr>
              <a:t>purezza</a:t>
            </a:r>
            <a:r>
              <a:rPr lang="en-GB" sz="2800" dirty="0">
                <a:latin typeface="Tw Cen MT" charset="0"/>
                <a:ea typeface="ＭＳ Ｐゴシック" charset="0"/>
                <a:cs typeface="ＭＳ Ｐゴシック" charset="0"/>
              </a:rPr>
              <a:t>, </a:t>
            </a:r>
            <a:r>
              <a:rPr lang="en-GB" sz="2800" dirty="0" err="1">
                <a:latin typeface="Tw Cen MT" charset="0"/>
                <a:ea typeface="ＭＳ Ｐゴシック" charset="0"/>
                <a:cs typeface="ＭＳ Ｐゴシック" charset="0"/>
              </a:rPr>
              <a:t>ascrizione</a:t>
            </a:r>
            <a:endParaRPr lang="en-GB" sz="2800" dirty="0">
              <a:latin typeface="Tw Cen MT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3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2800" dirty="0">
                <a:latin typeface="Tw Cen MT" charset="0"/>
                <a:ea typeface="ＭＳ Ｐゴシック" charset="0"/>
                <a:cs typeface="ＭＳ Ｐゴシック" charset="0"/>
              </a:rPr>
              <a:t>Caste </a:t>
            </a:r>
            <a:r>
              <a:rPr lang="en-GB" sz="2800" dirty="0" err="1">
                <a:latin typeface="Tw Cen MT" charset="0"/>
                <a:ea typeface="ＭＳ Ｐゴシック" charset="0"/>
                <a:cs typeface="ＭＳ Ｐゴシック" charset="0"/>
              </a:rPr>
              <a:t>indù</a:t>
            </a:r>
            <a:r>
              <a:rPr lang="en-GB" sz="2800" dirty="0">
                <a:latin typeface="Tw Cen MT" charset="0"/>
                <a:ea typeface="ＭＳ Ｐゴシック" charset="0"/>
                <a:cs typeface="ＭＳ Ｐゴシック" charset="0"/>
              </a:rPr>
              <a:t> </a:t>
            </a:r>
            <a:r>
              <a:rPr lang="en-GB" sz="2800" dirty="0" err="1">
                <a:latin typeface="Tw Cen MT" charset="0"/>
                <a:ea typeface="ＭＳ Ｐゴシック" charset="0"/>
                <a:cs typeface="ＭＳ Ｐゴシック" charset="0"/>
              </a:rPr>
              <a:t>sono</a:t>
            </a:r>
            <a:r>
              <a:rPr lang="en-GB" sz="2800" dirty="0">
                <a:latin typeface="Tw Cen MT" charset="0"/>
                <a:ea typeface="ＭＳ Ｐゴシック" charset="0"/>
                <a:cs typeface="ＭＳ Ｐゴシック" charset="0"/>
              </a:rPr>
              <a:t> </a:t>
            </a:r>
            <a:r>
              <a:rPr lang="en-GB" sz="2800" dirty="0" err="1">
                <a:latin typeface="Tw Cen MT" charset="0"/>
                <a:ea typeface="ＭＳ Ｐゴシック" charset="0"/>
                <a:cs typeface="ＭＳ Ｐゴシック" charset="0"/>
              </a:rPr>
              <a:t>unità</a:t>
            </a:r>
            <a:r>
              <a:rPr lang="en-GB" sz="2800" dirty="0">
                <a:latin typeface="Tw Cen MT" charset="0"/>
                <a:ea typeface="ＭＳ Ｐゴシック" charset="0"/>
                <a:cs typeface="ＭＳ Ｐゴシック" charset="0"/>
              </a:rPr>
              <a:t> </a:t>
            </a:r>
            <a:r>
              <a:rPr lang="en-GB" sz="2800" dirty="0" err="1">
                <a:latin typeface="Tw Cen MT" charset="0"/>
                <a:ea typeface="ＭＳ Ｐゴシック" charset="0"/>
                <a:cs typeface="ＭＳ Ｐゴシック" charset="0"/>
              </a:rPr>
              <a:t>chiuse</a:t>
            </a:r>
            <a:r>
              <a:rPr lang="en-GB" sz="2800" dirty="0">
                <a:latin typeface="Tw Cen MT" charset="0"/>
                <a:ea typeface="ＭＳ Ｐゴシック" charset="0"/>
                <a:cs typeface="ＭＳ Ｐゴシック" charset="0"/>
              </a:rPr>
              <a:t> e separate da </a:t>
            </a:r>
            <a:r>
              <a:rPr lang="en-GB" sz="2800" dirty="0" err="1">
                <a:latin typeface="Tw Cen MT" charset="0"/>
                <a:ea typeface="ＭＳ Ｐゴシック" charset="0"/>
                <a:cs typeface="ＭＳ Ｐゴシック" charset="0"/>
              </a:rPr>
              <a:t>precisi</a:t>
            </a:r>
            <a:r>
              <a:rPr lang="en-GB" sz="2800" dirty="0">
                <a:latin typeface="Tw Cen MT" charset="0"/>
                <a:ea typeface="ＭＳ Ｐゴシック" charset="0"/>
                <a:cs typeface="ＭＳ Ｐゴシック" charset="0"/>
              </a:rPr>
              <a:t> </a:t>
            </a:r>
            <a:r>
              <a:rPr lang="en-GB" sz="2800" dirty="0" err="1">
                <a:latin typeface="Tw Cen MT" charset="0"/>
                <a:ea typeface="ＭＳ Ｐゴシック" charset="0"/>
                <a:cs typeface="ＭＳ Ｐゴシック" charset="0"/>
              </a:rPr>
              <a:t>divieti</a:t>
            </a:r>
            <a:endParaRPr lang="en-GB" sz="2800" dirty="0">
              <a:latin typeface="Tw Cen MT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3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2800" dirty="0">
                <a:latin typeface="Tw Cen MT" charset="0"/>
                <a:ea typeface="ＭＳ Ｐゴシック" charset="0"/>
                <a:cs typeface="ＭＳ Ｐゴシック" charset="0"/>
              </a:rPr>
              <a:t>Varna (</a:t>
            </a:r>
            <a:r>
              <a:rPr lang="en-GB" sz="2800" dirty="0" err="1">
                <a:latin typeface="Tw Cen MT" charset="0"/>
                <a:ea typeface="ＭＳ Ｐゴシック" charset="0"/>
                <a:cs typeface="ＭＳ Ｐゴシック" charset="0"/>
              </a:rPr>
              <a:t>sacerdoti</a:t>
            </a:r>
            <a:r>
              <a:rPr lang="en-GB" sz="2800" dirty="0">
                <a:latin typeface="Tw Cen MT" charset="0"/>
                <a:ea typeface="ＭＳ Ｐゴシック" charset="0"/>
                <a:cs typeface="ＭＳ Ｐゴシック" charset="0"/>
              </a:rPr>
              <a:t>, </a:t>
            </a:r>
            <a:r>
              <a:rPr lang="en-GB" sz="2800" dirty="0" err="1">
                <a:latin typeface="Tw Cen MT" charset="0"/>
                <a:ea typeface="ＭＳ Ｐゴシック" charset="0"/>
                <a:cs typeface="ＭＳ Ｐゴシック" charset="0"/>
              </a:rPr>
              <a:t>guerrieri,commercianti</a:t>
            </a:r>
            <a:r>
              <a:rPr lang="en-GB" sz="2800" dirty="0">
                <a:latin typeface="Tw Cen MT" charset="0"/>
                <a:ea typeface="ＭＳ Ｐゴシック" charset="0"/>
                <a:cs typeface="ＭＳ Ｐゴシック" charset="0"/>
              </a:rPr>
              <a:t> e </a:t>
            </a:r>
            <a:r>
              <a:rPr lang="en-GB" sz="2800" dirty="0" err="1">
                <a:latin typeface="Tw Cen MT" charset="0"/>
                <a:ea typeface="ＭＳ Ｐゴシック" charset="0"/>
                <a:cs typeface="ＭＳ Ｐゴシック" charset="0"/>
              </a:rPr>
              <a:t>contadini</a:t>
            </a:r>
            <a:r>
              <a:rPr lang="en-GB" sz="2800" dirty="0">
                <a:latin typeface="Tw Cen MT" charset="0"/>
                <a:ea typeface="ＭＳ Ｐゴシック" charset="0"/>
                <a:cs typeface="ＭＳ Ｐゴシック" charset="0"/>
              </a:rPr>
              <a:t>) e </a:t>
            </a:r>
            <a:r>
              <a:rPr lang="en-GB" sz="2800" dirty="0" err="1">
                <a:latin typeface="Tw Cen MT" charset="0"/>
                <a:ea typeface="ＭＳ Ｐゴシック" charset="0"/>
                <a:cs typeface="ＭＳ Ｐゴシック" charset="0"/>
              </a:rPr>
              <a:t>jat</a:t>
            </a:r>
            <a:r>
              <a:rPr lang="en-GB" sz="2800" dirty="0">
                <a:latin typeface="Tw Cen MT" charset="0"/>
                <a:ea typeface="ＭＳ Ｐゴシック" charset="0"/>
                <a:cs typeface="ＭＳ Ｐゴシック" charset="0"/>
              </a:rPr>
              <a:t> (</a:t>
            </a:r>
            <a:r>
              <a:rPr lang="en-GB" sz="2800" dirty="0" err="1">
                <a:latin typeface="Tw Cen MT" charset="0"/>
                <a:ea typeface="ＭＳ Ｐゴシック" charset="0"/>
                <a:cs typeface="ＭＳ Ｐゴシック" charset="0"/>
              </a:rPr>
              <a:t>gruppi</a:t>
            </a:r>
            <a:r>
              <a:rPr lang="en-GB" sz="2800" dirty="0">
                <a:latin typeface="Tw Cen MT" charset="0"/>
                <a:ea typeface="ＭＳ Ｐゴシック" charset="0"/>
                <a:cs typeface="ＭＳ Ｐゴシック" charset="0"/>
              </a:rPr>
              <a:t> </a:t>
            </a:r>
            <a:r>
              <a:rPr lang="en-GB" sz="2800" dirty="0" err="1">
                <a:latin typeface="Tw Cen MT" charset="0"/>
                <a:ea typeface="ＭＳ Ｐゴシック" charset="0"/>
                <a:cs typeface="ＭＳ Ｐゴシック" charset="0"/>
              </a:rPr>
              <a:t>occupazionali</a:t>
            </a:r>
            <a:r>
              <a:rPr lang="en-GB" sz="2800" dirty="0">
                <a:latin typeface="Tw Cen MT" charset="0"/>
                <a:ea typeface="ＭＳ Ｐゴシック" charset="0"/>
                <a:cs typeface="ＭＳ Ｐゴシック" charset="0"/>
              </a:rPr>
              <a:t>)</a:t>
            </a:r>
          </a:p>
        </p:txBody>
      </p:sp>
    </p:spTree>
  </p:cSld>
  <p:clrMapOvr>
    <a:masterClrMapping/>
  </p:clrMapOvr>
  <p:transition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1026" descr="D:\Roberta\Ditam\didattica\99-2000\slide\aborigenaldanc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919163"/>
            <a:ext cx="6858000" cy="501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dissolve/>
    <p:sndAc>
      <p:stSnd>
        <p:snd r:embed="rId2" name="FOTO.WAV"/>
      </p:stSnd>
    </p:sndAc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2"/>
          <p:cNvSpPr>
            <a:spLocks noGrp="1" noChangeArrowheads="1"/>
          </p:cNvSpPr>
          <p:nvPr>
            <p:ph type="title"/>
          </p:nvPr>
        </p:nvSpPr>
        <p:spPr>
          <a:xfrm>
            <a:off x="796925" y="555625"/>
            <a:ext cx="7556500" cy="773113"/>
          </a:xfrm>
        </p:spPr>
        <p:txBody>
          <a:bodyPr lIns="90000" tIns="46800" rIns="90000" bIns="46800">
            <a:spAutoFit/>
          </a:bodyPr>
          <a:lstStyle/>
          <a:p>
            <a:pPr eaLnBrk="1" hangingPunct="1">
              <a:buClr>
                <a:srgbClr val="FFCC66"/>
              </a:buClr>
              <a:buFont typeface="Comic Sans MS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>
                <a:latin typeface="Eurostile" charset="0"/>
                <a:ea typeface="ＭＳ Ｐゴシック" charset="0"/>
                <a:cs typeface="ＭＳ Ｐゴシック" charset="0"/>
              </a:rPr>
              <a:t>Gruppo etnico</a:t>
            </a:r>
          </a:p>
        </p:txBody>
      </p:sp>
      <p:sp>
        <p:nvSpPr>
          <p:cNvPr id="49154" name="Rectangle 3"/>
          <p:cNvSpPr>
            <a:spLocks noGrp="1" noChangeArrowheads="1"/>
          </p:cNvSpPr>
          <p:nvPr>
            <p:ph idx="1"/>
          </p:nvPr>
        </p:nvSpPr>
        <p:spPr>
          <a:xfrm>
            <a:off x="539552" y="2780928"/>
            <a:ext cx="8229600" cy="3244094"/>
          </a:xfrm>
        </p:spPr>
        <p:txBody>
          <a:bodyPr lIns="90000" tIns="46800" rIns="90000" bIns="46800">
            <a:spAutoFit/>
          </a:bodyPr>
          <a:lstStyle/>
          <a:p>
            <a:pPr marL="0" indent="0" eaLnBrk="1" hangingPunct="1">
              <a:spcBef>
                <a:spcPts val="800"/>
              </a:spcBef>
              <a:buClr>
                <a:srgbClr val="000000"/>
              </a:buClr>
              <a:buSzPct val="33000"/>
              <a:buFont typeface="Wingdings" charset="0"/>
              <a:buNone/>
              <a:tabLst>
                <a:tab pos="19050" algn="l"/>
                <a:tab pos="468313" algn="l"/>
                <a:tab pos="917575" algn="l"/>
                <a:tab pos="1366838" algn="l"/>
                <a:tab pos="1816100" algn="l"/>
                <a:tab pos="2265363" algn="l"/>
                <a:tab pos="2714625" algn="l"/>
                <a:tab pos="3163888" algn="l"/>
                <a:tab pos="3613150" algn="l"/>
                <a:tab pos="4062413" algn="l"/>
                <a:tab pos="4511675" algn="l"/>
                <a:tab pos="4960938" algn="l"/>
                <a:tab pos="5410200" algn="l"/>
                <a:tab pos="5859463" algn="l"/>
                <a:tab pos="6308725" algn="l"/>
                <a:tab pos="6757988" algn="l"/>
                <a:tab pos="7207250" algn="l"/>
                <a:tab pos="7656513" algn="l"/>
                <a:tab pos="8105775" algn="l"/>
                <a:tab pos="8555038" algn="l"/>
              </a:tabLst>
            </a:pPr>
            <a:r>
              <a:rPr lang="en-GB" dirty="0">
                <a:latin typeface="Eurostile" charset="0"/>
                <a:ea typeface="ＭＳ Ｐゴシック" charset="0"/>
                <a:cs typeface="ＭＳ Ｐゴシック" charset="0"/>
              </a:rPr>
              <a:t>Il </a:t>
            </a:r>
            <a:r>
              <a:rPr lang="en-GB" dirty="0" err="1">
                <a:solidFill>
                  <a:schemeClr val="accent2"/>
                </a:solidFill>
                <a:latin typeface="Eurostile" charset="0"/>
                <a:ea typeface="ＭＳ Ｐゴシック" charset="0"/>
                <a:cs typeface="ＭＳ Ｐゴシック" charset="0"/>
              </a:rPr>
              <a:t>gruppo</a:t>
            </a:r>
            <a:r>
              <a:rPr lang="en-GB" dirty="0">
                <a:latin typeface="Eurostile" charset="0"/>
                <a:ea typeface="ＭＳ Ｐゴシック" charset="0"/>
                <a:cs typeface="ＭＳ Ｐゴシック" charset="0"/>
              </a:rPr>
              <a:t> non </a:t>
            </a:r>
            <a:r>
              <a:rPr lang="en-GB" dirty="0" err="1">
                <a:latin typeface="Eurostile" charset="0"/>
                <a:ea typeface="ＭＳ Ｐゴシック" charset="0"/>
                <a:cs typeface="ＭＳ Ｐゴシック" charset="0"/>
              </a:rPr>
              <a:t>è</a:t>
            </a:r>
            <a:r>
              <a:rPr lang="en-GB" dirty="0">
                <a:latin typeface="Eurostile" charset="0"/>
                <a:ea typeface="ＭＳ Ｐゴシック" charset="0"/>
                <a:cs typeface="ＭＳ Ｐゴシック" charset="0"/>
              </a:rPr>
              <a:t> </a:t>
            </a:r>
            <a:r>
              <a:rPr lang="en-GB" dirty="0" err="1">
                <a:latin typeface="Eurostile" charset="0"/>
                <a:ea typeface="ＭＳ Ｐゴシック" charset="0"/>
                <a:cs typeface="ＭＳ Ｐゴシック" charset="0"/>
              </a:rPr>
              <a:t>definibile</a:t>
            </a:r>
            <a:r>
              <a:rPr lang="en-GB" dirty="0">
                <a:latin typeface="Eurostile" charset="0"/>
                <a:ea typeface="ＭＳ Ｐゴシック" charset="0"/>
                <a:cs typeface="ＭＳ Ｐゴシック" charset="0"/>
              </a:rPr>
              <a:t> in termini di </a:t>
            </a:r>
            <a:r>
              <a:rPr lang="en-GB" dirty="0" err="1">
                <a:latin typeface="Eurostile" charset="0"/>
                <a:ea typeface="ＭＳ Ｐゴシック" charset="0"/>
                <a:cs typeface="ＭＳ Ｐゴシック" charset="0"/>
              </a:rPr>
              <a:t>contenuti</a:t>
            </a:r>
            <a:r>
              <a:rPr lang="en-GB" dirty="0">
                <a:latin typeface="Eurostile" charset="0"/>
                <a:ea typeface="ＭＳ Ｐゴシック" charset="0"/>
                <a:cs typeface="ＭＳ Ｐゴシック" charset="0"/>
              </a:rPr>
              <a:t> e </a:t>
            </a:r>
            <a:r>
              <a:rPr lang="en-GB" dirty="0" err="1">
                <a:latin typeface="Eurostile" charset="0"/>
                <a:ea typeface="ＭＳ Ｐゴシック" charset="0"/>
                <a:cs typeface="ＭＳ Ｐゴシック" charset="0"/>
              </a:rPr>
              <a:t>caratteristiche</a:t>
            </a:r>
            <a:r>
              <a:rPr lang="en-GB" dirty="0">
                <a:latin typeface="Eurostile" charset="0"/>
                <a:ea typeface="ＭＳ Ｐゴシック" charset="0"/>
                <a:cs typeface="ＭＳ Ｐゴシック" charset="0"/>
              </a:rPr>
              <a:t> </a:t>
            </a:r>
            <a:r>
              <a:rPr lang="en-GB" dirty="0" err="1">
                <a:latin typeface="Eurostile" charset="0"/>
                <a:ea typeface="ＭＳ Ｐゴシック" charset="0"/>
                <a:cs typeface="ＭＳ Ｐゴシック" charset="0"/>
              </a:rPr>
              <a:t>fisse</a:t>
            </a:r>
            <a:r>
              <a:rPr lang="en-GB" dirty="0">
                <a:latin typeface="Eurostile" charset="0"/>
                <a:ea typeface="ＭＳ Ｐゴシック" charset="0"/>
                <a:cs typeface="ＭＳ Ｐゴシック" charset="0"/>
              </a:rPr>
              <a:t>, </a:t>
            </a:r>
          </a:p>
          <a:p>
            <a:pPr marL="0" indent="0" eaLnBrk="1" hangingPunct="1">
              <a:spcBef>
                <a:spcPts val="800"/>
              </a:spcBef>
              <a:buClr>
                <a:srgbClr val="000000"/>
              </a:buClr>
              <a:buSzPct val="33000"/>
              <a:buFont typeface="Wingdings" charset="0"/>
              <a:buNone/>
              <a:tabLst>
                <a:tab pos="19050" algn="l"/>
                <a:tab pos="468313" algn="l"/>
                <a:tab pos="917575" algn="l"/>
                <a:tab pos="1366838" algn="l"/>
                <a:tab pos="1816100" algn="l"/>
                <a:tab pos="2265363" algn="l"/>
                <a:tab pos="2714625" algn="l"/>
                <a:tab pos="3163888" algn="l"/>
                <a:tab pos="3613150" algn="l"/>
                <a:tab pos="4062413" algn="l"/>
                <a:tab pos="4511675" algn="l"/>
                <a:tab pos="4960938" algn="l"/>
                <a:tab pos="5410200" algn="l"/>
                <a:tab pos="5859463" algn="l"/>
                <a:tab pos="6308725" algn="l"/>
                <a:tab pos="6757988" algn="l"/>
                <a:tab pos="7207250" algn="l"/>
                <a:tab pos="7656513" algn="l"/>
                <a:tab pos="8105775" algn="l"/>
                <a:tab pos="8555038" algn="l"/>
              </a:tabLst>
            </a:pPr>
            <a:r>
              <a:rPr lang="en-GB" dirty="0">
                <a:latin typeface="Eurostile" charset="0"/>
                <a:ea typeface="ＭＳ Ｐゴシック" charset="0"/>
                <a:cs typeface="ＭＳ Ｐゴシック" charset="0"/>
              </a:rPr>
              <a:t>	</a:t>
            </a:r>
            <a:r>
              <a:rPr lang="en-GB" dirty="0" err="1">
                <a:latin typeface="Eurostile" charset="0"/>
                <a:ea typeface="ＭＳ Ｐゴシック" charset="0"/>
                <a:cs typeface="ＭＳ Ｐゴシック" charset="0"/>
              </a:rPr>
              <a:t>bensì</a:t>
            </a:r>
            <a:r>
              <a:rPr lang="en-GB" dirty="0">
                <a:latin typeface="Eurostile" charset="0"/>
                <a:ea typeface="ＭＳ Ｐゴシック" charset="0"/>
                <a:cs typeface="ＭＳ Ｐゴシック" charset="0"/>
              </a:rPr>
              <a:t> come </a:t>
            </a:r>
            <a:r>
              <a:rPr lang="en-GB" dirty="0" err="1">
                <a:latin typeface="Eurostile" charset="0"/>
                <a:ea typeface="ＭＳ Ｐゴシック" charset="0"/>
                <a:cs typeface="ＭＳ Ｐゴシック" charset="0"/>
              </a:rPr>
              <a:t>una</a:t>
            </a:r>
            <a:r>
              <a:rPr lang="en-GB" dirty="0">
                <a:latin typeface="Eurostile" charset="0"/>
                <a:ea typeface="ＭＳ Ｐゴシック" charset="0"/>
                <a:cs typeface="ＭＳ Ｐゴシック" charset="0"/>
              </a:rPr>
              <a:t> </a:t>
            </a:r>
          </a:p>
          <a:p>
            <a:pPr marL="0" indent="0" eaLnBrk="1" hangingPunct="1">
              <a:spcBef>
                <a:spcPts val="900"/>
              </a:spcBef>
              <a:buClr>
                <a:srgbClr val="000000"/>
              </a:buClr>
              <a:buSzPct val="33000"/>
              <a:buFont typeface="Wingdings" charset="0"/>
              <a:buNone/>
              <a:tabLst>
                <a:tab pos="19050" algn="l"/>
                <a:tab pos="468313" algn="l"/>
                <a:tab pos="917575" algn="l"/>
                <a:tab pos="1366838" algn="l"/>
                <a:tab pos="1816100" algn="l"/>
                <a:tab pos="2265363" algn="l"/>
                <a:tab pos="2714625" algn="l"/>
                <a:tab pos="3163888" algn="l"/>
                <a:tab pos="3613150" algn="l"/>
                <a:tab pos="4062413" algn="l"/>
                <a:tab pos="4511675" algn="l"/>
                <a:tab pos="4960938" algn="l"/>
                <a:tab pos="5410200" algn="l"/>
                <a:tab pos="5859463" algn="l"/>
                <a:tab pos="6308725" algn="l"/>
                <a:tab pos="6757988" algn="l"/>
                <a:tab pos="7207250" algn="l"/>
                <a:tab pos="7656513" algn="l"/>
                <a:tab pos="8105775" algn="l"/>
                <a:tab pos="8555038" algn="l"/>
              </a:tabLst>
            </a:pPr>
            <a:r>
              <a:rPr lang="en-GB" dirty="0">
                <a:latin typeface="Eurostile" charset="0"/>
                <a:ea typeface="ＭＳ Ｐゴシック" charset="0"/>
                <a:cs typeface="ＭＳ Ｐゴシック" charset="0"/>
              </a:rPr>
              <a:t>	forma di </a:t>
            </a:r>
            <a:r>
              <a:rPr lang="en-GB" dirty="0" err="1">
                <a:latin typeface="Eurostile" charset="0"/>
                <a:ea typeface="ＭＳ Ｐゴシック" charset="0"/>
                <a:cs typeface="ＭＳ Ｐゴシック" charset="0"/>
              </a:rPr>
              <a:t>organizzazione</a:t>
            </a:r>
            <a:r>
              <a:rPr lang="en-GB" dirty="0">
                <a:latin typeface="Eurostile" charset="0"/>
                <a:ea typeface="ＭＳ Ｐゴシック" charset="0"/>
                <a:cs typeface="ＭＳ Ｐゴシック" charset="0"/>
              </a:rPr>
              <a:t> </a:t>
            </a:r>
            <a:r>
              <a:rPr lang="en-GB" dirty="0" err="1">
                <a:latin typeface="Eurostile" charset="0"/>
                <a:ea typeface="ＭＳ Ｐゴシック" charset="0"/>
                <a:cs typeface="ＭＳ Ｐゴシック" charset="0"/>
              </a:rPr>
              <a:t>sociale</a:t>
            </a:r>
            <a:r>
              <a:rPr lang="en-GB" dirty="0">
                <a:latin typeface="Eurostile" charset="0"/>
                <a:ea typeface="ＭＳ Ｐゴシック" charset="0"/>
                <a:cs typeface="ＭＳ Ｐゴシック" charset="0"/>
              </a:rPr>
              <a:t>, </a:t>
            </a:r>
          </a:p>
          <a:p>
            <a:pPr marL="0" indent="0" eaLnBrk="1" hangingPunct="1">
              <a:spcBef>
                <a:spcPts val="900"/>
              </a:spcBef>
              <a:buClr>
                <a:srgbClr val="000000"/>
              </a:buClr>
              <a:buSzPct val="29000"/>
              <a:buFont typeface="Wingdings" charset="0"/>
              <a:buNone/>
              <a:tabLst>
                <a:tab pos="19050" algn="l"/>
                <a:tab pos="468313" algn="l"/>
                <a:tab pos="917575" algn="l"/>
                <a:tab pos="1366838" algn="l"/>
                <a:tab pos="1816100" algn="l"/>
                <a:tab pos="2265363" algn="l"/>
                <a:tab pos="2714625" algn="l"/>
                <a:tab pos="3163888" algn="l"/>
                <a:tab pos="3613150" algn="l"/>
                <a:tab pos="4062413" algn="l"/>
                <a:tab pos="4511675" algn="l"/>
                <a:tab pos="4960938" algn="l"/>
                <a:tab pos="5410200" algn="l"/>
                <a:tab pos="5859463" algn="l"/>
                <a:tab pos="6308725" algn="l"/>
                <a:tab pos="6757988" algn="l"/>
                <a:tab pos="7207250" algn="l"/>
                <a:tab pos="7656513" algn="l"/>
                <a:tab pos="8105775" algn="l"/>
                <a:tab pos="8555038" algn="l"/>
              </a:tabLst>
            </a:pPr>
            <a:r>
              <a:rPr lang="en-GB" dirty="0">
                <a:latin typeface="Eurostile" charset="0"/>
                <a:ea typeface="ＭＳ Ｐゴシック" charset="0"/>
                <a:cs typeface="ＭＳ Ｐゴシック" charset="0"/>
              </a:rPr>
              <a:t>	un </a:t>
            </a:r>
            <a:r>
              <a:rPr lang="en-GB" dirty="0" err="1">
                <a:solidFill>
                  <a:schemeClr val="accent2"/>
                </a:solidFill>
                <a:latin typeface="Eurostile" charset="0"/>
                <a:ea typeface="ＭＳ Ｐゴシック" charset="0"/>
                <a:cs typeface="ＭＳ Ｐゴシック" charset="0"/>
              </a:rPr>
              <a:t>contenitore</a:t>
            </a:r>
            <a:r>
              <a:rPr lang="en-GB" dirty="0">
                <a:solidFill>
                  <a:schemeClr val="accent2"/>
                </a:solidFill>
                <a:latin typeface="Eurostile" charset="0"/>
                <a:ea typeface="ＭＳ Ｐゴシック" charset="0"/>
                <a:cs typeface="ＭＳ Ｐゴシック" charset="0"/>
              </a:rPr>
              <a:t> </a:t>
            </a:r>
            <a:r>
              <a:rPr lang="en-GB" dirty="0" err="1">
                <a:solidFill>
                  <a:schemeClr val="accent2"/>
                </a:solidFill>
                <a:latin typeface="Eurostile" charset="0"/>
                <a:ea typeface="ＭＳ Ｐゴシック" charset="0"/>
                <a:cs typeface="ＭＳ Ｐゴシック" charset="0"/>
              </a:rPr>
              <a:t>organizzativo</a:t>
            </a:r>
            <a:endParaRPr lang="en-GB" dirty="0">
              <a:solidFill>
                <a:schemeClr val="accent2"/>
              </a:solidFill>
              <a:latin typeface="Eurostile" charset="0"/>
              <a:ea typeface="ＭＳ Ｐゴシック" charset="0"/>
              <a:cs typeface="ＭＳ Ｐゴシック" charset="0"/>
            </a:endParaRPr>
          </a:p>
          <a:p>
            <a:pPr marL="0" indent="0" eaLnBrk="1" hangingPunct="1">
              <a:spcBef>
                <a:spcPts val="900"/>
              </a:spcBef>
              <a:buClr>
                <a:srgbClr val="000000"/>
              </a:buClr>
              <a:buSzPct val="29000"/>
              <a:buFont typeface="Wingdings" charset="0"/>
              <a:buNone/>
              <a:tabLst>
                <a:tab pos="19050" algn="l"/>
                <a:tab pos="468313" algn="l"/>
                <a:tab pos="917575" algn="l"/>
                <a:tab pos="1366838" algn="l"/>
                <a:tab pos="1816100" algn="l"/>
                <a:tab pos="2265363" algn="l"/>
                <a:tab pos="2714625" algn="l"/>
                <a:tab pos="3163888" algn="l"/>
                <a:tab pos="3613150" algn="l"/>
                <a:tab pos="4062413" algn="l"/>
                <a:tab pos="4511675" algn="l"/>
                <a:tab pos="4960938" algn="l"/>
                <a:tab pos="5410200" algn="l"/>
                <a:tab pos="5859463" algn="l"/>
                <a:tab pos="6308725" algn="l"/>
                <a:tab pos="6757988" algn="l"/>
                <a:tab pos="7207250" algn="l"/>
                <a:tab pos="7656513" algn="l"/>
                <a:tab pos="8105775" algn="l"/>
                <a:tab pos="8555038" algn="l"/>
              </a:tabLst>
            </a:pPr>
            <a:endParaRPr lang="en-GB" dirty="0">
              <a:latin typeface="Eurostile" charset="0"/>
              <a:ea typeface="ＭＳ Ｐゴシック" charset="0"/>
              <a:cs typeface="ＭＳ Ｐゴシック" charset="0"/>
            </a:endParaRPr>
          </a:p>
          <a:p>
            <a:pPr marL="0" indent="0" eaLnBrk="1" hangingPunct="1">
              <a:spcBef>
                <a:spcPts val="900"/>
              </a:spcBef>
              <a:buClr>
                <a:srgbClr val="000000"/>
              </a:buClr>
              <a:buSzPct val="29000"/>
              <a:buFont typeface="Wingdings" charset="0"/>
              <a:buNone/>
              <a:tabLst>
                <a:tab pos="19050" algn="l"/>
                <a:tab pos="468313" algn="l"/>
                <a:tab pos="917575" algn="l"/>
                <a:tab pos="1366838" algn="l"/>
                <a:tab pos="1816100" algn="l"/>
                <a:tab pos="2265363" algn="l"/>
                <a:tab pos="2714625" algn="l"/>
                <a:tab pos="3163888" algn="l"/>
                <a:tab pos="3613150" algn="l"/>
                <a:tab pos="4062413" algn="l"/>
                <a:tab pos="4511675" algn="l"/>
                <a:tab pos="4960938" algn="l"/>
                <a:tab pos="5410200" algn="l"/>
                <a:tab pos="5859463" algn="l"/>
                <a:tab pos="6308725" algn="l"/>
                <a:tab pos="6757988" algn="l"/>
                <a:tab pos="7207250" algn="l"/>
                <a:tab pos="7656513" algn="l"/>
                <a:tab pos="8105775" algn="l"/>
                <a:tab pos="8555038" algn="l"/>
              </a:tabLst>
            </a:pPr>
            <a:r>
              <a:rPr lang="en-GB" dirty="0">
                <a:latin typeface="Eurostile" charset="0"/>
                <a:ea typeface="ＭＳ Ｐゴシック" charset="0"/>
                <a:cs typeface="ＭＳ Ｐゴシック" charset="0"/>
              </a:rPr>
              <a:t>I </a:t>
            </a:r>
            <a:r>
              <a:rPr lang="en-GB" dirty="0" err="1">
                <a:solidFill>
                  <a:schemeClr val="accent2"/>
                </a:solidFill>
                <a:latin typeface="Eurostile" charset="0"/>
                <a:ea typeface="ＭＳ Ｐゴシック" charset="0"/>
                <a:cs typeface="ＭＳ Ｐゴシック" charset="0"/>
              </a:rPr>
              <a:t>confini</a:t>
            </a:r>
            <a:r>
              <a:rPr lang="en-GB" dirty="0">
                <a:latin typeface="Eurostile" charset="0"/>
                <a:ea typeface="ＭＳ Ｐゴシック" charset="0"/>
                <a:cs typeface="ＭＳ Ｐゴシック" charset="0"/>
              </a:rPr>
              <a:t> </a:t>
            </a:r>
            <a:r>
              <a:rPr lang="en-GB" dirty="0" err="1">
                <a:latin typeface="Eurostile" charset="0"/>
                <a:ea typeface="ＭＳ Ｐゴシック" charset="0"/>
                <a:cs typeface="ＭＳ Ｐゴシック" charset="0"/>
              </a:rPr>
              <a:t>fra</a:t>
            </a:r>
            <a:r>
              <a:rPr lang="en-GB" dirty="0">
                <a:latin typeface="Eurostile" charset="0"/>
                <a:ea typeface="ＭＳ Ｐゴシック" charset="0"/>
                <a:cs typeface="ＭＳ Ｐゴシック" charset="0"/>
              </a:rPr>
              <a:t> </a:t>
            </a:r>
            <a:r>
              <a:rPr lang="en-GB" dirty="0" err="1">
                <a:latin typeface="Eurostile" charset="0"/>
                <a:ea typeface="ＭＳ Ｐゴシック" charset="0"/>
                <a:cs typeface="ＭＳ Ｐゴシック" charset="0"/>
              </a:rPr>
              <a:t>diversi</a:t>
            </a:r>
            <a:r>
              <a:rPr lang="en-GB" dirty="0">
                <a:latin typeface="Eurostile" charset="0"/>
                <a:ea typeface="ＭＳ Ｐゴシック" charset="0"/>
                <a:cs typeface="ＭＳ Ｐゴシック" charset="0"/>
              </a:rPr>
              <a:t> </a:t>
            </a:r>
            <a:r>
              <a:rPr lang="en-GB" dirty="0" err="1">
                <a:latin typeface="Eurostile" charset="0"/>
                <a:ea typeface="ＭＳ Ｐゴシック" charset="0"/>
                <a:cs typeface="ＭＳ Ｐゴシック" charset="0"/>
              </a:rPr>
              <a:t>gruppi</a:t>
            </a:r>
            <a:r>
              <a:rPr lang="en-GB" dirty="0">
                <a:latin typeface="Eurostile" charset="0"/>
                <a:ea typeface="ＭＳ Ｐゴシック" charset="0"/>
                <a:cs typeface="ＭＳ Ｐゴシック" charset="0"/>
              </a:rPr>
              <a:t> </a:t>
            </a:r>
            <a:r>
              <a:rPr lang="en-GB" dirty="0" err="1">
                <a:latin typeface="Eurostile" charset="0"/>
                <a:ea typeface="ＭＳ Ｐゴシック" charset="0"/>
                <a:cs typeface="ＭＳ Ｐゴシック" charset="0"/>
              </a:rPr>
              <a:t>sono</a:t>
            </a:r>
            <a:r>
              <a:rPr lang="en-GB" dirty="0">
                <a:latin typeface="Eurostile" charset="0"/>
                <a:ea typeface="ＭＳ Ｐゴシック" charset="0"/>
                <a:cs typeface="ＭＳ Ｐゴシック" charset="0"/>
              </a:rPr>
              <a:t> </a:t>
            </a:r>
            <a:r>
              <a:rPr lang="en-GB" dirty="0" err="1">
                <a:solidFill>
                  <a:schemeClr val="accent2"/>
                </a:solidFill>
                <a:latin typeface="Eurostile" charset="0"/>
                <a:ea typeface="ＭＳ Ｐゴシック" charset="0"/>
                <a:cs typeface="ＭＳ Ｐゴシック" charset="0"/>
              </a:rPr>
              <a:t>mobili</a:t>
            </a:r>
            <a:r>
              <a:rPr lang="en-GB" dirty="0">
                <a:solidFill>
                  <a:schemeClr val="accent2"/>
                </a:solidFill>
                <a:latin typeface="Eurostile" charset="0"/>
                <a:ea typeface="ＭＳ Ｐゴシック" charset="0"/>
                <a:cs typeface="ＭＳ Ｐゴシック" charset="0"/>
              </a:rPr>
              <a:t> e </a:t>
            </a:r>
            <a:r>
              <a:rPr lang="en-GB" dirty="0" err="1">
                <a:solidFill>
                  <a:schemeClr val="accent2"/>
                </a:solidFill>
                <a:latin typeface="Eurostile" charset="0"/>
                <a:ea typeface="ＭＳ Ｐゴシック" charset="0"/>
                <a:cs typeface="ＭＳ Ｐゴシック" charset="0"/>
              </a:rPr>
              <a:t>attraversabili</a:t>
            </a:r>
            <a:endParaRPr lang="en-GB" dirty="0">
              <a:solidFill>
                <a:schemeClr val="accent2"/>
              </a:solidFill>
              <a:latin typeface="Eurostile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ransition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>
                <a:latin typeface="Tw Cen MT" charset="0"/>
                <a:ea typeface="ＭＳ Ｐゴシック" charset="0"/>
                <a:cs typeface="ＭＳ Ｐゴシック" charset="0"/>
              </a:rPr>
              <a:t>Zone liminali</a:t>
            </a:r>
          </a:p>
        </p:txBody>
      </p:sp>
      <p:sp>
        <p:nvSpPr>
          <p:cNvPr id="53250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it-IT">
              <a:latin typeface="Tw Cen MT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3251" name="Picture 4" descr="MoneyChangersPakAfgBord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700213"/>
            <a:ext cx="7010400" cy="477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heel spokes="2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152400"/>
            <a:ext cx="7556500" cy="111601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it-IT">
                <a:latin typeface="Tw Cen MT" charset="0"/>
                <a:ea typeface="ＭＳ Ｐゴシック" charset="0"/>
                <a:cs typeface="ＭＳ Ｐゴシック" charset="0"/>
                <a:sym typeface="Symbol" charset="0"/>
              </a:rPr>
              <a:t>Modello generativo </a:t>
            </a:r>
            <a:br>
              <a:rPr lang="it-IT">
                <a:latin typeface="Tw Cen MT" charset="0"/>
                <a:ea typeface="ＭＳ Ｐゴシック" charset="0"/>
                <a:cs typeface="ＭＳ Ｐゴシック" charset="0"/>
                <a:sym typeface="Symbol" charset="0"/>
              </a:rPr>
            </a:br>
            <a:r>
              <a:rPr lang="it-IT">
                <a:latin typeface="Tw Cen MT" charset="0"/>
                <a:ea typeface="ＭＳ Ｐゴシック" charset="0"/>
                <a:cs typeface="ＭＳ Ｐゴシック" charset="0"/>
                <a:sym typeface="Symbol" charset="0"/>
              </a:rPr>
              <a:t>(</a:t>
            </a:r>
            <a:r>
              <a:rPr lang="it-IT" sz="2800">
                <a:latin typeface="Tw Cen MT" charset="0"/>
                <a:ea typeface="ＭＳ Ｐゴシック" charset="0"/>
                <a:cs typeface="ＭＳ Ｐゴシック" charset="0"/>
                <a:sym typeface="Symbol" charset="0"/>
              </a:rPr>
              <a:t>F.Barth, </a:t>
            </a:r>
            <a:r>
              <a:rPr lang="it-IT" sz="2800" i="1">
                <a:latin typeface="Tw Cen MT" charset="0"/>
                <a:ea typeface="ＭＳ Ｐゴシック" charset="0"/>
                <a:cs typeface="ＭＳ Ｐゴシック" charset="0"/>
                <a:sym typeface="Symbol" charset="0"/>
              </a:rPr>
              <a:t>Ethnic groups and Boundaries</a:t>
            </a:r>
            <a:r>
              <a:rPr lang="it-IT" sz="2800">
                <a:latin typeface="Tw Cen MT" charset="0"/>
                <a:ea typeface="ＭＳ Ｐゴシック" charset="0"/>
                <a:cs typeface="ＭＳ Ｐゴシック" charset="0"/>
                <a:sym typeface="Symbol" charset="0"/>
              </a:rPr>
              <a:t>, 1969)</a:t>
            </a:r>
          </a:p>
        </p:txBody>
      </p:sp>
      <p:graphicFrame>
        <p:nvGraphicFramePr>
          <p:cNvPr id="5" name="Segnaposto contenuto 4"/>
          <p:cNvGraphicFramePr>
            <a:graphicFrameLocks noGrp="1"/>
          </p:cNvGraphicFramePr>
          <p:nvPr>
            <p:ph idx="1"/>
          </p:nvPr>
        </p:nvGraphicFramePr>
        <p:xfrm>
          <a:off x="536387" y="3860800"/>
          <a:ext cx="8086909" cy="2590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" name="Diagramma 3"/>
          <p:cNvGraphicFramePr/>
          <p:nvPr/>
        </p:nvGraphicFramePr>
        <p:xfrm>
          <a:off x="536387" y="1600200"/>
          <a:ext cx="7185035" cy="2717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</p:cSld>
  <p:clrMapOvr>
    <a:masterClrMapping/>
  </p:clrMapOvr>
  <p:transition>
    <p:wheel spokes="2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2"/>
          <p:cNvSpPr>
            <a:spLocks noGrp="1" noChangeArrowheads="1"/>
          </p:cNvSpPr>
          <p:nvPr>
            <p:ph type="title"/>
          </p:nvPr>
        </p:nvSpPr>
        <p:spPr>
          <a:xfrm>
            <a:off x="574675" y="622300"/>
            <a:ext cx="8002588" cy="579438"/>
          </a:xfrm>
        </p:spPr>
        <p:txBody>
          <a:bodyPr lIns="0" tIns="0" rIns="0" bIns="0">
            <a:spAutoFit/>
          </a:bodyPr>
          <a:lstStyle/>
          <a:p>
            <a:pPr eaLnBrk="1" hangingPunct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>
                <a:latin typeface="Tw Cen MT" charset="0"/>
                <a:ea typeface="ＭＳ Ｐゴシック" charset="0"/>
                <a:cs typeface="ＭＳ Ｐゴシック" charset="0"/>
              </a:rPr>
              <a:t>Strumentalizzazioni ideologiche</a:t>
            </a:r>
          </a:p>
        </p:txBody>
      </p:sp>
      <p:sp>
        <p:nvSpPr>
          <p:cNvPr id="57346" name="Rectangle 3"/>
          <p:cNvSpPr>
            <a:spLocks noGrp="1" noChangeArrowheads="1"/>
          </p:cNvSpPr>
          <p:nvPr>
            <p:ph idx="1"/>
          </p:nvPr>
        </p:nvSpPr>
        <p:spPr>
          <a:xfrm>
            <a:off x="566738" y="1752600"/>
            <a:ext cx="8002587" cy="458788"/>
          </a:xfrm>
        </p:spPr>
        <p:txBody>
          <a:bodyPr lIns="0" tIns="0" rIns="0" bIns="0">
            <a:spAutoFit/>
          </a:bodyPr>
          <a:lstStyle/>
          <a:p>
            <a:pPr eaLnBrk="1" hangingPunct="1">
              <a:buFont typeface="Wingdings" charset="0"/>
              <a:buNone/>
            </a:pPr>
            <a:endParaRPr lang="it-IT">
              <a:latin typeface="Tw Cen MT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734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700213"/>
            <a:ext cx="7621587" cy="417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heel spokes="2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caste_syste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800" y="0"/>
            <a:ext cx="6493397" cy="6858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CasellaDiTesto 4"/>
          <p:cNvSpPr txBox="1"/>
          <p:nvPr/>
        </p:nvSpPr>
        <p:spPr>
          <a:xfrm>
            <a:off x="323528" y="1628800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>
                <a:hlinkClick r:id="rId3"/>
              </a:rPr>
              <a:t>dalit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73363413"/>
      </p:ext>
    </p:extLst>
  </p:cSld>
  <p:clrMapOvr>
    <a:masterClrMapping/>
  </p:clrMapOvr>
  <p:transition>
    <p:wheel spokes="2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6127995B-07FA-7F48-BD72-885DECCDDD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3486"/>
            <a:ext cx="9144000" cy="6651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462585"/>
      </p:ext>
    </p:extLst>
  </p:cSld>
  <p:clrMapOvr>
    <a:masterClrMapping/>
  </p:clrMapOvr>
  <p:transition>
    <p:wheel spokes="2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609600"/>
            <a:ext cx="7593013" cy="538163"/>
          </a:xfrm>
        </p:spPr>
        <p:txBody>
          <a:bodyPr lIns="0" tIns="0" rIns="0" bIns="0">
            <a:spAutoFit/>
          </a:bodyPr>
          <a:lstStyle/>
          <a:p>
            <a:pPr eaLnBrk="1" hangingPunct="1"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>
                <a:latin typeface="Tw Cen MT" charset="0"/>
                <a:ea typeface="ＭＳ Ｐゴシック" charset="0"/>
                <a:cs typeface="ＭＳ Ｐゴシック" charset="0"/>
              </a:rPr>
              <a:t>Classi sociali</a:t>
            </a:r>
          </a:p>
        </p:txBody>
      </p:sp>
      <p:sp>
        <p:nvSpPr>
          <p:cNvPr id="34818" name="Rectangle 3"/>
          <p:cNvSpPr>
            <a:spLocks noGrp="1" noChangeArrowheads="1"/>
          </p:cNvSpPr>
          <p:nvPr>
            <p:ph idx="1"/>
          </p:nvPr>
        </p:nvSpPr>
        <p:spPr>
          <a:xfrm>
            <a:off x="539552" y="2420888"/>
            <a:ext cx="7593013" cy="3980988"/>
          </a:xfrm>
        </p:spPr>
        <p:txBody>
          <a:bodyPr lIns="0" tIns="0" rIns="0" bIns="0">
            <a:spAutoFit/>
          </a:bodyPr>
          <a:lstStyle/>
          <a:p>
            <a:pPr eaLnBrk="1" hangingPunct="1">
              <a:lnSpc>
                <a:spcPct val="93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3200" dirty="0">
                <a:latin typeface="Tw Cen MT" charset="0"/>
                <a:ea typeface="ＭＳ Ｐゴシック" charset="0"/>
                <a:cs typeface="ＭＳ Ｐゴシック" charset="0"/>
              </a:rPr>
              <a:t>K. Marx, Das </a:t>
            </a:r>
            <a:r>
              <a:rPr lang="en-GB" sz="3200" dirty="0" err="1">
                <a:latin typeface="Tw Cen MT" charset="0"/>
                <a:ea typeface="ＭＳ Ｐゴシック" charset="0"/>
                <a:cs typeface="ＭＳ Ｐゴシック" charset="0"/>
              </a:rPr>
              <a:t>Kapital</a:t>
            </a:r>
            <a:r>
              <a:rPr lang="en-GB" sz="3200" dirty="0">
                <a:latin typeface="Tw Cen MT" charset="0"/>
                <a:ea typeface="ＭＳ Ｐゴシック" charset="0"/>
                <a:cs typeface="ＭＳ Ｐゴシック" charset="0"/>
              </a:rPr>
              <a:t> 1867, </a:t>
            </a:r>
            <a:r>
              <a:rPr lang="en-GB" sz="3200" dirty="0" err="1">
                <a:latin typeface="Tw Cen MT" charset="0"/>
                <a:ea typeface="ＭＳ Ｐゴシック" charset="0"/>
                <a:cs typeface="ＭＳ Ｐゴシック" charset="0"/>
              </a:rPr>
              <a:t>modo</a:t>
            </a:r>
            <a:r>
              <a:rPr lang="en-GB" sz="3200" dirty="0">
                <a:latin typeface="Tw Cen MT" charset="0"/>
                <a:ea typeface="ＭＳ Ｐゴシック" charset="0"/>
                <a:cs typeface="ＭＳ Ｐゴシック" charset="0"/>
              </a:rPr>
              <a:t> di </a:t>
            </a:r>
            <a:r>
              <a:rPr lang="en-GB" sz="3200" dirty="0" err="1">
                <a:latin typeface="Tw Cen MT" charset="0"/>
                <a:ea typeface="ＭＳ Ｐゴシック" charset="0"/>
                <a:cs typeface="ＭＳ Ｐゴシック" charset="0"/>
              </a:rPr>
              <a:t>produzione</a:t>
            </a:r>
            <a:r>
              <a:rPr lang="en-GB" sz="3200" dirty="0">
                <a:latin typeface="Tw Cen MT" charset="0"/>
                <a:ea typeface="ＭＳ Ｐゴシック" charset="0"/>
                <a:cs typeface="ＭＳ Ｐゴシック" charset="0"/>
              </a:rPr>
              <a:t> e </a:t>
            </a:r>
            <a:r>
              <a:rPr lang="en-GB" sz="3200" dirty="0" err="1">
                <a:latin typeface="Tw Cen MT" charset="0"/>
                <a:ea typeface="ＭＳ Ｐゴシック" charset="0"/>
                <a:cs typeface="ＭＳ Ｐゴシック" charset="0"/>
              </a:rPr>
              <a:t>coscienza</a:t>
            </a:r>
            <a:r>
              <a:rPr lang="en-GB" sz="3200" dirty="0">
                <a:latin typeface="Tw Cen MT" charset="0"/>
                <a:ea typeface="ＭＳ Ｐゴシック" charset="0"/>
                <a:cs typeface="ＭＳ Ｐゴシック" charset="0"/>
              </a:rPr>
              <a:t> di </a:t>
            </a:r>
            <a:r>
              <a:rPr lang="en-GB" sz="3200" dirty="0" err="1">
                <a:latin typeface="Tw Cen MT" charset="0"/>
                <a:ea typeface="ＭＳ Ｐゴシック" charset="0"/>
                <a:cs typeface="ＭＳ Ｐゴシック" charset="0"/>
              </a:rPr>
              <a:t>classe</a:t>
            </a:r>
            <a:endParaRPr lang="en-GB" sz="3200" dirty="0">
              <a:latin typeface="Tw Cen MT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3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3200" dirty="0" err="1">
                <a:latin typeface="Tw Cen MT" charset="0"/>
                <a:ea typeface="ＭＳ Ｐゴシック" charset="0"/>
                <a:cs typeface="ＭＳ Ｐゴシック" charset="0"/>
              </a:rPr>
              <a:t>Appartenenza</a:t>
            </a:r>
            <a:r>
              <a:rPr lang="en-GB" sz="3200" dirty="0">
                <a:latin typeface="Tw Cen MT" charset="0"/>
                <a:ea typeface="ＭＳ Ｐゴシック" charset="0"/>
                <a:cs typeface="ＭＳ Ｐゴシック" charset="0"/>
              </a:rPr>
              <a:t> non </a:t>
            </a:r>
            <a:r>
              <a:rPr lang="en-GB" sz="3200" dirty="0" err="1">
                <a:latin typeface="Tw Cen MT" charset="0"/>
                <a:ea typeface="ＭＳ Ｐゴシック" charset="0"/>
                <a:cs typeface="ＭＳ Ｐゴシック" charset="0"/>
              </a:rPr>
              <a:t>ascrittiva</a:t>
            </a:r>
            <a:r>
              <a:rPr lang="en-GB" sz="3200" dirty="0">
                <a:latin typeface="Tw Cen MT" charset="0"/>
                <a:ea typeface="ＭＳ Ｐゴシック" charset="0"/>
                <a:cs typeface="ＭＳ Ｐゴシック" charset="0"/>
              </a:rPr>
              <a:t>, </a:t>
            </a:r>
            <a:r>
              <a:rPr lang="en-GB" sz="3200" dirty="0" err="1">
                <a:latin typeface="Tw Cen MT" charset="0"/>
                <a:ea typeface="ＭＳ Ｐゴシック" charset="0"/>
                <a:cs typeface="ＭＳ Ｐゴシック" charset="0"/>
              </a:rPr>
              <a:t>condizioni</a:t>
            </a:r>
            <a:r>
              <a:rPr lang="en-GB" sz="3200" dirty="0">
                <a:latin typeface="Tw Cen MT" charset="0"/>
                <a:ea typeface="ＭＳ Ｐゴシック" charset="0"/>
                <a:cs typeface="ＭＳ Ｐゴシック" charset="0"/>
              </a:rPr>
              <a:t> socio-</a:t>
            </a:r>
            <a:r>
              <a:rPr lang="en-GB" sz="3200" dirty="0" err="1">
                <a:latin typeface="Tw Cen MT" charset="0"/>
                <a:ea typeface="ＭＳ Ｐゴシック" charset="0"/>
                <a:cs typeface="ＭＳ Ｐゴシック" charset="0"/>
              </a:rPr>
              <a:t>economiche</a:t>
            </a:r>
            <a:endParaRPr lang="en-GB" sz="3200" dirty="0">
              <a:latin typeface="Tw Cen MT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3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3200" dirty="0" err="1">
                <a:latin typeface="Tw Cen MT" charset="0"/>
                <a:ea typeface="ＭＳ Ｐゴシック" charset="0"/>
                <a:cs typeface="ＭＳ Ｐゴシック" charset="0"/>
              </a:rPr>
              <a:t>Rapporti</a:t>
            </a:r>
            <a:r>
              <a:rPr lang="en-GB" sz="3200" dirty="0">
                <a:latin typeface="Tw Cen MT" charset="0"/>
                <a:ea typeface="ＭＳ Ｐゴシック" charset="0"/>
                <a:cs typeface="ＭＳ Ｐゴシック" charset="0"/>
              </a:rPr>
              <a:t> </a:t>
            </a:r>
            <a:r>
              <a:rPr lang="en-GB" sz="3200" dirty="0" err="1">
                <a:latin typeface="Tw Cen MT" charset="0"/>
                <a:ea typeface="ＭＳ Ｐゴシック" charset="0"/>
                <a:cs typeface="ＭＳ Ｐゴシック" charset="0"/>
              </a:rPr>
              <a:t>egemonia</a:t>
            </a:r>
            <a:r>
              <a:rPr lang="en-GB" sz="3200" dirty="0">
                <a:latin typeface="Tw Cen MT" charset="0"/>
                <a:ea typeface="ＭＳ Ｐゴシック" charset="0"/>
                <a:cs typeface="ＭＳ Ｐゴシック" charset="0"/>
              </a:rPr>
              <a:t>/</a:t>
            </a:r>
            <a:r>
              <a:rPr lang="en-GB" sz="3200" dirty="0" err="1">
                <a:latin typeface="Tw Cen MT" charset="0"/>
                <a:ea typeface="ＭＳ Ｐゴシック" charset="0"/>
                <a:cs typeface="ＭＳ Ｐゴシック" charset="0"/>
              </a:rPr>
              <a:t>subalternità</a:t>
            </a:r>
            <a:r>
              <a:rPr lang="en-GB" sz="3200" dirty="0">
                <a:latin typeface="Tw Cen MT" charset="0"/>
                <a:ea typeface="ＭＳ Ｐゴシック" charset="0"/>
                <a:cs typeface="ＭＳ Ｐゴシック" charset="0"/>
              </a:rPr>
              <a:t>; Agency</a:t>
            </a:r>
          </a:p>
          <a:p>
            <a:pPr eaLnBrk="1" hangingPunct="1">
              <a:lnSpc>
                <a:spcPct val="93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3200" dirty="0" err="1">
                <a:latin typeface="Tw Cen MT" charset="0"/>
                <a:ea typeface="ＭＳ Ｐゴシック" charset="0"/>
                <a:cs typeface="ＭＳ Ｐゴシック" charset="0"/>
              </a:rPr>
              <a:t>Classe</a:t>
            </a:r>
            <a:r>
              <a:rPr lang="en-GB" sz="3200" dirty="0">
                <a:latin typeface="Tw Cen MT" charset="0"/>
                <a:ea typeface="ＭＳ Ｐゴシック" charset="0"/>
                <a:cs typeface="ＭＳ Ｐゴシック" charset="0"/>
              </a:rPr>
              <a:t> </a:t>
            </a:r>
            <a:r>
              <a:rPr lang="en-GB" sz="3200" dirty="0">
                <a:latin typeface="Symbol" charset="0"/>
                <a:ea typeface="ＭＳ Ｐゴシック" charset="0"/>
                <a:cs typeface="ＭＳ Ｐゴシック" charset="0"/>
              </a:rPr>
              <a:t></a:t>
            </a:r>
            <a:r>
              <a:rPr lang="en-GB" sz="3200" dirty="0">
                <a:latin typeface="Tw Cen MT" charset="0"/>
                <a:ea typeface="ＭＳ Ｐゴシック" charset="0"/>
                <a:cs typeface="ＭＳ Ｐゴシック" charset="0"/>
              </a:rPr>
              <a:t> </a:t>
            </a:r>
            <a:r>
              <a:rPr lang="en-GB" sz="3200" dirty="0" err="1">
                <a:latin typeface="Tw Cen MT" charset="0"/>
                <a:ea typeface="ＭＳ Ｐゴシック" charset="0"/>
                <a:cs typeface="ＭＳ Ｐゴシック" charset="0"/>
              </a:rPr>
              <a:t>occupazione</a:t>
            </a:r>
            <a:r>
              <a:rPr lang="en-GB" sz="3200" dirty="0">
                <a:latin typeface="Tw Cen MT" charset="0"/>
                <a:ea typeface="ＭＳ Ｐゴシック" charset="0"/>
                <a:cs typeface="ＭＳ Ｐゴシック" charset="0"/>
              </a:rPr>
              <a:t> (Cultural Studies –CSS)</a:t>
            </a:r>
          </a:p>
        </p:txBody>
      </p:sp>
    </p:spTree>
  </p:cSld>
  <p:clrMapOvr>
    <a:masterClrMapping/>
  </p:clrMapOvr>
  <p:transition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533400"/>
            <a:ext cx="7766050" cy="696913"/>
          </a:xfrm>
        </p:spPr>
        <p:txBody>
          <a:bodyPr lIns="0" tIns="0" rIns="0" bIns="0">
            <a:spAutoFit/>
          </a:bodyPr>
          <a:lstStyle/>
          <a:p>
            <a:pPr eaLnBrk="1" hangingPunct="1"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4800">
                <a:latin typeface="Tw Cen MT" charset="0"/>
                <a:ea typeface="ＭＳ Ｐゴシック" charset="0"/>
                <a:cs typeface="ＭＳ Ｐゴシック" charset="0"/>
              </a:rPr>
              <a:t>etnie</a:t>
            </a:r>
          </a:p>
        </p:txBody>
      </p:sp>
      <p:sp>
        <p:nvSpPr>
          <p:cNvPr id="36866" name="Rectangle 3"/>
          <p:cNvSpPr>
            <a:spLocks noGrp="1" noChangeArrowheads="1"/>
          </p:cNvSpPr>
          <p:nvPr>
            <p:ph idx="1"/>
          </p:nvPr>
        </p:nvSpPr>
        <p:spPr>
          <a:xfrm>
            <a:off x="774700" y="2041525"/>
            <a:ext cx="7593013" cy="4276863"/>
          </a:xfrm>
        </p:spPr>
        <p:txBody>
          <a:bodyPr lIns="0" tIns="0" rIns="0" bIns="0">
            <a:spAutoFit/>
          </a:bodyPr>
          <a:lstStyle/>
          <a:p>
            <a:pPr eaLnBrk="1" hangingPunct="1">
              <a:lnSpc>
                <a:spcPct val="93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3200" dirty="0" err="1">
                <a:latin typeface="Tw Cen MT" charset="0"/>
                <a:ea typeface="ＭＳ Ｐゴシック" charset="0"/>
                <a:cs typeface="ＭＳ Ｐゴシック" charset="0"/>
              </a:rPr>
              <a:t>Gruppo</a:t>
            </a:r>
            <a:r>
              <a:rPr lang="en-GB" sz="3200" dirty="0">
                <a:latin typeface="Tw Cen MT" charset="0"/>
                <a:ea typeface="ＭＳ Ｐゴシック" charset="0"/>
                <a:cs typeface="ＭＳ Ｐゴシック" charset="0"/>
              </a:rPr>
              <a:t> </a:t>
            </a:r>
            <a:r>
              <a:rPr lang="en-GB" sz="3200" dirty="0" err="1">
                <a:latin typeface="Tw Cen MT" charset="0"/>
                <a:ea typeface="ＭＳ Ｐゴシック" charset="0"/>
                <a:cs typeface="ＭＳ Ｐゴシック" charset="0"/>
              </a:rPr>
              <a:t>che</a:t>
            </a:r>
            <a:r>
              <a:rPr lang="en-GB" sz="3200" dirty="0">
                <a:latin typeface="Tw Cen MT" charset="0"/>
                <a:ea typeface="ＭＳ Ｐゴシック" charset="0"/>
                <a:cs typeface="ＭＳ Ｐゴシック" charset="0"/>
              </a:rPr>
              <a:t> </a:t>
            </a:r>
            <a:r>
              <a:rPr lang="en-GB" sz="3200" dirty="0" err="1">
                <a:latin typeface="Tw Cen MT" charset="0"/>
                <a:ea typeface="ＭＳ Ｐゴシック" charset="0"/>
                <a:cs typeface="ＭＳ Ｐゴシック" charset="0"/>
              </a:rPr>
              <a:t>condivide</a:t>
            </a:r>
            <a:r>
              <a:rPr lang="en-GB" sz="3200" dirty="0">
                <a:latin typeface="Tw Cen MT" charset="0"/>
                <a:ea typeface="ＭＳ Ｐゴシック" charset="0"/>
                <a:cs typeface="ＭＳ Ｐゴシック" charset="0"/>
              </a:rPr>
              <a:t> </a:t>
            </a:r>
            <a:r>
              <a:rPr lang="en-GB" sz="3200" dirty="0" err="1">
                <a:latin typeface="Tw Cen MT" charset="0"/>
                <a:ea typeface="ＭＳ Ｐゴシック" charset="0"/>
                <a:cs typeface="ＭＳ Ｐゴシック" charset="0"/>
              </a:rPr>
              <a:t>cultura</a:t>
            </a:r>
            <a:r>
              <a:rPr lang="en-GB" sz="3200" dirty="0">
                <a:latin typeface="Tw Cen MT" charset="0"/>
                <a:ea typeface="ＭＳ Ｐゴシック" charset="0"/>
                <a:cs typeface="ＭＳ Ｐゴシック" charset="0"/>
              </a:rPr>
              <a:t>  </a:t>
            </a:r>
            <a:r>
              <a:rPr lang="en-GB" sz="3200" b="1" dirty="0">
                <a:solidFill>
                  <a:schemeClr val="accent2"/>
                </a:solidFill>
                <a:latin typeface="Tw Cen MT" charset="0"/>
                <a:ea typeface="ＭＳ Ｐゴシック" charset="0"/>
                <a:cs typeface="ＭＳ Ｐゴシック" charset="0"/>
              </a:rPr>
              <a:t>e/o </a:t>
            </a:r>
            <a:r>
              <a:rPr lang="en-GB" sz="3200" dirty="0">
                <a:latin typeface="Tw Cen MT" charset="0"/>
                <a:ea typeface="ＭＳ Ｐゴシック" charset="0"/>
                <a:cs typeface="ＭＳ Ｐゴシック" charset="0"/>
              </a:rPr>
              <a:t>lingua, </a:t>
            </a:r>
            <a:r>
              <a:rPr lang="en-GB" sz="3200" dirty="0" err="1">
                <a:latin typeface="Tw Cen MT" charset="0"/>
                <a:ea typeface="ＭＳ Ｐゴシック" charset="0"/>
                <a:cs typeface="ＭＳ Ｐゴシック" charset="0"/>
              </a:rPr>
              <a:t>tradizione</a:t>
            </a:r>
            <a:r>
              <a:rPr lang="en-GB" sz="3200" dirty="0">
                <a:latin typeface="Tw Cen MT" charset="0"/>
                <a:ea typeface="ＭＳ Ｐゴシック" charset="0"/>
                <a:cs typeface="ＭＳ Ｐゴシック" charset="0"/>
              </a:rPr>
              <a:t>, </a:t>
            </a:r>
            <a:r>
              <a:rPr lang="en-GB" sz="3200" dirty="0" err="1">
                <a:latin typeface="Tw Cen MT" charset="0"/>
                <a:ea typeface="ＭＳ Ｐゴシック" charset="0"/>
                <a:cs typeface="ＭＳ Ｐゴシック" charset="0"/>
              </a:rPr>
              <a:t>territorio</a:t>
            </a:r>
            <a:endParaRPr lang="en-GB" sz="3200" dirty="0">
              <a:latin typeface="Tw Cen MT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3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en-GB" sz="3200" dirty="0">
              <a:latin typeface="Tw Cen MT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3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3200" dirty="0" err="1">
                <a:latin typeface="Tw Cen MT" charset="0"/>
                <a:ea typeface="ＭＳ Ｐゴシック" charset="0"/>
                <a:cs typeface="ＭＳ Ｐゴシック" charset="0"/>
              </a:rPr>
              <a:t>Cultura</a:t>
            </a:r>
            <a:r>
              <a:rPr lang="en-GB" sz="3200" dirty="0">
                <a:latin typeface="Tw Cen MT" charset="0"/>
                <a:ea typeface="ＭＳ Ｐゴシック" charset="0"/>
                <a:cs typeface="ＭＳ Ｐゴシック" charset="0"/>
              </a:rPr>
              <a:t> </a:t>
            </a:r>
            <a:r>
              <a:rPr lang="en-GB" sz="3200" b="1" dirty="0">
                <a:solidFill>
                  <a:schemeClr val="accent2"/>
                </a:solidFill>
                <a:latin typeface="Symbol" charset="0"/>
                <a:ea typeface="ＭＳ Ｐゴシック" charset="0"/>
                <a:cs typeface="ＭＳ Ｐゴシック" charset="0"/>
              </a:rPr>
              <a:t> </a:t>
            </a:r>
            <a:r>
              <a:rPr lang="en-GB" sz="3200" dirty="0">
                <a:latin typeface="Tw Cen MT" charset="0"/>
                <a:ea typeface="ＭＳ Ｐゴシック" charset="0"/>
                <a:cs typeface="ＭＳ Ｐゴシック" charset="0"/>
              </a:rPr>
              <a:t>lingua </a:t>
            </a:r>
            <a:r>
              <a:rPr lang="en-GB" sz="3200" b="1" dirty="0">
                <a:solidFill>
                  <a:schemeClr val="accent2"/>
                </a:solidFill>
                <a:latin typeface="Symbol" charset="0"/>
                <a:ea typeface="ＭＳ Ｐゴシック" charset="0"/>
                <a:cs typeface="ＭＳ Ｐゴシック" charset="0"/>
              </a:rPr>
              <a:t> </a:t>
            </a:r>
            <a:r>
              <a:rPr lang="en-GB" sz="3200" dirty="0" err="1">
                <a:latin typeface="Tahoma" charset="0"/>
                <a:ea typeface="ＭＳ Ｐゴシック" charset="0"/>
                <a:cs typeface="ＭＳ Ｐゴシック" charset="0"/>
              </a:rPr>
              <a:t>territorio</a:t>
            </a:r>
            <a:endParaRPr lang="en-GB" sz="3200" dirty="0">
              <a:latin typeface="Tahoma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101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en-GB" sz="3200" dirty="0">
              <a:latin typeface="Tahoma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93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3200" dirty="0" err="1">
                <a:latin typeface="Tw Cen MT" charset="0"/>
                <a:ea typeface="ＭＳ Ｐゴシック" charset="0"/>
                <a:cs typeface="ＭＳ Ｐゴシック" charset="0"/>
              </a:rPr>
              <a:t>Etnia</a:t>
            </a:r>
            <a:r>
              <a:rPr lang="en-GB" sz="3200" dirty="0">
                <a:latin typeface="Tw Cen MT" charset="0"/>
                <a:ea typeface="ＭＳ Ｐゴシック" charset="0"/>
                <a:cs typeface="ＭＳ Ｐゴシック" charset="0"/>
              </a:rPr>
              <a:t> non </a:t>
            </a:r>
            <a:r>
              <a:rPr lang="en-GB" sz="3200" dirty="0" err="1">
                <a:latin typeface="Tw Cen MT" charset="0"/>
                <a:ea typeface="ＭＳ Ｐゴシック" charset="0"/>
                <a:cs typeface="ＭＳ Ｐゴシック" charset="0"/>
              </a:rPr>
              <a:t>è</a:t>
            </a:r>
            <a:r>
              <a:rPr lang="en-GB" sz="3200" dirty="0">
                <a:latin typeface="Tw Cen MT" charset="0"/>
                <a:ea typeface="ＭＳ Ｐゴシック" charset="0"/>
                <a:cs typeface="ＭＳ Ｐゴシック" charset="0"/>
              </a:rPr>
              <a:t> </a:t>
            </a:r>
            <a:r>
              <a:rPr lang="en-GB" sz="3200" dirty="0" err="1">
                <a:latin typeface="Tw Cen MT" charset="0"/>
                <a:ea typeface="ＭＳ Ｐゴシック" charset="0"/>
                <a:cs typeface="ＭＳ Ｐゴシック" charset="0"/>
              </a:rPr>
              <a:t>fondamento</a:t>
            </a:r>
            <a:r>
              <a:rPr lang="en-GB" sz="3200" dirty="0">
                <a:latin typeface="Tw Cen MT" charset="0"/>
                <a:ea typeface="ＭＳ Ｐゴシック" charset="0"/>
                <a:cs typeface="ＭＳ Ｐゴシック" charset="0"/>
              </a:rPr>
              <a:t> </a:t>
            </a:r>
            <a:r>
              <a:rPr lang="en-GB" sz="3200" dirty="0" err="1">
                <a:latin typeface="Tw Cen MT" charset="0"/>
                <a:ea typeface="ＭＳ Ｐゴシック" charset="0"/>
                <a:cs typeface="ＭＳ Ｐゴシック" charset="0"/>
              </a:rPr>
              <a:t>naturale</a:t>
            </a:r>
            <a:r>
              <a:rPr lang="en-GB" sz="3200" dirty="0">
                <a:latin typeface="Tw Cen MT" charset="0"/>
                <a:ea typeface="ＭＳ Ｐゴシック" charset="0"/>
                <a:cs typeface="ＭＳ Ｐゴシック" charset="0"/>
              </a:rPr>
              <a:t>, ma </a:t>
            </a:r>
            <a:r>
              <a:rPr lang="en-GB" sz="3200" dirty="0" err="1">
                <a:latin typeface="Tw Cen MT" charset="0"/>
                <a:ea typeface="ＭＳ Ｐゴシック" charset="0"/>
                <a:cs typeface="ＭＳ Ｐゴシック" charset="0"/>
              </a:rPr>
              <a:t>sentimento</a:t>
            </a:r>
            <a:r>
              <a:rPr lang="en-GB" sz="3200" dirty="0">
                <a:latin typeface="Tw Cen MT" charset="0"/>
                <a:ea typeface="ＭＳ Ｐゴシック" charset="0"/>
                <a:cs typeface="ＭＳ Ｐゴシック" charset="0"/>
              </a:rPr>
              <a:t> di </a:t>
            </a:r>
            <a:r>
              <a:rPr lang="en-GB" sz="3200" dirty="0" err="1">
                <a:latin typeface="Tw Cen MT" charset="0"/>
                <a:ea typeface="ＭＳ Ｐゴシック" charset="0"/>
                <a:cs typeface="ＭＳ Ｐゴシック" charset="0"/>
              </a:rPr>
              <a:t>appartenenza</a:t>
            </a:r>
            <a:endParaRPr lang="en-GB" sz="3200" dirty="0">
              <a:latin typeface="Tw Cen MT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ransition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olo verticale 3"/>
          <p:cNvSpPr>
            <a:spLocks noGrp="1"/>
          </p:cNvSpPr>
          <p:nvPr>
            <p:ph type="title" orient="vert"/>
          </p:nvPr>
        </p:nvSpPr>
        <p:spPr/>
        <p:txBody>
          <a:bodyPr/>
          <a:lstStyle/>
          <a:p>
            <a:pPr eaLnBrk="1" hangingPunct="1"/>
            <a:r>
              <a:rPr lang="it-IT">
                <a:latin typeface="Tw Cen MT" charset="0"/>
                <a:ea typeface="ＭＳ Ｐゴシック" charset="0"/>
                <a:cs typeface="ＭＳ Ｐゴシック" charset="0"/>
              </a:rPr>
              <a:t>Catalogo etnico</a:t>
            </a:r>
          </a:p>
        </p:txBody>
      </p:sp>
      <p:sp>
        <p:nvSpPr>
          <p:cNvPr id="38914" name="Segnaposto testo verticale 4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pPr eaLnBrk="1" hangingPunct="1"/>
            <a:endParaRPr lang="it-IT">
              <a:latin typeface="Tw Cen MT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8915" name="Segnaposto contenuto 7" descr="mappe08.jpg"/>
          <p:cNvPicPr>
            <a:picLocks noGrp="1" noChangeAspect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4728" r="-74728"/>
          <a:stretch>
            <a:fillRect/>
          </a:stretch>
        </p:blipFill>
        <p:spPr>
          <a:xfrm>
            <a:off x="0" y="685800"/>
            <a:ext cx="8912225" cy="5334000"/>
          </a:xfrm>
        </p:spPr>
      </p:pic>
    </p:spTree>
  </p:cSld>
  <p:clrMapOvr>
    <a:masterClrMapping/>
  </p:clrMapOvr>
  <p:transition>
    <p:wheel spokes="2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Immagine 3" descr="IMG_20181004_19294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677131"/>
      </p:ext>
    </p:extLst>
  </p:cSld>
  <p:clrMapOvr>
    <a:masterClrMapping/>
  </p:clrMapOvr>
  <p:transition>
    <p:wheel spokes="2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1026" descr="D:\Piero\foto robi\cardpost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022350"/>
            <a:ext cx="6248400" cy="506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8" name="Text Box 1027"/>
          <p:cNvSpPr txBox="1">
            <a:spLocks noChangeArrowheads="1"/>
          </p:cNvSpPr>
          <p:nvPr/>
        </p:nvSpPr>
        <p:spPr bwMode="auto">
          <a:xfrm>
            <a:off x="457200" y="6096000"/>
            <a:ext cx="45720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sz="1800" i="1">
                <a:solidFill>
                  <a:schemeClr val="bg1"/>
                </a:solidFill>
                <a:latin typeface="Courier New" charset="0"/>
              </a:rPr>
              <a:t>The People of India</a:t>
            </a:r>
            <a:r>
              <a:rPr lang="it-IT" sz="1800">
                <a:solidFill>
                  <a:schemeClr val="bg1"/>
                </a:solidFill>
                <a:latin typeface="Courier New" charset="0"/>
              </a:rPr>
              <a:t>, 1868-75</a:t>
            </a:r>
            <a:endParaRPr lang="it-IT" sz="1800" i="1">
              <a:solidFill>
                <a:schemeClr val="bg1"/>
              </a:solidFill>
              <a:latin typeface="Courier New" charset="0"/>
            </a:endParaRPr>
          </a:p>
        </p:txBody>
      </p:sp>
      <p:sp>
        <p:nvSpPr>
          <p:cNvPr id="39939" name="Text Box 1028"/>
          <p:cNvSpPr txBox="1">
            <a:spLocks noChangeArrowheads="1"/>
          </p:cNvSpPr>
          <p:nvPr/>
        </p:nvSpPr>
        <p:spPr bwMode="auto">
          <a:xfrm>
            <a:off x="4800600" y="6096000"/>
            <a:ext cx="434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sz="1800" i="1">
                <a:solidFill>
                  <a:schemeClr val="bg1"/>
                </a:solidFill>
                <a:latin typeface="Courier New" charset="0"/>
              </a:rPr>
              <a:t>Types malgaches, </a:t>
            </a:r>
            <a:r>
              <a:rPr lang="it-IT" sz="1800">
                <a:solidFill>
                  <a:schemeClr val="bg1"/>
                </a:solidFill>
                <a:latin typeface="Courier New" charset="0"/>
              </a:rPr>
              <a:t>1905</a:t>
            </a:r>
            <a:endParaRPr lang="it-IT" sz="1800">
              <a:solidFill>
                <a:schemeClr val="bg1"/>
              </a:solidFill>
            </a:endParaRPr>
          </a:p>
        </p:txBody>
      </p:sp>
      <p:sp>
        <p:nvSpPr>
          <p:cNvPr id="39940" name="CasellaDiTesto 4"/>
          <p:cNvSpPr txBox="1">
            <a:spLocks noChangeArrowheads="1"/>
          </p:cNvSpPr>
          <p:nvPr/>
        </p:nvSpPr>
        <p:spPr bwMode="auto">
          <a:xfrm>
            <a:off x="2627784" y="548680"/>
            <a:ext cx="49466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800" dirty="0"/>
              <a:t>Colonialismo: catalogare per amministrare</a:t>
            </a:r>
          </a:p>
        </p:txBody>
      </p:sp>
    </p:spTree>
  </p:cSld>
  <p:clrMapOvr>
    <a:masterClrMapping/>
  </p:clrMapOvr>
  <p:transition>
    <p:wheel spokes="2"/>
  </p:transition>
</p:sld>
</file>

<file path=ppt/theme/theme1.xml><?xml version="1.0" encoding="utf-8"?>
<a:theme xmlns:a="http://schemas.openxmlformats.org/drawingml/2006/main" name="Multicolore">
  <a:themeElements>
    <a:clrScheme name="Multicolore">
      <a:dk1>
        <a:sysClr val="windowText" lastClr="000000"/>
      </a:dk1>
      <a:lt1>
        <a:sysClr val="window" lastClr="FFFFFF"/>
      </a:lt1>
      <a:dk2>
        <a:srgbClr val="252731"/>
      </a:dk2>
      <a:lt2>
        <a:srgbClr val="EAE7E4"/>
      </a:lt2>
      <a:accent1>
        <a:srgbClr val="990000"/>
      </a:accent1>
      <a:accent2>
        <a:srgbClr val="FF6600"/>
      </a:accent2>
      <a:accent3>
        <a:srgbClr val="FFBA00"/>
      </a:accent3>
      <a:accent4>
        <a:srgbClr val="99CC00"/>
      </a:accent4>
      <a:accent5>
        <a:srgbClr val="528A02"/>
      </a:accent5>
      <a:accent6>
        <a:srgbClr val="333333"/>
      </a:accent6>
      <a:hlink>
        <a:srgbClr val="660000"/>
      </a:hlink>
      <a:folHlink>
        <a:srgbClr val="CC3300"/>
      </a:folHlink>
    </a:clrScheme>
    <a:fontScheme name="Multicolore">
      <a:majorFont>
        <a:latin typeface="Corbel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Calibri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Multicolore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70000"/>
                <a:satMod val="150000"/>
              </a:schemeClr>
            </a:gs>
            <a:gs pos="100000">
              <a:schemeClr val="phClr">
                <a:tint val="95000"/>
                <a:satMod val="1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95000"/>
                <a:shade val="70000"/>
                <a:satMod val="150000"/>
              </a:schemeClr>
            </a:gs>
            <a:gs pos="100000">
              <a:schemeClr val="phClr">
                <a:tint val="100000"/>
                <a:shade val="100000"/>
                <a:satMod val="150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6600000" sx="101000" sy="101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50800" dir="5400000" sx="105000" sy="105000" algn="ctr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4800000"/>
            </a:lightRig>
          </a:scene3d>
          <a:sp3d prstMaterial="matte">
            <a:bevelT w="63500" h="50800" prst="angl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Multicolore.thmx</Template>
  <TotalTime>5021</TotalTime>
  <Words>298</Words>
  <Application>Microsoft Macintosh PowerPoint</Application>
  <PresentationFormat>Presentazione su schermo (4:3)</PresentationFormat>
  <Paragraphs>60</Paragraphs>
  <Slides>24</Slides>
  <Notes>5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11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24</vt:i4>
      </vt:variant>
    </vt:vector>
  </HeadingPairs>
  <TitlesOfParts>
    <vt:vector size="37" baseType="lpstr">
      <vt:lpstr>Calibri</vt:lpstr>
      <vt:lpstr>Comic Sans MS</vt:lpstr>
      <vt:lpstr>Corbel</vt:lpstr>
      <vt:lpstr>Courier New</vt:lpstr>
      <vt:lpstr>Eurostile</vt:lpstr>
      <vt:lpstr>Symbol</vt:lpstr>
      <vt:lpstr>Tahoma</vt:lpstr>
      <vt:lpstr>Times New Roman</vt:lpstr>
      <vt:lpstr>Tw Cen MT</vt:lpstr>
      <vt:lpstr>Verdana</vt:lpstr>
      <vt:lpstr>Wingdings</vt:lpstr>
      <vt:lpstr>Multicolore</vt:lpstr>
      <vt:lpstr>Diapositiva</vt:lpstr>
      <vt:lpstr>Gruppi e stratificazioni  sociali</vt:lpstr>
      <vt:lpstr>Caste </vt:lpstr>
      <vt:lpstr>Presentazione standard di PowerPoint</vt:lpstr>
      <vt:lpstr>Presentazione standard di PowerPoint</vt:lpstr>
      <vt:lpstr>Classi sociali</vt:lpstr>
      <vt:lpstr>etnie</vt:lpstr>
      <vt:lpstr>Catalogo etnico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Selvaggio, fine ‘800</vt:lpstr>
      <vt:lpstr>Presentazione standard di PowerPoint</vt:lpstr>
      <vt:lpstr>NEO_RAZZISMI? </vt:lpstr>
      <vt:lpstr>Presentazione standard di PowerPoint</vt:lpstr>
      <vt:lpstr>NEO_RAZZISMI</vt:lpstr>
      <vt:lpstr>Presentazione standard di PowerPoint</vt:lpstr>
      <vt:lpstr>Gruppo etnico</vt:lpstr>
      <vt:lpstr>Zone liminali</vt:lpstr>
      <vt:lpstr>Modello generativo  (F.Barth, Ethnic groups and Boundaries, 1969)</vt:lpstr>
      <vt:lpstr>Strumentalizzazioni ideologiche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corpo</dc:title>
  <cp:lastModifiedBy>ALTIN ROBERTA</cp:lastModifiedBy>
  <cp:revision>135</cp:revision>
  <dcterms:created xsi:type="dcterms:W3CDTF">2014-10-27T15:26:09Z</dcterms:created>
  <dcterms:modified xsi:type="dcterms:W3CDTF">2023-11-17T15:51:19Z</dcterms:modified>
</cp:coreProperties>
</file>