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447" r:id="rId2"/>
    <p:sldId id="304" r:id="rId3"/>
    <p:sldId id="424" r:id="rId4"/>
    <p:sldId id="410" r:id="rId5"/>
    <p:sldId id="425" r:id="rId6"/>
    <p:sldId id="412" r:id="rId7"/>
    <p:sldId id="446" r:id="rId8"/>
    <p:sldId id="445" r:id="rId9"/>
    <p:sldId id="426" r:id="rId10"/>
    <p:sldId id="427" r:id="rId11"/>
    <p:sldId id="422" r:id="rId12"/>
    <p:sldId id="428" r:id="rId13"/>
    <p:sldId id="430" r:id="rId14"/>
    <p:sldId id="431" r:id="rId15"/>
    <p:sldId id="432" r:id="rId16"/>
    <p:sldId id="433" r:id="rId17"/>
    <p:sldId id="423" r:id="rId18"/>
    <p:sldId id="434" r:id="rId19"/>
    <p:sldId id="435" r:id="rId20"/>
    <p:sldId id="438" r:id="rId21"/>
    <p:sldId id="436" r:id="rId22"/>
    <p:sldId id="437" r:id="rId23"/>
    <p:sldId id="439" r:id="rId24"/>
    <p:sldId id="440" r:id="rId25"/>
    <p:sldId id="443" r:id="rId26"/>
    <p:sldId id="441" r:id="rId27"/>
    <p:sldId id="442" r:id="rId28"/>
    <p:sldId id="444" r:id="rId29"/>
    <p:sldId id="416" r:id="rId30"/>
    <p:sldId id="417" r:id="rId31"/>
    <p:sldId id="418" r:id="rId32"/>
    <p:sldId id="419"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B3D8"/>
    <a:srgbClr val="FF24C5"/>
    <a:srgbClr val="FFB78B"/>
    <a:srgbClr val="D0D5F3"/>
    <a:srgbClr val="E2EFF3"/>
    <a:srgbClr val="ED7D31"/>
    <a:srgbClr val="8A7880"/>
    <a:srgbClr val="E7C693"/>
    <a:srgbClr val="74523B"/>
    <a:srgbClr val="A265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5" autoAdjust="0"/>
    <p:restoredTop sz="56505" autoAdjust="0"/>
  </p:normalViewPr>
  <p:slideViewPr>
    <p:cSldViewPr snapToGrid="0">
      <p:cViewPr varScale="1">
        <p:scale>
          <a:sx n="65" d="100"/>
          <a:sy n="65" d="100"/>
        </p:scale>
        <p:origin x="2742" y="6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F3D6E3-EEAE-9C4D-89DA-4E58A923814B}" type="datetimeFigureOut">
              <a:rPr lang="en-US" smtClean="0"/>
              <a:t>11/23/2023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D2169C-BAD3-5545-88D0-4BD7245BCC38}" type="slidenum">
              <a:rPr lang="en-US" smtClean="0"/>
              <a:t>‹N›</a:t>
            </a:fld>
            <a:endParaRPr lang="en-US"/>
          </a:p>
        </p:txBody>
      </p:sp>
    </p:spTree>
    <p:extLst>
      <p:ext uri="{BB962C8B-B14F-4D97-AF65-F5344CB8AC3E}">
        <p14:creationId xmlns:p14="http://schemas.microsoft.com/office/powerpoint/2010/main" val="3943391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Onthul</a:t>
            </a:r>
            <a:r>
              <a:rPr lang="en-US" dirty="0" smtClean="0"/>
              <a:t> in Augustus 1976</a:t>
            </a:r>
          </a:p>
          <a:p>
            <a:r>
              <a:rPr lang="en-US" dirty="0" smtClean="0"/>
              <a:t>Paarl</a:t>
            </a:r>
            <a:r>
              <a:rPr lang="en-US" baseline="0" dirty="0" smtClean="0"/>
              <a:t> is </a:t>
            </a:r>
            <a:r>
              <a:rPr lang="en-US" baseline="0" dirty="0" err="1" smtClean="0"/>
              <a:t>buurdorp</a:t>
            </a:r>
            <a:r>
              <a:rPr lang="en-US" baseline="0" dirty="0" smtClean="0"/>
              <a:t> </a:t>
            </a:r>
            <a:r>
              <a:rPr lang="en-US" baseline="0" dirty="0" err="1" smtClean="0"/>
              <a:t>aan</a:t>
            </a:r>
            <a:r>
              <a:rPr lang="en-US" baseline="0" dirty="0" smtClean="0"/>
              <a:t> Stellenbosch.</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3</a:t>
            </a:fld>
            <a:endParaRPr lang="en-US"/>
          </a:p>
        </p:txBody>
      </p:sp>
    </p:spTree>
    <p:extLst>
      <p:ext uri="{BB962C8B-B14F-4D97-AF65-F5344CB8AC3E}">
        <p14:creationId xmlns:p14="http://schemas.microsoft.com/office/powerpoint/2010/main" val="2941016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kern="1200" dirty="0" err="1" smtClean="0">
                <a:solidFill>
                  <a:schemeClr val="tx1"/>
                </a:solidFill>
                <a:effectLst/>
                <a:latin typeface="+mn-lt"/>
                <a:ea typeface="+mn-ea"/>
                <a:cs typeface="+mn-cs"/>
              </a:rPr>
              <a:t>Dit</a:t>
            </a:r>
            <a:r>
              <a:rPr lang="en-ZA" sz="1200" kern="1200" dirty="0" smtClean="0">
                <a:solidFill>
                  <a:schemeClr val="tx1"/>
                </a:solidFill>
                <a:effectLst/>
                <a:latin typeface="+mn-lt"/>
                <a:ea typeface="+mn-ea"/>
                <a:cs typeface="+mn-cs"/>
              </a:rPr>
              <a:t> is </a:t>
            </a:r>
            <a:r>
              <a:rPr lang="en-ZA" sz="1200" kern="1200" dirty="0" err="1" smtClean="0">
                <a:solidFill>
                  <a:schemeClr val="tx1"/>
                </a:solidFill>
                <a:effectLst/>
                <a:latin typeface="+mn-lt"/>
                <a:ea typeface="+mn-ea"/>
                <a:cs typeface="+mn-cs"/>
              </a:rPr>
              <a:t>nie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moeilik</a:t>
            </a:r>
            <a:r>
              <a:rPr lang="en-ZA" sz="1200" kern="1200" dirty="0" smtClean="0">
                <a:solidFill>
                  <a:schemeClr val="tx1"/>
                </a:solidFill>
                <a:effectLst/>
                <a:latin typeface="+mn-lt"/>
                <a:ea typeface="+mn-ea"/>
                <a:cs typeface="+mn-cs"/>
              </a:rPr>
              <a:t> om </a:t>
            </a:r>
            <a:r>
              <a:rPr lang="en-ZA" sz="1200" kern="1200" dirty="0" err="1" smtClean="0">
                <a:solidFill>
                  <a:schemeClr val="tx1"/>
                </a:solidFill>
                <a:effectLst/>
                <a:latin typeface="+mn-lt"/>
                <a:ea typeface="+mn-ea"/>
                <a:cs typeface="+mn-cs"/>
              </a:rPr>
              <a:t>te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verstaan</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dat</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daar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tussen</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wêreld</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Dialekafrikaans</a:t>
            </a:r>
            <a:r>
              <a:rPr lang="en-ZA" sz="1200" kern="1200" dirty="0" smtClean="0">
                <a:solidFill>
                  <a:schemeClr val="tx1"/>
                </a:solidFill>
                <a:effectLst/>
                <a:latin typeface="+mn-lt"/>
                <a:ea typeface="+mn-ea"/>
                <a:cs typeface="+mn-cs"/>
              </a:rPr>
              <a:t> en </a:t>
            </a:r>
            <a:r>
              <a:rPr lang="en-ZA" sz="1200" kern="1200" dirty="0" err="1" smtClean="0">
                <a:solidFill>
                  <a:schemeClr val="tx1"/>
                </a:solidFill>
                <a:effectLst/>
                <a:latin typeface="+mn-lt"/>
                <a:ea typeface="+mn-ea"/>
                <a:cs typeface="+mn-cs"/>
              </a:rPr>
              <a:t>Standaardafrikaans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sedertdien</a:t>
            </a:r>
            <a:r>
              <a:rPr lang="en-ZA" sz="1200" kern="1200" dirty="0" smtClean="0">
                <a:solidFill>
                  <a:schemeClr val="tx1"/>
                </a:solidFill>
                <a:effectLst/>
                <a:latin typeface="+mn-lt"/>
                <a:ea typeface="+mn-ea"/>
                <a:cs typeface="+mn-cs"/>
              </a:rPr>
              <a:t> ŉ </a:t>
            </a:r>
            <a:r>
              <a:rPr lang="en-ZA" sz="1200" kern="1200" dirty="0" err="1" smtClean="0">
                <a:solidFill>
                  <a:schemeClr val="tx1"/>
                </a:solidFill>
                <a:effectLst/>
                <a:latin typeface="+mn-lt"/>
                <a:ea typeface="+mn-ea"/>
                <a:cs typeface="+mn-cs"/>
              </a:rPr>
              <a:t>ongemaklike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afstand</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gevestig</a:t>
            </a:r>
            <a:r>
              <a:rPr lang="en-ZA" sz="1200" kern="1200" dirty="0" smtClean="0">
                <a:solidFill>
                  <a:schemeClr val="tx1"/>
                </a:solidFill>
                <a:effectLst/>
                <a:latin typeface="+mn-lt"/>
                <a:ea typeface="+mn-ea"/>
                <a:cs typeface="+mn-cs"/>
              </a:rPr>
              <a:t> is </a:t>
            </a:r>
            <a:r>
              <a:rPr lang="en-ZA" sz="1200" kern="1200" dirty="0" err="1" smtClean="0">
                <a:solidFill>
                  <a:schemeClr val="tx1"/>
                </a:solidFill>
                <a:effectLst/>
                <a:latin typeface="+mn-lt"/>
                <a:ea typeface="+mn-ea"/>
                <a:cs typeface="+mn-cs"/>
              </a:rPr>
              <a:t>nie</a:t>
            </a:r>
            <a:endParaRPr lang="en-ZA"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Kaaps</a:t>
            </a:r>
            <a:r>
              <a:rPr lang="en-US" sz="1200" kern="120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of </a:t>
            </a:r>
            <a:r>
              <a:rPr lang="en-US" sz="1200" kern="1200" baseline="0" dirty="0" err="1" smtClean="0">
                <a:solidFill>
                  <a:schemeClr val="tx1"/>
                </a:solidFill>
                <a:effectLst/>
                <a:latin typeface="+mn-lt"/>
                <a:ea typeface="+mn-ea"/>
                <a:cs typeface="+mn-cs"/>
              </a:rPr>
              <a:t>Kaapse</a:t>
            </a:r>
            <a:r>
              <a:rPr lang="en-US" sz="1200" kern="1200" baseline="0" dirty="0" smtClean="0">
                <a:solidFill>
                  <a:schemeClr val="tx1"/>
                </a:solidFill>
                <a:effectLst/>
                <a:latin typeface="+mn-lt"/>
                <a:ea typeface="+mn-ea"/>
                <a:cs typeface="+mn-cs"/>
              </a:rPr>
              <a:t> Afrikaans en </a:t>
            </a:r>
            <a:r>
              <a:rPr lang="en-US" sz="1200" kern="1200" baseline="0" dirty="0" err="1" smtClean="0">
                <a:solidFill>
                  <a:schemeClr val="tx1"/>
                </a:solidFill>
                <a:effectLst/>
                <a:latin typeface="+mn-lt"/>
                <a:ea typeface="+mn-ea"/>
                <a:cs typeface="+mn-cs"/>
              </a:rPr>
              <a:t>Standaardafrikaans</a:t>
            </a:r>
            <a:r>
              <a:rPr lang="en-US" sz="1200" kern="1200" baseline="0" dirty="0" smtClean="0">
                <a:solidFill>
                  <a:schemeClr val="tx1"/>
                </a:solidFill>
                <a:effectLst/>
                <a:latin typeface="+mn-lt"/>
                <a:ea typeface="+mn-ea"/>
                <a:cs typeface="+mn-cs"/>
              </a:rPr>
              <a:t>.</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16</a:t>
            </a:fld>
            <a:endParaRPr lang="en-US"/>
          </a:p>
        </p:txBody>
      </p:sp>
    </p:spTree>
    <p:extLst>
      <p:ext uri="{BB962C8B-B14F-4D97-AF65-F5344CB8AC3E}">
        <p14:creationId xmlns:p14="http://schemas.microsoft.com/office/powerpoint/2010/main" val="1104005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Carstens</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W.A.M. &amp; </a:t>
            </a: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Raidt</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E.H. 2019. </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Die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storie</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van Afrikaans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uit</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Europa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en</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van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Afrika</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Deel</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2 Die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Afrikageskiedenis</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van Afrikaans</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Pretoria: </a:t>
            </a: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Protea</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a:t>
            </a: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Boekhuis</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a:t>
            </a:r>
            <a:endParaRPr lang="en-GB" sz="1200" dirty="0" smtClean="0">
              <a:latin typeface="Trebuchet MS" panose="020B0603020202020204" pitchFamily="34" charset="0"/>
              <a:ea typeface="Calibri" panose="020F0502020204030204" pitchFamily="34" charset="0"/>
              <a:cs typeface="Times New Roman" panose="02020603050405020304" pitchFamily="18" charset="0"/>
            </a:endParaRPr>
          </a:p>
          <a:p>
            <a:endParaRPr lang="en-ZA" dirty="0"/>
          </a:p>
        </p:txBody>
      </p:sp>
      <p:sp>
        <p:nvSpPr>
          <p:cNvPr id="4" name="Slide Number Placeholder 3"/>
          <p:cNvSpPr>
            <a:spLocks noGrp="1"/>
          </p:cNvSpPr>
          <p:nvPr>
            <p:ph type="sldNum" sz="quarter" idx="10"/>
          </p:nvPr>
        </p:nvSpPr>
        <p:spPr/>
        <p:txBody>
          <a:bodyPr/>
          <a:lstStyle/>
          <a:p>
            <a:fld id="{0DE5E0DA-33C9-4161-8537-70885B77254F}" type="slidenum">
              <a:rPr lang="en-ZA" smtClean="0"/>
              <a:t>17</a:t>
            </a:fld>
            <a:endParaRPr lang="en-ZA"/>
          </a:p>
        </p:txBody>
      </p:sp>
    </p:spTree>
    <p:extLst>
      <p:ext uri="{BB962C8B-B14F-4D97-AF65-F5344CB8AC3E}">
        <p14:creationId xmlns:p14="http://schemas.microsoft.com/office/powerpoint/2010/main" val="1268201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0" i="0" kern="1200" dirty="0" smtClean="0">
                <a:solidFill>
                  <a:schemeClr val="tx1"/>
                </a:solidFill>
                <a:effectLst/>
                <a:latin typeface="+mn-lt"/>
                <a:ea typeface="+mn-ea"/>
                <a:cs typeface="+mn-cs"/>
              </a:rPr>
              <a:t>1925-1948: </a:t>
            </a:r>
            <a:r>
              <a:rPr lang="nl-NL" sz="1200" b="1" i="0" kern="1200" dirty="0" smtClean="0">
                <a:solidFill>
                  <a:schemeClr val="tx1"/>
                </a:solidFill>
                <a:effectLst/>
                <a:latin typeface="+mn-lt"/>
                <a:ea typeface="+mn-ea"/>
                <a:cs typeface="+mn-cs"/>
              </a:rPr>
              <a:t>Engels</a:t>
            </a:r>
            <a:r>
              <a:rPr lang="nl-NL" sz="1200" b="0" i="0" kern="1200" dirty="0" smtClean="0">
                <a:solidFill>
                  <a:schemeClr val="tx1"/>
                </a:solidFill>
                <a:effectLst/>
                <a:latin typeface="+mn-lt"/>
                <a:ea typeface="+mn-ea"/>
                <a:cs typeface="+mn-cs"/>
              </a:rPr>
              <a:t> en </a:t>
            </a:r>
            <a:r>
              <a:rPr lang="nl-NL" sz="1200" b="1" i="0" kern="1200" dirty="0" smtClean="0">
                <a:solidFill>
                  <a:schemeClr val="tx1"/>
                </a:solidFill>
                <a:effectLst/>
                <a:latin typeface="+mn-lt"/>
                <a:ea typeface="+mn-ea"/>
                <a:cs typeface="+mn-cs"/>
              </a:rPr>
              <a:t>Afrikaans</a:t>
            </a:r>
            <a:r>
              <a:rPr lang="nl-NL" sz="1200" b="0" i="0" kern="1200" dirty="0" smtClean="0">
                <a:solidFill>
                  <a:schemeClr val="tx1"/>
                </a:solidFill>
                <a:effectLst/>
                <a:latin typeface="+mn-lt"/>
                <a:ea typeface="+mn-ea"/>
                <a:cs typeface="+mn-cs"/>
              </a:rPr>
              <a:t> In hierdie tydperk was die staatsadministrasie, die weermag en die radio hoofsaaklik </a:t>
            </a:r>
            <a:r>
              <a:rPr lang="nl-NL" sz="1200" b="1" i="0" kern="1200" dirty="0" smtClean="0">
                <a:solidFill>
                  <a:schemeClr val="tx1"/>
                </a:solidFill>
                <a:effectLst/>
                <a:latin typeface="+mn-lt"/>
                <a:ea typeface="+mn-ea"/>
                <a:cs typeface="+mn-cs"/>
              </a:rPr>
              <a:t>Engels</a:t>
            </a:r>
            <a:r>
              <a:rPr lang="nl-NL" sz="1200" b="0" i="0" kern="1200" dirty="0" smtClean="0">
                <a:solidFill>
                  <a:schemeClr val="tx1"/>
                </a:solidFill>
                <a:effectLst/>
                <a:latin typeface="+mn-lt"/>
                <a:ea typeface="+mn-ea"/>
                <a:cs typeface="+mn-cs"/>
              </a:rPr>
              <a:t>, met </a:t>
            </a:r>
            <a:r>
              <a:rPr lang="nl-NL" sz="1200" b="1" i="0" kern="1200" dirty="0" smtClean="0">
                <a:solidFill>
                  <a:schemeClr val="tx1"/>
                </a:solidFill>
                <a:effectLst/>
                <a:latin typeface="+mn-lt"/>
                <a:ea typeface="+mn-ea"/>
                <a:cs typeface="+mn-cs"/>
              </a:rPr>
              <a:t>Afrikaans</a:t>
            </a:r>
            <a:r>
              <a:rPr lang="nl-NL" sz="1200" b="0" i="0" kern="1200" dirty="0" smtClean="0">
                <a:solidFill>
                  <a:schemeClr val="tx1"/>
                </a:solidFill>
                <a:effectLst/>
                <a:latin typeface="+mn-lt"/>
                <a:ea typeface="+mn-ea"/>
                <a:cs typeface="+mn-cs"/>
              </a:rPr>
              <a:t> wel as amptelike taal en as 'n skooltaal, maar sonder enige werklike mag (Webb 2001: 171). Die Afrikatale in SA 'het geen openbare rol gehad nie' (Webb 2001: 171) - dit was om die waarheid te sê, beskou as streekgebonde tale wat 'n beperkte kommunikatiewe rol gespeel he</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18</a:t>
            </a:fld>
            <a:endParaRPr lang="en-US"/>
          </a:p>
        </p:txBody>
      </p:sp>
    </p:spTree>
    <p:extLst>
      <p:ext uri="{BB962C8B-B14F-4D97-AF65-F5344CB8AC3E}">
        <p14:creationId xmlns:p14="http://schemas.microsoft.com/office/powerpoint/2010/main" val="28812761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0" i="0" kern="1200" dirty="0" smtClean="0">
                <a:solidFill>
                  <a:schemeClr val="tx1"/>
                </a:solidFill>
                <a:effectLst/>
                <a:latin typeface="+mn-lt"/>
                <a:ea typeface="+mn-ea"/>
                <a:cs typeface="+mn-cs"/>
              </a:rPr>
              <a:t>Ná die politieke bewindsoorname in 1948 deur die 'wit Afrikaanssprekende kieser' (Webb 2001: 171) het Afrikaans spoedig die dominante taal in die openbare lewe (die staatsdiens, weermag, media, kerk, onderwys) geword en die rolle ná die tweede Britse besetting van die Kaap in 1806 is in der waarheid omgeruil. Engels het as amptelike taal wel 'n groot rol bly speel in die openbare lewe, maar die politiek is grootliks bedryf in Afrikaans. Engels was in 'n groot mate ondergeskik aan Afrikaans.</a:t>
            </a:r>
          </a:p>
          <a:p>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Afrikatale</a:t>
            </a:r>
            <a:r>
              <a:rPr lang="en-ZA" sz="1200" b="0" i="0" kern="1200" dirty="0" smtClean="0">
                <a:solidFill>
                  <a:schemeClr val="tx1"/>
                </a:solidFill>
                <a:effectLst/>
                <a:latin typeface="+mn-lt"/>
                <a:ea typeface="+mn-ea"/>
                <a:cs typeface="+mn-cs"/>
              </a:rPr>
              <a:t> in SA is </a:t>
            </a:r>
            <a:r>
              <a:rPr lang="en-ZA" sz="1200" b="0" i="0" kern="1200" dirty="0" err="1" smtClean="0">
                <a:solidFill>
                  <a:schemeClr val="tx1"/>
                </a:solidFill>
                <a:effectLst/>
                <a:latin typeface="+mn-lt"/>
                <a:ea typeface="+mn-ea"/>
                <a:cs typeface="+mn-cs"/>
              </a:rPr>
              <a:t>volgens</a:t>
            </a:r>
            <a:r>
              <a:rPr lang="en-ZA" sz="1200" b="0" i="0" kern="1200" dirty="0" smtClean="0">
                <a:solidFill>
                  <a:schemeClr val="tx1"/>
                </a:solidFill>
                <a:effectLst/>
                <a:latin typeface="+mn-lt"/>
                <a:ea typeface="+mn-ea"/>
                <a:cs typeface="+mn-cs"/>
              </a:rPr>
              <a:t> Webb (2001: 171) "</a:t>
            </a:r>
            <a:r>
              <a:rPr lang="en-ZA" sz="1200" b="0" i="0" kern="1200" dirty="0" err="1" smtClean="0">
                <a:solidFill>
                  <a:schemeClr val="tx1"/>
                </a:solidFill>
                <a:effectLst/>
                <a:latin typeface="+mn-lt"/>
                <a:ea typeface="+mn-ea"/>
                <a:cs typeface="+mn-cs"/>
              </a:rPr>
              <a:t>formeel</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erken</a:t>
            </a:r>
            <a:r>
              <a:rPr lang="en-ZA" sz="1200" b="0" i="0" kern="1200" dirty="0" smtClean="0">
                <a:solidFill>
                  <a:schemeClr val="tx1"/>
                </a:solidFill>
                <a:effectLst/>
                <a:latin typeface="+mn-lt"/>
                <a:ea typeface="+mn-ea"/>
                <a:cs typeface="+mn-cs"/>
              </a:rPr>
              <a:t> in </a:t>
            </a:r>
            <a:r>
              <a:rPr lang="en-ZA" sz="1200" b="0" i="0" kern="1200" dirty="0" err="1" smtClean="0">
                <a:solidFill>
                  <a:schemeClr val="tx1"/>
                </a:solidFill>
                <a:effectLst/>
                <a:latin typeface="+mn-lt"/>
                <a:ea typeface="+mn-ea"/>
                <a:cs typeface="+mn-cs"/>
              </a:rPr>
              <a:t>goed</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gereglementeerde</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nasionale</a:t>
            </a:r>
            <a:r>
              <a:rPr lang="en-ZA" sz="1200" b="0" i="0" kern="1200" dirty="0" smtClean="0">
                <a:solidFill>
                  <a:schemeClr val="tx1"/>
                </a:solidFill>
                <a:effectLst/>
                <a:latin typeface="+mn-lt"/>
                <a:ea typeface="+mn-ea"/>
                <a:cs typeface="+mn-cs"/>
              </a:rPr>
              <a:t> state' en '</a:t>
            </a:r>
            <a:r>
              <a:rPr lang="en-ZA" sz="1200" b="0" i="0" kern="1200" dirty="0" err="1" smtClean="0">
                <a:solidFill>
                  <a:schemeClr val="tx1"/>
                </a:solidFill>
                <a:effectLst/>
                <a:latin typeface="+mn-lt"/>
                <a:ea typeface="+mn-ea"/>
                <a:cs typeface="+mn-cs"/>
              </a:rPr>
              <a:t>selfregerende</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gebiede</a:t>
            </a:r>
            <a:r>
              <a:rPr lang="en-ZA" sz="1200" b="0" i="0" kern="1200" dirty="0" smtClean="0">
                <a:solidFill>
                  <a:schemeClr val="tx1"/>
                </a:solidFill>
                <a:effectLst/>
                <a:latin typeface="+mn-lt"/>
                <a:ea typeface="+mn-ea"/>
                <a:cs typeface="+mn-cs"/>
              </a:rPr>
              <a:t>', en (is) 'n </a:t>
            </a:r>
            <a:r>
              <a:rPr lang="en-ZA" sz="1200" b="0" i="0" kern="1200" dirty="0" err="1" smtClean="0">
                <a:solidFill>
                  <a:schemeClr val="tx1"/>
                </a:solidFill>
                <a:effectLst/>
                <a:latin typeface="+mn-lt"/>
                <a:ea typeface="+mn-ea"/>
                <a:cs typeface="+mn-cs"/>
              </a:rPr>
              <a:t>netjies</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beheerde</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rol</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gegee</a:t>
            </a:r>
            <a:r>
              <a:rPr lang="en-ZA" sz="1200" b="0" i="0" kern="1200" dirty="0" smtClean="0">
                <a:solidFill>
                  <a:schemeClr val="tx1"/>
                </a:solidFill>
                <a:effectLst/>
                <a:latin typeface="+mn-lt"/>
                <a:ea typeface="+mn-ea"/>
                <a:cs typeface="+mn-cs"/>
              </a:rPr>
              <a:t> in </a:t>
            </a:r>
            <a:r>
              <a:rPr lang="en-ZA" sz="1200" b="0" i="0" kern="1200" dirty="0" err="1" smtClean="0">
                <a:solidFill>
                  <a:schemeClr val="tx1"/>
                </a:solidFill>
                <a:effectLst/>
                <a:latin typeface="+mn-lt"/>
                <a:ea typeface="+mn-ea"/>
                <a:cs typeface="+mn-cs"/>
              </a:rPr>
              <a:t>onderwysprogramme</a:t>
            </a:r>
            <a:r>
              <a:rPr lang="en-ZA" sz="1200" b="0" i="0" kern="1200" dirty="0" smtClean="0">
                <a:solidFill>
                  <a:schemeClr val="tx1"/>
                </a:solidFill>
                <a:effectLst/>
                <a:latin typeface="+mn-lt"/>
                <a:ea typeface="+mn-ea"/>
                <a:cs typeface="+mn-cs"/>
              </a:rPr>
              <a:t> en die </a:t>
            </a:r>
            <a:r>
              <a:rPr lang="en-ZA" sz="1200" b="0" i="0" kern="1200" dirty="0" err="1" smtClean="0">
                <a:solidFill>
                  <a:schemeClr val="tx1"/>
                </a:solidFill>
                <a:effectLst/>
                <a:latin typeface="+mn-lt"/>
                <a:ea typeface="+mn-ea"/>
                <a:cs typeface="+mn-cs"/>
              </a:rPr>
              <a:t>elektroniese</a:t>
            </a:r>
            <a:r>
              <a:rPr lang="en-ZA" sz="1200" b="0" i="0" kern="1200" dirty="0" smtClean="0">
                <a:solidFill>
                  <a:schemeClr val="tx1"/>
                </a:solidFill>
                <a:effectLst/>
                <a:latin typeface="+mn-lt"/>
                <a:ea typeface="+mn-ea"/>
                <a:cs typeface="+mn-cs"/>
              </a:rPr>
              <a:t> media, met </a:t>
            </a:r>
            <a:r>
              <a:rPr lang="en-ZA" sz="1200" b="0" i="0" kern="1200" dirty="0" err="1" smtClean="0">
                <a:solidFill>
                  <a:schemeClr val="tx1"/>
                </a:solidFill>
                <a:effectLst/>
                <a:latin typeface="+mn-lt"/>
                <a:ea typeface="+mn-ea"/>
                <a:cs typeface="+mn-cs"/>
              </a:rPr>
              <a:t>verdere</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erkenning</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deur</a:t>
            </a:r>
            <a:r>
              <a:rPr lang="en-ZA" sz="1200" b="0" i="0" kern="1200" dirty="0" smtClean="0">
                <a:solidFill>
                  <a:schemeClr val="tx1"/>
                </a:solidFill>
                <a:effectLst/>
                <a:latin typeface="+mn-lt"/>
                <a:ea typeface="+mn-ea"/>
                <a:cs typeface="+mn-cs"/>
              </a:rPr>
              <a:t> die </a:t>
            </a:r>
            <a:r>
              <a:rPr lang="en-ZA" sz="1200" b="0" i="0" kern="1200" dirty="0" err="1" smtClean="0">
                <a:solidFill>
                  <a:schemeClr val="tx1"/>
                </a:solidFill>
                <a:effectLst/>
                <a:latin typeface="+mn-lt"/>
                <a:ea typeface="+mn-ea"/>
                <a:cs typeface="+mn-cs"/>
              </a:rPr>
              <a:t>totstandbrenging</a:t>
            </a:r>
            <a:r>
              <a:rPr lang="en-ZA" sz="1200" b="0" i="0" kern="1200" dirty="0" smtClean="0">
                <a:solidFill>
                  <a:schemeClr val="tx1"/>
                </a:solidFill>
                <a:effectLst/>
                <a:latin typeface="+mn-lt"/>
                <a:ea typeface="+mn-ea"/>
                <a:cs typeface="+mn-cs"/>
              </a:rPr>
              <a:t> van </a:t>
            </a:r>
            <a:r>
              <a:rPr lang="en-ZA" sz="1200" b="0" i="0" kern="1200" dirty="0" err="1" smtClean="0">
                <a:solidFill>
                  <a:schemeClr val="tx1"/>
                </a:solidFill>
                <a:effectLst/>
                <a:latin typeface="+mn-lt"/>
                <a:ea typeface="+mn-ea"/>
                <a:cs typeface="+mn-cs"/>
              </a:rPr>
              <a:t>taalrade</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vir</a:t>
            </a:r>
            <a:r>
              <a:rPr lang="en-ZA" sz="1200" b="0" i="0" kern="1200" dirty="0" smtClean="0">
                <a:solidFill>
                  <a:schemeClr val="tx1"/>
                </a:solidFill>
                <a:effectLst/>
                <a:latin typeface="+mn-lt"/>
                <a:ea typeface="+mn-ea"/>
                <a:cs typeface="+mn-cs"/>
              </a:rPr>
              <a:t> die </a:t>
            </a:r>
            <a:r>
              <a:rPr lang="en-ZA" sz="1200" b="0" i="0" kern="1200" dirty="0" err="1" smtClean="0">
                <a:solidFill>
                  <a:schemeClr val="tx1"/>
                </a:solidFill>
                <a:effectLst/>
                <a:latin typeface="+mn-lt"/>
                <a:ea typeface="+mn-ea"/>
                <a:cs typeface="+mn-cs"/>
              </a:rPr>
              <a:t>onderskeie</a:t>
            </a:r>
            <a:r>
              <a:rPr lang="en-ZA" sz="1200" b="0" i="0" kern="1200" dirty="0" smtClean="0">
                <a:solidFill>
                  <a:schemeClr val="tx1"/>
                </a:solidFill>
                <a:effectLst/>
                <a:latin typeface="+mn-lt"/>
                <a:ea typeface="+mn-ea"/>
                <a:cs typeface="+mn-cs"/>
              </a:rPr>
              <a:t> </a:t>
            </a:r>
            <a:r>
              <a:rPr lang="en-ZA" sz="1200" b="0" i="0" kern="1200" dirty="0" err="1" smtClean="0">
                <a:solidFill>
                  <a:schemeClr val="tx1"/>
                </a:solidFill>
                <a:effectLst/>
                <a:latin typeface="+mn-lt"/>
                <a:ea typeface="+mn-ea"/>
                <a:cs typeface="+mn-cs"/>
              </a:rPr>
              <a:t>Afrikatale</a:t>
            </a:r>
            <a:r>
              <a:rPr lang="en-ZA" sz="1200" b="0" i="0" kern="1200" dirty="0" smtClean="0">
                <a:solidFill>
                  <a:schemeClr val="tx1"/>
                </a:solidFill>
                <a:effectLst/>
                <a:latin typeface="+mn-lt"/>
                <a:ea typeface="+mn-ea"/>
                <a:cs typeface="+mn-cs"/>
              </a:rPr>
              <a:t>)".</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19</a:t>
            </a:fld>
            <a:endParaRPr lang="en-US"/>
          </a:p>
        </p:txBody>
      </p:sp>
    </p:spTree>
    <p:extLst>
      <p:ext uri="{BB962C8B-B14F-4D97-AF65-F5344CB8AC3E}">
        <p14:creationId xmlns:p14="http://schemas.microsoft.com/office/powerpoint/2010/main" val="826184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smtClean="0">
                <a:solidFill>
                  <a:schemeClr val="tx1"/>
                </a:solidFill>
                <a:effectLst/>
                <a:latin typeface="+mn-lt"/>
                <a:ea typeface="+mn-ea"/>
                <a:cs typeface="+mn-cs"/>
              </a:rPr>
              <a:t>ŉ </a:t>
            </a:r>
            <a:r>
              <a:rPr lang="en-ZA" sz="1200" kern="1200" dirty="0" err="1" smtClean="0">
                <a:solidFill>
                  <a:schemeClr val="tx1"/>
                </a:solidFill>
                <a:effectLst/>
                <a:latin typeface="+mn-lt"/>
                <a:ea typeface="+mn-ea"/>
                <a:cs typeface="+mn-cs"/>
              </a:rPr>
              <a:t>Terugblik</a:t>
            </a:r>
            <a:r>
              <a:rPr lang="en-ZA" sz="1200" kern="1200" dirty="0" smtClean="0">
                <a:solidFill>
                  <a:schemeClr val="tx1"/>
                </a:solidFill>
                <a:effectLst/>
                <a:latin typeface="+mn-lt"/>
                <a:ea typeface="+mn-ea"/>
                <a:cs typeface="+mn-cs"/>
              </a:rPr>
              <a:t> op die </a:t>
            </a:r>
            <a:r>
              <a:rPr lang="en-ZA" sz="1200" kern="1200" dirty="0" err="1" smtClean="0">
                <a:solidFill>
                  <a:schemeClr val="tx1"/>
                </a:solidFill>
                <a:effectLst/>
                <a:latin typeface="+mn-lt"/>
                <a:ea typeface="+mn-ea"/>
                <a:cs typeface="+mn-cs"/>
              </a:rPr>
              <a:t>Suid</a:t>
            </a:r>
            <a:r>
              <a:rPr lang="en-ZA" sz="1200" kern="1200" dirty="0" smtClean="0">
                <a:solidFill>
                  <a:schemeClr val="tx1"/>
                </a:solidFill>
                <a:effectLst/>
                <a:latin typeface="+mn-lt"/>
                <a:ea typeface="+mn-ea"/>
                <a:cs typeface="+mn-cs"/>
              </a:rPr>
              <a:t>-Afrikaanse </a:t>
            </a:r>
            <a:r>
              <a:rPr lang="en-ZA" sz="1200" kern="1200" dirty="0" err="1" smtClean="0">
                <a:solidFill>
                  <a:schemeClr val="tx1"/>
                </a:solidFill>
                <a:effectLst/>
                <a:latin typeface="+mn-lt"/>
                <a:ea typeface="+mn-ea"/>
                <a:cs typeface="+mn-cs"/>
              </a:rPr>
              <a:t>vaktaalsituasie</a:t>
            </a:r>
            <a:r>
              <a:rPr lang="en-ZA" sz="1200" kern="1200" dirty="0" smtClean="0">
                <a:solidFill>
                  <a:schemeClr val="tx1"/>
                </a:solidFill>
                <a:effectLst/>
                <a:latin typeface="+mn-lt"/>
                <a:ea typeface="+mn-ea"/>
                <a:cs typeface="+mn-cs"/>
              </a:rPr>
              <a:t> toon </a:t>
            </a:r>
            <a:r>
              <a:rPr lang="en-ZA" sz="1200" kern="1200" dirty="0" err="1" smtClean="0">
                <a:solidFill>
                  <a:schemeClr val="tx1"/>
                </a:solidFill>
                <a:effectLst/>
                <a:latin typeface="+mn-lt"/>
                <a:ea typeface="+mn-ea"/>
                <a:cs typeface="+mn-cs"/>
              </a:rPr>
              <a:t>dat</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Suid-Afrika</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gedurende</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vyftiger</a:t>
            </a:r>
            <a:r>
              <a:rPr lang="en-ZA" sz="1200" kern="1200" dirty="0" smtClean="0">
                <a:solidFill>
                  <a:schemeClr val="tx1"/>
                </a:solidFill>
                <a:effectLst/>
                <a:latin typeface="+mn-lt"/>
                <a:ea typeface="+mn-ea"/>
                <a:cs typeface="+mn-cs"/>
              </a:rPr>
              <a:t>-tot </a:t>
            </a:r>
            <a:r>
              <a:rPr lang="en-ZA" sz="1200" kern="1200" dirty="0" err="1" smtClean="0">
                <a:solidFill>
                  <a:schemeClr val="tx1"/>
                </a:solidFill>
                <a:effectLst/>
                <a:latin typeface="+mn-lt"/>
                <a:ea typeface="+mn-ea"/>
                <a:cs typeface="+mn-cs"/>
              </a:rPr>
              <a:t>negentigerjare</a:t>
            </a:r>
            <a:r>
              <a:rPr lang="en-ZA" sz="1200" kern="1200" dirty="0" smtClean="0">
                <a:solidFill>
                  <a:schemeClr val="tx1"/>
                </a:solidFill>
                <a:effectLst/>
                <a:latin typeface="+mn-lt"/>
                <a:ea typeface="+mn-ea"/>
                <a:cs typeface="+mn-cs"/>
              </a:rPr>
              <a:t> ŉ </a:t>
            </a:r>
            <a:r>
              <a:rPr lang="en-ZA" sz="1200" kern="1200" dirty="0" err="1" smtClean="0">
                <a:solidFill>
                  <a:schemeClr val="tx1"/>
                </a:solidFill>
                <a:effectLst/>
                <a:latin typeface="+mn-lt"/>
                <a:ea typeface="+mn-ea"/>
                <a:cs typeface="+mn-cs"/>
              </a:rPr>
              <a:t>bloeityd</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beleef</a:t>
            </a:r>
            <a:r>
              <a:rPr lang="en-ZA" sz="1200" kern="1200" dirty="0" smtClean="0">
                <a:solidFill>
                  <a:schemeClr val="tx1"/>
                </a:solidFill>
                <a:effectLst/>
                <a:latin typeface="+mn-lt"/>
                <a:ea typeface="+mn-ea"/>
                <a:cs typeface="+mn-cs"/>
              </a:rPr>
              <a:t> het in die </a:t>
            </a:r>
            <a:r>
              <a:rPr lang="en-ZA" sz="1200" kern="1200" dirty="0" err="1" smtClean="0">
                <a:solidFill>
                  <a:schemeClr val="tx1"/>
                </a:solidFill>
                <a:effectLst/>
                <a:latin typeface="+mn-lt"/>
                <a:ea typeface="+mn-ea"/>
                <a:cs typeface="+mn-cs"/>
              </a:rPr>
              <a:t>skepping</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veral</a:t>
            </a:r>
            <a:r>
              <a:rPr lang="en-ZA" sz="1200" kern="1200" dirty="0" smtClean="0">
                <a:solidFill>
                  <a:schemeClr val="tx1"/>
                </a:solidFill>
                <a:effectLst/>
                <a:latin typeface="+mn-lt"/>
                <a:ea typeface="+mn-ea"/>
                <a:cs typeface="+mn-cs"/>
              </a:rPr>
              <a:t> Afrikaanse </a:t>
            </a:r>
            <a:r>
              <a:rPr lang="en-ZA" sz="1200" kern="1200" dirty="0" err="1" smtClean="0">
                <a:solidFill>
                  <a:schemeClr val="tx1"/>
                </a:solidFill>
                <a:effectLst/>
                <a:latin typeface="+mn-lt"/>
                <a:ea typeface="+mn-ea"/>
                <a:cs typeface="+mn-cs"/>
              </a:rPr>
              <a:t>terminologie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Slegs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enkele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vakwoordeboeke</a:t>
            </a:r>
            <a:r>
              <a:rPr lang="en-ZA" sz="1200" kern="1200" dirty="0" smtClean="0">
                <a:solidFill>
                  <a:schemeClr val="tx1"/>
                </a:solidFill>
                <a:effectLst/>
                <a:latin typeface="+mn-lt"/>
                <a:ea typeface="+mn-ea"/>
                <a:cs typeface="+mn-cs"/>
              </a:rPr>
              <a:t>, wat </a:t>
            </a:r>
            <a:r>
              <a:rPr lang="en-ZA" sz="1200" kern="1200" dirty="0" err="1" smtClean="0">
                <a:solidFill>
                  <a:schemeClr val="tx1"/>
                </a:solidFill>
                <a:effectLst/>
                <a:latin typeface="+mn-lt"/>
                <a:ea typeface="+mn-ea"/>
                <a:cs typeface="+mn-cs"/>
              </a:rPr>
              <a:t>almal</a:t>
            </a:r>
            <a:r>
              <a:rPr lang="en-ZA" sz="1200" kern="1200" dirty="0" smtClean="0">
                <a:solidFill>
                  <a:schemeClr val="tx1"/>
                </a:solidFill>
                <a:effectLst/>
                <a:latin typeface="+mn-lt"/>
                <a:ea typeface="+mn-ea"/>
                <a:cs typeface="+mn-cs"/>
              </a:rPr>
              <a:t> private </a:t>
            </a:r>
            <a:r>
              <a:rPr lang="en-ZA" sz="1200" kern="1200" dirty="0" err="1" smtClean="0">
                <a:solidFill>
                  <a:schemeClr val="tx1"/>
                </a:solidFill>
                <a:effectLst/>
                <a:latin typeface="+mn-lt"/>
                <a:ea typeface="+mn-ea"/>
                <a:cs typeface="+mn-cs"/>
              </a:rPr>
              <a:t>inisiatiewe</a:t>
            </a:r>
            <a:r>
              <a:rPr lang="en-ZA" sz="1200" kern="1200" dirty="0" smtClean="0">
                <a:solidFill>
                  <a:schemeClr val="tx1"/>
                </a:solidFill>
                <a:effectLst/>
                <a:latin typeface="+mn-lt"/>
                <a:ea typeface="+mn-ea"/>
                <a:cs typeface="+mn-cs"/>
              </a:rPr>
              <a:t> was, word in </a:t>
            </a:r>
            <a:r>
              <a:rPr lang="en-ZA" sz="1200" kern="1200" dirty="0" err="1" smtClean="0">
                <a:solidFill>
                  <a:schemeClr val="tx1"/>
                </a:solidFill>
                <a:effectLst/>
                <a:latin typeface="+mn-lt"/>
                <a:ea typeface="+mn-ea"/>
                <a:cs typeface="+mn-cs"/>
              </a:rPr>
              <a:t>hierdie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tyd</a:t>
            </a:r>
            <a:r>
              <a:rPr lang="en-ZA" sz="1200" kern="1200" dirty="0" smtClean="0">
                <a:solidFill>
                  <a:schemeClr val="tx1"/>
                </a:solidFill>
                <a:effectLst/>
                <a:latin typeface="+mn-lt"/>
                <a:ea typeface="+mn-ea"/>
                <a:cs typeface="+mn-cs"/>
              </a:rPr>
              <a:t> in die </a:t>
            </a:r>
            <a:r>
              <a:rPr lang="en-ZA" sz="1200" kern="1200" dirty="0" err="1" smtClean="0">
                <a:solidFill>
                  <a:schemeClr val="tx1"/>
                </a:solidFill>
                <a:effectLst/>
                <a:latin typeface="+mn-lt"/>
                <a:ea typeface="+mn-ea"/>
                <a:cs typeface="+mn-cs"/>
              </a:rPr>
              <a:t>Afrikatale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gepubliseer</a:t>
            </a:r>
            <a:r>
              <a:rPr lang="en-ZA" sz="1200" kern="1200" dirty="0" smtClean="0">
                <a:solidFill>
                  <a:schemeClr val="tx1"/>
                </a:solidFill>
                <a:effectLst/>
                <a:latin typeface="+mn-lt"/>
                <a:ea typeface="+mn-ea"/>
                <a:cs typeface="+mn-cs"/>
              </a:rPr>
              <a:t> (Alberts 2003:137; Alberts 2015b).</a:t>
            </a:r>
          </a:p>
          <a:p>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huidige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lae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ontwikkelingsvlak</a:t>
            </a:r>
            <a:r>
              <a:rPr lang="en-ZA" sz="1200" kern="1200" dirty="0" smtClean="0">
                <a:solidFill>
                  <a:schemeClr val="tx1"/>
                </a:solidFill>
                <a:effectLst/>
                <a:latin typeface="+mn-lt"/>
                <a:ea typeface="+mn-ea"/>
                <a:cs typeface="+mn-cs"/>
              </a:rPr>
              <a:t> van die </a:t>
            </a:r>
            <a:r>
              <a:rPr lang="en-ZA" sz="1200" kern="1200" dirty="0" err="1" smtClean="0">
                <a:solidFill>
                  <a:schemeClr val="tx1"/>
                </a:solidFill>
                <a:effectLst/>
                <a:latin typeface="+mn-lt"/>
                <a:ea typeface="+mn-ea"/>
                <a:cs typeface="+mn-cs"/>
              </a:rPr>
              <a:t>vaktale</a:t>
            </a:r>
            <a:r>
              <a:rPr lang="en-ZA" sz="1200" kern="1200" dirty="0" smtClean="0">
                <a:solidFill>
                  <a:schemeClr val="tx1"/>
                </a:solidFill>
                <a:effectLst/>
                <a:latin typeface="+mn-lt"/>
                <a:ea typeface="+mn-ea"/>
                <a:cs typeface="+mn-cs"/>
              </a:rPr>
              <a:t> van die </a:t>
            </a:r>
            <a:r>
              <a:rPr lang="en-ZA" sz="1200" kern="1200" dirty="0" err="1" smtClean="0">
                <a:solidFill>
                  <a:schemeClr val="tx1"/>
                </a:solidFill>
                <a:effectLst/>
                <a:latin typeface="+mn-lt"/>
                <a:ea typeface="+mn-ea"/>
                <a:cs typeface="+mn-cs"/>
              </a:rPr>
              <a:t>Afrikatale</a:t>
            </a:r>
            <a:r>
              <a:rPr lang="en-ZA" sz="1200" kern="1200" dirty="0" smtClean="0">
                <a:solidFill>
                  <a:schemeClr val="tx1"/>
                </a:solidFill>
                <a:effectLst/>
                <a:latin typeface="+mn-lt"/>
                <a:ea typeface="+mn-ea"/>
                <a:cs typeface="+mn-cs"/>
              </a:rPr>
              <a:t> is </a:t>
            </a:r>
            <a:r>
              <a:rPr lang="en-ZA" sz="1200" kern="1200" dirty="0" err="1" smtClean="0">
                <a:solidFill>
                  <a:schemeClr val="tx1"/>
                </a:solidFill>
                <a:effectLst/>
                <a:latin typeface="+mn-lt"/>
                <a:ea typeface="+mn-ea"/>
                <a:cs typeface="+mn-cs"/>
              </a:rPr>
              <a:t>dus</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regstreekse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gevolg</a:t>
            </a:r>
            <a:r>
              <a:rPr lang="en-ZA" sz="1200" kern="1200" dirty="0" smtClean="0">
                <a:solidFill>
                  <a:schemeClr val="tx1"/>
                </a:solidFill>
                <a:effectLst/>
                <a:latin typeface="+mn-lt"/>
                <a:ea typeface="+mn-ea"/>
                <a:cs typeface="+mn-cs"/>
              </a:rPr>
              <a:t> van die </a:t>
            </a:r>
            <a:r>
              <a:rPr lang="en-ZA" sz="1200" kern="1200" dirty="0" err="1" smtClean="0">
                <a:solidFill>
                  <a:schemeClr val="tx1"/>
                </a:solidFill>
                <a:effectLst/>
                <a:latin typeface="+mn-lt"/>
                <a:ea typeface="+mn-ea"/>
                <a:cs typeface="+mn-cs"/>
              </a:rPr>
              <a:t>politieke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geskiedenis</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Suid-Afrika</a:t>
            </a:r>
            <a:r>
              <a:rPr lang="en-ZA"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2ED2169C-BAD3-5545-88D0-4BD7245BCC38}" type="slidenum">
              <a:rPr lang="en-US" smtClean="0"/>
              <a:t>20</a:t>
            </a:fld>
            <a:endParaRPr lang="en-US"/>
          </a:p>
        </p:txBody>
      </p:sp>
    </p:spTree>
    <p:extLst>
      <p:ext uri="{BB962C8B-B14F-4D97-AF65-F5344CB8AC3E}">
        <p14:creationId xmlns:p14="http://schemas.microsoft.com/office/powerpoint/2010/main" val="411800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0" i="0" kern="1200" dirty="0" smtClean="0">
                <a:solidFill>
                  <a:schemeClr val="tx1"/>
                </a:solidFill>
                <a:effectLst/>
                <a:latin typeface="+mn-lt"/>
                <a:ea typeface="+mn-ea"/>
                <a:cs typeface="+mn-cs"/>
              </a:rPr>
              <a:t>Die gebeure rondom </a:t>
            </a:r>
            <a:r>
              <a:rPr lang="nl-NL" sz="1200" b="1" i="0" kern="1200" dirty="0" smtClean="0">
                <a:solidFill>
                  <a:schemeClr val="tx1"/>
                </a:solidFill>
                <a:effectLst/>
                <a:latin typeface="+mn-lt"/>
                <a:ea typeface="+mn-ea"/>
                <a:cs typeface="+mn-cs"/>
              </a:rPr>
              <a:t>Soweto</a:t>
            </a:r>
            <a:r>
              <a:rPr lang="nl-NL" sz="1200" b="0" i="0" kern="1200" dirty="0" smtClean="0">
                <a:solidFill>
                  <a:schemeClr val="tx1"/>
                </a:solidFill>
                <a:effectLst/>
                <a:latin typeface="+mn-lt"/>
                <a:ea typeface="+mn-ea"/>
                <a:cs typeface="+mn-cs"/>
              </a:rPr>
              <a:t> </a:t>
            </a:r>
            <a:r>
              <a:rPr lang="nl-NL" sz="1200" b="1" i="0" kern="1200" dirty="0" smtClean="0">
                <a:solidFill>
                  <a:schemeClr val="tx1"/>
                </a:solidFill>
                <a:effectLst/>
                <a:latin typeface="+mn-lt"/>
                <a:ea typeface="+mn-ea"/>
                <a:cs typeface="+mn-cs"/>
              </a:rPr>
              <a:t>1976</a:t>
            </a:r>
            <a:r>
              <a:rPr lang="nl-NL" sz="1200" b="0" i="0" kern="1200" dirty="0" smtClean="0">
                <a:solidFill>
                  <a:schemeClr val="tx1"/>
                </a:solidFill>
                <a:effectLst/>
                <a:latin typeface="+mn-lt"/>
                <a:ea typeface="+mn-ea"/>
                <a:cs typeface="+mn-cs"/>
              </a:rPr>
              <a:t> (16 Junie 1976 - wat jaarliks herdenk word as 'Vryheidsdag') het 'n groot rol gespeel in die ontvouing van die politieke proses ná 1976. Dis 'n aanvaarde feit dat die wyse waarop Afrikaans as onderwystaal op skole in die swart gebiede afgedwing is, wel 'n invloed gehad het op die proses wat uiteindelik sou uitloop op die totstandkoming van die nuwe demokratiese SA aan die begin van die 1990's. Dis wel belangrik om te besef dat Afrikaans as </a:t>
            </a:r>
            <a:r>
              <a:rPr lang="nl-NL" sz="1200" b="1" i="0" kern="1200" dirty="0" smtClean="0">
                <a:solidFill>
                  <a:schemeClr val="tx1"/>
                </a:solidFill>
                <a:effectLst/>
                <a:latin typeface="+mn-lt"/>
                <a:ea typeface="+mn-ea"/>
                <a:cs typeface="+mn-cs"/>
              </a:rPr>
              <a:t>taal</a:t>
            </a:r>
            <a:r>
              <a:rPr lang="nl-NL" sz="1200" b="0" i="0" kern="1200" dirty="0" smtClean="0">
                <a:solidFill>
                  <a:schemeClr val="tx1"/>
                </a:solidFill>
                <a:effectLst/>
                <a:latin typeface="+mn-lt"/>
                <a:ea typeface="+mn-ea"/>
                <a:cs typeface="+mn-cs"/>
              </a:rPr>
              <a:t> hier die slae vat vir foute wat </a:t>
            </a:r>
            <a:r>
              <a:rPr lang="nl-NL" sz="1200" b="1" i="0" kern="1200" dirty="0" smtClean="0">
                <a:solidFill>
                  <a:schemeClr val="tx1"/>
                </a:solidFill>
                <a:effectLst/>
                <a:latin typeface="+mn-lt"/>
                <a:ea typeface="+mn-ea"/>
                <a:cs typeface="+mn-cs"/>
              </a:rPr>
              <a:t>sprekers</a:t>
            </a:r>
            <a:r>
              <a:rPr lang="nl-NL" sz="1200" b="0" i="0" kern="1200" dirty="0" smtClean="0">
                <a:solidFill>
                  <a:schemeClr val="tx1"/>
                </a:solidFill>
                <a:effectLst/>
                <a:latin typeface="+mn-lt"/>
                <a:ea typeface="+mn-ea"/>
                <a:cs typeface="+mn-cs"/>
              </a:rPr>
              <a:t> van dié taal op politieke vlak gemaak het.</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21</a:t>
            </a:fld>
            <a:endParaRPr lang="en-US"/>
          </a:p>
        </p:txBody>
      </p:sp>
    </p:spTree>
    <p:extLst>
      <p:ext uri="{BB962C8B-B14F-4D97-AF65-F5344CB8AC3E}">
        <p14:creationId xmlns:p14="http://schemas.microsoft.com/office/powerpoint/2010/main" val="243567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0" i="0" kern="1200" dirty="0" smtClean="0">
                <a:solidFill>
                  <a:schemeClr val="tx1"/>
                </a:solidFill>
                <a:effectLst/>
                <a:latin typeface="+mn-lt"/>
                <a:ea typeface="+mn-ea"/>
                <a:cs typeface="+mn-cs"/>
              </a:rPr>
              <a:t>Skielik was Afrikaans één van </a:t>
            </a:r>
            <a:r>
              <a:rPr lang="nl-NL" sz="1200" b="1" i="0" kern="1200" dirty="0" smtClean="0">
                <a:solidFill>
                  <a:schemeClr val="tx1"/>
                </a:solidFill>
                <a:effectLst/>
                <a:latin typeface="+mn-lt"/>
                <a:ea typeface="+mn-ea"/>
                <a:cs typeface="+mn-cs"/>
              </a:rPr>
              <a:t>elf</a:t>
            </a:r>
            <a:r>
              <a:rPr lang="nl-NL" sz="1200" b="0" i="0" kern="1200" dirty="0" smtClean="0">
                <a:solidFill>
                  <a:schemeClr val="tx1"/>
                </a:solidFill>
                <a:effectLst/>
                <a:latin typeface="+mn-lt"/>
                <a:ea typeface="+mn-ea"/>
                <a:cs typeface="+mn-cs"/>
              </a:rPr>
              <a:t> en nie meer een van </a:t>
            </a:r>
            <a:r>
              <a:rPr lang="nl-NL" sz="1200" b="1" i="0" kern="1200" dirty="0" smtClean="0">
                <a:solidFill>
                  <a:schemeClr val="tx1"/>
                </a:solidFill>
                <a:effectLst/>
                <a:latin typeface="+mn-lt"/>
                <a:ea typeface="+mn-ea"/>
                <a:cs typeface="+mn-cs"/>
              </a:rPr>
              <a:t>twee</a:t>
            </a:r>
            <a:r>
              <a:rPr lang="nl-NL" sz="1200" b="0" i="0" kern="1200" dirty="0" smtClean="0">
                <a:solidFill>
                  <a:schemeClr val="tx1"/>
                </a:solidFill>
                <a:effectLst/>
                <a:latin typeface="+mn-lt"/>
                <a:ea typeface="+mn-ea"/>
                <a:cs typeface="+mn-cs"/>
              </a:rPr>
              <a:t> nie.</a:t>
            </a:r>
          </a:p>
          <a:p>
            <a:r>
              <a:rPr lang="nl-NL" sz="1200" b="0" i="0" kern="1200" dirty="0" smtClean="0">
                <a:solidFill>
                  <a:schemeClr val="tx1"/>
                </a:solidFill>
                <a:effectLst/>
                <a:latin typeface="+mn-lt"/>
                <a:ea typeface="+mn-ea"/>
                <a:cs typeface="+mn-cs"/>
              </a:rPr>
              <a:t>Taallandskap grootliks onveranderd vir ander Afrikatale</a:t>
            </a:r>
            <a:endParaRPr lang="en-ZA"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D2169C-BAD3-5545-88D0-4BD7245BCC38}" type="slidenum">
              <a:rPr lang="en-US" smtClean="0"/>
              <a:t>22</a:t>
            </a:fld>
            <a:endParaRPr lang="en-US"/>
          </a:p>
        </p:txBody>
      </p:sp>
    </p:spTree>
    <p:extLst>
      <p:ext uri="{BB962C8B-B14F-4D97-AF65-F5344CB8AC3E}">
        <p14:creationId xmlns:p14="http://schemas.microsoft.com/office/powerpoint/2010/main" val="4279621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kern="1200" dirty="0" err="1" smtClean="0">
                <a:solidFill>
                  <a:schemeClr val="tx1"/>
                </a:solidFill>
                <a:effectLst/>
                <a:latin typeface="+mn-lt"/>
                <a:ea typeface="+mn-ea"/>
                <a:cs typeface="+mn-cs"/>
              </a:rPr>
              <a:t>Veeltaligheid</a:t>
            </a:r>
            <a:r>
              <a:rPr lang="en-ZA" sz="1200" kern="1200" dirty="0" smtClean="0">
                <a:solidFill>
                  <a:schemeClr val="tx1"/>
                </a:solidFill>
                <a:effectLst/>
                <a:latin typeface="+mn-lt"/>
                <a:ea typeface="+mn-ea"/>
                <a:cs typeface="+mn-cs"/>
              </a:rPr>
              <a:t> in </a:t>
            </a:r>
            <a:r>
              <a:rPr lang="en-ZA" sz="1200" kern="1200" dirty="0" err="1" smtClean="0">
                <a:solidFill>
                  <a:schemeClr val="tx1"/>
                </a:solidFill>
                <a:effectLst/>
                <a:latin typeface="+mn-lt"/>
                <a:ea typeface="+mn-ea"/>
                <a:cs typeface="+mn-cs"/>
              </a:rPr>
              <a:t>Suid-Afrika</a:t>
            </a:r>
            <a:r>
              <a:rPr lang="en-ZA" sz="1200" kern="1200" dirty="0" smtClean="0">
                <a:solidFill>
                  <a:schemeClr val="tx1"/>
                </a:solidFill>
                <a:effectLst/>
                <a:latin typeface="+mn-lt"/>
                <a:ea typeface="+mn-ea"/>
                <a:cs typeface="+mn-cs"/>
              </a:rPr>
              <a:t> is ŉ </a:t>
            </a:r>
            <a:r>
              <a:rPr lang="en-ZA" sz="1200" kern="1200" dirty="0" err="1" smtClean="0">
                <a:solidFill>
                  <a:schemeClr val="tx1"/>
                </a:solidFill>
                <a:effectLst/>
                <a:latin typeface="+mn-lt"/>
                <a:ea typeface="+mn-ea"/>
                <a:cs typeface="+mn-cs"/>
              </a:rPr>
              <a:t>sosiolinguistiese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feit</a:t>
            </a:r>
            <a:r>
              <a:rPr lang="en-ZA" sz="1200" kern="1200" dirty="0" smtClean="0">
                <a:solidFill>
                  <a:schemeClr val="tx1"/>
                </a:solidFill>
                <a:effectLst/>
                <a:latin typeface="+mn-lt"/>
                <a:ea typeface="+mn-ea"/>
                <a:cs typeface="+mn-cs"/>
              </a:rPr>
              <a:t> wat met erns </a:t>
            </a:r>
            <a:r>
              <a:rPr lang="en-ZA" sz="1200" kern="1200" dirty="0" err="1" smtClean="0">
                <a:solidFill>
                  <a:schemeClr val="tx1"/>
                </a:solidFill>
                <a:effectLst/>
                <a:latin typeface="+mn-lt"/>
                <a:ea typeface="+mn-ea"/>
                <a:cs typeface="+mn-cs"/>
              </a:rPr>
              <a:t>bejeën</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moet</a:t>
            </a:r>
            <a:r>
              <a:rPr lang="en-ZA" sz="1200" kern="1200" dirty="0" smtClean="0">
                <a:solidFill>
                  <a:schemeClr val="tx1"/>
                </a:solidFill>
                <a:effectLst/>
                <a:latin typeface="+mn-lt"/>
                <a:ea typeface="+mn-ea"/>
                <a:cs typeface="+mn-cs"/>
              </a:rPr>
              <a:t> word, maar wat </a:t>
            </a:r>
            <a:r>
              <a:rPr lang="en-ZA" sz="1200" kern="1200" dirty="0" err="1" smtClean="0">
                <a:solidFill>
                  <a:schemeClr val="tx1"/>
                </a:solidFill>
                <a:effectLst/>
                <a:latin typeface="+mn-lt"/>
                <a:ea typeface="+mn-ea"/>
                <a:cs typeface="+mn-cs"/>
              </a:rPr>
              <a:t>ook</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vaktaalontwikkeling</a:t>
            </a:r>
            <a:r>
              <a:rPr lang="en-ZA" sz="1200" kern="1200" dirty="0" smtClean="0">
                <a:solidFill>
                  <a:schemeClr val="tx1"/>
                </a:solidFill>
                <a:effectLst/>
                <a:latin typeface="+mn-lt"/>
                <a:ea typeface="+mn-ea"/>
                <a:cs typeface="+mn-cs"/>
              </a:rPr>
              <a:t> in </a:t>
            </a:r>
            <a:r>
              <a:rPr lang="en-ZA" sz="1200" kern="1200" dirty="0" err="1" smtClean="0">
                <a:solidFill>
                  <a:schemeClr val="tx1"/>
                </a:solidFill>
                <a:effectLst/>
                <a:latin typeface="+mn-lt"/>
                <a:ea typeface="+mn-ea"/>
                <a:cs typeface="+mn-cs"/>
              </a:rPr>
              <a:t>Suid-Afrika</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belemmer</a:t>
            </a:r>
            <a:r>
              <a:rPr lang="en-ZA"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Vertaling</a:t>
            </a:r>
            <a:r>
              <a:rPr lang="en-US" sz="1200" kern="1200" dirty="0" smtClean="0">
                <a:solidFill>
                  <a:schemeClr val="tx1"/>
                </a:solidFill>
                <a:effectLst/>
                <a:latin typeface="+mn-lt"/>
                <a:ea typeface="+mn-ea"/>
                <a:cs typeface="+mn-cs"/>
              </a:rPr>
              <a:t> en </a:t>
            </a:r>
            <a:r>
              <a:rPr lang="en-US" sz="1200" kern="1200" dirty="0" err="1" smtClean="0">
                <a:solidFill>
                  <a:schemeClr val="tx1"/>
                </a:solidFill>
                <a:effectLst/>
                <a:latin typeface="+mn-lt"/>
                <a:ea typeface="+mn-ea"/>
                <a:cs typeface="+mn-cs"/>
              </a:rPr>
              <a:t>tolking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ook</a:t>
            </a:r>
            <a:r>
              <a:rPr lang="en-US" sz="1200" kern="1200" dirty="0" smtClean="0">
                <a:solidFill>
                  <a:schemeClr val="tx1"/>
                </a:solidFill>
                <a:effectLst/>
                <a:latin typeface="+mn-lt"/>
                <a:ea typeface="+mn-ea"/>
                <a:cs typeface="+mn-cs"/>
              </a:rPr>
              <a:t> tot </a:t>
            </a:r>
            <a:r>
              <a:rPr lang="en-US" sz="1200" kern="1200" dirty="0" err="1" smtClean="0">
                <a:solidFill>
                  <a:schemeClr val="tx1"/>
                </a:solidFill>
                <a:effectLst/>
                <a:latin typeface="+mn-lt"/>
                <a:ea typeface="+mn-ea"/>
                <a:cs typeface="+mn-cs"/>
              </a:rPr>
              <a:t>groot</a:t>
            </a:r>
            <a:r>
              <a:rPr lang="en-US" sz="1200" kern="1200" dirty="0" smtClean="0">
                <a:solidFill>
                  <a:schemeClr val="tx1"/>
                </a:solidFill>
                <a:effectLst/>
                <a:latin typeface="+mn-lt"/>
                <a:ea typeface="+mn-ea"/>
                <a:cs typeface="+mn-cs"/>
              </a:rPr>
              <a:t> mate </a:t>
            </a:r>
            <a:r>
              <a:rPr lang="en-US" sz="1200" kern="1200" dirty="0" err="1" smtClean="0">
                <a:solidFill>
                  <a:schemeClr val="tx1"/>
                </a:solidFill>
                <a:effectLst/>
                <a:latin typeface="+mn-lt"/>
                <a:ea typeface="+mn-ea"/>
                <a:cs typeface="+mn-cs"/>
              </a:rPr>
              <a:t>gekniehalter</a:t>
            </a:r>
            <a:r>
              <a:rPr lang="en-US" sz="1200" kern="1200" dirty="0" smtClean="0">
                <a:solidFill>
                  <a:schemeClr val="tx1"/>
                </a:solidFill>
                <a:effectLst/>
                <a:latin typeface="+mn-lt"/>
                <a:ea typeface="+mn-ea"/>
                <a:cs typeface="+mn-cs"/>
              </a:rPr>
              <a:t>.</a:t>
            </a:r>
            <a:endParaRPr lang="en-ZA" sz="1200" kern="1200" dirty="0" smtClean="0">
              <a:solidFill>
                <a:schemeClr val="tx1"/>
              </a:solidFill>
              <a:effectLst/>
              <a:latin typeface="+mn-lt"/>
              <a:ea typeface="+mn-ea"/>
              <a:cs typeface="+mn-cs"/>
            </a:endParaRPr>
          </a:p>
          <a:p>
            <a:r>
              <a:rPr lang="en-ZA" sz="1200" kern="1200" dirty="0" smtClean="0">
                <a:solidFill>
                  <a:schemeClr val="tx1"/>
                </a:solidFill>
                <a:effectLst/>
                <a:latin typeface="+mn-lt"/>
                <a:ea typeface="+mn-ea"/>
                <a:cs typeface="+mn-cs"/>
              </a:rPr>
              <a:t>As </a:t>
            </a:r>
            <a:r>
              <a:rPr lang="en-ZA" sz="1200" kern="1200" dirty="0" err="1" smtClean="0">
                <a:solidFill>
                  <a:schemeClr val="tx1"/>
                </a:solidFill>
                <a:effectLst/>
                <a:latin typeface="+mn-lt"/>
                <a:ea typeface="+mn-ea"/>
                <a:cs typeface="+mn-cs"/>
              </a:rPr>
              <a:t>gevolg</a:t>
            </a:r>
            <a:r>
              <a:rPr lang="en-ZA" sz="1200" kern="1200" dirty="0" smtClean="0">
                <a:solidFill>
                  <a:schemeClr val="tx1"/>
                </a:solidFill>
                <a:effectLst/>
                <a:latin typeface="+mn-lt"/>
                <a:ea typeface="+mn-ea"/>
                <a:cs typeface="+mn-cs"/>
              </a:rPr>
              <a:t> van die </a:t>
            </a:r>
            <a:r>
              <a:rPr lang="en-ZA" sz="1200" kern="1200" dirty="0" err="1" smtClean="0">
                <a:solidFill>
                  <a:schemeClr val="tx1"/>
                </a:solidFill>
                <a:effectLst/>
                <a:latin typeface="+mn-lt"/>
                <a:ea typeface="+mn-ea"/>
                <a:cs typeface="+mn-cs"/>
              </a:rPr>
              <a:t>hegemonie</a:t>
            </a:r>
            <a:r>
              <a:rPr lang="en-ZA" sz="1200" kern="1200" dirty="0" smtClean="0">
                <a:solidFill>
                  <a:schemeClr val="tx1"/>
                </a:solidFill>
                <a:effectLst/>
                <a:latin typeface="+mn-lt"/>
                <a:ea typeface="+mn-ea"/>
                <a:cs typeface="+mn-cs"/>
              </a:rPr>
              <a:t> van Engels </a:t>
            </a:r>
            <a:r>
              <a:rPr lang="en-ZA" sz="1200" kern="1200" dirty="0" err="1" smtClean="0">
                <a:solidFill>
                  <a:schemeClr val="tx1"/>
                </a:solidFill>
                <a:effectLst/>
                <a:latin typeface="+mn-lt"/>
                <a:ea typeface="+mn-ea"/>
                <a:cs typeface="+mn-cs"/>
              </a:rPr>
              <a:t>ondervind</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ander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amptelike</a:t>
            </a:r>
            <a:r>
              <a:rPr lang="en-ZA" sz="1200" kern="1200" dirty="0" smtClean="0">
                <a:solidFill>
                  <a:schemeClr val="tx1"/>
                </a:solidFill>
                <a:effectLst/>
                <a:latin typeface="+mn-lt"/>
                <a:ea typeface="+mn-ea"/>
                <a:cs typeface="+mn-cs"/>
              </a:rPr>
              <a:t> tale </a:t>
            </a:r>
            <a:r>
              <a:rPr lang="en-ZA" sz="1200" kern="1200" dirty="0" err="1" smtClean="0">
                <a:solidFill>
                  <a:schemeClr val="tx1"/>
                </a:solidFill>
                <a:effectLst/>
                <a:latin typeface="+mn-lt"/>
                <a:ea typeface="+mn-ea"/>
                <a:cs typeface="+mn-cs"/>
              </a:rPr>
              <a:t>egter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probleme</a:t>
            </a:r>
            <a:r>
              <a:rPr lang="en-ZA" sz="1200" kern="1200" dirty="0" smtClean="0">
                <a:solidFill>
                  <a:schemeClr val="tx1"/>
                </a:solidFill>
                <a:effectLst/>
                <a:latin typeface="+mn-lt"/>
                <a:ea typeface="+mn-ea"/>
                <a:cs typeface="+mn-cs"/>
              </a:rPr>
              <a:t> met </a:t>
            </a:r>
            <a:r>
              <a:rPr lang="en-ZA" sz="1200" kern="1200" dirty="0" err="1" smtClean="0">
                <a:solidFill>
                  <a:schemeClr val="tx1"/>
                </a:solidFill>
                <a:effectLst/>
                <a:latin typeface="+mn-lt"/>
                <a:ea typeface="+mn-ea"/>
                <a:cs typeface="+mn-cs"/>
              </a:rPr>
              <a:t>vaktaalontwikkeling</a:t>
            </a:r>
            <a:r>
              <a:rPr lang="en-ZA" sz="1200" kern="1200" dirty="0" smtClean="0">
                <a:solidFill>
                  <a:schemeClr val="tx1"/>
                </a:solidFill>
                <a:effectLst/>
                <a:latin typeface="+mn-lt"/>
                <a:ea typeface="+mn-ea"/>
                <a:cs typeface="+mn-cs"/>
              </a:rPr>
              <a:t>.</a:t>
            </a:r>
          </a:p>
          <a:p>
            <a:r>
              <a:rPr lang="en-ZA" sz="1200" kern="1200" dirty="0" smtClean="0">
                <a:solidFill>
                  <a:schemeClr val="tx1"/>
                </a:solidFill>
                <a:effectLst/>
                <a:latin typeface="+mn-lt"/>
                <a:ea typeface="+mn-ea"/>
                <a:cs typeface="+mn-cs"/>
              </a:rPr>
              <a:t>Hoe </a:t>
            </a:r>
            <a:r>
              <a:rPr lang="en-ZA" sz="1200" kern="1200" dirty="0" err="1" smtClean="0">
                <a:solidFill>
                  <a:schemeClr val="tx1"/>
                </a:solidFill>
                <a:effectLst/>
                <a:latin typeface="+mn-lt"/>
                <a:ea typeface="+mn-ea"/>
                <a:cs typeface="+mn-cs"/>
              </a:rPr>
              <a:t>meer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funksies</a:t>
            </a:r>
            <a:r>
              <a:rPr lang="en-ZA" sz="1200" kern="1200" dirty="0" smtClean="0">
                <a:solidFill>
                  <a:schemeClr val="tx1"/>
                </a:solidFill>
                <a:effectLst/>
                <a:latin typeface="+mn-lt"/>
                <a:ea typeface="+mn-ea"/>
                <a:cs typeface="+mn-cs"/>
              </a:rPr>
              <a:t> ŉ </a:t>
            </a:r>
            <a:r>
              <a:rPr lang="en-ZA" sz="1200" kern="1200" dirty="0" err="1" smtClean="0">
                <a:solidFill>
                  <a:schemeClr val="tx1"/>
                </a:solidFill>
                <a:effectLst/>
                <a:latin typeface="+mn-lt"/>
                <a:ea typeface="+mn-ea"/>
                <a:cs typeface="+mn-cs"/>
              </a:rPr>
              <a:t>taal</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verloor</a:t>
            </a:r>
            <a:r>
              <a:rPr lang="en-ZA" sz="1200" kern="1200" dirty="0" smtClean="0">
                <a:solidFill>
                  <a:schemeClr val="tx1"/>
                </a:solidFill>
                <a:effectLst/>
                <a:latin typeface="+mn-lt"/>
                <a:ea typeface="+mn-ea"/>
                <a:cs typeface="+mn-cs"/>
              </a:rPr>
              <a:t>, hoe </a:t>
            </a:r>
            <a:r>
              <a:rPr lang="en-ZA" sz="1200" kern="1200" dirty="0" err="1" smtClean="0">
                <a:solidFill>
                  <a:schemeClr val="tx1"/>
                </a:solidFill>
                <a:effectLst/>
                <a:latin typeface="+mn-lt"/>
                <a:ea typeface="+mn-ea"/>
                <a:cs typeface="+mn-cs"/>
              </a:rPr>
              <a:t>vinniger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gaan</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taal</a:t>
            </a:r>
            <a:r>
              <a:rPr lang="en-ZA" sz="1200" kern="1200" dirty="0" smtClean="0">
                <a:solidFill>
                  <a:schemeClr val="tx1"/>
                </a:solidFill>
                <a:effectLst/>
                <a:latin typeface="+mn-lt"/>
                <a:ea typeface="+mn-ea"/>
                <a:cs typeface="+mn-cs"/>
              </a:rPr>
              <a:t> se </a:t>
            </a:r>
            <a:r>
              <a:rPr lang="en-ZA" sz="1200" kern="1200" dirty="0" err="1" smtClean="0">
                <a:solidFill>
                  <a:schemeClr val="tx1"/>
                </a:solidFill>
                <a:effectLst/>
                <a:latin typeface="+mn-lt"/>
                <a:ea typeface="+mn-ea"/>
                <a:cs typeface="+mn-cs"/>
              </a:rPr>
              <a:t>gebruikswaarde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agteruit</a:t>
            </a:r>
            <a:r>
              <a:rPr lang="en-ZA" sz="1200" kern="1200" dirty="0" smtClean="0">
                <a:solidFill>
                  <a:schemeClr val="tx1"/>
                </a:solidFill>
                <a:effectLst/>
                <a:latin typeface="+mn-lt"/>
                <a:ea typeface="+mn-ea"/>
                <a:cs typeface="+mn-cs"/>
              </a:rPr>
              <a:t>; hoe </a:t>
            </a:r>
            <a:r>
              <a:rPr lang="en-ZA" sz="1200" kern="1200" dirty="0" err="1" smtClean="0">
                <a:solidFill>
                  <a:schemeClr val="tx1"/>
                </a:solidFill>
                <a:effectLst/>
                <a:latin typeface="+mn-lt"/>
                <a:ea typeface="+mn-ea"/>
                <a:cs typeface="+mn-cs"/>
              </a:rPr>
              <a:t>kleiner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krimp</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sy</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taalwêreld</a:t>
            </a:r>
            <a:r>
              <a:rPr lang="en-ZA" sz="1200" kern="1200" dirty="0" smtClean="0">
                <a:solidFill>
                  <a:schemeClr val="tx1"/>
                </a:solidFill>
                <a:effectLst/>
                <a:latin typeface="+mn-lt"/>
                <a:ea typeface="+mn-ea"/>
                <a:cs typeface="+mn-cs"/>
              </a:rPr>
              <a:t>; en hoe </a:t>
            </a:r>
            <a:r>
              <a:rPr lang="en-ZA" sz="1200" kern="1200" dirty="0" err="1" smtClean="0">
                <a:solidFill>
                  <a:schemeClr val="tx1"/>
                </a:solidFill>
                <a:effectLst/>
                <a:latin typeface="+mn-lt"/>
                <a:ea typeface="+mn-ea"/>
                <a:cs typeface="+mn-cs"/>
              </a:rPr>
              <a:t>makliker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verskuif</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sy</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taalgemeenskap</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na</a:t>
            </a:r>
            <a:r>
              <a:rPr lang="en-ZA" sz="1200" kern="1200" dirty="0" smtClean="0">
                <a:solidFill>
                  <a:schemeClr val="tx1"/>
                </a:solidFill>
                <a:effectLst/>
                <a:latin typeface="+mn-lt"/>
                <a:ea typeface="+mn-ea"/>
                <a:cs typeface="+mn-cs"/>
              </a:rPr>
              <a:t> ŉ </a:t>
            </a:r>
            <a:r>
              <a:rPr lang="en-ZA" sz="1200" kern="1200" dirty="0" err="1" smtClean="0">
                <a:solidFill>
                  <a:schemeClr val="tx1"/>
                </a:solidFill>
                <a:effectLst/>
                <a:latin typeface="+mn-lt"/>
                <a:ea typeface="+mn-ea"/>
                <a:cs typeface="+mn-cs"/>
              </a:rPr>
              <a:t>ander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meer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bruikbare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taal</a:t>
            </a:r>
            <a:r>
              <a:rPr lang="en-ZA" sz="1200" kern="1200" dirty="0" smtClean="0">
                <a:solidFill>
                  <a:schemeClr val="tx1"/>
                </a:solidFill>
                <a:effectLst/>
                <a:latin typeface="+mn-lt"/>
                <a:ea typeface="+mn-ea"/>
                <a:cs typeface="+mn-cs"/>
              </a:rPr>
              <a:t>”.</a:t>
            </a:r>
          </a:p>
          <a:p>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23</a:t>
            </a:fld>
            <a:endParaRPr lang="en-US"/>
          </a:p>
        </p:txBody>
      </p:sp>
    </p:spTree>
    <p:extLst>
      <p:ext uri="{BB962C8B-B14F-4D97-AF65-F5344CB8AC3E}">
        <p14:creationId xmlns:p14="http://schemas.microsoft.com/office/powerpoint/2010/main" val="22620500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Moeilik</a:t>
            </a:r>
            <a:r>
              <a:rPr lang="en-US" baseline="0" dirty="0" smtClean="0"/>
              <a:t> om </a:t>
            </a:r>
            <a:r>
              <a:rPr lang="en-US" baseline="0" dirty="0" err="1" smtClean="0"/>
              <a:t>te</a:t>
            </a:r>
            <a:r>
              <a:rPr lang="en-US" baseline="0" dirty="0" smtClean="0"/>
              <a:t> se wat gee </a:t>
            </a:r>
            <a:r>
              <a:rPr lang="en-US" baseline="0" dirty="0" err="1" smtClean="0"/>
              <a:t>aanleiding</a:t>
            </a:r>
            <a:r>
              <a:rPr lang="en-US" baseline="0" dirty="0" smtClean="0"/>
              <a:t> tot wat. </a:t>
            </a:r>
          </a:p>
          <a:p>
            <a:r>
              <a:rPr lang="nl-NL" sz="1200" b="0" i="0" kern="1200" dirty="0" smtClean="0">
                <a:solidFill>
                  <a:schemeClr val="tx1"/>
                </a:solidFill>
                <a:effectLst/>
                <a:latin typeface="+mn-lt"/>
                <a:ea typeface="+mn-ea"/>
                <a:cs typeface="+mn-cs"/>
              </a:rPr>
              <a:t>Die taal moet tuis gepraat word.</a:t>
            </a:r>
          </a:p>
          <a:p>
            <a:r>
              <a:rPr lang="nl-NL" sz="1200" b="0" i="0" kern="1200" dirty="0" smtClean="0">
                <a:solidFill>
                  <a:schemeClr val="tx1"/>
                </a:solidFill>
                <a:effectLst/>
                <a:latin typeface="+mn-lt"/>
                <a:ea typeface="+mn-ea"/>
                <a:cs typeface="+mn-cs"/>
              </a:rPr>
              <a:t>Die taal moet 'n letterkundige funksie hê en dan in die besonder 'n skriftelike weergawe daarvan.</a:t>
            </a:r>
          </a:p>
          <a:p>
            <a:r>
              <a:rPr lang="nl-NL" sz="1200" b="0" i="0" kern="1200" dirty="0" smtClean="0">
                <a:solidFill>
                  <a:schemeClr val="tx1"/>
                </a:solidFill>
                <a:effectLst/>
                <a:latin typeface="+mn-lt"/>
                <a:ea typeface="+mn-ea"/>
                <a:cs typeface="+mn-cs"/>
              </a:rPr>
              <a:t>Die taal moet wetenskaplike en akademiese funksies hê (dus as taal van onderwys op 'n verskeidenheid vlakke).</a:t>
            </a:r>
          </a:p>
          <a:p>
            <a:r>
              <a:rPr lang="nl-NL" sz="1200" b="0" i="0" kern="1200" dirty="0" smtClean="0">
                <a:solidFill>
                  <a:schemeClr val="tx1"/>
                </a:solidFill>
                <a:effectLst/>
                <a:latin typeface="+mn-lt"/>
                <a:ea typeface="+mn-ea"/>
                <a:cs typeface="+mn-cs"/>
              </a:rPr>
              <a:t>Die taal moet ekonomiese nut hê. (Mense moet dus die taal kan gebruik in die werksplek.)</a:t>
            </a:r>
          </a:p>
          <a:p>
            <a:r>
              <a:rPr lang="nl-NL" sz="1200" b="0" i="0" kern="1200" dirty="0" smtClean="0">
                <a:solidFill>
                  <a:schemeClr val="tx1"/>
                </a:solidFill>
                <a:effectLst/>
                <a:latin typeface="+mn-lt"/>
                <a:ea typeface="+mn-ea"/>
                <a:cs typeface="+mn-cs"/>
              </a:rPr>
              <a:t>Die taal moet 'n owerheidstaal wees. (Mense moet in hulle taal met die staat kan kommunikeer.)</a:t>
            </a:r>
          </a:p>
          <a:p>
            <a:endParaRPr lang="en-US" dirty="0" smtClean="0"/>
          </a:p>
        </p:txBody>
      </p:sp>
      <p:sp>
        <p:nvSpPr>
          <p:cNvPr id="4" name="Slide Number Placeholder 3"/>
          <p:cNvSpPr>
            <a:spLocks noGrp="1"/>
          </p:cNvSpPr>
          <p:nvPr>
            <p:ph type="sldNum" sz="quarter" idx="10"/>
          </p:nvPr>
        </p:nvSpPr>
        <p:spPr/>
        <p:txBody>
          <a:bodyPr/>
          <a:lstStyle/>
          <a:p>
            <a:fld id="{2ED2169C-BAD3-5545-88D0-4BD7245BCC38}" type="slidenum">
              <a:rPr lang="en-US" smtClean="0"/>
              <a:t>24</a:t>
            </a:fld>
            <a:endParaRPr lang="en-US"/>
          </a:p>
        </p:txBody>
      </p:sp>
    </p:spTree>
    <p:extLst>
      <p:ext uri="{BB962C8B-B14F-4D97-AF65-F5344CB8AC3E}">
        <p14:creationId xmlns:p14="http://schemas.microsoft.com/office/powerpoint/2010/main" val="37397296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Afrikaans pas as </a:t>
            </a:r>
            <a:r>
              <a:rPr lang="en-US" baseline="0" dirty="0" err="1" smtClean="0"/>
              <a:t>inheemse</a:t>
            </a:r>
            <a:r>
              <a:rPr lang="en-US" baseline="0" dirty="0" smtClean="0"/>
              <a:t> </a:t>
            </a:r>
            <a:r>
              <a:rPr lang="en-US" baseline="0" dirty="0" err="1" smtClean="0"/>
              <a:t>taal</a:t>
            </a:r>
            <a:r>
              <a:rPr lang="en-US" baseline="0" dirty="0" smtClean="0"/>
              <a:t> </a:t>
            </a:r>
            <a:r>
              <a:rPr lang="en-US" baseline="0" dirty="0" err="1" smtClean="0"/>
              <a:t>erken</a:t>
            </a:r>
            <a:r>
              <a:rPr lang="en-US" baseline="0" dirty="0" smtClean="0"/>
              <a:t> </a:t>
            </a:r>
            <a:r>
              <a:rPr lang="en-US" baseline="0" dirty="0" err="1" smtClean="0"/>
              <a:t>deur</a:t>
            </a:r>
            <a:r>
              <a:rPr lang="en-US" baseline="0" dirty="0" smtClean="0"/>
              <a:t> ANC-</a:t>
            </a:r>
            <a:r>
              <a:rPr lang="en-US" baseline="0" dirty="0" err="1" smtClean="0"/>
              <a:t>regering</a:t>
            </a:r>
            <a:r>
              <a:rPr lang="en-US" baseline="0" dirty="0" smtClean="0"/>
              <a:t>. </a:t>
            </a:r>
            <a:r>
              <a:rPr lang="en-US" baseline="0" dirty="0" err="1" smtClean="0"/>
              <a:t>Saam</a:t>
            </a:r>
            <a:r>
              <a:rPr lang="en-US" baseline="0" dirty="0" smtClean="0"/>
              <a:t> met </a:t>
            </a:r>
            <a:r>
              <a:rPr lang="en-US" baseline="0" dirty="0" err="1" smtClean="0"/>
              <a:t>Khoi</a:t>
            </a:r>
            <a:r>
              <a:rPr lang="en-US" baseline="0" dirty="0" smtClean="0"/>
              <a:t>-tale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t>Belangrike</a:t>
            </a:r>
            <a:r>
              <a:rPr lang="en-US" baseline="0" dirty="0" smtClean="0"/>
              <a:t> </a:t>
            </a:r>
            <a:r>
              <a:rPr lang="en-US" baseline="0" dirty="0" err="1" smtClean="0"/>
              <a:t>deurbraak</a:t>
            </a:r>
            <a:r>
              <a:rPr lang="en-US" baseline="0" dirty="0" smtClean="0"/>
              <a:t> </a:t>
            </a:r>
            <a:r>
              <a:rPr lang="en-US" baseline="0" dirty="0" err="1" smtClean="0"/>
              <a:t>vir</a:t>
            </a:r>
            <a:r>
              <a:rPr lang="en-US" baseline="0" dirty="0" smtClean="0"/>
              <a:t> </a:t>
            </a:r>
            <a:r>
              <a:rPr lang="en-US" baseline="0" dirty="0" err="1" smtClean="0"/>
              <a:t>hulpbronne</a:t>
            </a:r>
            <a:r>
              <a:rPr lang="en-US" baseline="0" dirty="0" smtClean="0"/>
              <a:t> </a:t>
            </a:r>
            <a:r>
              <a:rPr lang="en-US" baseline="0" dirty="0" err="1" smtClean="0"/>
              <a:t>vir</a:t>
            </a:r>
            <a:r>
              <a:rPr lang="en-US" baseline="0" dirty="0" smtClean="0"/>
              <a:t> </a:t>
            </a:r>
            <a:r>
              <a:rPr lang="en-US" baseline="0" dirty="0" err="1" smtClean="0"/>
              <a:t>taalontwikkeling</a:t>
            </a: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Looked</a:t>
            </a:r>
            <a:r>
              <a:rPr lang="en-US" baseline="0" dirty="0" smtClean="0"/>
              <a:t> after, </a:t>
            </a:r>
            <a:r>
              <a:rPr lang="en-US" dirty="0" smtClean="0"/>
              <a:t>Enhanced</a:t>
            </a:r>
            <a:r>
              <a:rPr lang="en-US" baseline="0" dirty="0" smtClean="0"/>
              <a:t> and improved</a:t>
            </a:r>
            <a:endParaRPr lang="en-ZA"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ZA" dirty="0" smtClean="0"/>
          </a:p>
          <a:p>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25</a:t>
            </a:fld>
            <a:endParaRPr lang="en-US"/>
          </a:p>
        </p:txBody>
      </p:sp>
    </p:spTree>
    <p:extLst>
      <p:ext uri="{BB962C8B-B14F-4D97-AF65-F5344CB8AC3E}">
        <p14:creationId xmlns:p14="http://schemas.microsoft.com/office/powerpoint/2010/main" val="1276168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Afrikaans </a:t>
            </a:r>
            <a:r>
              <a:rPr lang="en-US" dirty="0" err="1" smtClean="0"/>
              <a:t>hoegenaamd</a:t>
            </a:r>
            <a:r>
              <a:rPr lang="en-US" dirty="0" smtClean="0"/>
              <a:t> nog die</a:t>
            </a:r>
            <a:r>
              <a:rPr lang="en-US" baseline="0" dirty="0" smtClean="0"/>
              <a:t> </a:t>
            </a:r>
            <a:r>
              <a:rPr lang="en-US" baseline="0" dirty="0" err="1" smtClean="0"/>
              <a:t>moeite</a:t>
            </a:r>
            <a:r>
              <a:rPr lang="en-US" baseline="0" dirty="0" smtClean="0"/>
              <a:t> </a:t>
            </a:r>
            <a:r>
              <a:rPr lang="en-US" baseline="0" dirty="0" err="1" smtClean="0"/>
              <a:t>werd</a:t>
            </a:r>
            <a:r>
              <a:rPr lang="en-US" baseline="0" dirty="0" smtClean="0"/>
              <a:t>? </a:t>
            </a:r>
            <a:r>
              <a:rPr lang="en-US" baseline="0" dirty="0" err="1" smtClean="0"/>
              <a:t>Syfers</a:t>
            </a:r>
            <a:r>
              <a:rPr lang="en-US" baseline="0" dirty="0" smtClean="0"/>
              <a:t> </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4</a:t>
            </a:fld>
            <a:endParaRPr lang="en-US"/>
          </a:p>
        </p:txBody>
      </p:sp>
    </p:spTree>
    <p:extLst>
      <p:ext uri="{BB962C8B-B14F-4D97-AF65-F5344CB8AC3E}">
        <p14:creationId xmlns:p14="http://schemas.microsoft.com/office/powerpoint/2010/main" val="2313423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Herstandaardisering/</a:t>
            </a:r>
            <a:r>
              <a:rPr lang="en-US" dirty="0" err="1" smtClean="0"/>
              <a:t>demokratisering</a:t>
            </a:r>
            <a:r>
              <a:rPr lang="en-US" baseline="0" dirty="0" smtClean="0"/>
              <a:t> van Afrikaans – </a:t>
            </a:r>
            <a:r>
              <a:rPr lang="en-US" baseline="0" dirty="0" err="1" smtClean="0"/>
              <a:t>oorlewing</a:t>
            </a:r>
            <a:endParaRPr lang="en-US" baseline="0" dirty="0" smtClean="0"/>
          </a:p>
          <a:p>
            <a:r>
              <a:rPr lang="en-US" baseline="0" dirty="0" err="1" smtClean="0"/>
              <a:t>Kaapse</a:t>
            </a:r>
            <a:r>
              <a:rPr lang="en-US" baseline="0" dirty="0" smtClean="0"/>
              <a:t> Afrikaans </a:t>
            </a:r>
            <a:r>
              <a:rPr lang="en-US" baseline="0" dirty="0" err="1" smtClean="0"/>
              <a:t>weer</a:t>
            </a:r>
            <a:r>
              <a:rPr lang="en-US" baseline="0" dirty="0" smtClean="0"/>
              <a:t> </a:t>
            </a:r>
            <a:r>
              <a:rPr lang="en-US" baseline="0" dirty="0" err="1" smtClean="0"/>
              <a:t>wegbeweeg</a:t>
            </a:r>
            <a:r>
              <a:rPr lang="en-US" baseline="0" dirty="0" smtClean="0"/>
              <a:t> </a:t>
            </a:r>
            <a:r>
              <a:rPr lang="en-US" baseline="0" dirty="0" err="1" smtClean="0"/>
              <a:t>vanaf</a:t>
            </a:r>
            <a:r>
              <a:rPr lang="en-US" baseline="0" dirty="0" smtClean="0"/>
              <a:t> </a:t>
            </a:r>
            <a:r>
              <a:rPr lang="en-US" baseline="0" dirty="0" err="1" smtClean="0"/>
              <a:t>Nederlands</a:t>
            </a:r>
            <a:endParaRPr lang="en-US" baseline="0" dirty="0" smtClean="0"/>
          </a:p>
          <a:p>
            <a:r>
              <a:rPr lang="en-US" baseline="0" dirty="0" err="1" smtClean="0"/>
              <a:t>Sien</a:t>
            </a:r>
            <a:r>
              <a:rPr lang="en-US" baseline="0" dirty="0" smtClean="0"/>
              <a:t> </a:t>
            </a:r>
            <a:r>
              <a:rPr lang="en-US" baseline="0" dirty="0" err="1" smtClean="0"/>
              <a:t>skyfie</a:t>
            </a:r>
            <a:r>
              <a:rPr lang="en-US" baseline="0" dirty="0" smtClean="0"/>
              <a:t> 16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smtClean="0"/>
              <a:t>Onthou</a:t>
            </a:r>
            <a:r>
              <a:rPr lang="en-US" dirty="0" smtClean="0"/>
              <a:t> om </a:t>
            </a:r>
            <a:r>
              <a:rPr lang="en-US" dirty="0" err="1" smtClean="0"/>
              <a:t>te</a:t>
            </a:r>
            <a:r>
              <a:rPr lang="en-US" dirty="0" smtClean="0"/>
              <a:t> se</a:t>
            </a:r>
            <a:r>
              <a:rPr lang="en-US" baseline="0" dirty="0" smtClean="0"/>
              <a:t> </a:t>
            </a:r>
            <a:r>
              <a:rPr lang="en-US" baseline="0" dirty="0" err="1" smtClean="0"/>
              <a:t>dat</a:t>
            </a:r>
            <a:r>
              <a:rPr lang="en-US" baseline="0" dirty="0" smtClean="0"/>
              <a:t> Afrikaans as </a:t>
            </a:r>
            <a:r>
              <a:rPr lang="en-US" baseline="0" dirty="0" err="1" smtClean="0"/>
              <a:t>inheemse</a:t>
            </a:r>
            <a:r>
              <a:rPr lang="en-US" baseline="0" dirty="0" smtClean="0"/>
              <a:t> </a:t>
            </a:r>
            <a:r>
              <a:rPr lang="en-US" baseline="0" dirty="0" err="1" smtClean="0"/>
              <a:t>taal</a:t>
            </a:r>
            <a:r>
              <a:rPr lang="en-US" baseline="0" dirty="0" smtClean="0"/>
              <a:t> </a:t>
            </a:r>
            <a:r>
              <a:rPr lang="en-US" baseline="0" dirty="0" err="1" smtClean="0"/>
              <a:t>erken</a:t>
            </a:r>
            <a:r>
              <a:rPr lang="en-US" baseline="0" dirty="0" smtClean="0"/>
              <a:t> is </a:t>
            </a:r>
            <a:r>
              <a:rPr lang="en-US" baseline="0" dirty="0" err="1" smtClean="0"/>
              <a:t>deur</a:t>
            </a:r>
            <a:r>
              <a:rPr lang="en-US" baseline="0" dirty="0" smtClean="0"/>
              <a:t> ANC-</a:t>
            </a:r>
            <a:r>
              <a:rPr lang="en-US" baseline="0" dirty="0" err="1" smtClean="0"/>
              <a:t>regering</a:t>
            </a:r>
            <a:r>
              <a:rPr lang="en-US" baseline="0" dirty="0" smtClean="0"/>
              <a:t>. </a:t>
            </a:r>
            <a:r>
              <a:rPr lang="en-US" baseline="0" dirty="0" err="1" smtClean="0"/>
              <a:t>Saam</a:t>
            </a:r>
            <a:r>
              <a:rPr lang="en-US" baseline="0" dirty="0" smtClean="0"/>
              <a:t> met </a:t>
            </a:r>
            <a:r>
              <a:rPr lang="en-US" baseline="0" dirty="0" err="1" smtClean="0"/>
              <a:t>Khoi</a:t>
            </a:r>
            <a:r>
              <a:rPr lang="en-US" baseline="0" dirty="0" smtClean="0"/>
              <a:t>-tale</a:t>
            </a:r>
            <a:endParaRPr lang="en-ZA" dirty="0" smtClean="0"/>
          </a:p>
          <a:p>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26</a:t>
            </a:fld>
            <a:endParaRPr lang="en-US"/>
          </a:p>
        </p:txBody>
      </p:sp>
    </p:spTree>
    <p:extLst>
      <p:ext uri="{BB962C8B-B14F-4D97-AF65-F5344CB8AC3E}">
        <p14:creationId xmlns:p14="http://schemas.microsoft.com/office/powerpoint/2010/main" val="250531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Voltooide</a:t>
            </a:r>
            <a:r>
              <a:rPr lang="en-US" baseline="0" dirty="0" smtClean="0"/>
              <a:t> </a:t>
            </a:r>
            <a:r>
              <a:rPr lang="en-US" baseline="0" dirty="0" err="1" smtClean="0"/>
              <a:t>kringloop</a:t>
            </a:r>
            <a:r>
              <a:rPr lang="en-US" baseline="0" dirty="0" smtClean="0"/>
              <a:t>.</a:t>
            </a:r>
          </a:p>
          <a:p>
            <a:r>
              <a:rPr lang="en-US" baseline="0" dirty="0" err="1" smtClean="0"/>
              <a:t>Vanaf</a:t>
            </a:r>
            <a:r>
              <a:rPr lang="en-US" baseline="0" dirty="0" smtClean="0"/>
              <a:t> </a:t>
            </a:r>
            <a:r>
              <a:rPr lang="en-US" baseline="0" dirty="0" err="1" smtClean="0"/>
              <a:t>kombuistaal</a:t>
            </a:r>
            <a:r>
              <a:rPr lang="en-US" baseline="0" dirty="0" smtClean="0"/>
              <a:t> tot by </a:t>
            </a:r>
            <a:r>
              <a:rPr lang="en-US" baseline="0" dirty="0" err="1" smtClean="0"/>
              <a:t>wetenskapstaal</a:t>
            </a:r>
            <a:r>
              <a:rPr lang="en-US" baseline="0" dirty="0" smtClean="0"/>
              <a:t> </a:t>
            </a:r>
            <a:r>
              <a:rPr lang="en-US" baseline="0" dirty="0" err="1" smtClean="0"/>
              <a:t>terug</a:t>
            </a:r>
            <a:r>
              <a:rPr lang="en-US" baseline="0" dirty="0" smtClean="0"/>
              <a:t> </a:t>
            </a:r>
            <a:r>
              <a:rPr lang="en-US" baseline="0" dirty="0" err="1" smtClean="0"/>
              <a:t>na</a:t>
            </a:r>
            <a:r>
              <a:rPr lang="en-US" baseline="0" dirty="0" smtClean="0"/>
              <a:t> </a:t>
            </a:r>
            <a:r>
              <a:rPr lang="en-US" baseline="0" dirty="0" err="1" smtClean="0"/>
              <a:t>kombuistaal</a:t>
            </a:r>
            <a:endParaRPr lang="en-US" baseline="0" dirty="0" smtClean="0"/>
          </a:p>
          <a:p>
            <a:r>
              <a:rPr lang="en-US" baseline="0" dirty="0" smtClean="0"/>
              <a:t>Completed the full circle</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27</a:t>
            </a:fld>
            <a:endParaRPr lang="en-US"/>
          </a:p>
        </p:txBody>
      </p:sp>
    </p:spTree>
    <p:extLst>
      <p:ext uri="{BB962C8B-B14F-4D97-AF65-F5344CB8AC3E}">
        <p14:creationId xmlns:p14="http://schemas.microsoft.com/office/powerpoint/2010/main" val="10849970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Kaapse</a:t>
            </a:r>
            <a:r>
              <a:rPr lang="en-US" dirty="0" smtClean="0"/>
              <a:t> Malay Afrikaans</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28</a:t>
            </a:fld>
            <a:endParaRPr lang="en-US"/>
          </a:p>
        </p:txBody>
      </p:sp>
    </p:spTree>
    <p:extLst>
      <p:ext uri="{BB962C8B-B14F-4D97-AF65-F5344CB8AC3E}">
        <p14:creationId xmlns:p14="http://schemas.microsoft.com/office/powerpoint/2010/main" val="37886157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3375D5-5F4B-40E9-9674-90E321437E78}" type="slidenum">
              <a:rPr lang="en-GB" smtClean="0"/>
              <a:t>31</a:t>
            </a:fld>
            <a:endParaRPr lang="en-GB"/>
          </a:p>
        </p:txBody>
      </p:sp>
    </p:spTree>
    <p:extLst>
      <p:ext uri="{BB962C8B-B14F-4D97-AF65-F5344CB8AC3E}">
        <p14:creationId xmlns:p14="http://schemas.microsoft.com/office/powerpoint/2010/main" val="119822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https://www.statssa.gov.za/census/census_2011/census_products/Census_2011_Census_in_brief.pdf</a:t>
            </a:r>
          </a:p>
        </p:txBody>
      </p:sp>
      <p:sp>
        <p:nvSpPr>
          <p:cNvPr id="4" name="Slide Number Placeholder 3"/>
          <p:cNvSpPr>
            <a:spLocks noGrp="1"/>
          </p:cNvSpPr>
          <p:nvPr>
            <p:ph type="sldNum" sz="quarter" idx="10"/>
          </p:nvPr>
        </p:nvSpPr>
        <p:spPr/>
        <p:txBody>
          <a:bodyPr/>
          <a:lstStyle/>
          <a:p>
            <a:fld id="{9EA9BC3A-5E80-4C63-BC23-8D070CB68C5A}" type="slidenum">
              <a:rPr lang="en-GB" smtClean="0"/>
              <a:t>6</a:t>
            </a:fld>
            <a:endParaRPr lang="en-GB"/>
          </a:p>
        </p:txBody>
      </p:sp>
    </p:spTree>
    <p:extLst>
      <p:ext uri="{BB962C8B-B14F-4D97-AF65-F5344CB8AC3E}">
        <p14:creationId xmlns:p14="http://schemas.microsoft.com/office/powerpoint/2010/main" val="1762910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Kombuis</a:t>
            </a:r>
            <a:r>
              <a:rPr lang="en-US" dirty="0" smtClean="0"/>
              <a:t> = </a:t>
            </a:r>
            <a:r>
              <a:rPr lang="en-US" dirty="0" err="1" smtClean="0"/>
              <a:t>keuken</a:t>
            </a:r>
            <a:endParaRPr lang="en-US" dirty="0" smtClean="0"/>
          </a:p>
          <a:p>
            <a:r>
              <a:rPr lang="en-US" dirty="0" err="1" smtClean="0"/>
              <a:t>Kombuis</a:t>
            </a:r>
            <a:r>
              <a:rPr lang="en-US" baseline="0" dirty="0" smtClean="0"/>
              <a:t> = </a:t>
            </a:r>
            <a:r>
              <a:rPr lang="en-US" baseline="0" dirty="0" err="1" smtClean="0"/>
              <a:t>keuken</a:t>
            </a:r>
            <a:r>
              <a:rPr lang="en-US" baseline="0" dirty="0" smtClean="0"/>
              <a:t> op skip</a:t>
            </a:r>
          </a:p>
          <a:p>
            <a:pPr marL="0" marR="0" lvl="0" indent="0" algn="l" defTabSz="914400" rtl="0" eaLnBrk="1" fontAlgn="auto" latinLnBrk="0" hangingPunct="1">
              <a:lnSpc>
                <a:spcPct val="100000"/>
              </a:lnSpc>
              <a:spcBef>
                <a:spcPts val="0"/>
              </a:spcBef>
              <a:spcAft>
                <a:spcPts val="0"/>
              </a:spcAft>
              <a:buClrTx/>
              <a:buSzTx/>
              <a:buFontTx/>
              <a:buNone/>
              <a:tabLst/>
              <a:defRPr/>
            </a:pPr>
            <a:r>
              <a:rPr lang="en-ZA" dirty="0" err="1" smtClean="0"/>
              <a:t>Matrose</a:t>
            </a:r>
            <a:r>
              <a:rPr lang="en-ZA" dirty="0" smtClean="0"/>
              <a:t> = </a:t>
            </a:r>
            <a:r>
              <a:rPr lang="en-ZA" dirty="0" err="1" smtClean="0"/>
              <a:t>agtergestelde</a:t>
            </a:r>
            <a:r>
              <a:rPr lang="en-ZA" dirty="0" smtClean="0"/>
              <a:t> </a:t>
            </a:r>
            <a:r>
              <a:rPr lang="en-ZA" dirty="0" err="1" smtClean="0"/>
              <a:t>manne</a:t>
            </a:r>
            <a:r>
              <a:rPr lang="en-ZA" dirty="0" smtClean="0"/>
              <a:t> van </a:t>
            </a:r>
            <a:r>
              <a:rPr lang="en-ZA" dirty="0" err="1" smtClean="0"/>
              <a:t>lae</a:t>
            </a:r>
            <a:r>
              <a:rPr lang="en-ZA" dirty="0" smtClean="0"/>
              <a:t> </a:t>
            </a:r>
            <a:r>
              <a:rPr lang="en-ZA" dirty="0" err="1" smtClean="0"/>
              <a:t>opvoeding</a:t>
            </a:r>
            <a:r>
              <a:rPr lang="en-ZA" dirty="0" smtClean="0"/>
              <a:t> wat </a:t>
            </a:r>
            <a:r>
              <a:rPr lang="en-ZA" dirty="0" err="1" smtClean="0"/>
              <a:t>kaap</a:t>
            </a:r>
            <a:r>
              <a:rPr lang="en-ZA" dirty="0" smtClean="0"/>
              <a:t> </a:t>
            </a:r>
            <a:r>
              <a:rPr lang="en-ZA" dirty="0" err="1" smtClean="0"/>
              <a:t>aangedoen</a:t>
            </a:r>
            <a:r>
              <a:rPr lang="en-ZA" dirty="0" smtClean="0"/>
              <a:t> het lank </a:t>
            </a:r>
            <a:r>
              <a:rPr lang="en-ZA" dirty="0" err="1" smtClean="0"/>
              <a:t>voor</a:t>
            </a:r>
            <a:r>
              <a:rPr lang="en-ZA" dirty="0" smtClean="0"/>
              <a:t> Jan van </a:t>
            </a:r>
            <a:r>
              <a:rPr lang="en-ZA" dirty="0" err="1" smtClean="0"/>
              <a:t>Riebeeck</a:t>
            </a:r>
            <a:r>
              <a:rPr lang="en-ZA" dirty="0" smtClean="0"/>
              <a:t> in 1652 </a:t>
            </a:r>
            <a:r>
              <a:rPr lang="en-ZA" dirty="0" err="1" smtClean="0"/>
              <a:t>hier</a:t>
            </a:r>
            <a:r>
              <a:rPr lang="en-ZA" dirty="0" smtClean="0"/>
              <a:t> </a:t>
            </a:r>
            <a:r>
              <a:rPr lang="en-ZA" dirty="0" err="1" smtClean="0"/>
              <a:t>aangekom</a:t>
            </a:r>
            <a:r>
              <a:rPr lang="en-ZA" dirty="0" smtClean="0"/>
              <a:t> het. </a:t>
            </a: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smtClean="0">
                <a:solidFill>
                  <a:schemeClr val="tx1"/>
                </a:solidFill>
                <a:effectLst/>
                <a:latin typeface="+mn-lt"/>
                <a:ea typeface="+mn-ea"/>
                <a:cs typeface="+mn-cs"/>
              </a:rPr>
              <a:t>Dis </a:t>
            </a:r>
            <a:r>
              <a:rPr lang="en-ZA" sz="1200" kern="1200" dirty="0" err="1" smtClean="0">
                <a:solidFill>
                  <a:schemeClr val="tx1"/>
                </a:solidFill>
                <a:effectLst/>
                <a:latin typeface="+mn-lt"/>
                <a:ea typeface="+mn-ea"/>
                <a:cs typeface="+mn-cs"/>
              </a:rPr>
              <a:t>hierdie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mense</a:t>
            </a:r>
            <a:r>
              <a:rPr lang="en-ZA" sz="1200" kern="1200" dirty="0" smtClean="0">
                <a:solidFill>
                  <a:schemeClr val="tx1"/>
                </a:solidFill>
                <a:effectLst/>
                <a:latin typeface="+mn-lt"/>
                <a:ea typeface="+mn-ea"/>
                <a:cs typeface="+mn-cs"/>
              </a:rPr>
              <a:t> se </a:t>
            </a:r>
            <a:r>
              <a:rPr lang="en-ZA" sz="1200" kern="1200" dirty="0" err="1" smtClean="0">
                <a:solidFill>
                  <a:schemeClr val="tx1"/>
                </a:solidFill>
                <a:effectLst/>
                <a:latin typeface="+mn-lt"/>
                <a:ea typeface="+mn-ea"/>
                <a:cs typeface="+mn-cs"/>
              </a:rPr>
              <a:t>Nederlands</a:t>
            </a:r>
            <a:r>
              <a:rPr lang="en-ZA" sz="1200" kern="1200" dirty="0" smtClean="0">
                <a:solidFill>
                  <a:schemeClr val="tx1"/>
                </a:solidFill>
                <a:effectLst/>
                <a:latin typeface="+mn-lt"/>
                <a:ea typeface="+mn-ea"/>
                <a:cs typeface="+mn-cs"/>
              </a:rPr>
              <a:t> wat die </a:t>
            </a:r>
            <a:r>
              <a:rPr lang="en-ZA" sz="1200" kern="1200" dirty="0" err="1" smtClean="0">
                <a:solidFill>
                  <a:schemeClr val="tx1"/>
                </a:solidFill>
                <a:effectLst/>
                <a:latin typeface="+mn-lt"/>
                <a:ea typeface="+mn-ea"/>
                <a:cs typeface="+mn-cs"/>
              </a:rPr>
              <a:t>plaaslike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Khoi-mense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aangeleer</a:t>
            </a:r>
            <a:r>
              <a:rPr lang="en-ZA" sz="1200" kern="1200" dirty="0" smtClean="0">
                <a:solidFill>
                  <a:schemeClr val="tx1"/>
                </a:solidFill>
                <a:effectLst/>
                <a:latin typeface="+mn-lt"/>
                <a:ea typeface="+mn-ea"/>
                <a:cs typeface="+mn-cs"/>
              </a:rPr>
              <a:t> het en nog </a:t>
            </a:r>
            <a:r>
              <a:rPr lang="en-ZA" sz="1200" kern="1200" dirty="0" err="1" smtClean="0">
                <a:solidFill>
                  <a:schemeClr val="tx1"/>
                </a:solidFill>
                <a:effectLst/>
                <a:latin typeface="+mn-lt"/>
                <a:ea typeface="+mn-ea"/>
                <a:cs typeface="+mn-cs"/>
              </a:rPr>
              <a:t>verder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geradbraak</a:t>
            </a:r>
            <a:r>
              <a:rPr lang="en-ZA" sz="1200" kern="1200" dirty="0" smtClean="0">
                <a:solidFill>
                  <a:schemeClr val="tx1"/>
                </a:solidFill>
                <a:effectLst/>
                <a:latin typeface="+mn-lt"/>
                <a:ea typeface="+mn-ea"/>
                <a:cs typeface="+mn-cs"/>
              </a:rPr>
              <a:t>” het.</a:t>
            </a: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smtClean="0">
                <a:solidFill>
                  <a:schemeClr val="tx1"/>
                </a:solidFill>
                <a:effectLst/>
                <a:latin typeface="+mn-lt"/>
                <a:ea typeface="+mn-ea"/>
                <a:cs typeface="+mn-cs"/>
              </a:rPr>
              <a:t>Die </a:t>
            </a:r>
            <a:r>
              <a:rPr lang="en-ZA" sz="1200" kern="1200" dirty="0" err="1" smtClean="0">
                <a:solidFill>
                  <a:schemeClr val="tx1"/>
                </a:solidFill>
                <a:effectLst/>
                <a:latin typeface="+mn-lt"/>
                <a:ea typeface="+mn-ea"/>
                <a:cs typeface="+mn-cs"/>
              </a:rPr>
              <a:t>herkomsverhaal</a:t>
            </a:r>
            <a:r>
              <a:rPr lang="en-ZA" sz="1200" kern="1200" dirty="0" smtClean="0">
                <a:solidFill>
                  <a:schemeClr val="tx1"/>
                </a:solidFill>
                <a:effectLst/>
                <a:latin typeface="+mn-lt"/>
                <a:ea typeface="+mn-ea"/>
                <a:cs typeface="+mn-cs"/>
              </a:rPr>
              <a:t> van Afrikaans het ŉ </a:t>
            </a:r>
            <a:r>
              <a:rPr lang="en-ZA" sz="1200" kern="1200" dirty="0" err="1" smtClean="0">
                <a:solidFill>
                  <a:schemeClr val="tx1"/>
                </a:solidFill>
                <a:effectLst/>
                <a:latin typeface="+mn-lt"/>
                <a:ea typeface="+mn-ea"/>
                <a:cs typeface="+mn-cs"/>
              </a:rPr>
              <a:t>belangrike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Afrikakant</a:t>
            </a:r>
            <a:r>
              <a:rPr lang="en-ZA" sz="1200" kern="1200" dirty="0" smtClean="0">
                <a:solidFill>
                  <a:schemeClr val="tx1"/>
                </a:solidFill>
                <a:effectLst/>
                <a:latin typeface="+mn-lt"/>
                <a:ea typeface="+mn-ea"/>
                <a:cs typeface="+mn-cs"/>
              </a:rPr>
              <a:t>, wat al van 1595 </a:t>
            </a:r>
            <a:r>
              <a:rPr lang="en-ZA" sz="1200" kern="1200" dirty="0" err="1" smtClean="0">
                <a:solidFill>
                  <a:schemeClr val="tx1"/>
                </a:solidFill>
                <a:effectLst/>
                <a:latin typeface="+mn-lt"/>
                <a:ea typeface="+mn-ea"/>
                <a:cs typeface="+mn-cs"/>
              </a:rPr>
              <a:t>af</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aantoonbaar</a:t>
            </a:r>
            <a:r>
              <a:rPr lang="en-ZA" sz="1200" kern="1200" dirty="0" smtClean="0">
                <a:solidFill>
                  <a:schemeClr val="tx1"/>
                </a:solidFill>
                <a:effectLst/>
                <a:latin typeface="+mn-lt"/>
                <a:ea typeface="+mn-ea"/>
                <a:cs typeface="+mn-cs"/>
              </a:rPr>
              <a:t> is</a:t>
            </a: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smtClean="0">
                <a:solidFill>
                  <a:schemeClr val="tx1"/>
                </a:solidFill>
                <a:effectLst/>
                <a:latin typeface="+mn-lt"/>
                <a:ea typeface="+mn-ea"/>
                <a:cs typeface="+mn-cs"/>
              </a:rPr>
              <a:t>n </a:t>
            </a:r>
            <a:r>
              <a:rPr lang="en-ZA" sz="1200" kern="1200" dirty="0" err="1" smtClean="0">
                <a:solidFill>
                  <a:schemeClr val="tx1"/>
                </a:solidFill>
                <a:effectLst/>
                <a:latin typeface="+mn-lt"/>
                <a:ea typeface="+mn-ea"/>
                <a:cs typeface="+mn-cs"/>
              </a:rPr>
              <a:t>Suid-Afrika</a:t>
            </a:r>
            <a:r>
              <a:rPr lang="en-ZA" sz="1200" kern="1200" dirty="0" smtClean="0">
                <a:solidFill>
                  <a:schemeClr val="tx1"/>
                </a:solidFill>
                <a:effectLst/>
                <a:latin typeface="+mn-lt"/>
                <a:ea typeface="+mn-ea"/>
                <a:cs typeface="+mn-cs"/>
              </a:rPr>
              <a:t> was </a:t>
            </a:r>
            <a:r>
              <a:rPr lang="en-ZA" sz="1200" kern="1200" dirty="0" err="1" smtClean="0">
                <a:solidFill>
                  <a:schemeClr val="tx1"/>
                </a:solidFill>
                <a:effectLst/>
                <a:latin typeface="+mn-lt"/>
                <a:ea typeface="+mn-ea"/>
                <a:cs typeface="+mn-cs"/>
              </a:rPr>
              <a:t>daar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veel</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sprekers</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ander</a:t>
            </a:r>
            <a:r>
              <a:rPr lang="en-ZA" sz="1200" kern="1200" dirty="0" smtClean="0">
                <a:solidFill>
                  <a:schemeClr val="tx1"/>
                </a:solidFill>
                <a:effectLst/>
                <a:latin typeface="+mn-lt"/>
                <a:ea typeface="+mn-ea"/>
                <a:cs typeface="+mn-cs"/>
              </a:rPr>
              <a:t> tale wat </a:t>
            </a:r>
            <a:r>
              <a:rPr lang="en-ZA" sz="1200" kern="1200" dirty="0" err="1" smtClean="0">
                <a:solidFill>
                  <a:schemeClr val="tx1"/>
                </a:solidFill>
                <a:effectLst/>
                <a:latin typeface="+mn-lt"/>
                <a:ea typeface="+mn-ea"/>
                <a:cs typeface="+mn-cs"/>
              </a:rPr>
              <a:t>hulle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aan</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Nederlands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gewaag</a:t>
            </a:r>
            <a:r>
              <a:rPr lang="en-ZA" sz="1200" kern="1200" dirty="0" smtClean="0">
                <a:solidFill>
                  <a:schemeClr val="tx1"/>
                </a:solidFill>
                <a:effectLst/>
                <a:latin typeface="+mn-lt"/>
                <a:ea typeface="+mn-ea"/>
                <a:cs typeface="+mn-cs"/>
              </a:rPr>
              <a:t> het, met ŉ </a:t>
            </a:r>
            <a:r>
              <a:rPr lang="en-ZA" sz="1200" kern="1200" dirty="0" err="1" smtClean="0">
                <a:solidFill>
                  <a:schemeClr val="tx1"/>
                </a:solidFill>
                <a:effectLst/>
                <a:latin typeface="+mn-lt"/>
                <a:ea typeface="+mn-ea"/>
                <a:cs typeface="+mn-cs"/>
              </a:rPr>
              <a:t>beperkte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aanleerwoordeskat</a:t>
            </a:r>
            <a:r>
              <a:rPr lang="en-ZA" sz="1200" kern="1200" dirty="0" smtClean="0">
                <a:solidFill>
                  <a:schemeClr val="tx1"/>
                </a:solidFill>
                <a:effectLst/>
                <a:latin typeface="+mn-lt"/>
                <a:ea typeface="+mn-ea"/>
                <a:cs typeface="+mn-cs"/>
              </a:rPr>
              <a:t> wat in </a:t>
            </a:r>
            <a:r>
              <a:rPr lang="en-ZA" sz="1200" kern="1200" dirty="0" err="1" smtClean="0">
                <a:solidFill>
                  <a:schemeClr val="tx1"/>
                </a:solidFill>
                <a:effectLst/>
                <a:latin typeface="+mn-lt"/>
                <a:ea typeface="+mn-ea"/>
                <a:cs typeface="+mn-cs"/>
              </a:rPr>
              <a:t>baie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gevalle</a:t>
            </a:r>
            <a:r>
              <a:rPr lang="en-ZA" sz="1200" kern="1200" dirty="0" smtClean="0">
                <a:solidFill>
                  <a:schemeClr val="tx1"/>
                </a:solidFill>
                <a:effectLst/>
                <a:latin typeface="+mn-lt"/>
                <a:ea typeface="+mn-ea"/>
                <a:cs typeface="+mn-cs"/>
              </a:rPr>
              <a:t> tot </a:t>
            </a:r>
            <a:r>
              <a:rPr lang="en-ZA" sz="1200" kern="1200" dirty="0" err="1" smtClean="0">
                <a:solidFill>
                  <a:schemeClr val="tx1"/>
                </a:solidFill>
                <a:effectLst/>
                <a:latin typeface="+mn-lt"/>
                <a:ea typeface="+mn-ea"/>
                <a:cs typeface="+mn-cs"/>
              </a:rPr>
              <a:t>Nederlandse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woordstamme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beperk</a:t>
            </a:r>
            <a:r>
              <a:rPr lang="en-ZA" sz="1200" kern="1200" dirty="0" smtClean="0">
                <a:solidFill>
                  <a:schemeClr val="tx1"/>
                </a:solidFill>
                <a:effectLst/>
                <a:latin typeface="+mn-lt"/>
                <a:ea typeface="+mn-ea"/>
                <a:cs typeface="+mn-cs"/>
              </a:rPr>
              <a:t> was, en </a:t>
            </a:r>
            <a:r>
              <a:rPr lang="en-ZA" sz="1200" kern="1200" dirty="0" err="1" smtClean="0">
                <a:solidFill>
                  <a:schemeClr val="tx1"/>
                </a:solidFill>
                <a:effectLst/>
                <a:latin typeface="+mn-lt"/>
                <a:ea typeface="+mn-ea"/>
                <a:cs typeface="+mn-cs"/>
              </a:rPr>
              <a:t>gebruik</a:t>
            </a:r>
            <a:r>
              <a:rPr lang="en-ZA" sz="1200" kern="1200" dirty="0" smtClean="0">
                <a:solidFill>
                  <a:schemeClr val="tx1"/>
                </a:solidFill>
                <a:effectLst/>
                <a:latin typeface="+mn-lt"/>
                <a:ea typeface="+mn-ea"/>
                <a:cs typeface="+mn-cs"/>
              </a:rPr>
              <a:t> is </a:t>
            </a:r>
            <a:r>
              <a:rPr lang="en-ZA" sz="1200" kern="1200" dirty="0" err="1" smtClean="0">
                <a:solidFill>
                  <a:schemeClr val="tx1"/>
                </a:solidFill>
                <a:effectLst/>
                <a:latin typeface="+mn-lt"/>
                <a:ea typeface="+mn-ea"/>
                <a:cs typeface="+mn-cs"/>
              </a:rPr>
              <a:t>deur</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Khoi-Khoi</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slawe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Hugenote</a:t>
            </a:r>
            <a:r>
              <a:rPr lang="en-ZA" sz="1200" kern="1200" dirty="0" smtClean="0">
                <a:solidFill>
                  <a:schemeClr val="tx1"/>
                </a:solidFill>
                <a:effectLst/>
                <a:latin typeface="+mn-lt"/>
                <a:ea typeface="+mn-ea"/>
                <a:cs typeface="+mn-cs"/>
              </a:rPr>
              <a:t>, en </a:t>
            </a:r>
            <a:r>
              <a:rPr lang="en-ZA" sz="1200" kern="1200" dirty="0" err="1" smtClean="0">
                <a:solidFill>
                  <a:schemeClr val="tx1"/>
                </a:solidFill>
                <a:effectLst/>
                <a:latin typeface="+mn-lt"/>
                <a:ea typeface="+mn-ea"/>
                <a:cs typeface="+mn-cs"/>
              </a:rPr>
              <a:t>besoekers</a:t>
            </a:r>
            <a:r>
              <a:rPr lang="en-ZA" sz="1200" kern="1200" dirty="0" smtClean="0">
                <a:solidFill>
                  <a:schemeClr val="tx1"/>
                </a:solidFill>
                <a:effectLst/>
                <a:latin typeface="+mn-lt"/>
                <a:ea typeface="+mn-ea"/>
                <a:cs typeface="+mn-cs"/>
              </a:rPr>
              <a:t> wat ŉ wye </a:t>
            </a:r>
            <a:r>
              <a:rPr lang="en-ZA" sz="1200" kern="1200" dirty="0" err="1" smtClean="0">
                <a:solidFill>
                  <a:schemeClr val="tx1"/>
                </a:solidFill>
                <a:effectLst/>
                <a:latin typeface="+mn-lt"/>
                <a:ea typeface="+mn-ea"/>
                <a:cs typeface="+mn-cs"/>
              </a:rPr>
              <a:t>verskeidenheid</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ander</a:t>
            </a:r>
            <a:r>
              <a:rPr lang="en-ZA" sz="1200" kern="1200" dirty="0" smtClean="0">
                <a:solidFill>
                  <a:schemeClr val="tx1"/>
                </a:solidFill>
                <a:effectLst/>
                <a:latin typeface="+mn-lt"/>
                <a:ea typeface="+mn-ea"/>
                <a:cs typeface="+mn-cs"/>
              </a:rPr>
              <a:t> tale </a:t>
            </a:r>
            <a:r>
              <a:rPr lang="en-ZA" sz="1200" kern="1200" dirty="0" err="1" smtClean="0">
                <a:solidFill>
                  <a:schemeClr val="tx1"/>
                </a:solidFill>
                <a:effectLst/>
                <a:latin typeface="+mn-lt"/>
                <a:ea typeface="+mn-ea"/>
                <a:cs typeface="+mn-cs"/>
              </a:rPr>
              <a:t>gepraat</a:t>
            </a:r>
            <a:r>
              <a:rPr lang="en-ZA" sz="1200" kern="1200" dirty="0" smtClean="0">
                <a:solidFill>
                  <a:schemeClr val="tx1"/>
                </a:solidFill>
                <a:effectLst/>
                <a:latin typeface="+mn-lt"/>
                <a:ea typeface="+mn-ea"/>
                <a:cs typeface="+mn-cs"/>
              </a:rPr>
              <a:t> het, </a:t>
            </a:r>
            <a:r>
              <a:rPr lang="en-ZA" sz="1200" kern="1200" dirty="0" err="1" smtClean="0">
                <a:solidFill>
                  <a:schemeClr val="tx1"/>
                </a:solidFill>
                <a:effectLst/>
                <a:latin typeface="+mn-lt"/>
                <a:ea typeface="+mn-ea"/>
                <a:cs typeface="+mn-cs"/>
              </a:rPr>
              <a:t>waaronder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ook</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Europese</a:t>
            </a:r>
            <a:r>
              <a:rPr lang="en-ZA" sz="1200" kern="1200" dirty="0" smtClean="0">
                <a:solidFill>
                  <a:schemeClr val="tx1"/>
                </a:solidFill>
                <a:effectLst/>
                <a:latin typeface="+mn-lt"/>
                <a:ea typeface="+mn-ea"/>
                <a:cs typeface="+mn-cs"/>
              </a:rPr>
              <a:t> tale, en wat </a:t>
            </a:r>
            <a:r>
              <a:rPr lang="en-ZA" sz="1200" kern="1200" dirty="0" err="1" smtClean="0">
                <a:solidFill>
                  <a:schemeClr val="tx1"/>
                </a:solidFill>
                <a:effectLst/>
                <a:latin typeface="+mn-lt"/>
                <a:ea typeface="+mn-ea"/>
                <a:cs typeface="+mn-cs"/>
              </a:rPr>
              <a:t>nooit</a:t>
            </a:r>
            <a:r>
              <a:rPr lang="en-ZA" sz="1200" kern="1200" dirty="0" smtClean="0">
                <a:solidFill>
                  <a:schemeClr val="tx1"/>
                </a:solidFill>
                <a:effectLst/>
                <a:latin typeface="+mn-lt"/>
                <a:ea typeface="+mn-ea"/>
                <a:cs typeface="+mn-cs"/>
              </a:rPr>
              <a:t> ŉ </a:t>
            </a:r>
            <a:r>
              <a:rPr lang="en-ZA" sz="1200" kern="1200" dirty="0" err="1" smtClean="0">
                <a:solidFill>
                  <a:schemeClr val="tx1"/>
                </a:solidFill>
                <a:effectLst/>
                <a:latin typeface="+mn-lt"/>
                <a:ea typeface="+mn-ea"/>
                <a:cs typeface="+mn-cs"/>
              </a:rPr>
              <a:t>hoë</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graad</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Nederlandsvaardigheid</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bereik</a:t>
            </a:r>
            <a:r>
              <a:rPr lang="en-ZA" sz="1200" kern="1200" dirty="0" smtClean="0">
                <a:solidFill>
                  <a:schemeClr val="tx1"/>
                </a:solidFill>
                <a:effectLst/>
                <a:latin typeface="+mn-lt"/>
                <a:ea typeface="+mn-ea"/>
                <a:cs typeface="+mn-cs"/>
              </a:rPr>
              <a:t> het </a:t>
            </a:r>
            <a:r>
              <a:rPr lang="en-ZA" sz="1200" kern="1200" dirty="0" err="1" smtClean="0">
                <a:solidFill>
                  <a:schemeClr val="tx1"/>
                </a:solidFill>
                <a:effectLst/>
                <a:latin typeface="+mn-lt"/>
                <a:ea typeface="+mn-ea"/>
                <a:cs typeface="+mn-cs"/>
              </a:rPr>
              <a:t>nie</a:t>
            </a:r>
            <a:r>
              <a:rPr lang="en-ZA" sz="1200" kern="1200" dirty="0" smtClean="0">
                <a:solidFill>
                  <a:schemeClr val="tx1"/>
                </a:solidFill>
                <a:effectLst/>
                <a:latin typeface="+mn-lt"/>
                <a:ea typeface="+mn-ea"/>
                <a:cs typeface="+mn-cs"/>
              </a:rPr>
              <a:t>. Afrikaans </a:t>
            </a:r>
            <a:r>
              <a:rPr lang="en-ZA" sz="1200" kern="1200" dirty="0" err="1" smtClean="0">
                <a:solidFill>
                  <a:schemeClr val="tx1"/>
                </a:solidFill>
                <a:effectLst/>
                <a:latin typeface="+mn-lt"/>
                <a:ea typeface="+mn-ea"/>
                <a:cs typeface="+mn-cs"/>
              </a:rPr>
              <a:t>kon</a:t>
            </a:r>
            <a:r>
              <a:rPr lang="en-ZA" sz="1200" kern="1200" dirty="0" smtClean="0">
                <a:solidFill>
                  <a:schemeClr val="tx1"/>
                </a:solidFill>
                <a:effectLst/>
                <a:latin typeface="+mn-lt"/>
                <a:ea typeface="+mn-ea"/>
                <a:cs typeface="+mn-cs"/>
              </a:rPr>
              <a:t> al </a:t>
            </a:r>
            <a:r>
              <a:rPr lang="en-ZA" sz="1200" kern="1200" dirty="0" err="1" smtClean="0">
                <a:solidFill>
                  <a:schemeClr val="tx1"/>
                </a:solidFill>
                <a:effectLst/>
                <a:latin typeface="+mn-lt"/>
                <a:ea typeface="+mn-ea"/>
                <a:cs typeface="+mn-cs"/>
              </a:rPr>
              <a:t>vroeg</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Nederlands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onderskei</a:t>
            </a:r>
            <a:r>
              <a:rPr lang="en-ZA" sz="1200" kern="1200" dirty="0" smtClean="0">
                <a:solidFill>
                  <a:schemeClr val="tx1"/>
                </a:solidFill>
                <a:effectLst/>
                <a:latin typeface="+mn-lt"/>
                <a:ea typeface="+mn-ea"/>
                <a:cs typeface="+mn-cs"/>
              </a:rPr>
              <a:t> word.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dirty="0" smtClean="0"/>
          </a:p>
          <a:p>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9</a:t>
            </a:fld>
            <a:endParaRPr lang="en-US"/>
          </a:p>
        </p:txBody>
      </p:sp>
    </p:spTree>
    <p:extLst>
      <p:ext uri="{BB962C8B-B14F-4D97-AF65-F5344CB8AC3E}">
        <p14:creationId xmlns:p14="http://schemas.microsoft.com/office/powerpoint/2010/main" val="138029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Hierdie</a:t>
            </a:r>
            <a:r>
              <a:rPr lang="en-US" dirty="0" smtClean="0"/>
              <a:t> </a:t>
            </a:r>
            <a:r>
              <a:rPr lang="en-US" dirty="0" err="1" smtClean="0"/>
              <a:t>taal</a:t>
            </a:r>
            <a:r>
              <a:rPr lang="en-US" dirty="0" smtClean="0"/>
              <a:t> word met </a:t>
            </a:r>
            <a:r>
              <a:rPr lang="en-US" dirty="0" err="1" smtClean="0"/>
              <a:t>kinders</a:t>
            </a:r>
            <a:r>
              <a:rPr lang="en-US" dirty="0" smtClean="0"/>
              <a:t> van </a:t>
            </a:r>
            <a:r>
              <a:rPr lang="en-US" dirty="0" err="1" smtClean="0"/>
              <a:t>Nederlanders</a:t>
            </a:r>
            <a:r>
              <a:rPr lang="en-US" baseline="0" dirty="0" smtClean="0"/>
              <a:t> </a:t>
            </a:r>
            <a:r>
              <a:rPr lang="en-US" baseline="0" dirty="0" err="1" smtClean="0"/>
              <a:t>gepraat</a:t>
            </a:r>
            <a:r>
              <a:rPr lang="en-US" baseline="0" dirty="0" smtClean="0"/>
              <a:t> en </a:t>
            </a:r>
            <a:r>
              <a:rPr lang="en-US" baseline="0" dirty="0" err="1" smtClean="0"/>
              <a:t>Nederlanders</a:t>
            </a:r>
            <a:r>
              <a:rPr lang="en-US" baseline="0" dirty="0" smtClean="0"/>
              <a:t> self </a:t>
            </a:r>
            <a:r>
              <a:rPr lang="en-US" baseline="0" dirty="0" err="1" smtClean="0"/>
              <a:t>gebruik</a:t>
            </a:r>
            <a:r>
              <a:rPr lang="en-US" baseline="0" dirty="0" smtClean="0"/>
              <a:t> </a:t>
            </a:r>
            <a:r>
              <a:rPr lang="en-US" baseline="0" dirty="0" err="1" smtClean="0"/>
              <a:t>hierdie</a:t>
            </a:r>
            <a:r>
              <a:rPr lang="en-US" baseline="0" dirty="0" smtClean="0"/>
              <a:t> </a:t>
            </a:r>
            <a:r>
              <a:rPr lang="en-US" baseline="0" dirty="0" err="1" smtClean="0"/>
              <a:t>vereenvoudigde</a:t>
            </a:r>
            <a:r>
              <a:rPr lang="en-US" baseline="0" dirty="0" smtClean="0"/>
              <a:t> </a:t>
            </a:r>
            <a:r>
              <a:rPr lang="en-US" baseline="0" dirty="0" err="1" smtClean="0"/>
              <a:t>vorm</a:t>
            </a:r>
            <a:r>
              <a:rPr lang="en-US" baseline="0" dirty="0" smtClean="0"/>
              <a:t> van </a:t>
            </a:r>
            <a:r>
              <a:rPr lang="en-US" baseline="0" dirty="0" err="1" smtClean="0"/>
              <a:t>Nederlands</a:t>
            </a:r>
            <a:r>
              <a:rPr lang="en-US" baseline="0" dirty="0" smtClean="0"/>
              <a:t> </a:t>
            </a:r>
            <a:r>
              <a:rPr lang="en-US" baseline="0" dirty="0" err="1" smtClean="0"/>
              <a:t>ter</a:t>
            </a:r>
            <a:r>
              <a:rPr lang="en-US" baseline="0" dirty="0" smtClean="0"/>
              <a:t> </a:t>
            </a:r>
            <a:r>
              <a:rPr lang="en-US" baseline="0" dirty="0" err="1" smtClean="0"/>
              <a:t>wille</a:t>
            </a:r>
            <a:r>
              <a:rPr lang="en-US" baseline="0" dirty="0" smtClean="0"/>
              <a:t> van </a:t>
            </a:r>
            <a:r>
              <a:rPr lang="en-US" baseline="0" dirty="0" err="1" smtClean="0"/>
              <a:t>kommunikasie</a:t>
            </a:r>
            <a:r>
              <a:rPr lang="en-US" baseline="0" dirty="0" smtClean="0"/>
              <a:t>.</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10</a:t>
            </a:fld>
            <a:endParaRPr lang="en-US"/>
          </a:p>
        </p:txBody>
      </p:sp>
    </p:spTree>
    <p:extLst>
      <p:ext uri="{BB962C8B-B14F-4D97-AF65-F5344CB8AC3E}">
        <p14:creationId xmlns:p14="http://schemas.microsoft.com/office/powerpoint/2010/main" val="4240765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Carstens</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W.A.M. &amp; </a:t>
            </a: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Raidt</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E.H. 2019. </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Die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storie</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van Afrikaans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uit</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Europa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en</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van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Afrika</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Deel</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2 Die </a:t>
            </a:r>
            <a:r>
              <a:rPr lang="en-ZA" sz="1200" i="1" dirty="0" err="1" smtClean="0">
                <a:latin typeface="Trebuchet MS" panose="020B0603020202020204" pitchFamily="34" charset="0"/>
                <a:ea typeface="Calibri" panose="020F0502020204030204" pitchFamily="34" charset="0"/>
                <a:cs typeface="Times New Roman" panose="02020603050405020304" pitchFamily="18" charset="0"/>
              </a:rPr>
              <a:t>Afrikageskiedenis</a:t>
            </a:r>
            <a:r>
              <a:rPr lang="en-ZA" sz="1200" i="1" dirty="0" smtClean="0">
                <a:latin typeface="Trebuchet MS" panose="020B0603020202020204" pitchFamily="34" charset="0"/>
                <a:ea typeface="Calibri" panose="020F0502020204030204" pitchFamily="34" charset="0"/>
                <a:cs typeface="Times New Roman" panose="02020603050405020304" pitchFamily="18" charset="0"/>
              </a:rPr>
              <a:t> van Afrikaans</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Pretoria: </a:t>
            </a: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Protea</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a:t>
            </a:r>
            <a:r>
              <a:rPr lang="en-ZA" sz="1200" dirty="0" err="1" smtClean="0">
                <a:latin typeface="Trebuchet MS" panose="020B0603020202020204" pitchFamily="34" charset="0"/>
                <a:ea typeface="Calibri" panose="020F0502020204030204" pitchFamily="34" charset="0"/>
                <a:cs typeface="Times New Roman" panose="02020603050405020304" pitchFamily="18" charset="0"/>
              </a:rPr>
              <a:t>Boekhuis</a:t>
            </a:r>
            <a:r>
              <a:rPr lang="en-ZA" sz="1200" dirty="0" smtClean="0">
                <a:latin typeface="Trebuchet MS" panose="020B0603020202020204" pitchFamily="34" charset="0"/>
                <a:ea typeface="Calibri" panose="020F0502020204030204" pitchFamily="34" charset="0"/>
                <a:cs typeface="Times New Roman" panose="02020603050405020304" pitchFamily="18" charset="0"/>
              </a:rPr>
              <a:t>. </a:t>
            </a:r>
            <a:endParaRPr lang="en-GB" sz="1200" dirty="0" smtClean="0">
              <a:latin typeface="Trebuchet MS" panose="020B0603020202020204" pitchFamily="34" charset="0"/>
              <a:ea typeface="Calibri" panose="020F0502020204030204" pitchFamily="34" charset="0"/>
              <a:cs typeface="Times New Roman" panose="02020603050405020304" pitchFamily="18" charset="0"/>
            </a:endParaRPr>
          </a:p>
          <a:p>
            <a:endParaRPr lang="en-ZA" dirty="0"/>
          </a:p>
        </p:txBody>
      </p:sp>
      <p:sp>
        <p:nvSpPr>
          <p:cNvPr id="4" name="Slide Number Placeholder 3"/>
          <p:cNvSpPr>
            <a:spLocks noGrp="1"/>
          </p:cNvSpPr>
          <p:nvPr>
            <p:ph type="sldNum" sz="quarter" idx="10"/>
          </p:nvPr>
        </p:nvSpPr>
        <p:spPr/>
        <p:txBody>
          <a:bodyPr/>
          <a:lstStyle/>
          <a:p>
            <a:fld id="{0DE5E0DA-33C9-4161-8537-70885B77254F}" type="slidenum">
              <a:rPr lang="en-ZA" smtClean="0"/>
              <a:t>11</a:t>
            </a:fld>
            <a:endParaRPr lang="en-ZA"/>
          </a:p>
        </p:txBody>
      </p:sp>
    </p:spTree>
    <p:extLst>
      <p:ext uri="{BB962C8B-B14F-4D97-AF65-F5344CB8AC3E}">
        <p14:creationId xmlns:p14="http://schemas.microsoft.com/office/powerpoint/2010/main" val="957536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Paarl </a:t>
            </a:r>
            <a:r>
              <a:rPr lang="en-US" dirty="0" err="1" smtClean="0"/>
              <a:t>gestig</a:t>
            </a:r>
            <a:r>
              <a:rPr lang="en-US" dirty="0" smtClean="0"/>
              <a:t> – </a:t>
            </a:r>
            <a:r>
              <a:rPr lang="en-US" dirty="0" err="1" smtClean="0"/>
              <a:t>Dorp</a:t>
            </a:r>
            <a:r>
              <a:rPr lang="en-US" dirty="0" smtClean="0"/>
              <a:t> </a:t>
            </a:r>
            <a:r>
              <a:rPr lang="en-US" dirty="0" err="1" smtClean="0"/>
              <a:t>waar</a:t>
            </a:r>
            <a:r>
              <a:rPr lang="en-US" dirty="0" smtClean="0"/>
              <a:t> </a:t>
            </a:r>
            <a:r>
              <a:rPr lang="en-US" dirty="0" err="1" smtClean="0"/>
              <a:t>ook</a:t>
            </a:r>
            <a:r>
              <a:rPr lang="en-US" dirty="0" smtClean="0"/>
              <a:t> </a:t>
            </a:r>
            <a:r>
              <a:rPr lang="en-US" dirty="0" err="1" smtClean="0"/>
              <a:t>Taalmonument</a:t>
            </a:r>
            <a:r>
              <a:rPr lang="en-US" dirty="0" smtClean="0"/>
              <a:t> </a:t>
            </a:r>
            <a:r>
              <a:rPr lang="en-US" dirty="0" err="1" smtClean="0"/>
              <a:t>opgerig</a:t>
            </a:r>
            <a:r>
              <a:rPr lang="en-US" dirty="0" smtClean="0"/>
              <a:t> is</a:t>
            </a:r>
          </a:p>
          <a:p>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12</a:t>
            </a:fld>
            <a:endParaRPr lang="en-US"/>
          </a:p>
        </p:txBody>
      </p:sp>
    </p:spTree>
    <p:extLst>
      <p:ext uri="{BB962C8B-B14F-4D97-AF65-F5344CB8AC3E}">
        <p14:creationId xmlns:p14="http://schemas.microsoft.com/office/powerpoint/2010/main" val="3794380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Paarl </a:t>
            </a:r>
            <a:r>
              <a:rPr lang="en-US" dirty="0" err="1" smtClean="0"/>
              <a:t>gestig</a:t>
            </a:r>
            <a:r>
              <a:rPr lang="en-US" dirty="0" smtClean="0"/>
              <a:t> – </a:t>
            </a:r>
            <a:r>
              <a:rPr lang="en-US" dirty="0" err="1" smtClean="0"/>
              <a:t>Dorp</a:t>
            </a:r>
            <a:r>
              <a:rPr lang="en-US" dirty="0" smtClean="0"/>
              <a:t> </a:t>
            </a:r>
            <a:r>
              <a:rPr lang="en-US" dirty="0" err="1" smtClean="0"/>
              <a:t>waar</a:t>
            </a:r>
            <a:r>
              <a:rPr lang="en-US" dirty="0" smtClean="0"/>
              <a:t> </a:t>
            </a:r>
            <a:r>
              <a:rPr lang="en-US" dirty="0" err="1" smtClean="0"/>
              <a:t>ook</a:t>
            </a:r>
            <a:r>
              <a:rPr lang="en-US" dirty="0" smtClean="0"/>
              <a:t> </a:t>
            </a:r>
            <a:r>
              <a:rPr lang="en-US" dirty="0" err="1" smtClean="0"/>
              <a:t>Taalmonument</a:t>
            </a:r>
            <a:r>
              <a:rPr lang="en-US" dirty="0" smtClean="0"/>
              <a:t> </a:t>
            </a:r>
            <a:r>
              <a:rPr lang="en-US" dirty="0" err="1" smtClean="0"/>
              <a:t>opgerig</a:t>
            </a:r>
            <a:r>
              <a:rPr lang="en-US" dirty="0" smtClean="0"/>
              <a:t> is</a:t>
            </a:r>
          </a:p>
          <a:p>
            <a:r>
              <a:rPr lang="en-ZA" sz="1200" kern="1200" dirty="0" err="1" smtClean="0">
                <a:solidFill>
                  <a:schemeClr val="tx1"/>
                </a:solidFill>
                <a:effectLst/>
                <a:latin typeface="+mn-lt"/>
                <a:ea typeface="+mn-ea"/>
                <a:cs typeface="+mn-cs"/>
              </a:rPr>
              <a:t>Dié</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boeredialek</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waarop</a:t>
            </a:r>
            <a:r>
              <a:rPr lang="en-ZA" sz="1200" kern="1200" dirty="0" smtClean="0">
                <a:solidFill>
                  <a:schemeClr val="tx1"/>
                </a:solidFill>
                <a:effectLst/>
                <a:latin typeface="+mn-lt"/>
                <a:ea typeface="+mn-ea"/>
                <a:cs typeface="+mn-cs"/>
              </a:rPr>
              <a:t> GRA-Afrikaans </a:t>
            </a:r>
            <a:r>
              <a:rPr lang="en-ZA" sz="1200" kern="1200" dirty="0" err="1" smtClean="0">
                <a:solidFill>
                  <a:schemeClr val="tx1"/>
                </a:solidFill>
                <a:effectLst/>
                <a:latin typeface="+mn-lt"/>
                <a:ea typeface="+mn-ea"/>
                <a:cs typeface="+mn-cs"/>
              </a:rPr>
              <a:t>gebaseer</a:t>
            </a:r>
            <a:r>
              <a:rPr lang="en-ZA" sz="1200" kern="1200" dirty="0" smtClean="0">
                <a:solidFill>
                  <a:schemeClr val="tx1"/>
                </a:solidFill>
                <a:effectLst/>
                <a:latin typeface="+mn-lt"/>
                <a:ea typeface="+mn-ea"/>
                <a:cs typeface="+mn-cs"/>
              </a:rPr>
              <a:t> is, en </a:t>
            </a:r>
            <a:r>
              <a:rPr lang="en-ZA" sz="1200" kern="1200" dirty="0" err="1" smtClean="0">
                <a:solidFill>
                  <a:schemeClr val="tx1"/>
                </a:solidFill>
                <a:effectLst/>
                <a:latin typeface="+mn-lt"/>
                <a:ea typeface="+mn-ea"/>
                <a:cs typeface="+mn-cs"/>
              </a:rPr>
              <a:t>volgens</a:t>
            </a:r>
            <a:r>
              <a:rPr lang="en-ZA" sz="1200" kern="1200" dirty="0" smtClean="0">
                <a:solidFill>
                  <a:schemeClr val="tx1"/>
                </a:solidFill>
                <a:effectLst/>
                <a:latin typeface="+mn-lt"/>
                <a:ea typeface="+mn-ea"/>
                <a:cs typeface="+mn-cs"/>
              </a:rPr>
              <a:t> ŉ “</a:t>
            </a:r>
            <a:r>
              <a:rPr lang="en-ZA" sz="1200" kern="1200" dirty="0" err="1" smtClean="0">
                <a:solidFill>
                  <a:schemeClr val="tx1"/>
                </a:solidFill>
                <a:effectLst/>
                <a:latin typeface="+mn-lt"/>
                <a:ea typeface="+mn-ea"/>
                <a:cs typeface="+mn-cs"/>
              </a:rPr>
              <a:t>skryf-soos-ons-praat-uitgangspunt</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geskryf</a:t>
            </a:r>
            <a:r>
              <a:rPr lang="en-ZA" sz="1200" kern="1200" dirty="0" smtClean="0">
                <a:solidFill>
                  <a:schemeClr val="tx1"/>
                </a:solidFill>
                <a:effectLst/>
                <a:latin typeface="+mn-lt"/>
                <a:ea typeface="+mn-ea"/>
                <a:cs typeface="+mn-cs"/>
              </a:rPr>
              <a:t> is, is </a:t>
            </a:r>
            <a:r>
              <a:rPr lang="en-ZA" sz="1200" kern="1200" dirty="0" err="1" smtClean="0">
                <a:solidFill>
                  <a:schemeClr val="tx1"/>
                </a:solidFill>
                <a:effectLst/>
                <a:latin typeface="+mn-lt"/>
                <a:ea typeface="+mn-ea"/>
                <a:cs typeface="+mn-cs"/>
              </a:rPr>
              <a:t>gekritiseer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oor</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gebrek</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aan</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sofistikasie</a:t>
            </a:r>
            <a:r>
              <a:rPr lang="en-ZA" sz="1200" kern="1200" dirty="0" smtClean="0">
                <a:solidFill>
                  <a:schemeClr val="tx1"/>
                </a:solidFill>
                <a:effectLst/>
                <a:latin typeface="+mn-lt"/>
                <a:ea typeface="+mn-ea"/>
                <a:cs typeface="+mn-cs"/>
              </a:rPr>
              <a:t> wat </a:t>
            </a:r>
            <a:r>
              <a:rPr lang="en-ZA" sz="1200" kern="1200" dirty="0" err="1" smtClean="0">
                <a:solidFill>
                  <a:schemeClr val="tx1"/>
                </a:solidFill>
                <a:effectLst/>
                <a:latin typeface="+mn-lt"/>
                <a:ea typeface="+mn-ea"/>
                <a:cs typeface="+mn-cs"/>
              </a:rPr>
              <a:t>daarmee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gepaardgegaan</a:t>
            </a:r>
            <a:r>
              <a:rPr lang="en-ZA" sz="1200" kern="1200" dirty="0" smtClean="0">
                <a:solidFill>
                  <a:schemeClr val="tx1"/>
                </a:solidFill>
                <a:effectLst/>
                <a:latin typeface="+mn-lt"/>
                <a:ea typeface="+mn-ea"/>
                <a:cs typeface="+mn-cs"/>
              </a:rPr>
              <a:t> het, en </a:t>
            </a:r>
            <a:r>
              <a:rPr lang="en-ZA" sz="1200" kern="1200" dirty="0" err="1" smtClean="0">
                <a:solidFill>
                  <a:schemeClr val="tx1"/>
                </a:solidFill>
                <a:effectLst/>
                <a:latin typeface="+mn-lt"/>
                <a:ea typeface="+mn-ea"/>
                <a:cs typeface="+mn-cs"/>
              </a:rPr>
              <a:t>oor</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Khoi</a:t>
            </a:r>
            <a:r>
              <a:rPr lang="en-ZA" sz="1200" kern="1200" dirty="0" smtClean="0">
                <a:solidFill>
                  <a:schemeClr val="tx1"/>
                </a:solidFill>
                <a:effectLst/>
                <a:latin typeface="+mn-lt"/>
                <a:ea typeface="+mn-ea"/>
                <a:cs typeface="+mn-cs"/>
              </a:rPr>
              <a:t>-Afrikaans wat </a:t>
            </a:r>
            <a:r>
              <a:rPr lang="en-ZA" sz="1200" kern="1200" dirty="0" err="1" smtClean="0">
                <a:solidFill>
                  <a:schemeClr val="tx1"/>
                </a:solidFill>
                <a:effectLst/>
                <a:latin typeface="+mn-lt"/>
                <a:ea typeface="+mn-ea"/>
                <a:cs typeface="+mn-cs"/>
              </a:rPr>
              <a:t>nóú</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daarmee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verweef</a:t>
            </a:r>
            <a:r>
              <a:rPr lang="en-ZA" sz="1200" kern="1200" dirty="0" smtClean="0">
                <a:solidFill>
                  <a:schemeClr val="tx1"/>
                </a:solidFill>
                <a:effectLst/>
                <a:latin typeface="+mn-lt"/>
                <a:ea typeface="+mn-ea"/>
                <a:cs typeface="+mn-cs"/>
              </a:rPr>
              <a:t> is.</a:t>
            </a:r>
          </a:p>
          <a:p>
            <a:r>
              <a:rPr lang="en-US" sz="1200" kern="1200" dirty="0" smtClean="0">
                <a:solidFill>
                  <a:schemeClr val="tx1"/>
                </a:solidFill>
                <a:effectLst/>
                <a:latin typeface="+mn-lt"/>
                <a:ea typeface="+mn-ea"/>
                <a:cs typeface="+mn-cs"/>
              </a:rPr>
              <a:t>O</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14</a:t>
            </a:fld>
            <a:endParaRPr lang="en-US"/>
          </a:p>
        </p:txBody>
      </p:sp>
    </p:spTree>
    <p:extLst>
      <p:ext uri="{BB962C8B-B14F-4D97-AF65-F5344CB8AC3E}">
        <p14:creationId xmlns:p14="http://schemas.microsoft.com/office/powerpoint/2010/main" val="3767676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kern="1200" dirty="0" smtClean="0">
                <a:solidFill>
                  <a:schemeClr val="tx1"/>
                </a:solidFill>
                <a:effectLst/>
                <a:latin typeface="+mn-lt"/>
                <a:ea typeface="+mn-ea"/>
                <a:cs typeface="+mn-cs"/>
              </a:rPr>
              <a:t>Die </a:t>
            </a:r>
            <a:r>
              <a:rPr lang="en-ZA" sz="1200" kern="1200" dirty="0" err="1" smtClean="0">
                <a:solidFill>
                  <a:schemeClr val="tx1"/>
                </a:solidFill>
                <a:effectLst/>
                <a:latin typeface="+mn-lt"/>
                <a:ea typeface="+mn-ea"/>
                <a:cs typeface="+mn-cs"/>
              </a:rPr>
              <a:t>nouer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aansluiting</a:t>
            </a:r>
            <a:r>
              <a:rPr lang="en-ZA" sz="1200" kern="1200" dirty="0" smtClean="0">
                <a:solidFill>
                  <a:schemeClr val="tx1"/>
                </a:solidFill>
                <a:effectLst/>
                <a:latin typeface="+mn-lt"/>
                <a:ea typeface="+mn-ea"/>
                <a:cs typeface="+mn-cs"/>
              </a:rPr>
              <a:t> by </a:t>
            </a:r>
            <a:r>
              <a:rPr lang="en-ZA" sz="1200" kern="1200" dirty="0" err="1" smtClean="0">
                <a:solidFill>
                  <a:schemeClr val="tx1"/>
                </a:solidFill>
                <a:effectLst/>
                <a:latin typeface="+mn-lt"/>
                <a:ea typeface="+mn-ea"/>
                <a:cs typeface="+mn-cs"/>
              </a:rPr>
              <a:t>Nederlands</a:t>
            </a:r>
            <a:r>
              <a:rPr lang="en-ZA" sz="1200" kern="1200" dirty="0" smtClean="0">
                <a:solidFill>
                  <a:schemeClr val="tx1"/>
                </a:solidFill>
                <a:effectLst/>
                <a:latin typeface="+mn-lt"/>
                <a:ea typeface="+mn-ea"/>
                <a:cs typeface="+mn-cs"/>
              </a:rPr>
              <a:t> het ŉ </a:t>
            </a:r>
            <a:r>
              <a:rPr lang="en-ZA" sz="1200" kern="1200" dirty="0" err="1" smtClean="0">
                <a:solidFill>
                  <a:schemeClr val="tx1"/>
                </a:solidFill>
                <a:effectLst/>
                <a:latin typeface="+mn-lt"/>
                <a:ea typeface="+mn-ea"/>
                <a:cs typeface="+mn-cs"/>
              </a:rPr>
              <a:t>korpusuitbreiding</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vir</a:t>
            </a:r>
            <a:r>
              <a:rPr lang="en-ZA" sz="1200" kern="1200" dirty="0" smtClean="0">
                <a:solidFill>
                  <a:schemeClr val="tx1"/>
                </a:solidFill>
                <a:effectLst/>
                <a:latin typeface="+mn-lt"/>
                <a:ea typeface="+mn-ea"/>
                <a:cs typeface="+mn-cs"/>
              </a:rPr>
              <a:t> Afrikaans </a:t>
            </a:r>
            <a:r>
              <a:rPr lang="en-ZA" sz="1200" kern="1200" dirty="0" err="1" smtClean="0">
                <a:solidFill>
                  <a:schemeClr val="tx1"/>
                </a:solidFill>
                <a:effectLst/>
                <a:latin typeface="+mn-lt"/>
                <a:ea typeface="+mn-ea"/>
                <a:cs typeface="+mn-cs"/>
              </a:rPr>
              <a:t>meegebring</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sy</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funksieontwikkeling</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gestimuleer</a:t>
            </a:r>
            <a:r>
              <a:rPr lang="en-ZA" sz="1200" kern="1200" dirty="0" smtClean="0">
                <a:solidFill>
                  <a:schemeClr val="tx1"/>
                </a:solidFill>
                <a:effectLst/>
                <a:latin typeface="+mn-lt"/>
                <a:ea typeface="+mn-ea"/>
                <a:cs typeface="+mn-cs"/>
              </a:rPr>
              <a:t>, en die </a:t>
            </a:r>
            <a:r>
              <a:rPr lang="en-ZA" sz="1200" kern="1200" dirty="0" err="1" smtClean="0">
                <a:solidFill>
                  <a:schemeClr val="tx1"/>
                </a:solidFill>
                <a:effectLst/>
                <a:latin typeface="+mn-lt"/>
                <a:ea typeface="+mn-ea"/>
                <a:cs typeface="+mn-cs"/>
              </a:rPr>
              <a:t>verkryging</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sy</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ampstaalstatus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vergemaklik</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nuwe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verbintenisse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tussen</a:t>
            </a:r>
            <a:r>
              <a:rPr lang="en-ZA" sz="1200" kern="1200" dirty="0" smtClean="0">
                <a:solidFill>
                  <a:schemeClr val="tx1"/>
                </a:solidFill>
                <a:effectLst/>
                <a:latin typeface="+mn-lt"/>
                <a:ea typeface="+mn-ea"/>
                <a:cs typeface="+mn-cs"/>
              </a:rPr>
              <a:t> Afrikaans en </a:t>
            </a:r>
            <a:r>
              <a:rPr lang="en-ZA" sz="1200" kern="1200" dirty="0" err="1" smtClean="0">
                <a:solidFill>
                  <a:schemeClr val="tx1"/>
                </a:solidFill>
                <a:effectLst/>
                <a:latin typeface="+mn-lt"/>
                <a:ea typeface="+mn-ea"/>
                <a:cs typeface="+mn-cs"/>
              </a:rPr>
              <a:t>Nederlands</a:t>
            </a:r>
            <a:r>
              <a:rPr lang="en-ZA" sz="1200" kern="1200" dirty="0" smtClean="0">
                <a:solidFill>
                  <a:schemeClr val="tx1"/>
                </a:solidFill>
                <a:effectLst/>
                <a:latin typeface="+mn-lt"/>
                <a:ea typeface="+mn-ea"/>
                <a:cs typeface="+mn-cs"/>
              </a:rPr>
              <a:t> is </a:t>
            </a:r>
            <a:r>
              <a:rPr lang="en-ZA" sz="1200" kern="1200" dirty="0" err="1" smtClean="0">
                <a:solidFill>
                  <a:schemeClr val="tx1"/>
                </a:solidFill>
                <a:effectLst/>
                <a:latin typeface="+mn-lt"/>
                <a:ea typeface="+mn-ea"/>
                <a:cs typeface="+mn-cs"/>
              </a:rPr>
              <a:t>gepropageer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deur</a:t>
            </a:r>
            <a:r>
              <a:rPr lang="en-ZA" sz="1200" kern="1200" dirty="0" smtClean="0">
                <a:solidFill>
                  <a:schemeClr val="tx1"/>
                </a:solidFill>
                <a:effectLst/>
                <a:latin typeface="+mn-lt"/>
                <a:ea typeface="+mn-ea"/>
                <a:cs typeface="+mn-cs"/>
              </a:rPr>
              <a:t> makers van </a:t>
            </a:r>
            <a:r>
              <a:rPr lang="en-ZA" sz="1200" kern="1200" dirty="0" err="1" smtClean="0">
                <a:solidFill>
                  <a:schemeClr val="tx1"/>
                </a:solidFill>
                <a:effectLst/>
                <a:latin typeface="+mn-lt"/>
                <a:ea typeface="+mn-ea"/>
                <a:cs typeface="+mn-cs"/>
              </a:rPr>
              <a:t>nuwe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taalgeskiedenisse</a:t>
            </a:r>
            <a:r>
              <a:rPr lang="en-ZA" sz="1200" kern="1200" dirty="0" smtClean="0">
                <a:solidFill>
                  <a:schemeClr val="tx1"/>
                </a:solidFill>
                <a:effectLst/>
                <a:latin typeface="+mn-lt"/>
                <a:ea typeface="+mn-ea"/>
                <a:cs typeface="+mn-cs"/>
              </a:rPr>
              <a:t>, wat </a:t>
            </a:r>
            <a:r>
              <a:rPr lang="en-ZA" sz="1200" kern="1200" dirty="0" err="1" smtClean="0">
                <a:solidFill>
                  <a:schemeClr val="tx1"/>
                </a:solidFill>
                <a:effectLst/>
                <a:latin typeface="+mn-lt"/>
                <a:ea typeface="+mn-ea"/>
                <a:cs typeface="+mn-cs"/>
              </a:rPr>
              <a:t>meegebring</a:t>
            </a:r>
            <a:r>
              <a:rPr lang="en-ZA" sz="1200" kern="1200" dirty="0" smtClean="0">
                <a:solidFill>
                  <a:schemeClr val="tx1"/>
                </a:solidFill>
                <a:effectLst/>
                <a:latin typeface="+mn-lt"/>
                <a:ea typeface="+mn-ea"/>
                <a:cs typeface="+mn-cs"/>
              </a:rPr>
              <a:t> het </a:t>
            </a:r>
            <a:r>
              <a:rPr lang="en-ZA" sz="1200" kern="1200" dirty="0" err="1" smtClean="0">
                <a:solidFill>
                  <a:schemeClr val="tx1"/>
                </a:solidFill>
                <a:effectLst/>
                <a:latin typeface="+mn-lt"/>
                <a:ea typeface="+mn-ea"/>
                <a:cs typeface="+mn-cs"/>
              </a:rPr>
              <a:t>dat</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verbintenisse</a:t>
            </a:r>
            <a:r>
              <a:rPr lang="en-ZA" sz="1200" kern="1200" dirty="0" smtClean="0">
                <a:solidFill>
                  <a:schemeClr val="tx1"/>
                </a:solidFill>
                <a:effectLst/>
                <a:latin typeface="+mn-lt"/>
                <a:ea typeface="+mn-ea"/>
                <a:cs typeface="+mn-cs"/>
              </a:rPr>
              <a:t> met Afrikaans se </a:t>
            </a:r>
            <a:r>
              <a:rPr lang="en-ZA" sz="1200" kern="1200" dirty="0" err="1" smtClean="0">
                <a:solidFill>
                  <a:schemeClr val="tx1"/>
                </a:solidFill>
                <a:effectLst/>
                <a:latin typeface="+mn-lt"/>
                <a:ea typeface="+mn-ea"/>
                <a:cs typeface="+mn-cs"/>
              </a:rPr>
              <a:t>dialekbasis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verontagsaam</a:t>
            </a:r>
            <a:r>
              <a:rPr lang="en-ZA" sz="1200" kern="1200" dirty="0" smtClean="0">
                <a:solidFill>
                  <a:schemeClr val="tx1"/>
                </a:solidFill>
                <a:effectLst/>
                <a:latin typeface="+mn-lt"/>
                <a:ea typeface="+mn-ea"/>
                <a:cs typeface="+mn-cs"/>
              </a:rPr>
              <a:t> is. </a:t>
            </a:r>
            <a:r>
              <a:rPr lang="en-ZA" sz="1200" kern="1200" dirty="0" err="1" smtClean="0">
                <a:solidFill>
                  <a:schemeClr val="tx1"/>
                </a:solidFill>
                <a:effectLst/>
                <a:latin typeface="+mn-lt"/>
                <a:ea typeface="+mn-ea"/>
                <a:cs typeface="+mn-cs"/>
              </a:rPr>
              <a:t>Politici</a:t>
            </a:r>
            <a:r>
              <a:rPr lang="en-ZA" sz="1200" kern="1200" dirty="0" smtClean="0">
                <a:solidFill>
                  <a:schemeClr val="tx1"/>
                </a:solidFill>
                <a:effectLst/>
                <a:latin typeface="+mn-lt"/>
                <a:ea typeface="+mn-ea"/>
                <a:cs typeface="+mn-cs"/>
              </a:rPr>
              <a:t> het </a:t>
            </a:r>
            <a:r>
              <a:rPr lang="en-ZA" sz="1200" kern="1200" dirty="0" err="1" smtClean="0">
                <a:solidFill>
                  <a:schemeClr val="tx1"/>
                </a:solidFill>
                <a:effectLst/>
                <a:latin typeface="+mn-lt"/>
                <a:ea typeface="+mn-ea"/>
                <a:cs typeface="+mn-cs"/>
              </a:rPr>
              <a:t>ook</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nie</a:t>
            </a:r>
            <a:r>
              <a:rPr lang="en-ZA" sz="1200" kern="1200" dirty="0" smtClean="0">
                <a:solidFill>
                  <a:schemeClr val="tx1"/>
                </a:solidFill>
                <a:effectLst/>
                <a:latin typeface="+mn-lt"/>
                <a:ea typeface="+mn-ea"/>
                <a:cs typeface="+mn-cs"/>
              </a:rPr>
              <a:t> die </a:t>
            </a:r>
            <a:r>
              <a:rPr lang="en-ZA" sz="1200" kern="1200" dirty="0" err="1" smtClean="0">
                <a:solidFill>
                  <a:schemeClr val="tx1"/>
                </a:solidFill>
                <a:effectLst/>
                <a:latin typeface="+mn-lt"/>
                <a:ea typeface="+mn-ea"/>
                <a:cs typeface="+mn-cs"/>
              </a:rPr>
              <a:t>kans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laat</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verbygaan</a:t>
            </a:r>
            <a:r>
              <a:rPr lang="en-ZA" sz="1200" kern="1200" dirty="0" smtClean="0">
                <a:solidFill>
                  <a:schemeClr val="tx1"/>
                </a:solidFill>
                <a:effectLst/>
                <a:latin typeface="+mn-lt"/>
                <a:ea typeface="+mn-ea"/>
                <a:cs typeface="+mn-cs"/>
              </a:rPr>
              <a:t> om </a:t>
            </a:r>
            <a:r>
              <a:rPr lang="en-ZA" sz="1200" kern="1200" dirty="0" err="1" smtClean="0">
                <a:solidFill>
                  <a:schemeClr val="tx1"/>
                </a:solidFill>
                <a:effectLst/>
                <a:latin typeface="+mn-lt"/>
                <a:ea typeface="+mn-ea"/>
                <a:cs typeface="+mn-cs"/>
              </a:rPr>
              <a:t>hulle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ideologieë</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deur</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hierdie</a:t>
            </a:r>
            <a:r>
              <a:rPr lang="en-ZA" sz="1200" kern="1200" dirty="0" smtClean="0">
                <a:solidFill>
                  <a:schemeClr val="tx1"/>
                </a:solidFill>
                <a:effectLst/>
                <a:latin typeface="+mn-lt"/>
                <a:ea typeface="+mn-ea"/>
                <a:cs typeface="+mn-cs"/>
              </a:rPr>
              <a:t> Afrikaans </a:t>
            </a:r>
            <a:r>
              <a:rPr lang="en-ZA" sz="1200" kern="1200" dirty="0" err="1" smtClean="0">
                <a:solidFill>
                  <a:schemeClr val="tx1"/>
                </a:solidFill>
                <a:effectLst/>
                <a:latin typeface="+mn-lt"/>
                <a:ea typeface="+mn-ea"/>
                <a:cs typeface="+mn-cs"/>
              </a:rPr>
              <a:t>te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versprei</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nie</a:t>
            </a:r>
            <a:r>
              <a:rPr lang="en-ZA" sz="1200" kern="1200" dirty="0" smtClean="0">
                <a:solidFill>
                  <a:schemeClr val="tx1"/>
                </a:solidFill>
                <a:effectLst/>
                <a:latin typeface="+mn-lt"/>
                <a:ea typeface="+mn-ea"/>
                <a:cs typeface="+mn-cs"/>
              </a:rPr>
              <a:t>. </a:t>
            </a:r>
          </a:p>
          <a:p>
            <a:r>
              <a:rPr lang="en-ZA" sz="1200" kern="1200" dirty="0" smtClean="0">
                <a:solidFill>
                  <a:schemeClr val="tx1"/>
                </a:solidFill>
                <a:effectLst/>
                <a:latin typeface="+mn-lt"/>
                <a:ea typeface="+mn-ea"/>
                <a:cs typeface="+mn-cs"/>
              </a:rPr>
              <a:t>Met </a:t>
            </a:r>
            <a:r>
              <a:rPr lang="en-ZA" sz="1200" kern="1200" dirty="0" err="1" smtClean="0">
                <a:solidFill>
                  <a:schemeClr val="tx1"/>
                </a:solidFill>
                <a:effectLst/>
                <a:latin typeface="+mn-lt"/>
                <a:ea typeface="+mn-ea"/>
                <a:cs typeface="+mn-cs"/>
              </a:rPr>
              <a:t>sy</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standaardisering</a:t>
            </a:r>
            <a:r>
              <a:rPr lang="en-ZA" sz="1200" kern="1200" dirty="0" smtClean="0">
                <a:solidFill>
                  <a:schemeClr val="tx1"/>
                </a:solidFill>
                <a:effectLst/>
                <a:latin typeface="+mn-lt"/>
                <a:ea typeface="+mn-ea"/>
                <a:cs typeface="+mn-cs"/>
              </a:rPr>
              <a:t> is Afrikaans in ŉ </a:t>
            </a:r>
            <a:r>
              <a:rPr lang="en-ZA" sz="1200" kern="1200" dirty="0" err="1" smtClean="0">
                <a:solidFill>
                  <a:schemeClr val="tx1"/>
                </a:solidFill>
                <a:effectLst/>
                <a:latin typeface="+mn-lt"/>
                <a:ea typeface="+mn-ea"/>
                <a:cs typeface="+mn-cs"/>
              </a:rPr>
              <a:t>hoë</a:t>
            </a:r>
            <a:r>
              <a:rPr lang="en-ZA" sz="1200" kern="1200" dirty="0" smtClean="0">
                <a:solidFill>
                  <a:schemeClr val="tx1"/>
                </a:solidFill>
                <a:effectLst/>
                <a:latin typeface="+mn-lt"/>
                <a:ea typeface="+mn-ea"/>
                <a:cs typeface="+mn-cs"/>
              </a:rPr>
              <a:t> mate </a:t>
            </a:r>
            <a:r>
              <a:rPr lang="en-ZA" sz="1200" kern="1200" dirty="0" err="1" smtClean="0">
                <a:solidFill>
                  <a:schemeClr val="tx1"/>
                </a:solidFill>
                <a:effectLst/>
                <a:latin typeface="+mn-lt"/>
                <a:ea typeface="+mn-ea"/>
                <a:cs typeface="+mn-cs"/>
              </a:rPr>
              <a:t>vernederlands</a:t>
            </a:r>
            <a:r>
              <a:rPr lang="en-ZA" sz="1200" kern="1200" dirty="0" smtClean="0">
                <a:solidFill>
                  <a:schemeClr val="tx1"/>
                </a:solidFill>
                <a:effectLst/>
                <a:latin typeface="+mn-lt"/>
                <a:ea typeface="+mn-ea"/>
                <a:cs typeface="+mn-cs"/>
              </a:rPr>
              <a:t>, maar </a:t>
            </a:r>
            <a:r>
              <a:rPr lang="en-ZA" sz="1200" kern="1200" dirty="0" err="1" smtClean="0">
                <a:solidFill>
                  <a:schemeClr val="tx1"/>
                </a:solidFill>
                <a:effectLst/>
                <a:latin typeface="+mn-lt"/>
                <a:ea typeface="+mn-ea"/>
                <a:cs typeface="+mn-cs"/>
              </a:rPr>
              <a:t>dit</a:t>
            </a:r>
            <a:r>
              <a:rPr lang="en-ZA" sz="1200" kern="1200" dirty="0" smtClean="0">
                <a:solidFill>
                  <a:schemeClr val="tx1"/>
                </a:solidFill>
                <a:effectLst/>
                <a:latin typeface="+mn-lt"/>
                <a:ea typeface="+mn-ea"/>
                <a:cs typeface="+mn-cs"/>
              </a:rPr>
              <a:t> het </a:t>
            </a:r>
            <a:r>
              <a:rPr lang="en-ZA" sz="1200" kern="1200" dirty="0" err="1" smtClean="0">
                <a:solidFill>
                  <a:schemeClr val="tx1"/>
                </a:solidFill>
                <a:effectLst/>
                <a:latin typeface="+mn-lt"/>
                <a:ea typeface="+mn-ea"/>
                <a:cs typeface="+mn-cs"/>
              </a:rPr>
              <a:t>nie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Nederlands</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geword</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nie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Daar</a:t>
            </a:r>
            <a:r>
              <a:rPr lang="en-ZA" sz="1200" kern="1200" dirty="0" smtClean="0">
                <a:solidFill>
                  <a:schemeClr val="tx1"/>
                </a:solidFill>
                <a:effectLst/>
                <a:latin typeface="+mn-lt"/>
                <a:ea typeface="+mn-ea"/>
                <a:cs typeface="+mn-cs"/>
              </a:rPr>
              <a:t> het </a:t>
            </a:r>
            <a:r>
              <a:rPr lang="en-ZA" sz="1200" kern="1200" dirty="0" err="1" smtClean="0">
                <a:solidFill>
                  <a:schemeClr val="tx1"/>
                </a:solidFill>
                <a:effectLst/>
                <a:latin typeface="+mn-lt"/>
                <a:ea typeface="+mn-ea"/>
                <a:cs typeface="+mn-cs"/>
              </a:rPr>
              <a:t>baie</a:t>
            </a:r>
            <a:r>
              <a:rPr lang="en-ZA" sz="1200" kern="1200" dirty="0" smtClean="0">
                <a:solidFill>
                  <a:schemeClr val="tx1"/>
                </a:solidFill>
                <a:effectLst/>
                <a:latin typeface="+mn-lt"/>
                <a:ea typeface="+mn-ea"/>
                <a:cs typeface="+mn-cs"/>
              </a:rPr>
              <a:t> van </a:t>
            </a:r>
            <a:r>
              <a:rPr lang="en-ZA" sz="1200" kern="1200" dirty="0" err="1" smtClean="0">
                <a:solidFill>
                  <a:schemeClr val="tx1"/>
                </a:solidFill>
                <a:effectLst/>
                <a:latin typeface="+mn-lt"/>
                <a:ea typeface="+mn-ea"/>
                <a:cs typeface="+mn-cs"/>
              </a:rPr>
              <a:t>sy</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wortels</a:t>
            </a:r>
            <a:r>
              <a:rPr lang="en-ZA" sz="1200" kern="1200" dirty="0" smtClean="0">
                <a:solidFill>
                  <a:schemeClr val="tx1"/>
                </a:solidFill>
                <a:effectLst/>
                <a:latin typeface="+mn-lt"/>
                <a:ea typeface="+mn-ea"/>
                <a:cs typeface="+mn-cs"/>
              </a:rPr>
              <a:t> steeds </a:t>
            </a:r>
            <a:r>
              <a:rPr lang="en-ZA" sz="1200" kern="1200" dirty="0" err="1" smtClean="0">
                <a:solidFill>
                  <a:schemeClr val="tx1"/>
                </a:solidFill>
                <a:effectLst/>
                <a:latin typeface="+mn-lt"/>
                <a:ea typeface="+mn-ea"/>
                <a:cs typeface="+mn-cs"/>
              </a:rPr>
              <a:t>behoue</a:t>
            </a:r>
            <a:r>
              <a:rPr lang="en-ZA" sz="1200" kern="1200" dirty="0" smtClean="0">
                <a:solidFill>
                  <a:schemeClr val="tx1"/>
                </a:solidFill>
                <a:effectLst/>
                <a:latin typeface="+mn-lt"/>
                <a:ea typeface="+mn-ea"/>
                <a:cs typeface="+mn-cs"/>
              </a:rPr>
              <a:t> </a:t>
            </a:r>
            <a:r>
              <a:rPr lang="en-ZA" sz="1200" kern="1200" dirty="0" err="1" smtClean="0">
                <a:solidFill>
                  <a:schemeClr val="tx1"/>
                </a:solidFill>
                <a:effectLst/>
                <a:latin typeface="+mn-lt"/>
                <a:ea typeface="+mn-ea"/>
                <a:cs typeface="+mn-cs"/>
              </a:rPr>
              <a:t>gebly</a:t>
            </a:r>
            <a:endParaRPr lang="en-ZA" dirty="0"/>
          </a:p>
        </p:txBody>
      </p:sp>
      <p:sp>
        <p:nvSpPr>
          <p:cNvPr id="4" name="Slide Number Placeholder 3"/>
          <p:cNvSpPr>
            <a:spLocks noGrp="1"/>
          </p:cNvSpPr>
          <p:nvPr>
            <p:ph type="sldNum" sz="quarter" idx="10"/>
          </p:nvPr>
        </p:nvSpPr>
        <p:spPr/>
        <p:txBody>
          <a:bodyPr/>
          <a:lstStyle/>
          <a:p>
            <a:fld id="{2ED2169C-BAD3-5545-88D0-4BD7245BCC38}" type="slidenum">
              <a:rPr lang="en-US" smtClean="0"/>
              <a:t>15</a:t>
            </a:fld>
            <a:endParaRPr lang="en-US"/>
          </a:p>
        </p:txBody>
      </p:sp>
    </p:spTree>
    <p:extLst>
      <p:ext uri="{BB962C8B-B14F-4D97-AF65-F5344CB8AC3E}">
        <p14:creationId xmlns:p14="http://schemas.microsoft.com/office/powerpoint/2010/main" val="4226547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2634459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185036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992181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90019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150648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2035754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434199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2680722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2192108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4188058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323502-41D1-4DFB-B33F-3F71F49FAF39}" type="datetimeFigureOut">
              <a:rPr lang="en-GB" smtClean="0"/>
              <a:t>23/11/2023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01B7020-AC18-4A02-BAF7-6358A59FA9AF}" type="slidenum">
              <a:rPr lang="en-GB" smtClean="0"/>
              <a:t>‹N›</a:t>
            </a:fld>
            <a:endParaRPr lang="en-GB" dirty="0"/>
          </a:p>
        </p:txBody>
      </p:sp>
    </p:spTree>
    <p:extLst>
      <p:ext uri="{BB962C8B-B14F-4D97-AF65-F5344CB8AC3E}">
        <p14:creationId xmlns:p14="http://schemas.microsoft.com/office/powerpoint/2010/main" val="237401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323502-41D1-4DFB-B33F-3F71F49FAF39}" type="datetimeFigureOut">
              <a:rPr lang="en-GB" smtClean="0"/>
              <a:t>23/11/2023</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B7020-AC18-4A02-BAF7-6358A59FA9AF}" type="slidenum">
              <a:rPr lang="en-GB" smtClean="0"/>
              <a:t>‹N›</a:t>
            </a:fld>
            <a:endParaRPr lang="en-GB" dirty="0"/>
          </a:p>
        </p:txBody>
      </p:sp>
    </p:spTree>
    <p:extLst>
      <p:ext uri="{BB962C8B-B14F-4D97-AF65-F5344CB8AC3E}">
        <p14:creationId xmlns:p14="http://schemas.microsoft.com/office/powerpoint/2010/main" val="2916613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aef@sun.ac.z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Reminder</a:t>
            </a:r>
            <a:r>
              <a:rPr lang="it-IT" dirty="0" err="1"/>
              <a:t>s</a:t>
            </a:r>
            <a:endParaRPr lang="it-IT" dirty="0"/>
          </a:p>
        </p:txBody>
      </p:sp>
      <p:sp>
        <p:nvSpPr>
          <p:cNvPr id="3" name="Segnaposto contenuto 2"/>
          <p:cNvSpPr>
            <a:spLocks noGrp="1"/>
          </p:cNvSpPr>
          <p:nvPr>
            <p:ph idx="1"/>
          </p:nvPr>
        </p:nvSpPr>
        <p:spPr/>
        <p:txBody>
          <a:bodyPr/>
          <a:lstStyle/>
          <a:p>
            <a:r>
              <a:rPr lang="it-IT" dirty="0" smtClean="0"/>
              <a:t>24 </a:t>
            </a:r>
            <a:r>
              <a:rPr lang="it-IT" dirty="0" err="1" smtClean="0"/>
              <a:t>november</a:t>
            </a:r>
            <a:r>
              <a:rPr lang="it-IT" dirty="0" smtClean="0"/>
              <a:t>, 13.30-15.00. </a:t>
            </a:r>
            <a:r>
              <a:rPr lang="it-IT" b="1" dirty="0" smtClean="0"/>
              <a:t>Lezing van </a:t>
            </a:r>
            <a:r>
              <a:rPr lang="it-IT" b="1" dirty="0" err="1" smtClean="0"/>
              <a:t>Krisztina</a:t>
            </a:r>
            <a:r>
              <a:rPr lang="it-IT" b="1" dirty="0" smtClean="0"/>
              <a:t> </a:t>
            </a:r>
            <a:r>
              <a:rPr lang="it-IT" b="1" dirty="0" err="1" smtClean="0"/>
              <a:t>Soos</a:t>
            </a:r>
            <a:r>
              <a:rPr lang="it-IT" b="1" dirty="0" smtClean="0"/>
              <a:t> over </a:t>
            </a:r>
            <a:r>
              <a:rPr lang="it-IT" b="1" dirty="0" err="1" smtClean="0"/>
              <a:t>juridische</a:t>
            </a:r>
            <a:r>
              <a:rPr lang="it-IT" b="1" dirty="0" smtClean="0"/>
              <a:t> </a:t>
            </a:r>
            <a:r>
              <a:rPr lang="it-IT" b="1" dirty="0" err="1" smtClean="0"/>
              <a:t>vertaling</a:t>
            </a:r>
            <a:r>
              <a:rPr lang="it-IT" b="1" dirty="0" smtClean="0"/>
              <a:t>. </a:t>
            </a:r>
            <a:r>
              <a:rPr lang="it-IT" dirty="0" err="1" smtClean="0"/>
              <a:t>Lokaal</a:t>
            </a:r>
            <a:r>
              <a:rPr lang="it-IT" dirty="0" smtClean="0"/>
              <a:t> Q5 of online. Zie onze </a:t>
            </a:r>
            <a:r>
              <a:rPr lang="it-IT" dirty="0" err="1" smtClean="0"/>
              <a:t>Instagrampagina</a:t>
            </a:r>
            <a:r>
              <a:rPr lang="it-IT" dirty="0" smtClean="0"/>
              <a:t> of </a:t>
            </a:r>
            <a:r>
              <a:rPr lang="it-IT" dirty="0" err="1" smtClean="0"/>
              <a:t>Moodle</a:t>
            </a:r>
            <a:r>
              <a:rPr lang="it-IT" dirty="0" smtClean="0"/>
              <a:t> </a:t>
            </a:r>
          </a:p>
          <a:p>
            <a:r>
              <a:rPr lang="it-IT" dirty="0" smtClean="0"/>
              <a:t>30 </a:t>
            </a:r>
            <a:r>
              <a:rPr lang="it-IT" dirty="0" err="1" smtClean="0"/>
              <a:t>november</a:t>
            </a:r>
            <a:r>
              <a:rPr lang="it-IT" dirty="0" smtClean="0"/>
              <a:t>, 11.00-13.00, </a:t>
            </a:r>
            <a:r>
              <a:rPr lang="it-IT" dirty="0" err="1" smtClean="0"/>
              <a:t>lokaal</a:t>
            </a:r>
            <a:r>
              <a:rPr lang="it-IT" dirty="0" smtClean="0"/>
              <a:t> G1. Lezing van Eva Valvo, </a:t>
            </a:r>
            <a:r>
              <a:rPr lang="it-IT" dirty="0" err="1" smtClean="0"/>
              <a:t>vertaalster</a:t>
            </a:r>
            <a:r>
              <a:rPr lang="it-IT" dirty="0" smtClean="0"/>
              <a:t> </a:t>
            </a:r>
            <a:r>
              <a:rPr lang="it-IT" dirty="0" err="1" smtClean="0"/>
              <a:t>Deens-Noors</a:t>
            </a:r>
            <a:r>
              <a:rPr lang="it-IT" dirty="0" smtClean="0"/>
              <a:t>: «</a:t>
            </a:r>
            <a:r>
              <a:rPr lang="it-IT" dirty="0" err="1" smtClean="0"/>
              <a:t>Introductie</a:t>
            </a:r>
            <a:r>
              <a:rPr lang="it-IT" dirty="0" smtClean="0"/>
              <a:t> van de </a:t>
            </a:r>
            <a:r>
              <a:rPr lang="it-IT" dirty="0" err="1" smtClean="0"/>
              <a:t>Deense</a:t>
            </a:r>
            <a:r>
              <a:rPr lang="it-IT" dirty="0" smtClean="0"/>
              <a:t> </a:t>
            </a:r>
            <a:r>
              <a:rPr lang="it-IT" dirty="0" err="1" smtClean="0"/>
              <a:t>taal</a:t>
            </a:r>
            <a:r>
              <a:rPr lang="it-IT" dirty="0" smtClean="0"/>
              <a:t> en </a:t>
            </a:r>
            <a:r>
              <a:rPr lang="it-IT" dirty="0" err="1" smtClean="0"/>
              <a:t>cultuur</a:t>
            </a:r>
            <a:r>
              <a:rPr lang="it-IT" dirty="0" smtClean="0"/>
              <a:t>». </a:t>
            </a:r>
          </a:p>
          <a:p>
            <a:endParaRPr lang="it-IT" dirty="0"/>
          </a:p>
          <a:p>
            <a:pPr marL="0" indent="0">
              <a:buNone/>
            </a:pPr>
            <a:r>
              <a:rPr lang="it-IT" dirty="0" err="1" smtClean="0"/>
              <a:t>Beide</a:t>
            </a:r>
            <a:r>
              <a:rPr lang="it-IT" dirty="0" smtClean="0"/>
              <a:t> </a:t>
            </a:r>
            <a:r>
              <a:rPr lang="it-IT" dirty="0" err="1" smtClean="0"/>
              <a:t>lezingen</a:t>
            </a:r>
            <a:r>
              <a:rPr lang="it-IT" dirty="0" smtClean="0"/>
              <a:t> </a:t>
            </a:r>
            <a:r>
              <a:rPr lang="it-IT" dirty="0" err="1" smtClean="0"/>
              <a:t>maken</a:t>
            </a:r>
            <a:r>
              <a:rPr lang="it-IT" dirty="0" smtClean="0"/>
              <a:t> </a:t>
            </a:r>
            <a:r>
              <a:rPr lang="it-IT" dirty="0" err="1" smtClean="0"/>
              <a:t>deel</a:t>
            </a:r>
            <a:r>
              <a:rPr lang="it-IT" dirty="0" smtClean="0"/>
              <a:t> </a:t>
            </a:r>
            <a:r>
              <a:rPr lang="it-IT" dirty="0" err="1" smtClean="0"/>
              <a:t>uit</a:t>
            </a:r>
            <a:r>
              <a:rPr lang="it-IT" dirty="0" smtClean="0"/>
              <a:t> de </a:t>
            </a:r>
            <a:r>
              <a:rPr lang="it-IT" dirty="0" err="1" smtClean="0"/>
              <a:t>extracurriculaire</a:t>
            </a:r>
            <a:r>
              <a:rPr lang="it-IT" dirty="0" smtClean="0"/>
              <a:t> </a:t>
            </a:r>
            <a:r>
              <a:rPr lang="it-IT" dirty="0" err="1" smtClean="0"/>
              <a:t>activiteiten</a:t>
            </a:r>
            <a:r>
              <a:rPr lang="it-IT" dirty="0" smtClean="0"/>
              <a:t> die in </a:t>
            </a:r>
            <a:r>
              <a:rPr lang="it-IT" dirty="0" err="1" smtClean="0"/>
              <a:t>het</a:t>
            </a:r>
            <a:r>
              <a:rPr lang="it-IT" dirty="0" smtClean="0"/>
              <a:t> </a:t>
            </a:r>
            <a:r>
              <a:rPr lang="it-IT" b="1" dirty="0" smtClean="0"/>
              <a:t>portfolio </a:t>
            </a:r>
            <a:r>
              <a:rPr lang="it-IT" dirty="0" smtClean="0"/>
              <a:t>moeten </a:t>
            </a:r>
            <a:r>
              <a:rPr lang="it-IT" dirty="0" err="1" smtClean="0"/>
              <a:t>vermeld</a:t>
            </a:r>
            <a:r>
              <a:rPr lang="it-IT" dirty="0" smtClean="0"/>
              <a:t> </a:t>
            </a:r>
            <a:r>
              <a:rPr lang="it-IT" dirty="0" err="1" smtClean="0"/>
              <a:t>worden</a:t>
            </a:r>
            <a:r>
              <a:rPr lang="it-IT" dirty="0" smtClean="0"/>
              <a:t>!!</a:t>
            </a:r>
          </a:p>
          <a:p>
            <a:endParaRPr lang="it-IT" dirty="0"/>
          </a:p>
        </p:txBody>
      </p:sp>
    </p:spTree>
    <p:extLst>
      <p:ext uri="{BB962C8B-B14F-4D97-AF65-F5344CB8AC3E}">
        <p14:creationId xmlns:p14="http://schemas.microsoft.com/office/powerpoint/2010/main" val="3479553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a:t>
            </a:r>
            <a:r>
              <a:rPr lang="en-US" dirty="0" err="1" smtClean="0"/>
              <a:t>ombuistaal</a:t>
            </a:r>
            <a:endParaRPr lang="en-ZA" dirty="0"/>
          </a:p>
        </p:txBody>
      </p:sp>
      <p:sp>
        <p:nvSpPr>
          <p:cNvPr id="3" name="Content Placeholder 2"/>
          <p:cNvSpPr>
            <a:spLocks noGrp="1"/>
          </p:cNvSpPr>
          <p:nvPr>
            <p:ph idx="1"/>
          </p:nvPr>
        </p:nvSpPr>
        <p:spPr/>
        <p:txBody>
          <a:bodyPr/>
          <a:lstStyle/>
          <a:p>
            <a:r>
              <a:rPr lang="en-US" dirty="0" smtClean="0"/>
              <a:t>Afrikaans </a:t>
            </a:r>
            <a:r>
              <a:rPr lang="en-US" dirty="0" err="1" smtClean="0"/>
              <a:t>vroeg</a:t>
            </a:r>
            <a:r>
              <a:rPr lang="en-US" dirty="0" smtClean="0"/>
              <a:t> reeds van </a:t>
            </a:r>
            <a:r>
              <a:rPr lang="en-US" dirty="0" err="1" smtClean="0"/>
              <a:t>Nederlands</a:t>
            </a:r>
            <a:r>
              <a:rPr lang="en-US" dirty="0" smtClean="0"/>
              <a:t> </a:t>
            </a:r>
            <a:r>
              <a:rPr lang="en-US" dirty="0" err="1" smtClean="0"/>
              <a:t>onderskei</a:t>
            </a:r>
            <a:endParaRPr lang="en-US" dirty="0" smtClean="0"/>
          </a:p>
          <a:p>
            <a:r>
              <a:rPr lang="en-US" dirty="0" err="1" smtClean="0"/>
              <a:t>Inheemse</a:t>
            </a:r>
            <a:r>
              <a:rPr lang="en-US" dirty="0" smtClean="0"/>
              <a:t> </a:t>
            </a:r>
            <a:r>
              <a:rPr lang="en-US" smtClean="0"/>
              <a:t>taal</a:t>
            </a:r>
            <a:endParaRPr lang="en-US" dirty="0" smtClean="0"/>
          </a:p>
          <a:p>
            <a:r>
              <a:rPr lang="en-US" dirty="0" err="1" smtClean="0"/>
              <a:t>Vanwaar</a:t>
            </a:r>
            <a:r>
              <a:rPr lang="en-US" dirty="0" smtClean="0"/>
              <a:t> term?</a:t>
            </a:r>
          </a:p>
          <a:p>
            <a:r>
              <a:rPr lang="en-US" dirty="0" err="1" smtClean="0"/>
              <a:t>Matrose</a:t>
            </a:r>
            <a:r>
              <a:rPr lang="en-US" dirty="0" smtClean="0"/>
              <a:t> en </a:t>
            </a:r>
            <a:r>
              <a:rPr lang="en-US" dirty="0" err="1" smtClean="0"/>
              <a:t>slawe</a:t>
            </a:r>
            <a:r>
              <a:rPr lang="en-US" dirty="0" smtClean="0"/>
              <a:t> </a:t>
            </a:r>
            <a:r>
              <a:rPr lang="en-US" dirty="0" err="1" smtClean="0"/>
              <a:t>letterlik</a:t>
            </a:r>
            <a:r>
              <a:rPr lang="en-US" dirty="0" smtClean="0"/>
              <a:t> op </a:t>
            </a:r>
            <a:r>
              <a:rPr lang="en-US" dirty="0" err="1" smtClean="0"/>
              <a:t>skepe</a:t>
            </a:r>
            <a:r>
              <a:rPr lang="en-US" dirty="0" smtClean="0"/>
              <a:t> in </a:t>
            </a:r>
            <a:r>
              <a:rPr lang="en-US" dirty="0" err="1" smtClean="0"/>
              <a:t>kombuise</a:t>
            </a:r>
            <a:endParaRPr lang="en-US" dirty="0" smtClean="0"/>
          </a:p>
          <a:p>
            <a:r>
              <a:rPr lang="en-US" dirty="0" err="1" smtClean="0"/>
              <a:t>Khoi-mense</a:t>
            </a:r>
            <a:r>
              <a:rPr lang="en-US" dirty="0" smtClean="0"/>
              <a:t> word </a:t>
            </a:r>
            <a:r>
              <a:rPr lang="en-US" dirty="0" err="1" smtClean="0"/>
              <a:t>bediendes</a:t>
            </a:r>
            <a:r>
              <a:rPr lang="en-US" dirty="0" smtClean="0"/>
              <a:t> in </a:t>
            </a:r>
            <a:r>
              <a:rPr lang="en-US" dirty="0" err="1" smtClean="0"/>
              <a:t>kombuise</a:t>
            </a:r>
            <a:r>
              <a:rPr lang="en-US" dirty="0" smtClean="0"/>
              <a:t> van </a:t>
            </a:r>
            <a:r>
              <a:rPr lang="en-US" dirty="0" err="1" smtClean="0"/>
              <a:t>Nederlandse</a:t>
            </a:r>
            <a:r>
              <a:rPr lang="en-US" dirty="0" smtClean="0"/>
              <a:t> </a:t>
            </a:r>
            <a:r>
              <a:rPr lang="en-US" dirty="0" err="1" smtClean="0"/>
              <a:t>amptenare</a:t>
            </a:r>
            <a:endParaRPr lang="en-US" dirty="0" smtClean="0"/>
          </a:p>
          <a:p>
            <a:endParaRPr lang="en-ZA" dirty="0"/>
          </a:p>
        </p:txBody>
      </p:sp>
    </p:spTree>
    <p:extLst>
      <p:ext uri="{BB962C8B-B14F-4D97-AF65-F5344CB8AC3E}">
        <p14:creationId xmlns:p14="http://schemas.microsoft.com/office/powerpoint/2010/main" val="933407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56637" y="5610225"/>
            <a:ext cx="5430728" cy="323165"/>
          </a:xfrm>
          <a:prstGeom prst="rect">
            <a:avLst/>
          </a:prstGeom>
          <a:noFill/>
        </p:spPr>
        <p:txBody>
          <a:bodyPr wrap="square" rtlCol="0">
            <a:spAutoFit/>
          </a:bodyPr>
          <a:lstStyle/>
          <a:p>
            <a:pPr algn="ctr"/>
            <a:r>
              <a:rPr lang="en-US" sz="1500" dirty="0" err="1"/>
              <a:t>Aangepas</a:t>
            </a:r>
            <a:r>
              <a:rPr lang="en-US" sz="1500" dirty="0"/>
              <a:t> van </a:t>
            </a:r>
            <a:r>
              <a:rPr lang="en-US" sz="1500" dirty="0" err="1"/>
              <a:t>Raidt</a:t>
            </a:r>
            <a:r>
              <a:rPr lang="en-US" sz="1500" dirty="0"/>
              <a:t> (</a:t>
            </a:r>
            <a:r>
              <a:rPr lang="en-US" sz="1500" dirty="0" err="1"/>
              <a:t>aangehaal</a:t>
            </a:r>
            <a:r>
              <a:rPr lang="en-US" sz="1500" dirty="0"/>
              <a:t> in </a:t>
            </a:r>
            <a:r>
              <a:rPr lang="en-US" sz="1500" dirty="0" err="1"/>
              <a:t>Carstens</a:t>
            </a:r>
            <a:r>
              <a:rPr lang="en-US" sz="1500" dirty="0"/>
              <a:t> &amp; </a:t>
            </a:r>
            <a:r>
              <a:rPr lang="en-US" sz="1500" dirty="0" err="1"/>
              <a:t>Raidt</a:t>
            </a:r>
            <a:r>
              <a:rPr lang="en-US" sz="1500" dirty="0"/>
              <a:t>, 2019:128)</a:t>
            </a:r>
            <a:endParaRPr lang="en-ZA" sz="1500" dirty="0"/>
          </a:p>
        </p:txBody>
      </p:sp>
      <p:pic>
        <p:nvPicPr>
          <p:cNvPr id="3" name="Picture 2"/>
          <p:cNvPicPr>
            <a:picLocks noChangeAspect="1"/>
          </p:cNvPicPr>
          <p:nvPr/>
        </p:nvPicPr>
        <p:blipFill rotWithShape="1">
          <a:blip r:embed="rId3"/>
          <a:srcRect l="8497" t="24142" r="12099" b="18703"/>
          <a:stretch/>
        </p:blipFill>
        <p:spPr>
          <a:xfrm>
            <a:off x="697742" y="1861142"/>
            <a:ext cx="7748517" cy="3135716"/>
          </a:xfrm>
          <a:prstGeom prst="rect">
            <a:avLst/>
          </a:prstGeom>
        </p:spPr>
      </p:pic>
    </p:spTree>
    <p:extLst>
      <p:ext uri="{BB962C8B-B14F-4D97-AF65-F5344CB8AC3E}">
        <p14:creationId xmlns:p14="http://schemas.microsoft.com/office/powerpoint/2010/main" val="14686346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Eerste</a:t>
            </a:r>
            <a:r>
              <a:rPr lang="en-US" dirty="0" smtClean="0"/>
              <a:t> </a:t>
            </a:r>
            <a:r>
              <a:rPr lang="en-US" dirty="0" err="1" smtClean="0"/>
              <a:t>fase</a:t>
            </a:r>
            <a:r>
              <a:rPr lang="en-US" dirty="0" smtClean="0"/>
              <a:t> van </a:t>
            </a:r>
            <a:r>
              <a:rPr lang="en-US" dirty="0" err="1" smtClean="0"/>
              <a:t>taalbeweging</a:t>
            </a:r>
            <a:endParaRPr lang="en-ZA" dirty="0"/>
          </a:p>
        </p:txBody>
      </p:sp>
      <p:sp>
        <p:nvSpPr>
          <p:cNvPr id="3" name="Content Placeholder 2"/>
          <p:cNvSpPr>
            <a:spLocks noGrp="1"/>
          </p:cNvSpPr>
          <p:nvPr>
            <p:ph idx="1"/>
          </p:nvPr>
        </p:nvSpPr>
        <p:spPr/>
        <p:txBody>
          <a:bodyPr/>
          <a:lstStyle/>
          <a:p>
            <a:r>
              <a:rPr lang="en-US" dirty="0" smtClean="0"/>
              <a:t>14 Augustus 1875</a:t>
            </a:r>
          </a:p>
          <a:p>
            <a:r>
              <a:rPr lang="en-US" dirty="0" err="1" smtClean="0"/>
              <a:t>Eerste</a:t>
            </a:r>
            <a:r>
              <a:rPr lang="en-US" dirty="0" smtClean="0"/>
              <a:t> </a:t>
            </a:r>
            <a:r>
              <a:rPr lang="en-US" dirty="0" err="1" smtClean="0"/>
              <a:t>keer</a:t>
            </a:r>
            <a:r>
              <a:rPr lang="en-US" dirty="0" smtClean="0"/>
              <a:t> </a:t>
            </a:r>
            <a:r>
              <a:rPr lang="en-US" dirty="0" err="1" smtClean="0"/>
              <a:t>dat</a:t>
            </a:r>
            <a:r>
              <a:rPr lang="en-US" dirty="0" smtClean="0"/>
              <a:t> </a:t>
            </a:r>
            <a:r>
              <a:rPr lang="en-US" dirty="0" err="1" smtClean="0"/>
              <a:t>taal</a:t>
            </a:r>
            <a:r>
              <a:rPr lang="en-US" dirty="0" smtClean="0"/>
              <a:t> “Afrikaans” </a:t>
            </a:r>
            <a:r>
              <a:rPr lang="en-US" dirty="0" err="1" smtClean="0"/>
              <a:t>genoem</a:t>
            </a:r>
            <a:r>
              <a:rPr lang="en-US" dirty="0" smtClean="0"/>
              <a:t> is</a:t>
            </a:r>
          </a:p>
          <a:p>
            <a:r>
              <a:rPr lang="en-US" dirty="0" smtClean="0"/>
              <a:t> Die </a:t>
            </a:r>
            <a:r>
              <a:rPr lang="en-US" dirty="0" err="1" smtClean="0"/>
              <a:t>Genootskap</a:t>
            </a:r>
            <a:r>
              <a:rPr lang="en-US" dirty="0" smtClean="0"/>
              <a:t> van </a:t>
            </a:r>
            <a:r>
              <a:rPr lang="en-US" dirty="0" err="1" smtClean="0"/>
              <a:t>Regte</a:t>
            </a:r>
            <a:r>
              <a:rPr lang="en-US" dirty="0" smtClean="0"/>
              <a:t> Afrikaners</a:t>
            </a:r>
            <a:endParaRPr lang="en-ZA" dirty="0"/>
          </a:p>
          <a:p>
            <a:r>
              <a:rPr lang="en-US" dirty="0" err="1" smtClean="0"/>
              <a:t>Verskrifteliking</a:t>
            </a:r>
            <a:r>
              <a:rPr lang="en-US" dirty="0" smtClean="0"/>
              <a:t> van Afrikaans</a:t>
            </a:r>
            <a:r>
              <a:rPr lang="en-ZA" dirty="0" smtClean="0"/>
              <a:t> </a:t>
            </a:r>
          </a:p>
          <a:p>
            <a:r>
              <a:rPr lang="en-US" dirty="0" err="1" smtClean="0"/>
              <a:t>Skryf</a:t>
            </a:r>
            <a:r>
              <a:rPr lang="en-US" dirty="0" smtClean="0"/>
              <a:t> </a:t>
            </a:r>
            <a:r>
              <a:rPr lang="en-US" dirty="0" err="1" smtClean="0"/>
              <a:t>soos</a:t>
            </a:r>
            <a:r>
              <a:rPr lang="en-US" dirty="0" smtClean="0"/>
              <a:t> </a:t>
            </a:r>
            <a:r>
              <a:rPr lang="en-US" dirty="0" err="1" smtClean="0"/>
              <a:t>ons</a:t>
            </a:r>
            <a:r>
              <a:rPr lang="en-US" dirty="0" smtClean="0"/>
              <a:t> </a:t>
            </a:r>
            <a:r>
              <a:rPr lang="en-US" dirty="0" err="1" smtClean="0"/>
              <a:t>praat</a:t>
            </a:r>
            <a:endParaRPr lang="en-US" dirty="0" smtClean="0"/>
          </a:p>
          <a:p>
            <a:pPr marL="0" indent="0">
              <a:buNone/>
            </a:pPr>
            <a:endParaRPr lang="en-US" dirty="0" smtClean="0"/>
          </a:p>
          <a:p>
            <a:endParaRPr lang="en-ZA" dirty="0"/>
          </a:p>
        </p:txBody>
      </p:sp>
    </p:spTree>
    <p:extLst>
      <p:ext uri="{BB962C8B-B14F-4D97-AF65-F5344CB8AC3E}">
        <p14:creationId xmlns:p14="http://schemas.microsoft.com/office/powerpoint/2010/main" val="18059808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0015"/>
            <a:ext cx="7886700" cy="1325563"/>
          </a:xfrm>
        </p:spPr>
        <p:txBody>
          <a:bodyPr/>
          <a:lstStyle/>
          <a:p>
            <a:pPr algn="ctr"/>
            <a:r>
              <a:rPr lang="en-US" dirty="0" err="1" smtClean="0"/>
              <a:t>Eerste</a:t>
            </a:r>
            <a:r>
              <a:rPr lang="en-US" dirty="0" smtClean="0"/>
              <a:t> Afrikaanse </a:t>
            </a:r>
            <a:r>
              <a:rPr lang="en-US" dirty="0" err="1" smtClean="0"/>
              <a:t>koerant</a:t>
            </a:r>
            <a:endParaRPr lang="en-ZA" dirty="0"/>
          </a:p>
        </p:txBody>
      </p:sp>
      <p:sp>
        <p:nvSpPr>
          <p:cNvPr id="3" name="Content Placeholder 2"/>
          <p:cNvSpPr>
            <a:spLocks noGrp="1"/>
          </p:cNvSpPr>
          <p:nvPr>
            <p:ph idx="1"/>
          </p:nvPr>
        </p:nvSpPr>
        <p:spPr/>
        <p:txBody>
          <a:bodyPr/>
          <a:lstStyle/>
          <a:p>
            <a:endParaRPr lang="en-ZA" dirty="0"/>
          </a:p>
        </p:txBody>
      </p:sp>
      <p:pic>
        <p:nvPicPr>
          <p:cNvPr id="3074" name="Picture 2" descr="https://upload.wikimedia.org/wikipedia/commons/f/f2/Afrikaanse_Patrio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5725" y="965548"/>
            <a:ext cx="3800475" cy="5115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35814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Eerste</a:t>
            </a:r>
            <a:r>
              <a:rPr lang="en-US" dirty="0" smtClean="0"/>
              <a:t> </a:t>
            </a:r>
            <a:r>
              <a:rPr lang="en-US" dirty="0" err="1" smtClean="0"/>
              <a:t>fase</a:t>
            </a:r>
            <a:r>
              <a:rPr lang="en-US" dirty="0" smtClean="0"/>
              <a:t> van </a:t>
            </a:r>
            <a:r>
              <a:rPr lang="en-US" dirty="0" err="1" smtClean="0"/>
              <a:t>taalbeweging</a:t>
            </a:r>
            <a:endParaRPr lang="en-ZA" dirty="0"/>
          </a:p>
        </p:txBody>
      </p:sp>
      <p:sp>
        <p:nvSpPr>
          <p:cNvPr id="3" name="Content Placeholder 2"/>
          <p:cNvSpPr>
            <a:spLocks noGrp="1"/>
          </p:cNvSpPr>
          <p:nvPr>
            <p:ph idx="1"/>
          </p:nvPr>
        </p:nvSpPr>
        <p:spPr/>
        <p:txBody>
          <a:bodyPr/>
          <a:lstStyle/>
          <a:p>
            <a:r>
              <a:rPr lang="en-ZA" dirty="0" err="1" smtClean="0"/>
              <a:t>Khoi</a:t>
            </a:r>
            <a:r>
              <a:rPr lang="en-ZA" dirty="0" smtClean="0"/>
              <a:t>-Afrikaans </a:t>
            </a:r>
            <a:r>
              <a:rPr lang="en-ZA" dirty="0" err="1" smtClean="0"/>
              <a:t>nóú</a:t>
            </a:r>
            <a:r>
              <a:rPr lang="en-ZA" dirty="0" smtClean="0"/>
              <a:t> </a:t>
            </a:r>
            <a:r>
              <a:rPr lang="en-ZA" dirty="0" err="1"/>
              <a:t>daarmee</a:t>
            </a:r>
            <a:r>
              <a:rPr lang="en-ZA" dirty="0"/>
              <a:t> </a:t>
            </a:r>
            <a:r>
              <a:rPr lang="en-ZA" dirty="0" err="1"/>
              <a:t>verweef</a:t>
            </a:r>
            <a:r>
              <a:rPr lang="en-ZA" dirty="0"/>
              <a:t> </a:t>
            </a:r>
            <a:endParaRPr lang="en-ZA" dirty="0" smtClean="0"/>
          </a:p>
          <a:p>
            <a:r>
              <a:rPr lang="en-US" dirty="0" smtClean="0"/>
              <a:t>- Status of </a:t>
            </a:r>
            <a:r>
              <a:rPr lang="en-US" dirty="0" err="1" smtClean="0"/>
              <a:t>Neutraal</a:t>
            </a:r>
            <a:endParaRPr lang="en-US" dirty="0" smtClean="0"/>
          </a:p>
          <a:p>
            <a:r>
              <a:rPr lang="en-US" dirty="0" err="1" smtClean="0"/>
              <a:t>Gewoon</a:t>
            </a:r>
            <a:r>
              <a:rPr lang="en-US" dirty="0" smtClean="0"/>
              <a:t> </a:t>
            </a:r>
            <a:r>
              <a:rPr lang="en-US" dirty="0" err="1" smtClean="0"/>
              <a:t>vir</a:t>
            </a:r>
            <a:r>
              <a:rPr lang="en-US" dirty="0" smtClean="0"/>
              <a:t> </a:t>
            </a:r>
            <a:r>
              <a:rPr lang="en-US" dirty="0" err="1" smtClean="0"/>
              <a:t>kommunikasie</a:t>
            </a:r>
            <a:endParaRPr lang="en-US" dirty="0" smtClean="0"/>
          </a:p>
          <a:p>
            <a:r>
              <a:rPr lang="en-US" dirty="0" err="1" smtClean="0"/>
              <a:t>Kombuistaal</a:t>
            </a:r>
            <a:r>
              <a:rPr lang="en-US" dirty="0" smtClean="0"/>
              <a:t> of </a:t>
            </a:r>
            <a:r>
              <a:rPr lang="en-US" dirty="0" err="1" smtClean="0"/>
              <a:t>Khoi</a:t>
            </a:r>
            <a:r>
              <a:rPr lang="en-US" dirty="0" smtClean="0"/>
              <a:t>-Afrikaans</a:t>
            </a:r>
          </a:p>
          <a:p>
            <a:r>
              <a:rPr lang="en-ZA" dirty="0"/>
              <a:t>“The incorporation of the </a:t>
            </a:r>
            <a:r>
              <a:rPr lang="en-ZA" dirty="0" err="1"/>
              <a:t>Khoi</a:t>
            </a:r>
            <a:r>
              <a:rPr lang="en-ZA" dirty="0"/>
              <a:t> was the single most important demographic contribution to the Afrikaans speech community during the eighteenth century” (</a:t>
            </a:r>
            <a:r>
              <a:rPr lang="en-ZA" dirty="0" err="1"/>
              <a:t>Ponelis</a:t>
            </a:r>
            <a:r>
              <a:rPr lang="en-ZA" dirty="0"/>
              <a:t> 1993:39</a:t>
            </a:r>
            <a:r>
              <a:rPr lang="en-ZA" dirty="0" smtClean="0"/>
              <a:t>).</a:t>
            </a:r>
          </a:p>
          <a:p>
            <a:r>
              <a:rPr lang="en-US" dirty="0" err="1" smtClean="0"/>
              <a:t>Inheemse</a:t>
            </a:r>
            <a:r>
              <a:rPr lang="en-US" dirty="0" smtClean="0"/>
              <a:t> </a:t>
            </a:r>
            <a:r>
              <a:rPr lang="en-US" dirty="0" err="1" smtClean="0"/>
              <a:t>taal</a:t>
            </a:r>
            <a:endParaRPr lang="en-US" dirty="0" smtClean="0"/>
          </a:p>
          <a:p>
            <a:endParaRPr lang="en-US" dirty="0" smtClean="0"/>
          </a:p>
          <a:p>
            <a:endParaRPr lang="en-ZA" dirty="0"/>
          </a:p>
        </p:txBody>
      </p:sp>
    </p:spTree>
    <p:extLst>
      <p:ext uri="{BB962C8B-B14F-4D97-AF65-F5344CB8AC3E}">
        <p14:creationId xmlns:p14="http://schemas.microsoft.com/office/powerpoint/2010/main" val="3483417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Tweede</a:t>
            </a:r>
            <a:r>
              <a:rPr lang="en-US" dirty="0" smtClean="0"/>
              <a:t> </a:t>
            </a:r>
            <a:r>
              <a:rPr lang="en-US" dirty="0" err="1" smtClean="0"/>
              <a:t>fase</a:t>
            </a:r>
            <a:r>
              <a:rPr lang="en-US" dirty="0" smtClean="0"/>
              <a:t> van </a:t>
            </a:r>
            <a:r>
              <a:rPr lang="en-US" dirty="0" err="1" smtClean="0"/>
              <a:t>taalbeweging</a:t>
            </a:r>
            <a:endParaRPr lang="en-ZA" dirty="0"/>
          </a:p>
        </p:txBody>
      </p:sp>
      <p:sp>
        <p:nvSpPr>
          <p:cNvPr id="3" name="Content Placeholder 2"/>
          <p:cNvSpPr>
            <a:spLocks noGrp="1"/>
          </p:cNvSpPr>
          <p:nvPr>
            <p:ph idx="1"/>
          </p:nvPr>
        </p:nvSpPr>
        <p:spPr/>
        <p:txBody>
          <a:bodyPr/>
          <a:lstStyle/>
          <a:p>
            <a:r>
              <a:rPr lang="en-ZA" dirty="0" smtClean="0"/>
              <a:t>Afrikaans </a:t>
            </a:r>
            <a:r>
              <a:rPr lang="en-ZA" dirty="0" err="1" smtClean="0"/>
              <a:t>doelbewus</a:t>
            </a:r>
            <a:r>
              <a:rPr lang="en-ZA" dirty="0" smtClean="0"/>
              <a:t> </a:t>
            </a:r>
            <a:r>
              <a:rPr lang="en-ZA" dirty="0" err="1" smtClean="0"/>
              <a:t>vernederlands</a:t>
            </a:r>
            <a:endParaRPr lang="en-ZA" dirty="0" smtClean="0"/>
          </a:p>
          <a:p>
            <a:r>
              <a:rPr lang="en-US" dirty="0" err="1" smtClean="0"/>
              <a:t>Korpusuitbreiding</a:t>
            </a:r>
            <a:r>
              <a:rPr lang="en-US" dirty="0" smtClean="0"/>
              <a:t> – </a:t>
            </a:r>
            <a:r>
              <a:rPr lang="en-US" dirty="0" err="1" smtClean="0"/>
              <a:t>woordeskat</a:t>
            </a:r>
            <a:r>
              <a:rPr lang="en-US" dirty="0" smtClean="0"/>
              <a:t>, </a:t>
            </a:r>
            <a:r>
              <a:rPr lang="en-US" dirty="0" err="1" smtClean="0"/>
              <a:t>terminologie</a:t>
            </a:r>
            <a:endParaRPr lang="en-US" dirty="0" smtClean="0"/>
          </a:p>
          <a:p>
            <a:r>
              <a:rPr lang="en-US" dirty="0" err="1" smtClean="0"/>
              <a:t>Funksieontwikkeling</a:t>
            </a:r>
            <a:endParaRPr lang="en-US" dirty="0" smtClean="0"/>
          </a:p>
          <a:p>
            <a:r>
              <a:rPr lang="en-US" dirty="0" err="1" smtClean="0"/>
              <a:t>Standaardisering</a:t>
            </a:r>
            <a:r>
              <a:rPr lang="en-US" dirty="0" smtClean="0"/>
              <a:t> - spelling</a:t>
            </a:r>
          </a:p>
          <a:p>
            <a:r>
              <a:rPr lang="en-US" dirty="0" err="1" smtClean="0"/>
              <a:t>Ampstaalstatus</a:t>
            </a:r>
            <a:r>
              <a:rPr lang="en-US" dirty="0" smtClean="0"/>
              <a:t> </a:t>
            </a:r>
            <a:r>
              <a:rPr lang="en-US" dirty="0" err="1" smtClean="0"/>
              <a:t>vergemaklik</a:t>
            </a:r>
            <a:r>
              <a:rPr lang="en-US" dirty="0" smtClean="0"/>
              <a:t> – 1925</a:t>
            </a:r>
          </a:p>
          <a:p>
            <a:r>
              <a:rPr lang="en-US" dirty="0" smtClean="0"/>
              <a:t>Het </a:t>
            </a:r>
            <a:r>
              <a:rPr lang="en-US" dirty="0" err="1" smtClean="0"/>
              <a:t>nie</a:t>
            </a:r>
            <a:r>
              <a:rPr lang="en-US" dirty="0" smtClean="0"/>
              <a:t> </a:t>
            </a:r>
            <a:r>
              <a:rPr lang="en-US" dirty="0" err="1" smtClean="0"/>
              <a:t>Nederlands</a:t>
            </a:r>
            <a:r>
              <a:rPr lang="en-US" dirty="0" smtClean="0"/>
              <a:t> </a:t>
            </a:r>
            <a:r>
              <a:rPr lang="en-US" dirty="0" err="1" smtClean="0"/>
              <a:t>geword</a:t>
            </a:r>
            <a:r>
              <a:rPr lang="en-US" dirty="0" smtClean="0"/>
              <a:t> </a:t>
            </a:r>
            <a:r>
              <a:rPr lang="en-US" dirty="0" err="1" smtClean="0"/>
              <a:t>nie</a:t>
            </a:r>
            <a:endParaRPr lang="en-US" dirty="0" smtClean="0"/>
          </a:p>
          <a:p>
            <a:r>
              <a:rPr lang="en-US" dirty="0" smtClean="0"/>
              <a:t>Steeds </a:t>
            </a:r>
            <a:r>
              <a:rPr lang="en-US" dirty="0" err="1" smtClean="0"/>
              <a:t>vereenvoudigde</a:t>
            </a:r>
            <a:r>
              <a:rPr lang="en-US" dirty="0" smtClean="0"/>
              <a:t> </a:t>
            </a:r>
            <a:r>
              <a:rPr lang="en-US" dirty="0" err="1" smtClean="0"/>
              <a:t>sintaksis</a:t>
            </a:r>
            <a:r>
              <a:rPr lang="en-US" dirty="0" smtClean="0"/>
              <a:t>, </a:t>
            </a:r>
            <a:r>
              <a:rPr lang="en-US" dirty="0" err="1" smtClean="0"/>
              <a:t>morfologie</a:t>
            </a:r>
            <a:r>
              <a:rPr lang="en-US" dirty="0" smtClean="0"/>
              <a:t> en tempus</a:t>
            </a:r>
          </a:p>
          <a:p>
            <a:endParaRPr lang="en-ZA" dirty="0"/>
          </a:p>
        </p:txBody>
      </p:sp>
    </p:spTree>
    <p:extLst>
      <p:ext uri="{BB962C8B-B14F-4D97-AF65-F5344CB8AC3E}">
        <p14:creationId xmlns:p14="http://schemas.microsoft.com/office/powerpoint/2010/main" val="1056872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Tweede</a:t>
            </a:r>
            <a:r>
              <a:rPr lang="en-US" dirty="0" smtClean="0"/>
              <a:t> </a:t>
            </a:r>
            <a:r>
              <a:rPr lang="en-US" dirty="0" err="1" smtClean="0"/>
              <a:t>fase</a:t>
            </a:r>
            <a:r>
              <a:rPr lang="en-US" dirty="0" smtClean="0"/>
              <a:t> van </a:t>
            </a:r>
            <a:r>
              <a:rPr lang="en-US" dirty="0" err="1" smtClean="0"/>
              <a:t>taalbeweging</a:t>
            </a:r>
            <a:endParaRPr lang="en-ZA" dirty="0"/>
          </a:p>
        </p:txBody>
      </p:sp>
      <p:sp>
        <p:nvSpPr>
          <p:cNvPr id="3" name="Content Placeholder 2"/>
          <p:cNvSpPr>
            <a:spLocks noGrp="1"/>
          </p:cNvSpPr>
          <p:nvPr>
            <p:ph idx="1"/>
          </p:nvPr>
        </p:nvSpPr>
        <p:spPr/>
        <p:txBody>
          <a:bodyPr/>
          <a:lstStyle/>
          <a:p>
            <a:r>
              <a:rPr lang="en-US" dirty="0" smtClean="0"/>
              <a:t>+ Status</a:t>
            </a:r>
          </a:p>
          <a:p>
            <a:r>
              <a:rPr lang="en-US" dirty="0" err="1" smtClean="0"/>
              <a:t>Standaardafrikaans</a:t>
            </a:r>
            <a:r>
              <a:rPr lang="en-US" dirty="0" smtClean="0"/>
              <a:t> </a:t>
            </a:r>
            <a:r>
              <a:rPr lang="en-US" dirty="0" err="1" smtClean="0"/>
              <a:t>ontwikkel</a:t>
            </a:r>
            <a:endParaRPr lang="en-US" dirty="0" smtClean="0"/>
          </a:p>
          <a:p>
            <a:r>
              <a:rPr lang="en-US" dirty="0" smtClean="0"/>
              <a:t>Afrikaans </a:t>
            </a:r>
            <a:r>
              <a:rPr lang="en-US" dirty="0" err="1" smtClean="0"/>
              <a:t>moet</a:t>
            </a:r>
            <a:r>
              <a:rPr lang="en-US" dirty="0" smtClean="0"/>
              <a:t> </a:t>
            </a:r>
            <a:r>
              <a:rPr lang="en-US" dirty="0" err="1" smtClean="0"/>
              <a:t>sigself</a:t>
            </a:r>
            <a:r>
              <a:rPr lang="en-US" dirty="0" smtClean="0"/>
              <a:t> </a:t>
            </a:r>
            <a:r>
              <a:rPr lang="en-US" dirty="0" err="1" smtClean="0"/>
              <a:t>handhaaf</a:t>
            </a:r>
            <a:r>
              <a:rPr lang="en-US" dirty="0" smtClean="0"/>
              <a:t> teen </a:t>
            </a:r>
            <a:r>
              <a:rPr lang="en-US" dirty="0" err="1" smtClean="0"/>
              <a:t>Nederlands</a:t>
            </a:r>
            <a:r>
              <a:rPr lang="en-US" dirty="0" smtClean="0"/>
              <a:t> en Engels</a:t>
            </a:r>
          </a:p>
          <a:p>
            <a:r>
              <a:rPr lang="en-US" dirty="0" err="1" smtClean="0"/>
              <a:t>Ontstaan</a:t>
            </a:r>
            <a:r>
              <a:rPr lang="en-US" dirty="0" smtClean="0"/>
              <a:t> </a:t>
            </a:r>
            <a:r>
              <a:rPr lang="en-US" dirty="0" err="1" smtClean="0"/>
              <a:t>skeiding</a:t>
            </a:r>
            <a:r>
              <a:rPr lang="en-US" dirty="0" smtClean="0"/>
              <a:t> </a:t>
            </a:r>
            <a:r>
              <a:rPr lang="en-US" dirty="0" err="1" smtClean="0"/>
              <a:t>tussen</a:t>
            </a:r>
            <a:r>
              <a:rPr lang="en-US" dirty="0" smtClean="0"/>
              <a:t> </a:t>
            </a:r>
            <a:r>
              <a:rPr lang="en-US" dirty="0" err="1" smtClean="0"/>
              <a:t>Dialekafrikaans</a:t>
            </a:r>
            <a:r>
              <a:rPr lang="en-US" dirty="0" smtClean="0"/>
              <a:t> (</a:t>
            </a:r>
            <a:r>
              <a:rPr lang="en-US" dirty="0" err="1" smtClean="0"/>
              <a:t>Khoi</a:t>
            </a:r>
            <a:r>
              <a:rPr lang="en-US" dirty="0" smtClean="0"/>
              <a:t>-Afrikaans/</a:t>
            </a:r>
            <a:r>
              <a:rPr lang="en-US" dirty="0" err="1" smtClean="0"/>
              <a:t>Kaapse</a:t>
            </a:r>
            <a:r>
              <a:rPr lang="en-US" dirty="0" smtClean="0"/>
              <a:t> Afrikaans) en </a:t>
            </a:r>
            <a:r>
              <a:rPr lang="en-US" dirty="0" err="1" smtClean="0"/>
              <a:t>Standaardafrikaans</a:t>
            </a:r>
            <a:endParaRPr lang="en-US" dirty="0" smtClean="0"/>
          </a:p>
          <a:p>
            <a:r>
              <a:rPr lang="en-US" dirty="0" err="1" smtClean="0"/>
              <a:t>Skeiding</a:t>
            </a:r>
            <a:r>
              <a:rPr lang="en-US" dirty="0" smtClean="0"/>
              <a:t> </a:t>
            </a:r>
            <a:r>
              <a:rPr lang="en-US" dirty="0" err="1" smtClean="0"/>
              <a:t>grootliks</a:t>
            </a:r>
            <a:r>
              <a:rPr lang="en-US" dirty="0" smtClean="0"/>
              <a:t> </a:t>
            </a:r>
            <a:r>
              <a:rPr lang="en-US" dirty="0" err="1" smtClean="0"/>
              <a:t>ook</a:t>
            </a:r>
            <a:r>
              <a:rPr lang="en-US" dirty="0" smtClean="0"/>
              <a:t> </a:t>
            </a:r>
            <a:r>
              <a:rPr lang="en-US" dirty="0" err="1" smtClean="0"/>
              <a:t>rasgebonde</a:t>
            </a:r>
            <a:endParaRPr lang="en-ZA" dirty="0"/>
          </a:p>
        </p:txBody>
      </p:sp>
    </p:spTree>
    <p:extLst>
      <p:ext uri="{BB962C8B-B14F-4D97-AF65-F5344CB8AC3E}">
        <p14:creationId xmlns:p14="http://schemas.microsoft.com/office/powerpoint/2010/main" val="1384684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56637" y="5610225"/>
            <a:ext cx="5430728" cy="323165"/>
          </a:xfrm>
          <a:prstGeom prst="rect">
            <a:avLst/>
          </a:prstGeom>
          <a:noFill/>
        </p:spPr>
        <p:txBody>
          <a:bodyPr wrap="square" rtlCol="0">
            <a:spAutoFit/>
          </a:bodyPr>
          <a:lstStyle/>
          <a:p>
            <a:pPr algn="ctr"/>
            <a:r>
              <a:rPr lang="en-US" sz="1500" dirty="0" err="1"/>
              <a:t>Aangepas</a:t>
            </a:r>
            <a:r>
              <a:rPr lang="en-US" sz="1500" dirty="0"/>
              <a:t> van </a:t>
            </a:r>
            <a:r>
              <a:rPr lang="en-US" sz="1500" dirty="0" err="1"/>
              <a:t>Raidt</a:t>
            </a:r>
            <a:r>
              <a:rPr lang="en-US" sz="1500" dirty="0"/>
              <a:t> (</a:t>
            </a:r>
            <a:r>
              <a:rPr lang="en-US" sz="1500" dirty="0" err="1"/>
              <a:t>aangehaal</a:t>
            </a:r>
            <a:r>
              <a:rPr lang="en-US" sz="1500" dirty="0"/>
              <a:t> in </a:t>
            </a:r>
            <a:r>
              <a:rPr lang="en-US" sz="1500" dirty="0" err="1"/>
              <a:t>Carstens</a:t>
            </a:r>
            <a:r>
              <a:rPr lang="en-US" sz="1500" dirty="0"/>
              <a:t> &amp; </a:t>
            </a:r>
            <a:r>
              <a:rPr lang="en-US" sz="1500" dirty="0" err="1"/>
              <a:t>Raidt</a:t>
            </a:r>
            <a:r>
              <a:rPr lang="en-US" sz="1500" dirty="0"/>
              <a:t>, 2019:128)</a:t>
            </a:r>
            <a:endParaRPr lang="en-ZA" sz="1500" dirty="0"/>
          </a:p>
        </p:txBody>
      </p:sp>
      <p:pic>
        <p:nvPicPr>
          <p:cNvPr id="2" name="Picture 1"/>
          <p:cNvPicPr>
            <a:picLocks noChangeAspect="1"/>
          </p:cNvPicPr>
          <p:nvPr/>
        </p:nvPicPr>
        <p:blipFill rotWithShape="1">
          <a:blip r:embed="rId3"/>
          <a:srcRect l="8393" t="26446" r="12203" b="16278"/>
          <a:stretch/>
        </p:blipFill>
        <p:spPr>
          <a:xfrm>
            <a:off x="697742" y="1857802"/>
            <a:ext cx="7748517" cy="3142397"/>
          </a:xfrm>
          <a:prstGeom prst="rect">
            <a:avLst/>
          </a:prstGeom>
        </p:spPr>
      </p:pic>
    </p:spTree>
    <p:extLst>
      <p:ext uri="{BB962C8B-B14F-4D97-AF65-F5344CB8AC3E}">
        <p14:creationId xmlns:p14="http://schemas.microsoft.com/office/powerpoint/2010/main" val="5060721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Nasionaliseringsfase</a:t>
            </a:r>
            <a:r>
              <a:rPr lang="en-US" dirty="0" smtClean="0"/>
              <a:t>/Apartheid</a:t>
            </a:r>
            <a:endParaRPr lang="en-ZA" dirty="0"/>
          </a:p>
        </p:txBody>
      </p:sp>
      <p:sp>
        <p:nvSpPr>
          <p:cNvPr id="3" name="Content Placeholder 2"/>
          <p:cNvSpPr>
            <a:spLocks noGrp="1"/>
          </p:cNvSpPr>
          <p:nvPr>
            <p:ph idx="1"/>
          </p:nvPr>
        </p:nvSpPr>
        <p:spPr/>
        <p:txBody>
          <a:bodyPr/>
          <a:lstStyle/>
          <a:p>
            <a:r>
              <a:rPr lang="nl-NL" dirty="0"/>
              <a:t>1925-1948: </a:t>
            </a:r>
            <a:r>
              <a:rPr lang="nl-NL" b="1" dirty="0"/>
              <a:t>Engels</a:t>
            </a:r>
            <a:r>
              <a:rPr lang="nl-NL" dirty="0"/>
              <a:t> en </a:t>
            </a:r>
            <a:r>
              <a:rPr lang="nl-NL" b="1" dirty="0" smtClean="0"/>
              <a:t>Afrikaans </a:t>
            </a:r>
            <a:r>
              <a:rPr lang="nl-NL" dirty="0" smtClean="0"/>
              <a:t>albei amptelike tale</a:t>
            </a:r>
          </a:p>
          <a:p>
            <a:r>
              <a:rPr lang="nl-NL" dirty="0" smtClean="0"/>
              <a:t>Engels – staatsadministrasie, juridies, weermag, radio</a:t>
            </a:r>
          </a:p>
          <a:p>
            <a:r>
              <a:rPr lang="nl-NL" dirty="0" smtClean="0"/>
              <a:t>Afrikaans – onderrigtaal </a:t>
            </a:r>
          </a:p>
          <a:p>
            <a:r>
              <a:rPr lang="nl-NL" dirty="0" smtClean="0"/>
              <a:t>Afrikaans ondergeskik aan Engels</a:t>
            </a:r>
          </a:p>
          <a:p>
            <a:r>
              <a:rPr lang="nl-NL" dirty="0" smtClean="0"/>
              <a:t>Ander Afrikatale – geen openbare rol; beperkte kommunikatiewe rol</a:t>
            </a:r>
            <a:endParaRPr lang="en-ZA" dirty="0"/>
          </a:p>
        </p:txBody>
      </p:sp>
    </p:spTree>
    <p:extLst>
      <p:ext uri="{BB962C8B-B14F-4D97-AF65-F5344CB8AC3E}">
        <p14:creationId xmlns:p14="http://schemas.microsoft.com/office/powerpoint/2010/main" val="2706861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Nasionaliseringsfase</a:t>
            </a:r>
            <a:r>
              <a:rPr lang="en-US" dirty="0" smtClean="0"/>
              <a:t>/Apartheid</a:t>
            </a:r>
            <a:endParaRPr lang="en-ZA" dirty="0"/>
          </a:p>
        </p:txBody>
      </p:sp>
      <p:sp>
        <p:nvSpPr>
          <p:cNvPr id="3" name="Content Placeholder 2"/>
          <p:cNvSpPr>
            <a:spLocks noGrp="1"/>
          </p:cNvSpPr>
          <p:nvPr>
            <p:ph idx="1"/>
          </p:nvPr>
        </p:nvSpPr>
        <p:spPr/>
        <p:txBody>
          <a:bodyPr/>
          <a:lstStyle/>
          <a:p>
            <a:r>
              <a:rPr lang="en-ZA" dirty="0"/>
              <a:t>1948-1994: </a:t>
            </a:r>
            <a:r>
              <a:rPr lang="en-ZA" b="1" dirty="0"/>
              <a:t>Afrikaans</a:t>
            </a:r>
            <a:r>
              <a:rPr lang="en-ZA" dirty="0"/>
              <a:t> en </a:t>
            </a:r>
            <a:r>
              <a:rPr lang="en-ZA" b="1" dirty="0" smtClean="0"/>
              <a:t>Engels</a:t>
            </a:r>
          </a:p>
          <a:p>
            <a:r>
              <a:rPr lang="en-US" dirty="0" smtClean="0"/>
              <a:t>1948: </a:t>
            </a:r>
            <a:r>
              <a:rPr lang="en-US" dirty="0" err="1" smtClean="0"/>
              <a:t>Bewindsoorname</a:t>
            </a:r>
            <a:r>
              <a:rPr lang="en-US" dirty="0" smtClean="0"/>
              <a:t> </a:t>
            </a:r>
            <a:r>
              <a:rPr lang="en-US" dirty="0" err="1" smtClean="0"/>
              <a:t>deur</a:t>
            </a:r>
            <a:r>
              <a:rPr lang="en-US" dirty="0" smtClean="0"/>
              <a:t> wit </a:t>
            </a:r>
            <a:r>
              <a:rPr lang="en-US" dirty="0" err="1" smtClean="0"/>
              <a:t>Afrikaanssprekende</a:t>
            </a:r>
            <a:endParaRPr lang="en-US" dirty="0" smtClean="0"/>
          </a:p>
          <a:p>
            <a:r>
              <a:rPr lang="en-US" dirty="0" smtClean="0"/>
              <a:t>Afrikaans – </a:t>
            </a:r>
            <a:r>
              <a:rPr lang="en-US" dirty="0" err="1" smtClean="0"/>
              <a:t>staatsdiens</a:t>
            </a:r>
            <a:r>
              <a:rPr lang="en-US" dirty="0" smtClean="0"/>
              <a:t>, </a:t>
            </a:r>
            <a:r>
              <a:rPr lang="en-US" dirty="0" err="1" smtClean="0"/>
              <a:t>juridies</a:t>
            </a:r>
            <a:r>
              <a:rPr lang="en-US" dirty="0" smtClean="0"/>
              <a:t>, </a:t>
            </a:r>
            <a:r>
              <a:rPr lang="en-US" dirty="0" err="1" smtClean="0"/>
              <a:t>weermag</a:t>
            </a:r>
            <a:r>
              <a:rPr lang="en-US" dirty="0" smtClean="0"/>
              <a:t>, media, </a:t>
            </a:r>
            <a:r>
              <a:rPr lang="en-US" dirty="0" err="1" smtClean="0"/>
              <a:t>kerk</a:t>
            </a:r>
            <a:r>
              <a:rPr lang="en-US" dirty="0" smtClean="0"/>
              <a:t>, </a:t>
            </a:r>
            <a:r>
              <a:rPr lang="en-US" dirty="0" err="1" smtClean="0"/>
              <a:t>onderwys</a:t>
            </a:r>
            <a:endParaRPr lang="en-US" dirty="0" smtClean="0"/>
          </a:p>
          <a:p>
            <a:r>
              <a:rPr lang="en-US" dirty="0" smtClean="0"/>
              <a:t>Engels </a:t>
            </a:r>
            <a:r>
              <a:rPr lang="en-US" dirty="0" err="1" smtClean="0"/>
              <a:t>ondergeskik</a:t>
            </a:r>
            <a:r>
              <a:rPr lang="en-US" dirty="0" smtClean="0"/>
              <a:t> </a:t>
            </a:r>
            <a:r>
              <a:rPr lang="en-US" dirty="0" err="1" smtClean="0"/>
              <a:t>aan</a:t>
            </a:r>
            <a:r>
              <a:rPr lang="en-US" dirty="0" smtClean="0"/>
              <a:t> Afrikaans</a:t>
            </a:r>
          </a:p>
          <a:p>
            <a:r>
              <a:rPr lang="en-US" dirty="0" smtClean="0"/>
              <a:t>Ander </a:t>
            </a:r>
            <a:r>
              <a:rPr lang="en-US" dirty="0" err="1" smtClean="0"/>
              <a:t>Afrikatale</a:t>
            </a:r>
            <a:r>
              <a:rPr lang="en-US" dirty="0" smtClean="0"/>
              <a:t> – </a:t>
            </a:r>
            <a:r>
              <a:rPr lang="en-US" dirty="0" err="1" smtClean="0"/>
              <a:t>formeel</a:t>
            </a:r>
            <a:r>
              <a:rPr lang="en-US" dirty="0" smtClean="0"/>
              <a:t> </a:t>
            </a:r>
            <a:r>
              <a:rPr lang="en-US" dirty="0" err="1" smtClean="0"/>
              <a:t>erken</a:t>
            </a:r>
            <a:r>
              <a:rPr lang="en-US" dirty="0" smtClean="0"/>
              <a:t> in </a:t>
            </a:r>
            <a:r>
              <a:rPr lang="en-US" dirty="0" err="1" smtClean="0"/>
              <a:t>eie</a:t>
            </a:r>
            <a:r>
              <a:rPr lang="en-US" dirty="0" smtClean="0"/>
              <a:t> </a:t>
            </a:r>
            <a:r>
              <a:rPr lang="en-US" dirty="0" err="1" smtClean="0"/>
              <a:t>nasionale</a:t>
            </a:r>
            <a:r>
              <a:rPr lang="en-US" dirty="0" smtClean="0"/>
              <a:t> state en </a:t>
            </a:r>
            <a:r>
              <a:rPr lang="en-US" dirty="0" err="1" smtClean="0"/>
              <a:t>selfregerende</a:t>
            </a:r>
            <a:r>
              <a:rPr lang="en-US" dirty="0" smtClean="0"/>
              <a:t> </a:t>
            </a:r>
            <a:r>
              <a:rPr lang="en-US" dirty="0" err="1" smtClean="0"/>
              <a:t>gebiede</a:t>
            </a:r>
            <a:endParaRPr lang="en-ZA" dirty="0"/>
          </a:p>
        </p:txBody>
      </p:sp>
    </p:spTree>
    <p:extLst>
      <p:ext uri="{BB962C8B-B14F-4D97-AF65-F5344CB8AC3E}">
        <p14:creationId xmlns:p14="http://schemas.microsoft.com/office/powerpoint/2010/main" val="1288629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20000"/>
              <a:lumOff val="80000"/>
            </a:schemeClr>
          </a:solidFill>
        </p:spPr>
        <p:txBody>
          <a:bodyPr/>
          <a:lstStyle/>
          <a:p>
            <a:endParaRPr lang="en-ZA" dirty="0"/>
          </a:p>
        </p:txBody>
      </p:sp>
      <p:sp>
        <p:nvSpPr>
          <p:cNvPr id="3" name="Content Placeholder 2"/>
          <p:cNvSpPr>
            <a:spLocks noGrp="1"/>
          </p:cNvSpPr>
          <p:nvPr>
            <p:ph idx="1"/>
          </p:nvPr>
        </p:nvSpPr>
        <p:spPr>
          <a:solidFill>
            <a:schemeClr val="bg2"/>
          </a:solidFill>
          <a:ln w="9525">
            <a:solidFill>
              <a:schemeClr val="accent3">
                <a:lumMod val="50000"/>
              </a:schemeClr>
            </a:solidFill>
          </a:ln>
        </p:spPr>
        <p:txBody>
          <a:bodyPr>
            <a:normAutofit/>
          </a:bodyPr>
          <a:lstStyle/>
          <a:p>
            <a:pPr marL="0" indent="0" algn="ctr">
              <a:buNone/>
            </a:pPr>
            <a:endParaRPr lang="en-US" b="1" dirty="0">
              <a:solidFill>
                <a:schemeClr val="bg1"/>
              </a:solidFill>
            </a:endParaRPr>
          </a:p>
          <a:p>
            <a:pPr marL="0" indent="0" algn="ctr">
              <a:buNone/>
            </a:pPr>
            <a:r>
              <a:rPr lang="nl-NL" dirty="0" smtClean="0">
                <a:solidFill>
                  <a:schemeClr val="accent1"/>
                </a:solidFill>
              </a:rPr>
              <a:t>Afrikaans weer ŉ kombuistaal</a:t>
            </a:r>
            <a:r>
              <a:rPr lang="nl-NL" dirty="0">
                <a:solidFill>
                  <a:schemeClr val="accent1"/>
                </a:solidFill>
              </a:rPr>
              <a:t>? – Die handhawing van Afrikaans in meertalige en multikulturele </a:t>
            </a:r>
            <a:r>
              <a:rPr lang="nl-NL" dirty="0" smtClean="0">
                <a:solidFill>
                  <a:schemeClr val="accent1"/>
                </a:solidFill>
              </a:rPr>
              <a:t>verband</a:t>
            </a:r>
            <a:endParaRPr lang="en-ZA" dirty="0">
              <a:solidFill>
                <a:schemeClr val="accent1"/>
              </a:solidFill>
            </a:endParaRPr>
          </a:p>
          <a:p>
            <a:pPr marL="0" indent="0" algn="ctr">
              <a:buNone/>
            </a:pPr>
            <a:r>
              <a:rPr lang="en-US" sz="2400" dirty="0" smtClean="0">
                <a:solidFill>
                  <a:srgbClr val="7030A0"/>
                </a:solidFill>
              </a:rPr>
              <a:t>Ilse </a:t>
            </a:r>
            <a:r>
              <a:rPr lang="en-US" sz="2400" dirty="0">
                <a:solidFill>
                  <a:srgbClr val="7030A0"/>
                </a:solidFill>
              </a:rPr>
              <a:t>Feinauer</a:t>
            </a:r>
          </a:p>
          <a:p>
            <a:pPr marL="0" indent="0" algn="ctr">
              <a:buNone/>
            </a:pPr>
            <a:r>
              <a:rPr lang="en-US" sz="2400" dirty="0" smtClean="0">
                <a:solidFill>
                  <a:srgbClr val="7030A0"/>
                </a:solidFill>
                <a:hlinkClick r:id="rId2"/>
              </a:rPr>
              <a:t>aef@sun.ac.za</a:t>
            </a:r>
            <a:endParaRPr lang="en-US" sz="2400" dirty="0">
              <a:solidFill>
                <a:srgbClr val="7030A0"/>
              </a:solidFill>
            </a:endParaRPr>
          </a:p>
          <a:p>
            <a:pPr marL="0" indent="0" algn="r">
              <a:buNone/>
            </a:pPr>
            <a:r>
              <a:rPr lang="en-US" sz="2400" dirty="0" err="1" smtClean="0">
                <a:solidFill>
                  <a:srgbClr val="7030A0"/>
                </a:solidFill>
              </a:rPr>
              <a:t>Departement</a:t>
            </a:r>
            <a:r>
              <a:rPr lang="en-US" sz="2400" dirty="0" smtClean="0">
                <a:solidFill>
                  <a:srgbClr val="7030A0"/>
                </a:solidFill>
              </a:rPr>
              <a:t> Afrikaans en </a:t>
            </a:r>
            <a:r>
              <a:rPr lang="en-US" sz="2400" dirty="0" err="1" smtClean="0">
                <a:solidFill>
                  <a:srgbClr val="7030A0"/>
                </a:solidFill>
              </a:rPr>
              <a:t>Nederlands</a:t>
            </a:r>
            <a:endParaRPr lang="en-US" dirty="0" smtClean="0">
              <a:solidFill>
                <a:srgbClr val="7030A0"/>
              </a:solidFill>
            </a:endParaRPr>
          </a:p>
          <a:p>
            <a:pPr marL="0" indent="0" algn="r">
              <a:buNone/>
            </a:pPr>
            <a:r>
              <a:rPr lang="en-US" sz="2400" dirty="0" err="1" smtClean="0">
                <a:solidFill>
                  <a:srgbClr val="7030A0"/>
                </a:solidFill>
              </a:rPr>
              <a:t>Universiteit</a:t>
            </a:r>
            <a:r>
              <a:rPr lang="en-US" sz="2400" dirty="0" smtClean="0">
                <a:solidFill>
                  <a:srgbClr val="7030A0"/>
                </a:solidFill>
              </a:rPr>
              <a:t> </a:t>
            </a:r>
            <a:r>
              <a:rPr lang="en-US" sz="2400" dirty="0">
                <a:solidFill>
                  <a:srgbClr val="7030A0"/>
                </a:solidFill>
              </a:rPr>
              <a:t>Trieste</a:t>
            </a:r>
            <a:br>
              <a:rPr lang="en-US" sz="2400" dirty="0">
                <a:solidFill>
                  <a:srgbClr val="7030A0"/>
                </a:solidFill>
              </a:rPr>
            </a:br>
            <a:r>
              <a:rPr lang="en-US" sz="2400" dirty="0">
                <a:solidFill>
                  <a:srgbClr val="7030A0"/>
                </a:solidFill>
              </a:rPr>
              <a:t>23 November 2023</a:t>
            </a:r>
            <a:endParaRPr lang="en-GB" sz="2400" dirty="0">
              <a:solidFill>
                <a:srgbClr val="7030A0"/>
              </a:solidFill>
            </a:endParaRPr>
          </a:p>
          <a:p>
            <a:pPr marL="0" indent="0" algn="ctr">
              <a:buNone/>
            </a:pPr>
            <a:endParaRPr lang="en-ZA" dirty="0">
              <a:solidFill>
                <a:srgbClr val="7030A0"/>
              </a:solidFill>
            </a:endParaRPr>
          </a:p>
        </p:txBody>
      </p:sp>
      <p:grpSp>
        <p:nvGrpSpPr>
          <p:cNvPr id="4" name="Graphic 3"/>
          <p:cNvGrpSpPr/>
          <p:nvPr/>
        </p:nvGrpSpPr>
        <p:grpSpPr>
          <a:xfrm>
            <a:off x="750829" y="511334"/>
            <a:ext cx="4963791" cy="1033145"/>
            <a:chOff x="0" y="0"/>
            <a:chExt cx="4965564" cy="1032992"/>
          </a:xfrm>
          <a:solidFill>
            <a:schemeClr val="accent2"/>
          </a:solidFill>
        </p:grpSpPr>
        <p:sp>
          <p:nvSpPr>
            <p:cNvPr id="5" name="Freeform: Shape 5"/>
            <p:cNvSpPr/>
            <p:nvPr/>
          </p:nvSpPr>
          <p:spPr>
            <a:xfrm>
              <a:off x="0" y="0"/>
              <a:ext cx="772647" cy="1032992"/>
            </a:xfrm>
            <a:custGeom>
              <a:avLst/>
              <a:gdLst>
                <a:gd name="connsiteX0" fmla="*/ 772614 w 772647"/>
                <a:gd name="connsiteY0" fmla="*/ 44364 h 1032992"/>
                <a:gd name="connsiteX1" fmla="*/ 772614 w 772647"/>
                <a:gd name="connsiteY1" fmla="*/ 1670 h 1032992"/>
                <a:gd name="connsiteX2" fmla="*/ 697131 w 772647"/>
                <a:gd name="connsiteY2" fmla="*/ 1670 h 1032992"/>
                <a:gd name="connsiteX3" fmla="*/ 595557 w 772647"/>
                <a:gd name="connsiteY3" fmla="*/ 32229 h 1032992"/>
                <a:gd name="connsiteX4" fmla="*/ 539903 w 772647"/>
                <a:gd name="connsiteY4" fmla="*/ 141598 h 1032992"/>
                <a:gd name="connsiteX5" fmla="*/ 608107 w 772647"/>
                <a:gd name="connsiteY5" fmla="*/ 286119 h 1032992"/>
                <a:gd name="connsiteX6" fmla="*/ 734129 w 772647"/>
                <a:gd name="connsiteY6" fmla="*/ 424794 h 1032992"/>
                <a:gd name="connsiteX7" fmla="*/ 747514 w 772647"/>
                <a:gd name="connsiteY7" fmla="*/ 422054 h 1032992"/>
                <a:gd name="connsiteX8" fmla="*/ 747514 w 772647"/>
                <a:gd name="connsiteY8" fmla="*/ 69755 h 1032992"/>
                <a:gd name="connsiteX9" fmla="*/ 767996 w 772647"/>
                <a:gd name="connsiteY9" fmla="*/ 48878 h 1032992"/>
                <a:gd name="connsiteX10" fmla="*/ 772601 w 772647"/>
                <a:gd name="connsiteY10" fmla="*/ 45486 h 1032992"/>
                <a:gd name="connsiteX11" fmla="*/ 772614 w 772647"/>
                <a:gd name="connsiteY11" fmla="*/ 44364 h 1032992"/>
                <a:gd name="connsiteX12" fmla="*/ 690765 w 772647"/>
                <a:gd name="connsiteY12" fmla="*/ 286536 h 1032992"/>
                <a:gd name="connsiteX13" fmla="*/ 649018 w 772647"/>
                <a:gd name="connsiteY13" fmla="*/ 243739 h 1032992"/>
                <a:gd name="connsiteX14" fmla="*/ 600279 w 772647"/>
                <a:gd name="connsiteY14" fmla="*/ 117824 h 1032992"/>
                <a:gd name="connsiteX15" fmla="*/ 667074 w 772647"/>
                <a:gd name="connsiteY15" fmla="*/ 55846 h 1032992"/>
                <a:gd name="connsiteX16" fmla="*/ 690765 w 772647"/>
                <a:gd name="connsiteY16" fmla="*/ 73200 h 1032992"/>
                <a:gd name="connsiteX17" fmla="*/ 499435 w 772647"/>
                <a:gd name="connsiteY17" fmla="*/ 0 h 1032992"/>
                <a:gd name="connsiteX18" fmla="*/ 15 w 772647"/>
                <a:gd name="connsiteY18" fmla="*/ 0 h 1032992"/>
                <a:gd name="connsiteX19" fmla="*/ 15 w 772647"/>
                <a:gd name="connsiteY19" fmla="*/ 44625 h 1032992"/>
                <a:gd name="connsiteX20" fmla="*/ 3624 w 772647"/>
                <a:gd name="connsiteY20" fmla="*/ 48918 h 1032992"/>
                <a:gd name="connsiteX21" fmla="*/ 4111 w 772647"/>
                <a:gd name="connsiteY21" fmla="*/ 48930 h 1032992"/>
                <a:gd name="connsiteX22" fmla="*/ 24985 w 772647"/>
                <a:gd name="connsiteY22" fmla="*/ 67876 h 1032992"/>
                <a:gd name="connsiteX23" fmla="*/ 24985 w 772647"/>
                <a:gd name="connsiteY23" fmla="*/ 505640 h 1032992"/>
                <a:gd name="connsiteX24" fmla="*/ 63600 w 772647"/>
                <a:gd name="connsiteY24" fmla="*/ 773335 h 1032992"/>
                <a:gd name="connsiteX25" fmla="*/ 265184 w 772647"/>
                <a:gd name="connsiteY25" fmla="*/ 927146 h 1032992"/>
                <a:gd name="connsiteX26" fmla="*/ 321412 w 772647"/>
                <a:gd name="connsiteY26" fmla="*/ 675057 h 1032992"/>
                <a:gd name="connsiteX27" fmla="*/ 94806 w 772647"/>
                <a:gd name="connsiteY27" fmla="*/ 332779 h 1032992"/>
                <a:gd name="connsiteX28" fmla="*/ 144510 w 772647"/>
                <a:gd name="connsiteY28" fmla="*/ 49583 h 1032992"/>
                <a:gd name="connsiteX29" fmla="*/ 237866 w 772647"/>
                <a:gd name="connsiteY29" fmla="*/ 49583 h 1032992"/>
                <a:gd name="connsiteX30" fmla="*/ 190901 w 772647"/>
                <a:gd name="connsiteY30" fmla="*/ 301072 h 1032992"/>
                <a:gd name="connsiteX31" fmla="*/ 387424 w 772647"/>
                <a:gd name="connsiteY31" fmla="*/ 593115 h 1032992"/>
                <a:gd name="connsiteX32" fmla="*/ 474544 w 772647"/>
                <a:gd name="connsiteY32" fmla="*/ 820804 h 1032992"/>
                <a:gd name="connsiteX33" fmla="*/ 332344 w 772647"/>
                <a:gd name="connsiteY33" fmla="*/ 992335 h 1032992"/>
                <a:gd name="connsiteX34" fmla="*/ 330779 w 772647"/>
                <a:gd name="connsiteY34" fmla="*/ 1012872 h 1032992"/>
                <a:gd name="connsiteX35" fmla="*/ 395512 w 772647"/>
                <a:gd name="connsiteY35" fmla="*/ 1032992 h 1032992"/>
                <a:gd name="connsiteX36" fmla="*/ 709707 w 772647"/>
                <a:gd name="connsiteY36" fmla="*/ 730694 h 1032992"/>
                <a:gd name="connsiteX37" fmla="*/ 417481 w 772647"/>
                <a:gd name="connsiteY37" fmla="*/ 200941 h 1032992"/>
                <a:gd name="connsiteX38" fmla="*/ 502905 w 772647"/>
                <a:gd name="connsiteY38" fmla="*/ 9838 h 1032992"/>
                <a:gd name="connsiteX39" fmla="*/ 499435 w 772647"/>
                <a:gd name="connsiteY39" fmla="*/ 0 h 1032992"/>
                <a:gd name="connsiteX40" fmla="*/ 84578 w 772647"/>
                <a:gd name="connsiteY40" fmla="*/ 535129 h 1032992"/>
                <a:gd name="connsiteX41" fmla="*/ 84578 w 772647"/>
                <a:gd name="connsiteY41" fmla="*/ 485990 h 1032992"/>
                <a:gd name="connsiteX42" fmla="*/ 203530 w 772647"/>
                <a:gd name="connsiteY42" fmla="*/ 642567 h 1032992"/>
                <a:gd name="connsiteX43" fmla="*/ 292554 w 772647"/>
                <a:gd name="connsiteY43" fmla="*/ 759348 h 1032992"/>
                <a:gd name="connsiteX44" fmla="*/ 157556 w 772647"/>
                <a:gd name="connsiteY44" fmla="*/ 807913 h 1032992"/>
                <a:gd name="connsiteX45" fmla="*/ 84500 w 772647"/>
                <a:gd name="connsiteY45" fmla="*/ 535025 h 1032992"/>
                <a:gd name="connsiteX46" fmla="*/ 401826 w 772647"/>
                <a:gd name="connsiteY46" fmla="*/ 49583 h 1032992"/>
                <a:gd name="connsiteX47" fmla="*/ 361358 w 772647"/>
                <a:gd name="connsiteY47" fmla="*/ 265216 h 1032992"/>
                <a:gd name="connsiteX48" fmla="*/ 640982 w 772647"/>
                <a:gd name="connsiteY48" fmla="*/ 698256 h 1032992"/>
                <a:gd name="connsiteX49" fmla="*/ 520778 w 772647"/>
                <a:gd name="connsiteY49" fmla="*/ 923963 h 1032992"/>
                <a:gd name="connsiteX50" fmla="*/ 509532 w 772647"/>
                <a:gd name="connsiteY50" fmla="*/ 925841 h 1032992"/>
                <a:gd name="connsiteX51" fmla="*/ 510393 w 772647"/>
                <a:gd name="connsiteY51" fmla="*/ 916029 h 1032992"/>
                <a:gd name="connsiteX52" fmla="*/ 536485 w 772647"/>
                <a:gd name="connsiteY52" fmla="*/ 708956 h 1032992"/>
                <a:gd name="connsiteX53" fmla="*/ 262836 w 772647"/>
                <a:gd name="connsiteY53" fmla="*/ 306187 h 1032992"/>
                <a:gd name="connsiteX54" fmla="*/ 309801 w 772647"/>
                <a:gd name="connsiteY54" fmla="*/ 49505 h 103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772647" h="1032992">
                  <a:moveTo>
                    <a:pt x="772614" y="44364"/>
                  </a:moveTo>
                  <a:lnTo>
                    <a:pt x="772614" y="1670"/>
                  </a:lnTo>
                  <a:lnTo>
                    <a:pt x="697131" y="1670"/>
                  </a:lnTo>
                  <a:cubicBezTo>
                    <a:pt x="697131" y="1670"/>
                    <a:pt x="643069" y="-1096"/>
                    <a:pt x="595557" y="32229"/>
                  </a:cubicBezTo>
                  <a:cubicBezTo>
                    <a:pt x="566464" y="52636"/>
                    <a:pt x="539903" y="100079"/>
                    <a:pt x="539903" y="141598"/>
                  </a:cubicBezTo>
                  <a:cubicBezTo>
                    <a:pt x="539903" y="212058"/>
                    <a:pt x="574579" y="253812"/>
                    <a:pt x="608107" y="286119"/>
                  </a:cubicBezTo>
                  <a:cubicBezTo>
                    <a:pt x="660003" y="336224"/>
                    <a:pt x="700602" y="376725"/>
                    <a:pt x="734129" y="424794"/>
                  </a:cubicBezTo>
                  <a:cubicBezTo>
                    <a:pt x="742218" y="435937"/>
                    <a:pt x="747984" y="428056"/>
                    <a:pt x="747514" y="422054"/>
                  </a:cubicBezTo>
                  <a:lnTo>
                    <a:pt x="747514" y="69755"/>
                  </a:lnTo>
                  <a:cubicBezTo>
                    <a:pt x="747514" y="62709"/>
                    <a:pt x="746262" y="48878"/>
                    <a:pt x="767996" y="48878"/>
                  </a:cubicBezTo>
                  <a:cubicBezTo>
                    <a:pt x="770204" y="49214"/>
                    <a:pt x="772267" y="47695"/>
                    <a:pt x="772601" y="45486"/>
                  </a:cubicBezTo>
                  <a:cubicBezTo>
                    <a:pt x="772659" y="45114"/>
                    <a:pt x="772661" y="44736"/>
                    <a:pt x="772614" y="44364"/>
                  </a:cubicBezTo>
                  <a:moveTo>
                    <a:pt x="690765" y="286536"/>
                  </a:moveTo>
                  <a:cubicBezTo>
                    <a:pt x="677985" y="271205"/>
                    <a:pt x="664026" y="256896"/>
                    <a:pt x="649018" y="243739"/>
                  </a:cubicBezTo>
                  <a:cubicBezTo>
                    <a:pt x="622927" y="220617"/>
                    <a:pt x="584911" y="176697"/>
                    <a:pt x="600279" y="117824"/>
                  </a:cubicBezTo>
                  <a:cubicBezTo>
                    <a:pt x="616769" y="57020"/>
                    <a:pt x="662743" y="55846"/>
                    <a:pt x="667074" y="55846"/>
                  </a:cubicBezTo>
                  <a:cubicBezTo>
                    <a:pt x="671405" y="55846"/>
                    <a:pt x="690765" y="55272"/>
                    <a:pt x="690765" y="73200"/>
                  </a:cubicBezTo>
                  <a:close/>
                  <a:moveTo>
                    <a:pt x="499435" y="0"/>
                  </a:moveTo>
                  <a:lnTo>
                    <a:pt x="15" y="0"/>
                  </a:lnTo>
                  <a:lnTo>
                    <a:pt x="15" y="44625"/>
                  </a:lnTo>
                  <a:cubicBezTo>
                    <a:pt x="-174" y="46807"/>
                    <a:pt x="1442" y="48729"/>
                    <a:pt x="3624" y="48918"/>
                  </a:cubicBezTo>
                  <a:cubicBezTo>
                    <a:pt x="3786" y="48932"/>
                    <a:pt x="3949" y="48936"/>
                    <a:pt x="4111" y="48930"/>
                  </a:cubicBezTo>
                  <a:cubicBezTo>
                    <a:pt x="8443" y="48930"/>
                    <a:pt x="24985" y="47286"/>
                    <a:pt x="24985" y="67876"/>
                  </a:cubicBezTo>
                  <a:lnTo>
                    <a:pt x="24985" y="505640"/>
                  </a:lnTo>
                  <a:cubicBezTo>
                    <a:pt x="24985" y="570646"/>
                    <a:pt x="27959" y="679859"/>
                    <a:pt x="63600" y="773335"/>
                  </a:cubicBezTo>
                  <a:cubicBezTo>
                    <a:pt x="98850" y="862349"/>
                    <a:pt x="165358" y="938342"/>
                    <a:pt x="265184" y="927146"/>
                  </a:cubicBezTo>
                  <a:cubicBezTo>
                    <a:pt x="340641" y="917856"/>
                    <a:pt x="425439" y="825371"/>
                    <a:pt x="321412" y="675057"/>
                  </a:cubicBezTo>
                  <a:cubicBezTo>
                    <a:pt x="230926" y="561721"/>
                    <a:pt x="139892" y="500447"/>
                    <a:pt x="94806" y="332779"/>
                  </a:cubicBezTo>
                  <a:cubicBezTo>
                    <a:pt x="50894" y="140920"/>
                    <a:pt x="131517" y="60021"/>
                    <a:pt x="144510" y="49583"/>
                  </a:cubicBezTo>
                  <a:lnTo>
                    <a:pt x="237866" y="49583"/>
                  </a:lnTo>
                  <a:cubicBezTo>
                    <a:pt x="237866" y="49583"/>
                    <a:pt x="151451" y="132830"/>
                    <a:pt x="190901" y="301072"/>
                  </a:cubicBezTo>
                  <a:cubicBezTo>
                    <a:pt x="219159" y="422028"/>
                    <a:pt x="325012" y="515557"/>
                    <a:pt x="387424" y="593115"/>
                  </a:cubicBezTo>
                  <a:cubicBezTo>
                    <a:pt x="444825" y="664410"/>
                    <a:pt x="486911" y="722526"/>
                    <a:pt x="474544" y="820804"/>
                  </a:cubicBezTo>
                  <a:cubicBezTo>
                    <a:pt x="465098" y="901019"/>
                    <a:pt x="409408" y="968196"/>
                    <a:pt x="332344" y="992335"/>
                  </a:cubicBezTo>
                  <a:cubicBezTo>
                    <a:pt x="313923" y="998702"/>
                    <a:pt x="324517" y="1010080"/>
                    <a:pt x="330779" y="1012872"/>
                  </a:cubicBezTo>
                  <a:cubicBezTo>
                    <a:pt x="335997" y="1015482"/>
                    <a:pt x="358279" y="1026416"/>
                    <a:pt x="395512" y="1032992"/>
                  </a:cubicBezTo>
                  <a:cubicBezTo>
                    <a:pt x="424291" y="1031166"/>
                    <a:pt x="698749" y="974511"/>
                    <a:pt x="709707" y="730694"/>
                  </a:cubicBezTo>
                  <a:cubicBezTo>
                    <a:pt x="720666" y="486877"/>
                    <a:pt x="428909" y="399846"/>
                    <a:pt x="417481" y="200941"/>
                  </a:cubicBezTo>
                  <a:cubicBezTo>
                    <a:pt x="415089" y="127496"/>
                    <a:pt x="446586" y="57029"/>
                    <a:pt x="502905" y="9838"/>
                  </a:cubicBezTo>
                  <a:cubicBezTo>
                    <a:pt x="506845" y="6707"/>
                    <a:pt x="509376" y="0"/>
                    <a:pt x="499435" y="0"/>
                  </a:cubicBezTo>
                  <a:moveTo>
                    <a:pt x="84578" y="535129"/>
                  </a:moveTo>
                  <a:lnTo>
                    <a:pt x="84578" y="485990"/>
                  </a:lnTo>
                  <a:cubicBezTo>
                    <a:pt x="123715" y="557963"/>
                    <a:pt x="166532" y="599874"/>
                    <a:pt x="203530" y="642567"/>
                  </a:cubicBezTo>
                  <a:cubicBezTo>
                    <a:pt x="235779" y="679859"/>
                    <a:pt x="270716" y="710078"/>
                    <a:pt x="292554" y="759348"/>
                  </a:cubicBezTo>
                  <a:cubicBezTo>
                    <a:pt x="337641" y="861123"/>
                    <a:pt x="233587" y="913133"/>
                    <a:pt x="157556" y="807913"/>
                  </a:cubicBezTo>
                  <a:cubicBezTo>
                    <a:pt x="78968" y="699091"/>
                    <a:pt x="84500" y="535025"/>
                    <a:pt x="84500" y="535025"/>
                  </a:cubicBezTo>
                  <a:moveTo>
                    <a:pt x="401826" y="49583"/>
                  </a:moveTo>
                  <a:cubicBezTo>
                    <a:pt x="389093" y="65762"/>
                    <a:pt x="327256" y="154229"/>
                    <a:pt x="361358" y="265216"/>
                  </a:cubicBezTo>
                  <a:cubicBezTo>
                    <a:pt x="405870" y="424220"/>
                    <a:pt x="622092" y="529414"/>
                    <a:pt x="640982" y="698256"/>
                  </a:cubicBezTo>
                  <a:cubicBezTo>
                    <a:pt x="659455" y="850893"/>
                    <a:pt x="526179" y="920961"/>
                    <a:pt x="520778" y="923963"/>
                  </a:cubicBezTo>
                  <a:cubicBezTo>
                    <a:pt x="515873" y="926572"/>
                    <a:pt x="511724" y="927720"/>
                    <a:pt x="509532" y="925841"/>
                  </a:cubicBezTo>
                  <a:cubicBezTo>
                    <a:pt x="507941" y="924484"/>
                    <a:pt x="507497" y="921092"/>
                    <a:pt x="510393" y="916029"/>
                  </a:cubicBezTo>
                  <a:cubicBezTo>
                    <a:pt x="524848" y="887115"/>
                    <a:pt x="566177" y="822735"/>
                    <a:pt x="536485" y="708956"/>
                  </a:cubicBezTo>
                  <a:cubicBezTo>
                    <a:pt x="492495" y="561721"/>
                    <a:pt x="320942" y="465739"/>
                    <a:pt x="262836" y="306187"/>
                  </a:cubicBezTo>
                  <a:cubicBezTo>
                    <a:pt x="208044" y="141989"/>
                    <a:pt x="309801" y="49505"/>
                    <a:pt x="309801" y="49505"/>
                  </a:cubicBezTo>
                  <a:close/>
                </a:path>
              </a:pathLst>
            </a:custGeom>
            <a:solidFill>
              <a:schemeClr val="accent2"/>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6" name="Freeform: Shape 6"/>
            <p:cNvSpPr/>
            <p:nvPr/>
          </p:nvSpPr>
          <p:spPr>
            <a:xfrm>
              <a:off x="1382296" y="114505"/>
              <a:ext cx="162730" cy="191159"/>
            </a:xfrm>
            <a:custGeom>
              <a:avLst/>
              <a:gdLst>
                <a:gd name="connsiteX0" fmla="*/ 159994 w 162730"/>
                <a:gd name="connsiteY0" fmla="*/ 44682 h 191159"/>
                <a:gd name="connsiteX1" fmla="*/ 129623 w 162730"/>
                <a:gd name="connsiteY1" fmla="*/ 9426 h 191159"/>
                <a:gd name="connsiteX2" fmla="*/ 89677 w 162730"/>
                <a:gd name="connsiteY2" fmla="*/ 5 h 191159"/>
                <a:gd name="connsiteX3" fmla="*/ 0 w 162730"/>
                <a:gd name="connsiteY3" fmla="*/ 91785 h 191159"/>
                <a:gd name="connsiteX4" fmla="*/ 93121 w 162730"/>
                <a:gd name="connsiteY4" fmla="*/ 191160 h 191159"/>
                <a:gd name="connsiteX5" fmla="*/ 156471 w 162730"/>
                <a:gd name="connsiteY5" fmla="*/ 167830 h 191159"/>
                <a:gd name="connsiteX6" fmla="*/ 144521 w 162730"/>
                <a:gd name="connsiteY6" fmla="*/ 144969 h 191159"/>
                <a:gd name="connsiteX7" fmla="*/ 99696 w 162730"/>
                <a:gd name="connsiteY7" fmla="*/ 163237 h 191159"/>
                <a:gd name="connsiteX8" fmla="*/ 43599 w 162730"/>
                <a:gd name="connsiteY8" fmla="*/ 107756 h 191159"/>
                <a:gd name="connsiteX9" fmla="*/ 92364 w 162730"/>
                <a:gd name="connsiteY9" fmla="*/ 108304 h 191159"/>
                <a:gd name="connsiteX10" fmla="*/ 123022 w 162730"/>
                <a:gd name="connsiteY10" fmla="*/ 105694 h 191159"/>
                <a:gd name="connsiteX11" fmla="*/ 146974 w 162730"/>
                <a:gd name="connsiteY11" fmla="*/ 96039 h 191159"/>
                <a:gd name="connsiteX12" fmla="*/ 160020 w 162730"/>
                <a:gd name="connsiteY12" fmla="*/ 44603 h 191159"/>
                <a:gd name="connsiteX13" fmla="*/ 124692 w 162730"/>
                <a:gd name="connsiteY13" fmla="*/ 68168 h 191159"/>
                <a:gd name="connsiteX14" fmla="*/ 102384 w 162730"/>
                <a:gd name="connsiteY14" fmla="*/ 78972 h 191159"/>
                <a:gd name="connsiteX15" fmla="*/ 42869 w 162730"/>
                <a:gd name="connsiteY15" fmla="*/ 79155 h 191159"/>
                <a:gd name="connsiteX16" fmla="*/ 45165 w 162730"/>
                <a:gd name="connsiteY16" fmla="*/ 66106 h 191159"/>
                <a:gd name="connsiteX17" fmla="*/ 45739 w 162730"/>
                <a:gd name="connsiteY17" fmla="*/ 63914 h 191159"/>
                <a:gd name="connsiteX18" fmla="*/ 87485 w 162730"/>
                <a:gd name="connsiteY18" fmla="*/ 29989 h 191159"/>
                <a:gd name="connsiteX19" fmla="*/ 100922 w 162730"/>
                <a:gd name="connsiteY19" fmla="*/ 31581 h 191159"/>
                <a:gd name="connsiteX20" fmla="*/ 109846 w 162730"/>
                <a:gd name="connsiteY20" fmla="*/ 35209 h 191159"/>
                <a:gd name="connsiteX21" fmla="*/ 117177 w 162730"/>
                <a:gd name="connsiteY21" fmla="*/ 40663 h 191159"/>
                <a:gd name="connsiteX22" fmla="*/ 123726 w 162730"/>
                <a:gd name="connsiteY22" fmla="*/ 48492 h 191159"/>
                <a:gd name="connsiteX23" fmla="*/ 124588 w 162730"/>
                <a:gd name="connsiteY23" fmla="*/ 68272 h 191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2730" h="191159">
                  <a:moveTo>
                    <a:pt x="159994" y="44682"/>
                  </a:moveTo>
                  <a:cubicBezTo>
                    <a:pt x="153680" y="22735"/>
                    <a:pt x="129623" y="9426"/>
                    <a:pt x="129623" y="9426"/>
                  </a:cubicBezTo>
                  <a:cubicBezTo>
                    <a:pt x="117269" y="3091"/>
                    <a:pt x="103560" y="-142"/>
                    <a:pt x="89677" y="5"/>
                  </a:cubicBezTo>
                  <a:cubicBezTo>
                    <a:pt x="39372" y="5"/>
                    <a:pt x="0" y="40323"/>
                    <a:pt x="0" y="91785"/>
                  </a:cubicBezTo>
                  <a:cubicBezTo>
                    <a:pt x="0" y="150293"/>
                    <a:pt x="38303" y="191160"/>
                    <a:pt x="93121" y="191160"/>
                  </a:cubicBezTo>
                  <a:cubicBezTo>
                    <a:pt x="123883" y="191160"/>
                    <a:pt x="142695" y="180277"/>
                    <a:pt x="156471" y="167830"/>
                  </a:cubicBezTo>
                  <a:lnTo>
                    <a:pt x="144521" y="144969"/>
                  </a:lnTo>
                  <a:cubicBezTo>
                    <a:pt x="134294" y="154312"/>
                    <a:pt x="116499" y="163237"/>
                    <a:pt x="99696" y="163237"/>
                  </a:cubicBezTo>
                  <a:cubicBezTo>
                    <a:pt x="69404" y="163237"/>
                    <a:pt x="49000" y="142360"/>
                    <a:pt x="43599" y="107756"/>
                  </a:cubicBezTo>
                  <a:cubicBezTo>
                    <a:pt x="56645" y="107913"/>
                    <a:pt x="70604" y="108304"/>
                    <a:pt x="92364" y="108304"/>
                  </a:cubicBezTo>
                  <a:cubicBezTo>
                    <a:pt x="102642" y="108401"/>
                    <a:pt x="112909" y="107527"/>
                    <a:pt x="123022" y="105694"/>
                  </a:cubicBezTo>
                  <a:cubicBezTo>
                    <a:pt x="131570" y="104109"/>
                    <a:pt x="139715" y="100825"/>
                    <a:pt x="146974" y="96039"/>
                  </a:cubicBezTo>
                  <a:cubicBezTo>
                    <a:pt x="161403" y="84922"/>
                    <a:pt x="166360" y="63288"/>
                    <a:pt x="160020" y="44603"/>
                  </a:cubicBezTo>
                  <a:moveTo>
                    <a:pt x="124692" y="68168"/>
                  </a:moveTo>
                  <a:cubicBezTo>
                    <a:pt x="120387" y="75553"/>
                    <a:pt x="110681" y="78972"/>
                    <a:pt x="102384" y="78972"/>
                  </a:cubicBezTo>
                  <a:cubicBezTo>
                    <a:pt x="89703" y="79337"/>
                    <a:pt x="58367" y="79181"/>
                    <a:pt x="42869" y="79155"/>
                  </a:cubicBezTo>
                  <a:cubicBezTo>
                    <a:pt x="43294" y="74752"/>
                    <a:pt x="44061" y="70389"/>
                    <a:pt x="45165" y="66106"/>
                  </a:cubicBezTo>
                  <a:lnTo>
                    <a:pt x="45739" y="63914"/>
                  </a:lnTo>
                  <a:cubicBezTo>
                    <a:pt x="51844" y="41315"/>
                    <a:pt x="68125" y="29989"/>
                    <a:pt x="87485" y="29989"/>
                  </a:cubicBezTo>
                  <a:cubicBezTo>
                    <a:pt x="92015" y="29945"/>
                    <a:pt x="96529" y="30480"/>
                    <a:pt x="100922" y="31581"/>
                  </a:cubicBezTo>
                  <a:cubicBezTo>
                    <a:pt x="104061" y="32342"/>
                    <a:pt x="107067" y="33564"/>
                    <a:pt x="109846" y="35209"/>
                  </a:cubicBezTo>
                  <a:cubicBezTo>
                    <a:pt x="112468" y="36773"/>
                    <a:pt x="114926" y="38600"/>
                    <a:pt x="117177" y="40663"/>
                  </a:cubicBezTo>
                  <a:cubicBezTo>
                    <a:pt x="119727" y="42942"/>
                    <a:pt x="121934" y="45579"/>
                    <a:pt x="123726" y="48492"/>
                  </a:cubicBezTo>
                  <a:cubicBezTo>
                    <a:pt x="127458" y="54885"/>
                    <a:pt x="127953" y="63001"/>
                    <a:pt x="124588" y="68272"/>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7" name="Freeform: Shape 7"/>
            <p:cNvSpPr/>
            <p:nvPr/>
          </p:nvSpPr>
          <p:spPr>
            <a:xfrm>
              <a:off x="1578662" y="44781"/>
              <a:ext cx="56331" cy="254672"/>
            </a:xfrm>
            <a:custGeom>
              <a:avLst/>
              <a:gdLst>
                <a:gd name="connsiteX0" fmla="*/ 9080 w 56331"/>
                <a:gd name="connsiteY0" fmla="*/ 31237 h 254672"/>
                <a:gd name="connsiteX1" fmla="*/ 9080 w 56331"/>
                <a:gd name="connsiteY1" fmla="*/ 220043 h 254672"/>
                <a:gd name="connsiteX2" fmla="*/ 0 w 56331"/>
                <a:gd name="connsiteY2" fmla="*/ 238102 h 254672"/>
                <a:gd name="connsiteX3" fmla="*/ 0 w 56331"/>
                <a:gd name="connsiteY3" fmla="*/ 254673 h 254672"/>
                <a:gd name="connsiteX4" fmla="*/ 56332 w 56331"/>
                <a:gd name="connsiteY4" fmla="*/ 254673 h 254672"/>
                <a:gd name="connsiteX5" fmla="*/ 56332 w 56331"/>
                <a:gd name="connsiteY5" fmla="*/ 238050 h 254672"/>
                <a:gd name="connsiteX6" fmla="*/ 47382 w 56331"/>
                <a:gd name="connsiteY6" fmla="*/ 220226 h 254672"/>
                <a:gd name="connsiteX7" fmla="*/ 47382 w 56331"/>
                <a:gd name="connsiteY7" fmla="*/ 12239 h 254672"/>
                <a:gd name="connsiteX8" fmla="*/ 33241 w 56331"/>
                <a:gd name="connsiteY8" fmla="*/ 0 h 254672"/>
                <a:gd name="connsiteX9" fmla="*/ 2140 w 56331"/>
                <a:gd name="connsiteY9" fmla="*/ 183 h 254672"/>
                <a:gd name="connsiteX10" fmla="*/ 2140 w 56331"/>
                <a:gd name="connsiteY10" fmla="*/ 21060 h 254672"/>
                <a:gd name="connsiteX11" fmla="*/ 9080 w 56331"/>
                <a:gd name="connsiteY11" fmla="*/ 31368 h 254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331" h="254672">
                  <a:moveTo>
                    <a:pt x="9080" y="31237"/>
                  </a:moveTo>
                  <a:lnTo>
                    <a:pt x="9080" y="220043"/>
                  </a:lnTo>
                  <a:cubicBezTo>
                    <a:pt x="9080" y="238780"/>
                    <a:pt x="0" y="238102"/>
                    <a:pt x="0" y="238102"/>
                  </a:cubicBezTo>
                  <a:lnTo>
                    <a:pt x="0" y="254673"/>
                  </a:lnTo>
                  <a:lnTo>
                    <a:pt x="56332" y="254673"/>
                  </a:lnTo>
                  <a:lnTo>
                    <a:pt x="56332" y="238050"/>
                  </a:lnTo>
                  <a:cubicBezTo>
                    <a:pt x="56332" y="238050"/>
                    <a:pt x="47382" y="239067"/>
                    <a:pt x="47382" y="220226"/>
                  </a:cubicBezTo>
                  <a:lnTo>
                    <a:pt x="47382" y="12239"/>
                  </a:lnTo>
                  <a:cubicBezTo>
                    <a:pt x="47174" y="1096"/>
                    <a:pt x="36502" y="52"/>
                    <a:pt x="33241" y="0"/>
                  </a:cubicBezTo>
                  <a:lnTo>
                    <a:pt x="2140" y="183"/>
                  </a:lnTo>
                  <a:lnTo>
                    <a:pt x="2140" y="21060"/>
                  </a:lnTo>
                  <a:cubicBezTo>
                    <a:pt x="2140" y="21060"/>
                    <a:pt x="9080" y="20016"/>
                    <a:pt x="9080" y="31368"/>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8" name="Freeform: Shape 9"/>
            <p:cNvSpPr/>
            <p:nvPr/>
          </p:nvSpPr>
          <p:spPr>
            <a:xfrm>
              <a:off x="1764147" y="114531"/>
              <a:ext cx="162714" cy="191159"/>
            </a:xfrm>
            <a:custGeom>
              <a:avLst/>
              <a:gdLst>
                <a:gd name="connsiteX0" fmla="*/ 159994 w 162714"/>
                <a:gd name="connsiteY0" fmla="*/ 44655 h 191159"/>
                <a:gd name="connsiteX1" fmla="*/ 129623 w 162714"/>
                <a:gd name="connsiteY1" fmla="*/ 9426 h 191159"/>
                <a:gd name="connsiteX2" fmla="*/ 89677 w 162714"/>
                <a:gd name="connsiteY2" fmla="*/ 5 h 191159"/>
                <a:gd name="connsiteX3" fmla="*/ 0 w 162714"/>
                <a:gd name="connsiteY3" fmla="*/ 91785 h 191159"/>
                <a:gd name="connsiteX4" fmla="*/ 93121 w 162714"/>
                <a:gd name="connsiteY4" fmla="*/ 191160 h 191159"/>
                <a:gd name="connsiteX5" fmla="*/ 156471 w 162714"/>
                <a:gd name="connsiteY5" fmla="*/ 167830 h 191159"/>
                <a:gd name="connsiteX6" fmla="*/ 144495 w 162714"/>
                <a:gd name="connsiteY6" fmla="*/ 144969 h 191159"/>
                <a:gd name="connsiteX7" fmla="*/ 99696 w 162714"/>
                <a:gd name="connsiteY7" fmla="*/ 163237 h 191159"/>
                <a:gd name="connsiteX8" fmla="*/ 43599 w 162714"/>
                <a:gd name="connsiteY8" fmla="*/ 107756 h 191159"/>
                <a:gd name="connsiteX9" fmla="*/ 92338 w 162714"/>
                <a:gd name="connsiteY9" fmla="*/ 108304 h 191159"/>
                <a:gd name="connsiteX10" fmla="*/ 122996 w 162714"/>
                <a:gd name="connsiteY10" fmla="*/ 105694 h 191159"/>
                <a:gd name="connsiteX11" fmla="*/ 146974 w 162714"/>
                <a:gd name="connsiteY11" fmla="*/ 96039 h 191159"/>
                <a:gd name="connsiteX12" fmla="*/ 160020 w 162714"/>
                <a:gd name="connsiteY12" fmla="*/ 44603 h 191159"/>
                <a:gd name="connsiteX13" fmla="*/ 124666 w 162714"/>
                <a:gd name="connsiteY13" fmla="*/ 68142 h 191159"/>
                <a:gd name="connsiteX14" fmla="*/ 102357 w 162714"/>
                <a:gd name="connsiteY14" fmla="*/ 78946 h 191159"/>
                <a:gd name="connsiteX15" fmla="*/ 42869 w 162714"/>
                <a:gd name="connsiteY15" fmla="*/ 79129 h 191159"/>
                <a:gd name="connsiteX16" fmla="*/ 45138 w 162714"/>
                <a:gd name="connsiteY16" fmla="*/ 66080 h 191159"/>
                <a:gd name="connsiteX17" fmla="*/ 45739 w 162714"/>
                <a:gd name="connsiteY17" fmla="*/ 63888 h 191159"/>
                <a:gd name="connsiteX18" fmla="*/ 87485 w 162714"/>
                <a:gd name="connsiteY18" fmla="*/ 29963 h 191159"/>
                <a:gd name="connsiteX19" fmla="*/ 100922 w 162714"/>
                <a:gd name="connsiteY19" fmla="*/ 31555 h 191159"/>
                <a:gd name="connsiteX20" fmla="*/ 109846 w 162714"/>
                <a:gd name="connsiteY20" fmla="*/ 35182 h 191159"/>
                <a:gd name="connsiteX21" fmla="*/ 117204 w 162714"/>
                <a:gd name="connsiteY21" fmla="*/ 40637 h 191159"/>
                <a:gd name="connsiteX22" fmla="*/ 123753 w 162714"/>
                <a:gd name="connsiteY22" fmla="*/ 48465 h 191159"/>
                <a:gd name="connsiteX23" fmla="*/ 124588 w 162714"/>
                <a:gd name="connsiteY23" fmla="*/ 68246 h 191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2714" h="191159">
                  <a:moveTo>
                    <a:pt x="159994" y="44655"/>
                  </a:moveTo>
                  <a:cubicBezTo>
                    <a:pt x="153601" y="22735"/>
                    <a:pt x="129623" y="9426"/>
                    <a:pt x="129623" y="9426"/>
                  </a:cubicBezTo>
                  <a:cubicBezTo>
                    <a:pt x="117269" y="3091"/>
                    <a:pt x="103560" y="-142"/>
                    <a:pt x="89677" y="5"/>
                  </a:cubicBezTo>
                  <a:cubicBezTo>
                    <a:pt x="39372" y="5"/>
                    <a:pt x="0" y="40323"/>
                    <a:pt x="0" y="91785"/>
                  </a:cubicBezTo>
                  <a:cubicBezTo>
                    <a:pt x="0" y="150293"/>
                    <a:pt x="38276" y="191160"/>
                    <a:pt x="93121" y="191160"/>
                  </a:cubicBezTo>
                  <a:cubicBezTo>
                    <a:pt x="123857" y="191160"/>
                    <a:pt x="142695" y="180277"/>
                    <a:pt x="156471" y="167830"/>
                  </a:cubicBezTo>
                  <a:lnTo>
                    <a:pt x="144495" y="144969"/>
                  </a:lnTo>
                  <a:cubicBezTo>
                    <a:pt x="134294" y="154312"/>
                    <a:pt x="116473" y="163237"/>
                    <a:pt x="99696" y="163237"/>
                  </a:cubicBezTo>
                  <a:cubicBezTo>
                    <a:pt x="69404" y="163237"/>
                    <a:pt x="48974" y="142360"/>
                    <a:pt x="43599" y="107756"/>
                  </a:cubicBezTo>
                  <a:cubicBezTo>
                    <a:pt x="56645" y="107913"/>
                    <a:pt x="70604" y="108304"/>
                    <a:pt x="92338" y="108304"/>
                  </a:cubicBezTo>
                  <a:cubicBezTo>
                    <a:pt x="102616" y="108404"/>
                    <a:pt x="112883" y="107530"/>
                    <a:pt x="122996" y="105694"/>
                  </a:cubicBezTo>
                  <a:cubicBezTo>
                    <a:pt x="131551" y="104108"/>
                    <a:pt x="139705" y="100825"/>
                    <a:pt x="146974" y="96039"/>
                  </a:cubicBezTo>
                  <a:cubicBezTo>
                    <a:pt x="161377" y="84922"/>
                    <a:pt x="166334" y="63288"/>
                    <a:pt x="160020" y="44603"/>
                  </a:cubicBezTo>
                  <a:moveTo>
                    <a:pt x="124666" y="68142"/>
                  </a:moveTo>
                  <a:cubicBezTo>
                    <a:pt x="120387" y="75527"/>
                    <a:pt x="110655" y="78946"/>
                    <a:pt x="102357" y="78946"/>
                  </a:cubicBezTo>
                  <a:cubicBezTo>
                    <a:pt x="89703" y="79311"/>
                    <a:pt x="58341" y="79155"/>
                    <a:pt x="42869" y="79129"/>
                  </a:cubicBezTo>
                  <a:cubicBezTo>
                    <a:pt x="43278" y="74726"/>
                    <a:pt x="44037" y="70363"/>
                    <a:pt x="45138" y="66080"/>
                  </a:cubicBezTo>
                  <a:lnTo>
                    <a:pt x="45739" y="63888"/>
                  </a:lnTo>
                  <a:cubicBezTo>
                    <a:pt x="51844" y="41289"/>
                    <a:pt x="68125" y="29963"/>
                    <a:pt x="87485" y="29963"/>
                  </a:cubicBezTo>
                  <a:cubicBezTo>
                    <a:pt x="92015" y="29918"/>
                    <a:pt x="96529" y="30453"/>
                    <a:pt x="100922" y="31555"/>
                  </a:cubicBezTo>
                  <a:cubicBezTo>
                    <a:pt x="104061" y="32311"/>
                    <a:pt x="107070" y="33533"/>
                    <a:pt x="109846" y="35182"/>
                  </a:cubicBezTo>
                  <a:cubicBezTo>
                    <a:pt x="112473" y="36752"/>
                    <a:pt x="114939" y="38579"/>
                    <a:pt x="117204" y="40637"/>
                  </a:cubicBezTo>
                  <a:cubicBezTo>
                    <a:pt x="119753" y="42916"/>
                    <a:pt x="121960" y="45553"/>
                    <a:pt x="123753" y="48465"/>
                  </a:cubicBezTo>
                  <a:cubicBezTo>
                    <a:pt x="127458" y="54859"/>
                    <a:pt x="127979" y="62975"/>
                    <a:pt x="124588" y="68246"/>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9" name="Freeform: Shape 10"/>
            <p:cNvSpPr/>
            <p:nvPr/>
          </p:nvSpPr>
          <p:spPr>
            <a:xfrm>
              <a:off x="1675514" y="44702"/>
              <a:ext cx="56331" cy="254672"/>
            </a:xfrm>
            <a:custGeom>
              <a:avLst/>
              <a:gdLst>
                <a:gd name="connsiteX0" fmla="*/ 9080 w 56331"/>
                <a:gd name="connsiteY0" fmla="*/ 31237 h 254672"/>
                <a:gd name="connsiteX1" fmla="*/ 9080 w 56331"/>
                <a:gd name="connsiteY1" fmla="*/ 220043 h 254672"/>
                <a:gd name="connsiteX2" fmla="*/ 0 w 56331"/>
                <a:gd name="connsiteY2" fmla="*/ 238102 h 254672"/>
                <a:gd name="connsiteX3" fmla="*/ 0 w 56331"/>
                <a:gd name="connsiteY3" fmla="*/ 254673 h 254672"/>
                <a:gd name="connsiteX4" fmla="*/ 56332 w 56331"/>
                <a:gd name="connsiteY4" fmla="*/ 254673 h 254672"/>
                <a:gd name="connsiteX5" fmla="*/ 56332 w 56331"/>
                <a:gd name="connsiteY5" fmla="*/ 238050 h 254672"/>
                <a:gd name="connsiteX6" fmla="*/ 47382 w 56331"/>
                <a:gd name="connsiteY6" fmla="*/ 220200 h 254672"/>
                <a:gd name="connsiteX7" fmla="*/ 47382 w 56331"/>
                <a:gd name="connsiteY7" fmla="*/ 12213 h 254672"/>
                <a:gd name="connsiteX8" fmla="*/ 33241 w 56331"/>
                <a:gd name="connsiteY8" fmla="*/ 0 h 254672"/>
                <a:gd name="connsiteX9" fmla="*/ 2192 w 56331"/>
                <a:gd name="connsiteY9" fmla="*/ 157 h 254672"/>
                <a:gd name="connsiteX10" fmla="*/ 2192 w 56331"/>
                <a:gd name="connsiteY10" fmla="*/ 21034 h 254672"/>
                <a:gd name="connsiteX11" fmla="*/ 9132 w 56331"/>
                <a:gd name="connsiteY11" fmla="*/ 31472 h 254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331" h="254672">
                  <a:moveTo>
                    <a:pt x="9080" y="31237"/>
                  </a:moveTo>
                  <a:lnTo>
                    <a:pt x="9080" y="220043"/>
                  </a:lnTo>
                  <a:cubicBezTo>
                    <a:pt x="9080" y="238780"/>
                    <a:pt x="0" y="238102"/>
                    <a:pt x="0" y="238102"/>
                  </a:cubicBezTo>
                  <a:lnTo>
                    <a:pt x="0" y="254673"/>
                  </a:lnTo>
                  <a:lnTo>
                    <a:pt x="56332" y="254673"/>
                  </a:lnTo>
                  <a:lnTo>
                    <a:pt x="56332" y="238050"/>
                  </a:lnTo>
                  <a:cubicBezTo>
                    <a:pt x="56332" y="238050"/>
                    <a:pt x="47382" y="239041"/>
                    <a:pt x="47382" y="220200"/>
                  </a:cubicBezTo>
                  <a:lnTo>
                    <a:pt x="47382" y="12213"/>
                  </a:lnTo>
                  <a:cubicBezTo>
                    <a:pt x="47174" y="1096"/>
                    <a:pt x="37989" y="0"/>
                    <a:pt x="33241" y="0"/>
                  </a:cubicBezTo>
                  <a:lnTo>
                    <a:pt x="2192" y="157"/>
                  </a:lnTo>
                  <a:lnTo>
                    <a:pt x="2192" y="21034"/>
                  </a:lnTo>
                  <a:cubicBezTo>
                    <a:pt x="2192" y="21034"/>
                    <a:pt x="9132" y="19990"/>
                    <a:pt x="9132" y="31472"/>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0" name="Freeform: Shape 11"/>
            <p:cNvSpPr/>
            <p:nvPr/>
          </p:nvSpPr>
          <p:spPr>
            <a:xfrm>
              <a:off x="2918467" y="44807"/>
              <a:ext cx="163646" cy="254751"/>
            </a:xfrm>
            <a:custGeom>
              <a:avLst/>
              <a:gdLst>
                <a:gd name="connsiteX0" fmla="*/ 163647 w 163646"/>
                <a:gd name="connsiteY0" fmla="*/ 254647 h 254751"/>
                <a:gd name="connsiteX1" fmla="*/ 163647 w 163646"/>
                <a:gd name="connsiteY1" fmla="*/ 238024 h 254751"/>
                <a:gd name="connsiteX2" fmla="*/ 154723 w 163646"/>
                <a:gd name="connsiteY2" fmla="*/ 220200 h 254751"/>
                <a:gd name="connsiteX3" fmla="*/ 154723 w 163646"/>
                <a:gd name="connsiteY3" fmla="*/ 131473 h 254751"/>
                <a:gd name="connsiteX4" fmla="*/ 90642 w 163646"/>
                <a:gd name="connsiteY4" fmla="*/ 69781 h 254751"/>
                <a:gd name="connsiteX5" fmla="*/ 47591 w 163646"/>
                <a:gd name="connsiteY5" fmla="*/ 84265 h 254751"/>
                <a:gd name="connsiteX6" fmla="*/ 47591 w 163646"/>
                <a:gd name="connsiteY6" fmla="*/ 11926 h 254751"/>
                <a:gd name="connsiteX7" fmla="*/ 33554 w 163646"/>
                <a:gd name="connsiteY7" fmla="*/ 0 h 254751"/>
                <a:gd name="connsiteX8" fmla="*/ 2244 w 163646"/>
                <a:gd name="connsiteY8" fmla="*/ 157 h 254751"/>
                <a:gd name="connsiteX9" fmla="*/ 2244 w 163646"/>
                <a:gd name="connsiteY9" fmla="*/ 21034 h 254751"/>
                <a:gd name="connsiteX10" fmla="*/ 9028 w 163646"/>
                <a:gd name="connsiteY10" fmla="*/ 30846 h 254751"/>
                <a:gd name="connsiteX11" fmla="*/ 9028 w 163646"/>
                <a:gd name="connsiteY11" fmla="*/ 221870 h 254751"/>
                <a:gd name="connsiteX12" fmla="*/ 0 w 163646"/>
                <a:gd name="connsiteY12" fmla="*/ 238180 h 254751"/>
                <a:gd name="connsiteX13" fmla="*/ 0 w 163646"/>
                <a:gd name="connsiteY13" fmla="*/ 254751 h 254751"/>
                <a:gd name="connsiteX14" fmla="*/ 56332 w 163646"/>
                <a:gd name="connsiteY14" fmla="*/ 254751 h 254751"/>
                <a:gd name="connsiteX15" fmla="*/ 56332 w 163646"/>
                <a:gd name="connsiteY15" fmla="*/ 238128 h 254751"/>
                <a:gd name="connsiteX16" fmla="*/ 47461 w 163646"/>
                <a:gd name="connsiteY16" fmla="*/ 220304 h 254751"/>
                <a:gd name="connsiteX17" fmla="*/ 47461 w 163646"/>
                <a:gd name="connsiteY17" fmla="*/ 130037 h 254751"/>
                <a:gd name="connsiteX18" fmla="*/ 83571 w 163646"/>
                <a:gd name="connsiteY18" fmla="*/ 101619 h 254751"/>
                <a:gd name="connsiteX19" fmla="*/ 116212 w 163646"/>
                <a:gd name="connsiteY19" fmla="*/ 132543 h 254751"/>
                <a:gd name="connsiteX20" fmla="*/ 116212 w 163646"/>
                <a:gd name="connsiteY20" fmla="*/ 220330 h 254751"/>
                <a:gd name="connsiteX21" fmla="*/ 107237 w 163646"/>
                <a:gd name="connsiteY21" fmla="*/ 238076 h 254751"/>
                <a:gd name="connsiteX22" fmla="*/ 107237 w 163646"/>
                <a:gd name="connsiteY22" fmla="*/ 254647 h 254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3646" h="254751">
                  <a:moveTo>
                    <a:pt x="163647" y="254647"/>
                  </a:moveTo>
                  <a:lnTo>
                    <a:pt x="163647" y="238024"/>
                  </a:lnTo>
                  <a:cubicBezTo>
                    <a:pt x="163647" y="238024"/>
                    <a:pt x="154723" y="239302"/>
                    <a:pt x="154723" y="220200"/>
                  </a:cubicBezTo>
                  <a:lnTo>
                    <a:pt x="154723" y="131473"/>
                  </a:lnTo>
                  <a:cubicBezTo>
                    <a:pt x="154723" y="94573"/>
                    <a:pt x="128971" y="69781"/>
                    <a:pt x="90642" y="69781"/>
                  </a:cubicBezTo>
                  <a:cubicBezTo>
                    <a:pt x="75040" y="69484"/>
                    <a:pt x="59828" y="74602"/>
                    <a:pt x="47591" y="84265"/>
                  </a:cubicBezTo>
                  <a:lnTo>
                    <a:pt x="47591" y="11926"/>
                  </a:lnTo>
                  <a:cubicBezTo>
                    <a:pt x="47147" y="1096"/>
                    <a:pt x="36737" y="52"/>
                    <a:pt x="33554" y="0"/>
                  </a:cubicBezTo>
                  <a:lnTo>
                    <a:pt x="2244" y="157"/>
                  </a:lnTo>
                  <a:lnTo>
                    <a:pt x="2244" y="21034"/>
                  </a:lnTo>
                  <a:cubicBezTo>
                    <a:pt x="2244" y="21034"/>
                    <a:pt x="9028" y="20303"/>
                    <a:pt x="9028" y="30846"/>
                  </a:cubicBezTo>
                  <a:lnTo>
                    <a:pt x="9028" y="221870"/>
                  </a:lnTo>
                  <a:cubicBezTo>
                    <a:pt x="9028" y="237789"/>
                    <a:pt x="0" y="238180"/>
                    <a:pt x="0" y="238180"/>
                  </a:cubicBezTo>
                  <a:lnTo>
                    <a:pt x="0" y="254751"/>
                  </a:lnTo>
                  <a:lnTo>
                    <a:pt x="56332" y="254751"/>
                  </a:lnTo>
                  <a:lnTo>
                    <a:pt x="56332" y="238128"/>
                  </a:lnTo>
                  <a:cubicBezTo>
                    <a:pt x="56332" y="238128"/>
                    <a:pt x="47461" y="239146"/>
                    <a:pt x="47461" y="220304"/>
                  </a:cubicBezTo>
                  <a:lnTo>
                    <a:pt x="47461" y="130037"/>
                  </a:lnTo>
                  <a:cubicBezTo>
                    <a:pt x="53331" y="112997"/>
                    <a:pt x="67760" y="101619"/>
                    <a:pt x="83571" y="101619"/>
                  </a:cubicBezTo>
                  <a:cubicBezTo>
                    <a:pt x="103923" y="101619"/>
                    <a:pt x="116212" y="109448"/>
                    <a:pt x="116212" y="132543"/>
                  </a:cubicBezTo>
                  <a:lnTo>
                    <a:pt x="116212" y="220330"/>
                  </a:lnTo>
                  <a:cubicBezTo>
                    <a:pt x="116212" y="238598"/>
                    <a:pt x="107237" y="238076"/>
                    <a:pt x="107237" y="238076"/>
                  </a:cubicBezTo>
                  <a:lnTo>
                    <a:pt x="107237" y="254647"/>
                  </a:lnTo>
                  <a:close/>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1" name="Freeform: Shape 12"/>
            <p:cNvSpPr/>
            <p:nvPr/>
          </p:nvSpPr>
          <p:spPr>
            <a:xfrm>
              <a:off x="2728885" y="114536"/>
              <a:ext cx="159472" cy="191128"/>
            </a:xfrm>
            <a:custGeom>
              <a:avLst/>
              <a:gdLst>
                <a:gd name="connsiteX0" fmla="*/ 134554 w 159472"/>
                <a:gd name="connsiteY0" fmla="*/ 5506 h 191128"/>
                <a:gd name="connsiteX1" fmla="*/ 93930 w 159472"/>
                <a:gd name="connsiteY1" fmla="*/ 0 h 191128"/>
                <a:gd name="connsiteX2" fmla="*/ 0 w 159472"/>
                <a:gd name="connsiteY2" fmla="*/ 96556 h 191128"/>
                <a:gd name="connsiteX3" fmla="*/ 93930 w 159472"/>
                <a:gd name="connsiteY3" fmla="*/ 191129 h 191128"/>
                <a:gd name="connsiteX4" fmla="*/ 155819 w 159472"/>
                <a:gd name="connsiteY4" fmla="*/ 166755 h 191128"/>
                <a:gd name="connsiteX5" fmla="*/ 159472 w 159472"/>
                <a:gd name="connsiteY5" fmla="*/ 163127 h 191128"/>
                <a:gd name="connsiteX6" fmla="*/ 146426 w 159472"/>
                <a:gd name="connsiteY6" fmla="*/ 142955 h 191128"/>
                <a:gd name="connsiteX7" fmla="*/ 140895 w 159472"/>
                <a:gd name="connsiteY7" fmla="*/ 147783 h 191128"/>
                <a:gd name="connsiteX8" fmla="*/ 97374 w 159472"/>
                <a:gd name="connsiteY8" fmla="*/ 163180 h 191128"/>
                <a:gd name="connsiteX9" fmla="*/ 43599 w 159472"/>
                <a:gd name="connsiteY9" fmla="*/ 93451 h 191128"/>
                <a:gd name="connsiteX10" fmla="*/ 93173 w 159472"/>
                <a:gd name="connsiteY10" fmla="*/ 28680 h 191128"/>
                <a:gd name="connsiteX11" fmla="*/ 124483 w 159472"/>
                <a:gd name="connsiteY11" fmla="*/ 38179 h 191128"/>
                <a:gd name="connsiteX12" fmla="*/ 132963 w 159472"/>
                <a:gd name="connsiteY12" fmla="*/ 51827 h 191128"/>
                <a:gd name="connsiteX13" fmla="*/ 157411 w 159472"/>
                <a:gd name="connsiteY13" fmla="*/ 51827 h 191128"/>
                <a:gd name="connsiteX14" fmla="*/ 157411 w 159472"/>
                <a:gd name="connsiteY14" fmla="*/ 30506 h 191128"/>
                <a:gd name="connsiteX15" fmla="*/ 136694 w 159472"/>
                <a:gd name="connsiteY15" fmla="*/ 6263 h 191128"/>
                <a:gd name="connsiteX16" fmla="*/ 134868 w 159472"/>
                <a:gd name="connsiteY16" fmla="*/ 5663 h 191128"/>
                <a:gd name="connsiteX17" fmla="*/ 134346 w 159472"/>
                <a:gd name="connsiteY17" fmla="*/ 5663 h 191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72" h="191128">
                  <a:moveTo>
                    <a:pt x="134554" y="5506"/>
                  </a:moveTo>
                  <a:cubicBezTo>
                    <a:pt x="125944" y="2897"/>
                    <a:pt x="114882" y="0"/>
                    <a:pt x="93930" y="0"/>
                  </a:cubicBezTo>
                  <a:cubicBezTo>
                    <a:pt x="39581" y="0"/>
                    <a:pt x="0" y="40632"/>
                    <a:pt x="0" y="96556"/>
                  </a:cubicBezTo>
                  <a:cubicBezTo>
                    <a:pt x="0" y="152480"/>
                    <a:pt x="38616" y="191129"/>
                    <a:pt x="93930" y="191129"/>
                  </a:cubicBezTo>
                  <a:cubicBezTo>
                    <a:pt x="118848" y="191129"/>
                    <a:pt x="139669" y="182934"/>
                    <a:pt x="155819" y="166755"/>
                  </a:cubicBezTo>
                  <a:lnTo>
                    <a:pt x="159472" y="163127"/>
                  </a:lnTo>
                  <a:lnTo>
                    <a:pt x="146426" y="142955"/>
                  </a:lnTo>
                  <a:lnTo>
                    <a:pt x="140895" y="147783"/>
                  </a:lnTo>
                  <a:cubicBezTo>
                    <a:pt x="130458" y="156995"/>
                    <a:pt x="112872" y="163180"/>
                    <a:pt x="97374" y="163180"/>
                  </a:cubicBezTo>
                  <a:cubicBezTo>
                    <a:pt x="60219" y="163180"/>
                    <a:pt x="43599" y="128159"/>
                    <a:pt x="43599" y="93451"/>
                  </a:cubicBezTo>
                  <a:cubicBezTo>
                    <a:pt x="43599" y="66389"/>
                    <a:pt x="57115" y="30506"/>
                    <a:pt x="93173" y="28680"/>
                  </a:cubicBezTo>
                  <a:cubicBezTo>
                    <a:pt x="102957" y="28158"/>
                    <a:pt x="112507" y="28262"/>
                    <a:pt x="124483" y="38179"/>
                  </a:cubicBezTo>
                  <a:cubicBezTo>
                    <a:pt x="128188" y="42126"/>
                    <a:pt x="131058" y="46764"/>
                    <a:pt x="132963" y="51827"/>
                  </a:cubicBezTo>
                  <a:lnTo>
                    <a:pt x="157411" y="51827"/>
                  </a:lnTo>
                  <a:lnTo>
                    <a:pt x="157411" y="30506"/>
                  </a:lnTo>
                  <a:cubicBezTo>
                    <a:pt x="156237" y="14849"/>
                    <a:pt x="142304" y="8246"/>
                    <a:pt x="136694" y="6263"/>
                  </a:cubicBezTo>
                  <a:cubicBezTo>
                    <a:pt x="136094" y="6032"/>
                    <a:pt x="135494" y="5831"/>
                    <a:pt x="134868" y="5663"/>
                  </a:cubicBezTo>
                  <a:lnTo>
                    <a:pt x="134346" y="5663"/>
                  </a:lnTo>
                  <a:close/>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2" name="Freeform: Shape 13"/>
            <p:cNvSpPr/>
            <p:nvPr/>
          </p:nvSpPr>
          <p:spPr>
            <a:xfrm>
              <a:off x="2568944" y="114666"/>
              <a:ext cx="132180" cy="191154"/>
            </a:xfrm>
            <a:custGeom>
              <a:avLst/>
              <a:gdLst>
                <a:gd name="connsiteX0" fmla="*/ 108202 w 132180"/>
                <a:gd name="connsiteY0" fmla="*/ 5376 h 191154"/>
                <a:gd name="connsiteX1" fmla="*/ 69299 w 132180"/>
                <a:gd name="connsiteY1" fmla="*/ 0 h 191154"/>
                <a:gd name="connsiteX2" fmla="*/ 0 w 132180"/>
                <a:gd name="connsiteY2" fmla="*/ 54802 h 191154"/>
                <a:gd name="connsiteX3" fmla="*/ 54166 w 132180"/>
                <a:gd name="connsiteY3" fmla="*/ 110622 h 191154"/>
                <a:gd name="connsiteX4" fmla="*/ 92651 w 132180"/>
                <a:gd name="connsiteY4" fmla="*/ 142616 h 191154"/>
                <a:gd name="connsiteX5" fmla="*/ 57897 w 132180"/>
                <a:gd name="connsiteY5" fmla="*/ 164902 h 191154"/>
                <a:gd name="connsiteX6" fmla="*/ 32615 w 132180"/>
                <a:gd name="connsiteY6" fmla="*/ 155664 h 191154"/>
                <a:gd name="connsiteX7" fmla="*/ 21526 w 132180"/>
                <a:gd name="connsiteY7" fmla="*/ 139249 h 191154"/>
                <a:gd name="connsiteX8" fmla="*/ 652 w 132180"/>
                <a:gd name="connsiteY8" fmla="*/ 139249 h 191154"/>
                <a:gd name="connsiteX9" fmla="*/ 652 w 132180"/>
                <a:gd name="connsiteY9" fmla="*/ 166624 h 191154"/>
                <a:gd name="connsiteX10" fmla="*/ 9236 w 132180"/>
                <a:gd name="connsiteY10" fmla="*/ 179359 h 191154"/>
                <a:gd name="connsiteX11" fmla="*/ 55627 w 132180"/>
                <a:gd name="connsiteY11" fmla="*/ 191155 h 191154"/>
                <a:gd name="connsiteX12" fmla="*/ 132180 w 132180"/>
                <a:gd name="connsiteY12" fmla="*/ 130351 h 191154"/>
                <a:gd name="connsiteX13" fmla="*/ 79292 w 132180"/>
                <a:gd name="connsiteY13" fmla="*/ 75549 h 191154"/>
                <a:gd name="connsiteX14" fmla="*/ 38485 w 132180"/>
                <a:gd name="connsiteY14" fmla="*/ 45329 h 191154"/>
                <a:gd name="connsiteX15" fmla="*/ 65646 w 132180"/>
                <a:gd name="connsiteY15" fmla="*/ 25783 h 191154"/>
                <a:gd name="connsiteX16" fmla="*/ 90407 w 132180"/>
                <a:gd name="connsiteY16" fmla="*/ 31968 h 191154"/>
                <a:gd name="connsiteX17" fmla="*/ 104941 w 132180"/>
                <a:gd name="connsiteY17" fmla="*/ 50053 h 191154"/>
                <a:gd name="connsiteX18" fmla="*/ 123205 w 132180"/>
                <a:gd name="connsiteY18" fmla="*/ 50053 h 191154"/>
                <a:gd name="connsiteX19" fmla="*/ 123205 w 132180"/>
                <a:gd name="connsiteY19" fmla="*/ 20146 h 191154"/>
                <a:gd name="connsiteX20" fmla="*/ 123205 w 132180"/>
                <a:gd name="connsiteY20" fmla="*/ 20146 h 191154"/>
                <a:gd name="connsiteX21" fmla="*/ 108072 w 132180"/>
                <a:gd name="connsiteY21" fmla="*/ 5271 h 191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2180" h="191154">
                  <a:moveTo>
                    <a:pt x="108202" y="5376"/>
                  </a:moveTo>
                  <a:cubicBezTo>
                    <a:pt x="95521" y="1917"/>
                    <a:pt x="82450" y="110"/>
                    <a:pt x="69299" y="0"/>
                  </a:cubicBezTo>
                  <a:cubicBezTo>
                    <a:pt x="27214" y="0"/>
                    <a:pt x="0" y="21503"/>
                    <a:pt x="0" y="54802"/>
                  </a:cubicBezTo>
                  <a:cubicBezTo>
                    <a:pt x="0" y="79881"/>
                    <a:pt x="18264" y="98644"/>
                    <a:pt x="54166" y="110622"/>
                  </a:cubicBezTo>
                  <a:cubicBezTo>
                    <a:pt x="87094" y="121504"/>
                    <a:pt x="92651" y="128159"/>
                    <a:pt x="92651" y="142616"/>
                  </a:cubicBezTo>
                  <a:cubicBezTo>
                    <a:pt x="92651" y="157073"/>
                    <a:pt x="78040" y="164902"/>
                    <a:pt x="57897" y="164902"/>
                  </a:cubicBezTo>
                  <a:cubicBezTo>
                    <a:pt x="48583" y="165194"/>
                    <a:pt x="39539" y="161885"/>
                    <a:pt x="32615" y="155664"/>
                  </a:cubicBezTo>
                  <a:cubicBezTo>
                    <a:pt x="27759" y="151074"/>
                    <a:pt x="23973" y="145468"/>
                    <a:pt x="21526" y="139249"/>
                  </a:cubicBezTo>
                  <a:lnTo>
                    <a:pt x="652" y="139249"/>
                  </a:lnTo>
                  <a:cubicBezTo>
                    <a:pt x="652" y="139249"/>
                    <a:pt x="652" y="156864"/>
                    <a:pt x="652" y="166624"/>
                  </a:cubicBezTo>
                  <a:cubicBezTo>
                    <a:pt x="650" y="172222"/>
                    <a:pt x="4047" y="177264"/>
                    <a:pt x="9236" y="179359"/>
                  </a:cubicBezTo>
                  <a:cubicBezTo>
                    <a:pt x="22621" y="185440"/>
                    <a:pt x="38172" y="191155"/>
                    <a:pt x="55627" y="191155"/>
                  </a:cubicBezTo>
                  <a:cubicBezTo>
                    <a:pt x="102827" y="191155"/>
                    <a:pt x="132180" y="167929"/>
                    <a:pt x="132180" y="130351"/>
                  </a:cubicBezTo>
                  <a:cubicBezTo>
                    <a:pt x="131293" y="96426"/>
                    <a:pt x="106245" y="83952"/>
                    <a:pt x="79292" y="75549"/>
                  </a:cubicBezTo>
                  <a:cubicBezTo>
                    <a:pt x="45373" y="65110"/>
                    <a:pt x="38485" y="55924"/>
                    <a:pt x="38485" y="45329"/>
                  </a:cubicBezTo>
                  <a:cubicBezTo>
                    <a:pt x="38485" y="24739"/>
                    <a:pt x="61107" y="25783"/>
                    <a:pt x="65646" y="25783"/>
                  </a:cubicBezTo>
                  <a:cubicBezTo>
                    <a:pt x="74283" y="25826"/>
                    <a:pt x="82763" y="27948"/>
                    <a:pt x="90407" y="31968"/>
                  </a:cubicBezTo>
                  <a:cubicBezTo>
                    <a:pt x="98809" y="37709"/>
                    <a:pt x="102958" y="43424"/>
                    <a:pt x="104941" y="50053"/>
                  </a:cubicBezTo>
                  <a:lnTo>
                    <a:pt x="123205" y="50053"/>
                  </a:lnTo>
                  <a:lnTo>
                    <a:pt x="123205" y="20146"/>
                  </a:lnTo>
                  <a:lnTo>
                    <a:pt x="123205" y="20146"/>
                  </a:lnTo>
                  <a:cubicBezTo>
                    <a:pt x="123205" y="8873"/>
                    <a:pt x="108072" y="5271"/>
                    <a:pt x="108072" y="5271"/>
                  </a:cubicBezTo>
                  <a:close/>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3" name="Freeform: Shape 14"/>
            <p:cNvSpPr/>
            <p:nvPr/>
          </p:nvSpPr>
          <p:spPr>
            <a:xfrm>
              <a:off x="2358976" y="114562"/>
              <a:ext cx="181084" cy="191128"/>
            </a:xfrm>
            <a:custGeom>
              <a:avLst/>
              <a:gdLst>
                <a:gd name="connsiteX0" fmla="*/ 181085 w 181084"/>
                <a:gd name="connsiteY0" fmla="*/ 94207 h 191128"/>
                <a:gd name="connsiteX1" fmla="*/ 91042 w 181084"/>
                <a:gd name="connsiteY1" fmla="*/ 0 h 191128"/>
                <a:gd name="connsiteX2" fmla="*/ 9 w 181084"/>
                <a:gd name="connsiteY2" fmla="*/ 94155 h 191128"/>
                <a:gd name="connsiteX3" fmla="*/ 28162 w 181084"/>
                <a:gd name="connsiteY3" fmla="*/ 164902 h 191128"/>
                <a:gd name="connsiteX4" fmla="*/ 91042 w 181084"/>
                <a:gd name="connsiteY4" fmla="*/ 191129 h 191128"/>
                <a:gd name="connsiteX5" fmla="*/ 181085 w 181084"/>
                <a:gd name="connsiteY5" fmla="*/ 94155 h 191128"/>
                <a:gd name="connsiteX6" fmla="*/ 138268 w 181084"/>
                <a:gd name="connsiteY6" fmla="*/ 94207 h 191128"/>
                <a:gd name="connsiteX7" fmla="*/ 91042 w 181084"/>
                <a:gd name="connsiteY7" fmla="*/ 166311 h 191128"/>
                <a:gd name="connsiteX8" fmla="*/ 43138 w 181084"/>
                <a:gd name="connsiteY8" fmla="*/ 94207 h 191128"/>
                <a:gd name="connsiteX9" fmla="*/ 91042 w 181084"/>
                <a:gd name="connsiteY9" fmla="*/ 24870 h 191128"/>
                <a:gd name="connsiteX10" fmla="*/ 138268 w 181084"/>
                <a:gd name="connsiteY10" fmla="*/ 94207 h 191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084" h="191128">
                  <a:moveTo>
                    <a:pt x="181085" y="94207"/>
                  </a:moveTo>
                  <a:cubicBezTo>
                    <a:pt x="181085" y="41389"/>
                    <a:pt x="141530" y="0"/>
                    <a:pt x="91042" y="0"/>
                  </a:cubicBezTo>
                  <a:cubicBezTo>
                    <a:pt x="39981" y="0"/>
                    <a:pt x="9" y="41389"/>
                    <a:pt x="9" y="94155"/>
                  </a:cubicBezTo>
                  <a:cubicBezTo>
                    <a:pt x="-338" y="120535"/>
                    <a:pt x="9785" y="145976"/>
                    <a:pt x="28162" y="164902"/>
                  </a:cubicBezTo>
                  <a:cubicBezTo>
                    <a:pt x="44756" y="181729"/>
                    <a:pt x="67414" y="191178"/>
                    <a:pt x="91042" y="191129"/>
                  </a:cubicBezTo>
                  <a:cubicBezTo>
                    <a:pt x="141530" y="191129"/>
                    <a:pt x="181085" y="148514"/>
                    <a:pt x="181085" y="94155"/>
                  </a:cubicBezTo>
                  <a:moveTo>
                    <a:pt x="138268" y="94207"/>
                  </a:moveTo>
                  <a:cubicBezTo>
                    <a:pt x="138268" y="111144"/>
                    <a:pt x="134850" y="166311"/>
                    <a:pt x="91042" y="166311"/>
                  </a:cubicBezTo>
                  <a:cubicBezTo>
                    <a:pt x="49296" y="166311"/>
                    <a:pt x="43138" y="121165"/>
                    <a:pt x="43138" y="94207"/>
                  </a:cubicBezTo>
                  <a:cubicBezTo>
                    <a:pt x="43138" y="36796"/>
                    <a:pt x="69230" y="24870"/>
                    <a:pt x="91042" y="24870"/>
                  </a:cubicBezTo>
                  <a:cubicBezTo>
                    <a:pt x="125849" y="24870"/>
                    <a:pt x="138268" y="60700"/>
                    <a:pt x="138268" y="94207"/>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4" name="Freeform: Shape 15"/>
            <p:cNvSpPr/>
            <p:nvPr/>
          </p:nvSpPr>
          <p:spPr>
            <a:xfrm>
              <a:off x="2159331" y="44771"/>
              <a:ext cx="172387" cy="261082"/>
            </a:xfrm>
            <a:custGeom>
              <a:avLst/>
              <a:gdLst>
                <a:gd name="connsiteX0" fmla="*/ 172335 w 172387"/>
                <a:gd name="connsiteY0" fmla="*/ 162589 h 261082"/>
                <a:gd name="connsiteX1" fmla="*/ 87824 w 172387"/>
                <a:gd name="connsiteY1" fmla="*/ 69765 h 261082"/>
                <a:gd name="connsiteX2" fmla="*/ 45112 w 172387"/>
                <a:gd name="connsiteY2" fmla="*/ 82161 h 261082"/>
                <a:gd name="connsiteX3" fmla="*/ 45112 w 172387"/>
                <a:gd name="connsiteY3" fmla="*/ 12249 h 261082"/>
                <a:gd name="connsiteX4" fmla="*/ 45112 w 172387"/>
                <a:gd name="connsiteY4" fmla="*/ 12249 h 261082"/>
                <a:gd name="connsiteX5" fmla="*/ 30005 w 172387"/>
                <a:gd name="connsiteY5" fmla="*/ 10 h 261082"/>
                <a:gd name="connsiteX6" fmla="*/ 0 w 172387"/>
                <a:gd name="connsiteY6" fmla="*/ 193 h 261082"/>
                <a:gd name="connsiteX7" fmla="*/ 0 w 172387"/>
                <a:gd name="connsiteY7" fmla="*/ 21069 h 261082"/>
                <a:gd name="connsiteX8" fmla="*/ 6862 w 172387"/>
                <a:gd name="connsiteY8" fmla="*/ 30934 h 261082"/>
                <a:gd name="connsiteX9" fmla="*/ 6862 w 172387"/>
                <a:gd name="connsiteY9" fmla="*/ 210137 h 261082"/>
                <a:gd name="connsiteX10" fmla="*/ 42712 w 172387"/>
                <a:gd name="connsiteY10" fmla="*/ 254500 h 261082"/>
                <a:gd name="connsiteX11" fmla="*/ 82632 w 172387"/>
                <a:gd name="connsiteY11" fmla="*/ 261050 h 261082"/>
                <a:gd name="connsiteX12" fmla="*/ 148905 w 172387"/>
                <a:gd name="connsiteY12" fmla="*/ 231953 h 261082"/>
                <a:gd name="connsiteX13" fmla="*/ 172387 w 172387"/>
                <a:gd name="connsiteY13" fmla="*/ 162824 h 261082"/>
                <a:gd name="connsiteX14" fmla="*/ 129232 w 172387"/>
                <a:gd name="connsiteY14" fmla="*/ 164886 h 261082"/>
                <a:gd name="connsiteX15" fmla="*/ 84041 w 172387"/>
                <a:gd name="connsiteY15" fmla="*/ 233701 h 261082"/>
                <a:gd name="connsiteX16" fmla="*/ 45165 w 172387"/>
                <a:gd name="connsiteY16" fmla="*/ 195053 h 261082"/>
                <a:gd name="connsiteX17" fmla="*/ 45165 w 172387"/>
                <a:gd name="connsiteY17" fmla="*/ 117965 h 261082"/>
                <a:gd name="connsiteX18" fmla="*/ 82006 w 172387"/>
                <a:gd name="connsiteY18" fmla="*/ 100193 h 261082"/>
                <a:gd name="connsiteX19" fmla="*/ 129232 w 172387"/>
                <a:gd name="connsiteY19" fmla="*/ 164651 h 261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2387" h="261082">
                  <a:moveTo>
                    <a:pt x="172335" y="162589"/>
                  </a:moveTo>
                  <a:cubicBezTo>
                    <a:pt x="172335" y="109666"/>
                    <a:pt x="136016" y="69765"/>
                    <a:pt x="87824" y="69765"/>
                  </a:cubicBezTo>
                  <a:cubicBezTo>
                    <a:pt x="72663" y="69487"/>
                    <a:pt x="57772" y="73809"/>
                    <a:pt x="45112" y="82161"/>
                  </a:cubicBezTo>
                  <a:lnTo>
                    <a:pt x="45112" y="12249"/>
                  </a:lnTo>
                  <a:lnTo>
                    <a:pt x="45112" y="12249"/>
                  </a:lnTo>
                  <a:cubicBezTo>
                    <a:pt x="44877" y="-799"/>
                    <a:pt x="32588" y="10"/>
                    <a:pt x="30005" y="10"/>
                  </a:cubicBezTo>
                  <a:lnTo>
                    <a:pt x="0" y="193"/>
                  </a:lnTo>
                  <a:lnTo>
                    <a:pt x="0" y="21069"/>
                  </a:lnTo>
                  <a:cubicBezTo>
                    <a:pt x="0" y="21069"/>
                    <a:pt x="6862" y="19895"/>
                    <a:pt x="6862" y="30934"/>
                  </a:cubicBezTo>
                  <a:cubicBezTo>
                    <a:pt x="6862" y="30934"/>
                    <a:pt x="6862" y="197689"/>
                    <a:pt x="6862" y="210137"/>
                  </a:cubicBezTo>
                  <a:cubicBezTo>
                    <a:pt x="6862" y="222584"/>
                    <a:pt x="17299" y="244062"/>
                    <a:pt x="42712" y="254500"/>
                  </a:cubicBezTo>
                  <a:cubicBezTo>
                    <a:pt x="55492" y="259161"/>
                    <a:pt x="69033" y="261382"/>
                    <a:pt x="82632" y="261050"/>
                  </a:cubicBezTo>
                  <a:cubicBezTo>
                    <a:pt x="107602" y="261050"/>
                    <a:pt x="134215" y="249725"/>
                    <a:pt x="148905" y="231953"/>
                  </a:cubicBezTo>
                  <a:cubicBezTo>
                    <a:pt x="163281" y="214573"/>
                    <a:pt x="172387" y="190512"/>
                    <a:pt x="172387" y="162824"/>
                  </a:cubicBezTo>
                  <a:moveTo>
                    <a:pt x="129232" y="164886"/>
                  </a:moveTo>
                  <a:cubicBezTo>
                    <a:pt x="129232" y="199907"/>
                    <a:pt x="116682" y="233701"/>
                    <a:pt x="84041" y="233701"/>
                  </a:cubicBezTo>
                  <a:cubicBezTo>
                    <a:pt x="57767" y="233701"/>
                    <a:pt x="45165" y="217809"/>
                    <a:pt x="45165" y="195053"/>
                  </a:cubicBezTo>
                  <a:lnTo>
                    <a:pt x="45165" y="117965"/>
                  </a:lnTo>
                  <a:cubicBezTo>
                    <a:pt x="52992" y="109092"/>
                    <a:pt x="66403" y="100193"/>
                    <a:pt x="82006" y="100193"/>
                  </a:cubicBezTo>
                  <a:cubicBezTo>
                    <a:pt x="114647" y="100193"/>
                    <a:pt x="129232" y="129969"/>
                    <a:pt x="129232" y="164651"/>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5" name="Freeform: Shape 16"/>
            <p:cNvSpPr/>
            <p:nvPr/>
          </p:nvSpPr>
          <p:spPr>
            <a:xfrm>
              <a:off x="1078381" y="38465"/>
              <a:ext cx="160802" cy="267176"/>
            </a:xfrm>
            <a:custGeom>
              <a:avLst/>
              <a:gdLst>
                <a:gd name="connsiteX0" fmla="*/ 160803 w 160802"/>
                <a:gd name="connsiteY0" fmla="*/ 189980 h 267176"/>
                <a:gd name="connsiteX1" fmla="*/ 89181 w 160802"/>
                <a:gd name="connsiteY1" fmla="*/ 103132 h 267176"/>
                <a:gd name="connsiteX2" fmla="*/ 41199 w 160802"/>
                <a:gd name="connsiteY2" fmla="*/ 58925 h 267176"/>
                <a:gd name="connsiteX3" fmla="*/ 76996 w 160802"/>
                <a:gd name="connsiteY3" fmla="*/ 30794 h 267176"/>
                <a:gd name="connsiteX4" fmla="*/ 108802 w 160802"/>
                <a:gd name="connsiteY4" fmla="*/ 38753 h 267176"/>
                <a:gd name="connsiteX5" fmla="*/ 124457 w 160802"/>
                <a:gd name="connsiteY5" fmla="*/ 59421 h 267176"/>
                <a:gd name="connsiteX6" fmla="*/ 144000 w 160802"/>
                <a:gd name="connsiteY6" fmla="*/ 59421 h 267176"/>
                <a:gd name="connsiteX7" fmla="*/ 144783 w 160802"/>
                <a:gd name="connsiteY7" fmla="*/ 22077 h 267176"/>
                <a:gd name="connsiteX8" fmla="*/ 132963 w 160802"/>
                <a:gd name="connsiteY8" fmla="*/ 8194 h 267176"/>
                <a:gd name="connsiteX9" fmla="*/ 82502 w 160802"/>
                <a:gd name="connsiteY9" fmla="*/ 0 h 267176"/>
                <a:gd name="connsiteX10" fmla="*/ 3209 w 160802"/>
                <a:gd name="connsiteY10" fmla="*/ 67850 h 267176"/>
                <a:gd name="connsiteX11" fmla="*/ 62698 w 160802"/>
                <a:gd name="connsiteY11" fmla="*/ 140632 h 267176"/>
                <a:gd name="connsiteX12" fmla="*/ 119682 w 160802"/>
                <a:gd name="connsiteY12" fmla="*/ 198044 h 267176"/>
                <a:gd name="connsiteX13" fmla="*/ 70761 w 160802"/>
                <a:gd name="connsiteY13" fmla="*/ 235675 h 267176"/>
                <a:gd name="connsiteX14" fmla="*/ 33815 w 160802"/>
                <a:gd name="connsiteY14" fmla="*/ 223018 h 267176"/>
                <a:gd name="connsiteX15" fmla="*/ 18342 w 160802"/>
                <a:gd name="connsiteY15" fmla="*/ 195826 h 267176"/>
                <a:gd name="connsiteX16" fmla="*/ 313 w 160802"/>
                <a:gd name="connsiteY16" fmla="*/ 195826 h 267176"/>
                <a:gd name="connsiteX17" fmla="*/ 0 w 160802"/>
                <a:gd name="connsiteY17" fmla="*/ 234370 h 267176"/>
                <a:gd name="connsiteX18" fmla="*/ 0 w 160802"/>
                <a:gd name="connsiteY18" fmla="*/ 240033 h 267176"/>
                <a:gd name="connsiteX19" fmla="*/ 15133 w 160802"/>
                <a:gd name="connsiteY19" fmla="*/ 258039 h 267176"/>
                <a:gd name="connsiteX20" fmla="*/ 15916 w 160802"/>
                <a:gd name="connsiteY20" fmla="*/ 258300 h 267176"/>
                <a:gd name="connsiteX21" fmla="*/ 70708 w 160802"/>
                <a:gd name="connsiteY21" fmla="*/ 267147 h 267176"/>
                <a:gd name="connsiteX22" fmla="*/ 160724 w 160802"/>
                <a:gd name="connsiteY22" fmla="*/ 189902 h 267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0802" h="267176">
                  <a:moveTo>
                    <a:pt x="160803" y="189980"/>
                  </a:moveTo>
                  <a:cubicBezTo>
                    <a:pt x="160803" y="143007"/>
                    <a:pt x="126414" y="119886"/>
                    <a:pt x="89181" y="103132"/>
                  </a:cubicBezTo>
                  <a:cubicBezTo>
                    <a:pt x="51427" y="86953"/>
                    <a:pt x="41199" y="80611"/>
                    <a:pt x="41199" y="58925"/>
                  </a:cubicBezTo>
                  <a:cubicBezTo>
                    <a:pt x="41199" y="42093"/>
                    <a:pt x="55575" y="30794"/>
                    <a:pt x="76996" y="30794"/>
                  </a:cubicBezTo>
                  <a:cubicBezTo>
                    <a:pt x="88138" y="30383"/>
                    <a:pt x="99167" y="33143"/>
                    <a:pt x="108802" y="38753"/>
                  </a:cubicBezTo>
                  <a:cubicBezTo>
                    <a:pt x="108802" y="38753"/>
                    <a:pt x="122370" y="45747"/>
                    <a:pt x="124457" y="59421"/>
                  </a:cubicBezTo>
                  <a:lnTo>
                    <a:pt x="144000" y="59421"/>
                  </a:lnTo>
                  <a:lnTo>
                    <a:pt x="144783" y="22077"/>
                  </a:lnTo>
                  <a:cubicBezTo>
                    <a:pt x="144783" y="14249"/>
                    <a:pt x="136955" y="9551"/>
                    <a:pt x="132963" y="8194"/>
                  </a:cubicBezTo>
                  <a:cubicBezTo>
                    <a:pt x="116684" y="2799"/>
                    <a:pt x="99652" y="32"/>
                    <a:pt x="82502" y="0"/>
                  </a:cubicBezTo>
                  <a:cubicBezTo>
                    <a:pt x="36554" y="0"/>
                    <a:pt x="3209" y="28706"/>
                    <a:pt x="3209" y="67850"/>
                  </a:cubicBezTo>
                  <a:cubicBezTo>
                    <a:pt x="3209" y="109343"/>
                    <a:pt x="34989" y="128811"/>
                    <a:pt x="62698" y="140632"/>
                  </a:cubicBezTo>
                  <a:cubicBezTo>
                    <a:pt x="99644" y="156473"/>
                    <a:pt x="119682" y="170304"/>
                    <a:pt x="119682" y="198044"/>
                  </a:cubicBezTo>
                  <a:cubicBezTo>
                    <a:pt x="119682" y="227585"/>
                    <a:pt x="94400" y="235675"/>
                    <a:pt x="70761" y="235675"/>
                  </a:cubicBezTo>
                  <a:cubicBezTo>
                    <a:pt x="52496" y="235675"/>
                    <a:pt x="42503" y="229046"/>
                    <a:pt x="33815" y="223018"/>
                  </a:cubicBezTo>
                  <a:cubicBezTo>
                    <a:pt x="25619" y="216058"/>
                    <a:pt x="20140" y="206429"/>
                    <a:pt x="18342" y="195826"/>
                  </a:cubicBezTo>
                  <a:lnTo>
                    <a:pt x="313" y="195826"/>
                  </a:lnTo>
                  <a:lnTo>
                    <a:pt x="0" y="234370"/>
                  </a:lnTo>
                  <a:lnTo>
                    <a:pt x="0" y="240033"/>
                  </a:lnTo>
                  <a:cubicBezTo>
                    <a:pt x="0" y="252898"/>
                    <a:pt x="15133" y="258039"/>
                    <a:pt x="15133" y="258039"/>
                  </a:cubicBezTo>
                  <a:lnTo>
                    <a:pt x="15916" y="258300"/>
                  </a:lnTo>
                  <a:cubicBezTo>
                    <a:pt x="33502" y="264514"/>
                    <a:pt x="52061" y="267510"/>
                    <a:pt x="70708" y="267147"/>
                  </a:cubicBezTo>
                  <a:cubicBezTo>
                    <a:pt x="124535" y="267147"/>
                    <a:pt x="160724" y="236092"/>
                    <a:pt x="160724" y="189902"/>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6" name="Freeform: Shape 17"/>
            <p:cNvSpPr/>
            <p:nvPr/>
          </p:nvSpPr>
          <p:spPr>
            <a:xfrm>
              <a:off x="1963852" y="114588"/>
              <a:ext cx="164873" cy="185100"/>
            </a:xfrm>
            <a:custGeom>
              <a:avLst/>
              <a:gdLst>
                <a:gd name="connsiteX0" fmla="*/ 108411 w 164873"/>
                <a:gd name="connsiteY0" fmla="*/ 184866 h 185100"/>
                <a:gd name="connsiteX1" fmla="*/ 164873 w 164873"/>
                <a:gd name="connsiteY1" fmla="*/ 184866 h 185100"/>
                <a:gd name="connsiteX2" fmla="*/ 164873 w 164873"/>
                <a:gd name="connsiteY2" fmla="*/ 168242 h 185100"/>
                <a:gd name="connsiteX3" fmla="*/ 155845 w 164873"/>
                <a:gd name="connsiteY3" fmla="*/ 150419 h 185100"/>
                <a:gd name="connsiteX4" fmla="*/ 155845 w 164873"/>
                <a:gd name="connsiteY4" fmla="*/ 61691 h 185100"/>
                <a:gd name="connsiteX5" fmla="*/ 91086 w 164873"/>
                <a:gd name="connsiteY5" fmla="*/ 0 h 185100"/>
                <a:gd name="connsiteX6" fmla="*/ 45947 w 164873"/>
                <a:gd name="connsiteY6" fmla="*/ 18267 h 185100"/>
                <a:gd name="connsiteX7" fmla="*/ 30814 w 164873"/>
                <a:gd name="connsiteY7" fmla="*/ 6367 h 185100"/>
                <a:gd name="connsiteX8" fmla="*/ 2113 w 164873"/>
                <a:gd name="connsiteY8" fmla="*/ 6524 h 185100"/>
                <a:gd name="connsiteX9" fmla="*/ 2113 w 164873"/>
                <a:gd name="connsiteY9" fmla="*/ 27401 h 185100"/>
                <a:gd name="connsiteX10" fmla="*/ 8976 w 164873"/>
                <a:gd name="connsiteY10" fmla="*/ 37474 h 185100"/>
                <a:gd name="connsiteX11" fmla="*/ 8976 w 164873"/>
                <a:gd name="connsiteY11" fmla="*/ 95669 h 185100"/>
                <a:gd name="connsiteX12" fmla="*/ 8976 w 164873"/>
                <a:gd name="connsiteY12" fmla="*/ 95669 h 185100"/>
                <a:gd name="connsiteX13" fmla="*/ 8976 w 164873"/>
                <a:gd name="connsiteY13" fmla="*/ 150471 h 185100"/>
                <a:gd name="connsiteX14" fmla="*/ 0 w 164873"/>
                <a:gd name="connsiteY14" fmla="*/ 168529 h 185100"/>
                <a:gd name="connsiteX15" fmla="*/ 0 w 164873"/>
                <a:gd name="connsiteY15" fmla="*/ 185100 h 185100"/>
                <a:gd name="connsiteX16" fmla="*/ 56306 w 164873"/>
                <a:gd name="connsiteY16" fmla="*/ 185100 h 185100"/>
                <a:gd name="connsiteX17" fmla="*/ 56306 w 164873"/>
                <a:gd name="connsiteY17" fmla="*/ 168555 h 185100"/>
                <a:gd name="connsiteX18" fmla="*/ 47330 w 164873"/>
                <a:gd name="connsiteY18" fmla="*/ 150653 h 185100"/>
                <a:gd name="connsiteX19" fmla="*/ 47330 w 164873"/>
                <a:gd name="connsiteY19" fmla="*/ 56707 h 185100"/>
                <a:gd name="connsiteX20" fmla="*/ 84172 w 164873"/>
                <a:gd name="connsiteY20" fmla="*/ 32046 h 185100"/>
                <a:gd name="connsiteX21" fmla="*/ 117543 w 164873"/>
                <a:gd name="connsiteY21" fmla="*/ 62970 h 185100"/>
                <a:gd name="connsiteX22" fmla="*/ 117543 w 164873"/>
                <a:gd name="connsiteY22" fmla="*/ 95512 h 185100"/>
                <a:gd name="connsiteX23" fmla="*/ 117543 w 164873"/>
                <a:gd name="connsiteY23" fmla="*/ 95512 h 185100"/>
                <a:gd name="connsiteX24" fmla="*/ 117543 w 164873"/>
                <a:gd name="connsiteY24" fmla="*/ 150314 h 185100"/>
                <a:gd name="connsiteX25" fmla="*/ 108385 w 164873"/>
                <a:gd name="connsiteY25" fmla="*/ 168373 h 185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64873" h="185100">
                  <a:moveTo>
                    <a:pt x="108411" y="184866"/>
                  </a:moveTo>
                  <a:lnTo>
                    <a:pt x="164873" y="184866"/>
                  </a:lnTo>
                  <a:lnTo>
                    <a:pt x="164873" y="168242"/>
                  </a:lnTo>
                  <a:cubicBezTo>
                    <a:pt x="164873" y="168242"/>
                    <a:pt x="155845" y="169103"/>
                    <a:pt x="155845" y="150419"/>
                  </a:cubicBezTo>
                  <a:lnTo>
                    <a:pt x="155845" y="61691"/>
                  </a:lnTo>
                  <a:cubicBezTo>
                    <a:pt x="155845" y="24791"/>
                    <a:pt x="129754" y="0"/>
                    <a:pt x="91086" y="0"/>
                  </a:cubicBezTo>
                  <a:cubicBezTo>
                    <a:pt x="74153" y="0"/>
                    <a:pt x="56332" y="7516"/>
                    <a:pt x="45947" y="18267"/>
                  </a:cubicBezTo>
                  <a:cubicBezTo>
                    <a:pt x="44301" y="11252"/>
                    <a:pt x="38018" y="6311"/>
                    <a:pt x="30814" y="6367"/>
                  </a:cubicBezTo>
                  <a:cubicBezTo>
                    <a:pt x="18734" y="6367"/>
                    <a:pt x="2113" y="6524"/>
                    <a:pt x="2113" y="6524"/>
                  </a:cubicBezTo>
                  <a:lnTo>
                    <a:pt x="2113" y="27401"/>
                  </a:lnTo>
                  <a:cubicBezTo>
                    <a:pt x="2113" y="27401"/>
                    <a:pt x="8976" y="26122"/>
                    <a:pt x="8976" y="37474"/>
                  </a:cubicBezTo>
                  <a:lnTo>
                    <a:pt x="8976" y="95669"/>
                  </a:lnTo>
                  <a:lnTo>
                    <a:pt x="8976" y="95669"/>
                  </a:lnTo>
                  <a:lnTo>
                    <a:pt x="8976" y="150471"/>
                  </a:lnTo>
                  <a:cubicBezTo>
                    <a:pt x="8976" y="169156"/>
                    <a:pt x="0" y="168529"/>
                    <a:pt x="0" y="168529"/>
                  </a:cubicBezTo>
                  <a:lnTo>
                    <a:pt x="0" y="185100"/>
                  </a:lnTo>
                  <a:lnTo>
                    <a:pt x="56306" y="185100"/>
                  </a:lnTo>
                  <a:lnTo>
                    <a:pt x="56306" y="168555"/>
                  </a:lnTo>
                  <a:cubicBezTo>
                    <a:pt x="56306" y="168555"/>
                    <a:pt x="47330" y="169234"/>
                    <a:pt x="47330" y="150653"/>
                  </a:cubicBezTo>
                  <a:lnTo>
                    <a:pt x="47330" y="56707"/>
                  </a:lnTo>
                  <a:cubicBezTo>
                    <a:pt x="53279" y="38440"/>
                    <a:pt x="67682" y="32046"/>
                    <a:pt x="84172" y="32046"/>
                  </a:cubicBezTo>
                  <a:cubicBezTo>
                    <a:pt x="104758" y="32046"/>
                    <a:pt x="117543" y="40658"/>
                    <a:pt x="117543" y="62970"/>
                  </a:cubicBezTo>
                  <a:lnTo>
                    <a:pt x="117543" y="95512"/>
                  </a:lnTo>
                  <a:lnTo>
                    <a:pt x="117543" y="95512"/>
                  </a:lnTo>
                  <a:lnTo>
                    <a:pt x="117543" y="150314"/>
                  </a:lnTo>
                  <a:cubicBezTo>
                    <a:pt x="117543" y="168999"/>
                    <a:pt x="108385" y="168373"/>
                    <a:pt x="108385" y="168373"/>
                  </a:cubicBezTo>
                  <a:close/>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7" name="Freeform: Shape 18"/>
            <p:cNvSpPr/>
            <p:nvPr/>
          </p:nvSpPr>
          <p:spPr>
            <a:xfrm>
              <a:off x="1264388" y="91493"/>
              <a:ext cx="98104" cy="214172"/>
            </a:xfrm>
            <a:custGeom>
              <a:avLst/>
              <a:gdLst>
                <a:gd name="connsiteX0" fmla="*/ 56880 w 98104"/>
                <a:gd name="connsiteY0" fmla="*/ 171165 h 214172"/>
                <a:gd name="connsiteX1" fmla="*/ 56880 w 98104"/>
                <a:gd name="connsiteY1" fmla="*/ 57542 h 214172"/>
                <a:gd name="connsiteX2" fmla="*/ 89781 w 98104"/>
                <a:gd name="connsiteY2" fmla="*/ 57542 h 214172"/>
                <a:gd name="connsiteX3" fmla="*/ 89781 w 98104"/>
                <a:gd name="connsiteY3" fmla="*/ 29280 h 214172"/>
                <a:gd name="connsiteX4" fmla="*/ 56541 w 98104"/>
                <a:gd name="connsiteY4" fmla="*/ 29280 h 214172"/>
                <a:gd name="connsiteX5" fmla="*/ 56541 w 98104"/>
                <a:gd name="connsiteY5" fmla="*/ 0 h 214172"/>
                <a:gd name="connsiteX6" fmla="*/ 28388 w 98104"/>
                <a:gd name="connsiteY6" fmla="*/ 0 h 214172"/>
                <a:gd name="connsiteX7" fmla="*/ 0 w 98104"/>
                <a:gd name="connsiteY7" fmla="*/ 34838 h 214172"/>
                <a:gd name="connsiteX8" fmla="*/ 0 w 98104"/>
                <a:gd name="connsiteY8" fmla="*/ 57542 h 214172"/>
                <a:gd name="connsiteX9" fmla="*/ 18577 w 98104"/>
                <a:gd name="connsiteY9" fmla="*/ 57542 h 214172"/>
                <a:gd name="connsiteX10" fmla="*/ 18577 w 98104"/>
                <a:gd name="connsiteY10" fmla="*/ 168060 h 214172"/>
                <a:gd name="connsiteX11" fmla="*/ 60324 w 98104"/>
                <a:gd name="connsiteY11" fmla="*/ 214172 h 214172"/>
                <a:gd name="connsiteX12" fmla="*/ 94243 w 98104"/>
                <a:gd name="connsiteY12" fmla="*/ 201489 h 214172"/>
                <a:gd name="connsiteX13" fmla="*/ 98105 w 98104"/>
                <a:gd name="connsiteY13" fmla="*/ 198044 h 214172"/>
                <a:gd name="connsiteX14" fmla="*/ 85868 w 98104"/>
                <a:gd name="connsiteY14" fmla="*/ 176985 h 214172"/>
                <a:gd name="connsiteX15" fmla="*/ 80232 w 98104"/>
                <a:gd name="connsiteY15" fmla="*/ 180742 h 214172"/>
                <a:gd name="connsiteX16" fmla="*/ 66482 w 98104"/>
                <a:gd name="connsiteY16" fmla="*/ 184839 h 214172"/>
                <a:gd name="connsiteX17" fmla="*/ 56932 w 98104"/>
                <a:gd name="connsiteY17" fmla="*/ 171165 h 214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8104" h="214172">
                  <a:moveTo>
                    <a:pt x="56880" y="171165"/>
                  </a:moveTo>
                  <a:lnTo>
                    <a:pt x="56880" y="57542"/>
                  </a:lnTo>
                  <a:lnTo>
                    <a:pt x="89781" y="57542"/>
                  </a:lnTo>
                  <a:lnTo>
                    <a:pt x="89781" y="29280"/>
                  </a:lnTo>
                  <a:lnTo>
                    <a:pt x="56541" y="29280"/>
                  </a:lnTo>
                  <a:lnTo>
                    <a:pt x="56541" y="0"/>
                  </a:lnTo>
                  <a:lnTo>
                    <a:pt x="28388" y="0"/>
                  </a:lnTo>
                  <a:cubicBezTo>
                    <a:pt x="28153" y="10308"/>
                    <a:pt x="29275" y="32385"/>
                    <a:pt x="0" y="34838"/>
                  </a:cubicBezTo>
                  <a:lnTo>
                    <a:pt x="0" y="57542"/>
                  </a:lnTo>
                  <a:lnTo>
                    <a:pt x="18577" y="57542"/>
                  </a:lnTo>
                  <a:lnTo>
                    <a:pt x="18577" y="168060"/>
                  </a:lnTo>
                  <a:cubicBezTo>
                    <a:pt x="18577" y="197809"/>
                    <a:pt x="33345" y="214172"/>
                    <a:pt x="60324" y="214172"/>
                  </a:cubicBezTo>
                  <a:cubicBezTo>
                    <a:pt x="72806" y="214260"/>
                    <a:pt x="84881" y="209746"/>
                    <a:pt x="94243" y="201489"/>
                  </a:cubicBezTo>
                  <a:lnTo>
                    <a:pt x="98105" y="198044"/>
                  </a:lnTo>
                  <a:lnTo>
                    <a:pt x="85868" y="176985"/>
                  </a:lnTo>
                  <a:lnTo>
                    <a:pt x="80232" y="180742"/>
                  </a:lnTo>
                  <a:cubicBezTo>
                    <a:pt x="76083" y="183282"/>
                    <a:pt x="71342" y="184696"/>
                    <a:pt x="66482" y="184839"/>
                  </a:cubicBezTo>
                  <a:cubicBezTo>
                    <a:pt x="59880" y="184839"/>
                    <a:pt x="56932" y="177976"/>
                    <a:pt x="56932" y="171165"/>
                  </a:cubicBezTo>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8" name="Freeform: Shape 19"/>
            <p:cNvSpPr/>
            <p:nvPr/>
          </p:nvSpPr>
          <p:spPr>
            <a:xfrm>
              <a:off x="1078354" y="433744"/>
              <a:ext cx="1121679" cy="108797"/>
            </a:xfrm>
            <a:custGeom>
              <a:avLst/>
              <a:gdLst>
                <a:gd name="connsiteX0" fmla="*/ 31989 w 1121679"/>
                <a:gd name="connsiteY0" fmla="*/ 92850 h 108797"/>
                <a:gd name="connsiteX1" fmla="*/ 21552 w 1121679"/>
                <a:gd name="connsiteY1" fmla="*/ 83586 h 108797"/>
                <a:gd name="connsiteX2" fmla="*/ 15994 w 1121679"/>
                <a:gd name="connsiteY2" fmla="*/ 70382 h 108797"/>
                <a:gd name="connsiteX3" fmla="*/ 14325 w 1121679"/>
                <a:gd name="connsiteY3" fmla="*/ 54933 h 108797"/>
                <a:gd name="connsiteX4" fmla="*/ 14325 w 1121679"/>
                <a:gd name="connsiteY4" fmla="*/ 757 h 108797"/>
                <a:gd name="connsiteX5" fmla="*/ 0 w 1121679"/>
                <a:gd name="connsiteY5" fmla="*/ 757 h 108797"/>
                <a:gd name="connsiteX6" fmla="*/ 0 w 1121679"/>
                <a:gd name="connsiteY6" fmla="*/ 54933 h 108797"/>
                <a:gd name="connsiteX7" fmla="*/ 2453 w 1121679"/>
                <a:gd name="connsiteY7" fmla="*/ 74896 h 108797"/>
                <a:gd name="connsiteX8" fmla="*/ 10567 w 1121679"/>
                <a:gd name="connsiteY8" fmla="*/ 92120 h 108797"/>
                <a:gd name="connsiteX9" fmla="*/ 25466 w 1121679"/>
                <a:gd name="connsiteY9" fmla="*/ 104098 h 108797"/>
                <a:gd name="connsiteX10" fmla="*/ 48218 w 1121679"/>
                <a:gd name="connsiteY10" fmla="*/ 108613 h 108797"/>
                <a:gd name="connsiteX11" fmla="*/ 70422 w 1121679"/>
                <a:gd name="connsiteY11" fmla="*/ 104333 h 108797"/>
                <a:gd name="connsiteX12" fmla="*/ 85320 w 1121679"/>
                <a:gd name="connsiteY12" fmla="*/ 92642 h 108797"/>
                <a:gd name="connsiteX13" fmla="*/ 93669 w 1121679"/>
                <a:gd name="connsiteY13" fmla="*/ 75497 h 108797"/>
                <a:gd name="connsiteX14" fmla="*/ 96278 w 1121679"/>
                <a:gd name="connsiteY14" fmla="*/ 54933 h 108797"/>
                <a:gd name="connsiteX15" fmla="*/ 96278 w 1121679"/>
                <a:gd name="connsiteY15" fmla="*/ 757 h 108797"/>
                <a:gd name="connsiteX16" fmla="*/ 81954 w 1121679"/>
                <a:gd name="connsiteY16" fmla="*/ 757 h 108797"/>
                <a:gd name="connsiteX17" fmla="*/ 81954 w 1121679"/>
                <a:gd name="connsiteY17" fmla="*/ 54933 h 108797"/>
                <a:gd name="connsiteX18" fmla="*/ 80362 w 1121679"/>
                <a:gd name="connsiteY18" fmla="*/ 70095 h 108797"/>
                <a:gd name="connsiteX19" fmla="*/ 74883 w 1121679"/>
                <a:gd name="connsiteY19" fmla="*/ 83351 h 108797"/>
                <a:gd name="connsiteX20" fmla="*/ 64447 w 1121679"/>
                <a:gd name="connsiteY20" fmla="*/ 92798 h 108797"/>
                <a:gd name="connsiteX21" fmla="*/ 48061 w 1121679"/>
                <a:gd name="connsiteY21" fmla="*/ 96400 h 108797"/>
                <a:gd name="connsiteX22" fmla="*/ 31910 w 1121679"/>
                <a:gd name="connsiteY22" fmla="*/ 92850 h 108797"/>
                <a:gd name="connsiteX23" fmla="*/ 228328 w 1121679"/>
                <a:gd name="connsiteY23" fmla="*/ 107882 h 108797"/>
                <a:gd name="connsiteX24" fmla="*/ 240409 w 1121679"/>
                <a:gd name="connsiteY24" fmla="*/ 107882 h 108797"/>
                <a:gd name="connsiteX25" fmla="*/ 240409 w 1121679"/>
                <a:gd name="connsiteY25" fmla="*/ 887 h 108797"/>
                <a:gd name="connsiteX26" fmla="*/ 226241 w 1121679"/>
                <a:gd name="connsiteY26" fmla="*/ 887 h 108797"/>
                <a:gd name="connsiteX27" fmla="*/ 226241 w 1121679"/>
                <a:gd name="connsiteY27" fmla="*/ 84160 h 108797"/>
                <a:gd name="connsiteX28" fmla="*/ 156211 w 1121679"/>
                <a:gd name="connsiteY28" fmla="*/ 653 h 108797"/>
                <a:gd name="connsiteX29" fmla="*/ 145070 w 1121679"/>
                <a:gd name="connsiteY29" fmla="*/ 653 h 108797"/>
                <a:gd name="connsiteX30" fmla="*/ 145070 w 1121679"/>
                <a:gd name="connsiteY30" fmla="*/ 107778 h 108797"/>
                <a:gd name="connsiteX31" fmla="*/ 159394 w 1121679"/>
                <a:gd name="connsiteY31" fmla="*/ 107778 h 108797"/>
                <a:gd name="connsiteX32" fmla="*/ 159394 w 1121679"/>
                <a:gd name="connsiteY32" fmla="*/ 26096 h 108797"/>
                <a:gd name="connsiteX33" fmla="*/ 304933 w 1121679"/>
                <a:gd name="connsiteY33" fmla="*/ 757 h 108797"/>
                <a:gd name="connsiteX34" fmla="*/ 290687 w 1121679"/>
                <a:gd name="connsiteY34" fmla="*/ 757 h 108797"/>
                <a:gd name="connsiteX35" fmla="*/ 290687 w 1121679"/>
                <a:gd name="connsiteY35" fmla="*/ 107882 h 108797"/>
                <a:gd name="connsiteX36" fmla="*/ 305011 w 1121679"/>
                <a:gd name="connsiteY36" fmla="*/ 107882 h 108797"/>
                <a:gd name="connsiteX37" fmla="*/ 343210 w 1121679"/>
                <a:gd name="connsiteY37" fmla="*/ 757 h 108797"/>
                <a:gd name="connsiteX38" fmla="*/ 389548 w 1121679"/>
                <a:gd name="connsiteY38" fmla="*/ 107882 h 108797"/>
                <a:gd name="connsiteX39" fmla="*/ 401942 w 1121679"/>
                <a:gd name="connsiteY39" fmla="*/ 107882 h 108797"/>
                <a:gd name="connsiteX40" fmla="*/ 448124 w 1121679"/>
                <a:gd name="connsiteY40" fmla="*/ 757 h 108797"/>
                <a:gd name="connsiteX41" fmla="*/ 432991 w 1121679"/>
                <a:gd name="connsiteY41" fmla="*/ 757 h 108797"/>
                <a:gd name="connsiteX42" fmla="*/ 395836 w 1121679"/>
                <a:gd name="connsiteY42" fmla="*/ 90789 h 108797"/>
                <a:gd name="connsiteX43" fmla="*/ 358421 w 1121679"/>
                <a:gd name="connsiteY43" fmla="*/ 757 h 108797"/>
                <a:gd name="connsiteX44" fmla="*/ 500881 w 1121679"/>
                <a:gd name="connsiteY44" fmla="*/ 95799 h 108797"/>
                <a:gd name="connsiteX45" fmla="*/ 500881 w 1121679"/>
                <a:gd name="connsiteY45" fmla="*/ 58847 h 108797"/>
                <a:gd name="connsiteX46" fmla="*/ 553900 w 1121679"/>
                <a:gd name="connsiteY46" fmla="*/ 58847 h 108797"/>
                <a:gd name="connsiteX47" fmla="*/ 553900 w 1121679"/>
                <a:gd name="connsiteY47" fmla="*/ 47521 h 108797"/>
                <a:gd name="connsiteX48" fmla="*/ 500960 w 1121679"/>
                <a:gd name="connsiteY48" fmla="*/ 47521 h 108797"/>
                <a:gd name="connsiteX49" fmla="*/ 500960 w 1121679"/>
                <a:gd name="connsiteY49" fmla="*/ 12840 h 108797"/>
                <a:gd name="connsiteX50" fmla="*/ 561910 w 1121679"/>
                <a:gd name="connsiteY50" fmla="*/ 12840 h 108797"/>
                <a:gd name="connsiteX51" fmla="*/ 561910 w 1121679"/>
                <a:gd name="connsiteY51" fmla="*/ 757 h 108797"/>
                <a:gd name="connsiteX52" fmla="*/ 486635 w 1121679"/>
                <a:gd name="connsiteY52" fmla="*/ 757 h 108797"/>
                <a:gd name="connsiteX53" fmla="*/ 486635 w 1121679"/>
                <a:gd name="connsiteY53" fmla="*/ 107882 h 108797"/>
                <a:gd name="connsiteX54" fmla="*/ 563371 w 1121679"/>
                <a:gd name="connsiteY54" fmla="*/ 107882 h 108797"/>
                <a:gd name="connsiteX55" fmla="*/ 563371 w 1121679"/>
                <a:gd name="connsiteY55" fmla="*/ 95799 h 108797"/>
                <a:gd name="connsiteX56" fmla="*/ 620329 w 1121679"/>
                <a:gd name="connsiteY56" fmla="*/ 107882 h 108797"/>
                <a:gd name="connsiteX57" fmla="*/ 620329 w 1121679"/>
                <a:gd name="connsiteY57" fmla="*/ 69416 h 108797"/>
                <a:gd name="connsiteX58" fmla="*/ 650256 w 1121679"/>
                <a:gd name="connsiteY58" fmla="*/ 69416 h 108797"/>
                <a:gd name="connsiteX59" fmla="*/ 676061 w 1121679"/>
                <a:gd name="connsiteY59" fmla="*/ 107882 h 108797"/>
                <a:gd name="connsiteX60" fmla="*/ 692263 w 1121679"/>
                <a:gd name="connsiteY60" fmla="*/ 107882 h 108797"/>
                <a:gd name="connsiteX61" fmla="*/ 664919 w 1121679"/>
                <a:gd name="connsiteY61" fmla="*/ 66833 h 108797"/>
                <a:gd name="connsiteX62" fmla="*/ 674678 w 1121679"/>
                <a:gd name="connsiteY62" fmla="*/ 62474 h 108797"/>
                <a:gd name="connsiteX63" fmla="*/ 682166 w 1121679"/>
                <a:gd name="connsiteY63" fmla="*/ 55220 h 108797"/>
                <a:gd name="connsiteX64" fmla="*/ 686941 w 1121679"/>
                <a:gd name="connsiteY64" fmla="*/ 45799 h 108797"/>
                <a:gd name="connsiteX65" fmla="*/ 688611 w 1121679"/>
                <a:gd name="connsiteY65" fmla="*/ 35021 h 108797"/>
                <a:gd name="connsiteX66" fmla="*/ 686002 w 1121679"/>
                <a:gd name="connsiteY66" fmla="*/ 22547 h 108797"/>
                <a:gd name="connsiteX67" fmla="*/ 678931 w 1121679"/>
                <a:gd name="connsiteY67" fmla="*/ 11535 h 108797"/>
                <a:gd name="connsiteX68" fmla="*/ 668103 w 1121679"/>
                <a:gd name="connsiteY68" fmla="*/ 3706 h 108797"/>
                <a:gd name="connsiteX69" fmla="*/ 654326 w 1121679"/>
                <a:gd name="connsiteY69" fmla="*/ 757 h 108797"/>
                <a:gd name="connsiteX70" fmla="*/ 606083 w 1121679"/>
                <a:gd name="connsiteY70" fmla="*/ 757 h 108797"/>
                <a:gd name="connsiteX71" fmla="*/ 606083 w 1121679"/>
                <a:gd name="connsiteY71" fmla="*/ 107882 h 108797"/>
                <a:gd name="connsiteX72" fmla="*/ 620329 w 1121679"/>
                <a:gd name="connsiteY72" fmla="*/ 12840 h 108797"/>
                <a:gd name="connsiteX73" fmla="*/ 653596 w 1121679"/>
                <a:gd name="connsiteY73" fmla="*/ 12840 h 108797"/>
                <a:gd name="connsiteX74" fmla="*/ 661423 w 1121679"/>
                <a:gd name="connsiteY74" fmla="*/ 14562 h 108797"/>
                <a:gd name="connsiteX75" fmla="*/ 667946 w 1121679"/>
                <a:gd name="connsiteY75" fmla="*/ 19390 h 108797"/>
                <a:gd name="connsiteX76" fmla="*/ 672408 w 1121679"/>
                <a:gd name="connsiteY76" fmla="*/ 26488 h 108797"/>
                <a:gd name="connsiteX77" fmla="*/ 674078 w 1121679"/>
                <a:gd name="connsiteY77" fmla="*/ 35021 h 108797"/>
                <a:gd name="connsiteX78" fmla="*/ 672643 w 1121679"/>
                <a:gd name="connsiteY78" fmla="*/ 43450 h 108797"/>
                <a:gd name="connsiteX79" fmla="*/ 668677 w 1121679"/>
                <a:gd name="connsiteY79" fmla="*/ 50627 h 108797"/>
                <a:gd name="connsiteX80" fmla="*/ 662545 w 1121679"/>
                <a:gd name="connsiteY80" fmla="*/ 55533 h 108797"/>
                <a:gd name="connsiteX81" fmla="*/ 654509 w 1121679"/>
                <a:gd name="connsiteY81" fmla="*/ 57334 h 108797"/>
                <a:gd name="connsiteX82" fmla="*/ 620407 w 1121679"/>
                <a:gd name="connsiteY82" fmla="*/ 57334 h 108797"/>
                <a:gd name="connsiteX83" fmla="*/ 806780 w 1121679"/>
                <a:gd name="connsiteY83" fmla="*/ 12213 h 108797"/>
                <a:gd name="connsiteX84" fmla="*/ 790420 w 1121679"/>
                <a:gd name="connsiteY84" fmla="*/ 3341 h 108797"/>
                <a:gd name="connsiteX85" fmla="*/ 753474 w 1121679"/>
                <a:gd name="connsiteY85" fmla="*/ 2036 h 108797"/>
                <a:gd name="connsiteX86" fmla="*/ 740585 w 1121679"/>
                <a:gd name="connsiteY86" fmla="*/ 8168 h 108797"/>
                <a:gd name="connsiteX87" fmla="*/ 732132 w 1121679"/>
                <a:gd name="connsiteY87" fmla="*/ 18111 h 108797"/>
                <a:gd name="connsiteX88" fmla="*/ 729105 w 1121679"/>
                <a:gd name="connsiteY88" fmla="*/ 31681 h 108797"/>
                <a:gd name="connsiteX89" fmla="*/ 731349 w 1121679"/>
                <a:gd name="connsiteY89" fmla="*/ 42537 h 108797"/>
                <a:gd name="connsiteX90" fmla="*/ 737950 w 1121679"/>
                <a:gd name="connsiteY90" fmla="*/ 50366 h 108797"/>
                <a:gd name="connsiteX91" fmla="*/ 748856 w 1121679"/>
                <a:gd name="connsiteY91" fmla="*/ 55768 h 108797"/>
                <a:gd name="connsiteX92" fmla="*/ 763963 w 1121679"/>
                <a:gd name="connsiteY92" fmla="*/ 59995 h 108797"/>
                <a:gd name="connsiteX93" fmla="*/ 777896 w 1121679"/>
                <a:gd name="connsiteY93" fmla="*/ 63544 h 108797"/>
                <a:gd name="connsiteX94" fmla="*/ 788176 w 1121679"/>
                <a:gd name="connsiteY94" fmla="*/ 67537 h 108797"/>
                <a:gd name="connsiteX95" fmla="*/ 794438 w 1121679"/>
                <a:gd name="connsiteY95" fmla="*/ 72756 h 108797"/>
                <a:gd name="connsiteX96" fmla="*/ 796604 w 1121679"/>
                <a:gd name="connsiteY96" fmla="*/ 80377 h 108797"/>
                <a:gd name="connsiteX97" fmla="*/ 789924 w 1121679"/>
                <a:gd name="connsiteY97" fmla="*/ 92616 h 108797"/>
                <a:gd name="connsiteX98" fmla="*/ 771139 w 1121679"/>
                <a:gd name="connsiteY98" fmla="*/ 96687 h 108797"/>
                <a:gd name="connsiteX99" fmla="*/ 758641 w 1121679"/>
                <a:gd name="connsiteY99" fmla="*/ 95382 h 108797"/>
                <a:gd name="connsiteX100" fmla="*/ 747500 w 1121679"/>
                <a:gd name="connsiteY100" fmla="*/ 92094 h 108797"/>
                <a:gd name="connsiteX101" fmla="*/ 738263 w 1121679"/>
                <a:gd name="connsiteY101" fmla="*/ 87475 h 108797"/>
                <a:gd name="connsiteX102" fmla="*/ 731662 w 1121679"/>
                <a:gd name="connsiteY102" fmla="*/ 82255 h 108797"/>
                <a:gd name="connsiteX103" fmla="*/ 724826 w 1121679"/>
                <a:gd name="connsiteY103" fmla="*/ 93712 h 108797"/>
                <a:gd name="connsiteX104" fmla="*/ 746064 w 1121679"/>
                <a:gd name="connsiteY104" fmla="*/ 104959 h 108797"/>
                <a:gd name="connsiteX105" fmla="*/ 770825 w 1121679"/>
                <a:gd name="connsiteY105" fmla="*/ 108795 h 108797"/>
                <a:gd name="connsiteX106" fmla="*/ 787054 w 1121679"/>
                <a:gd name="connsiteY106" fmla="*/ 107073 h 108797"/>
                <a:gd name="connsiteX107" fmla="*/ 800100 w 1121679"/>
                <a:gd name="connsiteY107" fmla="*/ 101645 h 108797"/>
                <a:gd name="connsiteX108" fmla="*/ 808789 w 1121679"/>
                <a:gd name="connsiteY108" fmla="*/ 92276 h 108797"/>
                <a:gd name="connsiteX109" fmla="*/ 811972 w 1121679"/>
                <a:gd name="connsiteY109" fmla="*/ 78915 h 108797"/>
                <a:gd name="connsiteX110" fmla="*/ 809363 w 1121679"/>
                <a:gd name="connsiteY110" fmla="*/ 66702 h 108797"/>
                <a:gd name="connsiteX111" fmla="*/ 801718 w 1121679"/>
                <a:gd name="connsiteY111" fmla="*/ 58247 h 108797"/>
                <a:gd name="connsiteX112" fmla="*/ 789637 w 1121679"/>
                <a:gd name="connsiteY112" fmla="*/ 52454 h 108797"/>
                <a:gd name="connsiteX113" fmla="*/ 773800 w 1121679"/>
                <a:gd name="connsiteY113" fmla="*/ 48304 h 108797"/>
                <a:gd name="connsiteX114" fmla="*/ 760571 w 1121679"/>
                <a:gd name="connsiteY114" fmla="*/ 45121 h 108797"/>
                <a:gd name="connsiteX115" fmla="*/ 751283 w 1121679"/>
                <a:gd name="connsiteY115" fmla="*/ 41598 h 108797"/>
                <a:gd name="connsiteX116" fmla="*/ 745777 w 1121679"/>
                <a:gd name="connsiteY116" fmla="*/ 36691 h 108797"/>
                <a:gd name="connsiteX117" fmla="*/ 744029 w 1121679"/>
                <a:gd name="connsiteY117" fmla="*/ 29437 h 108797"/>
                <a:gd name="connsiteX118" fmla="*/ 750135 w 1121679"/>
                <a:gd name="connsiteY118" fmla="*/ 16623 h 108797"/>
                <a:gd name="connsiteX119" fmla="*/ 769495 w 1121679"/>
                <a:gd name="connsiteY119" fmla="*/ 11952 h 108797"/>
                <a:gd name="connsiteX120" fmla="*/ 779279 w 1121679"/>
                <a:gd name="connsiteY120" fmla="*/ 12918 h 108797"/>
                <a:gd name="connsiteX121" fmla="*/ 787968 w 1121679"/>
                <a:gd name="connsiteY121" fmla="*/ 15527 h 108797"/>
                <a:gd name="connsiteX122" fmla="*/ 795117 w 1121679"/>
                <a:gd name="connsiteY122" fmla="*/ 19077 h 108797"/>
                <a:gd name="connsiteX123" fmla="*/ 800335 w 1121679"/>
                <a:gd name="connsiteY123" fmla="*/ 23148 h 108797"/>
                <a:gd name="connsiteX124" fmla="*/ 867573 w 1121679"/>
                <a:gd name="connsiteY124" fmla="*/ 757 h 108797"/>
                <a:gd name="connsiteX125" fmla="*/ 853249 w 1121679"/>
                <a:gd name="connsiteY125" fmla="*/ 757 h 108797"/>
                <a:gd name="connsiteX126" fmla="*/ 853249 w 1121679"/>
                <a:gd name="connsiteY126" fmla="*/ 107882 h 108797"/>
                <a:gd name="connsiteX127" fmla="*/ 867573 w 1121679"/>
                <a:gd name="connsiteY127" fmla="*/ 107882 h 108797"/>
                <a:gd name="connsiteX128" fmla="*/ 999284 w 1121679"/>
                <a:gd name="connsiteY128" fmla="*/ 757 h 108797"/>
                <a:gd name="connsiteX129" fmla="*/ 907024 w 1121679"/>
                <a:gd name="connsiteY129" fmla="*/ 757 h 108797"/>
                <a:gd name="connsiteX130" fmla="*/ 907024 w 1121679"/>
                <a:gd name="connsiteY130" fmla="*/ 12840 h 108797"/>
                <a:gd name="connsiteX131" fmla="*/ 946161 w 1121679"/>
                <a:gd name="connsiteY131" fmla="*/ 12840 h 108797"/>
                <a:gd name="connsiteX132" fmla="*/ 946161 w 1121679"/>
                <a:gd name="connsiteY132" fmla="*/ 107882 h 108797"/>
                <a:gd name="connsiteX133" fmla="*/ 960485 w 1121679"/>
                <a:gd name="connsiteY133" fmla="*/ 107882 h 108797"/>
                <a:gd name="connsiteX134" fmla="*/ 960485 w 1121679"/>
                <a:gd name="connsiteY134" fmla="*/ 12840 h 108797"/>
                <a:gd name="connsiteX135" fmla="*/ 999492 w 1121679"/>
                <a:gd name="connsiteY135" fmla="*/ 12840 h 108797"/>
                <a:gd name="connsiteX136" fmla="*/ 1021566 w 1121679"/>
                <a:gd name="connsiteY136" fmla="*/ 757 h 108797"/>
                <a:gd name="connsiteX137" fmla="*/ 1064382 w 1121679"/>
                <a:gd name="connsiteY137" fmla="*/ 68607 h 108797"/>
                <a:gd name="connsiteX138" fmla="*/ 1064382 w 1121679"/>
                <a:gd name="connsiteY138" fmla="*/ 107986 h 108797"/>
                <a:gd name="connsiteX139" fmla="*/ 1078681 w 1121679"/>
                <a:gd name="connsiteY139" fmla="*/ 107986 h 108797"/>
                <a:gd name="connsiteX140" fmla="*/ 1078681 w 1121679"/>
                <a:gd name="connsiteY140" fmla="*/ 68842 h 108797"/>
                <a:gd name="connsiteX141" fmla="*/ 1121680 w 1121679"/>
                <a:gd name="connsiteY141" fmla="*/ 809 h 108797"/>
                <a:gd name="connsiteX142" fmla="*/ 1106025 w 1121679"/>
                <a:gd name="connsiteY142" fmla="*/ 809 h 108797"/>
                <a:gd name="connsiteX143" fmla="*/ 1071610 w 1121679"/>
                <a:gd name="connsiteY143" fmla="*/ 56577 h 108797"/>
                <a:gd name="connsiteX144" fmla="*/ 1037404 w 1121679"/>
                <a:gd name="connsiteY144" fmla="*/ 757 h 10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1121679" h="108797">
                  <a:moveTo>
                    <a:pt x="31989" y="92850"/>
                  </a:moveTo>
                  <a:cubicBezTo>
                    <a:pt x="27816" y="90645"/>
                    <a:pt x="24237" y="87467"/>
                    <a:pt x="21552" y="83586"/>
                  </a:cubicBezTo>
                  <a:cubicBezTo>
                    <a:pt x="18864" y="79586"/>
                    <a:pt x="16975" y="75100"/>
                    <a:pt x="15994" y="70382"/>
                  </a:cubicBezTo>
                  <a:cubicBezTo>
                    <a:pt x="14867" y="65309"/>
                    <a:pt x="14306" y="60128"/>
                    <a:pt x="14325" y="54933"/>
                  </a:cubicBezTo>
                  <a:lnTo>
                    <a:pt x="14325" y="757"/>
                  </a:lnTo>
                  <a:lnTo>
                    <a:pt x="0" y="757"/>
                  </a:lnTo>
                  <a:lnTo>
                    <a:pt x="0" y="54933"/>
                  </a:lnTo>
                  <a:cubicBezTo>
                    <a:pt x="-15" y="61663"/>
                    <a:pt x="809" y="68370"/>
                    <a:pt x="2453" y="74896"/>
                  </a:cubicBezTo>
                  <a:cubicBezTo>
                    <a:pt x="3974" y="81125"/>
                    <a:pt x="6732" y="86981"/>
                    <a:pt x="10567" y="92120"/>
                  </a:cubicBezTo>
                  <a:cubicBezTo>
                    <a:pt x="14515" y="97237"/>
                    <a:pt x="19621" y="101342"/>
                    <a:pt x="25466" y="104098"/>
                  </a:cubicBezTo>
                  <a:cubicBezTo>
                    <a:pt x="32604" y="107323"/>
                    <a:pt x="40387" y="108866"/>
                    <a:pt x="48218" y="108613"/>
                  </a:cubicBezTo>
                  <a:cubicBezTo>
                    <a:pt x="55844" y="108837"/>
                    <a:pt x="63424" y="107376"/>
                    <a:pt x="70422" y="104333"/>
                  </a:cubicBezTo>
                  <a:cubicBezTo>
                    <a:pt x="76250" y="101681"/>
                    <a:pt x="81359" y="97673"/>
                    <a:pt x="85320" y="92642"/>
                  </a:cubicBezTo>
                  <a:cubicBezTo>
                    <a:pt x="89208" y="87535"/>
                    <a:pt x="92044" y="81707"/>
                    <a:pt x="93669" y="75497"/>
                  </a:cubicBezTo>
                  <a:cubicBezTo>
                    <a:pt x="95443" y="68787"/>
                    <a:pt x="96320" y="61872"/>
                    <a:pt x="96278" y="54933"/>
                  </a:cubicBezTo>
                  <a:lnTo>
                    <a:pt x="96278" y="757"/>
                  </a:lnTo>
                  <a:lnTo>
                    <a:pt x="81954" y="757"/>
                  </a:lnTo>
                  <a:lnTo>
                    <a:pt x="81954" y="54933"/>
                  </a:lnTo>
                  <a:cubicBezTo>
                    <a:pt x="81962" y="60029"/>
                    <a:pt x="81427" y="65110"/>
                    <a:pt x="80362" y="70095"/>
                  </a:cubicBezTo>
                  <a:cubicBezTo>
                    <a:pt x="79405" y="74823"/>
                    <a:pt x="77545" y="79325"/>
                    <a:pt x="74883" y="83351"/>
                  </a:cubicBezTo>
                  <a:cubicBezTo>
                    <a:pt x="72204" y="87287"/>
                    <a:pt x="68626" y="90525"/>
                    <a:pt x="64447" y="92798"/>
                  </a:cubicBezTo>
                  <a:cubicBezTo>
                    <a:pt x="59377" y="95366"/>
                    <a:pt x="53738" y="96606"/>
                    <a:pt x="48061" y="96400"/>
                  </a:cubicBezTo>
                  <a:cubicBezTo>
                    <a:pt x="42464" y="96606"/>
                    <a:pt x="36907" y="95384"/>
                    <a:pt x="31910" y="92850"/>
                  </a:cubicBezTo>
                  <a:moveTo>
                    <a:pt x="228328" y="107882"/>
                  </a:moveTo>
                  <a:lnTo>
                    <a:pt x="240409" y="107882"/>
                  </a:lnTo>
                  <a:lnTo>
                    <a:pt x="240409" y="887"/>
                  </a:lnTo>
                  <a:lnTo>
                    <a:pt x="226241" y="887"/>
                  </a:lnTo>
                  <a:lnTo>
                    <a:pt x="226241" y="84160"/>
                  </a:lnTo>
                  <a:lnTo>
                    <a:pt x="156211" y="653"/>
                  </a:lnTo>
                  <a:lnTo>
                    <a:pt x="145070" y="653"/>
                  </a:lnTo>
                  <a:lnTo>
                    <a:pt x="145070" y="107778"/>
                  </a:lnTo>
                  <a:lnTo>
                    <a:pt x="159394" y="107778"/>
                  </a:lnTo>
                  <a:lnTo>
                    <a:pt x="159394" y="26096"/>
                  </a:lnTo>
                  <a:close/>
                  <a:moveTo>
                    <a:pt x="304933" y="757"/>
                  </a:moveTo>
                  <a:lnTo>
                    <a:pt x="290687" y="757"/>
                  </a:lnTo>
                  <a:lnTo>
                    <a:pt x="290687" y="107882"/>
                  </a:lnTo>
                  <a:lnTo>
                    <a:pt x="305011" y="107882"/>
                  </a:lnTo>
                  <a:close/>
                  <a:moveTo>
                    <a:pt x="343210" y="757"/>
                  </a:moveTo>
                  <a:lnTo>
                    <a:pt x="389548" y="107882"/>
                  </a:lnTo>
                  <a:lnTo>
                    <a:pt x="401942" y="107882"/>
                  </a:lnTo>
                  <a:lnTo>
                    <a:pt x="448124" y="757"/>
                  </a:lnTo>
                  <a:lnTo>
                    <a:pt x="432991" y="757"/>
                  </a:lnTo>
                  <a:lnTo>
                    <a:pt x="395836" y="90789"/>
                  </a:lnTo>
                  <a:lnTo>
                    <a:pt x="358421" y="757"/>
                  </a:lnTo>
                  <a:close/>
                  <a:moveTo>
                    <a:pt x="500881" y="95799"/>
                  </a:moveTo>
                  <a:lnTo>
                    <a:pt x="500881" y="58847"/>
                  </a:lnTo>
                  <a:lnTo>
                    <a:pt x="553900" y="58847"/>
                  </a:lnTo>
                  <a:lnTo>
                    <a:pt x="553900" y="47521"/>
                  </a:lnTo>
                  <a:lnTo>
                    <a:pt x="500960" y="47521"/>
                  </a:lnTo>
                  <a:lnTo>
                    <a:pt x="500960" y="12840"/>
                  </a:lnTo>
                  <a:lnTo>
                    <a:pt x="561910" y="12840"/>
                  </a:lnTo>
                  <a:lnTo>
                    <a:pt x="561910" y="757"/>
                  </a:lnTo>
                  <a:lnTo>
                    <a:pt x="486635" y="757"/>
                  </a:lnTo>
                  <a:lnTo>
                    <a:pt x="486635" y="107882"/>
                  </a:lnTo>
                  <a:lnTo>
                    <a:pt x="563371" y="107882"/>
                  </a:lnTo>
                  <a:lnTo>
                    <a:pt x="563371" y="95799"/>
                  </a:lnTo>
                  <a:close/>
                  <a:moveTo>
                    <a:pt x="620329" y="107882"/>
                  </a:moveTo>
                  <a:lnTo>
                    <a:pt x="620329" y="69416"/>
                  </a:lnTo>
                  <a:lnTo>
                    <a:pt x="650256" y="69416"/>
                  </a:lnTo>
                  <a:lnTo>
                    <a:pt x="676061" y="107882"/>
                  </a:lnTo>
                  <a:lnTo>
                    <a:pt x="692263" y="107882"/>
                  </a:lnTo>
                  <a:lnTo>
                    <a:pt x="664919" y="66833"/>
                  </a:lnTo>
                  <a:cubicBezTo>
                    <a:pt x="668411" y="65987"/>
                    <a:pt x="671716" y="64510"/>
                    <a:pt x="674678" y="62474"/>
                  </a:cubicBezTo>
                  <a:cubicBezTo>
                    <a:pt x="677556" y="60483"/>
                    <a:pt x="680084" y="58033"/>
                    <a:pt x="682166" y="55220"/>
                  </a:cubicBezTo>
                  <a:cubicBezTo>
                    <a:pt x="684279" y="52373"/>
                    <a:pt x="685895" y="49186"/>
                    <a:pt x="686941" y="45799"/>
                  </a:cubicBezTo>
                  <a:cubicBezTo>
                    <a:pt x="688060" y="42315"/>
                    <a:pt x="688624" y="38680"/>
                    <a:pt x="688611" y="35021"/>
                  </a:cubicBezTo>
                  <a:cubicBezTo>
                    <a:pt x="688590" y="30731"/>
                    <a:pt x="687703" y="26488"/>
                    <a:pt x="686002" y="22547"/>
                  </a:cubicBezTo>
                  <a:cubicBezTo>
                    <a:pt x="684311" y="18489"/>
                    <a:pt x="681918" y="14760"/>
                    <a:pt x="678931" y="11535"/>
                  </a:cubicBezTo>
                  <a:cubicBezTo>
                    <a:pt x="675867" y="8241"/>
                    <a:pt x="672189" y="5582"/>
                    <a:pt x="668103" y="3706"/>
                  </a:cubicBezTo>
                  <a:cubicBezTo>
                    <a:pt x="663784" y="1715"/>
                    <a:pt x="659080" y="707"/>
                    <a:pt x="654326" y="757"/>
                  </a:cubicBezTo>
                  <a:lnTo>
                    <a:pt x="606083" y="757"/>
                  </a:lnTo>
                  <a:lnTo>
                    <a:pt x="606083" y="107882"/>
                  </a:lnTo>
                  <a:close/>
                  <a:moveTo>
                    <a:pt x="620329" y="12840"/>
                  </a:moveTo>
                  <a:lnTo>
                    <a:pt x="653596" y="12840"/>
                  </a:lnTo>
                  <a:cubicBezTo>
                    <a:pt x="656301" y="12826"/>
                    <a:pt x="658973" y="13416"/>
                    <a:pt x="661423" y="14562"/>
                  </a:cubicBezTo>
                  <a:cubicBezTo>
                    <a:pt x="663902" y="15713"/>
                    <a:pt x="666122" y="17354"/>
                    <a:pt x="667946" y="19390"/>
                  </a:cubicBezTo>
                  <a:cubicBezTo>
                    <a:pt x="669825" y="21485"/>
                    <a:pt x="671335" y="23886"/>
                    <a:pt x="672408" y="26488"/>
                  </a:cubicBezTo>
                  <a:cubicBezTo>
                    <a:pt x="673532" y="29191"/>
                    <a:pt x="674101" y="32093"/>
                    <a:pt x="674078" y="35021"/>
                  </a:cubicBezTo>
                  <a:cubicBezTo>
                    <a:pt x="674088" y="37892"/>
                    <a:pt x="673600" y="40744"/>
                    <a:pt x="672643" y="43450"/>
                  </a:cubicBezTo>
                  <a:cubicBezTo>
                    <a:pt x="671742" y="46052"/>
                    <a:pt x="670401" y="48482"/>
                    <a:pt x="668677" y="50627"/>
                  </a:cubicBezTo>
                  <a:cubicBezTo>
                    <a:pt x="666986" y="52660"/>
                    <a:pt x="664899" y="54327"/>
                    <a:pt x="662545" y="55533"/>
                  </a:cubicBezTo>
                  <a:cubicBezTo>
                    <a:pt x="660046" y="56754"/>
                    <a:pt x="657293" y="57373"/>
                    <a:pt x="654509" y="57334"/>
                  </a:cubicBezTo>
                  <a:lnTo>
                    <a:pt x="620407" y="57334"/>
                  </a:lnTo>
                  <a:close/>
                  <a:moveTo>
                    <a:pt x="806780" y="12213"/>
                  </a:moveTo>
                  <a:cubicBezTo>
                    <a:pt x="801833" y="8406"/>
                    <a:pt x="796309" y="5410"/>
                    <a:pt x="790420" y="3341"/>
                  </a:cubicBezTo>
                  <a:cubicBezTo>
                    <a:pt x="778483" y="-616"/>
                    <a:pt x="765662" y="-1067"/>
                    <a:pt x="753474" y="2036"/>
                  </a:cubicBezTo>
                  <a:cubicBezTo>
                    <a:pt x="748822" y="3228"/>
                    <a:pt x="744444" y="5311"/>
                    <a:pt x="740585" y="8168"/>
                  </a:cubicBezTo>
                  <a:cubicBezTo>
                    <a:pt x="737042" y="10788"/>
                    <a:pt x="734148" y="14191"/>
                    <a:pt x="732132" y="18111"/>
                  </a:cubicBezTo>
                  <a:cubicBezTo>
                    <a:pt x="730052" y="22325"/>
                    <a:pt x="729014" y="26981"/>
                    <a:pt x="729105" y="31681"/>
                  </a:cubicBezTo>
                  <a:cubicBezTo>
                    <a:pt x="729006" y="35423"/>
                    <a:pt x="729773" y="39139"/>
                    <a:pt x="731349" y="42537"/>
                  </a:cubicBezTo>
                  <a:cubicBezTo>
                    <a:pt x="732865" y="45656"/>
                    <a:pt x="735135" y="48346"/>
                    <a:pt x="737950" y="50366"/>
                  </a:cubicBezTo>
                  <a:cubicBezTo>
                    <a:pt x="741305" y="52686"/>
                    <a:pt x="744979" y="54505"/>
                    <a:pt x="748856" y="55768"/>
                  </a:cubicBezTo>
                  <a:cubicBezTo>
                    <a:pt x="753811" y="57451"/>
                    <a:pt x="758855" y="58860"/>
                    <a:pt x="763963" y="59995"/>
                  </a:cubicBezTo>
                  <a:cubicBezTo>
                    <a:pt x="769182" y="61222"/>
                    <a:pt x="773800" y="62396"/>
                    <a:pt x="777896" y="63544"/>
                  </a:cubicBezTo>
                  <a:cubicBezTo>
                    <a:pt x="781458" y="64497"/>
                    <a:pt x="784904" y="65836"/>
                    <a:pt x="788176" y="67537"/>
                  </a:cubicBezTo>
                  <a:cubicBezTo>
                    <a:pt x="790639" y="68769"/>
                    <a:pt x="792782" y="70556"/>
                    <a:pt x="794438" y="72756"/>
                  </a:cubicBezTo>
                  <a:cubicBezTo>
                    <a:pt x="795933" y="75011"/>
                    <a:pt x="796690" y="77673"/>
                    <a:pt x="796604" y="80377"/>
                  </a:cubicBezTo>
                  <a:cubicBezTo>
                    <a:pt x="796852" y="85387"/>
                    <a:pt x="794271" y="90113"/>
                    <a:pt x="789924" y="92616"/>
                  </a:cubicBezTo>
                  <a:cubicBezTo>
                    <a:pt x="784142" y="95640"/>
                    <a:pt x="777653" y="97047"/>
                    <a:pt x="771139" y="96687"/>
                  </a:cubicBezTo>
                  <a:cubicBezTo>
                    <a:pt x="766938" y="96697"/>
                    <a:pt x="762747" y="96261"/>
                    <a:pt x="758641" y="95382"/>
                  </a:cubicBezTo>
                  <a:cubicBezTo>
                    <a:pt x="754842" y="94599"/>
                    <a:pt x="751116" y="93498"/>
                    <a:pt x="747500" y="92094"/>
                  </a:cubicBezTo>
                  <a:cubicBezTo>
                    <a:pt x="744282" y="90849"/>
                    <a:pt x="741188" y="89304"/>
                    <a:pt x="738263" y="87475"/>
                  </a:cubicBezTo>
                  <a:cubicBezTo>
                    <a:pt x="735870" y="85992"/>
                    <a:pt x="733658" y="84241"/>
                    <a:pt x="731662" y="82255"/>
                  </a:cubicBezTo>
                  <a:lnTo>
                    <a:pt x="724826" y="93712"/>
                  </a:lnTo>
                  <a:cubicBezTo>
                    <a:pt x="731205" y="98657"/>
                    <a:pt x="738391" y="102462"/>
                    <a:pt x="746064" y="104959"/>
                  </a:cubicBezTo>
                  <a:cubicBezTo>
                    <a:pt x="754061" y="107548"/>
                    <a:pt x="762421" y="108842"/>
                    <a:pt x="770825" y="108795"/>
                  </a:cubicBezTo>
                  <a:cubicBezTo>
                    <a:pt x="776284" y="108834"/>
                    <a:pt x="781726" y="108258"/>
                    <a:pt x="787054" y="107073"/>
                  </a:cubicBezTo>
                  <a:cubicBezTo>
                    <a:pt x="791699" y="106081"/>
                    <a:pt x="796121" y="104242"/>
                    <a:pt x="800100" y="101645"/>
                  </a:cubicBezTo>
                  <a:cubicBezTo>
                    <a:pt x="803696" y="99252"/>
                    <a:pt x="806673" y="96042"/>
                    <a:pt x="808789" y="92276"/>
                  </a:cubicBezTo>
                  <a:cubicBezTo>
                    <a:pt x="810991" y="88174"/>
                    <a:pt x="812087" y="83571"/>
                    <a:pt x="811972" y="78915"/>
                  </a:cubicBezTo>
                  <a:cubicBezTo>
                    <a:pt x="812102" y="74693"/>
                    <a:pt x="811207" y="70502"/>
                    <a:pt x="809363" y="66702"/>
                  </a:cubicBezTo>
                  <a:cubicBezTo>
                    <a:pt x="807547" y="63299"/>
                    <a:pt x="804922" y="60395"/>
                    <a:pt x="801718" y="58247"/>
                  </a:cubicBezTo>
                  <a:cubicBezTo>
                    <a:pt x="797982" y="55763"/>
                    <a:pt x="793914" y="53813"/>
                    <a:pt x="789637" y="52454"/>
                  </a:cubicBezTo>
                  <a:cubicBezTo>
                    <a:pt x="784443" y="50768"/>
                    <a:pt x="779154" y="49385"/>
                    <a:pt x="773800" y="48304"/>
                  </a:cubicBezTo>
                  <a:cubicBezTo>
                    <a:pt x="768581" y="47208"/>
                    <a:pt x="764302" y="46138"/>
                    <a:pt x="760571" y="45121"/>
                  </a:cubicBezTo>
                  <a:cubicBezTo>
                    <a:pt x="757346" y="44314"/>
                    <a:pt x="754229" y="43132"/>
                    <a:pt x="751283" y="41598"/>
                  </a:cubicBezTo>
                  <a:cubicBezTo>
                    <a:pt x="749047" y="40475"/>
                    <a:pt x="747147" y="38784"/>
                    <a:pt x="745777" y="36691"/>
                  </a:cubicBezTo>
                  <a:cubicBezTo>
                    <a:pt x="744535" y="34481"/>
                    <a:pt x="743930" y="31971"/>
                    <a:pt x="744029" y="29437"/>
                  </a:cubicBezTo>
                  <a:cubicBezTo>
                    <a:pt x="743834" y="24421"/>
                    <a:pt x="746117" y="19630"/>
                    <a:pt x="750135" y="16623"/>
                  </a:cubicBezTo>
                  <a:cubicBezTo>
                    <a:pt x="754231" y="13492"/>
                    <a:pt x="760571" y="11952"/>
                    <a:pt x="769495" y="11952"/>
                  </a:cubicBezTo>
                  <a:cubicBezTo>
                    <a:pt x="772780" y="11937"/>
                    <a:pt x="776059" y="12260"/>
                    <a:pt x="779279" y="12918"/>
                  </a:cubicBezTo>
                  <a:cubicBezTo>
                    <a:pt x="782243" y="13542"/>
                    <a:pt x="785150" y="14416"/>
                    <a:pt x="787968" y="15527"/>
                  </a:cubicBezTo>
                  <a:cubicBezTo>
                    <a:pt x="790446" y="16511"/>
                    <a:pt x="792836" y="17696"/>
                    <a:pt x="795117" y="19077"/>
                  </a:cubicBezTo>
                  <a:cubicBezTo>
                    <a:pt x="797040" y="20180"/>
                    <a:pt x="798796" y="21550"/>
                    <a:pt x="800335" y="23148"/>
                  </a:cubicBezTo>
                  <a:close/>
                  <a:moveTo>
                    <a:pt x="867573" y="757"/>
                  </a:moveTo>
                  <a:lnTo>
                    <a:pt x="853249" y="757"/>
                  </a:lnTo>
                  <a:lnTo>
                    <a:pt x="853249" y="107882"/>
                  </a:lnTo>
                  <a:lnTo>
                    <a:pt x="867573" y="107882"/>
                  </a:lnTo>
                  <a:close/>
                  <a:moveTo>
                    <a:pt x="999284" y="757"/>
                  </a:moveTo>
                  <a:lnTo>
                    <a:pt x="907024" y="757"/>
                  </a:lnTo>
                  <a:lnTo>
                    <a:pt x="907024" y="12840"/>
                  </a:lnTo>
                  <a:lnTo>
                    <a:pt x="946161" y="12840"/>
                  </a:lnTo>
                  <a:lnTo>
                    <a:pt x="946161" y="107882"/>
                  </a:lnTo>
                  <a:lnTo>
                    <a:pt x="960485" y="107882"/>
                  </a:lnTo>
                  <a:lnTo>
                    <a:pt x="960485" y="12840"/>
                  </a:lnTo>
                  <a:lnTo>
                    <a:pt x="999492" y="12840"/>
                  </a:lnTo>
                  <a:close/>
                  <a:moveTo>
                    <a:pt x="1021566" y="757"/>
                  </a:moveTo>
                  <a:lnTo>
                    <a:pt x="1064382" y="68607"/>
                  </a:lnTo>
                  <a:lnTo>
                    <a:pt x="1064382" y="107986"/>
                  </a:lnTo>
                  <a:lnTo>
                    <a:pt x="1078681" y="107986"/>
                  </a:lnTo>
                  <a:lnTo>
                    <a:pt x="1078681" y="68842"/>
                  </a:lnTo>
                  <a:lnTo>
                    <a:pt x="1121680" y="809"/>
                  </a:lnTo>
                  <a:lnTo>
                    <a:pt x="1106025" y="809"/>
                  </a:lnTo>
                  <a:lnTo>
                    <a:pt x="1071610" y="56577"/>
                  </a:lnTo>
                  <a:lnTo>
                    <a:pt x="1037404" y="757"/>
                  </a:lnTo>
                  <a:close/>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19" name="Freeform: Shape 20"/>
            <p:cNvSpPr/>
            <p:nvPr/>
          </p:nvSpPr>
          <p:spPr>
            <a:xfrm>
              <a:off x="1078433" y="614976"/>
              <a:ext cx="1262495" cy="108985"/>
            </a:xfrm>
            <a:custGeom>
              <a:avLst/>
              <a:gdLst>
                <a:gd name="connsiteX0" fmla="*/ 14324 w 1262495"/>
                <a:gd name="connsiteY0" fmla="*/ 580 h 108985"/>
                <a:gd name="connsiteX1" fmla="*/ 0 w 1262495"/>
                <a:gd name="connsiteY1" fmla="*/ 580 h 108985"/>
                <a:gd name="connsiteX2" fmla="*/ 0 w 1262495"/>
                <a:gd name="connsiteY2" fmla="*/ 107575 h 108985"/>
                <a:gd name="connsiteX3" fmla="*/ 14324 w 1262495"/>
                <a:gd name="connsiteY3" fmla="*/ 107575 h 108985"/>
                <a:gd name="connsiteX4" fmla="*/ 54218 w 1262495"/>
                <a:gd name="connsiteY4" fmla="*/ 580 h 108985"/>
                <a:gd name="connsiteX5" fmla="*/ 97035 w 1262495"/>
                <a:gd name="connsiteY5" fmla="*/ 68431 h 108985"/>
                <a:gd name="connsiteX6" fmla="*/ 97035 w 1262495"/>
                <a:gd name="connsiteY6" fmla="*/ 107784 h 108985"/>
                <a:gd name="connsiteX7" fmla="*/ 111359 w 1262495"/>
                <a:gd name="connsiteY7" fmla="*/ 107784 h 108985"/>
                <a:gd name="connsiteX8" fmla="*/ 111359 w 1262495"/>
                <a:gd name="connsiteY8" fmla="*/ 68744 h 108985"/>
                <a:gd name="connsiteX9" fmla="*/ 154332 w 1262495"/>
                <a:gd name="connsiteY9" fmla="*/ 711 h 108985"/>
                <a:gd name="connsiteX10" fmla="*/ 138677 w 1262495"/>
                <a:gd name="connsiteY10" fmla="*/ 711 h 108985"/>
                <a:gd name="connsiteX11" fmla="*/ 104132 w 1262495"/>
                <a:gd name="connsiteY11" fmla="*/ 56505 h 108985"/>
                <a:gd name="connsiteX12" fmla="*/ 69899 w 1262495"/>
                <a:gd name="connsiteY12" fmla="*/ 711 h 108985"/>
                <a:gd name="connsiteX13" fmla="*/ 224571 w 1262495"/>
                <a:gd name="connsiteY13" fmla="*/ 92674 h 108985"/>
                <a:gd name="connsiteX14" fmla="*/ 214134 w 1262495"/>
                <a:gd name="connsiteY14" fmla="*/ 83384 h 108985"/>
                <a:gd name="connsiteX15" fmla="*/ 208577 w 1262495"/>
                <a:gd name="connsiteY15" fmla="*/ 70205 h 108985"/>
                <a:gd name="connsiteX16" fmla="*/ 206907 w 1262495"/>
                <a:gd name="connsiteY16" fmla="*/ 54730 h 108985"/>
                <a:gd name="connsiteX17" fmla="*/ 206907 w 1262495"/>
                <a:gd name="connsiteY17" fmla="*/ 580 h 108985"/>
                <a:gd name="connsiteX18" fmla="*/ 192582 w 1262495"/>
                <a:gd name="connsiteY18" fmla="*/ 580 h 108985"/>
                <a:gd name="connsiteX19" fmla="*/ 192582 w 1262495"/>
                <a:gd name="connsiteY19" fmla="*/ 54730 h 108985"/>
                <a:gd name="connsiteX20" fmla="*/ 195035 w 1262495"/>
                <a:gd name="connsiteY20" fmla="*/ 74720 h 108985"/>
                <a:gd name="connsiteX21" fmla="*/ 203149 w 1262495"/>
                <a:gd name="connsiteY21" fmla="*/ 91917 h 108985"/>
                <a:gd name="connsiteX22" fmla="*/ 218048 w 1262495"/>
                <a:gd name="connsiteY22" fmla="*/ 103922 h 108985"/>
                <a:gd name="connsiteX23" fmla="*/ 240800 w 1262495"/>
                <a:gd name="connsiteY23" fmla="*/ 108436 h 108985"/>
                <a:gd name="connsiteX24" fmla="*/ 263030 w 1262495"/>
                <a:gd name="connsiteY24" fmla="*/ 104156 h 108985"/>
                <a:gd name="connsiteX25" fmla="*/ 277902 w 1262495"/>
                <a:gd name="connsiteY25" fmla="*/ 92439 h 108985"/>
                <a:gd name="connsiteX26" fmla="*/ 286251 w 1262495"/>
                <a:gd name="connsiteY26" fmla="*/ 75320 h 108985"/>
                <a:gd name="connsiteX27" fmla="*/ 288861 w 1262495"/>
                <a:gd name="connsiteY27" fmla="*/ 54730 h 108985"/>
                <a:gd name="connsiteX28" fmla="*/ 288861 w 1262495"/>
                <a:gd name="connsiteY28" fmla="*/ 580 h 108985"/>
                <a:gd name="connsiteX29" fmla="*/ 274536 w 1262495"/>
                <a:gd name="connsiteY29" fmla="*/ 580 h 108985"/>
                <a:gd name="connsiteX30" fmla="*/ 274536 w 1262495"/>
                <a:gd name="connsiteY30" fmla="*/ 54730 h 108985"/>
                <a:gd name="connsiteX31" fmla="*/ 272945 w 1262495"/>
                <a:gd name="connsiteY31" fmla="*/ 69892 h 108985"/>
                <a:gd name="connsiteX32" fmla="*/ 267439 w 1262495"/>
                <a:gd name="connsiteY32" fmla="*/ 83175 h 108985"/>
                <a:gd name="connsiteX33" fmla="*/ 257003 w 1262495"/>
                <a:gd name="connsiteY33" fmla="*/ 92596 h 108985"/>
                <a:gd name="connsiteX34" fmla="*/ 240591 w 1262495"/>
                <a:gd name="connsiteY34" fmla="*/ 96223 h 108985"/>
                <a:gd name="connsiteX35" fmla="*/ 224440 w 1262495"/>
                <a:gd name="connsiteY35" fmla="*/ 92674 h 108985"/>
                <a:gd name="connsiteX36" fmla="*/ 419710 w 1262495"/>
                <a:gd name="connsiteY36" fmla="*/ 107679 h 108985"/>
                <a:gd name="connsiteX37" fmla="*/ 431790 w 1262495"/>
                <a:gd name="connsiteY37" fmla="*/ 107679 h 108985"/>
                <a:gd name="connsiteX38" fmla="*/ 431790 w 1262495"/>
                <a:gd name="connsiteY38" fmla="*/ 685 h 108985"/>
                <a:gd name="connsiteX39" fmla="*/ 417466 w 1262495"/>
                <a:gd name="connsiteY39" fmla="*/ 685 h 108985"/>
                <a:gd name="connsiteX40" fmla="*/ 417466 w 1262495"/>
                <a:gd name="connsiteY40" fmla="*/ 83984 h 108985"/>
                <a:gd name="connsiteX41" fmla="*/ 347436 w 1262495"/>
                <a:gd name="connsiteY41" fmla="*/ 476 h 108985"/>
                <a:gd name="connsiteX42" fmla="*/ 336295 w 1262495"/>
                <a:gd name="connsiteY42" fmla="*/ 476 h 108985"/>
                <a:gd name="connsiteX43" fmla="*/ 336295 w 1262495"/>
                <a:gd name="connsiteY43" fmla="*/ 107471 h 108985"/>
                <a:gd name="connsiteX44" fmla="*/ 350619 w 1262495"/>
                <a:gd name="connsiteY44" fmla="*/ 107471 h 108985"/>
                <a:gd name="connsiteX45" fmla="*/ 350619 w 1262495"/>
                <a:gd name="connsiteY45" fmla="*/ 25920 h 108985"/>
                <a:gd name="connsiteX46" fmla="*/ 496315 w 1262495"/>
                <a:gd name="connsiteY46" fmla="*/ 685 h 108985"/>
                <a:gd name="connsiteX47" fmla="*/ 482121 w 1262495"/>
                <a:gd name="connsiteY47" fmla="*/ 685 h 108985"/>
                <a:gd name="connsiteX48" fmla="*/ 482121 w 1262495"/>
                <a:gd name="connsiteY48" fmla="*/ 107679 h 108985"/>
                <a:gd name="connsiteX49" fmla="*/ 496446 w 1262495"/>
                <a:gd name="connsiteY49" fmla="*/ 107679 h 108985"/>
                <a:gd name="connsiteX50" fmla="*/ 535766 w 1262495"/>
                <a:gd name="connsiteY50" fmla="*/ 685 h 108985"/>
                <a:gd name="connsiteX51" fmla="*/ 582078 w 1262495"/>
                <a:gd name="connsiteY51" fmla="*/ 107679 h 108985"/>
                <a:gd name="connsiteX52" fmla="*/ 594498 w 1262495"/>
                <a:gd name="connsiteY52" fmla="*/ 107679 h 108985"/>
                <a:gd name="connsiteX53" fmla="*/ 640654 w 1262495"/>
                <a:gd name="connsiteY53" fmla="*/ 685 h 108985"/>
                <a:gd name="connsiteX54" fmla="*/ 625547 w 1262495"/>
                <a:gd name="connsiteY54" fmla="*/ 685 h 108985"/>
                <a:gd name="connsiteX55" fmla="*/ 588288 w 1262495"/>
                <a:gd name="connsiteY55" fmla="*/ 90743 h 108985"/>
                <a:gd name="connsiteX56" fmla="*/ 550899 w 1262495"/>
                <a:gd name="connsiteY56" fmla="*/ 685 h 108985"/>
                <a:gd name="connsiteX57" fmla="*/ 694559 w 1262495"/>
                <a:gd name="connsiteY57" fmla="*/ 95727 h 108985"/>
                <a:gd name="connsiteX58" fmla="*/ 694559 w 1262495"/>
                <a:gd name="connsiteY58" fmla="*/ 58645 h 108985"/>
                <a:gd name="connsiteX59" fmla="*/ 747578 w 1262495"/>
                <a:gd name="connsiteY59" fmla="*/ 58645 h 108985"/>
                <a:gd name="connsiteX60" fmla="*/ 747578 w 1262495"/>
                <a:gd name="connsiteY60" fmla="*/ 47345 h 108985"/>
                <a:gd name="connsiteX61" fmla="*/ 694690 w 1262495"/>
                <a:gd name="connsiteY61" fmla="*/ 47345 h 108985"/>
                <a:gd name="connsiteX62" fmla="*/ 694690 w 1262495"/>
                <a:gd name="connsiteY62" fmla="*/ 12637 h 108985"/>
                <a:gd name="connsiteX63" fmla="*/ 755666 w 1262495"/>
                <a:gd name="connsiteY63" fmla="*/ 12637 h 108985"/>
                <a:gd name="connsiteX64" fmla="*/ 755666 w 1262495"/>
                <a:gd name="connsiteY64" fmla="*/ 580 h 108985"/>
                <a:gd name="connsiteX65" fmla="*/ 680392 w 1262495"/>
                <a:gd name="connsiteY65" fmla="*/ 580 h 108985"/>
                <a:gd name="connsiteX66" fmla="*/ 680392 w 1262495"/>
                <a:gd name="connsiteY66" fmla="*/ 107575 h 108985"/>
                <a:gd name="connsiteX67" fmla="*/ 757101 w 1262495"/>
                <a:gd name="connsiteY67" fmla="*/ 107575 h 108985"/>
                <a:gd name="connsiteX68" fmla="*/ 757101 w 1262495"/>
                <a:gd name="connsiteY68" fmla="*/ 95623 h 108985"/>
                <a:gd name="connsiteX69" fmla="*/ 873913 w 1262495"/>
                <a:gd name="connsiteY69" fmla="*/ 12219 h 108985"/>
                <a:gd name="connsiteX70" fmla="*/ 857528 w 1262495"/>
                <a:gd name="connsiteY70" fmla="*/ 3321 h 108985"/>
                <a:gd name="connsiteX71" fmla="*/ 836837 w 1262495"/>
                <a:gd name="connsiteY71" fmla="*/ 6 h 108985"/>
                <a:gd name="connsiteX72" fmla="*/ 820608 w 1262495"/>
                <a:gd name="connsiteY72" fmla="*/ 2042 h 108985"/>
                <a:gd name="connsiteX73" fmla="*/ 807719 w 1262495"/>
                <a:gd name="connsiteY73" fmla="*/ 8148 h 108985"/>
                <a:gd name="connsiteX74" fmla="*/ 799265 w 1262495"/>
                <a:gd name="connsiteY74" fmla="*/ 18117 h 108985"/>
                <a:gd name="connsiteX75" fmla="*/ 796238 w 1262495"/>
                <a:gd name="connsiteY75" fmla="*/ 31687 h 108985"/>
                <a:gd name="connsiteX76" fmla="*/ 798482 w 1262495"/>
                <a:gd name="connsiteY76" fmla="*/ 42543 h 108985"/>
                <a:gd name="connsiteX77" fmla="*/ 805083 w 1262495"/>
                <a:gd name="connsiteY77" fmla="*/ 50372 h 108985"/>
                <a:gd name="connsiteX78" fmla="*/ 815964 w 1262495"/>
                <a:gd name="connsiteY78" fmla="*/ 55800 h 108985"/>
                <a:gd name="connsiteX79" fmla="*/ 831097 w 1262495"/>
                <a:gd name="connsiteY79" fmla="*/ 60028 h 108985"/>
                <a:gd name="connsiteX80" fmla="*/ 845030 w 1262495"/>
                <a:gd name="connsiteY80" fmla="*/ 63577 h 108985"/>
                <a:gd name="connsiteX81" fmla="*/ 855310 w 1262495"/>
                <a:gd name="connsiteY81" fmla="*/ 67569 h 108985"/>
                <a:gd name="connsiteX82" fmla="*/ 861572 w 1262495"/>
                <a:gd name="connsiteY82" fmla="*/ 72919 h 108985"/>
                <a:gd name="connsiteX83" fmla="*/ 863737 w 1262495"/>
                <a:gd name="connsiteY83" fmla="*/ 80539 h 108985"/>
                <a:gd name="connsiteX84" fmla="*/ 857058 w 1262495"/>
                <a:gd name="connsiteY84" fmla="*/ 92752 h 108985"/>
                <a:gd name="connsiteX85" fmla="*/ 838272 w 1262495"/>
                <a:gd name="connsiteY85" fmla="*/ 96849 h 108985"/>
                <a:gd name="connsiteX86" fmla="*/ 825774 w 1262495"/>
                <a:gd name="connsiteY86" fmla="*/ 95545 h 108985"/>
                <a:gd name="connsiteX87" fmla="*/ 814633 w 1262495"/>
                <a:gd name="connsiteY87" fmla="*/ 92230 h 108985"/>
                <a:gd name="connsiteX88" fmla="*/ 805397 w 1262495"/>
                <a:gd name="connsiteY88" fmla="*/ 87637 h 108985"/>
                <a:gd name="connsiteX89" fmla="*/ 798795 w 1262495"/>
                <a:gd name="connsiteY89" fmla="*/ 82418 h 108985"/>
                <a:gd name="connsiteX90" fmla="*/ 791959 w 1262495"/>
                <a:gd name="connsiteY90" fmla="*/ 93874 h 108985"/>
                <a:gd name="connsiteX91" fmla="*/ 813198 w 1262495"/>
                <a:gd name="connsiteY91" fmla="*/ 105122 h 108985"/>
                <a:gd name="connsiteX92" fmla="*/ 837959 w 1262495"/>
                <a:gd name="connsiteY92" fmla="*/ 108984 h 108985"/>
                <a:gd name="connsiteX93" fmla="*/ 854188 w 1262495"/>
                <a:gd name="connsiteY93" fmla="*/ 107236 h 108985"/>
                <a:gd name="connsiteX94" fmla="*/ 867234 w 1262495"/>
                <a:gd name="connsiteY94" fmla="*/ 101808 h 108985"/>
                <a:gd name="connsiteX95" fmla="*/ 875922 w 1262495"/>
                <a:gd name="connsiteY95" fmla="*/ 92439 h 108985"/>
                <a:gd name="connsiteX96" fmla="*/ 879105 w 1262495"/>
                <a:gd name="connsiteY96" fmla="*/ 79104 h 108985"/>
                <a:gd name="connsiteX97" fmla="*/ 876496 w 1262495"/>
                <a:gd name="connsiteY97" fmla="*/ 66891 h 108985"/>
                <a:gd name="connsiteX98" fmla="*/ 868851 w 1262495"/>
                <a:gd name="connsiteY98" fmla="*/ 58436 h 108985"/>
                <a:gd name="connsiteX99" fmla="*/ 856745 w 1262495"/>
                <a:gd name="connsiteY99" fmla="*/ 52642 h 108985"/>
                <a:gd name="connsiteX100" fmla="*/ 840933 w 1262495"/>
                <a:gd name="connsiteY100" fmla="*/ 48493 h 108985"/>
                <a:gd name="connsiteX101" fmla="*/ 827705 w 1262495"/>
                <a:gd name="connsiteY101" fmla="*/ 45309 h 108985"/>
                <a:gd name="connsiteX102" fmla="*/ 818390 w 1262495"/>
                <a:gd name="connsiteY102" fmla="*/ 41760 h 108985"/>
                <a:gd name="connsiteX103" fmla="*/ 812885 w 1262495"/>
                <a:gd name="connsiteY103" fmla="*/ 36880 h 108985"/>
                <a:gd name="connsiteX104" fmla="*/ 811163 w 1262495"/>
                <a:gd name="connsiteY104" fmla="*/ 29626 h 108985"/>
                <a:gd name="connsiteX105" fmla="*/ 817268 w 1262495"/>
                <a:gd name="connsiteY105" fmla="*/ 16812 h 108985"/>
                <a:gd name="connsiteX106" fmla="*/ 836628 w 1262495"/>
                <a:gd name="connsiteY106" fmla="*/ 12115 h 108985"/>
                <a:gd name="connsiteX107" fmla="*/ 846413 w 1262495"/>
                <a:gd name="connsiteY107" fmla="*/ 13107 h 108985"/>
                <a:gd name="connsiteX108" fmla="*/ 855075 w 1262495"/>
                <a:gd name="connsiteY108" fmla="*/ 15716 h 108985"/>
                <a:gd name="connsiteX109" fmla="*/ 862250 w 1262495"/>
                <a:gd name="connsiteY109" fmla="*/ 19265 h 108985"/>
                <a:gd name="connsiteX110" fmla="*/ 867469 w 1262495"/>
                <a:gd name="connsiteY110" fmla="*/ 23336 h 108985"/>
                <a:gd name="connsiteX111" fmla="*/ 936533 w 1262495"/>
                <a:gd name="connsiteY111" fmla="*/ 763 h 108985"/>
                <a:gd name="connsiteX112" fmla="*/ 922209 w 1262495"/>
                <a:gd name="connsiteY112" fmla="*/ 763 h 108985"/>
                <a:gd name="connsiteX113" fmla="*/ 922209 w 1262495"/>
                <a:gd name="connsiteY113" fmla="*/ 107758 h 108985"/>
                <a:gd name="connsiteX114" fmla="*/ 936533 w 1262495"/>
                <a:gd name="connsiteY114" fmla="*/ 107758 h 108985"/>
                <a:gd name="connsiteX115" fmla="*/ 1069418 w 1262495"/>
                <a:gd name="connsiteY115" fmla="*/ 763 h 108985"/>
                <a:gd name="connsiteX116" fmla="*/ 977106 w 1262495"/>
                <a:gd name="connsiteY116" fmla="*/ 763 h 108985"/>
                <a:gd name="connsiteX117" fmla="*/ 977106 w 1262495"/>
                <a:gd name="connsiteY117" fmla="*/ 12820 h 108985"/>
                <a:gd name="connsiteX118" fmla="*/ 1016243 w 1262495"/>
                <a:gd name="connsiteY118" fmla="*/ 12820 h 108985"/>
                <a:gd name="connsiteX119" fmla="*/ 1016243 w 1262495"/>
                <a:gd name="connsiteY119" fmla="*/ 107862 h 108985"/>
                <a:gd name="connsiteX120" fmla="*/ 1030567 w 1262495"/>
                <a:gd name="connsiteY120" fmla="*/ 107862 h 108985"/>
                <a:gd name="connsiteX121" fmla="*/ 1030567 w 1262495"/>
                <a:gd name="connsiteY121" fmla="*/ 12637 h 108985"/>
                <a:gd name="connsiteX122" fmla="*/ 1069705 w 1262495"/>
                <a:gd name="connsiteY122" fmla="*/ 12637 h 108985"/>
                <a:gd name="connsiteX123" fmla="*/ 1186517 w 1262495"/>
                <a:gd name="connsiteY123" fmla="*/ 763 h 108985"/>
                <a:gd name="connsiteX124" fmla="*/ 1186517 w 1262495"/>
                <a:gd name="connsiteY124" fmla="*/ 47058 h 108985"/>
                <a:gd name="connsiteX125" fmla="*/ 1124315 w 1262495"/>
                <a:gd name="connsiteY125" fmla="*/ 47058 h 108985"/>
                <a:gd name="connsiteX126" fmla="*/ 1124315 w 1262495"/>
                <a:gd name="connsiteY126" fmla="*/ 580 h 108985"/>
                <a:gd name="connsiteX127" fmla="*/ 1109990 w 1262495"/>
                <a:gd name="connsiteY127" fmla="*/ 580 h 108985"/>
                <a:gd name="connsiteX128" fmla="*/ 1109990 w 1262495"/>
                <a:gd name="connsiteY128" fmla="*/ 107575 h 108985"/>
                <a:gd name="connsiteX129" fmla="*/ 1124315 w 1262495"/>
                <a:gd name="connsiteY129" fmla="*/ 107575 h 108985"/>
                <a:gd name="connsiteX130" fmla="*/ 1124315 w 1262495"/>
                <a:gd name="connsiteY130" fmla="*/ 58958 h 108985"/>
                <a:gd name="connsiteX131" fmla="*/ 1186543 w 1262495"/>
                <a:gd name="connsiteY131" fmla="*/ 58958 h 108985"/>
                <a:gd name="connsiteX132" fmla="*/ 1186543 w 1262495"/>
                <a:gd name="connsiteY132" fmla="*/ 107679 h 108985"/>
                <a:gd name="connsiteX133" fmla="*/ 1200868 w 1262495"/>
                <a:gd name="connsiteY133" fmla="*/ 107679 h 108985"/>
                <a:gd name="connsiteX134" fmla="*/ 1200868 w 1262495"/>
                <a:gd name="connsiteY134" fmla="*/ 685 h 108985"/>
                <a:gd name="connsiteX135" fmla="*/ 1262496 w 1262495"/>
                <a:gd name="connsiteY135" fmla="*/ 763 h 108985"/>
                <a:gd name="connsiteX136" fmla="*/ 1248146 w 1262495"/>
                <a:gd name="connsiteY136" fmla="*/ 763 h 108985"/>
                <a:gd name="connsiteX137" fmla="*/ 1248146 w 1262495"/>
                <a:gd name="connsiteY137" fmla="*/ 107758 h 108985"/>
                <a:gd name="connsiteX138" fmla="*/ 1262496 w 1262495"/>
                <a:gd name="connsiteY138" fmla="*/ 107758 h 108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1262495" h="108985">
                  <a:moveTo>
                    <a:pt x="14324" y="580"/>
                  </a:moveTo>
                  <a:lnTo>
                    <a:pt x="0" y="580"/>
                  </a:lnTo>
                  <a:lnTo>
                    <a:pt x="0" y="107575"/>
                  </a:lnTo>
                  <a:lnTo>
                    <a:pt x="14324" y="107575"/>
                  </a:lnTo>
                  <a:close/>
                  <a:moveTo>
                    <a:pt x="54218" y="580"/>
                  </a:moveTo>
                  <a:lnTo>
                    <a:pt x="97035" y="68431"/>
                  </a:lnTo>
                  <a:lnTo>
                    <a:pt x="97035" y="107784"/>
                  </a:lnTo>
                  <a:lnTo>
                    <a:pt x="111359" y="107784"/>
                  </a:lnTo>
                  <a:lnTo>
                    <a:pt x="111359" y="68744"/>
                  </a:lnTo>
                  <a:lnTo>
                    <a:pt x="154332" y="711"/>
                  </a:lnTo>
                  <a:lnTo>
                    <a:pt x="138677" y="711"/>
                  </a:lnTo>
                  <a:lnTo>
                    <a:pt x="104132" y="56505"/>
                  </a:lnTo>
                  <a:lnTo>
                    <a:pt x="69899" y="711"/>
                  </a:lnTo>
                  <a:close/>
                  <a:moveTo>
                    <a:pt x="224571" y="92674"/>
                  </a:moveTo>
                  <a:cubicBezTo>
                    <a:pt x="220396" y="90458"/>
                    <a:pt x="216819" y="87272"/>
                    <a:pt x="214134" y="83384"/>
                  </a:cubicBezTo>
                  <a:cubicBezTo>
                    <a:pt x="211473" y="79378"/>
                    <a:pt x="209586" y="74908"/>
                    <a:pt x="208577" y="70205"/>
                  </a:cubicBezTo>
                  <a:cubicBezTo>
                    <a:pt x="207460" y="65122"/>
                    <a:pt x="206901" y="59934"/>
                    <a:pt x="206907" y="54730"/>
                  </a:cubicBezTo>
                  <a:lnTo>
                    <a:pt x="206907" y="580"/>
                  </a:lnTo>
                  <a:lnTo>
                    <a:pt x="192582" y="580"/>
                  </a:lnTo>
                  <a:lnTo>
                    <a:pt x="192582" y="54730"/>
                  </a:lnTo>
                  <a:cubicBezTo>
                    <a:pt x="192567" y="61468"/>
                    <a:pt x="193391" y="68185"/>
                    <a:pt x="195035" y="74720"/>
                  </a:cubicBezTo>
                  <a:cubicBezTo>
                    <a:pt x="196567" y="80936"/>
                    <a:pt x="199324" y="86784"/>
                    <a:pt x="203149" y="91917"/>
                  </a:cubicBezTo>
                  <a:cubicBezTo>
                    <a:pt x="207100" y="97037"/>
                    <a:pt x="212206" y="101150"/>
                    <a:pt x="218048" y="103922"/>
                  </a:cubicBezTo>
                  <a:cubicBezTo>
                    <a:pt x="225189" y="107144"/>
                    <a:pt x="232970" y="108687"/>
                    <a:pt x="240800" y="108436"/>
                  </a:cubicBezTo>
                  <a:cubicBezTo>
                    <a:pt x="248431" y="108645"/>
                    <a:pt x="256019" y="107184"/>
                    <a:pt x="263030" y="104156"/>
                  </a:cubicBezTo>
                  <a:cubicBezTo>
                    <a:pt x="268846" y="101487"/>
                    <a:pt x="273944" y="97470"/>
                    <a:pt x="277902" y="92439"/>
                  </a:cubicBezTo>
                  <a:cubicBezTo>
                    <a:pt x="281795" y="87343"/>
                    <a:pt x="284631" y="81523"/>
                    <a:pt x="286251" y="75320"/>
                  </a:cubicBezTo>
                  <a:cubicBezTo>
                    <a:pt x="288026" y="68603"/>
                    <a:pt x="288902" y="61680"/>
                    <a:pt x="288861" y="54730"/>
                  </a:cubicBezTo>
                  <a:lnTo>
                    <a:pt x="288861" y="580"/>
                  </a:lnTo>
                  <a:lnTo>
                    <a:pt x="274536" y="580"/>
                  </a:lnTo>
                  <a:lnTo>
                    <a:pt x="274536" y="54730"/>
                  </a:lnTo>
                  <a:cubicBezTo>
                    <a:pt x="274531" y="59827"/>
                    <a:pt x="273996" y="64908"/>
                    <a:pt x="272945" y="69892"/>
                  </a:cubicBezTo>
                  <a:cubicBezTo>
                    <a:pt x="271982" y="74634"/>
                    <a:pt x="270114" y="79143"/>
                    <a:pt x="267439" y="83175"/>
                  </a:cubicBezTo>
                  <a:cubicBezTo>
                    <a:pt x="264754" y="87097"/>
                    <a:pt x="261177" y="90325"/>
                    <a:pt x="257003" y="92596"/>
                  </a:cubicBezTo>
                  <a:cubicBezTo>
                    <a:pt x="251928" y="95174"/>
                    <a:pt x="246279" y="96421"/>
                    <a:pt x="240591" y="96223"/>
                  </a:cubicBezTo>
                  <a:cubicBezTo>
                    <a:pt x="234994" y="96427"/>
                    <a:pt x="229437" y="95205"/>
                    <a:pt x="224440" y="92674"/>
                  </a:cubicBezTo>
                  <a:moveTo>
                    <a:pt x="419710" y="107679"/>
                  </a:moveTo>
                  <a:lnTo>
                    <a:pt x="431790" y="107679"/>
                  </a:lnTo>
                  <a:lnTo>
                    <a:pt x="431790" y="685"/>
                  </a:lnTo>
                  <a:lnTo>
                    <a:pt x="417466" y="685"/>
                  </a:lnTo>
                  <a:lnTo>
                    <a:pt x="417466" y="83984"/>
                  </a:lnTo>
                  <a:lnTo>
                    <a:pt x="347436" y="476"/>
                  </a:lnTo>
                  <a:lnTo>
                    <a:pt x="336295" y="476"/>
                  </a:lnTo>
                  <a:lnTo>
                    <a:pt x="336295" y="107471"/>
                  </a:lnTo>
                  <a:lnTo>
                    <a:pt x="350619" y="107471"/>
                  </a:lnTo>
                  <a:lnTo>
                    <a:pt x="350619" y="25920"/>
                  </a:lnTo>
                  <a:close/>
                  <a:moveTo>
                    <a:pt x="496315" y="685"/>
                  </a:moveTo>
                  <a:lnTo>
                    <a:pt x="482121" y="685"/>
                  </a:lnTo>
                  <a:lnTo>
                    <a:pt x="482121" y="107679"/>
                  </a:lnTo>
                  <a:lnTo>
                    <a:pt x="496446" y="107679"/>
                  </a:lnTo>
                  <a:close/>
                  <a:moveTo>
                    <a:pt x="535766" y="685"/>
                  </a:moveTo>
                  <a:lnTo>
                    <a:pt x="582078" y="107679"/>
                  </a:lnTo>
                  <a:lnTo>
                    <a:pt x="594498" y="107679"/>
                  </a:lnTo>
                  <a:lnTo>
                    <a:pt x="640654" y="685"/>
                  </a:lnTo>
                  <a:lnTo>
                    <a:pt x="625547" y="685"/>
                  </a:lnTo>
                  <a:lnTo>
                    <a:pt x="588288" y="90743"/>
                  </a:lnTo>
                  <a:lnTo>
                    <a:pt x="550899" y="685"/>
                  </a:lnTo>
                  <a:close/>
                  <a:moveTo>
                    <a:pt x="694559" y="95727"/>
                  </a:moveTo>
                  <a:lnTo>
                    <a:pt x="694559" y="58645"/>
                  </a:lnTo>
                  <a:lnTo>
                    <a:pt x="747578" y="58645"/>
                  </a:lnTo>
                  <a:lnTo>
                    <a:pt x="747578" y="47345"/>
                  </a:lnTo>
                  <a:lnTo>
                    <a:pt x="694690" y="47345"/>
                  </a:lnTo>
                  <a:lnTo>
                    <a:pt x="694690" y="12637"/>
                  </a:lnTo>
                  <a:lnTo>
                    <a:pt x="755666" y="12637"/>
                  </a:lnTo>
                  <a:lnTo>
                    <a:pt x="755666" y="580"/>
                  </a:lnTo>
                  <a:lnTo>
                    <a:pt x="680392" y="580"/>
                  </a:lnTo>
                  <a:lnTo>
                    <a:pt x="680392" y="107575"/>
                  </a:lnTo>
                  <a:lnTo>
                    <a:pt x="757101" y="107575"/>
                  </a:lnTo>
                  <a:lnTo>
                    <a:pt x="757101" y="95623"/>
                  </a:lnTo>
                  <a:close/>
                  <a:moveTo>
                    <a:pt x="873913" y="12219"/>
                  </a:moveTo>
                  <a:cubicBezTo>
                    <a:pt x="868961" y="8396"/>
                    <a:pt x="863430" y="5393"/>
                    <a:pt x="857528" y="3321"/>
                  </a:cubicBezTo>
                  <a:cubicBezTo>
                    <a:pt x="850874" y="1024"/>
                    <a:pt x="843874" y="-95"/>
                    <a:pt x="836837" y="6"/>
                  </a:cubicBezTo>
                  <a:cubicBezTo>
                    <a:pt x="831360" y="-41"/>
                    <a:pt x="825902" y="646"/>
                    <a:pt x="820608" y="2042"/>
                  </a:cubicBezTo>
                  <a:cubicBezTo>
                    <a:pt x="815958" y="3224"/>
                    <a:pt x="811580" y="5299"/>
                    <a:pt x="807719" y="8148"/>
                  </a:cubicBezTo>
                  <a:cubicBezTo>
                    <a:pt x="804173" y="10776"/>
                    <a:pt x="801279" y="14187"/>
                    <a:pt x="799265" y="18117"/>
                  </a:cubicBezTo>
                  <a:cubicBezTo>
                    <a:pt x="797180" y="22332"/>
                    <a:pt x="796144" y="26987"/>
                    <a:pt x="796238" y="31687"/>
                  </a:cubicBezTo>
                  <a:cubicBezTo>
                    <a:pt x="796129" y="35432"/>
                    <a:pt x="796896" y="39151"/>
                    <a:pt x="798482" y="42543"/>
                  </a:cubicBezTo>
                  <a:cubicBezTo>
                    <a:pt x="799990" y="45664"/>
                    <a:pt x="802260" y="48357"/>
                    <a:pt x="805083" y="50372"/>
                  </a:cubicBezTo>
                  <a:cubicBezTo>
                    <a:pt x="808431" y="52695"/>
                    <a:pt x="812094" y="54524"/>
                    <a:pt x="815964" y="55800"/>
                  </a:cubicBezTo>
                  <a:cubicBezTo>
                    <a:pt x="820929" y="57478"/>
                    <a:pt x="825980" y="58890"/>
                    <a:pt x="831097" y="60028"/>
                  </a:cubicBezTo>
                  <a:cubicBezTo>
                    <a:pt x="836315" y="61228"/>
                    <a:pt x="840933" y="62402"/>
                    <a:pt x="845030" y="63577"/>
                  </a:cubicBezTo>
                  <a:cubicBezTo>
                    <a:pt x="848597" y="64519"/>
                    <a:pt x="852043" y="65858"/>
                    <a:pt x="855310" y="67569"/>
                  </a:cubicBezTo>
                  <a:cubicBezTo>
                    <a:pt x="857786" y="68840"/>
                    <a:pt x="859931" y="70672"/>
                    <a:pt x="861572" y="72919"/>
                  </a:cubicBezTo>
                  <a:cubicBezTo>
                    <a:pt x="863067" y="75174"/>
                    <a:pt x="863824" y="77836"/>
                    <a:pt x="863737" y="80539"/>
                  </a:cubicBezTo>
                  <a:cubicBezTo>
                    <a:pt x="863975" y="85539"/>
                    <a:pt x="861397" y="90255"/>
                    <a:pt x="857058" y="92752"/>
                  </a:cubicBezTo>
                  <a:cubicBezTo>
                    <a:pt x="851284" y="95798"/>
                    <a:pt x="844790" y="97212"/>
                    <a:pt x="838272" y="96849"/>
                  </a:cubicBezTo>
                  <a:cubicBezTo>
                    <a:pt x="834071" y="96862"/>
                    <a:pt x="829881" y="96424"/>
                    <a:pt x="825774" y="95545"/>
                  </a:cubicBezTo>
                  <a:cubicBezTo>
                    <a:pt x="821978" y="94743"/>
                    <a:pt x="818252" y="93637"/>
                    <a:pt x="814633" y="92230"/>
                  </a:cubicBezTo>
                  <a:cubicBezTo>
                    <a:pt x="811421" y="90986"/>
                    <a:pt x="808329" y="89448"/>
                    <a:pt x="805397" y="87637"/>
                  </a:cubicBezTo>
                  <a:cubicBezTo>
                    <a:pt x="803007" y="86153"/>
                    <a:pt x="800791" y="84402"/>
                    <a:pt x="798795" y="82418"/>
                  </a:cubicBezTo>
                  <a:lnTo>
                    <a:pt x="791959" y="93874"/>
                  </a:lnTo>
                  <a:cubicBezTo>
                    <a:pt x="798339" y="98820"/>
                    <a:pt x="805524" y="102624"/>
                    <a:pt x="813198" y="105122"/>
                  </a:cubicBezTo>
                  <a:cubicBezTo>
                    <a:pt x="821192" y="107718"/>
                    <a:pt x="829552" y="109023"/>
                    <a:pt x="837959" y="108984"/>
                  </a:cubicBezTo>
                  <a:cubicBezTo>
                    <a:pt x="843417" y="109015"/>
                    <a:pt x="848863" y="108428"/>
                    <a:pt x="854188" y="107236"/>
                  </a:cubicBezTo>
                  <a:cubicBezTo>
                    <a:pt x="858837" y="106257"/>
                    <a:pt x="863263" y="104415"/>
                    <a:pt x="867234" y="101808"/>
                  </a:cubicBezTo>
                  <a:cubicBezTo>
                    <a:pt x="870821" y="99407"/>
                    <a:pt x="873798" y="96197"/>
                    <a:pt x="875922" y="92439"/>
                  </a:cubicBezTo>
                  <a:cubicBezTo>
                    <a:pt x="878124" y="88347"/>
                    <a:pt x="879220" y="83749"/>
                    <a:pt x="879105" y="79104"/>
                  </a:cubicBezTo>
                  <a:cubicBezTo>
                    <a:pt x="879257" y="74879"/>
                    <a:pt x="878359" y="70685"/>
                    <a:pt x="876496" y="66891"/>
                  </a:cubicBezTo>
                  <a:cubicBezTo>
                    <a:pt x="874680" y="63488"/>
                    <a:pt x="872055" y="60583"/>
                    <a:pt x="868851" y="58436"/>
                  </a:cubicBezTo>
                  <a:cubicBezTo>
                    <a:pt x="865120" y="55925"/>
                    <a:pt x="861040" y="53973"/>
                    <a:pt x="856745" y="52642"/>
                  </a:cubicBezTo>
                  <a:cubicBezTo>
                    <a:pt x="851563" y="50944"/>
                    <a:pt x="846282" y="49558"/>
                    <a:pt x="840933" y="48493"/>
                  </a:cubicBezTo>
                  <a:cubicBezTo>
                    <a:pt x="835715" y="47371"/>
                    <a:pt x="831436" y="46327"/>
                    <a:pt x="827705" y="45309"/>
                  </a:cubicBezTo>
                  <a:cubicBezTo>
                    <a:pt x="824467" y="44508"/>
                    <a:pt x="821341" y="43316"/>
                    <a:pt x="818390" y="41760"/>
                  </a:cubicBezTo>
                  <a:cubicBezTo>
                    <a:pt x="816172" y="40625"/>
                    <a:pt x="814278" y="38947"/>
                    <a:pt x="812885" y="36880"/>
                  </a:cubicBezTo>
                  <a:cubicBezTo>
                    <a:pt x="811664" y="34662"/>
                    <a:pt x="811069" y="32154"/>
                    <a:pt x="811163" y="29626"/>
                  </a:cubicBezTo>
                  <a:cubicBezTo>
                    <a:pt x="810964" y="24610"/>
                    <a:pt x="813247" y="19816"/>
                    <a:pt x="817268" y="16812"/>
                  </a:cubicBezTo>
                  <a:cubicBezTo>
                    <a:pt x="821372" y="13681"/>
                    <a:pt x="827828" y="12115"/>
                    <a:pt x="836628" y="12115"/>
                  </a:cubicBezTo>
                  <a:cubicBezTo>
                    <a:pt x="839916" y="12110"/>
                    <a:pt x="843193" y="12441"/>
                    <a:pt x="846413" y="13107"/>
                  </a:cubicBezTo>
                  <a:cubicBezTo>
                    <a:pt x="849369" y="13728"/>
                    <a:pt x="852268" y="14599"/>
                    <a:pt x="855075" y="15716"/>
                  </a:cubicBezTo>
                  <a:cubicBezTo>
                    <a:pt x="857564" y="16695"/>
                    <a:pt x="859965" y="17880"/>
                    <a:pt x="862250" y="19265"/>
                  </a:cubicBezTo>
                  <a:cubicBezTo>
                    <a:pt x="864173" y="20369"/>
                    <a:pt x="865929" y="21739"/>
                    <a:pt x="867469" y="23336"/>
                  </a:cubicBezTo>
                  <a:close/>
                  <a:moveTo>
                    <a:pt x="936533" y="763"/>
                  </a:moveTo>
                  <a:lnTo>
                    <a:pt x="922209" y="763"/>
                  </a:lnTo>
                  <a:lnTo>
                    <a:pt x="922209" y="107758"/>
                  </a:lnTo>
                  <a:lnTo>
                    <a:pt x="936533" y="107758"/>
                  </a:lnTo>
                  <a:close/>
                  <a:moveTo>
                    <a:pt x="1069418" y="763"/>
                  </a:moveTo>
                  <a:lnTo>
                    <a:pt x="977106" y="763"/>
                  </a:lnTo>
                  <a:lnTo>
                    <a:pt x="977106" y="12820"/>
                  </a:lnTo>
                  <a:lnTo>
                    <a:pt x="1016243" y="12820"/>
                  </a:lnTo>
                  <a:lnTo>
                    <a:pt x="1016243" y="107862"/>
                  </a:lnTo>
                  <a:lnTo>
                    <a:pt x="1030567" y="107862"/>
                  </a:lnTo>
                  <a:lnTo>
                    <a:pt x="1030567" y="12637"/>
                  </a:lnTo>
                  <a:lnTo>
                    <a:pt x="1069705" y="12637"/>
                  </a:lnTo>
                  <a:close/>
                  <a:moveTo>
                    <a:pt x="1186517" y="763"/>
                  </a:moveTo>
                  <a:lnTo>
                    <a:pt x="1186517" y="47058"/>
                  </a:lnTo>
                  <a:lnTo>
                    <a:pt x="1124315" y="47058"/>
                  </a:lnTo>
                  <a:lnTo>
                    <a:pt x="1124315" y="580"/>
                  </a:lnTo>
                  <a:lnTo>
                    <a:pt x="1109990" y="580"/>
                  </a:lnTo>
                  <a:lnTo>
                    <a:pt x="1109990" y="107575"/>
                  </a:lnTo>
                  <a:lnTo>
                    <a:pt x="1124315" y="107575"/>
                  </a:lnTo>
                  <a:lnTo>
                    <a:pt x="1124315" y="58958"/>
                  </a:lnTo>
                  <a:lnTo>
                    <a:pt x="1186543" y="58958"/>
                  </a:lnTo>
                  <a:lnTo>
                    <a:pt x="1186543" y="107679"/>
                  </a:lnTo>
                  <a:lnTo>
                    <a:pt x="1200868" y="107679"/>
                  </a:lnTo>
                  <a:lnTo>
                    <a:pt x="1200868" y="685"/>
                  </a:lnTo>
                  <a:close/>
                  <a:moveTo>
                    <a:pt x="1262496" y="763"/>
                  </a:moveTo>
                  <a:lnTo>
                    <a:pt x="1248146" y="763"/>
                  </a:lnTo>
                  <a:lnTo>
                    <a:pt x="1248146" y="107758"/>
                  </a:lnTo>
                  <a:lnTo>
                    <a:pt x="1262496" y="107758"/>
                  </a:lnTo>
                  <a:close/>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20" name="Freeform: Shape 21"/>
            <p:cNvSpPr/>
            <p:nvPr/>
          </p:nvSpPr>
          <p:spPr>
            <a:xfrm>
              <a:off x="1078328" y="795824"/>
              <a:ext cx="1322116" cy="108854"/>
            </a:xfrm>
            <a:custGeom>
              <a:avLst/>
              <a:gdLst>
                <a:gd name="connsiteX0" fmla="*/ 31989 w 1322116"/>
                <a:gd name="connsiteY0" fmla="*/ 92882 h 108854"/>
                <a:gd name="connsiteX1" fmla="*/ 21552 w 1322116"/>
                <a:gd name="connsiteY1" fmla="*/ 83592 h 108854"/>
                <a:gd name="connsiteX2" fmla="*/ 15969 w 1322116"/>
                <a:gd name="connsiteY2" fmla="*/ 70387 h 108854"/>
                <a:gd name="connsiteX3" fmla="*/ 14325 w 1322116"/>
                <a:gd name="connsiteY3" fmla="*/ 54938 h 108854"/>
                <a:gd name="connsiteX4" fmla="*/ 14325 w 1322116"/>
                <a:gd name="connsiteY4" fmla="*/ 763 h 108854"/>
                <a:gd name="connsiteX5" fmla="*/ 1 w 1322116"/>
                <a:gd name="connsiteY5" fmla="*/ 763 h 108854"/>
                <a:gd name="connsiteX6" fmla="*/ 1 w 1322116"/>
                <a:gd name="connsiteY6" fmla="*/ 54912 h 108854"/>
                <a:gd name="connsiteX7" fmla="*/ 2453 w 1322116"/>
                <a:gd name="connsiteY7" fmla="*/ 74876 h 108854"/>
                <a:gd name="connsiteX8" fmla="*/ 10568 w 1322116"/>
                <a:gd name="connsiteY8" fmla="*/ 92099 h 108854"/>
                <a:gd name="connsiteX9" fmla="*/ 25466 w 1322116"/>
                <a:gd name="connsiteY9" fmla="*/ 104077 h 108854"/>
                <a:gd name="connsiteX10" fmla="*/ 48218 w 1322116"/>
                <a:gd name="connsiteY10" fmla="*/ 108592 h 108854"/>
                <a:gd name="connsiteX11" fmla="*/ 70422 w 1322116"/>
                <a:gd name="connsiteY11" fmla="*/ 104312 h 108854"/>
                <a:gd name="connsiteX12" fmla="*/ 85294 w 1322116"/>
                <a:gd name="connsiteY12" fmla="*/ 92621 h 108854"/>
                <a:gd name="connsiteX13" fmla="*/ 93644 w 1322116"/>
                <a:gd name="connsiteY13" fmla="*/ 75502 h 108854"/>
                <a:gd name="connsiteX14" fmla="*/ 96253 w 1322116"/>
                <a:gd name="connsiteY14" fmla="*/ 54912 h 108854"/>
                <a:gd name="connsiteX15" fmla="*/ 96253 w 1322116"/>
                <a:gd name="connsiteY15" fmla="*/ 763 h 108854"/>
                <a:gd name="connsiteX16" fmla="*/ 81928 w 1322116"/>
                <a:gd name="connsiteY16" fmla="*/ 763 h 108854"/>
                <a:gd name="connsiteX17" fmla="*/ 81928 w 1322116"/>
                <a:gd name="connsiteY17" fmla="*/ 54912 h 108854"/>
                <a:gd name="connsiteX18" fmla="*/ 80337 w 1322116"/>
                <a:gd name="connsiteY18" fmla="*/ 70074 h 108854"/>
                <a:gd name="connsiteX19" fmla="*/ 74858 w 1322116"/>
                <a:gd name="connsiteY19" fmla="*/ 83357 h 108854"/>
                <a:gd name="connsiteX20" fmla="*/ 64421 w 1322116"/>
                <a:gd name="connsiteY20" fmla="*/ 92778 h 108854"/>
                <a:gd name="connsiteX21" fmla="*/ 31859 w 1322116"/>
                <a:gd name="connsiteY21" fmla="*/ 92778 h 108854"/>
                <a:gd name="connsiteX22" fmla="*/ 229424 w 1322116"/>
                <a:gd name="connsiteY22" fmla="*/ 107783 h 108854"/>
                <a:gd name="connsiteX23" fmla="*/ 241531 w 1322116"/>
                <a:gd name="connsiteY23" fmla="*/ 107783 h 108854"/>
                <a:gd name="connsiteX24" fmla="*/ 241531 w 1322116"/>
                <a:gd name="connsiteY24" fmla="*/ 789 h 108854"/>
                <a:gd name="connsiteX25" fmla="*/ 227207 w 1322116"/>
                <a:gd name="connsiteY25" fmla="*/ 789 h 108854"/>
                <a:gd name="connsiteX26" fmla="*/ 227207 w 1322116"/>
                <a:gd name="connsiteY26" fmla="*/ 84062 h 108854"/>
                <a:gd name="connsiteX27" fmla="*/ 157177 w 1322116"/>
                <a:gd name="connsiteY27" fmla="*/ 554 h 108854"/>
                <a:gd name="connsiteX28" fmla="*/ 146166 w 1322116"/>
                <a:gd name="connsiteY28" fmla="*/ 554 h 108854"/>
                <a:gd name="connsiteX29" fmla="*/ 146166 w 1322116"/>
                <a:gd name="connsiteY29" fmla="*/ 107887 h 108854"/>
                <a:gd name="connsiteX30" fmla="*/ 160490 w 1322116"/>
                <a:gd name="connsiteY30" fmla="*/ 107887 h 108854"/>
                <a:gd name="connsiteX31" fmla="*/ 160490 w 1322116"/>
                <a:gd name="connsiteY31" fmla="*/ 26206 h 108854"/>
                <a:gd name="connsiteX32" fmla="*/ 305508 w 1322116"/>
                <a:gd name="connsiteY32" fmla="*/ 658 h 108854"/>
                <a:gd name="connsiteX33" fmla="*/ 291183 w 1322116"/>
                <a:gd name="connsiteY33" fmla="*/ 658 h 108854"/>
                <a:gd name="connsiteX34" fmla="*/ 291183 w 1322116"/>
                <a:gd name="connsiteY34" fmla="*/ 107887 h 108854"/>
                <a:gd name="connsiteX35" fmla="*/ 305508 w 1322116"/>
                <a:gd name="connsiteY35" fmla="*/ 107887 h 108854"/>
                <a:gd name="connsiteX36" fmla="*/ 346080 w 1322116"/>
                <a:gd name="connsiteY36" fmla="*/ 658 h 108854"/>
                <a:gd name="connsiteX37" fmla="*/ 392419 w 1322116"/>
                <a:gd name="connsiteY37" fmla="*/ 107783 h 108854"/>
                <a:gd name="connsiteX38" fmla="*/ 404812 w 1322116"/>
                <a:gd name="connsiteY38" fmla="*/ 107783 h 108854"/>
                <a:gd name="connsiteX39" fmla="*/ 450995 w 1322116"/>
                <a:gd name="connsiteY39" fmla="*/ 658 h 108854"/>
                <a:gd name="connsiteX40" fmla="*/ 435862 w 1322116"/>
                <a:gd name="connsiteY40" fmla="*/ 658 h 108854"/>
                <a:gd name="connsiteX41" fmla="*/ 398733 w 1322116"/>
                <a:gd name="connsiteY41" fmla="*/ 90821 h 108854"/>
                <a:gd name="connsiteX42" fmla="*/ 361344 w 1322116"/>
                <a:gd name="connsiteY42" fmla="*/ 763 h 108854"/>
                <a:gd name="connsiteX43" fmla="*/ 506048 w 1322116"/>
                <a:gd name="connsiteY43" fmla="*/ 95701 h 108854"/>
                <a:gd name="connsiteX44" fmla="*/ 506048 w 1322116"/>
                <a:gd name="connsiteY44" fmla="*/ 58853 h 108854"/>
                <a:gd name="connsiteX45" fmla="*/ 559197 w 1322116"/>
                <a:gd name="connsiteY45" fmla="*/ 58853 h 108854"/>
                <a:gd name="connsiteX46" fmla="*/ 559197 w 1322116"/>
                <a:gd name="connsiteY46" fmla="*/ 47553 h 108854"/>
                <a:gd name="connsiteX47" fmla="*/ 506179 w 1322116"/>
                <a:gd name="connsiteY47" fmla="*/ 47553 h 108854"/>
                <a:gd name="connsiteX48" fmla="*/ 506179 w 1322116"/>
                <a:gd name="connsiteY48" fmla="*/ 12845 h 108854"/>
                <a:gd name="connsiteX49" fmla="*/ 567155 w 1322116"/>
                <a:gd name="connsiteY49" fmla="*/ 12845 h 108854"/>
                <a:gd name="connsiteX50" fmla="*/ 567155 w 1322116"/>
                <a:gd name="connsiteY50" fmla="*/ 763 h 108854"/>
                <a:gd name="connsiteX51" fmla="*/ 491854 w 1322116"/>
                <a:gd name="connsiteY51" fmla="*/ 763 h 108854"/>
                <a:gd name="connsiteX52" fmla="*/ 491854 w 1322116"/>
                <a:gd name="connsiteY52" fmla="*/ 107887 h 108854"/>
                <a:gd name="connsiteX53" fmla="*/ 568590 w 1322116"/>
                <a:gd name="connsiteY53" fmla="*/ 107887 h 108854"/>
                <a:gd name="connsiteX54" fmla="*/ 568590 w 1322116"/>
                <a:gd name="connsiteY54" fmla="*/ 95805 h 108854"/>
                <a:gd name="connsiteX55" fmla="*/ 628079 w 1322116"/>
                <a:gd name="connsiteY55" fmla="*/ 107887 h 108854"/>
                <a:gd name="connsiteX56" fmla="*/ 628079 w 1322116"/>
                <a:gd name="connsiteY56" fmla="*/ 69422 h 108854"/>
                <a:gd name="connsiteX57" fmla="*/ 658006 w 1322116"/>
                <a:gd name="connsiteY57" fmla="*/ 69422 h 108854"/>
                <a:gd name="connsiteX58" fmla="*/ 683784 w 1322116"/>
                <a:gd name="connsiteY58" fmla="*/ 107887 h 108854"/>
                <a:gd name="connsiteX59" fmla="*/ 700039 w 1322116"/>
                <a:gd name="connsiteY59" fmla="*/ 107887 h 108854"/>
                <a:gd name="connsiteX60" fmla="*/ 672434 w 1322116"/>
                <a:gd name="connsiteY60" fmla="*/ 66838 h 108854"/>
                <a:gd name="connsiteX61" fmla="*/ 682245 w 1322116"/>
                <a:gd name="connsiteY61" fmla="*/ 62480 h 108854"/>
                <a:gd name="connsiteX62" fmla="*/ 689707 w 1322116"/>
                <a:gd name="connsiteY62" fmla="*/ 55225 h 108854"/>
                <a:gd name="connsiteX63" fmla="*/ 694482 w 1322116"/>
                <a:gd name="connsiteY63" fmla="*/ 45805 h 108854"/>
                <a:gd name="connsiteX64" fmla="*/ 696152 w 1322116"/>
                <a:gd name="connsiteY64" fmla="*/ 35027 h 108854"/>
                <a:gd name="connsiteX65" fmla="*/ 693543 w 1322116"/>
                <a:gd name="connsiteY65" fmla="*/ 22579 h 108854"/>
                <a:gd name="connsiteX66" fmla="*/ 686446 w 1322116"/>
                <a:gd name="connsiteY66" fmla="*/ 11540 h 108854"/>
                <a:gd name="connsiteX67" fmla="*/ 675644 w 1322116"/>
                <a:gd name="connsiteY67" fmla="*/ 3711 h 108854"/>
                <a:gd name="connsiteX68" fmla="*/ 661867 w 1322116"/>
                <a:gd name="connsiteY68" fmla="*/ 763 h 108854"/>
                <a:gd name="connsiteX69" fmla="*/ 613624 w 1322116"/>
                <a:gd name="connsiteY69" fmla="*/ 763 h 108854"/>
                <a:gd name="connsiteX70" fmla="*/ 613624 w 1322116"/>
                <a:gd name="connsiteY70" fmla="*/ 107887 h 108854"/>
                <a:gd name="connsiteX71" fmla="*/ 628079 w 1322116"/>
                <a:gd name="connsiteY71" fmla="*/ 12845 h 108854"/>
                <a:gd name="connsiteX72" fmla="*/ 661215 w 1322116"/>
                <a:gd name="connsiteY72" fmla="*/ 12845 h 108854"/>
                <a:gd name="connsiteX73" fmla="*/ 669042 w 1322116"/>
                <a:gd name="connsiteY73" fmla="*/ 14567 h 108854"/>
                <a:gd name="connsiteX74" fmla="*/ 675565 w 1322116"/>
                <a:gd name="connsiteY74" fmla="*/ 19395 h 108854"/>
                <a:gd name="connsiteX75" fmla="*/ 680027 w 1322116"/>
                <a:gd name="connsiteY75" fmla="*/ 26493 h 108854"/>
                <a:gd name="connsiteX76" fmla="*/ 681697 w 1322116"/>
                <a:gd name="connsiteY76" fmla="*/ 35027 h 108854"/>
                <a:gd name="connsiteX77" fmla="*/ 680262 w 1322116"/>
                <a:gd name="connsiteY77" fmla="*/ 43456 h 108854"/>
                <a:gd name="connsiteX78" fmla="*/ 676296 w 1322116"/>
                <a:gd name="connsiteY78" fmla="*/ 50632 h 108854"/>
                <a:gd name="connsiteX79" fmla="*/ 670164 w 1322116"/>
                <a:gd name="connsiteY79" fmla="*/ 55538 h 108854"/>
                <a:gd name="connsiteX80" fmla="*/ 662128 w 1322116"/>
                <a:gd name="connsiteY80" fmla="*/ 57339 h 108854"/>
                <a:gd name="connsiteX81" fmla="*/ 628079 w 1322116"/>
                <a:gd name="connsiteY81" fmla="*/ 57339 h 108854"/>
                <a:gd name="connsiteX82" fmla="*/ 816851 w 1322116"/>
                <a:gd name="connsiteY82" fmla="*/ 12219 h 108854"/>
                <a:gd name="connsiteX83" fmla="*/ 800466 w 1322116"/>
                <a:gd name="connsiteY83" fmla="*/ 3346 h 108854"/>
                <a:gd name="connsiteX84" fmla="*/ 779775 w 1322116"/>
                <a:gd name="connsiteY84" fmla="*/ 6 h 108854"/>
                <a:gd name="connsiteX85" fmla="*/ 763546 w 1322116"/>
                <a:gd name="connsiteY85" fmla="*/ 2041 h 108854"/>
                <a:gd name="connsiteX86" fmla="*/ 750657 w 1322116"/>
                <a:gd name="connsiteY86" fmla="*/ 8174 h 108854"/>
                <a:gd name="connsiteX87" fmla="*/ 742203 w 1322116"/>
                <a:gd name="connsiteY87" fmla="*/ 18116 h 108854"/>
                <a:gd name="connsiteX88" fmla="*/ 739177 w 1322116"/>
                <a:gd name="connsiteY88" fmla="*/ 31687 h 108854"/>
                <a:gd name="connsiteX89" fmla="*/ 741421 w 1322116"/>
                <a:gd name="connsiteY89" fmla="*/ 42543 h 108854"/>
                <a:gd name="connsiteX90" fmla="*/ 748022 w 1322116"/>
                <a:gd name="connsiteY90" fmla="*/ 50371 h 108854"/>
                <a:gd name="connsiteX91" fmla="*/ 758928 w 1322116"/>
                <a:gd name="connsiteY91" fmla="*/ 55773 h 108854"/>
                <a:gd name="connsiteX92" fmla="*/ 774035 w 1322116"/>
                <a:gd name="connsiteY92" fmla="*/ 60001 h 108854"/>
                <a:gd name="connsiteX93" fmla="*/ 787968 w 1322116"/>
                <a:gd name="connsiteY93" fmla="*/ 63550 h 108854"/>
                <a:gd name="connsiteX94" fmla="*/ 798248 w 1322116"/>
                <a:gd name="connsiteY94" fmla="*/ 67543 h 108854"/>
                <a:gd name="connsiteX95" fmla="*/ 804536 w 1322116"/>
                <a:gd name="connsiteY95" fmla="*/ 72892 h 108854"/>
                <a:gd name="connsiteX96" fmla="*/ 806676 w 1322116"/>
                <a:gd name="connsiteY96" fmla="*/ 80513 h 108854"/>
                <a:gd name="connsiteX97" fmla="*/ 799996 w 1322116"/>
                <a:gd name="connsiteY97" fmla="*/ 92752 h 108854"/>
                <a:gd name="connsiteX98" fmla="*/ 781210 w 1322116"/>
                <a:gd name="connsiteY98" fmla="*/ 96823 h 108854"/>
                <a:gd name="connsiteX99" fmla="*/ 768713 w 1322116"/>
                <a:gd name="connsiteY99" fmla="*/ 95544 h 108854"/>
                <a:gd name="connsiteX100" fmla="*/ 757571 w 1322116"/>
                <a:gd name="connsiteY100" fmla="*/ 92230 h 108854"/>
                <a:gd name="connsiteX101" fmla="*/ 748100 w 1322116"/>
                <a:gd name="connsiteY101" fmla="*/ 87532 h 108854"/>
                <a:gd name="connsiteX102" fmla="*/ 741499 w 1322116"/>
                <a:gd name="connsiteY102" fmla="*/ 82313 h 108854"/>
                <a:gd name="connsiteX103" fmla="*/ 734663 w 1322116"/>
                <a:gd name="connsiteY103" fmla="*/ 93769 h 108854"/>
                <a:gd name="connsiteX104" fmla="*/ 755901 w 1322116"/>
                <a:gd name="connsiteY104" fmla="*/ 105017 h 108854"/>
                <a:gd name="connsiteX105" fmla="*/ 780662 w 1322116"/>
                <a:gd name="connsiteY105" fmla="*/ 108853 h 108854"/>
                <a:gd name="connsiteX106" fmla="*/ 796891 w 1322116"/>
                <a:gd name="connsiteY106" fmla="*/ 107131 h 108854"/>
                <a:gd name="connsiteX107" fmla="*/ 809937 w 1322116"/>
                <a:gd name="connsiteY107" fmla="*/ 101703 h 108854"/>
                <a:gd name="connsiteX108" fmla="*/ 818626 w 1322116"/>
                <a:gd name="connsiteY108" fmla="*/ 92334 h 108854"/>
                <a:gd name="connsiteX109" fmla="*/ 821809 w 1322116"/>
                <a:gd name="connsiteY109" fmla="*/ 78973 h 108854"/>
                <a:gd name="connsiteX110" fmla="*/ 819200 w 1322116"/>
                <a:gd name="connsiteY110" fmla="*/ 66760 h 108854"/>
                <a:gd name="connsiteX111" fmla="*/ 811555 w 1322116"/>
                <a:gd name="connsiteY111" fmla="*/ 58331 h 108854"/>
                <a:gd name="connsiteX112" fmla="*/ 799475 w 1322116"/>
                <a:gd name="connsiteY112" fmla="*/ 52511 h 108854"/>
                <a:gd name="connsiteX113" fmla="*/ 783611 w 1322116"/>
                <a:gd name="connsiteY113" fmla="*/ 48362 h 108854"/>
                <a:gd name="connsiteX114" fmla="*/ 770435 w 1322116"/>
                <a:gd name="connsiteY114" fmla="*/ 45178 h 108854"/>
                <a:gd name="connsiteX115" fmla="*/ 761146 w 1322116"/>
                <a:gd name="connsiteY115" fmla="*/ 41864 h 108854"/>
                <a:gd name="connsiteX116" fmla="*/ 755667 w 1322116"/>
                <a:gd name="connsiteY116" fmla="*/ 36958 h 108854"/>
                <a:gd name="connsiteX117" fmla="*/ 753918 w 1322116"/>
                <a:gd name="connsiteY117" fmla="*/ 29703 h 108854"/>
                <a:gd name="connsiteX118" fmla="*/ 760050 w 1322116"/>
                <a:gd name="connsiteY118" fmla="*/ 16890 h 108854"/>
                <a:gd name="connsiteX119" fmla="*/ 779384 w 1322116"/>
                <a:gd name="connsiteY119" fmla="*/ 12219 h 108854"/>
                <a:gd name="connsiteX120" fmla="*/ 789168 w 1322116"/>
                <a:gd name="connsiteY120" fmla="*/ 13210 h 108854"/>
                <a:gd name="connsiteX121" fmla="*/ 797831 w 1322116"/>
                <a:gd name="connsiteY121" fmla="*/ 15820 h 108854"/>
                <a:gd name="connsiteX122" fmla="*/ 805006 w 1322116"/>
                <a:gd name="connsiteY122" fmla="*/ 19343 h 108854"/>
                <a:gd name="connsiteX123" fmla="*/ 810224 w 1322116"/>
                <a:gd name="connsiteY123" fmla="*/ 23440 h 108854"/>
                <a:gd name="connsiteX124" fmla="*/ 878558 w 1322116"/>
                <a:gd name="connsiteY124" fmla="*/ 763 h 108854"/>
                <a:gd name="connsiteX125" fmla="*/ 864234 w 1322116"/>
                <a:gd name="connsiteY125" fmla="*/ 763 h 108854"/>
                <a:gd name="connsiteX126" fmla="*/ 864234 w 1322116"/>
                <a:gd name="connsiteY126" fmla="*/ 107887 h 108854"/>
                <a:gd name="connsiteX127" fmla="*/ 878558 w 1322116"/>
                <a:gd name="connsiteY127" fmla="*/ 107887 h 108854"/>
                <a:gd name="connsiteX128" fmla="*/ 1012591 w 1322116"/>
                <a:gd name="connsiteY128" fmla="*/ 763 h 108854"/>
                <a:gd name="connsiteX129" fmla="*/ 920305 w 1322116"/>
                <a:gd name="connsiteY129" fmla="*/ 763 h 108854"/>
                <a:gd name="connsiteX130" fmla="*/ 920305 w 1322116"/>
                <a:gd name="connsiteY130" fmla="*/ 12845 h 108854"/>
                <a:gd name="connsiteX131" fmla="*/ 959442 w 1322116"/>
                <a:gd name="connsiteY131" fmla="*/ 12845 h 108854"/>
                <a:gd name="connsiteX132" fmla="*/ 959442 w 1322116"/>
                <a:gd name="connsiteY132" fmla="*/ 107887 h 108854"/>
                <a:gd name="connsiteX133" fmla="*/ 973767 w 1322116"/>
                <a:gd name="connsiteY133" fmla="*/ 107887 h 108854"/>
                <a:gd name="connsiteX134" fmla="*/ 973767 w 1322116"/>
                <a:gd name="connsiteY134" fmla="*/ 12845 h 108854"/>
                <a:gd name="connsiteX135" fmla="*/ 1012774 w 1322116"/>
                <a:gd name="connsiteY135" fmla="*/ 12845 h 108854"/>
                <a:gd name="connsiteX136" fmla="*/ 1068610 w 1322116"/>
                <a:gd name="connsiteY136" fmla="*/ 95805 h 108854"/>
                <a:gd name="connsiteX137" fmla="*/ 1068610 w 1322116"/>
                <a:gd name="connsiteY137" fmla="*/ 58853 h 108854"/>
                <a:gd name="connsiteX138" fmla="*/ 1121732 w 1322116"/>
                <a:gd name="connsiteY138" fmla="*/ 58853 h 108854"/>
                <a:gd name="connsiteX139" fmla="*/ 1121732 w 1322116"/>
                <a:gd name="connsiteY139" fmla="*/ 47553 h 108854"/>
                <a:gd name="connsiteX140" fmla="*/ 1068714 w 1322116"/>
                <a:gd name="connsiteY140" fmla="*/ 47553 h 108854"/>
                <a:gd name="connsiteX141" fmla="*/ 1068714 w 1322116"/>
                <a:gd name="connsiteY141" fmla="*/ 12845 h 108854"/>
                <a:gd name="connsiteX142" fmla="*/ 1129690 w 1322116"/>
                <a:gd name="connsiteY142" fmla="*/ 12845 h 108854"/>
                <a:gd name="connsiteX143" fmla="*/ 1129690 w 1322116"/>
                <a:gd name="connsiteY143" fmla="*/ 763 h 108854"/>
                <a:gd name="connsiteX144" fmla="*/ 1054390 w 1322116"/>
                <a:gd name="connsiteY144" fmla="*/ 763 h 108854"/>
                <a:gd name="connsiteX145" fmla="*/ 1054390 w 1322116"/>
                <a:gd name="connsiteY145" fmla="*/ 107887 h 108854"/>
                <a:gd name="connsiteX146" fmla="*/ 1131125 w 1322116"/>
                <a:gd name="connsiteY146" fmla="*/ 107887 h 108854"/>
                <a:gd name="connsiteX147" fmla="*/ 1131125 w 1322116"/>
                <a:gd name="connsiteY147" fmla="*/ 95805 h 108854"/>
                <a:gd name="connsiteX148" fmla="*/ 1188083 w 1322116"/>
                <a:gd name="connsiteY148" fmla="*/ 763 h 108854"/>
                <a:gd name="connsiteX149" fmla="*/ 1173733 w 1322116"/>
                <a:gd name="connsiteY149" fmla="*/ 763 h 108854"/>
                <a:gd name="connsiteX150" fmla="*/ 1173733 w 1322116"/>
                <a:gd name="connsiteY150" fmla="*/ 107887 h 108854"/>
                <a:gd name="connsiteX151" fmla="*/ 1188083 w 1322116"/>
                <a:gd name="connsiteY151" fmla="*/ 107887 h 108854"/>
                <a:gd name="connsiteX152" fmla="*/ 1322116 w 1322116"/>
                <a:gd name="connsiteY152" fmla="*/ 763 h 108854"/>
                <a:gd name="connsiteX153" fmla="*/ 1229882 w 1322116"/>
                <a:gd name="connsiteY153" fmla="*/ 763 h 108854"/>
                <a:gd name="connsiteX154" fmla="*/ 1229882 w 1322116"/>
                <a:gd name="connsiteY154" fmla="*/ 12845 h 108854"/>
                <a:gd name="connsiteX155" fmla="*/ 1268863 w 1322116"/>
                <a:gd name="connsiteY155" fmla="*/ 12845 h 108854"/>
                <a:gd name="connsiteX156" fmla="*/ 1268863 w 1322116"/>
                <a:gd name="connsiteY156" fmla="*/ 107887 h 108854"/>
                <a:gd name="connsiteX157" fmla="*/ 1283214 w 1322116"/>
                <a:gd name="connsiteY157" fmla="*/ 107887 h 108854"/>
                <a:gd name="connsiteX158" fmla="*/ 1283214 w 1322116"/>
                <a:gd name="connsiteY158" fmla="*/ 12845 h 108854"/>
                <a:gd name="connsiteX159" fmla="*/ 1322116 w 1322116"/>
                <a:gd name="connsiteY159" fmla="*/ 12845 h 10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Lst>
              <a:rect l="l" t="t" r="r" b="b"/>
              <a:pathLst>
                <a:path w="1322116" h="108854">
                  <a:moveTo>
                    <a:pt x="31989" y="92882"/>
                  </a:moveTo>
                  <a:cubicBezTo>
                    <a:pt x="27825" y="90654"/>
                    <a:pt x="24248" y="87470"/>
                    <a:pt x="21552" y="83592"/>
                  </a:cubicBezTo>
                  <a:cubicBezTo>
                    <a:pt x="18868" y="79586"/>
                    <a:pt x="16971" y="75105"/>
                    <a:pt x="15969" y="70387"/>
                  </a:cubicBezTo>
                  <a:cubicBezTo>
                    <a:pt x="14863" y="65311"/>
                    <a:pt x="14312" y="60131"/>
                    <a:pt x="14325" y="54938"/>
                  </a:cubicBezTo>
                  <a:lnTo>
                    <a:pt x="14325" y="763"/>
                  </a:lnTo>
                  <a:lnTo>
                    <a:pt x="1" y="763"/>
                  </a:lnTo>
                  <a:lnTo>
                    <a:pt x="1" y="54912"/>
                  </a:lnTo>
                  <a:cubicBezTo>
                    <a:pt x="-28" y="61642"/>
                    <a:pt x="796" y="68352"/>
                    <a:pt x="2453" y="74876"/>
                  </a:cubicBezTo>
                  <a:cubicBezTo>
                    <a:pt x="3975" y="81105"/>
                    <a:pt x="6732" y="86961"/>
                    <a:pt x="10568" y="92099"/>
                  </a:cubicBezTo>
                  <a:cubicBezTo>
                    <a:pt x="14508" y="97222"/>
                    <a:pt x="19616" y="101329"/>
                    <a:pt x="25466" y="104077"/>
                  </a:cubicBezTo>
                  <a:cubicBezTo>
                    <a:pt x="32605" y="107303"/>
                    <a:pt x="40388" y="108845"/>
                    <a:pt x="48218" y="108592"/>
                  </a:cubicBezTo>
                  <a:cubicBezTo>
                    <a:pt x="55845" y="108814"/>
                    <a:pt x="63424" y="107352"/>
                    <a:pt x="70422" y="104312"/>
                  </a:cubicBezTo>
                  <a:cubicBezTo>
                    <a:pt x="76248" y="101669"/>
                    <a:pt x="81349" y="97658"/>
                    <a:pt x="85294" y="92621"/>
                  </a:cubicBezTo>
                  <a:cubicBezTo>
                    <a:pt x="89185" y="87525"/>
                    <a:pt x="92023" y="81705"/>
                    <a:pt x="93644" y="75502"/>
                  </a:cubicBezTo>
                  <a:cubicBezTo>
                    <a:pt x="95428" y="68785"/>
                    <a:pt x="96305" y="61862"/>
                    <a:pt x="96253" y="54912"/>
                  </a:cubicBezTo>
                  <a:lnTo>
                    <a:pt x="96253" y="763"/>
                  </a:lnTo>
                  <a:lnTo>
                    <a:pt x="81928" y="763"/>
                  </a:lnTo>
                  <a:lnTo>
                    <a:pt x="81928" y="54912"/>
                  </a:lnTo>
                  <a:cubicBezTo>
                    <a:pt x="81936" y="60009"/>
                    <a:pt x="81401" y="65090"/>
                    <a:pt x="80337" y="70074"/>
                  </a:cubicBezTo>
                  <a:cubicBezTo>
                    <a:pt x="79374" y="74811"/>
                    <a:pt x="77514" y="79320"/>
                    <a:pt x="74858" y="83357"/>
                  </a:cubicBezTo>
                  <a:cubicBezTo>
                    <a:pt x="72178" y="87282"/>
                    <a:pt x="68601" y="90513"/>
                    <a:pt x="64421" y="92778"/>
                  </a:cubicBezTo>
                  <a:cubicBezTo>
                    <a:pt x="54086" y="97525"/>
                    <a:pt x="42193" y="97525"/>
                    <a:pt x="31859" y="92778"/>
                  </a:cubicBezTo>
                  <a:moveTo>
                    <a:pt x="229424" y="107783"/>
                  </a:moveTo>
                  <a:lnTo>
                    <a:pt x="241531" y="107783"/>
                  </a:lnTo>
                  <a:lnTo>
                    <a:pt x="241531" y="789"/>
                  </a:lnTo>
                  <a:lnTo>
                    <a:pt x="227207" y="789"/>
                  </a:lnTo>
                  <a:lnTo>
                    <a:pt x="227207" y="84062"/>
                  </a:lnTo>
                  <a:lnTo>
                    <a:pt x="157177" y="554"/>
                  </a:lnTo>
                  <a:lnTo>
                    <a:pt x="146166" y="554"/>
                  </a:lnTo>
                  <a:lnTo>
                    <a:pt x="146166" y="107887"/>
                  </a:lnTo>
                  <a:lnTo>
                    <a:pt x="160490" y="107887"/>
                  </a:lnTo>
                  <a:lnTo>
                    <a:pt x="160490" y="26206"/>
                  </a:lnTo>
                  <a:close/>
                  <a:moveTo>
                    <a:pt x="305508" y="658"/>
                  </a:moveTo>
                  <a:lnTo>
                    <a:pt x="291183" y="658"/>
                  </a:lnTo>
                  <a:lnTo>
                    <a:pt x="291183" y="107887"/>
                  </a:lnTo>
                  <a:lnTo>
                    <a:pt x="305508" y="107887"/>
                  </a:lnTo>
                  <a:close/>
                  <a:moveTo>
                    <a:pt x="346080" y="658"/>
                  </a:moveTo>
                  <a:lnTo>
                    <a:pt x="392419" y="107783"/>
                  </a:lnTo>
                  <a:lnTo>
                    <a:pt x="404812" y="107783"/>
                  </a:lnTo>
                  <a:lnTo>
                    <a:pt x="450995" y="658"/>
                  </a:lnTo>
                  <a:lnTo>
                    <a:pt x="435862" y="658"/>
                  </a:lnTo>
                  <a:lnTo>
                    <a:pt x="398733" y="90821"/>
                  </a:lnTo>
                  <a:lnTo>
                    <a:pt x="361344" y="763"/>
                  </a:lnTo>
                  <a:close/>
                  <a:moveTo>
                    <a:pt x="506048" y="95701"/>
                  </a:moveTo>
                  <a:lnTo>
                    <a:pt x="506048" y="58853"/>
                  </a:lnTo>
                  <a:lnTo>
                    <a:pt x="559197" y="58853"/>
                  </a:lnTo>
                  <a:lnTo>
                    <a:pt x="559197" y="47553"/>
                  </a:lnTo>
                  <a:lnTo>
                    <a:pt x="506179" y="47553"/>
                  </a:lnTo>
                  <a:lnTo>
                    <a:pt x="506179" y="12845"/>
                  </a:lnTo>
                  <a:lnTo>
                    <a:pt x="567155" y="12845"/>
                  </a:lnTo>
                  <a:lnTo>
                    <a:pt x="567155" y="763"/>
                  </a:lnTo>
                  <a:lnTo>
                    <a:pt x="491854" y="763"/>
                  </a:lnTo>
                  <a:lnTo>
                    <a:pt x="491854" y="107887"/>
                  </a:lnTo>
                  <a:lnTo>
                    <a:pt x="568590" y="107887"/>
                  </a:lnTo>
                  <a:lnTo>
                    <a:pt x="568590" y="95805"/>
                  </a:lnTo>
                  <a:close/>
                  <a:moveTo>
                    <a:pt x="628079" y="107887"/>
                  </a:moveTo>
                  <a:lnTo>
                    <a:pt x="628079" y="69422"/>
                  </a:lnTo>
                  <a:lnTo>
                    <a:pt x="658006" y="69422"/>
                  </a:lnTo>
                  <a:lnTo>
                    <a:pt x="683784" y="107887"/>
                  </a:lnTo>
                  <a:lnTo>
                    <a:pt x="700039" y="107887"/>
                  </a:lnTo>
                  <a:lnTo>
                    <a:pt x="672434" y="66838"/>
                  </a:lnTo>
                  <a:cubicBezTo>
                    <a:pt x="675941" y="65993"/>
                    <a:pt x="679265" y="64516"/>
                    <a:pt x="682245" y="62480"/>
                  </a:cubicBezTo>
                  <a:cubicBezTo>
                    <a:pt x="685120" y="60494"/>
                    <a:pt x="687641" y="58044"/>
                    <a:pt x="689707" y="55225"/>
                  </a:cubicBezTo>
                  <a:cubicBezTo>
                    <a:pt x="691813" y="52373"/>
                    <a:pt x="693428" y="49189"/>
                    <a:pt x="694482" y="45805"/>
                  </a:cubicBezTo>
                  <a:cubicBezTo>
                    <a:pt x="695601" y="42321"/>
                    <a:pt x="696165" y="38686"/>
                    <a:pt x="696152" y="35027"/>
                  </a:cubicBezTo>
                  <a:cubicBezTo>
                    <a:pt x="696120" y="30744"/>
                    <a:pt x="695233" y="26512"/>
                    <a:pt x="693543" y="22579"/>
                  </a:cubicBezTo>
                  <a:cubicBezTo>
                    <a:pt x="691849" y="18508"/>
                    <a:pt x="689446" y="14768"/>
                    <a:pt x="686446" y="11540"/>
                  </a:cubicBezTo>
                  <a:cubicBezTo>
                    <a:pt x="683385" y="8257"/>
                    <a:pt x="679717" y="5598"/>
                    <a:pt x="675644" y="3711"/>
                  </a:cubicBezTo>
                  <a:cubicBezTo>
                    <a:pt x="671325" y="1723"/>
                    <a:pt x="666621" y="718"/>
                    <a:pt x="661867" y="763"/>
                  </a:cubicBezTo>
                  <a:lnTo>
                    <a:pt x="613624" y="763"/>
                  </a:lnTo>
                  <a:lnTo>
                    <a:pt x="613624" y="107887"/>
                  </a:lnTo>
                  <a:close/>
                  <a:moveTo>
                    <a:pt x="628079" y="12845"/>
                  </a:moveTo>
                  <a:lnTo>
                    <a:pt x="661215" y="12845"/>
                  </a:lnTo>
                  <a:cubicBezTo>
                    <a:pt x="663918" y="12842"/>
                    <a:pt x="666590" y="13430"/>
                    <a:pt x="669042" y="14567"/>
                  </a:cubicBezTo>
                  <a:cubicBezTo>
                    <a:pt x="671521" y="15718"/>
                    <a:pt x="673741" y="17360"/>
                    <a:pt x="675565" y="19395"/>
                  </a:cubicBezTo>
                  <a:cubicBezTo>
                    <a:pt x="677457" y="21480"/>
                    <a:pt x="678968" y="23884"/>
                    <a:pt x="680027" y="26493"/>
                  </a:cubicBezTo>
                  <a:cubicBezTo>
                    <a:pt x="681152" y="29197"/>
                    <a:pt x="681720" y="32099"/>
                    <a:pt x="681697" y="35027"/>
                  </a:cubicBezTo>
                  <a:cubicBezTo>
                    <a:pt x="681707" y="37897"/>
                    <a:pt x="681219" y="40750"/>
                    <a:pt x="680262" y="43456"/>
                  </a:cubicBezTo>
                  <a:cubicBezTo>
                    <a:pt x="679377" y="46066"/>
                    <a:pt x="678036" y="48495"/>
                    <a:pt x="676296" y="50632"/>
                  </a:cubicBezTo>
                  <a:cubicBezTo>
                    <a:pt x="674616" y="52676"/>
                    <a:pt x="672528" y="54348"/>
                    <a:pt x="670164" y="55538"/>
                  </a:cubicBezTo>
                  <a:cubicBezTo>
                    <a:pt x="667665" y="56768"/>
                    <a:pt x="664912" y="57383"/>
                    <a:pt x="662128" y="57339"/>
                  </a:cubicBezTo>
                  <a:lnTo>
                    <a:pt x="628079" y="57339"/>
                  </a:lnTo>
                  <a:close/>
                  <a:moveTo>
                    <a:pt x="816851" y="12219"/>
                  </a:moveTo>
                  <a:cubicBezTo>
                    <a:pt x="811899" y="8406"/>
                    <a:pt x="806365" y="5410"/>
                    <a:pt x="800466" y="3346"/>
                  </a:cubicBezTo>
                  <a:cubicBezTo>
                    <a:pt x="793815" y="1039"/>
                    <a:pt x="786815" y="-91"/>
                    <a:pt x="779775" y="6"/>
                  </a:cubicBezTo>
                  <a:cubicBezTo>
                    <a:pt x="774299" y="-41"/>
                    <a:pt x="768840" y="645"/>
                    <a:pt x="763546" y="2041"/>
                  </a:cubicBezTo>
                  <a:cubicBezTo>
                    <a:pt x="758897" y="3244"/>
                    <a:pt x="754524" y="5327"/>
                    <a:pt x="750657" y="8174"/>
                  </a:cubicBezTo>
                  <a:cubicBezTo>
                    <a:pt x="747114" y="10794"/>
                    <a:pt x="744220" y="14197"/>
                    <a:pt x="742203" y="18116"/>
                  </a:cubicBezTo>
                  <a:cubicBezTo>
                    <a:pt x="740119" y="22331"/>
                    <a:pt x="739083" y="26987"/>
                    <a:pt x="739177" y="31687"/>
                  </a:cubicBezTo>
                  <a:cubicBezTo>
                    <a:pt x="739078" y="35429"/>
                    <a:pt x="739845" y="39145"/>
                    <a:pt x="741421" y="42543"/>
                  </a:cubicBezTo>
                  <a:cubicBezTo>
                    <a:pt x="742937" y="45661"/>
                    <a:pt x="745207" y="48352"/>
                    <a:pt x="748022" y="50371"/>
                  </a:cubicBezTo>
                  <a:cubicBezTo>
                    <a:pt x="751369" y="52702"/>
                    <a:pt x="755046" y="54521"/>
                    <a:pt x="758928" y="55773"/>
                  </a:cubicBezTo>
                  <a:cubicBezTo>
                    <a:pt x="763883" y="57457"/>
                    <a:pt x="768926" y="58866"/>
                    <a:pt x="774035" y="60001"/>
                  </a:cubicBezTo>
                  <a:cubicBezTo>
                    <a:pt x="779254" y="61220"/>
                    <a:pt x="783898" y="62402"/>
                    <a:pt x="787968" y="63550"/>
                  </a:cubicBezTo>
                  <a:cubicBezTo>
                    <a:pt x="791530" y="64502"/>
                    <a:pt x="794976" y="65841"/>
                    <a:pt x="798248" y="67543"/>
                  </a:cubicBezTo>
                  <a:cubicBezTo>
                    <a:pt x="800722" y="68827"/>
                    <a:pt x="802872" y="70656"/>
                    <a:pt x="804536" y="72892"/>
                  </a:cubicBezTo>
                  <a:cubicBezTo>
                    <a:pt x="806021" y="75150"/>
                    <a:pt x="806770" y="77812"/>
                    <a:pt x="806676" y="80513"/>
                  </a:cubicBezTo>
                  <a:cubicBezTo>
                    <a:pt x="806924" y="85523"/>
                    <a:pt x="804343" y="90249"/>
                    <a:pt x="799996" y="92752"/>
                  </a:cubicBezTo>
                  <a:cubicBezTo>
                    <a:pt x="794214" y="95776"/>
                    <a:pt x="787725" y="97183"/>
                    <a:pt x="781210" y="96823"/>
                  </a:cubicBezTo>
                  <a:cubicBezTo>
                    <a:pt x="777012" y="96828"/>
                    <a:pt x="772825" y="96400"/>
                    <a:pt x="768713" y="95544"/>
                  </a:cubicBezTo>
                  <a:cubicBezTo>
                    <a:pt x="764916" y="94740"/>
                    <a:pt x="761190" y="93631"/>
                    <a:pt x="757571" y="92230"/>
                  </a:cubicBezTo>
                  <a:cubicBezTo>
                    <a:pt x="754273" y="90964"/>
                    <a:pt x="751103" y="89390"/>
                    <a:pt x="748100" y="87532"/>
                  </a:cubicBezTo>
                  <a:cubicBezTo>
                    <a:pt x="745715" y="86040"/>
                    <a:pt x="743500" y="84291"/>
                    <a:pt x="741499" y="82313"/>
                  </a:cubicBezTo>
                  <a:lnTo>
                    <a:pt x="734663" y="93769"/>
                  </a:lnTo>
                  <a:cubicBezTo>
                    <a:pt x="741042" y="98715"/>
                    <a:pt x="748228" y="102520"/>
                    <a:pt x="755901" y="105017"/>
                  </a:cubicBezTo>
                  <a:cubicBezTo>
                    <a:pt x="763899" y="107603"/>
                    <a:pt x="772258" y="108897"/>
                    <a:pt x="780662" y="108853"/>
                  </a:cubicBezTo>
                  <a:cubicBezTo>
                    <a:pt x="786121" y="108892"/>
                    <a:pt x="791564" y="108315"/>
                    <a:pt x="796891" y="107131"/>
                  </a:cubicBezTo>
                  <a:cubicBezTo>
                    <a:pt x="801536" y="106139"/>
                    <a:pt x="805958" y="104299"/>
                    <a:pt x="809937" y="101703"/>
                  </a:cubicBezTo>
                  <a:cubicBezTo>
                    <a:pt x="813533" y="99310"/>
                    <a:pt x="816510" y="96100"/>
                    <a:pt x="818626" y="92334"/>
                  </a:cubicBezTo>
                  <a:cubicBezTo>
                    <a:pt x="820828" y="88232"/>
                    <a:pt x="821924" y="83628"/>
                    <a:pt x="821809" y="78973"/>
                  </a:cubicBezTo>
                  <a:cubicBezTo>
                    <a:pt x="821939" y="74750"/>
                    <a:pt x="821044" y="70559"/>
                    <a:pt x="819200" y="66760"/>
                  </a:cubicBezTo>
                  <a:cubicBezTo>
                    <a:pt x="817381" y="63365"/>
                    <a:pt x="814756" y="60471"/>
                    <a:pt x="811555" y="58331"/>
                  </a:cubicBezTo>
                  <a:cubicBezTo>
                    <a:pt x="807834" y="55812"/>
                    <a:pt x="803764" y="53853"/>
                    <a:pt x="799475" y="52511"/>
                  </a:cubicBezTo>
                  <a:cubicBezTo>
                    <a:pt x="794272" y="50818"/>
                    <a:pt x="788975" y="49432"/>
                    <a:pt x="783611" y="48362"/>
                  </a:cubicBezTo>
                  <a:cubicBezTo>
                    <a:pt x="778549" y="47266"/>
                    <a:pt x="774113" y="46222"/>
                    <a:pt x="770435" y="45178"/>
                  </a:cubicBezTo>
                  <a:cubicBezTo>
                    <a:pt x="767220" y="44434"/>
                    <a:pt x="764105" y="43323"/>
                    <a:pt x="761146" y="41864"/>
                  </a:cubicBezTo>
                  <a:cubicBezTo>
                    <a:pt x="758918" y="40742"/>
                    <a:pt x="757026" y="39051"/>
                    <a:pt x="755667" y="36958"/>
                  </a:cubicBezTo>
                  <a:cubicBezTo>
                    <a:pt x="754422" y="34750"/>
                    <a:pt x="753817" y="32237"/>
                    <a:pt x="753918" y="29703"/>
                  </a:cubicBezTo>
                  <a:cubicBezTo>
                    <a:pt x="753731" y="24682"/>
                    <a:pt x="756024" y="19891"/>
                    <a:pt x="760050" y="16890"/>
                  </a:cubicBezTo>
                  <a:cubicBezTo>
                    <a:pt x="764120" y="13792"/>
                    <a:pt x="770565" y="12237"/>
                    <a:pt x="779384" y="12219"/>
                  </a:cubicBezTo>
                  <a:cubicBezTo>
                    <a:pt x="782672" y="12200"/>
                    <a:pt x="785951" y="12532"/>
                    <a:pt x="789168" y="13210"/>
                  </a:cubicBezTo>
                  <a:cubicBezTo>
                    <a:pt x="792132" y="13805"/>
                    <a:pt x="795031" y="14680"/>
                    <a:pt x="797831" y="15820"/>
                  </a:cubicBezTo>
                  <a:cubicBezTo>
                    <a:pt x="800325" y="16773"/>
                    <a:pt x="802725" y="17952"/>
                    <a:pt x="805006" y="19343"/>
                  </a:cubicBezTo>
                  <a:cubicBezTo>
                    <a:pt x="806931" y="20455"/>
                    <a:pt x="808688" y="21835"/>
                    <a:pt x="810224" y="23440"/>
                  </a:cubicBezTo>
                  <a:close/>
                  <a:moveTo>
                    <a:pt x="878558" y="763"/>
                  </a:moveTo>
                  <a:lnTo>
                    <a:pt x="864234" y="763"/>
                  </a:lnTo>
                  <a:lnTo>
                    <a:pt x="864234" y="107887"/>
                  </a:lnTo>
                  <a:lnTo>
                    <a:pt x="878558" y="107887"/>
                  </a:lnTo>
                  <a:close/>
                  <a:moveTo>
                    <a:pt x="1012591" y="763"/>
                  </a:moveTo>
                  <a:lnTo>
                    <a:pt x="920305" y="763"/>
                  </a:lnTo>
                  <a:lnTo>
                    <a:pt x="920305" y="12845"/>
                  </a:lnTo>
                  <a:lnTo>
                    <a:pt x="959442" y="12845"/>
                  </a:lnTo>
                  <a:lnTo>
                    <a:pt x="959442" y="107887"/>
                  </a:lnTo>
                  <a:lnTo>
                    <a:pt x="973767" y="107887"/>
                  </a:lnTo>
                  <a:lnTo>
                    <a:pt x="973767" y="12845"/>
                  </a:lnTo>
                  <a:lnTo>
                    <a:pt x="1012774" y="12845"/>
                  </a:lnTo>
                  <a:close/>
                  <a:moveTo>
                    <a:pt x="1068610" y="95805"/>
                  </a:moveTo>
                  <a:lnTo>
                    <a:pt x="1068610" y="58853"/>
                  </a:lnTo>
                  <a:lnTo>
                    <a:pt x="1121732" y="58853"/>
                  </a:lnTo>
                  <a:lnTo>
                    <a:pt x="1121732" y="47553"/>
                  </a:lnTo>
                  <a:lnTo>
                    <a:pt x="1068714" y="47553"/>
                  </a:lnTo>
                  <a:lnTo>
                    <a:pt x="1068714" y="12845"/>
                  </a:lnTo>
                  <a:lnTo>
                    <a:pt x="1129690" y="12845"/>
                  </a:lnTo>
                  <a:lnTo>
                    <a:pt x="1129690" y="763"/>
                  </a:lnTo>
                  <a:lnTo>
                    <a:pt x="1054390" y="763"/>
                  </a:lnTo>
                  <a:lnTo>
                    <a:pt x="1054390" y="107887"/>
                  </a:lnTo>
                  <a:lnTo>
                    <a:pt x="1131125" y="107887"/>
                  </a:lnTo>
                  <a:lnTo>
                    <a:pt x="1131125" y="95805"/>
                  </a:lnTo>
                  <a:close/>
                  <a:moveTo>
                    <a:pt x="1188083" y="763"/>
                  </a:moveTo>
                  <a:lnTo>
                    <a:pt x="1173733" y="763"/>
                  </a:lnTo>
                  <a:lnTo>
                    <a:pt x="1173733" y="107887"/>
                  </a:lnTo>
                  <a:lnTo>
                    <a:pt x="1188083" y="107887"/>
                  </a:lnTo>
                  <a:close/>
                  <a:moveTo>
                    <a:pt x="1322116" y="763"/>
                  </a:moveTo>
                  <a:lnTo>
                    <a:pt x="1229882" y="763"/>
                  </a:lnTo>
                  <a:lnTo>
                    <a:pt x="1229882" y="12845"/>
                  </a:lnTo>
                  <a:lnTo>
                    <a:pt x="1268863" y="12845"/>
                  </a:lnTo>
                  <a:lnTo>
                    <a:pt x="1268863" y="107887"/>
                  </a:lnTo>
                  <a:lnTo>
                    <a:pt x="1283214" y="107887"/>
                  </a:lnTo>
                  <a:lnTo>
                    <a:pt x="1283214" y="12845"/>
                  </a:lnTo>
                  <a:lnTo>
                    <a:pt x="1322116" y="12845"/>
                  </a:lnTo>
                  <a:close/>
                </a:path>
              </a:pathLst>
            </a:custGeom>
            <a:solidFill>
              <a:schemeClr val="accent1"/>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21" name="Freeform: Shape 22"/>
            <p:cNvSpPr/>
            <p:nvPr/>
          </p:nvSpPr>
          <p:spPr>
            <a:xfrm>
              <a:off x="3405702" y="38465"/>
              <a:ext cx="14898" cy="987037"/>
            </a:xfrm>
            <a:custGeom>
              <a:avLst/>
              <a:gdLst>
                <a:gd name="connsiteX0" fmla="*/ 0 w 14898"/>
                <a:gd name="connsiteY0" fmla="*/ 0 h 987037"/>
                <a:gd name="connsiteX1" fmla="*/ 14898 w 14898"/>
                <a:gd name="connsiteY1" fmla="*/ 0 h 987037"/>
                <a:gd name="connsiteX2" fmla="*/ 14898 w 14898"/>
                <a:gd name="connsiteY2" fmla="*/ 987037 h 987037"/>
                <a:gd name="connsiteX3" fmla="*/ 0 w 14898"/>
                <a:gd name="connsiteY3" fmla="*/ 987037 h 987037"/>
              </a:gdLst>
              <a:ahLst/>
              <a:cxnLst>
                <a:cxn ang="0">
                  <a:pos x="connsiteX0" y="connsiteY0"/>
                </a:cxn>
                <a:cxn ang="0">
                  <a:pos x="connsiteX1" y="connsiteY1"/>
                </a:cxn>
                <a:cxn ang="0">
                  <a:pos x="connsiteX2" y="connsiteY2"/>
                </a:cxn>
                <a:cxn ang="0">
                  <a:pos x="connsiteX3" y="connsiteY3"/>
                </a:cxn>
              </a:cxnLst>
              <a:rect l="l" t="t" r="r" b="b"/>
              <a:pathLst>
                <a:path w="14898" h="987037">
                  <a:moveTo>
                    <a:pt x="0" y="0"/>
                  </a:moveTo>
                  <a:lnTo>
                    <a:pt x="14898" y="0"/>
                  </a:lnTo>
                  <a:lnTo>
                    <a:pt x="14898" y="987037"/>
                  </a:lnTo>
                  <a:lnTo>
                    <a:pt x="0" y="987037"/>
                  </a:lnTo>
                  <a:close/>
                </a:path>
              </a:pathLst>
            </a:custGeom>
            <a:solidFill>
              <a:schemeClr val="accent2"/>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22" name="Freeform: Shape 23"/>
            <p:cNvSpPr/>
            <p:nvPr/>
          </p:nvSpPr>
          <p:spPr>
            <a:xfrm>
              <a:off x="3562696" y="645072"/>
              <a:ext cx="1062451" cy="107334"/>
            </a:xfrm>
            <a:custGeom>
              <a:avLst/>
              <a:gdLst>
                <a:gd name="connsiteX0" fmla="*/ 57689 w 1062451"/>
                <a:gd name="connsiteY0" fmla="*/ 100653 h 107334"/>
                <a:gd name="connsiteX1" fmla="*/ 66169 w 1062451"/>
                <a:gd name="connsiteY1" fmla="*/ 83038 h 107334"/>
                <a:gd name="connsiteX2" fmla="*/ 58524 w 1062451"/>
                <a:gd name="connsiteY2" fmla="*/ 68476 h 107334"/>
                <a:gd name="connsiteX3" fmla="*/ 48818 w 1062451"/>
                <a:gd name="connsiteY3" fmla="*/ 63988 h 107334"/>
                <a:gd name="connsiteX4" fmla="*/ 35093 w 1062451"/>
                <a:gd name="connsiteY4" fmla="*/ 60282 h 107334"/>
                <a:gd name="connsiteX5" fmla="*/ 26483 w 1062451"/>
                <a:gd name="connsiteY5" fmla="*/ 57986 h 107334"/>
                <a:gd name="connsiteX6" fmla="*/ 20639 w 1062451"/>
                <a:gd name="connsiteY6" fmla="*/ 55585 h 107334"/>
                <a:gd name="connsiteX7" fmla="*/ 17377 w 1062451"/>
                <a:gd name="connsiteY7" fmla="*/ 52401 h 107334"/>
                <a:gd name="connsiteX8" fmla="*/ 16412 w 1062451"/>
                <a:gd name="connsiteY8" fmla="*/ 47834 h 107334"/>
                <a:gd name="connsiteX9" fmla="*/ 21474 w 1062451"/>
                <a:gd name="connsiteY9" fmla="*/ 37892 h 107334"/>
                <a:gd name="connsiteX10" fmla="*/ 33867 w 1062451"/>
                <a:gd name="connsiteY10" fmla="*/ 34760 h 107334"/>
                <a:gd name="connsiteX11" fmla="*/ 46600 w 1062451"/>
                <a:gd name="connsiteY11" fmla="*/ 36978 h 107334"/>
                <a:gd name="connsiteX12" fmla="*/ 57819 w 1062451"/>
                <a:gd name="connsiteY12" fmla="*/ 43581 h 107334"/>
                <a:gd name="connsiteX13" fmla="*/ 63898 w 1062451"/>
                <a:gd name="connsiteY13" fmla="*/ 35543 h 107334"/>
                <a:gd name="connsiteX14" fmla="*/ 50853 w 1062451"/>
                <a:gd name="connsiteY14" fmla="*/ 27923 h 107334"/>
                <a:gd name="connsiteX15" fmla="*/ 34128 w 1062451"/>
                <a:gd name="connsiteY15" fmla="*/ 25052 h 107334"/>
                <a:gd name="connsiteX16" fmla="*/ 22230 w 1062451"/>
                <a:gd name="connsiteY16" fmla="*/ 26644 h 107334"/>
                <a:gd name="connsiteX17" fmla="*/ 12576 w 1062451"/>
                <a:gd name="connsiteY17" fmla="*/ 31342 h 107334"/>
                <a:gd name="connsiteX18" fmla="*/ 6158 w 1062451"/>
                <a:gd name="connsiteY18" fmla="*/ 39170 h 107334"/>
                <a:gd name="connsiteX19" fmla="*/ 3783 w 1062451"/>
                <a:gd name="connsiteY19" fmla="*/ 49739 h 107334"/>
                <a:gd name="connsiteX20" fmla="*/ 5297 w 1062451"/>
                <a:gd name="connsiteY20" fmla="*/ 57568 h 107334"/>
                <a:gd name="connsiteX21" fmla="*/ 10150 w 1062451"/>
                <a:gd name="connsiteY21" fmla="*/ 63048 h 107334"/>
                <a:gd name="connsiteX22" fmla="*/ 18656 w 1062451"/>
                <a:gd name="connsiteY22" fmla="*/ 66989 h 107334"/>
                <a:gd name="connsiteX23" fmla="*/ 30945 w 1062451"/>
                <a:gd name="connsiteY23" fmla="*/ 70460 h 107334"/>
                <a:gd name="connsiteX24" fmla="*/ 40807 w 1062451"/>
                <a:gd name="connsiteY24" fmla="*/ 73069 h 107334"/>
                <a:gd name="connsiteX25" fmla="*/ 47800 w 1062451"/>
                <a:gd name="connsiteY25" fmla="*/ 75679 h 107334"/>
                <a:gd name="connsiteX26" fmla="*/ 51896 w 1062451"/>
                <a:gd name="connsiteY26" fmla="*/ 79254 h 107334"/>
                <a:gd name="connsiteX27" fmla="*/ 53253 w 1062451"/>
                <a:gd name="connsiteY27" fmla="*/ 84186 h 107334"/>
                <a:gd name="connsiteX28" fmla="*/ 48165 w 1062451"/>
                <a:gd name="connsiteY28" fmla="*/ 93816 h 107334"/>
                <a:gd name="connsiteX29" fmla="*/ 34467 w 1062451"/>
                <a:gd name="connsiteY29" fmla="*/ 97235 h 107334"/>
                <a:gd name="connsiteX30" fmla="*/ 19725 w 1062451"/>
                <a:gd name="connsiteY30" fmla="*/ 94625 h 107334"/>
                <a:gd name="connsiteX31" fmla="*/ 5740 w 1062451"/>
                <a:gd name="connsiteY31" fmla="*/ 86796 h 107334"/>
                <a:gd name="connsiteX32" fmla="*/ 0 w 1062451"/>
                <a:gd name="connsiteY32" fmla="*/ 95747 h 107334"/>
                <a:gd name="connsiteX33" fmla="*/ 15916 w 1062451"/>
                <a:gd name="connsiteY33" fmla="*/ 104307 h 107334"/>
                <a:gd name="connsiteX34" fmla="*/ 34754 w 1062451"/>
                <a:gd name="connsiteY34" fmla="*/ 107281 h 107334"/>
                <a:gd name="connsiteX35" fmla="*/ 57663 w 1062451"/>
                <a:gd name="connsiteY35" fmla="*/ 100757 h 107334"/>
                <a:gd name="connsiteX36" fmla="*/ 121170 w 1062451"/>
                <a:gd name="connsiteY36" fmla="*/ 103576 h 107334"/>
                <a:gd name="connsiteX37" fmla="*/ 134607 w 1062451"/>
                <a:gd name="connsiteY37" fmla="*/ 92720 h 107334"/>
                <a:gd name="connsiteX38" fmla="*/ 134920 w 1062451"/>
                <a:gd name="connsiteY38" fmla="*/ 98331 h 107334"/>
                <a:gd name="connsiteX39" fmla="*/ 137712 w 1062451"/>
                <a:gd name="connsiteY39" fmla="*/ 104019 h 107334"/>
                <a:gd name="connsiteX40" fmla="*/ 144026 w 1062451"/>
                <a:gd name="connsiteY40" fmla="*/ 106368 h 107334"/>
                <a:gd name="connsiteX41" fmla="*/ 146922 w 1062451"/>
                <a:gd name="connsiteY41" fmla="*/ 106238 h 107334"/>
                <a:gd name="connsiteX42" fmla="*/ 150392 w 1062451"/>
                <a:gd name="connsiteY42" fmla="*/ 105768 h 107334"/>
                <a:gd name="connsiteX43" fmla="*/ 150392 w 1062451"/>
                <a:gd name="connsiteY43" fmla="*/ 94233 h 107334"/>
                <a:gd name="connsiteX44" fmla="*/ 146165 w 1062451"/>
                <a:gd name="connsiteY44" fmla="*/ 89380 h 107334"/>
                <a:gd name="connsiteX45" fmla="*/ 146165 w 1062451"/>
                <a:gd name="connsiteY45" fmla="*/ 56916 h 107334"/>
                <a:gd name="connsiteX46" fmla="*/ 137399 w 1062451"/>
                <a:gd name="connsiteY46" fmla="*/ 33429 h 107334"/>
                <a:gd name="connsiteX47" fmla="*/ 113055 w 1062451"/>
                <a:gd name="connsiteY47" fmla="*/ 25078 h 107334"/>
                <a:gd name="connsiteX48" fmla="*/ 82241 w 1062451"/>
                <a:gd name="connsiteY48" fmla="*/ 35517 h 107334"/>
                <a:gd name="connsiteX49" fmla="*/ 86677 w 1062451"/>
                <a:gd name="connsiteY49" fmla="*/ 44155 h 107334"/>
                <a:gd name="connsiteX50" fmla="*/ 111855 w 1062451"/>
                <a:gd name="connsiteY50" fmla="*/ 34891 h 107334"/>
                <a:gd name="connsiteX51" fmla="*/ 132728 w 1062451"/>
                <a:gd name="connsiteY51" fmla="*/ 52151 h 107334"/>
                <a:gd name="connsiteX52" fmla="*/ 132728 w 1062451"/>
                <a:gd name="connsiteY52" fmla="*/ 55768 h 107334"/>
                <a:gd name="connsiteX53" fmla="*/ 132728 w 1062451"/>
                <a:gd name="connsiteY53" fmla="*/ 62135 h 107334"/>
                <a:gd name="connsiteX54" fmla="*/ 122291 w 1062451"/>
                <a:gd name="connsiteY54" fmla="*/ 59238 h 107334"/>
                <a:gd name="connsiteX55" fmla="*/ 110576 w 1062451"/>
                <a:gd name="connsiteY55" fmla="*/ 58168 h 107334"/>
                <a:gd name="connsiteX56" fmla="*/ 97139 w 1062451"/>
                <a:gd name="connsiteY56" fmla="*/ 59995 h 107334"/>
                <a:gd name="connsiteX57" fmla="*/ 86520 w 1062451"/>
                <a:gd name="connsiteY57" fmla="*/ 65006 h 107334"/>
                <a:gd name="connsiteX58" fmla="*/ 79710 w 1062451"/>
                <a:gd name="connsiteY58" fmla="*/ 72574 h 107334"/>
                <a:gd name="connsiteX59" fmla="*/ 77283 w 1062451"/>
                <a:gd name="connsiteY59" fmla="*/ 82516 h 107334"/>
                <a:gd name="connsiteX60" fmla="*/ 79345 w 1062451"/>
                <a:gd name="connsiteY60" fmla="*/ 92302 h 107334"/>
                <a:gd name="connsiteX61" fmla="*/ 84955 w 1062451"/>
                <a:gd name="connsiteY61" fmla="*/ 100131 h 107334"/>
                <a:gd name="connsiteX62" fmla="*/ 93382 w 1062451"/>
                <a:gd name="connsiteY62" fmla="*/ 105350 h 107334"/>
                <a:gd name="connsiteX63" fmla="*/ 103819 w 1062451"/>
                <a:gd name="connsiteY63" fmla="*/ 107229 h 107334"/>
                <a:gd name="connsiteX64" fmla="*/ 121196 w 1062451"/>
                <a:gd name="connsiteY64" fmla="*/ 103524 h 107334"/>
                <a:gd name="connsiteX65" fmla="*/ 100583 w 1062451"/>
                <a:gd name="connsiteY65" fmla="*/ 96060 h 107334"/>
                <a:gd name="connsiteX66" fmla="*/ 95052 w 1062451"/>
                <a:gd name="connsiteY66" fmla="*/ 92720 h 107334"/>
                <a:gd name="connsiteX67" fmla="*/ 90094 w 1062451"/>
                <a:gd name="connsiteY67" fmla="*/ 81472 h 107334"/>
                <a:gd name="connsiteX68" fmla="*/ 96435 w 1062451"/>
                <a:gd name="connsiteY68" fmla="*/ 70408 h 107334"/>
                <a:gd name="connsiteX69" fmla="*/ 112742 w 1062451"/>
                <a:gd name="connsiteY69" fmla="*/ 66154 h 107334"/>
                <a:gd name="connsiteX70" fmla="*/ 132937 w 1062451"/>
                <a:gd name="connsiteY70" fmla="*/ 69938 h 107334"/>
                <a:gd name="connsiteX71" fmla="*/ 132937 w 1062451"/>
                <a:gd name="connsiteY71" fmla="*/ 81629 h 107334"/>
                <a:gd name="connsiteX72" fmla="*/ 130015 w 1062451"/>
                <a:gd name="connsiteY72" fmla="*/ 87553 h 107334"/>
                <a:gd name="connsiteX73" fmla="*/ 120700 w 1062451"/>
                <a:gd name="connsiteY73" fmla="*/ 94599 h 107334"/>
                <a:gd name="connsiteX74" fmla="*/ 107445 w 1062451"/>
                <a:gd name="connsiteY74" fmla="*/ 97208 h 107334"/>
                <a:gd name="connsiteX75" fmla="*/ 100583 w 1062451"/>
                <a:gd name="connsiteY75" fmla="*/ 96060 h 107334"/>
                <a:gd name="connsiteX76" fmla="*/ 206907 w 1062451"/>
                <a:gd name="connsiteY76" fmla="*/ 103576 h 107334"/>
                <a:gd name="connsiteX77" fmla="*/ 220344 w 1062451"/>
                <a:gd name="connsiteY77" fmla="*/ 92720 h 107334"/>
                <a:gd name="connsiteX78" fmla="*/ 220631 w 1062451"/>
                <a:gd name="connsiteY78" fmla="*/ 98331 h 107334"/>
                <a:gd name="connsiteX79" fmla="*/ 223449 w 1062451"/>
                <a:gd name="connsiteY79" fmla="*/ 104019 h 107334"/>
                <a:gd name="connsiteX80" fmla="*/ 229763 w 1062451"/>
                <a:gd name="connsiteY80" fmla="*/ 106368 h 107334"/>
                <a:gd name="connsiteX81" fmla="*/ 232659 w 1062451"/>
                <a:gd name="connsiteY81" fmla="*/ 106238 h 107334"/>
                <a:gd name="connsiteX82" fmla="*/ 236129 w 1062451"/>
                <a:gd name="connsiteY82" fmla="*/ 105768 h 107334"/>
                <a:gd name="connsiteX83" fmla="*/ 236129 w 1062451"/>
                <a:gd name="connsiteY83" fmla="*/ 94233 h 107334"/>
                <a:gd name="connsiteX84" fmla="*/ 231876 w 1062451"/>
                <a:gd name="connsiteY84" fmla="*/ 89380 h 107334"/>
                <a:gd name="connsiteX85" fmla="*/ 231876 w 1062451"/>
                <a:gd name="connsiteY85" fmla="*/ 56916 h 107334"/>
                <a:gd name="connsiteX86" fmla="*/ 223162 w 1062451"/>
                <a:gd name="connsiteY86" fmla="*/ 33429 h 107334"/>
                <a:gd name="connsiteX87" fmla="*/ 198766 w 1062451"/>
                <a:gd name="connsiteY87" fmla="*/ 25078 h 107334"/>
                <a:gd name="connsiteX88" fmla="*/ 168004 w 1062451"/>
                <a:gd name="connsiteY88" fmla="*/ 35517 h 107334"/>
                <a:gd name="connsiteX89" fmla="*/ 172388 w 1062451"/>
                <a:gd name="connsiteY89" fmla="*/ 44155 h 107334"/>
                <a:gd name="connsiteX90" fmla="*/ 197592 w 1062451"/>
                <a:gd name="connsiteY90" fmla="*/ 34891 h 107334"/>
                <a:gd name="connsiteX91" fmla="*/ 218466 w 1062451"/>
                <a:gd name="connsiteY91" fmla="*/ 52036 h 107334"/>
                <a:gd name="connsiteX92" fmla="*/ 218466 w 1062451"/>
                <a:gd name="connsiteY92" fmla="*/ 55768 h 107334"/>
                <a:gd name="connsiteX93" fmla="*/ 218466 w 1062451"/>
                <a:gd name="connsiteY93" fmla="*/ 62135 h 107334"/>
                <a:gd name="connsiteX94" fmla="*/ 208029 w 1062451"/>
                <a:gd name="connsiteY94" fmla="*/ 59238 h 107334"/>
                <a:gd name="connsiteX95" fmla="*/ 196313 w 1062451"/>
                <a:gd name="connsiteY95" fmla="*/ 58168 h 107334"/>
                <a:gd name="connsiteX96" fmla="*/ 182903 w 1062451"/>
                <a:gd name="connsiteY96" fmla="*/ 59995 h 107334"/>
                <a:gd name="connsiteX97" fmla="*/ 172283 w 1062451"/>
                <a:gd name="connsiteY97" fmla="*/ 65006 h 107334"/>
                <a:gd name="connsiteX98" fmla="*/ 165369 w 1062451"/>
                <a:gd name="connsiteY98" fmla="*/ 72678 h 107334"/>
                <a:gd name="connsiteX99" fmla="*/ 162916 w 1062451"/>
                <a:gd name="connsiteY99" fmla="*/ 82621 h 107334"/>
                <a:gd name="connsiteX100" fmla="*/ 165003 w 1062451"/>
                <a:gd name="connsiteY100" fmla="*/ 92407 h 107334"/>
                <a:gd name="connsiteX101" fmla="*/ 170613 w 1062451"/>
                <a:gd name="connsiteY101" fmla="*/ 100236 h 107334"/>
                <a:gd name="connsiteX102" fmla="*/ 179041 w 1062451"/>
                <a:gd name="connsiteY102" fmla="*/ 105455 h 107334"/>
                <a:gd name="connsiteX103" fmla="*/ 189477 w 1062451"/>
                <a:gd name="connsiteY103" fmla="*/ 107334 h 107334"/>
                <a:gd name="connsiteX104" fmla="*/ 206828 w 1062451"/>
                <a:gd name="connsiteY104" fmla="*/ 103628 h 107334"/>
                <a:gd name="connsiteX105" fmla="*/ 186112 w 1062451"/>
                <a:gd name="connsiteY105" fmla="*/ 96112 h 107334"/>
                <a:gd name="connsiteX106" fmla="*/ 180580 w 1062451"/>
                <a:gd name="connsiteY106" fmla="*/ 92772 h 107334"/>
                <a:gd name="connsiteX107" fmla="*/ 176928 w 1062451"/>
                <a:gd name="connsiteY107" fmla="*/ 87762 h 107334"/>
                <a:gd name="connsiteX108" fmla="*/ 175623 w 1062451"/>
                <a:gd name="connsiteY108" fmla="*/ 81525 h 107334"/>
                <a:gd name="connsiteX109" fmla="*/ 181937 w 1062451"/>
                <a:gd name="connsiteY109" fmla="*/ 70460 h 107334"/>
                <a:gd name="connsiteX110" fmla="*/ 198270 w 1062451"/>
                <a:gd name="connsiteY110" fmla="*/ 66206 h 107334"/>
                <a:gd name="connsiteX111" fmla="*/ 218439 w 1062451"/>
                <a:gd name="connsiteY111" fmla="*/ 69990 h 107334"/>
                <a:gd name="connsiteX112" fmla="*/ 218439 w 1062451"/>
                <a:gd name="connsiteY112" fmla="*/ 81681 h 107334"/>
                <a:gd name="connsiteX113" fmla="*/ 215569 w 1062451"/>
                <a:gd name="connsiteY113" fmla="*/ 87605 h 107334"/>
                <a:gd name="connsiteX114" fmla="*/ 206202 w 1062451"/>
                <a:gd name="connsiteY114" fmla="*/ 94651 h 107334"/>
                <a:gd name="connsiteX115" fmla="*/ 192948 w 1062451"/>
                <a:gd name="connsiteY115" fmla="*/ 97261 h 107334"/>
                <a:gd name="connsiteX116" fmla="*/ 186112 w 1062451"/>
                <a:gd name="connsiteY116" fmla="*/ 96060 h 107334"/>
                <a:gd name="connsiteX117" fmla="*/ 374180 w 1062451"/>
                <a:gd name="connsiteY117" fmla="*/ 58403 h 107334"/>
                <a:gd name="connsiteX118" fmla="*/ 372954 w 1062451"/>
                <a:gd name="connsiteY118" fmla="*/ 45199 h 107334"/>
                <a:gd name="connsiteX119" fmla="*/ 369014 w 1062451"/>
                <a:gd name="connsiteY119" fmla="*/ 34630 h 107334"/>
                <a:gd name="connsiteX120" fmla="*/ 361656 w 1062451"/>
                <a:gd name="connsiteY120" fmla="*/ 27662 h 107334"/>
                <a:gd name="connsiteX121" fmla="*/ 350176 w 1062451"/>
                <a:gd name="connsiteY121" fmla="*/ 25052 h 107334"/>
                <a:gd name="connsiteX122" fmla="*/ 319962 w 1062451"/>
                <a:gd name="connsiteY122" fmla="*/ 44337 h 107334"/>
                <a:gd name="connsiteX123" fmla="*/ 312760 w 1062451"/>
                <a:gd name="connsiteY123" fmla="*/ 30428 h 107334"/>
                <a:gd name="connsiteX124" fmla="*/ 296897 w 1062451"/>
                <a:gd name="connsiteY124" fmla="*/ 25052 h 107334"/>
                <a:gd name="connsiteX125" fmla="*/ 279468 w 1062451"/>
                <a:gd name="connsiteY125" fmla="*/ 29828 h 107334"/>
                <a:gd name="connsiteX126" fmla="*/ 266865 w 1062451"/>
                <a:gd name="connsiteY126" fmla="*/ 43424 h 107334"/>
                <a:gd name="connsiteX127" fmla="*/ 266865 w 1062451"/>
                <a:gd name="connsiteY127" fmla="*/ 26409 h 107334"/>
                <a:gd name="connsiteX128" fmla="*/ 254707 w 1062451"/>
                <a:gd name="connsiteY128" fmla="*/ 26409 h 107334"/>
                <a:gd name="connsiteX129" fmla="*/ 254707 w 1062451"/>
                <a:gd name="connsiteY129" fmla="*/ 105664 h 107334"/>
                <a:gd name="connsiteX130" fmla="*/ 268065 w 1062451"/>
                <a:gd name="connsiteY130" fmla="*/ 105664 h 107334"/>
                <a:gd name="connsiteX131" fmla="*/ 268065 w 1062451"/>
                <a:gd name="connsiteY131" fmla="*/ 57855 h 107334"/>
                <a:gd name="connsiteX132" fmla="*/ 277354 w 1062451"/>
                <a:gd name="connsiteY132" fmla="*/ 42746 h 107334"/>
                <a:gd name="connsiteX133" fmla="*/ 291887 w 1062451"/>
                <a:gd name="connsiteY133" fmla="*/ 37031 h 107334"/>
                <a:gd name="connsiteX134" fmla="*/ 303733 w 1062451"/>
                <a:gd name="connsiteY134" fmla="*/ 42824 h 107334"/>
                <a:gd name="connsiteX135" fmla="*/ 307673 w 1062451"/>
                <a:gd name="connsiteY135" fmla="*/ 61326 h 107334"/>
                <a:gd name="connsiteX136" fmla="*/ 307673 w 1062451"/>
                <a:gd name="connsiteY136" fmla="*/ 105690 h 107334"/>
                <a:gd name="connsiteX137" fmla="*/ 321032 w 1062451"/>
                <a:gd name="connsiteY137" fmla="*/ 105690 h 107334"/>
                <a:gd name="connsiteX138" fmla="*/ 321032 w 1062451"/>
                <a:gd name="connsiteY138" fmla="*/ 57986 h 107334"/>
                <a:gd name="connsiteX139" fmla="*/ 330242 w 1062451"/>
                <a:gd name="connsiteY139" fmla="*/ 42902 h 107334"/>
                <a:gd name="connsiteX140" fmla="*/ 344853 w 1062451"/>
                <a:gd name="connsiteY140" fmla="*/ 37031 h 107334"/>
                <a:gd name="connsiteX141" fmla="*/ 356777 w 1062451"/>
                <a:gd name="connsiteY141" fmla="*/ 42954 h 107334"/>
                <a:gd name="connsiteX142" fmla="*/ 360821 w 1062451"/>
                <a:gd name="connsiteY142" fmla="*/ 61222 h 107334"/>
                <a:gd name="connsiteX143" fmla="*/ 360821 w 1062451"/>
                <a:gd name="connsiteY143" fmla="*/ 105585 h 107334"/>
                <a:gd name="connsiteX144" fmla="*/ 374180 w 1062451"/>
                <a:gd name="connsiteY144" fmla="*/ 105585 h 107334"/>
                <a:gd name="connsiteX145" fmla="*/ 469493 w 1062451"/>
                <a:gd name="connsiteY145" fmla="*/ 105768 h 107334"/>
                <a:gd name="connsiteX146" fmla="*/ 500803 w 1062451"/>
                <a:gd name="connsiteY146" fmla="*/ 26514 h 107334"/>
                <a:gd name="connsiteX147" fmla="*/ 488070 w 1062451"/>
                <a:gd name="connsiteY147" fmla="*/ 26514 h 107334"/>
                <a:gd name="connsiteX148" fmla="*/ 462866 w 1062451"/>
                <a:gd name="connsiteY148" fmla="*/ 94077 h 107334"/>
                <a:gd name="connsiteX149" fmla="*/ 437818 w 1062451"/>
                <a:gd name="connsiteY149" fmla="*/ 26514 h 107334"/>
                <a:gd name="connsiteX150" fmla="*/ 424015 w 1062451"/>
                <a:gd name="connsiteY150" fmla="*/ 26514 h 107334"/>
                <a:gd name="connsiteX151" fmla="*/ 455325 w 1062451"/>
                <a:gd name="connsiteY151" fmla="*/ 105768 h 107334"/>
                <a:gd name="connsiteX152" fmla="*/ 563658 w 1062451"/>
                <a:gd name="connsiteY152" fmla="*/ 103941 h 107334"/>
                <a:gd name="connsiteX153" fmla="*/ 584531 w 1062451"/>
                <a:gd name="connsiteY153" fmla="*/ 81942 h 107334"/>
                <a:gd name="connsiteX154" fmla="*/ 587401 w 1062451"/>
                <a:gd name="connsiteY154" fmla="*/ 66284 h 107334"/>
                <a:gd name="connsiteX155" fmla="*/ 584453 w 1062451"/>
                <a:gd name="connsiteY155" fmla="*/ 50470 h 107334"/>
                <a:gd name="connsiteX156" fmla="*/ 576260 w 1062451"/>
                <a:gd name="connsiteY156" fmla="*/ 37422 h 107334"/>
                <a:gd name="connsiteX157" fmla="*/ 520189 w 1062451"/>
                <a:gd name="connsiteY157" fmla="*/ 35796 h 107334"/>
                <a:gd name="connsiteX158" fmla="*/ 518571 w 1062451"/>
                <a:gd name="connsiteY158" fmla="*/ 37422 h 107334"/>
                <a:gd name="connsiteX159" fmla="*/ 507404 w 1062451"/>
                <a:gd name="connsiteY159" fmla="*/ 66284 h 107334"/>
                <a:gd name="connsiteX160" fmla="*/ 510300 w 1062451"/>
                <a:gd name="connsiteY160" fmla="*/ 81942 h 107334"/>
                <a:gd name="connsiteX161" fmla="*/ 518415 w 1062451"/>
                <a:gd name="connsiteY161" fmla="*/ 94990 h 107334"/>
                <a:gd name="connsiteX162" fmla="*/ 563658 w 1062451"/>
                <a:gd name="connsiteY162" fmla="*/ 103941 h 107334"/>
                <a:gd name="connsiteX163" fmla="*/ 523137 w 1062451"/>
                <a:gd name="connsiteY163" fmla="*/ 54828 h 107334"/>
                <a:gd name="connsiteX164" fmla="*/ 528747 w 1062451"/>
                <a:gd name="connsiteY164" fmla="*/ 45434 h 107334"/>
                <a:gd name="connsiteX165" fmla="*/ 537070 w 1062451"/>
                <a:gd name="connsiteY165" fmla="*/ 39040 h 107334"/>
                <a:gd name="connsiteX166" fmla="*/ 547324 w 1062451"/>
                <a:gd name="connsiteY166" fmla="*/ 36691 h 107334"/>
                <a:gd name="connsiteX167" fmla="*/ 557605 w 1062451"/>
                <a:gd name="connsiteY167" fmla="*/ 38962 h 107334"/>
                <a:gd name="connsiteX168" fmla="*/ 566006 w 1062451"/>
                <a:gd name="connsiteY168" fmla="*/ 45277 h 107334"/>
                <a:gd name="connsiteX169" fmla="*/ 571694 w 1062451"/>
                <a:gd name="connsiteY169" fmla="*/ 54698 h 107334"/>
                <a:gd name="connsiteX170" fmla="*/ 571694 w 1062451"/>
                <a:gd name="connsiteY170" fmla="*/ 77741 h 107334"/>
                <a:gd name="connsiteX171" fmla="*/ 566006 w 1062451"/>
                <a:gd name="connsiteY171" fmla="*/ 87187 h 107334"/>
                <a:gd name="connsiteX172" fmla="*/ 557605 w 1062451"/>
                <a:gd name="connsiteY172" fmla="*/ 93477 h 107334"/>
                <a:gd name="connsiteX173" fmla="*/ 537070 w 1062451"/>
                <a:gd name="connsiteY173" fmla="*/ 93477 h 107334"/>
                <a:gd name="connsiteX174" fmla="*/ 528747 w 1062451"/>
                <a:gd name="connsiteY174" fmla="*/ 87240 h 107334"/>
                <a:gd name="connsiteX175" fmla="*/ 523137 w 1062451"/>
                <a:gd name="connsiteY175" fmla="*/ 77975 h 107334"/>
                <a:gd name="connsiteX176" fmla="*/ 521076 w 1062451"/>
                <a:gd name="connsiteY176" fmla="*/ 66441 h 107334"/>
                <a:gd name="connsiteX177" fmla="*/ 523137 w 1062451"/>
                <a:gd name="connsiteY177" fmla="*/ 54828 h 107334"/>
                <a:gd name="connsiteX178" fmla="*/ 647046 w 1062451"/>
                <a:gd name="connsiteY178" fmla="*/ 26122 h 107334"/>
                <a:gd name="connsiteX179" fmla="*/ 645220 w 1062451"/>
                <a:gd name="connsiteY179" fmla="*/ 25966 h 107334"/>
                <a:gd name="connsiteX180" fmla="*/ 642611 w 1062451"/>
                <a:gd name="connsiteY180" fmla="*/ 25966 h 107334"/>
                <a:gd name="connsiteX181" fmla="*/ 628339 w 1062451"/>
                <a:gd name="connsiteY181" fmla="*/ 31681 h 107334"/>
                <a:gd name="connsiteX182" fmla="*/ 617537 w 1062451"/>
                <a:gd name="connsiteY182" fmla="*/ 44938 h 107334"/>
                <a:gd name="connsiteX183" fmla="*/ 617537 w 1062451"/>
                <a:gd name="connsiteY183" fmla="*/ 26670 h 107334"/>
                <a:gd name="connsiteX184" fmla="*/ 605117 w 1062451"/>
                <a:gd name="connsiteY184" fmla="*/ 26670 h 107334"/>
                <a:gd name="connsiteX185" fmla="*/ 605117 w 1062451"/>
                <a:gd name="connsiteY185" fmla="*/ 105925 h 107334"/>
                <a:gd name="connsiteX186" fmla="*/ 618450 w 1062451"/>
                <a:gd name="connsiteY186" fmla="*/ 105925 h 107334"/>
                <a:gd name="connsiteX187" fmla="*/ 618450 w 1062451"/>
                <a:gd name="connsiteY187" fmla="*/ 56916 h 107334"/>
                <a:gd name="connsiteX188" fmla="*/ 629304 w 1062451"/>
                <a:gd name="connsiteY188" fmla="*/ 43398 h 107334"/>
                <a:gd name="connsiteX189" fmla="*/ 646995 w 1062451"/>
                <a:gd name="connsiteY189" fmla="*/ 38179 h 107334"/>
                <a:gd name="connsiteX190" fmla="*/ 706379 w 1062451"/>
                <a:gd name="connsiteY190" fmla="*/ 105820 h 107334"/>
                <a:gd name="connsiteX191" fmla="*/ 716346 w 1062451"/>
                <a:gd name="connsiteY191" fmla="*/ 101645 h 107334"/>
                <a:gd name="connsiteX192" fmla="*/ 724173 w 1062451"/>
                <a:gd name="connsiteY192" fmla="*/ 95356 h 107334"/>
                <a:gd name="connsiteX193" fmla="*/ 729574 w 1062451"/>
                <a:gd name="connsiteY193" fmla="*/ 87292 h 107334"/>
                <a:gd name="connsiteX194" fmla="*/ 718016 w 1062451"/>
                <a:gd name="connsiteY194" fmla="*/ 84108 h 107334"/>
                <a:gd name="connsiteX195" fmla="*/ 714441 w 1062451"/>
                <a:gd name="connsiteY195" fmla="*/ 89562 h 107334"/>
                <a:gd name="connsiteX196" fmla="*/ 709066 w 1062451"/>
                <a:gd name="connsiteY196" fmla="*/ 93659 h 107334"/>
                <a:gd name="connsiteX197" fmla="*/ 702543 w 1062451"/>
                <a:gd name="connsiteY197" fmla="*/ 96269 h 107334"/>
                <a:gd name="connsiteX198" fmla="*/ 695420 w 1062451"/>
                <a:gd name="connsiteY198" fmla="*/ 97235 h 107334"/>
                <a:gd name="connsiteX199" fmla="*/ 685636 w 1062451"/>
                <a:gd name="connsiteY199" fmla="*/ 95277 h 107334"/>
                <a:gd name="connsiteX200" fmla="*/ 677365 w 1062451"/>
                <a:gd name="connsiteY200" fmla="*/ 89797 h 107334"/>
                <a:gd name="connsiteX201" fmla="*/ 671442 w 1062451"/>
                <a:gd name="connsiteY201" fmla="*/ 81446 h 107334"/>
                <a:gd name="connsiteX202" fmla="*/ 668833 w 1062451"/>
                <a:gd name="connsiteY202" fmla="*/ 70669 h 107334"/>
                <a:gd name="connsiteX203" fmla="*/ 734532 w 1062451"/>
                <a:gd name="connsiteY203" fmla="*/ 70669 h 107334"/>
                <a:gd name="connsiteX204" fmla="*/ 734767 w 1062451"/>
                <a:gd name="connsiteY204" fmla="*/ 68555 h 107334"/>
                <a:gd name="connsiteX205" fmla="*/ 734767 w 1062451"/>
                <a:gd name="connsiteY205" fmla="*/ 65502 h 107334"/>
                <a:gd name="connsiteX206" fmla="*/ 731975 w 1062451"/>
                <a:gd name="connsiteY206" fmla="*/ 50261 h 107334"/>
                <a:gd name="connsiteX207" fmla="*/ 723991 w 1062451"/>
                <a:gd name="connsiteY207" fmla="*/ 37344 h 107334"/>
                <a:gd name="connsiteX208" fmla="*/ 695160 w 1062451"/>
                <a:gd name="connsiteY208" fmla="*/ 25131 h 107334"/>
                <a:gd name="connsiteX209" fmla="*/ 678774 w 1062451"/>
                <a:gd name="connsiteY209" fmla="*/ 28393 h 107334"/>
                <a:gd name="connsiteX210" fmla="*/ 657588 w 1062451"/>
                <a:gd name="connsiteY210" fmla="*/ 50340 h 107334"/>
                <a:gd name="connsiteX211" fmla="*/ 654639 w 1062451"/>
                <a:gd name="connsiteY211" fmla="*/ 66128 h 107334"/>
                <a:gd name="connsiteX212" fmla="*/ 657588 w 1062451"/>
                <a:gd name="connsiteY212" fmla="*/ 81994 h 107334"/>
                <a:gd name="connsiteX213" fmla="*/ 665859 w 1062451"/>
                <a:gd name="connsiteY213" fmla="*/ 95042 h 107334"/>
                <a:gd name="connsiteX214" fmla="*/ 678618 w 1062451"/>
                <a:gd name="connsiteY214" fmla="*/ 103915 h 107334"/>
                <a:gd name="connsiteX215" fmla="*/ 695003 w 1062451"/>
                <a:gd name="connsiteY215" fmla="*/ 107177 h 107334"/>
                <a:gd name="connsiteX216" fmla="*/ 706379 w 1062451"/>
                <a:gd name="connsiteY216" fmla="*/ 105664 h 107334"/>
                <a:gd name="connsiteX217" fmla="*/ 668468 w 1062451"/>
                <a:gd name="connsiteY217" fmla="*/ 60726 h 107334"/>
                <a:gd name="connsiteX218" fmla="*/ 671077 w 1062451"/>
                <a:gd name="connsiteY218" fmla="*/ 50287 h 107334"/>
                <a:gd name="connsiteX219" fmla="*/ 676869 w 1062451"/>
                <a:gd name="connsiteY219" fmla="*/ 42171 h 107334"/>
                <a:gd name="connsiteX220" fmla="*/ 685114 w 1062451"/>
                <a:gd name="connsiteY220" fmla="*/ 36952 h 107334"/>
                <a:gd name="connsiteX221" fmla="*/ 705153 w 1062451"/>
                <a:gd name="connsiteY221" fmla="*/ 36952 h 107334"/>
                <a:gd name="connsiteX222" fmla="*/ 713424 w 1062451"/>
                <a:gd name="connsiteY222" fmla="*/ 42171 h 107334"/>
                <a:gd name="connsiteX223" fmla="*/ 719347 w 1062451"/>
                <a:gd name="connsiteY223" fmla="*/ 50313 h 107334"/>
                <a:gd name="connsiteX224" fmla="*/ 722164 w 1062451"/>
                <a:gd name="connsiteY224" fmla="*/ 60752 h 107334"/>
                <a:gd name="connsiteX225" fmla="*/ 819799 w 1062451"/>
                <a:gd name="connsiteY225" fmla="*/ 58299 h 107334"/>
                <a:gd name="connsiteX226" fmla="*/ 818651 w 1062451"/>
                <a:gd name="connsiteY226" fmla="*/ 45094 h 107334"/>
                <a:gd name="connsiteX227" fmla="*/ 814790 w 1062451"/>
                <a:gd name="connsiteY227" fmla="*/ 34525 h 107334"/>
                <a:gd name="connsiteX228" fmla="*/ 807484 w 1062451"/>
                <a:gd name="connsiteY228" fmla="*/ 27558 h 107334"/>
                <a:gd name="connsiteX229" fmla="*/ 796108 w 1062451"/>
                <a:gd name="connsiteY229" fmla="*/ 24948 h 107334"/>
                <a:gd name="connsiteX230" fmla="*/ 776748 w 1062451"/>
                <a:gd name="connsiteY230" fmla="*/ 29958 h 107334"/>
                <a:gd name="connsiteX231" fmla="*/ 763180 w 1062451"/>
                <a:gd name="connsiteY231" fmla="*/ 43320 h 107334"/>
                <a:gd name="connsiteX232" fmla="*/ 763180 w 1062451"/>
                <a:gd name="connsiteY232" fmla="*/ 26305 h 107334"/>
                <a:gd name="connsiteX233" fmla="*/ 751048 w 1062451"/>
                <a:gd name="connsiteY233" fmla="*/ 26305 h 107334"/>
                <a:gd name="connsiteX234" fmla="*/ 751048 w 1062451"/>
                <a:gd name="connsiteY234" fmla="*/ 105559 h 107334"/>
                <a:gd name="connsiteX235" fmla="*/ 764381 w 1062451"/>
                <a:gd name="connsiteY235" fmla="*/ 105559 h 107334"/>
                <a:gd name="connsiteX236" fmla="*/ 764381 w 1062451"/>
                <a:gd name="connsiteY236" fmla="*/ 57855 h 107334"/>
                <a:gd name="connsiteX237" fmla="*/ 768477 w 1062451"/>
                <a:gd name="connsiteY237" fmla="*/ 49478 h 107334"/>
                <a:gd name="connsiteX238" fmla="*/ 774870 w 1062451"/>
                <a:gd name="connsiteY238" fmla="*/ 42954 h 107334"/>
                <a:gd name="connsiteX239" fmla="*/ 782697 w 1062451"/>
                <a:gd name="connsiteY239" fmla="*/ 38648 h 107334"/>
                <a:gd name="connsiteX240" fmla="*/ 790890 w 1062451"/>
                <a:gd name="connsiteY240" fmla="*/ 37031 h 107334"/>
                <a:gd name="connsiteX241" fmla="*/ 802657 w 1062451"/>
                <a:gd name="connsiteY241" fmla="*/ 42824 h 107334"/>
                <a:gd name="connsiteX242" fmla="*/ 806519 w 1062451"/>
                <a:gd name="connsiteY242" fmla="*/ 61326 h 107334"/>
                <a:gd name="connsiteX243" fmla="*/ 806519 w 1062451"/>
                <a:gd name="connsiteY243" fmla="*/ 105690 h 107334"/>
                <a:gd name="connsiteX244" fmla="*/ 819878 w 1062451"/>
                <a:gd name="connsiteY244" fmla="*/ 105690 h 107334"/>
                <a:gd name="connsiteX245" fmla="*/ 879132 w 1062451"/>
                <a:gd name="connsiteY245" fmla="*/ 91076 h 107334"/>
                <a:gd name="connsiteX246" fmla="*/ 874644 w 1062451"/>
                <a:gd name="connsiteY246" fmla="*/ 93137 h 107334"/>
                <a:gd name="connsiteX247" fmla="*/ 867443 w 1062451"/>
                <a:gd name="connsiteY247" fmla="*/ 94416 h 107334"/>
                <a:gd name="connsiteX248" fmla="*/ 861389 w 1062451"/>
                <a:gd name="connsiteY248" fmla="*/ 92459 h 107334"/>
                <a:gd name="connsiteX249" fmla="*/ 858519 w 1062451"/>
                <a:gd name="connsiteY249" fmla="*/ 86065 h 107334"/>
                <a:gd name="connsiteX250" fmla="*/ 858519 w 1062451"/>
                <a:gd name="connsiteY250" fmla="*/ 36900 h 107334"/>
                <a:gd name="connsiteX251" fmla="*/ 876262 w 1062451"/>
                <a:gd name="connsiteY251" fmla="*/ 36900 h 107334"/>
                <a:gd name="connsiteX252" fmla="*/ 876262 w 1062451"/>
                <a:gd name="connsiteY252" fmla="*/ 26462 h 107334"/>
                <a:gd name="connsiteX253" fmla="*/ 858519 w 1062451"/>
                <a:gd name="connsiteY253" fmla="*/ 26462 h 107334"/>
                <a:gd name="connsiteX254" fmla="*/ 858519 w 1062451"/>
                <a:gd name="connsiteY254" fmla="*/ 0 h 107334"/>
                <a:gd name="connsiteX255" fmla="*/ 845160 w 1062451"/>
                <a:gd name="connsiteY255" fmla="*/ 0 h 107334"/>
                <a:gd name="connsiteX256" fmla="*/ 845160 w 1062451"/>
                <a:gd name="connsiteY256" fmla="*/ 26409 h 107334"/>
                <a:gd name="connsiteX257" fmla="*/ 834358 w 1062451"/>
                <a:gd name="connsiteY257" fmla="*/ 26409 h 107334"/>
                <a:gd name="connsiteX258" fmla="*/ 834358 w 1062451"/>
                <a:gd name="connsiteY258" fmla="*/ 36848 h 107334"/>
                <a:gd name="connsiteX259" fmla="*/ 845160 w 1062451"/>
                <a:gd name="connsiteY259" fmla="*/ 36848 h 107334"/>
                <a:gd name="connsiteX260" fmla="*/ 845160 w 1062451"/>
                <a:gd name="connsiteY260" fmla="*/ 90110 h 107334"/>
                <a:gd name="connsiteX261" fmla="*/ 850379 w 1062451"/>
                <a:gd name="connsiteY261" fmla="*/ 102662 h 107334"/>
                <a:gd name="connsiteX262" fmla="*/ 862981 w 1062451"/>
                <a:gd name="connsiteY262" fmla="*/ 106655 h 107334"/>
                <a:gd name="connsiteX263" fmla="*/ 869113 w 1062451"/>
                <a:gd name="connsiteY263" fmla="*/ 106133 h 107334"/>
                <a:gd name="connsiteX264" fmla="*/ 874566 w 1062451"/>
                <a:gd name="connsiteY264" fmla="*/ 104776 h 107334"/>
                <a:gd name="connsiteX265" fmla="*/ 879053 w 1062451"/>
                <a:gd name="connsiteY265" fmla="*/ 103106 h 107334"/>
                <a:gd name="connsiteX266" fmla="*/ 882263 w 1062451"/>
                <a:gd name="connsiteY266" fmla="*/ 101645 h 107334"/>
                <a:gd name="connsiteX267" fmla="*/ 946135 w 1062451"/>
                <a:gd name="connsiteY267" fmla="*/ 103837 h 107334"/>
                <a:gd name="connsiteX268" fmla="*/ 967008 w 1062451"/>
                <a:gd name="connsiteY268" fmla="*/ 81838 h 107334"/>
                <a:gd name="connsiteX269" fmla="*/ 969879 w 1062451"/>
                <a:gd name="connsiteY269" fmla="*/ 66180 h 107334"/>
                <a:gd name="connsiteX270" fmla="*/ 966930 w 1062451"/>
                <a:gd name="connsiteY270" fmla="*/ 50366 h 107334"/>
                <a:gd name="connsiteX271" fmla="*/ 958737 w 1062451"/>
                <a:gd name="connsiteY271" fmla="*/ 37318 h 107334"/>
                <a:gd name="connsiteX272" fmla="*/ 946057 w 1062451"/>
                <a:gd name="connsiteY272" fmla="*/ 28367 h 107334"/>
                <a:gd name="connsiteX273" fmla="*/ 913677 w 1062451"/>
                <a:gd name="connsiteY273" fmla="*/ 28367 h 107334"/>
                <a:gd name="connsiteX274" fmla="*/ 901075 w 1062451"/>
                <a:gd name="connsiteY274" fmla="*/ 37318 h 107334"/>
                <a:gd name="connsiteX275" fmla="*/ 889908 w 1062451"/>
                <a:gd name="connsiteY275" fmla="*/ 66180 h 107334"/>
                <a:gd name="connsiteX276" fmla="*/ 892804 w 1062451"/>
                <a:gd name="connsiteY276" fmla="*/ 81838 h 107334"/>
                <a:gd name="connsiteX277" fmla="*/ 900918 w 1062451"/>
                <a:gd name="connsiteY277" fmla="*/ 94886 h 107334"/>
                <a:gd name="connsiteX278" fmla="*/ 946135 w 1062451"/>
                <a:gd name="connsiteY278" fmla="*/ 103837 h 107334"/>
                <a:gd name="connsiteX279" fmla="*/ 905615 w 1062451"/>
                <a:gd name="connsiteY279" fmla="*/ 54724 h 107334"/>
                <a:gd name="connsiteX280" fmla="*/ 911224 w 1062451"/>
                <a:gd name="connsiteY280" fmla="*/ 45329 h 107334"/>
                <a:gd name="connsiteX281" fmla="*/ 919600 w 1062451"/>
                <a:gd name="connsiteY281" fmla="*/ 38936 h 107334"/>
                <a:gd name="connsiteX282" fmla="*/ 929828 w 1062451"/>
                <a:gd name="connsiteY282" fmla="*/ 36587 h 107334"/>
                <a:gd name="connsiteX283" fmla="*/ 940056 w 1062451"/>
                <a:gd name="connsiteY283" fmla="*/ 38857 h 107334"/>
                <a:gd name="connsiteX284" fmla="*/ 948483 w 1062451"/>
                <a:gd name="connsiteY284" fmla="*/ 45173 h 107334"/>
                <a:gd name="connsiteX285" fmla="*/ 954171 w 1062451"/>
                <a:gd name="connsiteY285" fmla="*/ 54593 h 107334"/>
                <a:gd name="connsiteX286" fmla="*/ 954171 w 1062451"/>
                <a:gd name="connsiteY286" fmla="*/ 77636 h 107334"/>
                <a:gd name="connsiteX287" fmla="*/ 948483 w 1062451"/>
                <a:gd name="connsiteY287" fmla="*/ 87083 h 107334"/>
                <a:gd name="connsiteX288" fmla="*/ 940056 w 1062451"/>
                <a:gd name="connsiteY288" fmla="*/ 93372 h 107334"/>
                <a:gd name="connsiteX289" fmla="*/ 919600 w 1062451"/>
                <a:gd name="connsiteY289" fmla="*/ 93372 h 107334"/>
                <a:gd name="connsiteX290" fmla="*/ 911224 w 1062451"/>
                <a:gd name="connsiteY290" fmla="*/ 87135 h 107334"/>
                <a:gd name="connsiteX291" fmla="*/ 905615 w 1062451"/>
                <a:gd name="connsiteY291" fmla="*/ 77871 h 107334"/>
                <a:gd name="connsiteX292" fmla="*/ 903553 w 1062451"/>
                <a:gd name="connsiteY292" fmla="*/ 66337 h 107334"/>
                <a:gd name="connsiteX293" fmla="*/ 905615 w 1062451"/>
                <a:gd name="connsiteY293" fmla="*/ 54724 h 107334"/>
                <a:gd name="connsiteX294" fmla="*/ 1034090 w 1062451"/>
                <a:gd name="connsiteY294" fmla="*/ 105664 h 107334"/>
                <a:gd name="connsiteX295" fmla="*/ 1044057 w 1062451"/>
                <a:gd name="connsiteY295" fmla="*/ 101488 h 107334"/>
                <a:gd name="connsiteX296" fmla="*/ 1051884 w 1062451"/>
                <a:gd name="connsiteY296" fmla="*/ 95199 h 107334"/>
                <a:gd name="connsiteX297" fmla="*/ 1057259 w 1062451"/>
                <a:gd name="connsiteY297" fmla="*/ 87135 h 107334"/>
                <a:gd name="connsiteX298" fmla="*/ 1045727 w 1062451"/>
                <a:gd name="connsiteY298" fmla="*/ 83951 h 107334"/>
                <a:gd name="connsiteX299" fmla="*/ 1042152 w 1062451"/>
                <a:gd name="connsiteY299" fmla="*/ 89406 h 107334"/>
                <a:gd name="connsiteX300" fmla="*/ 1036777 w 1062451"/>
                <a:gd name="connsiteY300" fmla="*/ 93503 h 107334"/>
                <a:gd name="connsiteX301" fmla="*/ 1030255 w 1062451"/>
                <a:gd name="connsiteY301" fmla="*/ 96112 h 107334"/>
                <a:gd name="connsiteX302" fmla="*/ 1023131 w 1062451"/>
                <a:gd name="connsiteY302" fmla="*/ 97078 h 107334"/>
                <a:gd name="connsiteX303" fmla="*/ 1013347 w 1062451"/>
                <a:gd name="connsiteY303" fmla="*/ 95121 h 107334"/>
                <a:gd name="connsiteX304" fmla="*/ 999127 w 1062451"/>
                <a:gd name="connsiteY304" fmla="*/ 81290 h 107334"/>
                <a:gd name="connsiteX305" fmla="*/ 996518 w 1062451"/>
                <a:gd name="connsiteY305" fmla="*/ 70512 h 107334"/>
                <a:gd name="connsiteX306" fmla="*/ 1062217 w 1062451"/>
                <a:gd name="connsiteY306" fmla="*/ 70512 h 107334"/>
                <a:gd name="connsiteX307" fmla="*/ 1062452 w 1062451"/>
                <a:gd name="connsiteY307" fmla="*/ 68398 h 107334"/>
                <a:gd name="connsiteX308" fmla="*/ 1062452 w 1062451"/>
                <a:gd name="connsiteY308" fmla="*/ 65345 h 107334"/>
                <a:gd name="connsiteX309" fmla="*/ 1059660 w 1062451"/>
                <a:gd name="connsiteY309" fmla="*/ 50105 h 107334"/>
                <a:gd name="connsiteX310" fmla="*/ 1051676 w 1062451"/>
                <a:gd name="connsiteY310" fmla="*/ 37187 h 107334"/>
                <a:gd name="connsiteX311" fmla="*/ 1022975 w 1062451"/>
                <a:gd name="connsiteY311" fmla="*/ 24974 h 107334"/>
                <a:gd name="connsiteX312" fmla="*/ 1006563 w 1062451"/>
                <a:gd name="connsiteY312" fmla="*/ 28236 h 107334"/>
                <a:gd name="connsiteX313" fmla="*/ 985429 w 1062451"/>
                <a:gd name="connsiteY313" fmla="*/ 50183 h 107334"/>
                <a:gd name="connsiteX314" fmla="*/ 982455 w 1062451"/>
                <a:gd name="connsiteY314" fmla="*/ 65971 h 107334"/>
                <a:gd name="connsiteX315" fmla="*/ 985429 w 1062451"/>
                <a:gd name="connsiteY315" fmla="*/ 81838 h 107334"/>
                <a:gd name="connsiteX316" fmla="*/ 993674 w 1062451"/>
                <a:gd name="connsiteY316" fmla="*/ 94886 h 107334"/>
                <a:gd name="connsiteX317" fmla="*/ 1006433 w 1062451"/>
                <a:gd name="connsiteY317" fmla="*/ 103759 h 107334"/>
                <a:gd name="connsiteX318" fmla="*/ 1022792 w 1062451"/>
                <a:gd name="connsiteY318" fmla="*/ 107021 h 107334"/>
                <a:gd name="connsiteX319" fmla="*/ 1034194 w 1062451"/>
                <a:gd name="connsiteY319" fmla="*/ 105507 h 107334"/>
                <a:gd name="connsiteX320" fmla="*/ 996257 w 1062451"/>
                <a:gd name="connsiteY320" fmla="*/ 60569 h 107334"/>
                <a:gd name="connsiteX321" fmla="*/ 998866 w 1062451"/>
                <a:gd name="connsiteY321" fmla="*/ 50131 h 107334"/>
                <a:gd name="connsiteX322" fmla="*/ 1004632 w 1062451"/>
                <a:gd name="connsiteY322" fmla="*/ 42015 h 107334"/>
                <a:gd name="connsiteX323" fmla="*/ 1012904 w 1062451"/>
                <a:gd name="connsiteY323" fmla="*/ 36796 h 107334"/>
                <a:gd name="connsiteX324" fmla="*/ 1032942 w 1062451"/>
                <a:gd name="connsiteY324" fmla="*/ 36796 h 107334"/>
                <a:gd name="connsiteX325" fmla="*/ 1041213 w 1062451"/>
                <a:gd name="connsiteY325" fmla="*/ 42015 h 107334"/>
                <a:gd name="connsiteX326" fmla="*/ 1047136 w 1062451"/>
                <a:gd name="connsiteY326" fmla="*/ 50157 h 107334"/>
                <a:gd name="connsiteX327" fmla="*/ 1049927 w 1062451"/>
                <a:gd name="connsiteY327" fmla="*/ 60595 h 1073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Lst>
              <a:rect l="l" t="t" r="r" b="b"/>
              <a:pathLst>
                <a:path w="1062451" h="107334">
                  <a:moveTo>
                    <a:pt x="57689" y="100653"/>
                  </a:moveTo>
                  <a:cubicBezTo>
                    <a:pt x="63272" y="96551"/>
                    <a:pt x="66430" y="89954"/>
                    <a:pt x="66169" y="83038"/>
                  </a:cubicBezTo>
                  <a:cubicBezTo>
                    <a:pt x="66534" y="77140"/>
                    <a:pt x="63585" y="71532"/>
                    <a:pt x="58524" y="68476"/>
                  </a:cubicBezTo>
                  <a:cubicBezTo>
                    <a:pt x="55497" y="66543"/>
                    <a:pt x="52236" y="65032"/>
                    <a:pt x="48818" y="63988"/>
                  </a:cubicBezTo>
                  <a:cubicBezTo>
                    <a:pt x="44930" y="62735"/>
                    <a:pt x="40364" y="61378"/>
                    <a:pt x="35093" y="60282"/>
                  </a:cubicBezTo>
                  <a:cubicBezTo>
                    <a:pt x="31728" y="59473"/>
                    <a:pt x="28858" y="58716"/>
                    <a:pt x="26483" y="57986"/>
                  </a:cubicBezTo>
                  <a:cubicBezTo>
                    <a:pt x="24448" y="57430"/>
                    <a:pt x="22491" y="56624"/>
                    <a:pt x="20639" y="55585"/>
                  </a:cubicBezTo>
                  <a:cubicBezTo>
                    <a:pt x="19308" y="54810"/>
                    <a:pt x="18186" y="53716"/>
                    <a:pt x="17377" y="52401"/>
                  </a:cubicBezTo>
                  <a:cubicBezTo>
                    <a:pt x="16673" y="50982"/>
                    <a:pt x="16360" y="49413"/>
                    <a:pt x="16412" y="47834"/>
                  </a:cubicBezTo>
                  <a:cubicBezTo>
                    <a:pt x="16125" y="43836"/>
                    <a:pt x="18082" y="40005"/>
                    <a:pt x="21474" y="37892"/>
                  </a:cubicBezTo>
                  <a:cubicBezTo>
                    <a:pt x="25231" y="35710"/>
                    <a:pt x="29536" y="34624"/>
                    <a:pt x="33867" y="34760"/>
                  </a:cubicBezTo>
                  <a:cubicBezTo>
                    <a:pt x="38198" y="34755"/>
                    <a:pt x="42503" y="35506"/>
                    <a:pt x="46600" y="36978"/>
                  </a:cubicBezTo>
                  <a:cubicBezTo>
                    <a:pt x="50748" y="38424"/>
                    <a:pt x="54558" y="40666"/>
                    <a:pt x="57819" y="43581"/>
                  </a:cubicBezTo>
                  <a:lnTo>
                    <a:pt x="63898" y="35543"/>
                  </a:lnTo>
                  <a:cubicBezTo>
                    <a:pt x="60063" y="32205"/>
                    <a:pt x="55654" y="29622"/>
                    <a:pt x="50853" y="27923"/>
                  </a:cubicBezTo>
                  <a:cubicBezTo>
                    <a:pt x="45504" y="25981"/>
                    <a:pt x="39816" y="25008"/>
                    <a:pt x="34128" y="25052"/>
                  </a:cubicBezTo>
                  <a:cubicBezTo>
                    <a:pt x="30110" y="25032"/>
                    <a:pt x="26092" y="25566"/>
                    <a:pt x="22230" y="26644"/>
                  </a:cubicBezTo>
                  <a:cubicBezTo>
                    <a:pt x="18760" y="27605"/>
                    <a:pt x="15472" y="29196"/>
                    <a:pt x="12576" y="31342"/>
                  </a:cubicBezTo>
                  <a:cubicBezTo>
                    <a:pt x="9863" y="33424"/>
                    <a:pt x="7671" y="36101"/>
                    <a:pt x="6158" y="39170"/>
                  </a:cubicBezTo>
                  <a:cubicBezTo>
                    <a:pt x="4540" y="42451"/>
                    <a:pt x="3705" y="46075"/>
                    <a:pt x="3783" y="49739"/>
                  </a:cubicBezTo>
                  <a:cubicBezTo>
                    <a:pt x="3705" y="52427"/>
                    <a:pt x="4227" y="55102"/>
                    <a:pt x="5297" y="57568"/>
                  </a:cubicBezTo>
                  <a:cubicBezTo>
                    <a:pt x="6393" y="59799"/>
                    <a:pt x="8063" y="61691"/>
                    <a:pt x="10150" y="63048"/>
                  </a:cubicBezTo>
                  <a:cubicBezTo>
                    <a:pt x="12785" y="64742"/>
                    <a:pt x="15655" y="66068"/>
                    <a:pt x="18656" y="66989"/>
                  </a:cubicBezTo>
                  <a:cubicBezTo>
                    <a:pt x="22074" y="68085"/>
                    <a:pt x="26196" y="69259"/>
                    <a:pt x="30945" y="70460"/>
                  </a:cubicBezTo>
                  <a:cubicBezTo>
                    <a:pt x="34702" y="71373"/>
                    <a:pt x="37990" y="72234"/>
                    <a:pt x="40807" y="73069"/>
                  </a:cubicBezTo>
                  <a:cubicBezTo>
                    <a:pt x="43234" y="73667"/>
                    <a:pt x="45582" y="74541"/>
                    <a:pt x="47800" y="75679"/>
                  </a:cubicBezTo>
                  <a:cubicBezTo>
                    <a:pt x="49418" y="76530"/>
                    <a:pt x="50827" y="77756"/>
                    <a:pt x="51896" y="79254"/>
                  </a:cubicBezTo>
                  <a:cubicBezTo>
                    <a:pt x="52836" y="80729"/>
                    <a:pt x="53305" y="82443"/>
                    <a:pt x="53253" y="84186"/>
                  </a:cubicBezTo>
                  <a:cubicBezTo>
                    <a:pt x="53410" y="88077"/>
                    <a:pt x="51453" y="91752"/>
                    <a:pt x="48165" y="93816"/>
                  </a:cubicBezTo>
                  <a:cubicBezTo>
                    <a:pt x="44043" y="96300"/>
                    <a:pt x="39268" y="97493"/>
                    <a:pt x="34467" y="97235"/>
                  </a:cubicBezTo>
                  <a:cubicBezTo>
                    <a:pt x="29431" y="97279"/>
                    <a:pt x="24448" y="96394"/>
                    <a:pt x="19725" y="94625"/>
                  </a:cubicBezTo>
                  <a:cubicBezTo>
                    <a:pt x="14716" y="92683"/>
                    <a:pt x="10019" y="90048"/>
                    <a:pt x="5740" y="86796"/>
                  </a:cubicBezTo>
                  <a:lnTo>
                    <a:pt x="0" y="95747"/>
                  </a:lnTo>
                  <a:cubicBezTo>
                    <a:pt x="4697" y="99620"/>
                    <a:pt x="10097" y="102529"/>
                    <a:pt x="15916" y="104307"/>
                  </a:cubicBezTo>
                  <a:cubicBezTo>
                    <a:pt x="21995" y="106277"/>
                    <a:pt x="28362" y="107279"/>
                    <a:pt x="34754" y="107281"/>
                  </a:cubicBezTo>
                  <a:cubicBezTo>
                    <a:pt x="44356" y="107281"/>
                    <a:pt x="51975" y="105116"/>
                    <a:pt x="57663" y="100757"/>
                  </a:cubicBezTo>
                  <a:moveTo>
                    <a:pt x="121170" y="103576"/>
                  </a:moveTo>
                  <a:cubicBezTo>
                    <a:pt x="126493" y="101154"/>
                    <a:pt x="131110" y="97417"/>
                    <a:pt x="134607" y="92720"/>
                  </a:cubicBezTo>
                  <a:lnTo>
                    <a:pt x="134920" y="98331"/>
                  </a:lnTo>
                  <a:cubicBezTo>
                    <a:pt x="135181" y="100489"/>
                    <a:pt x="136172" y="102493"/>
                    <a:pt x="137712" y="104019"/>
                  </a:cubicBezTo>
                  <a:cubicBezTo>
                    <a:pt x="139408" y="105630"/>
                    <a:pt x="141678" y="106478"/>
                    <a:pt x="144026" y="106368"/>
                  </a:cubicBezTo>
                  <a:cubicBezTo>
                    <a:pt x="145018" y="106368"/>
                    <a:pt x="146009" y="106368"/>
                    <a:pt x="146922" y="106238"/>
                  </a:cubicBezTo>
                  <a:lnTo>
                    <a:pt x="150392" y="105768"/>
                  </a:lnTo>
                  <a:lnTo>
                    <a:pt x="150392" y="94233"/>
                  </a:lnTo>
                  <a:cubicBezTo>
                    <a:pt x="147574" y="94129"/>
                    <a:pt x="146165" y="92511"/>
                    <a:pt x="146165" y="89380"/>
                  </a:cubicBezTo>
                  <a:lnTo>
                    <a:pt x="146165" y="56916"/>
                  </a:lnTo>
                  <a:cubicBezTo>
                    <a:pt x="146165" y="46790"/>
                    <a:pt x="143243" y="38962"/>
                    <a:pt x="137399" y="33429"/>
                  </a:cubicBezTo>
                  <a:cubicBezTo>
                    <a:pt x="131606" y="27871"/>
                    <a:pt x="123466" y="25078"/>
                    <a:pt x="113055" y="25078"/>
                  </a:cubicBezTo>
                  <a:cubicBezTo>
                    <a:pt x="101966" y="25358"/>
                    <a:pt x="91217" y="28998"/>
                    <a:pt x="82241" y="35517"/>
                  </a:cubicBezTo>
                  <a:lnTo>
                    <a:pt x="86677" y="44155"/>
                  </a:lnTo>
                  <a:cubicBezTo>
                    <a:pt x="95470" y="37996"/>
                    <a:pt x="103845" y="34909"/>
                    <a:pt x="111855" y="34891"/>
                  </a:cubicBezTo>
                  <a:cubicBezTo>
                    <a:pt x="122396" y="33891"/>
                    <a:pt x="131737" y="41621"/>
                    <a:pt x="132728" y="52151"/>
                  </a:cubicBezTo>
                  <a:cubicBezTo>
                    <a:pt x="132833" y="53354"/>
                    <a:pt x="132833" y="54565"/>
                    <a:pt x="132728" y="55768"/>
                  </a:cubicBezTo>
                  <a:lnTo>
                    <a:pt x="132728" y="62135"/>
                  </a:lnTo>
                  <a:cubicBezTo>
                    <a:pt x="129363" y="60828"/>
                    <a:pt x="125866" y="59857"/>
                    <a:pt x="122291" y="59238"/>
                  </a:cubicBezTo>
                  <a:cubicBezTo>
                    <a:pt x="118430" y="58539"/>
                    <a:pt x="114516" y="58181"/>
                    <a:pt x="110576" y="58168"/>
                  </a:cubicBezTo>
                  <a:cubicBezTo>
                    <a:pt x="106036" y="58124"/>
                    <a:pt x="101497" y="58740"/>
                    <a:pt x="97139" y="59995"/>
                  </a:cubicBezTo>
                  <a:cubicBezTo>
                    <a:pt x="93356" y="61078"/>
                    <a:pt x="89755" y="62772"/>
                    <a:pt x="86520" y="65006"/>
                  </a:cubicBezTo>
                  <a:cubicBezTo>
                    <a:pt x="83728" y="66994"/>
                    <a:pt x="81406" y="69578"/>
                    <a:pt x="79710" y="72574"/>
                  </a:cubicBezTo>
                  <a:cubicBezTo>
                    <a:pt x="78066" y="75629"/>
                    <a:pt x="77231" y="79051"/>
                    <a:pt x="77283" y="82516"/>
                  </a:cubicBezTo>
                  <a:cubicBezTo>
                    <a:pt x="77231" y="85890"/>
                    <a:pt x="77936" y="89231"/>
                    <a:pt x="79345" y="92302"/>
                  </a:cubicBezTo>
                  <a:cubicBezTo>
                    <a:pt x="80675" y="95254"/>
                    <a:pt x="82580" y="97916"/>
                    <a:pt x="84955" y="100131"/>
                  </a:cubicBezTo>
                  <a:cubicBezTo>
                    <a:pt x="87407" y="102381"/>
                    <a:pt x="90277" y="104150"/>
                    <a:pt x="93382" y="105350"/>
                  </a:cubicBezTo>
                  <a:cubicBezTo>
                    <a:pt x="96722" y="106619"/>
                    <a:pt x="100244" y="107258"/>
                    <a:pt x="103819" y="107229"/>
                  </a:cubicBezTo>
                  <a:cubicBezTo>
                    <a:pt x="109820" y="107274"/>
                    <a:pt x="115743" y="106011"/>
                    <a:pt x="121196" y="103524"/>
                  </a:cubicBezTo>
                  <a:moveTo>
                    <a:pt x="100583" y="96060"/>
                  </a:moveTo>
                  <a:cubicBezTo>
                    <a:pt x="98548" y="95298"/>
                    <a:pt x="96670" y="94166"/>
                    <a:pt x="95052" y="92720"/>
                  </a:cubicBezTo>
                  <a:cubicBezTo>
                    <a:pt x="91895" y="89836"/>
                    <a:pt x="90094" y="85752"/>
                    <a:pt x="90094" y="81472"/>
                  </a:cubicBezTo>
                  <a:cubicBezTo>
                    <a:pt x="90094" y="76919"/>
                    <a:pt x="92495" y="72707"/>
                    <a:pt x="96435" y="70408"/>
                  </a:cubicBezTo>
                  <a:cubicBezTo>
                    <a:pt x="101314" y="67375"/>
                    <a:pt x="107002" y="65893"/>
                    <a:pt x="112742" y="66154"/>
                  </a:cubicBezTo>
                  <a:cubicBezTo>
                    <a:pt x="119657" y="66138"/>
                    <a:pt x="126493" y="67422"/>
                    <a:pt x="132937" y="69938"/>
                  </a:cubicBezTo>
                  <a:lnTo>
                    <a:pt x="132937" y="81629"/>
                  </a:lnTo>
                  <a:cubicBezTo>
                    <a:pt x="132806" y="83920"/>
                    <a:pt x="131763" y="86063"/>
                    <a:pt x="130015" y="87553"/>
                  </a:cubicBezTo>
                  <a:cubicBezTo>
                    <a:pt x="127614" y="90710"/>
                    <a:pt x="124379" y="93148"/>
                    <a:pt x="120700" y="94599"/>
                  </a:cubicBezTo>
                  <a:cubicBezTo>
                    <a:pt x="116499" y="96371"/>
                    <a:pt x="111985" y="97261"/>
                    <a:pt x="107445" y="97208"/>
                  </a:cubicBezTo>
                  <a:cubicBezTo>
                    <a:pt x="105097" y="97247"/>
                    <a:pt x="102775" y="96859"/>
                    <a:pt x="100583" y="96060"/>
                  </a:cubicBezTo>
                  <a:moveTo>
                    <a:pt x="206907" y="103576"/>
                  </a:moveTo>
                  <a:cubicBezTo>
                    <a:pt x="212230" y="101146"/>
                    <a:pt x="216848" y="97412"/>
                    <a:pt x="220344" y="92720"/>
                  </a:cubicBezTo>
                  <a:lnTo>
                    <a:pt x="220631" y="98331"/>
                  </a:lnTo>
                  <a:cubicBezTo>
                    <a:pt x="220892" y="100491"/>
                    <a:pt x="221883" y="102495"/>
                    <a:pt x="223449" y="104019"/>
                  </a:cubicBezTo>
                  <a:cubicBezTo>
                    <a:pt x="225145" y="105637"/>
                    <a:pt x="227415" y="106488"/>
                    <a:pt x="229763" y="106368"/>
                  </a:cubicBezTo>
                  <a:cubicBezTo>
                    <a:pt x="230755" y="106368"/>
                    <a:pt x="231720" y="106368"/>
                    <a:pt x="232659" y="106238"/>
                  </a:cubicBezTo>
                  <a:lnTo>
                    <a:pt x="236129" y="105768"/>
                  </a:lnTo>
                  <a:lnTo>
                    <a:pt x="236129" y="94233"/>
                  </a:lnTo>
                  <a:cubicBezTo>
                    <a:pt x="233285" y="94233"/>
                    <a:pt x="231876" y="92511"/>
                    <a:pt x="231876" y="89380"/>
                  </a:cubicBezTo>
                  <a:lnTo>
                    <a:pt x="231876" y="56916"/>
                  </a:lnTo>
                  <a:cubicBezTo>
                    <a:pt x="231876" y="46790"/>
                    <a:pt x="228980" y="38962"/>
                    <a:pt x="223162" y="33429"/>
                  </a:cubicBezTo>
                  <a:cubicBezTo>
                    <a:pt x="217343" y="27897"/>
                    <a:pt x="209229" y="25112"/>
                    <a:pt x="198766" y="25078"/>
                  </a:cubicBezTo>
                  <a:cubicBezTo>
                    <a:pt x="187703" y="25355"/>
                    <a:pt x="176954" y="28995"/>
                    <a:pt x="168004" y="35517"/>
                  </a:cubicBezTo>
                  <a:lnTo>
                    <a:pt x="172388" y="44155"/>
                  </a:lnTo>
                  <a:cubicBezTo>
                    <a:pt x="181207" y="37996"/>
                    <a:pt x="189582" y="34891"/>
                    <a:pt x="197592" y="34891"/>
                  </a:cubicBezTo>
                  <a:cubicBezTo>
                    <a:pt x="208081" y="33860"/>
                    <a:pt x="217448" y="41537"/>
                    <a:pt x="218466" y="52036"/>
                  </a:cubicBezTo>
                  <a:cubicBezTo>
                    <a:pt x="218596" y="53278"/>
                    <a:pt x="218596" y="54525"/>
                    <a:pt x="218466" y="55768"/>
                  </a:cubicBezTo>
                  <a:lnTo>
                    <a:pt x="218466" y="62135"/>
                  </a:lnTo>
                  <a:cubicBezTo>
                    <a:pt x="215100" y="60825"/>
                    <a:pt x="211603" y="59854"/>
                    <a:pt x="208029" y="59238"/>
                  </a:cubicBezTo>
                  <a:cubicBezTo>
                    <a:pt x="204167" y="58539"/>
                    <a:pt x="200253" y="58179"/>
                    <a:pt x="196313" y="58168"/>
                  </a:cubicBezTo>
                  <a:cubicBezTo>
                    <a:pt x="191774" y="58121"/>
                    <a:pt x="187260" y="58737"/>
                    <a:pt x="182903" y="59995"/>
                  </a:cubicBezTo>
                  <a:cubicBezTo>
                    <a:pt x="179119" y="61068"/>
                    <a:pt x="175518" y="62761"/>
                    <a:pt x="172283" y="65006"/>
                  </a:cubicBezTo>
                  <a:cubicBezTo>
                    <a:pt x="169439" y="67005"/>
                    <a:pt x="167065" y="69630"/>
                    <a:pt x="165369" y="72678"/>
                  </a:cubicBezTo>
                  <a:cubicBezTo>
                    <a:pt x="163725" y="75731"/>
                    <a:pt x="162890" y="79152"/>
                    <a:pt x="162916" y="82621"/>
                  </a:cubicBezTo>
                  <a:cubicBezTo>
                    <a:pt x="162890" y="85997"/>
                    <a:pt x="163595" y="89338"/>
                    <a:pt x="165003" y="92407"/>
                  </a:cubicBezTo>
                  <a:cubicBezTo>
                    <a:pt x="166334" y="95369"/>
                    <a:pt x="168239" y="98033"/>
                    <a:pt x="170613" y="100236"/>
                  </a:cubicBezTo>
                  <a:cubicBezTo>
                    <a:pt x="173066" y="102498"/>
                    <a:pt x="175936" y="104270"/>
                    <a:pt x="179041" y="105455"/>
                  </a:cubicBezTo>
                  <a:cubicBezTo>
                    <a:pt x="182381" y="106723"/>
                    <a:pt x="185903" y="107362"/>
                    <a:pt x="189477" y="107334"/>
                  </a:cubicBezTo>
                  <a:cubicBezTo>
                    <a:pt x="195453" y="107375"/>
                    <a:pt x="201375" y="106112"/>
                    <a:pt x="206828" y="103628"/>
                  </a:cubicBezTo>
                  <a:moveTo>
                    <a:pt x="186112" y="96112"/>
                  </a:moveTo>
                  <a:cubicBezTo>
                    <a:pt x="184077" y="95356"/>
                    <a:pt x="182198" y="94223"/>
                    <a:pt x="180580" y="92772"/>
                  </a:cubicBezTo>
                  <a:cubicBezTo>
                    <a:pt x="179015" y="91381"/>
                    <a:pt x="177762" y="89672"/>
                    <a:pt x="176928" y="87762"/>
                  </a:cubicBezTo>
                  <a:cubicBezTo>
                    <a:pt x="176067" y="85799"/>
                    <a:pt x="175597" y="83672"/>
                    <a:pt x="175623" y="81525"/>
                  </a:cubicBezTo>
                  <a:cubicBezTo>
                    <a:pt x="175623" y="76979"/>
                    <a:pt x="178023" y="72769"/>
                    <a:pt x="181937" y="70460"/>
                  </a:cubicBezTo>
                  <a:cubicBezTo>
                    <a:pt x="186842" y="67435"/>
                    <a:pt x="192530" y="65956"/>
                    <a:pt x="198270" y="66206"/>
                  </a:cubicBezTo>
                  <a:cubicBezTo>
                    <a:pt x="205159" y="66190"/>
                    <a:pt x="212021" y="67474"/>
                    <a:pt x="218439" y="69990"/>
                  </a:cubicBezTo>
                  <a:lnTo>
                    <a:pt x="218439" y="81681"/>
                  </a:lnTo>
                  <a:cubicBezTo>
                    <a:pt x="218309" y="83962"/>
                    <a:pt x="217291" y="86097"/>
                    <a:pt x="215569" y="87605"/>
                  </a:cubicBezTo>
                  <a:cubicBezTo>
                    <a:pt x="213143" y="90763"/>
                    <a:pt x="209907" y="93200"/>
                    <a:pt x="206202" y="94651"/>
                  </a:cubicBezTo>
                  <a:cubicBezTo>
                    <a:pt x="202002" y="96433"/>
                    <a:pt x="197488" y="97321"/>
                    <a:pt x="192948" y="97261"/>
                  </a:cubicBezTo>
                  <a:cubicBezTo>
                    <a:pt x="190626" y="97284"/>
                    <a:pt x="188303" y="96877"/>
                    <a:pt x="186112" y="96060"/>
                  </a:cubicBezTo>
                  <a:moveTo>
                    <a:pt x="374180" y="58403"/>
                  </a:moveTo>
                  <a:cubicBezTo>
                    <a:pt x="374180" y="53972"/>
                    <a:pt x="373789" y="49552"/>
                    <a:pt x="372954" y="45199"/>
                  </a:cubicBezTo>
                  <a:cubicBezTo>
                    <a:pt x="372249" y="41475"/>
                    <a:pt x="370919" y="37900"/>
                    <a:pt x="369014" y="34630"/>
                  </a:cubicBezTo>
                  <a:cubicBezTo>
                    <a:pt x="367214" y="31710"/>
                    <a:pt x="364683" y="29309"/>
                    <a:pt x="361656" y="27662"/>
                  </a:cubicBezTo>
                  <a:cubicBezTo>
                    <a:pt x="358108" y="25851"/>
                    <a:pt x="354168" y="24953"/>
                    <a:pt x="350176" y="25052"/>
                  </a:cubicBezTo>
                  <a:cubicBezTo>
                    <a:pt x="337104" y="25052"/>
                    <a:pt x="327033" y="31480"/>
                    <a:pt x="319962" y="44337"/>
                  </a:cubicBezTo>
                  <a:cubicBezTo>
                    <a:pt x="319231" y="39009"/>
                    <a:pt x="316700" y="34095"/>
                    <a:pt x="312760" y="30428"/>
                  </a:cubicBezTo>
                  <a:cubicBezTo>
                    <a:pt x="308351" y="26670"/>
                    <a:pt x="302689" y="24744"/>
                    <a:pt x="296897" y="25052"/>
                  </a:cubicBezTo>
                  <a:cubicBezTo>
                    <a:pt x="290765" y="24961"/>
                    <a:pt x="284712" y="26618"/>
                    <a:pt x="279468" y="29828"/>
                  </a:cubicBezTo>
                  <a:cubicBezTo>
                    <a:pt x="274145" y="33179"/>
                    <a:pt x="269814" y="37866"/>
                    <a:pt x="266865" y="43424"/>
                  </a:cubicBezTo>
                  <a:lnTo>
                    <a:pt x="266865" y="26409"/>
                  </a:lnTo>
                  <a:lnTo>
                    <a:pt x="254707" y="26409"/>
                  </a:lnTo>
                  <a:lnTo>
                    <a:pt x="254707" y="105664"/>
                  </a:lnTo>
                  <a:lnTo>
                    <a:pt x="268065" y="105664"/>
                  </a:lnTo>
                  <a:lnTo>
                    <a:pt x="268065" y="57855"/>
                  </a:lnTo>
                  <a:cubicBezTo>
                    <a:pt x="269605" y="52012"/>
                    <a:pt x="272840" y="46757"/>
                    <a:pt x="277354" y="42746"/>
                  </a:cubicBezTo>
                  <a:cubicBezTo>
                    <a:pt x="281320" y="39079"/>
                    <a:pt x="286486" y="37038"/>
                    <a:pt x="291887" y="37031"/>
                  </a:cubicBezTo>
                  <a:cubicBezTo>
                    <a:pt x="296584" y="36749"/>
                    <a:pt x="301071" y="38946"/>
                    <a:pt x="303733" y="42824"/>
                  </a:cubicBezTo>
                  <a:cubicBezTo>
                    <a:pt x="306342" y="46660"/>
                    <a:pt x="307673" y="52845"/>
                    <a:pt x="307673" y="61326"/>
                  </a:cubicBezTo>
                  <a:lnTo>
                    <a:pt x="307673" y="105690"/>
                  </a:lnTo>
                  <a:lnTo>
                    <a:pt x="321032" y="105690"/>
                  </a:lnTo>
                  <a:lnTo>
                    <a:pt x="321032" y="57986"/>
                  </a:lnTo>
                  <a:cubicBezTo>
                    <a:pt x="322649" y="52200"/>
                    <a:pt x="325832" y="46978"/>
                    <a:pt x="330242" y="42902"/>
                  </a:cubicBezTo>
                  <a:cubicBezTo>
                    <a:pt x="334156" y="39126"/>
                    <a:pt x="339400" y="37020"/>
                    <a:pt x="344853" y="37031"/>
                  </a:cubicBezTo>
                  <a:cubicBezTo>
                    <a:pt x="349602" y="36764"/>
                    <a:pt x="354116" y="39014"/>
                    <a:pt x="356777" y="42954"/>
                  </a:cubicBezTo>
                  <a:cubicBezTo>
                    <a:pt x="359386" y="46921"/>
                    <a:pt x="360821" y="53028"/>
                    <a:pt x="360821" y="61222"/>
                  </a:cubicBezTo>
                  <a:lnTo>
                    <a:pt x="360821" y="105585"/>
                  </a:lnTo>
                  <a:lnTo>
                    <a:pt x="374180" y="105585"/>
                  </a:lnTo>
                  <a:close/>
                  <a:moveTo>
                    <a:pt x="469493" y="105768"/>
                  </a:moveTo>
                  <a:lnTo>
                    <a:pt x="500803" y="26514"/>
                  </a:lnTo>
                  <a:lnTo>
                    <a:pt x="488070" y="26514"/>
                  </a:lnTo>
                  <a:lnTo>
                    <a:pt x="462866" y="94077"/>
                  </a:lnTo>
                  <a:lnTo>
                    <a:pt x="437818" y="26514"/>
                  </a:lnTo>
                  <a:lnTo>
                    <a:pt x="424015" y="26514"/>
                  </a:lnTo>
                  <a:lnTo>
                    <a:pt x="455325" y="105768"/>
                  </a:lnTo>
                  <a:close/>
                  <a:moveTo>
                    <a:pt x="563658" y="103941"/>
                  </a:moveTo>
                  <a:cubicBezTo>
                    <a:pt x="573286" y="99693"/>
                    <a:pt x="580800" y="91770"/>
                    <a:pt x="584531" y="81942"/>
                  </a:cubicBezTo>
                  <a:cubicBezTo>
                    <a:pt x="586436" y="76945"/>
                    <a:pt x="587427" y="71637"/>
                    <a:pt x="587401" y="66284"/>
                  </a:cubicBezTo>
                  <a:cubicBezTo>
                    <a:pt x="587427" y="60875"/>
                    <a:pt x="586436" y="55507"/>
                    <a:pt x="584453" y="50470"/>
                  </a:cubicBezTo>
                  <a:cubicBezTo>
                    <a:pt x="582548" y="45655"/>
                    <a:pt x="579756" y="41235"/>
                    <a:pt x="576260" y="37422"/>
                  </a:cubicBezTo>
                  <a:cubicBezTo>
                    <a:pt x="561231" y="21488"/>
                    <a:pt x="536131" y="20762"/>
                    <a:pt x="520189" y="35796"/>
                  </a:cubicBezTo>
                  <a:cubicBezTo>
                    <a:pt x="519641" y="36323"/>
                    <a:pt x="519093" y="36864"/>
                    <a:pt x="518571" y="37422"/>
                  </a:cubicBezTo>
                  <a:cubicBezTo>
                    <a:pt x="511344" y="45285"/>
                    <a:pt x="507352" y="55598"/>
                    <a:pt x="507404" y="66284"/>
                  </a:cubicBezTo>
                  <a:cubicBezTo>
                    <a:pt x="507404" y="71637"/>
                    <a:pt x="508370" y="76947"/>
                    <a:pt x="510300" y="81942"/>
                  </a:cubicBezTo>
                  <a:cubicBezTo>
                    <a:pt x="512153" y="86770"/>
                    <a:pt x="514893" y="91198"/>
                    <a:pt x="518415" y="94990"/>
                  </a:cubicBezTo>
                  <a:cubicBezTo>
                    <a:pt x="530182" y="107075"/>
                    <a:pt x="548186" y="110637"/>
                    <a:pt x="563658" y="103941"/>
                  </a:cubicBezTo>
                  <a:moveTo>
                    <a:pt x="523137" y="54828"/>
                  </a:moveTo>
                  <a:cubicBezTo>
                    <a:pt x="524416" y="51381"/>
                    <a:pt x="526321" y="48197"/>
                    <a:pt x="528747" y="45434"/>
                  </a:cubicBezTo>
                  <a:cubicBezTo>
                    <a:pt x="531069" y="42774"/>
                    <a:pt x="533913" y="40603"/>
                    <a:pt x="537070" y="39040"/>
                  </a:cubicBezTo>
                  <a:cubicBezTo>
                    <a:pt x="540254" y="37482"/>
                    <a:pt x="543776" y="36678"/>
                    <a:pt x="547324" y="36691"/>
                  </a:cubicBezTo>
                  <a:cubicBezTo>
                    <a:pt x="550873" y="36668"/>
                    <a:pt x="554395" y="37443"/>
                    <a:pt x="557605" y="38962"/>
                  </a:cubicBezTo>
                  <a:cubicBezTo>
                    <a:pt x="560788" y="40504"/>
                    <a:pt x="563632" y="42649"/>
                    <a:pt x="566006" y="45277"/>
                  </a:cubicBezTo>
                  <a:cubicBezTo>
                    <a:pt x="568485" y="48027"/>
                    <a:pt x="570415" y="51224"/>
                    <a:pt x="571694" y="54698"/>
                  </a:cubicBezTo>
                  <a:cubicBezTo>
                    <a:pt x="574434" y="62132"/>
                    <a:pt x="574434" y="70306"/>
                    <a:pt x="571694" y="77741"/>
                  </a:cubicBezTo>
                  <a:cubicBezTo>
                    <a:pt x="570415" y="81219"/>
                    <a:pt x="568485" y="84424"/>
                    <a:pt x="566006" y="87187"/>
                  </a:cubicBezTo>
                  <a:cubicBezTo>
                    <a:pt x="563658" y="89815"/>
                    <a:pt x="560788" y="91953"/>
                    <a:pt x="557605" y="93477"/>
                  </a:cubicBezTo>
                  <a:cubicBezTo>
                    <a:pt x="551082" y="96506"/>
                    <a:pt x="543567" y="96506"/>
                    <a:pt x="537070" y="93477"/>
                  </a:cubicBezTo>
                  <a:cubicBezTo>
                    <a:pt x="533913" y="91971"/>
                    <a:pt x="531069" y="89852"/>
                    <a:pt x="528747" y="87240"/>
                  </a:cubicBezTo>
                  <a:cubicBezTo>
                    <a:pt x="526321" y="84531"/>
                    <a:pt x="524416" y="81389"/>
                    <a:pt x="523137" y="77975"/>
                  </a:cubicBezTo>
                  <a:cubicBezTo>
                    <a:pt x="521729" y="74293"/>
                    <a:pt x="521024" y="70381"/>
                    <a:pt x="521076" y="66441"/>
                  </a:cubicBezTo>
                  <a:cubicBezTo>
                    <a:pt x="521050" y="62477"/>
                    <a:pt x="521729" y="58539"/>
                    <a:pt x="523137" y="54828"/>
                  </a:cubicBezTo>
                  <a:moveTo>
                    <a:pt x="647046" y="26122"/>
                  </a:moveTo>
                  <a:cubicBezTo>
                    <a:pt x="646446" y="26010"/>
                    <a:pt x="645820" y="25958"/>
                    <a:pt x="645220" y="25966"/>
                  </a:cubicBezTo>
                  <a:lnTo>
                    <a:pt x="642611" y="25966"/>
                  </a:lnTo>
                  <a:cubicBezTo>
                    <a:pt x="637393" y="26422"/>
                    <a:pt x="632435" y="28411"/>
                    <a:pt x="628339" y="31681"/>
                  </a:cubicBezTo>
                  <a:cubicBezTo>
                    <a:pt x="623773" y="35209"/>
                    <a:pt x="620068" y="39745"/>
                    <a:pt x="617537" y="44938"/>
                  </a:cubicBezTo>
                  <a:lnTo>
                    <a:pt x="617537" y="26670"/>
                  </a:lnTo>
                  <a:lnTo>
                    <a:pt x="605117" y="26670"/>
                  </a:lnTo>
                  <a:lnTo>
                    <a:pt x="605117" y="105925"/>
                  </a:lnTo>
                  <a:lnTo>
                    <a:pt x="618450" y="105925"/>
                  </a:lnTo>
                  <a:lnTo>
                    <a:pt x="618450" y="56916"/>
                  </a:lnTo>
                  <a:cubicBezTo>
                    <a:pt x="620433" y="51316"/>
                    <a:pt x="624268" y="46553"/>
                    <a:pt x="629304" y="43398"/>
                  </a:cubicBezTo>
                  <a:cubicBezTo>
                    <a:pt x="634601" y="40073"/>
                    <a:pt x="640732" y="38267"/>
                    <a:pt x="646995" y="38179"/>
                  </a:cubicBezTo>
                  <a:close/>
                  <a:moveTo>
                    <a:pt x="706379" y="105820"/>
                  </a:moveTo>
                  <a:cubicBezTo>
                    <a:pt x="709875" y="104883"/>
                    <a:pt x="713215" y="103479"/>
                    <a:pt x="716346" y="101645"/>
                  </a:cubicBezTo>
                  <a:cubicBezTo>
                    <a:pt x="719216" y="99912"/>
                    <a:pt x="721851" y="97796"/>
                    <a:pt x="724173" y="95356"/>
                  </a:cubicBezTo>
                  <a:cubicBezTo>
                    <a:pt x="726417" y="92991"/>
                    <a:pt x="728244" y="90264"/>
                    <a:pt x="729574" y="87292"/>
                  </a:cubicBezTo>
                  <a:lnTo>
                    <a:pt x="718016" y="84108"/>
                  </a:lnTo>
                  <a:cubicBezTo>
                    <a:pt x="717207" y="86154"/>
                    <a:pt x="716007" y="88009"/>
                    <a:pt x="714441" y="89562"/>
                  </a:cubicBezTo>
                  <a:cubicBezTo>
                    <a:pt x="712876" y="91211"/>
                    <a:pt x="711075" y="92595"/>
                    <a:pt x="709066" y="93659"/>
                  </a:cubicBezTo>
                  <a:cubicBezTo>
                    <a:pt x="707005" y="94781"/>
                    <a:pt x="704813" y="95656"/>
                    <a:pt x="702543" y="96269"/>
                  </a:cubicBezTo>
                  <a:cubicBezTo>
                    <a:pt x="700221" y="96913"/>
                    <a:pt x="697821" y="97240"/>
                    <a:pt x="695420" y="97235"/>
                  </a:cubicBezTo>
                  <a:cubicBezTo>
                    <a:pt x="692055" y="97247"/>
                    <a:pt x="688741" y="96582"/>
                    <a:pt x="685636" y="95277"/>
                  </a:cubicBezTo>
                  <a:cubicBezTo>
                    <a:pt x="682557" y="93967"/>
                    <a:pt x="679765" y="92109"/>
                    <a:pt x="677365" y="89797"/>
                  </a:cubicBezTo>
                  <a:cubicBezTo>
                    <a:pt x="674886" y="87415"/>
                    <a:pt x="672877" y="84580"/>
                    <a:pt x="671442" y="81446"/>
                  </a:cubicBezTo>
                  <a:cubicBezTo>
                    <a:pt x="669929" y="78043"/>
                    <a:pt x="669042" y="74390"/>
                    <a:pt x="668833" y="70669"/>
                  </a:cubicBezTo>
                  <a:lnTo>
                    <a:pt x="734532" y="70669"/>
                  </a:lnTo>
                  <a:cubicBezTo>
                    <a:pt x="734662" y="69969"/>
                    <a:pt x="734741" y="69265"/>
                    <a:pt x="734767" y="68555"/>
                  </a:cubicBezTo>
                  <a:cubicBezTo>
                    <a:pt x="734767" y="67634"/>
                    <a:pt x="734767" y="66616"/>
                    <a:pt x="734767" y="65502"/>
                  </a:cubicBezTo>
                  <a:cubicBezTo>
                    <a:pt x="734767" y="60293"/>
                    <a:pt x="733827" y="55128"/>
                    <a:pt x="731975" y="50261"/>
                  </a:cubicBezTo>
                  <a:cubicBezTo>
                    <a:pt x="730175" y="45481"/>
                    <a:pt x="727461" y="41094"/>
                    <a:pt x="723991" y="37344"/>
                  </a:cubicBezTo>
                  <a:cubicBezTo>
                    <a:pt x="716503" y="29413"/>
                    <a:pt x="706066" y="24982"/>
                    <a:pt x="695160" y="25131"/>
                  </a:cubicBezTo>
                  <a:cubicBezTo>
                    <a:pt x="689524" y="25065"/>
                    <a:pt x="683940" y="26177"/>
                    <a:pt x="678774" y="28393"/>
                  </a:cubicBezTo>
                  <a:cubicBezTo>
                    <a:pt x="669068" y="32584"/>
                    <a:pt x="661423" y="40486"/>
                    <a:pt x="657588" y="50340"/>
                  </a:cubicBezTo>
                  <a:cubicBezTo>
                    <a:pt x="655605" y="55368"/>
                    <a:pt x="654613" y="60726"/>
                    <a:pt x="654639" y="66128"/>
                  </a:cubicBezTo>
                  <a:cubicBezTo>
                    <a:pt x="654613" y="71556"/>
                    <a:pt x="655631" y="76937"/>
                    <a:pt x="657588" y="81994"/>
                  </a:cubicBezTo>
                  <a:cubicBezTo>
                    <a:pt x="659492" y="86827"/>
                    <a:pt x="662310" y="91256"/>
                    <a:pt x="665859" y="95042"/>
                  </a:cubicBezTo>
                  <a:cubicBezTo>
                    <a:pt x="669486" y="98824"/>
                    <a:pt x="673816" y="101840"/>
                    <a:pt x="678618" y="103915"/>
                  </a:cubicBezTo>
                  <a:cubicBezTo>
                    <a:pt x="683784" y="106128"/>
                    <a:pt x="689367" y="107240"/>
                    <a:pt x="695003" y="107177"/>
                  </a:cubicBezTo>
                  <a:cubicBezTo>
                    <a:pt x="698839" y="107198"/>
                    <a:pt x="702674" y="106689"/>
                    <a:pt x="706379" y="105664"/>
                  </a:cubicBezTo>
                  <a:moveTo>
                    <a:pt x="668468" y="60726"/>
                  </a:moveTo>
                  <a:cubicBezTo>
                    <a:pt x="668677" y="57114"/>
                    <a:pt x="669564" y="53576"/>
                    <a:pt x="671077" y="50287"/>
                  </a:cubicBezTo>
                  <a:cubicBezTo>
                    <a:pt x="672486" y="47247"/>
                    <a:pt x="674443" y="44497"/>
                    <a:pt x="676869" y="42171"/>
                  </a:cubicBezTo>
                  <a:cubicBezTo>
                    <a:pt x="679244" y="39912"/>
                    <a:pt x="682062" y="38140"/>
                    <a:pt x="685114" y="36952"/>
                  </a:cubicBezTo>
                  <a:cubicBezTo>
                    <a:pt x="691559" y="34410"/>
                    <a:pt x="698708" y="34410"/>
                    <a:pt x="705153" y="36952"/>
                  </a:cubicBezTo>
                  <a:cubicBezTo>
                    <a:pt x="708205" y="38160"/>
                    <a:pt x="711023" y="39930"/>
                    <a:pt x="713424" y="42171"/>
                  </a:cubicBezTo>
                  <a:cubicBezTo>
                    <a:pt x="715876" y="44504"/>
                    <a:pt x="717885" y="47263"/>
                    <a:pt x="719347" y="50313"/>
                  </a:cubicBezTo>
                  <a:cubicBezTo>
                    <a:pt x="720938" y="53583"/>
                    <a:pt x="721904" y="57125"/>
                    <a:pt x="722164" y="60752"/>
                  </a:cubicBezTo>
                  <a:close/>
                  <a:moveTo>
                    <a:pt x="819799" y="58299"/>
                  </a:moveTo>
                  <a:cubicBezTo>
                    <a:pt x="819825" y="53870"/>
                    <a:pt x="819434" y="49452"/>
                    <a:pt x="818651" y="45094"/>
                  </a:cubicBezTo>
                  <a:cubicBezTo>
                    <a:pt x="818025" y="41365"/>
                    <a:pt x="816720" y="37785"/>
                    <a:pt x="814790" y="34525"/>
                  </a:cubicBezTo>
                  <a:cubicBezTo>
                    <a:pt x="812989" y="31608"/>
                    <a:pt x="810484" y="29207"/>
                    <a:pt x="807484" y="27558"/>
                  </a:cubicBezTo>
                  <a:cubicBezTo>
                    <a:pt x="803962" y="25744"/>
                    <a:pt x="800048" y="24846"/>
                    <a:pt x="796108" y="24948"/>
                  </a:cubicBezTo>
                  <a:cubicBezTo>
                    <a:pt x="789324" y="24898"/>
                    <a:pt x="782645" y="26626"/>
                    <a:pt x="776748" y="29958"/>
                  </a:cubicBezTo>
                  <a:cubicBezTo>
                    <a:pt x="771060" y="33064"/>
                    <a:pt x="766364" y="37691"/>
                    <a:pt x="763180" y="43320"/>
                  </a:cubicBezTo>
                  <a:lnTo>
                    <a:pt x="763180" y="26305"/>
                  </a:lnTo>
                  <a:lnTo>
                    <a:pt x="751048" y="26305"/>
                  </a:lnTo>
                  <a:lnTo>
                    <a:pt x="751048" y="105559"/>
                  </a:lnTo>
                  <a:lnTo>
                    <a:pt x="764381" y="105559"/>
                  </a:lnTo>
                  <a:lnTo>
                    <a:pt x="764381" y="57855"/>
                  </a:lnTo>
                  <a:cubicBezTo>
                    <a:pt x="765294" y="54862"/>
                    <a:pt x="766677" y="52036"/>
                    <a:pt x="768477" y="49478"/>
                  </a:cubicBezTo>
                  <a:cubicBezTo>
                    <a:pt x="770277" y="46994"/>
                    <a:pt x="772417" y="44794"/>
                    <a:pt x="774870" y="42954"/>
                  </a:cubicBezTo>
                  <a:cubicBezTo>
                    <a:pt x="777270" y="41180"/>
                    <a:pt x="779905" y="39732"/>
                    <a:pt x="782697" y="38648"/>
                  </a:cubicBezTo>
                  <a:cubicBezTo>
                    <a:pt x="785306" y="37597"/>
                    <a:pt x="788072" y="37046"/>
                    <a:pt x="790890" y="37031"/>
                  </a:cubicBezTo>
                  <a:cubicBezTo>
                    <a:pt x="795560" y="36743"/>
                    <a:pt x="800048" y="38946"/>
                    <a:pt x="802657" y="42824"/>
                  </a:cubicBezTo>
                  <a:cubicBezTo>
                    <a:pt x="805266" y="46660"/>
                    <a:pt x="806519" y="52845"/>
                    <a:pt x="806519" y="61326"/>
                  </a:cubicBezTo>
                  <a:lnTo>
                    <a:pt x="806519" y="105690"/>
                  </a:lnTo>
                  <a:lnTo>
                    <a:pt x="819878" y="105690"/>
                  </a:lnTo>
                  <a:close/>
                  <a:moveTo>
                    <a:pt x="879132" y="91076"/>
                  </a:moveTo>
                  <a:cubicBezTo>
                    <a:pt x="877697" y="91885"/>
                    <a:pt x="876183" y="92574"/>
                    <a:pt x="874644" y="93137"/>
                  </a:cubicBezTo>
                  <a:cubicBezTo>
                    <a:pt x="872348" y="94017"/>
                    <a:pt x="869895" y="94450"/>
                    <a:pt x="867443" y="94416"/>
                  </a:cubicBezTo>
                  <a:cubicBezTo>
                    <a:pt x="865251" y="94460"/>
                    <a:pt x="863138" y="93771"/>
                    <a:pt x="861389" y="92459"/>
                  </a:cubicBezTo>
                  <a:cubicBezTo>
                    <a:pt x="859537" y="90862"/>
                    <a:pt x="858467" y="88518"/>
                    <a:pt x="858519" y="86065"/>
                  </a:cubicBezTo>
                  <a:lnTo>
                    <a:pt x="858519" y="36900"/>
                  </a:lnTo>
                  <a:lnTo>
                    <a:pt x="876262" y="36900"/>
                  </a:lnTo>
                  <a:lnTo>
                    <a:pt x="876262" y="26462"/>
                  </a:lnTo>
                  <a:lnTo>
                    <a:pt x="858519" y="26462"/>
                  </a:lnTo>
                  <a:lnTo>
                    <a:pt x="858519" y="0"/>
                  </a:lnTo>
                  <a:lnTo>
                    <a:pt x="845160" y="0"/>
                  </a:lnTo>
                  <a:lnTo>
                    <a:pt x="845160" y="26409"/>
                  </a:lnTo>
                  <a:lnTo>
                    <a:pt x="834358" y="26409"/>
                  </a:lnTo>
                  <a:lnTo>
                    <a:pt x="834358" y="36848"/>
                  </a:lnTo>
                  <a:lnTo>
                    <a:pt x="845160" y="36848"/>
                  </a:lnTo>
                  <a:lnTo>
                    <a:pt x="845160" y="90110"/>
                  </a:lnTo>
                  <a:cubicBezTo>
                    <a:pt x="844743" y="94896"/>
                    <a:pt x="846700" y="99581"/>
                    <a:pt x="850379" y="102662"/>
                  </a:cubicBezTo>
                  <a:cubicBezTo>
                    <a:pt x="854005" y="105369"/>
                    <a:pt x="858441" y="106775"/>
                    <a:pt x="862981" y="106655"/>
                  </a:cubicBezTo>
                  <a:cubicBezTo>
                    <a:pt x="865042" y="106668"/>
                    <a:pt x="867077" y="106493"/>
                    <a:pt x="869113" y="106133"/>
                  </a:cubicBezTo>
                  <a:cubicBezTo>
                    <a:pt x="870965" y="105828"/>
                    <a:pt x="872791" y="105377"/>
                    <a:pt x="874566" y="104776"/>
                  </a:cubicBezTo>
                  <a:cubicBezTo>
                    <a:pt x="876262" y="104202"/>
                    <a:pt x="877749" y="103654"/>
                    <a:pt x="879053" y="103106"/>
                  </a:cubicBezTo>
                  <a:cubicBezTo>
                    <a:pt x="880358" y="102558"/>
                    <a:pt x="881454" y="102062"/>
                    <a:pt x="882263" y="101645"/>
                  </a:cubicBezTo>
                  <a:close/>
                  <a:moveTo>
                    <a:pt x="946135" y="103837"/>
                  </a:moveTo>
                  <a:cubicBezTo>
                    <a:pt x="955763" y="99588"/>
                    <a:pt x="963277" y="91666"/>
                    <a:pt x="967008" y="81838"/>
                  </a:cubicBezTo>
                  <a:cubicBezTo>
                    <a:pt x="968939" y="76845"/>
                    <a:pt x="969905" y="71532"/>
                    <a:pt x="969879" y="66180"/>
                  </a:cubicBezTo>
                  <a:cubicBezTo>
                    <a:pt x="969905" y="60768"/>
                    <a:pt x="968913" y="55400"/>
                    <a:pt x="966930" y="50366"/>
                  </a:cubicBezTo>
                  <a:cubicBezTo>
                    <a:pt x="965051" y="45543"/>
                    <a:pt x="962260" y="41115"/>
                    <a:pt x="958737" y="37318"/>
                  </a:cubicBezTo>
                  <a:cubicBezTo>
                    <a:pt x="955163" y="33508"/>
                    <a:pt x="950831" y="30465"/>
                    <a:pt x="946057" y="28367"/>
                  </a:cubicBezTo>
                  <a:cubicBezTo>
                    <a:pt x="935724" y="23912"/>
                    <a:pt x="924009" y="23912"/>
                    <a:pt x="913677" y="28367"/>
                  </a:cubicBezTo>
                  <a:cubicBezTo>
                    <a:pt x="908928" y="30473"/>
                    <a:pt x="904623" y="33515"/>
                    <a:pt x="901075" y="37318"/>
                  </a:cubicBezTo>
                  <a:cubicBezTo>
                    <a:pt x="893847" y="45180"/>
                    <a:pt x="889855" y="55494"/>
                    <a:pt x="889908" y="66180"/>
                  </a:cubicBezTo>
                  <a:cubicBezTo>
                    <a:pt x="889881" y="71535"/>
                    <a:pt x="890873" y="76845"/>
                    <a:pt x="892804" y="81838"/>
                  </a:cubicBezTo>
                  <a:cubicBezTo>
                    <a:pt x="894630" y="86671"/>
                    <a:pt x="897396" y="91102"/>
                    <a:pt x="900918" y="94886"/>
                  </a:cubicBezTo>
                  <a:cubicBezTo>
                    <a:pt x="912659" y="106974"/>
                    <a:pt x="930663" y="110538"/>
                    <a:pt x="946135" y="103837"/>
                  </a:cubicBezTo>
                  <a:moveTo>
                    <a:pt x="905615" y="54724"/>
                  </a:moveTo>
                  <a:cubicBezTo>
                    <a:pt x="906919" y="51282"/>
                    <a:pt x="908798" y="48101"/>
                    <a:pt x="911224" y="45329"/>
                  </a:cubicBezTo>
                  <a:cubicBezTo>
                    <a:pt x="913573" y="42670"/>
                    <a:pt x="916417" y="40496"/>
                    <a:pt x="919600" y="38936"/>
                  </a:cubicBezTo>
                  <a:cubicBezTo>
                    <a:pt x="922783" y="37367"/>
                    <a:pt x="926279" y="36563"/>
                    <a:pt x="929828" y="36587"/>
                  </a:cubicBezTo>
                  <a:cubicBezTo>
                    <a:pt x="933376" y="36563"/>
                    <a:pt x="936873" y="37338"/>
                    <a:pt x="940056" y="38857"/>
                  </a:cubicBezTo>
                  <a:cubicBezTo>
                    <a:pt x="943265" y="40386"/>
                    <a:pt x="946109" y="42532"/>
                    <a:pt x="948483" y="45173"/>
                  </a:cubicBezTo>
                  <a:cubicBezTo>
                    <a:pt x="950962" y="47915"/>
                    <a:pt x="952893" y="51115"/>
                    <a:pt x="954171" y="54593"/>
                  </a:cubicBezTo>
                  <a:cubicBezTo>
                    <a:pt x="956963" y="62023"/>
                    <a:pt x="956963" y="70207"/>
                    <a:pt x="954171" y="77636"/>
                  </a:cubicBezTo>
                  <a:cubicBezTo>
                    <a:pt x="952893" y="81120"/>
                    <a:pt x="950962" y="84327"/>
                    <a:pt x="948483" y="87083"/>
                  </a:cubicBezTo>
                  <a:cubicBezTo>
                    <a:pt x="946135" y="89724"/>
                    <a:pt x="943265" y="91861"/>
                    <a:pt x="940056" y="93372"/>
                  </a:cubicBezTo>
                  <a:cubicBezTo>
                    <a:pt x="933585" y="96397"/>
                    <a:pt x="926071" y="96397"/>
                    <a:pt x="919600" y="93372"/>
                  </a:cubicBezTo>
                  <a:cubicBezTo>
                    <a:pt x="916417" y="91869"/>
                    <a:pt x="913573" y="89747"/>
                    <a:pt x="911224" y="87135"/>
                  </a:cubicBezTo>
                  <a:cubicBezTo>
                    <a:pt x="908798" y="84419"/>
                    <a:pt x="906893" y="81279"/>
                    <a:pt x="905615" y="77871"/>
                  </a:cubicBezTo>
                  <a:cubicBezTo>
                    <a:pt x="904206" y="74189"/>
                    <a:pt x="903501" y="70277"/>
                    <a:pt x="903553" y="66337"/>
                  </a:cubicBezTo>
                  <a:cubicBezTo>
                    <a:pt x="903527" y="62373"/>
                    <a:pt x="904206" y="58435"/>
                    <a:pt x="905615" y="54724"/>
                  </a:cubicBezTo>
                  <a:moveTo>
                    <a:pt x="1034090" y="105664"/>
                  </a:moveTo>
                  <a:cubicBezTo>
                    <a:pt x="1037586" y="104727"/>
                    <a:pt x="1040926" y="103323"/>
                    <a:pt x="1044057" y="101488"/>
                  </a:cubicBezTo>
                  <a:cubicBezTo>
                    <a:pt x="1046927" y="99755"/>
                    <a:pt x="1049562" y="97639"/>
                    <a:pt x="1051884" y="95199"/>
                  </a:cubicBezTo>
                  <a:cubicBezTo>
                    <a:pt x="1054128" y="92840"/>
                    <a:pt x="1055955" y="90113"/>
                    <a:pt x="1057259" y="87135"/>
                  </a:cubicBezTo>
                  <a:lnTo>
                    <a:pt x="1045727" y="83951"/>
                  </a:lnTo>
                  <a:cubicBezTo>
                    <a:pt x="1044918" y="85992"/>
                    <a:pt x="1043692" y="87845"/>
                    <a:pt x="1042152" y="89406"/>
                  </a:cubicBezTo>
                  <a:cubicBezTo>
                    <a:pt x="1040587" y="91050"/>
                    <a:pt x="1038786" y="92433"/>
                    <a:pt x="1036777" y="93503"/>
                  </a:cubicBezTo>
                  <a:cubicBezTo>
                    <a:pt x="1034716" y="94620"/>
                    <a:pt x="1032525" y="95496"/>
                    <a:pt x="1030255" y="96112"/>
                  </a:cubicBezTo>
                  <a:cubicBezTo>
                    <a:pt x="1027932" y="96757"/>
                    <a:pt x="1025532" y="97080"/>
                    <a:pt x="1023131" y="97078"/>
                  </a:cubicBezTo>
                  <a:cubicBezTo>
                    <a:pt x="1019766" y="97096"/>
                    <a:pt x="1016452" y="96431"/>
                    <a:pt x="1013347" y="95121"/>
                  </a:cubicBezTo>
                  <a:cubicBezTo>
                    <a:pt x="1007059" y="92446"/>
                    <a:pt x="1001971" y="87514"/>
                    <a:pt x="999127" y="81290"/>
                  </a:cubicBezTo>
                  <a:cubicBezTo>
                    <a:pt x="997614" y="77887"/>
                    <a:pt x="996727" y="74233"/>
                    <a:pt x="996518" y="70512"/>
                  </a:cubicBezTo>
                  <a:lnTo>
                    <a:pt x="1062217" y="70512"/>
                  </a:lnTo>
                  <a:cubicBezTo>
                    <a:pt x="1062347" y="69813"/>
                    <a:pt x="1062425" y="69108"/>
                    <a:pt x="1062452" y="68398"/>
                  </a:cubicBezTo>
                  <a:cubicBezTo>
                    <a:pt x="1062452" y="67477"/>
                    <a:pt x="1062452" y="66459"/>
                    <a:pt x="1062452" y="65345"/>
                  </a:cubicBezTo>
                  <a:cubicBezTo>
                    <a:pt x="1062452" y="60136"/>
                    <a:pt x="1061512" y="54972"/>
                    <a:pt x="1059660" y="50105"/>
                  </a:cubicBezTo>
                  <a:cubicBezTo>
                    <a:pt x="1057859" y="45329"/>
                    <a:pt x="1055146" y="40942"/>
                    <a:pt x="1051676" y="37187"/>
                  </a:cubicBezTo>
                  <a:cubicBezTo>
                    <a:pt x="1044240" y="29290"/>
                    <a:pt x="1033829" y="24862"/>
                    <a:pt x="1022975" y="24974"/>
                  </a:cubicBezTo>
                  <a:cubicBezTo>
                    <a:pt x="1017339" y="24911"/>
                    <a:pt x="1011755" y="26023"/>
                    <a:pt x="1006563" y="28236"/>
                  </a:cubicBezTo>
                  <a:cubicBezTo>
                    <a:pt x="996857" y="32432"/>
                    <a:pt x="989264" y="40334"/>
                    <a:pt x="985429" y="50183"/>
                  </a:cubicBezTo>
                  <a:cubicBezTo>
                    <a:pt x="983420" y="55201"/>
                    <a:pt x="982402" y="60564"/>
                    <a:pt x="982455" y="65971"/>
                  </a:cubicBezTo>
                  <a:cubicBezTo>
                    <a:pt x="982428" y="71402"/>
                    <a:pt x="983420" y="76791"/>
                    <a:pt x="985429" y="81838"/>
                  </a:cubicBezTo>
                  <a:cubicBezTo>
                    <a:pt x="987308" y="86679"/>
                    <a:pt x="990100" y="91110"/>
                    <a:pt x="993674" y="94886"/>
                  </a:cubicBezTo>
                  <a:cubicBezTo>
                    <a:pt x="997275" y="98672"/>
                    <a:pt x="1001632" y="101689"/>
                    <a:pt x="1006433" y="103759"/>
                  </a:cubicBezTo>
                  <a:cubicBezTo>
                    <a:pt x="1011599" y="105972"/>
                    <a:pt x="1017183" y="107083"/>
                    <a:pt x="1022792" y="107021"/>
                  </a:cubicBezTo>
                  <a:cubicBezTo>
                    <a:pt x="1026654" y="107039"/>
                    <a:pt x="1030489" y="106530"/>
                    <a:pt x="1034194" y="105507"/>
                  </a:cubicBezTo>
                  <a:moveTo>
                    <a:pt x="996257" y="60569"/>
                  </a:moveTo>
                  <a:cubicBezTo>
                    <a:pt x="996492" y="56960"/>
                    <a:pt x="997379" y="53424"/>
                    <a:pt x="998866" y="50131"/>
                  </a:cubicBezTo>
                  <a:cubicBezTo>
                    <a:pt x="1000275" y="47093"/>
                    <a:pt x="1002232" y="44343"/>
                    <a:pt x="1004632" y="42015"/>
                  </a:cubicBezTo>
                  <a:cubicBezTo>
                    <a:pt x="1007033" y="39760"/>
                    <a:pt x="1009825" y="37988"/>
                    <a:pt x="1012904" y="36796"/>
                  </a:cubicBezTo>
                  <a:cubicBezTo>
                    <a:pt x="1019348" y="34254"/>
                    <a:pt x="1026497" y="34254"/>
                    <a:pt x="1032942" y="36796"/>
                  </a:cubicBezTo>
                  <a:cubicBezTo>
                    <a:pt x="1035995" y="38004"/>
                    <a:pt x="1038812" y="39773"/>
                    <a:pt x="1041213" y="42015"/>
                  </a:cubicBezTo>
                  <a:cubicBezTo>
                    <a:pt x="1043665" y="44353"/>
                    <a:pt x="1045675" y="47112"/>
                    <a:pt x="1047136" y="50157"/>
                  </a:cubicBezTo>
                  <a:cubicBezTo>
                    <a:pt x="1048727" y="53429"/>
                    <a:pt x="1049667" y="56971"/>
                    <a:pt x="1049927" y="60595"/>
                  </a:cubicBezTo>
                  <a:close/>
                </a:path>
              </a:pathLst>
            </a:custGeom>
            <a:solidFill>
              <a:schemeClr val="accent2"/>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23" name="Freeform: Shape 24"/>
            <p:cNvSpPr/>
            <p:nvPr/>
          </p:nvSpPr>
          <p:spPr>
            <a:xfrm>
              <a:off x="3562878" y="451542"/>
              <a:ext cx="1402686" cy="144996"/>
            </a:xfrm>
            <a:custGeom>
              <a:avLst/>
              <a:gdLst>
                <a:gd name="connsiteX0" fmla="*/ 57506 w 1402686"/>
                <a:gd name="connsiteY0" fmla="*/ 106238 h 144996"/>
                <a:gd name="connsiteX1" fmla="*/ 66012 w 1402686"/>
                <a:gd name="connsiteY1" fmla="*/ 88649 h 144996"/>
                <a:gd name="connsiteX2" fmla="*/ 64107 w 1402686"/>
                <a:gd name="connsiteY2" fmla="*/ 80115 h 144996"/>
                <a:gd name="connsiteX3" fmla="*/ 58341 w 1402686"/>
                <a:gd name="connsiteY3" fmla="*/ 74061 h 144996"/>
                <a:gd name="connsiteX4" fmla="*/ 48635 w 1402686"/>
                <a:gd name="connsiteY4" fmla="*/ 69599 h 144996"/>
                <a:gd name="connsiteX5" fmla="*/ 34911 w 1402686"/>
                <a:gd name="connsiteY5" fmla="*/ 65867 h 144996"/>
                <a:gd name="connsiteX6" fmla="*/ 26326 w 1402686"/>
                <a:gd name="connsiteY6" fmla="*/ 63570 h 144996"/>
                <a:gd name="connsiteX7" fmla="*/ 20456 w 1402686"/>
                <a:gd name="connsiteY7" fmla="*/ 61170 h 144996"/>
                <a:gd name="connsiteX8" fmla="*/ 17220 w 1402686"/>
                <a:gd name="connsiteY8" fmla="*/ 57986 h 144996"/>
                <a:gd name="connsiteX9" fmla="*/ 16229 w 1402686"/>
                <a:gd name="connsiteY9" fmla="*/ 53419 h 144996"/>
                <a:gd name="connsiteX10" fmla="*/ 21447 w 1402686"/>
                <a:gd name="connsiteY10" fmla="*/ 43476 h 144996"/>
                <a:gd name="connsiteX11" fmla="*/ 33815 w 1402686"/>
                <a:gd name="connsiteY11" fmla="*/ 40371 h 144996"/>
                <a:gd name="connsiteX12" fmla="*/ 46547 w 1402686"/>
                <a:gd name="connsiteY12" fmla="*/ 42563 h 144996"/>
                <a:gd name="connsiteX13" fmla="*/ 57767 w 1402686"/>
                <a:gd name="connsiteY13" fmla="*/ 49165 h 144996"/>
                <a:gd name="connsiteX14" fmla="*/ 63872 w 1402686"/>
                <a:gd name="connsiteY14" fmla="*/ 41128 h 144996"/>
                <a:gd name="connsiteX15" fmla="*/ 50826 w 1402686"/>
                <a:gd name="connsiteY15" fmla="*/ 33534 h 144996"/>
                <a:gd name="connsiteX16" fmla="*/ 34154 w 1402686"/>
                <a:gd name="connsiteY16" fmla="*/ 30637 h 144996"/>
                <a:gd name="connsiteX17" fmla="*/ 22204 w 1402686"/>
                <a:gd name="connsiteY17" fmla="*/ 32229 h 144996"/>
                <a:gd name="connsiteX18" fmla="*/ 12602 w 1402686"/>
                <a:gd name="connsiteY18" fmla="*/ 36952 h 144996"/>
                <a:gd name="connsiteX19" fmla="*/ 6131 w 1402686"/>
                <a:gd name="connsiteY19" fmla="*/ 44781 h 144996"/>
                <a:gd name="connsiteX20" fmla="*/ 3783 w 1402686"/>
                <a:gd name="connsiteY20" fmla="*/ 55220 h 144996"/>
                <a:gd name="connsiteX21" fmla="*/ 5297 w 1402686"/>
                <a:gd name="connsiteY21" fmla="*/ 63048 h 144996"/>
                <a:gd name="connsiteX22" fmla="*/ 10150 w 1402686"/>
                <a:gd name="connsiteY22" fmla="*/ 68529 h 144996"/>
                <a:gd name="connsiteX23" fmla="*/ 18656 w 1402686"/>
                <a:gd name="connsiteY23" fmla="*/ 72469 h 144996"/>
                <a:gd name="connsiteX24" fmla="*/ 30945 w 1402686"/>
                <a:gd name="connsiteY24" fmla="*/ 75940 h 144996"/>
                <a:gd name="connsiteX25" fmla="*/ 40807 w 1402686"/>
                <a:gd name="connsiteY25" fmla="*/ 78550 h 144996"/>
                <a:gd name="connsiteX26" fmla="*/ 47800 w 1402686"/>
                <a:gd name="connsiteY26" fmla="*/ 81159 h 144996"/>
                <a:gd name="connsiteX27" fmla="*/ 51896 w 1402686"/>
                <a:gd name="connsiteY27" fmla="*/ 84734 h 144996"/>
                <a:gd name="connsiteX28" fmla="*/ 53253 w 1402686"/>
                <a:gd name="connsiteY28" fmla="*/ 89667 h 144996"/>
                <a:gd name="connsiteX29" fmla="*/ 48191 w 1402686"/>
                <a:gd name="connsiteY29" fmla="*/ 99296 h 144996"/>
                <a:gd name="connsiteX30" fmla="*/ 34441 w 1402686"/>
                <a:gd name="connsiteY30" fmla="*/ 102715 h 144996"/>
                <a:gd name="connsiteX31" fmla="*/ 19699 w 1402686"/>
                <a:gd name="connsiteY31" fmla="*/ 100105 h 144996"/>
                <a:gd name="connsiteX32" fmla="*/ 5766 w 1402686"/>
                <a:gd name="connsiteY32" fmla="*/ 92120 h 144996"/>
                <a:gd name="connsiteX33" fmla="*/ 0 w 1402686"/>
                <a:gd name="connsiteY33" fmla="*/ 101071 h 144996"/>
                <a:gd name="connsiteX34" fmla="*/ 15916 w 1402686"/>
                <a:gd name="connsiteY34" fmla="*/ 109656 h 144996"/>
                <a:gd name="connsiteX35" fmla="*/ 34754 w 1402686"/>
                <a:gd name="connsiteY35" fmla="*/ 112605 h 144996"/>
                <a:gd name="connsiteX36" fmla="*/ 57662 w 1402686"/>
                <a:gd name="connsiteY36" fmla="*/ 106081 h 144996"/>
                <a:gd name="connsiteX37" fmla="*/ 134320 w 1402686"/>
                <a:gd name="connsiteY37" fmla="*/ 109526 h 144996"/>
                <a:gd name="connsiteX38" fmla="*/ 155193 w 1402686"/>
                <a:gd name="connsiteY38" fmla="*/ 87527 h 144996"/>
                <a:gd name="connsiteX39" fmla="*/ 155193 w 1402686"/>
                <a:gd name="connsiteY39" fmla="*/ 56211 h 144996"/>
                <a:gd name="connsiteX40" fmla="*/ 147000 w 1402686"/>
                <a:gd name="connsiteY40" fmla="*/ 43163 h 144996"/>
                <a:gd name="connsiteX41" fmla="*/ 90825 w 1402686"/>
                <a:gd name="connsiteY41" fmla="*/ 41678 h 144996"/>
                <a:gd name="connsiteX42" fmla="*/ 89338 w 1402686"/>
                <a:gd name="connsiteY42" fmla="*/ 43163 h 144996"/>
                <a:gd name="connsiteX43" fmla="*/ 81145 w 1402686"/>
                <a:gd name="connsiteY43" fmla="*/ 56211 h 144996"/>
                <a:gd name="connsiteX44" fmla="*/ 78170 w 1402686"/>
                <a:gd name="connsiteY44" fmla="*/ 71869 h 144996"/>
                <a:gd name="connsiteX45" fmla="*/ 81067 w 1402686"/>
                <a:gd name="connsiteY45" fmla="*/ 87527 h 144996"/>
                <a:gd name="connsiteX46" fmla="*/ 89181 w 1402686"/>
                <a:gd name="connsiteY46" fmla="*/ 100575 h 144996"/>
                <a:gd name="connsiteX47" fmla="*/ 101783 w 1402686"/>
                <a:gd name="connsiteY47" fmla="*/ 109500 h 144996"/>
                <a:gd name="connsiteX48" fmla="*/ 134398 w 1402686"/>
                <a:gd name="connsiteY48" fmla="*/ 109500 h 144996"/>
                <a:gd name="connsiteX49" fmla="*/ 93904 w 1402686"/>
                <a:gd name="connsiteY49" fmla="*/ 60413 h 144996"/>
                <a:gd name="connsiteX50" fmla="*/ 99514 w 1402686"/>
                <a:gd name="connsiteY50" fmla="*/ 50992 h 144996"/>
                <a:gd name="connsiteX51" fmla="*/ 107837 w 1402686"/>
                <a:gd name="connsiteY51" fmla="*/ 44598 h 144996"/>
                <a:gd name="connsiteX52" fmla="*/ 128345 w 1402686"/>
                <a:gd name="connsiteY52" fmla="*/ 44598 h 144996"/>
                <a:gd name="connsiteX53" fmla="*/ 136772 w 1402686"/>
                <a:gd name="connsiteY53" fmla="*/ 50888 h 144996"/>
                <a:gd name="connsiteX54" fmla="*/ 142460 w 1402686"/>
                <a:gd name="connsiteY54" fmla="*/ 60308 h 144996"/>
                <a:gd name="connsiteX55" fmla="*/ 144495 w 1402686"/>
                <a:gd name="connsiteY55" fmla="*/ 71765 h 144996"/>
                <a:gd name="connsiteX56" fmla="*/ 142460 w 1402686"/>
                <a:gd name="connsiteY56" fmla="*/ 83377 h 144996"/>
                <a:gd name="connsiteX57" fmla="*/ 136772 w 1402686"/>
                <a:gd name="connsiteY57" fmla="*/ 92798 h 144996"/>
                <a:gd name="connsiteX58" fmla="*/ 128345 w 1402686"/>
                <a:gd name="connsiteY58" fmla="*/ 99087 h 144996"/>
                <a:gd name="connsiteX59" fmla="*/ 107837 w 1402686"/>
                <a:gd name="connsiteY59" fmla="*/ 99087 h 144996"/>
                <a:gd name="connsiteX60" fmla="*/ 99514 w 1402686"/>
                <a:gd name="connsiteY60" fmla="*/ 92876 h 144996"/>
                <a:gd name="connsiteX61" fmla="*/ 93904 w 1402686"/>
                <a:gd name="connsiteY61" fmla="*/ 83612 h 144996"/>
                <a:gd name="connsiteX62" fmla="*/ 93904 w 1402686"/>
                <a:gd name="connsiteY62" fmla="*/ 60465 h 144996"/>
                <a:gd name="connsiteX63" fmla="*/ 244661 w 1402686"/>
                <a:gd name="connsiteY63" fmla="*/ 64014 h 144996"/>
                <a:gd name="connsiteX64" fmla="*/ 243539 w 1402686"/>
                <a:gd name="connsiteY64" fmla="*/ 50809 h 144996"/>
                <a:gd name="connsiteX65" fmla="*/ 239652 w 1402686"/>
                <a:gd name="connsiteY65" fmla="*/ 40371 h 144996"/>
                <a:gd name="connsiteX66" fmla="*/ 232372 w 1402686"/>
                <a:gd name="connsiteY66" fmla="*/ 33377 h 144996"/>
                <a:gd name="connsiteX67" fmla="*/ 220996 w 1402686"/>
                <a:gd name="connsiteY67" fmla="*/ 30767 h 144996"/>
                <a:gd name="connsiteX68" fmla="*/ 201636 w 1402686"/>
                <a:gd name="connsiteY68" fmla="*/ 35778 h 144996"/>
                <a:gd name="connsiteX69" fmla="*/ 188068 w 1402686"/>
                <a:gd name="connsiteY69" fmla="*/ 49139 h 144996"/>
                <a:gd name="connsiteX70" fmla="*/ 188068 w 1402686"/>
                <a:gd name="connsiteY70" fmla="*/ 32124 h 144996"/>
                <a:gd name="connsiteX71" fmla="*/ 175910 w 1402686"/>
                <a:gd name="connsiteY71" fmla="*/ 32124 h 144996"/>
                <a:gd name="connsiteX72" fmla="*/ 175910 w 1402686"/>
                <a:gd name="connsiteY72" fmla="*/ 111379 h 144996"/>
                <a:gd name="connsiteX73" fmla="*/ 189112 w 1402686"/>
                <a:gd name="connsiteY73" fmla="*/ 111379 h 144996"/>
                <a:gd name="connsiteX74" fmla="*/ 189112 w 1402686"/>
                <a:gd name="connsiteY74" fmla="*/ 63440 h 144996"/>
                <a:gd name="connsiteX75" fmla="*/ 193183 w 1402686"/>
                <a:gd name="connsiteY75" fmla="*/ 55089 h 144996"/>
                <a:gd name="connsiteX76" fmla="*/ 199575 w 1402686"/>
                <a:gd name="connsiteY76" fmla="*/ 48565 h 144996"/>
                <a:gd name="connsiteX77" fmla="*/ 207402 w 1402686"/>
                <a:gd name="connsiteY77" fmla="*/ 44233 h 144996"/>
                <a:gd name="connsiteX78" fmla="*/ 215621 w 1402686"/>
                <a:gd name="connsiteY78" fmla="*/ 42641 h 144996"/>
                <a:gd name="connsiteX79" fmla="*/ 227363 w 1402686"/>
                <a:gd name="connsiteY79" fmla="*/ 48408 h 144996"/>
                <a:gd name="connsiteX80" fmla="*/ 231250 w 1402686"/>
                <a:gd name="connsiteY80" fmla="*/ 66937 h 144996"/>
                <a:gd name="connsiteX81" fmla="*/ 231250 w 1402686"/>
                <a:gd name="connsiteY81" fmla="*/ 111300 h 144996"/>
                <a:gd name="connsiteX82" fmla="*/ 244583 w 1402686"/>
                <a:gd name="connsiteY82" fmla="*/ 111300 h 144996"/>
                <a:gd name="connsiteX83" fmla="*/ 337261 w 1402686"/>
                <a:gd name="connsiteY83" fmla="*/ 111379 h 144996"/>
                <a:gd name="connsiteX84" fmla="*/ 303915 w 1402686"/>
                <a:gd name="connsiteY84" fmla="*/ 64953 h 144996"/>
                <a:gd name="connsiteX85" fmla="*/ 335486 w 1402686"/>
                <a:gd name="connsiteY85" fmla="*/ 32177 h 144996"/>
                <a:gd name="connsiteX86" fmla="*/ 320744 w 1402686"/>
                <a:gd name="connsiteY86" fmla="*/ 32177 h 144996"/>
                <a:gd name="connsiteX87" fmla="*/ 280094 w 1402686"/>
                <a:gd name="connsiteY87" fmla="*/ 73304 h 144996"/>
                <a:gd name="connsiteX88" fmla="*/ 280094 w 1402686"/>
                <a:gd name="connsiteY88" fmla="*/ 444 h 144996"/>
                <a:gd name="connsiteX89" fmla="*/ 266735 w 1402686"/>
                <a:gd name="connsiteY89" fmla="*/ 444 h 144996"/>
                <a:gd name="connsiteX90" fmla="*/ 266735 w 1402686"/>
                <a:gd name="connsiteY90" fmla="*/ 111248 h 144996"/>
                <a:gd name="connsiteX91" fmla="*/ 280094 w 1402686"/>
                <a:gd name="connsiteY91" fmla="*/ 111248 h 144996"/>
                <a:gd name="connsiteX92" fmla="*/ 280094 w 1402686"/>
                <a:gd name="connsiteY92" fmla="*/ 86822 h 144996"/>
                <a:gd name="connsiteX93" fmla="*/ 295253 w 1402686"/>
                <a:gd name="connsiteY93" fmla="*/ 72547 h 144996"/>
                <a:gd name="connsiteX94" fmla="*/ 322571 w 1402686"/>
                <a:gd name="connsiteY94" fmla="*/ 111248 h 144996"/>
                <a:gd name="connsiteX95" fmla="*/ 392653 w 1402686"/>
                <a:gd name="connsiteY95" fmla="*/ 111379 h 144996"/>
                <a:gd name="connsiteX96" fmla="*/ 402594 w 1402686"/>
                <a:gd name="connsiteY96" fmla="*/ 107203 h 144996"/>
                <a:gd name="connsiteX97" fmla="*/ 410421 w 1402686"/>
                <a:gd name="connsiteY97" fmla="*/ 100914 h 144996"/>
                <a:gd name="connsiteX98" fmla="*/ 415822 w 1402686"/>
                <a:gd name="connsiteY98" fmla="*/ 92876 h 144996"/>
                <a:gd name="connsiteX99" fmla="*/ 404290 w 1402686"/>
                <a:gd name="connsiteY99" fmla="*/ 89693 h 144996"/>
                <a:gd name="connsiteX100" fmla="*/ 400715 w 1402686"/>
                <a:gd name="connsiteY100" fmla="*/ 95147 h 144996"/>
                <a:gd name="connsiteX101" fmla="*/ 395236 w 1402686"/>
                <a:gd name="connsiteY101" fmla="*/ 99087 h 144996"/>
                <a:gd name="connsiteX102" fmla="*/ 388713 w 1402686"/>
                <a:gd name="connsiteY102" fmla="*/ 101697 h 144996"/>
                <a:gd name="connsiteX103" fmla="*/ 381564 w 1402686"/>
                <a:gd name="connsiteY103" fmla="*/ 102689 h 144996"/>
                <a:gd name="connsiteX104" fmla="*/ 371780 w 1402686"/>
                <a:gd name="connsiteY104" fmla="*/ 100705 h 144996"/>
                <a:gd name="connsiteX105" fmla="*/ 363509 w 1402686"/>
                <a:gd name="connsiteY105" fmla="*/ 95225 h 144996"/>
                <a:gd name="connsiteX106" fmla="*/ 357586 w 1402686"/>
                <a:gd name="connsiteY106" fmla="*/ 86874 h 144996"/>
                <a:gd name="connsiteX107" fmla="*/ 354977 w 1402686"/>
                <a:gd name="connsiteY107" fmla="*/ 76123 h 144996"/>
                <a:gd name="connsiteX108" fmla="*/ 420675 w 1402686"/>
                <a:gd name="connsiteY108" fmla="*/ 76123 h 144996"/>
                <a:gd name="connsiteX109" fmla="*/ 420910 w 1402686"/>
                <a:gd name="connsiteY109" fmla="*/ 73983 h 144996"/>
                <a:gd name="connsiteX110" fmla="*/ 420910 w 1402686"/>
                <a:gd name="connsiteY110" fmla="*/ 70956 h 144996"/>
                <a:gd name="connsiteX111" fmla="*/ 418092 w 1402686"/>
                <a:gd name="connsiteY111" fmla="*/ 55689 h 144996"/>
                <a:gd name="connsiteX112" fmla="*/ 410265 w 1402686"/>
                <a:gd name="connsiteY112" fmla="*/ 42798 h 144996"/>
                <a:gd name="connsiteX113" fmla="*/ 381407 w 1402686"/>
                <a:gd name="connsiteY113" fmla="*/ 30559 h 144996"/>
                <a:gd name="connsiteX114" fmla="*/ 365022 w 1402686"/>
                <a:gd name="connsiteY114" fmla="*/ 33821 h 144996"/>
                <a:gd name="connsiteX115" fmla="*/ 352211 w 1402686"/>
                <a:gd name="connsiteY115" fmla="*/ 42719 h 144996"/>
                <a:gd name="connsiteX116" fmla="*/ 343862 w 1402686"/>
                <a:gd name="connsiteY116" fmla="*/ 55768 h 144996"/>
                <a:gd name="connsiteX117" fmla="*/ 340887 w 1402686"/>
                <a:gd name="connsiteY117" fmla="*/ 71425 h 144996"/>
                <a:gd name="connsiteX118" fmla="*/ 343862 w 1402686"/>
                <a:gd name="connsiteY118" fmla="*/ 87292 h 144996"/>
                <a:gd name="connsiteX119" fmla="*/ 352133 w 1402686"/>
                <a:gd name="connsiteY119" fmla="*/ 100340 h 144996"/>
                <a:gd name="connsiteX120" fmla="*/ 364865 w 1402686"/>
                <a:gd name="connsiteY120" fmla="*/ 109213 h 144996"/>
                <a:gd name="connsiteX121" fmla="*/ 381277 w 1402686"/>
                <a:gd name="connsiteY121" fmla="*/ 112475 h 144996"/>
                <a:gd name="connsiteX122" fmla="*/ 392653 w 1402686"/>
                <a:gd name="connsiteY122" fmla="*/ 110961 h 144996"/>
                <a:gd name="connsiteX123" fmla="*/ 354742 w 1402686"/>
                <a:gd name="connsiteY123" fmla="*/ 66023 h 144996"/>
                <a:gd name="connsiteX124" fmla="*/ 357351 w 1402686"/>
                <a:gd name="connsiteY124" fmla="*/ 55715 h 144996"/>
                <a:gd name="connsiteX125" fmla="*/ 363143 w 1402686"/>
                <a:gd name="connsiteY125" fmla="*/ 47573 h 144996"/>
                <a:gd name="connsiteX126" fmla="*/ 371388 w 1402686"/>
                <a:gd name="connsiteY126" fmla="*/ 42354 h 144996"/>
                <a:gd name="connsiteX127" fmla="*/ 399724 w 1402686"/>
                <a:gd name="connsiteY127" fmla="*/ 47573 h 144996"/>
                <a:gd name="connsiteX128" fmla="*/ 405620 w 1402686"/>
                <a:gd name="connsiteY128" fmla="*/ 55689 h 144996"/>
                <a:gd name="connsiteX129" fmla="*/ 408439 w 1402686"/>
                <a:gd name="connsiteY129" fmla="*/ 66128 h 144996"/>
                <a:gd name="connsiteX130" fmla="*/ 528016 w 1402686"/>
                <a:gd name="connsiteY130" fmla="*/ 105951 h 144996"/>
                <a:gd name="connsiteX131" fmla="*/ 536548 w 1402686"/>
                <a:gd name="connsiteY131" fmla="*/ 88362 h 144996"/>
                <a:gd name="connsiteX132" fmla="*/ 534644 w 1402686"/>
                <a:gd name="connsiteY132" fmla="*/ 79828 h 144996"/>
                <a:gd name="connsiteX133" fmla="*/ 528877 w 1402686"/>
                <a:gd name="connsiteY133" fmla="*/ 73774 h 144996"/>
                <a:gd name="connsiteX134" fmla="*/ 519145 w 1402686"/>
                <a:gd name="connsiteY134" fmla="*/ 69312 h 144996"/>
                <a:gd name="connsiteX135" fmla="*/ 505421 w 1402686"/>
                <a:gd name="connsiteY135" fmla="*/ 65580 h 144996"/>
                <a:gd name="connsiteX136" fmla="*/ 496837 w 1402686"/>
                <a:gd name="connsiteY136" fmla="*/ 63283 h 144996"/>
                <a:gd name="connsiteX137" fmla="*/ 490992 w 1402686"/>
                <a:gd name="connsiteY137" fmla="*/ 60882 h 144996"/>
                <a:gd name="connsiteX138" fmla="*/ 487731 w 1402686"/>
                <a:gd name="connsiteY138" fmla="*/ 57699 h 144996"/>
                <a:gd name="connsiteX139" fmla="*/ 486739 w 1402686"/>
                <a:gd name="connsiteY139" fmla="*/ 53132 h 144996"/>
                <a:gd name="connsiteX140" fmla="*/ 491958 w 1402686"/>
                <a:gd name="connsiteY140" fmla="*/ 43189 h 144996"/>
                <a:gd name="connsiteX141" fmla="*/ 504299 w 1402686"/>
                <a:gd name="connsiteY141" fmla="*/ 40084 h 144996"/>
                <a:gd name="connsiteX142" fmla="*/ 517058 w 1402686"/>
                <a:gd name="connsiteY142" fmla="*/ 42276 h 144996"/>
                <a:gd name="connsiteX143" fmla="*/ 528277 w 1402686"/>
                <a:gd name="connsiteY143" fmla="*/ 48878 h 144996"/>
                <a:gd name="connsiteX144" fmla="*/ 534357 w 1402686"/>
                <a:gd name="connsiteY144" fmla="*/ 40841 h 144996"/>
                <a:gd name="connsiteX145" fmla="*/ 521311 w 1402686"/>
                <a:gd name="connsiteY145" fmla="*/ 33247 h 144996"/>
                <a:gd name="connsiteX146" fmla="*/ 504638 w 1402686"/>
                <a:gd name="connsiteY146" fmla="*/ 30350 h 144996"/>
                <a:gd name="connsiteX147" fmla="*/ 492714 w 1402686"/>
                <a:gd name="connsiteY147" fmla="*/ 31942 h 144996"/>
                <a:gd name="connsiteX148" fmla="*/ 483061 w 1402686"/>
                <a:gd name="connsiteY148" fmla="*/ 36665 h 144996"/>
                <a:gd name="connsiteX149" fmla="*/ 476590 w 1402686"/>
                <a:gd name="connsiteY149" fmla="*/ 44494 h 144996"/>
                <a:gd name="connsiteX150" fmla="*/ 474268 w 1402686"/>
                <a:gd name="connsiteY150" fmla="*/ 54933 h 144996"/>
                <a:gd name="connsiteX151" fmla="*/ 475781 w 1402686"/>
                <a:gd name="connsiteY151" fmla="*/ 62761 h 144996"/>
                <a:gd name="connsiteX152" fmla="*/ 480634 w 1402686"/>
                <a:gd name="connsiteY152" fmla="*/ 68242 h 144996"/>
                <a:gd name="connsiteX153" fmla="*/ 489140 w 1402686"/>
                <a:gd name="connsiteY153" fmla="*/ 72182 h 144996"/>
                <a:gd name="connsiteX154" fmla="*/ 501429 w 1402686"/>
                <a:gd name="connsiteY154" fmla="*/ 75653 h 144996"/>
                <a:gd name="connsiteX155" fmla="*/ 511292 w 1402686"/>
                <a:gd name="connsiteY155" fmla="*/ 78263 h 144996"/>
                <a:gd name="connsiteX156" fmla="*/ 518284 w 1402686"/>
                <a:gd name="connsiteY156" fmla="*/ 80872 h 144996"/>
                <a:gd name="connsiteX157" fmla="*/ 522381 w 1402686"/>
                <a:gd name="connsiteY157" fmla="*/ 84447 h 144996"/>
                <a:gd name="connsiteX158" fmla="*/ 523737 w 1402686"/>
                <a:gd name="connsiteY158" fmla="*/ 89380 h 144996"/>
                <a:gd name="connsiteX159" fmla="*/ 518519 w 1402686"/>
                <a:gd name="connsiteY159" fmla="*/ 99009 h 144996"/>
                <a:gd name="connsiteX160" fmla="*/ 504795 w 1402686"/>
                <a:gd name="connsiteY160" fmla="*/ 102428 h 144996"/>
                <a:gd name="connsiteX161" fmla="*/ 490053 w 1402686"/>
                <a:gd name="connsiteY161" fmla="*/ 99818 h 144996"/>
                <a:gd name="connsiteX162" fmla="*/ 476094 w 1402686"/>
                <a:gd name="connsiteY162" fmla="*/ 91833 h 144996"/>
                <a:gd name="connsiteX163" fmla="*/ 470328 w 1402686"/>
                <a:gd name="connsiteY163" fmla="*/ 100784 h 144996"/>
                <a:gd name="connsiteX164" fmla="*/ 486270 w 1402686"/>
                <a:gd name="connsiteY164" fmla="*/ 109369 h 144996"/>
                <a:gd name="connsiteX165" fmla="*/ 505082 w 1402686"/>
                <a:gd name="connsiteY165" fmla="*/ 112318 h 144996"/>
                <a:gd name="connsiteX166" fmla="*/ 527990 w 1402686"/>
                <a:gd name="connsiteY166" fmla="*/ 105794 h 144996"/>
                <a:gd name="connsiteX167" fmla="*/ 567128 w 1402686"/>
                <a:gd name="connsiteY167" fmla="*/ 31550 h 144996"/>
                <a:gd name="connsiteX168" fmla="*/ 553743 w 1402686"/>
                <a:gd name="connsiteY168" fmla="*/ 31550 h 144996"/>
                <a:gd name="connsiteX169" fmla="*/ 553743 w 1402686"/>
                <a:gd name="connsiteY169" fmla="*/ 110805 h 144996"/>
                <a:gd name="connsiteX170" fmla="*/ 567128 w 1402686"/>
                <a:gd name="connsiteY170" fmla="*/ 110805 h 144996"/>
                <a:gd name="connsiteX171" fmla="*/ 567128 w 1402686"/>
                <a:gd name="connsiteY171" fmla="*/ 0 h 144996"/>
                <a:gd name="connsiteX172" fmla="*/ 553743 w 1402686"/>
                <a:gd name="connsiteY172" fmla="*/ 0 h 144996"/>
                <a:gd name="connsiteX173" fmla="*/ 553743 w 1402686"/>
                <a:gd name="connsiteY173" fmla="*/ 16675 h 144996"/>
                <a:gd name="connsiteX174" fmla="*/ 567128 w 1402686"/>
                <a:gd name="connsiteY174" fmla="*/ 16675 h 144996"/>
                <a:gd name="connsiteX175" fmla="*/ 593819 w 1402686"/>
                <a:gd name="connsiteY175" fmla="*/ 144208 h 144996"/>
                <a:gd name="connsiteX176" fmla="*/ 597394 w 1402686"/>
                <a:gd name="connsiteY176" fmla="*/ 144808 h 144996"/>
                <a:gd name="connsiteX177" fmla="*/ 600212 w 1402686"/>
                <a:gd name="connsiteY177" fmla="*/ 144964 h 144996"/>
                <a:gd name="connsiteX178" fmla="*/ 613780 w 1402686"/>
                <a:gd name="connsiteY178" fmla="*/ 140946 h 144996"/>
                <a:gd name="connsiteX179" fmla="*/ 620850 w 1402686"/>
                <a:gd name="connsiteY179" fmla="*/ 131603 h 144996"/>
                <a:gd name="connsiteX180" fmla="*/ 659388 w 1402686"/>
                <a:gd name="connsiteY180" fmla="*/ 31550 h 144996"/>
                <a:gd name="connsiteX181" fmla="*/ 646629 w 1402686"/>
                <a:gd name="connsiteY181" fmla="*/ 31550 h 144996"/>
                <a:gd name="connsiteX182" fmla="*/ 622051 w 1402686"/>
                <a:gd name="connsiteY182" fmla="*/ 98826 h 144996"/>
                <a:gd name="connsiteX183" fmla="*/ 595046 w 1402686"/>
                <a:gd name="connsiteY183" fmla="*/ 31550 h 144996"/>
                <a:gd name="connsiteX184" fmla="*/ 581217 w 1402686"/>
                <a:gd name="connsiteY184" fmla="*/ 31550 h 144996"/>
                <a:gd name="connsiteX185" fmla="*/ 614771 w 1402686"/>
                <a:gd name="connsiteY185" fmla="*/ 110805 h 144996"/>
                <a:gd name="connsiteX186" fmla="*/ 610231 w 1402686"/>
                <a:gd name="connsiteY186" fmla="*/ 122104 h 144996"/>
                <a:gd name="connsiteX187" fmla="*/ 606944 w 1402686"/>
                <a:gd name="connsiteY187" fmla="*/ 128889 h 144996"/>
                <a:gd name="connsiteX188" fmla="*/ 604074 w 1402686"/>
                <a:gd name="connsiteY188" fmla="*/ 132125 h 144996"/>
                <a:gd name="connsiteX189" fmla="*/ 600786 w 1402686"/>
                <a:gd name="connsiteY189" fmla="*/ 132960 h 144996"/>
                <a:gd name="connsiteX190" fmla="*/ 597759 w 1402686"/>
                <a:gd name="connsiteY190" fmla="*/ 132804 h 144996"/>
                <a:gd name="connsiteX191" fmla="*/ 593819 w 1402686"/>
                <a:gd name="connsiteY191" fmla="*/ 132360 h 144996"/>
                <a:gd name="connsiteX192" fmla="*/ 710006 w 1402686"/>
                <a:gd name="connsiteY192" fmla="*/ 108612 h 144996"/>
                <a:gd name="connsiteX193" fmla="*/ 723443 w 1402686"/>
                <a:gd name="connsiteY193" fmla="*/ 97756 h 144996"/>
                <a:gd name="connsiteX194" fmla="*/ 723730 w 1402686"/>
                <a:gd name="connsiteY194" fmla="*/ 103367 h 144996"/>
                <a:gd name="connsiteX195" fmla="*/ 726548 w 1402686"/>
                <a:gd name="connsiteY195" fmla="*/ 109056 h 144996"/>
                <a:gd name="connsiteX196" fmla="*/ 732836 w 1402686"/>
                <a:gd name="connsiteY196" fmla="*/ 111405 h 144996"/>
                <a:gd name="connsiteX197" fmla="*/ 735732 w 1402686"/>
                <a:gd name="connsiteY197" fmla="*/ 111248 h 144996"/>
                <a:gd name="connsiteX198" fmla="*/ 739228 w 1402686"/>
                <a:gd name="connsiteY198" fmla="*/ 110805 h 144996"/>
                <a:gd name="connsiteX199" fmla="*/ 739228 w 1402686"/>
                <a:gd name="connsiteY199" fmla="*/ 99270 h 144996"/>
                <a:gd name="connsiteX200" fmla="*/ 734975 w 1402686"/>
                <a:gd name="connsiteY200" fmla="*/ 94416 h 144996"/>
                <a:gd name="connsiteX201" fmla="*/ 734975 w 1402686"/>
                <a:gd name="connsiteY201" fmla="*/ 62553 h 144996"/>
                <a:gd name="connsiteX202" fmla="*/ 726234 w 1402686"/>
                <a:gd name="connsiteY202" fmla="*/ 39066 h 144996"/>
                <a:gd name="connsiteX203" fmla="*/ 701891 w 1402686"/>
                <a:gd name="connsiteY203" fmla="*/ 30715 h 144996"/>
                <a:gd name="connsiteX204" fmla="*/ 671077 w 1402686"/>
                <a:gd name="connsiteY204" fmla="*/ 41154 h 144996"/>
                <a:gd name="connsiteX205" fmla="*/ 675486 w 1402686"/>
                <a:gd name="connsiteY205" fmla="*/ 49818 h 144996"/>
                <a:gd name="connsiteX206" fmla="*/ 700665 w 1402686"/>
                <a:gd name="connsiteY206" fmla="*/ 40554 h 144996"/>
                <a:gd name="connsiteX207" fmla="*/ 721538 w 1402686"/>
                <a:gd name="connsiteY207" fmla="*/ 57641 h 144996"/>
                <a:gd name="connsiteX208" fmla="*/ 721538 w 1402686"/>
                <a:gd name="connsiteY208" fmla="*/ 61431 h 144996"/>
                <a:gd name="connsiteX209" fmla="*/ 721538 w 1402686"/>
                <a:gd name="connsiteY209" fmla="*/ 67798 h 144996"/>
                <a:gd name="connsiteX210" fmla="*/ 711102 w 1402686"/>
                <a:gd name="connsiteY210" fmla="*/ 64901 h 144996"/>
                <a:gd name="connsiteX211" fmla="*/ 699386 w 1402686"/>
                <a:gd name="connsiteY211" fmla="*/ 63831 h 144996"/>
                <a:gd name="connsiteX212" fmla="*/ 685975 w 1402686"/>
                <a:gd name="connsiteY212" fmla="*/ 65658 h 144996"/>
                <a:gd name="connsiteX213" fmla="*/ 675330 w 1402686"/>
                <a:gd name="connsiteY213" fmla="*/ 70669 h 144996"/>
                <a:gd name="connsiteX214" fmla="*/ 668441 w 1402686"/>
                <a:gd name="connsiteY214" fmla="*/ 78341 h 144996"/>
                <a:gd name="connsiteX215" fmla="*/ 666015 w 1402686"/>
                <a:gd name="connsiteY215" fmla="*/ 88283 h 144996"/>
                <a:gd name="connsiteX216" fmla="*/ 668050 w 1402686"/>
                <a:gd name="connsiteY216" fmla="*/ 98070 h 144996"/>
                <a:gd name="connsiteX217" fmla="*/ 673686 w 1402686"/>
                <a:gd name="connsiteY217" fmla="*/ 105898 h 144996"/>
                <a:gd name="connsiteX218" fmla="*/ 682113 w 1402686"/>
                <a:gd name="connsiteY218" fmla="*/ 111118 h 144996"/>
                <a:gd name="connsiteX219" fmla="*/ 692550 w 1402686"/>
                <a:gd name="connsiteY219" fmla="*/ 112997 h 144996"/>
                <a:gd name="connsiteX220" fmla="*/ 709927 w 1402686"/>
                <a:gd name="connsiteY220" fmla="*/ 109291 h 144996"/>
                <a:gd name="connsiteX221" fmla="*/ 689211 w 1402686"/>
                <a:gd name="connsiteY221" fmla="*/ 101775 h 144996"/>
                <a:gd name="connsiteX222" fmla="*/ 683679 w 1402686"/>
                <a:gd name="connsiteY222" fmla="*/ 98435 h 144996"/>
                <a:gd name="connsiteX223" fmla="*/ 680026 w 1402686"/>
                <a:gd name="connsiteY223" fmla="*/ 93424 h 144996"/>
                <a:gd name="connsiteX224" fmla="*/ 678748 w 1402686"/>
                <a:gd name="connsiteY224" fmla="*/ 87187 h 144996"/>
                <a:gd name="connsiteX225" fmla="*/ 685036 w 1402686"/>
                <a:gd name="connsiteY225" fmla="*/ 76123 h 144996"/>
                <a:gd name="connsiteX226" fmla="*/ 701369 w 1402686"/>
                <a:gd name="connsiteY226" fmla="*/ 71869 h 144996"/>
                <a:gd name="connsiteX227" fmla="*/ 721538 w 1402686"/>
                <a:gd name="connsiteY227" fmla="*/ 75653 h 144996"/>
                <a:gd name="connsiteX228" fmla="*/ 721538 w 1402686"/>
                <a:gd name="connsiteY228" fmla="*/ 87344 h 144996"/>
                <a:gd name="connsiteX229" fmla="*/ 718642 w 1402686"/>
                <a:gd name="connsiteY229" fmla="*/ 93268 h 144996"/>
                <a:gd name="connsiteX230" fmla="*/ 709327 w 1402686"/>
                <a:gd name="connsiteY230" fmla="*/ 100314 h 144996"/>
                <a:gd name="connsiteX231" fmla="*/ 696047 w 1402686"/>
                <a:gd name="connsiteY231" fmla="*/ 102923 h 144996"/>
                <a:gd name="connsiteX232" fmla="*/ 689211 w 1402686"/>
                <a:gd name="connsiteY232" fmla="*/ 101697 h 144996"/>
                <a:gd name="connsiteX233" fmla="*/ 854788 w 1402686"/>
                <a:gd name="connsiteY233" fmla="*/ 109656 h 144996"/>
                <a:gd name="connsiteX234" fmla="*/ 866033 w 1402686"/>
                <a:gd name="connsiteY234" fmla="*/ 100862 h 144996"/>
                <a:gd name="connsiteX235" fmla="*/ 873313 w 1402686"/>
                <a:gd name="connsiteY235" fmla="*/ 87814 h 144996"/>
                <a:gd name="connsiteX236" fmla="*/ 875922 w 1402686"/>
                <a:gd name="connsiteY236" fmla="*/ 71791 h 144996"/>
                <a:gd name="connsiteX237" fmla="*/ 873104 w 1402686"/>
                <a:gd name="connsiteY237" fmla="*/ 56316 h 144996"/>
                <a:gd name="connsiteX238" fmla="*/ 865277 w 1402686"/>
                <a:gd name="connsiteY238" fmla="*/ 43268 h 144996"/>
                <a:gd name="connsiteX239" fmla="*/ 853457 w 1402686"/>
                <a:gd name="connsiteY239" fmla="*/ 34238 h 144996"/>
                <a:gd name="connsiteX240" fmla="*/ 838429 w 1402686"/>
                <a:gd name="connsiteY240" fmla="*/ 30872 h 144996"/>
                <a:gd name="connsiteX241" fmla="*/ 821808 w 1402686"/>
                <a:gd name="connsiteY241" fmla="*/ 35360 h 144996"/>
                <a:gd name="connsiteX242" fmla="*/ 809597 w 1402686"/>
                <a:gd name="connsiteY242" fmla="*/ 47130 h 144996"/>
                <a:gd name="connsiteX243" fmla="*/ 809597 w 1402686"/>
                <a:gd name="connsiteY243" fmla="*/ 32229 h 144996"/>
                <a:gd name="connsiteX244" fmla="*/ 797752 w 1402686"/>
                <a:gd name="connsiteY244" fmla="*/ 32229 h 144996"/>
                <a:gd name="connsiteX245" fmla="*/ 797752 w 1402686"/>
                <a:gd name="connsiteY245" fmla="*/ 143842 h 144996"/>
                <a:gd name="connsiteX246" fmla="*/ 811111 w 1402686"/>
                <a:gd name="connsiteY246" fmla="*/ 143842 h 144996"/>
                <a:gd name="connsiteX247" fmla="*/ 811111 w 1402686"/>
                <a:gd name="connsiteY247" fmla="*/ 95617 h 144996"/>
                <a:gd name="connsiteX248" fmla="*/ 823034 w 1402686"/>
                <a:gd name="connsiteY248" fmla="*/ 107908 h 144996"/>
                <a:gd name="connsiteX249" fmla="*/ 854814 w 1402686"/>
                <a:gd name="connsiteY249" fmla="*/ 109500 h 144996"/>
                <a:gd name="connsiteX250" fmla="*/ 828357 w 1402686"/>
                <a:gd name="connsiteY250" fmla="*/ 99792 h 144996"/>
                <a:gd name="connsiteX251" fmla="*/ 821208 w 1402686"/>
                <a:gd name="connsiteY251" fmla="*/ 95851 h 144996"/>
                <a:gd name="connsiteX252" fmla="*/ 815285 w 1402686"/>
                <a:gd name="connsiteY252" fmla="*/ 89928 h 144996"/>
                <a:gd name="connsiteX253" fmla="*/ 811058 w 1402686"/>
                <a:gd name="connsiteY253" fmla="*/ 82568 h 144996"/>
                <a:gd name="connsiteX254" fmla="*/ 811058 w 1402686"/>
                <a:gd name="connsiteY254" fmla="*/ 59943 h 144996"/>
                <a:gd name="connsiteX255" fmla="*/ 814320 w 1402686"/>
                <a:gd name="connsiteY255" fmla="*/ 53054 h 144996"/>
                <a:gd name="connsiteX256" fmla="*/ 820243 w 1402686"/>
                <a:gd name="connsiteY256" fmla="*/ 47417 h 144996"/>
                <a:gd name="connsiteX257" fmla="*/ 827522 w 1402686"/>
                <a:gd name="connsiteY257" fmla="*/ 43633 h 144996"/>
                <a:gd name="connsiteX258" fmla="*/ 835037 w 1402686"/>
                <a:gd name="connsiteY258" fmla="*/ 42171 h 144996"/>
                <a:gd name="connsiteX259" fmla="*/ 845734 w 1402686"/>
                <a:gd name="connsiteY259" fmla="*/ 44520 h 144996"/>
                <a:gd name="connsiteX260" fmla="*/ 854318 w 1402686"/>
                <a:gd name="connsiteY260" fmla="*/ 50914 h 144996"/>
                <a:gd name="connsiteX261" fmla="*/ 860085 w 1402686"/>
                <a:gd name="connsiteY261" fmla="*/ 60334 h 144996"/>
                <a:gd name="connsiteX262" fmla="*/ 862224 w 1402686"/>
                <a:gd name="connsiteY262" fmla="*/ 71634 h 144996"/>
                <a:gd name="connsiteX263" fmla="*/ 860398 w 1402686"/>
                <a:gd name="connsiteY263" fmla="*/ 82568 h 144996"/>
                <a:gd name="connsiteX264" fmla="*/ 855179 w 1402686"/>
                <a:gd name="connsiteY264" fmla="*/ 92067 h 144996"/>
                <a:gd name="connsiteX265" fmla="*/ 846987 w 1402686"/>
                <a:gd name="connsiteY265" fmla="*/ 98722 h 144996"/>
                <a:gd name="connsiteX266" fmla="*/ 836263 w 1402686"/>
                <a:gd name="connsiteY266" fmla="*/ 101332 h 144996"/>
                <a:gd name="connsiteX267" fmla="*/ 828436 w 1402686"/>
                <a:gd name="connsiteY267" fmla="*/ 99896 h 144996"/>
                <a:gd name="connsiteX268" fmla="*/ 962599 w 1402686"/>
                <a:gd name="connsiteY268" fmla="*/ 63988 h 144996"/>
                <a:gd name="connsiteX269" fmla="*/ 961320 w 1402686"/>
                <a:gd name="connsiteY269" fmla="*/ 50940 h 144996"/>
                <a:gd name="connsiteX270" fmla="*/ 957145 w 1402686"/>
                <a:gd name="connsiteY270" fmla="*/ 40501 h 144996"/>
                <a:gd name="connsiteX271" fmla="*/ 949318 w 1402686"/>
                <a:gd name="connsiteY271" fmla="*/ 33508 h 144996"/>
                <a:gd name="connsiteX272" fmla="*/ 937472 w 1402686"/>
                <a:gd name="connsiteY272" fmla="*/ 30898 h 144996"/>
                <a:gd name="connsiteX273" fmla="*/ 919887 w 1402686"/>
                <a:gd name="connsiteY273" fmla="*/ 35778 h 144996"/>
                <a:gd name="connsiteX274" fmla="*/ 907128 w 1402686"/>
                <a:gd name="connsiteY274" fmla="*/ 49270 h 144996"/>
                <a:gd name="connsiteX275" fmla="*/ 907128 w 1402686"/>
                <a:gd name="connsiteY275" fmla="*/ 444 h 144996"/>
                <a:gd name="connsiteX276" fmla="*/ 893769 w 1402686"/>
                <a:gd name="connsiteY276" fmla="*/ 444 h 144996"/>
                <a:gd name="connsiteX277" fmla="*/ 893769 w 1402686"/>
                <a:gd name="connsiteY277" fmla="*/ 111248 h 144996"/>
                <a:gd name="connsiteX278" fmla="*/ 907128 w 1402686"/>
                <a:gd name="connsiteY278" fmla="*/ 111248 h 144996"/>
                <a:gd name="connsiteX279" fmla="*/ 907128 w 1402686"/>
                <a:gd name="connsiteY279" fmla="*/ 63440 h 144996"/>
                <a:gd name="connsiteX280" fmla="*/ 911146 w 1402686"/>
                <a:gd name="connsiteY280" fmla="*/ 55089 h 144996"/>
                <a:gd name="connsiteX281" fmla="*/ 917225 w 1402686"/>
                <a:gd name="connsiteY281" fmla="*/ 48565 h 144996"/>
                <a:gd name="connsiteX282" fmla="*/ 924583 w 1402686"/>
                <a:gd name="connsiteY282" fmla="*/ 44233 h 144996"/>
                <a:gd name="connsiteX283" fmla="*/ 932411 w 1402686"/>
                <a:gd name="connsiteY283" fmla="*/ 42641 h 144996"/>
                <a:gd name="connsiteX284" fmla="*/ 944856 w 1402686"/>
                <a:gd name="connsiteY284" fmla="*/ 48643 h 144996"/>
                <a:gd name="connsiteX285" fmla="*/ 949109 w 1402686"/>
                <a:gd name="connsiteY285" fmla="*/ 66911 h 144996"/>
                <a:gd name="connsiteX286" fmla="*/ 949109 w 1402686"/>
                <a:gd name="connsiteY286" fmla="*/ 111274 h 144996"/>
                <a:gd name="connsiteX287" fmla="*/ 962468 w 1402686"/>
                <a:gd name="connsiteY287" fmla="*/ 111274 h 144996"/>
                <a:gd name="connsiteX288" fmla="*/ 1022609 w 1402686"/>
                <a:gd name="connsiteY288" fmla="*/ 109160 h 144996"/>
                <a:gd name="connsiteX289" fmla="*/ 1036047 w 1402686"/>
                <a:gd name="connsiteY289" fmla="*/ 98304 h 144996"/>
                <a:gd name="connsiteX290" fmla="*/ 1036333 w 1402686"/>
                <a:gd name="connsiteY290" fmla="*/ 103915 h 144996"/>
                <a:gd name="connsiteX291" fmla="*/ 1039152 w 1402686"/>
                <a:gd name="connsiteY291" fmla="*/ 109604 h 144996"/>
                <a:gd name="connsiteX292" fmla="*/ 1045466 w 1402686"/>
                <a:gd name="connsiteY292" fmla="*/ 111953 h 144996"/>
                <a:gd name="connsiteX293" fmla="*/ 1048336 w 1402686"/>
                <a:gd name="connsiteY293" fmla="*/ 111796 h 144996"/>
                <a:gd name="connsiteX294" fmla="*/ 1051806 w 1402686"/>
                <a:gd name="connsiteY294" fmla="*/ 111353 h 144996"/>
                <a:gd name="connsiteX295" fmla="*/ 1051806 w 1402686"/>
                <a:gd name="connsiteY295" fmla="*/ 99818 h 144996"/>
                <a:gd name="connsiteX296" fmla="*/ 1047579 w 1402686"/>
                <a:gd name="connsiteY296" fmla="*/ 94964 h 144996"/>
                <a:gd name="connsiteX297" fmla="*/ 1047579 w 1402686"/>
                <a:gd name="connsiteY297" fmla="*/ 62553 h 144996"/>
                <a:gd name="connsiteX298" fmla="*/ 1038839 w 1402686"/>
                <a:gd name="connsiteY298" fmla="*/ 39066 h 144996"/>
                <a:gd name="connsiteX299" fmla="*/ 1014495 w 1402686"/>
                <a:gd name="connsiteY299" fmla="*/ 30715 h 144996"/>
                <a:gd name="connsiteX300" fmla="*/ 983681 w 1402686"/>
                <a:gd name="connsiteY300" fmla="*/ 41154 h 144996"/>
                <a:gd name="connsiteX301" fmla="*/ 988064 w 1402686"/>
                <a:gd name="connsiteY301" fmla="*/ 49818 h 144996"/>
                <a:gd name="connsiteX302" fmla="*/ 1013269 w 1402686"/>
                <a:gd name="connsiteY302" fmla="*/ 40554 h 144996"/>
                <a:gd name="connsiteX303" fmla="*/ 1034142 w 1402686"/>
                <a:gd name="connsiteY303" fmla="*/ 57699 h 144996"/>
                <a:gd name="connsiteX304" fmla="*/ 1034142 w 1402686"/>
                <a:gd name="connsiteY304" fmla="*/ 61431 h 144996"/>
                <a:gd name="connsiteX305" fmla="*/ 1034142 w 1402686"/>
                <a:gd name="connsiteY305" fmla="*/ 67798 h 144996"/>
                <a:gd name="connsiteX306" fmla="*/ 1023705 w 1402686"/>
                <a:gd name="connsiteY306" fmla="*/ 64901 h 144996"/>
                <a:gd name="connsiteX307" fmla="*/ 1012016 w 1402686"/>
                <a:gd name="connsiteY307" fmla="*/ 63831 h 144996"/>
                <a:gd name="connsiteX308" fmla="*/ 998605 w 1402686"/>
                <a:gd name="connsiteY308" fmla="*/ 65658 h 144996"/>
                <a:gd name="connsiteX309" fmla="*/ 987986 w 1402686"/>
                <a:gd name="connsiteY309" fmla="*/ 70669 h 144996"/>
                <a:gd name="connsiteX310" fmla="*/ 981072 w 1402686"/>
                <a:gd name="connsiteY310" fmla="*/ 78341 h 144996"/>
                <a:gd name="connsiteX311" fmla="*/ 978645 w 1402686"/>
                <a:gd name="connsiteY311" fmla="*/ 88283 h 144996"/>
                <a:gd name="connsiteX312" fmla="*/ 980706 w 1402686"/>
                <a:gd name="connsiteY312" fmla="*/ 98070 h 144996"/>
                <a:gd name="connsiteX313" fmla="*/ 986316 w 1402686"/>
                <a:gd name="connsiteY313" fmla="*/ 105898 h 144996"/>
                <a:gd name="connsiteX314" fmla="*/ 994744 w 1402686"/>
                <a:gd name="connsiteY314" fmla="*/ 111118 h 144996"/>
                <a:gd name="connsiteX315" fmla="*/ 1005180 w 1402686"/>
                <a:gd name="connsiteY315" fmla="*/ 112997 h 144996"/>
                <a:gd name="connsiteX316" fmla="*/ 1022557 w 1402686"/>
                <a:gd name="connsiteY316" fmla="*/ 109291 h 144996"/>
                <a:gd name="connsiteX317" fmla="*/ 1001684 w 1402686"/>
                <a:gd name="connsiteY317" fmla="*/ 101775 h 144996"/>
                <a:gd name="connsiteX318" fmla="*/ 996178 w 1402686"/>
                <a:gd name="connsiteY318" fmla="*/ 98435 h 144996"/>
                <a:gd name="connsiteX319" fmla="*/ 992526 w 1402686"/>
                <a:gd name="connsiteY319" fmla="*/ 93424 h 144996"/>
                <a:gd name="connsiteX320" fmla="*/ 991221 w 1402686"/>
                <a:gd name="connsiteY320" fmla="*/ 87187 h 144996"/>
                <a:gd name="connsiteX321" fmla="*/ 997535 w 1402686"/>
                <a:gd name="connsiteY321" fmla="*/ 76123 h 144996"/>
                <a:gd name="connsiteX322" fmla="*/ 1013843 w 1402686"/>
                <a:gd name="connsiteY322" fmla="*/ 71869 h 144996"/>
                <a:gd name="connsiteX323" fmla="*/ 1034037 w 1402686"/>
                <a:gd name="connsiteY323" fmla="*/ 75653 h 144996"/>
                <a:gd name="connsiteX324" fmla="*/ 1034037 w 1402686"/>
                <a:gd name="connsiteY324" fmla="*/ 87344 h 144996"/>
                <a:gd name="connsiteX325" fmla="*/ 1031141 w 1402686"/>
                <a:gd name="connsiteY325" fmla="*/ 93268 h 144996"/>
                <a:gd name="connsiteX326" fmla="*/ 1021827 w 1402686"/>
                <a:gd name="connsiteY326" fmla="*/ 100314 h 144996"/>
                <a:gd name="connsiteX327" fmla="*/ 1008520 w 1402686"/>
                <a:gd name="connsiteY327" fmla="*/ 102923 h 144996"/>
                <a:gd name="connsiteX328" fmla="*/ 1001684 w 1402686"/>
                <a:gd name="connsiteY328" fmla="*/ 101697 h 144996"/>
                <a:gd name="connsiteX329" fmla="*/ 1189752 w 1402686"/>
                <a:gd name="connsiteY329" fmla="*/ 64040 h 144996"/>
                <a:gd name="connsiteX330" fmla="*/ 1188526 w 1402686"/>
                <a:gd name="connsiteY330" fmla="*/ 50835 h 144996"/>
                <a:gd name="connsiteX331" fmla="*/ 1184612 w 1402686"/>
                <a:gd name="connsiteY331" fmla="*/ 40397 h 144996"/>
                <a:gd name="connsiteX332" fmla="*/ 1177228 w 1402686"/>
                <a:gd name="connsiteY332" fmla="*/ 33403 h 144996"/>
                <a:gd name="connsiteX333" fmla="*/ 1165774 w 1402686"/>
                <a:gd name="connsiteY333" fmla="*/ 30794 h 144996"/>
                <a:gd name="connsiteX334" fmla="*/ 1135560 w 1402686"/>
                <a:gd name="connsiteY334" fmla="*/ 50079 h 144996"/>
                <a:gd name="connsiteX335" fmla="*/ 1128359 w 1402686"/>
                <a:gd name="connsiteY335" fmla="*/ 36195 h 144996"/>
                <a:gd name="connsiteX336" fmla="*/ 1112495 w 1402686"/>
                <a:gd name="connsiteY336" fmla="*/ 30794 h 144996"/>
                <a:gd name="connsiteX337" fmla="*/ 1095040 w 1402686"/>
                <a:gd name="connsiteY337" fmla="*/ 35569 h 144996"/>
                <a:gd name="connsiteX338" fmla="*/ 1082438 w 1402686"/>
                <a:gd name="connsiteY338" fmla="*/ 49165 h 144996"/>
                <a:gd name="connsiteX339" fmla="*/ 1082438 w 1402686"/>
                <a:gd name="connsiteY339" fmla="*/ 32151 h 144996"/>
                <a:gd name="connsiteX340" fmla="*/ 1070305 w 1402686"/>
                <a:gd name="connsiteY340" fmla="*/ 32151 h 144996"/>
                <a:gd name="connsiteX341" fmla="*/ 1070305 w 1402686"/>
                <a:gd name="connsiteY341" fmla="*/ 111405 h 144996"/>
                <a:gd name="connsiteX342" fmla="*/ 1083664 w 1402686"/>
                <a:gd name="connsiteY342" fmla="*/ 111405 h 144996"/>
                <a:gd name="connsiteX343" fmla="*/ 1083664 w 1402686"/>
                <a:gd name="connsiteY343" fmla="*/ 63440 h 144996"/>
                <a:gd name="connsiteX344" fmla="*/ 1092926 w 1402686"/>
                <a:gd name="connsiteY344" fmla="*/ 48330 h 144996"/>
                <a:gd name="connsiteX345" fmla="*/ 1107485 w 1402686"/>
                <a:gd name="connsiteY345" fmla="*/ 42641 h 144996"/>
                <a:gd name="connsiteX346" fmla="*/ 1119331 w 1402686"/>
                <a:gd name="connsiteY346" fmla="*/ 48408 h 144996"/>
                <a:gd name="connsiteX347" fmla="*/ 1123271 w 1402686"/>
                <a:gd name="connsiteY347" fmla="*/ 66937 h 144996"/>
                <a:gd name="connsiteX348" fmla="*/ 1123271 w 1402686"/>
                <a:gd name="connsiteY348" fmla="*/ 111300 h 144996"/>
                <a:gd name="connsiteX349" fmla="*/ 1136630 w 1402686"/>
                <a:gd name="connsiteY349" fmla="*/ 111300 h 144996"/>
                <a:gd name="connsiteX350" fmla="*/ 1136630 w 1402686"/>
                <a:gd name="connsiteY350" fmla="*/ 63570 h 144996"/>
                <a:gd name="connsiteX351" fmla="*/ 1145840 w 1402686"/>
                <a:gd name="connsiteY351" fmla="*/ 48487 h 144996"/>
                <a:gd name="connsiteX352" fmla="*/ 1160478 w 1402686"/>
                <a:gd name="connsiteY352" fmla="*/ 42641 h 144996"/>
                <a:gd name="connsiteX353" fmla="*/ 1172375 w 1402686"/>
                <a:gd name="connsiteY353" fmla="*/ 48565 h 144996"/>
                <a:gd name="connsiteX354" fmla="*/ 1176420 w 1402686"/>
                <a:gd name="connsiteY354" fmla="*/ 66832 h 144996"/>
                <a:gd name="connsiteX355" fmla="*/ 1176420 w 1402686"/>
                <a:gd name="connsiteY355" fmla="*/ 111196 h 144996"/>
                <a:gd name="connsiteX356" fmla="*/ 1189752 w 1402686"/>
                <a:gd name="connsiteY356" fmla="*/ 111196 h 144996"/>
                <a:gd name="connsiteX357" fmla="*/ 1267662 w 1402686"/>
                <a:gd name="connsiteY357" fmla="*/ 109526 h 144996"/>
                <a:gd name="connsiteX358" fmla="*/ 1279560 w 1402686"/>
                <a:gd name="connsiteY358" fmla="*/ 100731 h 144996"/>
                <a:gd name="connsiteX359" fmla="*/ 1287387 w 1402686"/>
                <a:gd name="connsiteY359" fmla="*/ 87683 h 144996"/>
                <a:gd name="connsiteX360" fmla="*/ 1290284 w 1402686"/>
                <a:gd name="connsiteY360" fmla="*/ 71869 h 144996"/>
                <a:gd name="connsiteX361" fmla="*/ 1287674 w 1402686"/>
                <a:gd name="connsiteY361" fmla="*/ 56472 h 144996"/>
                <a:gd name="connsiteX362" fmla="*/ 1280525 w 1402686"/>
                <a:gd name="connsiteY362" fmla="*/ 43268 h 144996"/>
                <a:gd name="connsiteX363" fmla="*/ 1269384 w 1402686"/>
                <a:gd name="connsiteY363" fmla="*/ 34082 h 144996"/>
                <a:gd name="connsiteX364" fmla="*/ 1237657 w 1402686"/>
                <a:gd name="connsiteY364" fmla="*/ 35308 h 144996"/>
                <a:gd name="connsiteX365" fmla="*/ 1225368 w 1402686"/>
                <a:gd name="connsiteY365" fmla="*/ 47756 h 144996"/>
                <a:gd name="connsiteX366" fmla="*/ 1225368 w 1402686"/>
                <a:gd name="connsiteY366" fmla="*/ 444 h 144996"/>
                <a:gd name="connsiteX367" fmla="*/ 1212009 w 1402686"/>
                <a:gd name="connsiteY367" fmla="*/ 444 h 144996"/>
                <a:gd name="connsiteX368" fmla="*/ 1212009 w 1402686"/>
                <a:gd name="connsiteY368" fmla="*/ 111248 h 144996"/>
                <a:gd name="connsiteX369" fmla="*/ 1223854 w 1402686"/>
                <a:gd name="connsiteY369" fmla="*/ 111248 h 144996"/>
                <a:gd name="connsiteX370" fmla="*/ 1223854 w 1402686"/>
                <a:gd name="connsiteY370" fmla="*/ 96478 h 144996"/>
                <a:gd name="connsiteX371" fmla="*/ 1235830 w 1402686"/>
                <a:gd name="connsiteY371" fmla="*/ 108325 h 144996"/>
                <a:gd name="connsiteX372" fmla="*/ 1252685 w 1402686"/>
                <a:gd name="connsiteY372" fmla="*/ 112866 h 144996"/>
                <a:gd name="connsiteX373" fmla="*/ 1267480 w 1402686"/>
                <a:gd name="connsiteY373" fmla="*/ 109604 h 144996"/>
                <a:gd name="connsiteX374" fmla="*/ 1241831 w 1402686"/>
                <a:gd name="connsiteY374" fmla="*/ 99975 h 144996"/>
                <a:gd name="connsiteX375" fmla="*/ 1234552 w 1402686"/>
                <a:gd name="connsiteY375" fmla="*/ 96269 h 144996"/>
                <a:gd name="connsiteX376" fmla="*/ 1228629 w 1402686"/>
                <a:gd name="connsiteY376" fmla="*/ 90710 h 144996"/>
                <a:gd name="connsiteX377" fmla="*/ 1225368 w 1402686"/>
                <a:gd name="connsiteY377" fmla="*/ 83743 h 144996"/>
                <a:gd name="connsiteX378" fmla="*/ 1225368 w 1402686"/>
                <a:gd name="connsiteY378" fmla="*/ 60804 h 144996"/>
                <a:gd name="connsiteX379" fmla="*/ 1229673 w 1402686"/>
                <a:gd name="connsiteY379" fmla="*/ 53654 h 144996"/>
                <a:gd name="connsiteX380" fmla="*/ 1235465 w 1402686"/>
                <a:gd name="connsiteY380" fmla="*/ 47834 h 144996"/>
                <a:gd name="connsiteX381" fmla="*/ 1242510 w 1402686"/>
                <a:gd name="connsiteY381" fmla="*/ 43816 h 144996"/>
                <a:gd name="connsiteX382" fmla="*/ 1250546 w 1402686"/>
                <a:gd name="connsiteY382" fmla="*/ 42276 h 144996"/>
                <a:gd name="connsiteX383" fmla="*/ 1260983 w 1402686"/>
                <a:gd name="connsiteY383" fmla="*/ 44885 h 144996"/>
                <a:gd name="connsiteX384" fmla="*/ 1269175 w 1402686"/>
                <a:gd name="connsiteY384" fmla="*/ 51488 h 144996"/>
                <a:gd name="connsiteX385" fmla="*/ 1274394 w 1402686"/>
                <a:gd name="connsiteY385" fmla="*/ 60987 h 144996"/>
                <a:gd name="connsiteX386" fmla="*/ 1276299 w 1402686"/>
                <a:gd name="connsiteY386" fmla="*/ 72130 h 144996"/>
                <a:gd name="connsiteX387" fmla="*/ 1274342 w 1402686"/>
                <a:gd name="connsiteY387" fmla="*/ 83143 h 144996"/>
                <a:gd name="connsiteX388" fmla="*/ 1268706 w 1402686"/>
                <a:gd name="connsiteY388" fmla="*/ 92485 h 144996"/>
                <a:gd name="connsiteX389" fmla="*/ 1260069 w 1402686"/>
                <a:gd name="connsiteY389" fmla="*/ 99009 h 144996"/>
                <a:gd name="connsiteX390" fmla="*/ 1249137 w 1402686"/>
                <a:gd name="connsiteY390" fmla="*/ 101436 h 144996"/>
                <a:gd name="connsiteX391" fmla="*/ 1241623 w 1402686"/>
                <a:gd name="connsiteY391" fmla="*/ 100079 h 144996"/>
                <a:gd name="connsiteX392" fmla="*/ 1321228 w 1402686"/>
                <a:gd name="connsiteY392" fmla="*/ 32229 h 144996"/>
                <a:gd name="connsiteX393" fmla="*/ 1307869 w 1402686"/>
                <a:gd name="connsiteY393" fmla="*/ 32229 h 144996"/>
                <a:gd name="connsiteX394" fmla="*/ 1307869 w 1402686"/>
                <a:gd name="connsiteY394" fmla="*/ 111483 h 144996"/>
                <a:gd name="connsiteX395" fmla="*/ 1321228 w 1402686"/>
                <a:gd name="connsiteY395" fmla="*/ 111483 h 144996"/>
                <a:gd name="connsiteX396" fmla="*/ 1321228 w 1402686"/>
                <a:gd name="connsiteY396" fmla="*/ 678 h 144996"/>
                <a:gd name="connsiteX397" fmla="*/ 1307869 w 1402686"/>
                <a:gd name="connsiteY397" fmla="*/ 678 h 144996"/>
                <a:gd name="connsiteX398" fmla="*/ 1307869 w 1402686"/>
                <a:gd name="connsiteY398" fmla="*/ 17354 h 144996"/>
                <a:gd name="connsiteX399" fmla="*/ 1321228 w 1402686"/>
                <a:gd name="connsiteY399" fmla="*/ 17354 h 144996"/>
                <a:gd name="connsiteX400" fmla="*/ 1344711 w 1402686"/>
                <a:gd name="connsiteY400" fmla="*/ 95851 h 144996"/>
                <a:gd name="connsiteX401" fmla="*/ 1349172 w 1402686"/>
                <a:gd name="connsiteY401" fmla="*/ 108143 h 144996"/>
                <a:gd name="connsiteX402" fmla="*/ 1361383 w 1402686"/>
                <a:gd name="connsiteY402" fmla="*/ 112553 h 144996"/>
                <a:gd name="connsiteX403" fmla="*/ 1377325 w 1402686"/>
                <a:gd name="connsiteY403" fmla="*/ 109369 h 144996"/>
                <a:gd name="connsiteX404" fmla="*/ 1375212 w 1402686"/>
                <a:gd name="connsiteY404" fmla="*/ 98591 h 144996"/>
                <a:gd name="connsiteX405" fmla="*/ 1370959 w 1402686"/>
                <a:gd name="connsiteY405" fmla="*/ 99870 h 144996"/>
                <a:gd name="connsiteX406" fmla="*/ 1367019 w 1402686"/>
                <a:gd name="connsiteY406" fmla="*/ 100418 h 144996"/>
                <a:gd name="connsiteX407" fmla="*/ 1360418 w 1402686"/>
                <a:gd name="connsiteY407" fmla="*/ 97809 h 144996"/>
                <a:gd name="connsiteX408" fmla="*/ 1358096 w 1402686"/>
                <a:gd name="connsiteY408" fmla="*/ 90893 h 144996"/>
                <a:gd name="connsiteX409" fmla="*/ 1358096 w 1402686"/>
                <a:gd name="connsiteY409" fmla="*/ 444 h 144996"/>
                <a:gd name="connsiteX410" fmla="*/ 1344972 w 1402686"/>
                <a:gd name="connsiteY410" fmla="*/ 444 h 144996"/>
                <a:gd name="connsiteX411" fmla="*/ 1402686 w 1402686"/>
                <a:gd name="connsiteY411" fmla="*/ 32229 h 144996"/>
                <a:gd name="connsiteX412" fmla="*/ 1389327 w 1402686"/>
                <a:gd name="connsiteY412" fmla="*/ 32229 h 144996"/>
                <a:gd name="connsiteX413" fmla="*/ 1389327 w 1402686"/>
                <a:gd name="connsiteY413" fmla="*/ 111483 h 144996"/>
                <a:gd name="connsiteX414" fmla="*/ 1402686 w 1402686"/>
                <a:gd name="connsiteY414" fmla="*/ 111483 h 144996"/>
                <a:gd name="connsiteX415" fmla="*/ 1402686 w 1402686"/>
                <a:gd name="connsiteY415" fmla="*/ 678 h 144996"/>
                <a:gd name="connsiteX416" fmla="*/ 1389327 w 1402686"/>
                <a:gd name="connsiteY416" fmla="*/ 678 h 144996"/>
                <a:gd name="connsiteX417" fmla="*/ 1389327 w 1402686"/>
                <a:gd name="connsiteY417" fmla="*/ 17354 h 144996"/>
                <a:gd name="connsiteX418" fmla="*/ 1402686 w 1402686"/>
                <a:gd name="connsiteY418" fmla="*/ 17354 h 144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Lst>
              <a:rect l="l" t="t" r="r" b="b"/>
              <a:pathLst>
                <a:path w="1402686" h="144996">
                  <a:moveTo>
                    <a:pt x="57506" y="106238"/>
                  </a:moveTo>
                  <a:cubicBezTo>
                    <a:pt x="63089" y="102146"/>
                    <a:pt x="66273" y="95559"/>
                    <a:pt x="66012" y="88649"/>
                  </a:cubicBezTo>
                  <a:cubicBezTo>
                    <a:pt x="66116" y="85690"/>
                    <a:pt x="65438" y="82754"/>
                    <a:pt x="64107" y="80115"/>
                  </a:cubicBezTo>
                  <a:cubicBezTo>
                    <a:pt x="62724" y="77652"/>
                    <a:pt x="60741" y="75572"/>
                    <a:pt x="58341" y="74061"/>
                  </a:cubicBezTo>
                  <a:cubicBezTo>
                    <a:pt x="55314" y="72138"/>
                    <a:pt x="52053" y="70635"/>
                    <a:pt x="48635" y="69599"/>
                  </a:cubicBezTo>
                  <a:cubicBezTo>
                    <a:pt x="44747" y="68320"/>
                    <a:pt x="40155" y="66989"/>
                    <a:pt x="34911" y="65867"/>
                  </a:cubicBezTo>
                  <a:cubicBezTo>
                    <a:pt x="31545" y="65058"/>
                    <a:pt x="28701" y="64301"/>
                    <a:pt x="26326" y="63570"/>
                  </a:cubicBezTo>
                  <a:cubicBezTo>
                    <a:pt x="24265" y="63028"/>
                    <a:pt x="22308" y="62219"/>
                    <a:pt x="20456" y="61170"/>
                  </a:cubicBezTo>
                  <a:cubicBezTo>
                    <a:pt x="19125" y="60410"/>
                    <a:pt x="18003" y="59311"/>
                    <a:pt x="17220" y="57986"/>
                  </a:cubicBezTo>
                  <a:cubicBezTo>
                    <a:pt x="16516" y="56571"/>
                    <a:pt x="16177" y="55000"/>
                    <a:pt x="16229" y="53419"/>
                  </a:cubicBezTo>
                  <a:cubicBezTo>
                    <a:pt x="15942" y="49384"/>
                    <a:pt x="17977" y="45538"/>
                    <a:pt x="21447" y="43476"/>
                  </a:cubicBezTo>
                  <a:cubicBezTo>
                    <a:pt x="25205" y="41300"/>
                    <a:pt x="29483" y="40225"/>
                    <a:pt x="33815" y="40371"/>
                  </a:cubicBezTo>
                  <a:cubicBezTo>
                    <a:pt x="38146" y="40368"/>
                    <a:pt x="42451" y="41109"/>
                    <a:pt x="46547" y="42563"/>
                  </a:cubicBezTo>
                  <a:cubicBezTo>
                    <a:pt x="50696" y="44009"/>
                    <a:pt x="54505" y="46250"/>
                    <a:pt x="57767" y="49165"/>
                  </a:cubicBezTo>
                  <a:lnTo>
                    <a:pt x="63872" y="41128"/>
                  </a:lnTo>
                  <a:cubicBezTo>
                    <a:pt x="60037" y="37806"/>
                    <a:pt x="55601" y="35230"/>
                    <a:pt x="50826" y="33534"/>
                  </a:cubicBezTo>
                  <a:cubicBezTo>
                    <a:pt x="45478" y="31571"/>
                    <a:pt x="39842" y="30590"/>
                    <a:pt x="34154" y="30637"/>
                  </a:cubicBezTo>
                  <a:cubicBezTo>
                    <a:pt x="30110" y="30613"/>
                    <a:pt x="26092" y="31151"/>
                    <a:pt x="22204" y="32229"/>
                  </a:cubicBezTo>
                  <a:cubicBezTo>
                    <a:pt x="18734" y="33187"/>
                    <a:pt x="15472" y="34789"/>
                    <a:pt x="12602" y="36952"/>
                  </a:cubicBezTo>
                  <a:cubicBezTo>
                    <a:pt x="9863" y="39024"/>
                    <a:pt x="7645" y="41704"/>
                    <a:pt x="6131" y="44781"/>
                  </a:cubicBezTo>
                  <a:cubicBezTo>
                    <a:pt x="4540" y="48027"/>
                    <a:pt x="3731" y="51605"/>
                    <a:pt x="3783" y="55220"/>
                  </a:cubicBezTo>
                  <a:cubicBezTo>
                    <a:pt x="3705" y="57908"/>
                    <a:pt x="4227" y="60582"/>
                    <a:pt x="5297" y="63048"/>
                  </a:cubicBezTo>
                  <a:cubicBezTo>
                    <a:pt x="6392" y="65277"/>
                    <a:pt x="8062" y="67172"/>
                    <a:pt x="10150" y="68529"/>
                  </a:cubicBezTo>
                  <a:cubicBezTo>
                    <a:pt x="12785" y="70233"/>
                    <a:pt x="15655" y="71558"/>
                    <a:pt x="18656" y="72469"/>
                  </a:cubicBezTo>
                  <a:cubicBezTo>
                    <a:pt x="22100" y="73565"/>
                    <a:pt x="26196" y="74740"/>
                    <a:pt x="30945" y="75940"/>
                  </a:cubicBezTo>
                  <a:cubicBezTo>
                    <a:pt x="34702" y="76853"/>
                    <a:pt x="38015" y="77715"/>
                    <a:pt x="40807" y="78550"/>
                  </a:cubicBezTo>
                  <a:cubicBezTo>
                    <a:pt x="43234" y="79165"/>
                    <a:pt x="45582" y="80040"/>
                    <a:pt x="47800" y="81159"/>
                  </a:cubicBezTo>
                  <a:cubicBezTo>
                    <a:pt x="49444" y="82002"/>
                    <a:pt x="50853" y="83229"/>
                    <a:pt x="51896" y="84734"/>
                  </a:cubicBezTo>
                  <a:cubicBezTo>
                    <a:pt x="52836" y="86204"/>
                    <a:pt x="53305" y="87923"/>
                    <a:pt x="53253" y="89667"/>
                  </a:cubicBezTo>
                  <a:cubicBezTo>
                    <a:pt x="53383" y="93547"/>
                    <a:pt x="51453" y="97208"/>
                    <a:pt x="48191" y="99296"/>
                  </a:cubicBezTo>
                  <a:cubicBezTo>
                    <a:pt x="44043" y="101780"/>
                    <a:pt x="39268" y="102973"/>
                    <a:pt x="34441" y="102715"/>
                  </a:cubicBezTo>
                  <a:cubicBezTo>
                    <a:pt x="29405" y="102741"/>
                    <a:pt x="24422" y="101856"/>
                    <a:pt x="19699" y="100105"/>
                  </a:cubicBezTo>
                  <a:cubicBezTo>
                    <a:pt x="14690" y="98122"/>
                    <a:pt x="10019" y="95431"/>
                    <a:pt x="5766" y="92120"/>
                  </a:cubicBezTo>
                  <a:lnTo>
                    <a:pt x="0" y="101071"/>
                  </a:lnTo>
                  <a:cubicBezTo>
                    <a:pt x="4696" y="104949"/>
                    <a:pt x="10097" y="107863"/>
                    <a:pt x="15916" y="109656"/>
                  </a:cubicBezTo>
                  <a:cubicBezTo>
                    <a:pt x="21995" y="111616"/>
                    <a:pt x="28362" y="112613"/>
                    <a:pt x="34754" y="112605"/>
                  </a:cubicBezTo>
                  <a:cubicBezTo>
                    <a:pt x="44356" y="112605"/>
                    <a:pt x="52000" y="110431"/>
                    <a:pt x="57662" y="106081"/>
                  </a:cubicBezTo>
                  <a:moveTo>
                    <a:pt x="134320" y="109526"/>
                  </a:moveTo>
                  <a:cubicBezTo>
                    <a:pt x="143947" y="105296"/>
                    <a:pt x="151462" y="97368"/>
                    <a:pt x="155193" y="87527"/>
                  </a:cubicBezTo>
                  <a:cubicBezTo>
                    <a:pt x="159081" y="77451"/>
                    <a:pt x="159081" y="66287"/>
                    <a:pt x="155193" y="56211"/>
                  </a:cubicBezTo>
                  <a:cubicBezTo>
                    <a:pt x="153314" y="51381"/>
                    <a:pt x="150522" y="46952"/>
                    <a:pt x="147000" y="43163"/>
                  </a:cubicBezTo>
                  <a:cubicBezTo>
                    <a:pt x="131893" y="27237"/>
                    <a:pt x="106741" y="26571"/>
                    <a:pt x="90825" y="41678"/>
                  </a:cubicBezTo>
                  <a:cubicBezTo>
                    <a:pt x="90303" y="42161"/>
                    <a:pt x="89807" y="42654"/>
                    <a:pt x="89338" y="43163"/>
                  </a:cubicBezTo>
                  <a:cubicBezTo>
                    <a:pt x="85815" y="46960"/>
                    <a:pt x="83023" y="51386"/>
                    <a:pt x="81145" y="56211"/>
                  </a:cubicBezTo>
                  <a:cubicBezTo>
                    <a:pt x="79162" y="61193"/>
                    <a:pt x="78144" y="66509"/>
                    <a:pt x="78170" y="71869"/>
                  </a:cubicBezTo>
                  <a:cubicBezTo>
                    <a:pt x="78144" y="77224"/>
                    <a:pt x="79136" y="82534"/>
                    <a:pt x="81067" y="87527"/>
                  </a:cubicBezTo>
                  <a:cubicBezTo>
                    <a:pt x="82919" y="92354"/>
                    <a:pt x="85659" y="96783"/>
                    <a:pt x="89181" y="100575"/>
                  </a:cubicBezTo>
                  <a:cubicBezTo>
                    <a:pt x="92756" y="104351"/>
                    <a:pt x="97035" y="107383"/>
                    <a:pt x="101783" y="109500"/>
                  </a:cubicBezTo>
                  <a:cubicBezTo>
                    <a:pt x="112194" y="113954"/>
                    <a:pt x="123988" y="113954"/>
                    <a:pt x="134398" y="109500"/>
                  </a:cubicBezTo>
                  <a:moveTo>
                    <a:pt x="93904" y="60413"/>
                  </a:moveTo>
                  <a:cubicBezTo>
                    <a:pt x="95182" y="56950"/>
                    <a:pt x="97061" y="53756"/>
                    <a:pt x="99514" y="50992"/>
                  </a:cubicBezTo>
                  <a:cubicBezTo>
                    <a:pt x="101836" y="48341"/>
                    <a:pt x="104680" y="46169"/>
                    <a:pt x="107837" y="44598"/>
                  </a:cubicBezTo>
                  <a:cubicBezTo>
                    <a:pt x="114333" y="41501"/>
                    <a:pt x="121848" y="41501"/>
                    <a:pt x="128345" y="44598"/>
                  </a:cubicBezTo>
                  <a:cubicBezTo>
                    <a:pt x="131528" y="46130"/>
                    <a:pt x="134398" y="48268"/>
                    <a:pt x="136772" y="50888"/>
                  </a:cubicBezTo>
                  <a:cubicBezTo>
                    <a:pt x="139225" y="53649"/>
                    <a:pt x="141156" y="56843"/>
                    <a:pt x="142460" y="60308"/>
                  </a:cubicBezTo>
                  <a:cubicBezTo>
                    <a:pt x="143843" y="63967"/>
                    <a:pt x="144522" y="67853"/>
                    <a:pt x="144495" y="71765"/>
                  </a:cubicBezTo>
                  <a:cubicBezTo>
                    <a:pt x="144548" y="75729"/>
                    <a:pt x="143843" y="79667"/>
                    <a:pt x="142460" y="83377"/>
                  </a:cubicBezTo>
                  <a:cubicBezTo>
                    <a:pt x="141156" y="86840"/>
                    <a:pt x="139225" y="90035"/>
                    <a:pt x="136772" y="92798"/>
                  </a:cubicBezTo>
                  <a:cubicBezTo>
                    <a:pt x="134398" y="95426"/>
                    <a:pt x="131528" y="97563"/>
                    <a:pt x="128345" y="99087"/>
                  </a:cubicBezTo>
                  <a:cubicBezTo>
                    <a:pt x="121848" y="102114"/>
                    <a:pt x="114333" y="102114"/>
                    <a:pt x="107837" y="99087"/>
                  </a:cubicBezTo>
                  <a:cubicBezTo>
                    <a:pt x="104680" y="97584"/>
                    <a:pt x="101862" y="95473"/>
                    <a:pt x="99514" y="92876"/>
                  </a:cubicBezTo>
                  <a:cubicBezTo>
                    <a:pt x="97087" y="90165"/>
                    <a:pt x="95182" y="87023"/>
                    <a:pt x="93904" y="83612"/>
                  </a:cubicBezTo>
                  <a:cubicBezTo>
                    <a:pt x="91164" y="76141"/>
                    <a:pt x="91164" y="67936"/>
                    <a:pt x="93904" y="60465"/>
                  </a:cubicBezTo>
                  <a:moveTo>
                    <a:pt x="244661" y="64014"/>
                  </a:moveTo>
                  <a:cubicBezTo>
                    <a:pt x="244687" y="59588"/>
                    <a:pt x="244322" y="55167"/>
                    <a:pt x="243539" y="50809"/>
                  </a:cubicBezTo>
                  <a:cubicBezTo>
                    <a:pt x="242887" y="47125"/>
                    <a:pt x="241556" y="43591"/>
                    <a:pt x="239652" y="40371"/>
                  </a:cubicBezTo>
                  <a:cubicBezTo>
                    <a:pt x="237903" y="37430"/>
                    <a:pt x="235373" y="35013"/>
                    <a:pt x="232372" y="33377"/>
                  </a:cubicBezTo>
                  <a:cubicBezTo>
                    <a:pt x="228850" y="31571"/>
                    <a:pt x="224936" y="30673"/>
                    <a:pt x="220996" y="30767"/>
                  </a:cubicBezTo>
                  <a:cubicBezTo>
                    <a:pt x="214212" y="30713"/>
                    <a:pt x="207533" y="32440"/>
                    <a:pt x="201636" y="35778"/>
                  </a:cubicBezTo>
                  <a:cubicBezTo>
                    <a:pt x="195974" y="38891"/>
                    <a:pt x="191278" y="43515"/>
                    <a:pt x="188068" y="49139"/>
                  </a:cubicBezTo>
                  <a:lnTo>
                    <a:pt x="188068" y="32124"/>
                  </a:lnTo>
                  <a:lnTo>
                    <a:pt x="175910" y="32124"/>
                  </a:lnTo>
                  <a:lnTo>
                    <a:pt x="175910" y="111379"/>
                  </a:lnTo>
                  <a:lnTo>
                    <a:pt x="189112" y="111379"/>
                  </a:lnTo>
                  <a:lnTo>
                    <a:pt x="189112" y="63440"/>
                  </a:lnTo>
                  <a:cubicBezTo>
                    <a:pt x="189973" y="60441"/>
                    <a:pt x="191356" y="57618"/>
                    <a:pt x="193183" y="55089"/>
                  </a:cubicBezTo>
                  <a:cubicBezTo>
                    <a:pt x="194957" y="52600"/>
                    <a:pt x="197122" y="50397"/>
                    <a:pt x="199575" y="48565"/>
                  </a:cubicBezTo>
                  <a:cubicBezTo>
                    <a:pt x="201975" y="46764"/>
                    <a:pt x="204610" y="45308"/>
                    <a:pt x="207402" y="44233"/>
                  </a:cubicBezTo>
                  <a:cubicBezTo>
                    <a:pt x="210012" y="43192"/>
                    <a:pt x="212803" y="42652"/>
                    <a:pt x="215621" y="42641"/>
                  </a:cubicBezTo>
                  <a:cubicBezTo>
                    <a:pt x="220291" y="42354"/>
                    <a:pt x="224753" y="44546"/>
                    <a:pt x="227363" y="48408"/>
                  </a:cubicBezTo>
                  <a:cubicBezTo>
                    <a:pt x="229946" y="52252"/>
                    <a:pt x="231250" y="58429"/>
                    <a:pt x="231250" y="66937"/>
                  </a:cubicBezTo>
                  <a:lnTo>
                    <a:pt x="231250" y="111300"/>
                  </a:lnTo>
                  <a:lnTo>
                    <a:pt x="244583" y="111300"/>
                  </a:lnTo>
                  <a:close/>
                  <a:moveTo>
                    <a:pt x="337261" y="111379"/>
                  </a:moveTo>
                  <a:lnTo>
                    <a:pt x="303915" y="64953"/>
                  </a:lnTo>
                  <a:lnTo>
                    <a:pt x="335486" y="32177"/>
                  </a:lnTo>
                  <a:lnTo>
                    <a:pt x="320744" y="32177"/>
                  </a:lnTo>
                  <a:lnTo>
                    <a:pt x="280094" y="73304"/>
                  </a:lnTo>
                  <a:lnTo>
                    <a:pt x="280094" y="444"/>
                  </a:lnTo>
                  <a:lnTo>
                    <a:pt x="266735" y="444"/>
                  </a:lnTo>
                  <a:lnTo>
                    <a:pt x="266735" y="111248"/>
                  </a:lnTo>
                  <a:lnTo>
                    <a:pt x="280094" y="111248"/>
                  </a:lnTo>
                  <a:lnTo>
                    <a:pt x="280094" y="86822"/>
                  </a:lnTo>
                  <a:lnTo>
                    <a:pt x="295253" y="72547"/>
                  </a:lnTo>
                  <a:lnTo>
                    <a:pt x="322571" y="111248"/>
                  </a:lnTo>
                  <a:close/>
                  <a:moveTo>
                    <a:pt x="392653" y="111379"/>
                  </a:moveTo>
                  <a:cubicBezTo>
                    <a:pt x="396149" y="110442"/>
                    <a:pt x="399489" y="109038"/>
                    <a:pt x="402594" y="107203"/>
                  </a:cubicBezTo>
                  <a:cubicBezTo>
                    <a:pt x="405490" y="105491"/>
                    <a:pt x="408125" y="103375"/>
                    <a:pt x="410421" y="100914"/>
                  </a:cubicBezTo>
                  <a:cubicBezTo>
                    <a:pt x="412665" y="98560"/>
                    <a:pt x="414492" y="95841"/>
                    <a:pt x="415822" y="92876"/>
                  </a:cubicBezTo>
                  <a:lnTo>
                    <a:pt x="404290" y="89693"/>
                  </a:lnTo>
                  <a:cubicBezTo>
                    <a:pt x="403455" y="91726"/>
                    <a:pt x="402255" y="93578"/>
                    <a:pt x="400715" y="95147"/>
                  </a:cubicBezTo>
                  <a:cubicBezTo>
                    <a:pt x="399098" y="96720"/>
                    <a:pt x="397245" y="98049"/>
                    <a:pt x="395236" y="99087"/>
                  </a:cubicBezTo>
                  <a:cubicBezTo>
                    <a:pt x="393175" y="100194"/>
                    <a:pt x="390983" y="101071"/>
                    <a:pt x="388713" y="101697"/>
                  </a:cubicBezTo>
                  <a:cubicBezTo>
                    <a:pt x="386391" y="102352"/>
                    <a:pt x="383990" y="102686"/>
                    <a:pt x="381564" y="102689"/>
                  </a:cubicBezTo>
                  <a:cubicBezTo>
                    <a:pt x="378198" y="102696"/>
                    <a:pt x="374884" y="102021"/>
                    <a:pt x="371780" y="100705"/>
                  </a:cubicBezTo>
                  <a:cubicBezTo>
                    <a:pt x="368701" y="99398"/>
                    <a:pt x="365909" y="97540"/>
                    <a:pt x="363509" y="95225"/>
                  </a:cubicBezTo>
                  <a:cubicBezTo>
                    <a:pt x="361030" y="92835"/>
                    <a:pt x="359021" y="90003"/>
                    <a:pt x="357586" y="86874"/>
                  </a:cubicBezTo>
                  <a:cubicBezTo>
                    <a:pt x="356072" y="83479"/>
                    <a:pt x="355185" y="79836"/>
                    <a:pt x="354977" y="76123"/>
                  </a:cubicBezTo>
                  <a:lnTo>
                    <a:pt x="420675" y="76123"/>
                  </a:lnTo>
                  <a:cubicBezTo>
                    <a:pt x="420806" y="75415"/>
                    <a:pt x="420884" y="74700"/>
                    <a:pt x="420910" y="73983"/>
                  </a:cubicBezTo>
                  <a:cubicBezTo>
                    <a:pt x="420910" y="73069"/>
                    <a:pt x="420910" y="72078"/>
                    <a:pt x="420910" y="70956"/>
                  </a:cubicBezTo>
                  <a:cubicBezTo>
                    <a:pt x="420910" y="65736"/>
                    <a:pt x="419971" y="60561"/>
                    <a:pt x="418092" y="55689"/>
                  </a:cubicBezTo>
                  <a:cubicBezTo>
                    <a:pt x="416344" y="50924"/>
                    <a:pt x="413683" y="46548"/>
                    <a:pt x="410265" y="42798"/>
                  </a:cubicBezTo>
                  <a:cubicBezTo>
                    <a:pt x="402777" y="34875"/>
                    <a:pt x="392314" y="30439"/>
                    <a:pt x="381407" y="30559"/>
                  </a:cubicBezTo>
                  <a:cubicBezTo>
                    <a:pt x="375772" y="30493"/>
                    <a:pt x="370188" y="31605"/>
                    <a:pt x="365022" y="33821"/>
                  </a:cubicBezTo>
                  <a:cubicBezTo>
                    <a:pt x="360195" y="35914"/>
                    <a:pt x="355864" y="38938"/>
                    <a:pt x="352211" y="42719"/>
                  </a:cubicBezTo>
                  <a:cubicBezTo>
                    <a:pt x="348584" y="46475"/>
                    <a:pt x="345766" y="50908"/>
                    <a:pt x="343862" y="55768"/>
                  </a:cubicBezTo>
                  <a:cubicBezTo>
                    <a:pt x="341879" y="60749"/>
                    <a:pt x="340861" y="66065"/>
                    <a:pt x="340887" y="71425"/>
                  </a:cubicBezTo>
                  <a:cubicBezTo>
                    <a:pt x="340861" y="76856"/>
                    <a:pt x="341879" y="82240"/>
                    <a:pt x="343862" y="87292"/>
                  </a:cubicBezTo>
                  <a:cubicBezTo>
                    <a:pt x="345740" y="92138"/>
                    <a:pt x="348558" y="96572"/>
                    <a:pt x="352133" y="100340"/>
                  </a:cubicBezTo>
                  <a:cubicBezTo>
                    <a:pt x="355733" y="104124"/>
                    <a:pt x="360065" y="107143"/>
                    <a:pt x="364865" y="109213"/>
                  </a:cubicBezTo>
                  <a:cubicBezTo>
                    <a:pt x="370058" y="111441"/>
                    <a:pt x="375641" y="112553"/>
                    <a:pt x="381277" y="112475"/>
                  </a:cubicBezTo>
                  <a:cubicBezTo>
                    <a:pt x="385112" y="112493"/>
                    <a:pt x="388948" y="111984"/>
                    <a:pt x="392653" y="110961"/>
                  </a:cubicBezTo>
                  <a:moveTo>
                    <a:pt x="354742" y="66023"/>
                  </a:moveTo>
                  <a:cubicBezTo>
                    <a:pt x="354977" y="62459"/>
                    <a:pt x="355864" y="58964"/>
                    <a:pt x="357351" y="55715"/>
                  </a:cubicBezTo>
                  <a:cubicBezTo>
                    <a:pt x="358786" y="52673"/>
                    <a:pt x="360743" y="49914"/>
                    <a:pt x="363143" y="47573"/>
                  </a:cubicBezTo>
                  <a:cubicBezTo>
                    <a:pt x="365544" y="45334"/>
                    <a:pt x="368335" y="43565"/>
                    <a:pt x="371388" y="42354"/>
                  </a:cubicBezTo>
                  <a:cubicBezTo>
                    <a:pt x="381042" y="38481"/>
                    <a:pt x="392079" y="40512"/>
                    <a:pt x="399724" y="47573"/>
                  </a:cubicBezTo>
                  <a:cubicBezTo>
                    <a:pt x="402177" y="49896"/>
                    <a:pt x="404159" y="52646"/>
                    <a:pt x="405620" y="55689"/>
                  </a:cubicBezTo>
                  <a:cubicBezTo>
                    <a:pt x="407212" y="58959"/>
                    <a:pt x="408177" y="62500"/>
                    <a:pt x="408439" y="66128"/>
                  </a:cubicBezTo>
                  <a:close/>
                  <a:moveTo>
                    <a:pt x="528016" y="105951"/>
                  </a:moveTo>
                  <a:cubicBezTo>
                    <a:pt x="533600" y="101864"/>
                    <a:pt x="536783" y="95277"/>
                    <a:pt x="536548" y="88362"/>
                  </a:cubicBezTo>
                  <a:cubicBezTo>
                    <a:pt x="536626" y="85402"/>
                    <a:pt x="535974" y="82472"/>
                    <a:pt x="534644" y="79828"/>
                  </a:cubicBezTo>
                  <a:cubicBezTo>
                    <a:pt x="533235" y="77375"/>
                    <a:pt x="531252" y="75301"/>
                    <a:pt x="528877" y="73774"/>
                  </a:cubicBezTo>
                  <a:cubicBezTo>
                    <a:pt x="525851" y="71846"/>
                    <a:pt x="522589" y="70342"/>
                    <a:pt x="519145" y="69312"/>
                  </a:cubicBezTo>
                  <a:cubicBezTo>
                    <a:pt x="515258" y="68033"/>
                    <a:pt x="510665" y="66702"/>
                    <a:pt x="505421" y="65580"/>
                  </a:cubicBezTo>
                  <a:cubicBezTo>
                    <a:pt x="502081" y="64771"/>
                    <a:pt x="499211" y="64014"/>
                    <a:pt x="496837" y="63283"/>
                  </a:cubicBezTo>
                  <a:cubicBezTo>
                    <a:pt x="494802" y="62735"/>
                    <a:pt x="492819" y="61929"/>
                    <a:pt x="490992" y="60882"/>
                  </a:cubicBezTo>
                  <a:cubicBezTo>
                    <a:pt x="489636" y="60131"/>
                    <a:pt x="488514" y="59032"/>
                    <a:pt x="487731" y="57699"/>
                  </a:cubicBezTo>
                  <a:cubicBezTo>
                    <a:pt x="487027" y="56282"/>
                    <a:pt x="486687" y="54713"/>
                    <a:pt x="486739" y="53132"/>
                  </a:cubicBezTo>
                  <a:cubicBezTo>
                    <a:pt x="486478" y="49100"/>
                    <a:pt x="488488" y="45256"/>
                    <a:pt x="491958" y="43189"/>
                  </a:cubicBezTo>
                  <a:cubicBezTo>
                    <a:pt x="495689" y="41013"/>
                    <a:pt x="499968" y="39938"/>
                    <a:pt x="504299" y="40084"/>
                  </a:cubicBezTo>
                  <a:cubicBezTo>
                    <a:pt x="508656" y="40081"/>
                    <a:pt x="512961" y="40822"/>
                    <a:pt x="517058" y="42276"/>
                  </a:cubicBezTo>
                  <a:cubicBezTo>
                    <a:pt x="521180" y="43727"/>
                    <a:pt x="524990" y="45968"/>
                    <a:pt x="528277" y="48878"/>
                  </a:cubicBezTo>
                  <a:lnTo>
                    <a:pt x="534357" y="40841"/>
                  </a:lnTo>
                  <a:cubicBezTo>
                    <a:pt x="530521" y="37521"/>
                    <a:pt x="526086" y="34945"/>
                    <a:pt x="521311" y="33247"/>
                  </a:cubicBezTo>
                  <a:cubicBezTo>
                    <a:pt x="515962" y="31284"/>
                    <a:pt x="510326" y="30303"/>
                    <a:pt x="504638" y="30350"/>
                  </a:cubicBezTo>
                  <a:cubicBezTo>
                    <a:pt x="500620" y="30326"/>
                    <a:pt x="496602" y="30861"/>
                    <a:pt x="492714" y="31942"/>
                  </a:cubicBezTo>
                  <a:cubicBezTo>
                    <a:pt x="489218" y="32894"/>
                    <a:pt x="485957" y="34497"/>
                    <a:pt x="483061" y="36665"/>
                  </a:cubicBezTo>
                  <a:cubicBezTo>
                    <a:pt x="480321" y="38745"/>
                    <a:pt x="478129" y="41423"/>
                    <a:pt x="476590" y="44494"/>
                  </a:cubicBezTo>
                  <a:cubicBezTo>
                    <a:pt x="475024" y="47748"/>
                    <a:pt x="474242" y="51321"/>
                    <a:pt x="474268" y="54933"/>
                  </a:cubicBezTo>
                  <a:cubicBezTo>
                    <a:pt x="474189" y="57620"/>
                    <a:pt x="474711" y="60295"/>
                    <a:pt x="475781" y="62761"/>
                  </a:cubicBezTo>
                  <a:cubicBezTo>
                    <a:pt x="476877" y="64998"/>
                    <a:pt x="478547" y="66892"/>
                    <a:pt x="480634" y="68242"/>
                  </a:cubicBezTo>
                  <a:cubicBezTo>
                    <a:pt x="483269" y="69946"/>
                    <a:pt x="486139" y="71271"/>
                    <a:pt x="489140" y="72182"/>
                  </a:cubicBezTo>
                  <a:cubicBezTo>
                    <a:pt x="492584" y="73278"/>
                    <a:pt x="496680" y="74452"/>
                    <a:pt x="501429" y="75653"/>
                  </a:cubicBezTo>
                  <a:cubicBezTo>
                    <a:pt x="505160" y="76566"/>
                    <a:pt x="508448" y="77427"/>
                    <a:pt x="511292" y="78263"/>
                  </a:cubicBezTo>
                  <a:cubicBezTo>
                    <a:pt x="513718" y="78878"/>
                    <a:pt x="516067" y="79753"/>
                    <a:pt x="518284" y="80872"/>
                  </a:cubicBezTo>
                  <a:cubicBezTo>
                    <a:pt x="519928" y="81715"/>
                    <a:pt x="521337" y="82942"/>
                    <a:pt x="522381" y="84447"/>
                  </a:cubicBezTo>
                  <a:cubicBezTo>
                    <a:pt x="523320" y="85917"/>
                    <a:pt x="523790" y="87636"/>
                    <a:pt x="523737" y="89380"/>
                  </a:cubicBezTo>
                  <a:cubicBezTo>
                    <a:pt x="523842" y="93291"/>
                    <a:pt x="521859" y="96966"/>
                    <a:pt x="518519" y="99009"/>
                  </a:cubicBezTo>
                  <a:cubicBezTo>
                    <a:pt x="514397" y="101493"/>
                    <a:pt x="509596" y="102683"/>
                    <a:pt x="504795" y="102428"/>
                  </a:cubicBezTo>
                  <a:cubicBezTo>
                    <a:pt x="499759" y="102454"/>
                    <a:pt x="494776" y="101569"/>
                    <a:pt x="490053" y="99818"/>
                  </a:cubicBezTo>
                  <a:cubicBezTo>
                    <a:pt x="485044" y="97840"/>
                    <a:pt x="480347" y="95149"/>
                    <a:pt x="476094" y="91833"/>
                  </a:cubicBezTo>
                  <a:lnTo>
                    <a:pt x="470328" y="100784"/>
                  </a:lnTo>
                  <a:cubicBezTo>
                    <a:pt x="475024" y="104661"/>
                    <a:pt x="480451" y="107576"/>
                    <a:pt x="486270" y="109369"/>
                  </a:cubicBezTo>
                  <a:cubicBezTo>
                    <a:pt x="492349" y="111329"/>
                    <a:pt x="498689" y="112323"/>
                    <a:pt x="505082" y="112318"/>
                  </a:cubicBezTo>
                  <a:cubicBezTo>
                    <a:pt x="514684" y="112318"/>
                    <a:pt x="522354" y="110152"/>
                    <a:pt x="527990" y="105794"/>
                  </a:cubicBezTo>
                  <a:moveTo>
                    <a:pt x="567128" y="31550"/>
                  </a:moveTo>
                  <a:lnTo>
                    <a:pt x="553743" y="31550"/>
                  </a:lnTo>
                  <a:lnTo>
                    <a:pt x="553743" y="110805"/>
                  </a:lnTo>
                  <a:lnTo>
                    <a:pt x="567128" y="110805"/>
                  </a:lnTo>
                  <a:close/>
                  <a:moveTo>
                    <a:pt x="567128" y="0"/>
                  </a:moveTo>
                  <a:lnTo>
                    <a:pt x="553743" y="0"/>
                  </a:lnTo>
                  <a:lnTo>
                    <a:pt x="553743" y="16675"/>
                  </a:lnTo>
                  <a:lnTo>
                    <a:pt x="567128" y="16675"/>
                  </a:lnTo>
                  <a:close/>
                  <a:moveTo>
                    <a:pt x="593819" y="144208"/>
                  </a:moveTo>
                  <a:cubicBezTo>
                    <a:pt x="594994" y="144474"/>
                    <a:pt x="596194" y="144675"/>
                    <a:pt x="597394" y="144808"/>
                  </a:cubicBezTo>
                  <a:cubicBezTo>
                    <a:pt x="598333" y="144910"/>
                    <a:pt x="599273" y="144962"/>
                    <a:pt x="600212" y="144964"/>
                  </a:cubicBezTo>
                  <a:cubicBezTo>
                    <a:pt x="605065" y="145233"/>
                    <a:pt x="609866" y="143814"/>
                    <a:pt x="613780" y="140946"/>
                  </a:cubicBezTo>
                  <a:cubicBezTo>
                    <a:pt x="616884" y="138485"/>
                    <a:pt x="619337" y="135270"/>
                    <a:pt x="620850" y="131603"/>
                  </a:cubicBezTo>
                  <a:lnTo>
                    <a:pt x="659388" y="31550"/>
                  </a:lnTo>
                  <a:lnTo>
                    <a:pt x="646629" y="31550"/>
                  </a:lnTo>
                  <a:lnTo>
                    <a:pt x="622051" y="98826"/>
                  </a:lnTo>
                  <a:lnTo>
                    <a:pt x="595046" y="31550"/>
                  </a:lnTo>
                  <a:lnTo>
                    <a:pt x="581217" y="31550"/>
                  </a:lnTo>
                  <a:lnTo>
                    <a:pt x="614771" y="110805"/>
                  </a:lnTo>
                  <a:cubicBezTo>
                    <a:pt x="612944" y="115450"/>
                    <a:pt x="611431" y="119234"/>
                    <a:pt x="610231" y="122104"/>
                  </a:cubicBezTo>
                  <a:cubicBezTo>
                    <a:pt x="609266" y="124432"/>
                    <a:pt x="608170" y="126700"/>
                    <a:pt x="606944" y="128889"/>
                  </a:cubicBezTo>
                  <a:cubicBezTo>
                    <a:pt x="606265" y="130186"/>
                    <a:pt x="605274" y="131298"/>
                    <a:pt x="604074" y="132125"/>
                  </a:cubicBezTo>
                  <a:cubicBezTo>
                    <a:pt x="603082" y="132699"/>
                    <a:pt x="601934" y="132989"/>
                    <a:pt x="600786" y="132960"/>
                  </a:cubicBezTo>
                  <a:cubicBezTo>
                    <a:pt x="600108" y="132960"/>
                    <a:pt x="599090" y="132960"/>
                    <a:pt x="597759" y="132804"/>
                  </a:cubicBezTo>
                  <a:cubicBezTo>
                    <a:pt x="596429" y="132647"/>
                    <a:pt x="595150" y="132569"/>
                    <a:pt x="593819" y="132360"/>
                  </a:cubicBezTo>
                  <a:close/>
                  <a:moveTo>
                    <a:pt x="710006" y="108612"/>
                  </a:moveTo>
                  <a:cubicBezTo>
                    <a:pt x="715328" y="106199"/>
                    <a:pt x="719972" y="102462"/>
                    <a:pt x="723443" y="97756"/>
                  </a:cubicBezTo>
                  <a:lnTo>
                    <a:pt x="723730" y="103367"/>
                  </a:lnTo>
                  <a:cubicBezTo>
                    <a:pt x="724017" y="105525"/>
                    <a:pt x="725008" y="107529"/>
                    <a:pt x="726548" y="109056"/>
                  </a:cubicBezTo>
                  <a:cubicBezTo>
                    <a:pt x="728244" y="110666"/>
                    <a:pt x="730514" y="111514"/>
                    <a:pt x="732836" y="111405"/>
                  </a:cubicBezTo>
                  <a:cubicBezTo>
                    <a:pt x="733801" y="111407"/>
                    <a:pt x="734767" y="111355"/>
                    <a:pt x="735732" y="111248"/>
                  </a:cubicBezTo>
                  <a:cubicBezTo>
                    <a:pt x="736645" y="111248"/>
                    <a:pt x="737793" y="111013"/>
                    <a:pt x="739228" y="110805"/>
                  </a:cubicBezTo>
                  <a:lnTo>
                    <a:pt x="739228" y="99270"/>
                  </a:lnTo>
                  <a:cubicBezTo>
                    <a:pt x="736384" y="99270"/>
                    <a:pt x="734975" y="97548"/>
                    <a:pt x="734975" y="94416"/>
                  </a:cubicBezTo>
                  <a:lnTo>
                    <a:pt x="734975" y="62553"/>
                  </a:lnTo>
                  <a:cubicBezTo>
                    <a:pt x="734975" y="52427"/>
                    <a:pt x="732053" y="44598"/>
                    <a:pt x="726234" y="39066"/>
                  </a:cubicBezTo>
                  <a:cubicBezTo>
                    <a:pt x="720442" y="33508"/>
                    <a:pt x="712302" y="30715"/>
                    <a:pt x="701891" y="30715"/>
                  </a:cubicBezTo>
                  <a:cubicBezTo>
                    <a:pt x="690802" y="30994"/>
                    <a:pt x="680052" y="34635"/>
                    <a:pt x="671077" y="41154"/>
                  </a:cubicBezTo>
                  <a:lnTo>
                    <a:pt x="675486" y="49818"/>
                  </a:lnTo>
                  <a:cubicBezTo>
                    <a:pt x="684279" y="43625"/>
                    <a:pt x="692681" y="40535"/>
                    <a:pt x="700665" y="40554"/>
                  </a:cubicBezTo>
                  <a:cubicBezTo>
                    <a:pt x="711153" y="39507"/>
                    <a:pt x="720494" y="47156"/>
                    <a:pt x="721538" y="57641"/>
                  </a:cubicBezTo>
                  <a:cubicBezTo>
                    <a:pt x="721668" y="58902"/>
                    <a:pt x="721668" y="60170"/>
                    <a:pt x="721538" y="61431"/>
                  </a:cubicBezTo>
                  <a:lnTo>
                    <a:pt x="721538" y="67798"/>
                  </a:lnTo>
                  <a:cubicBezTo>
                    <a:pt x="718172" y="66488"/>
                    <a:pt x="714676" y="65517"/>
                    <a:pt x="711102" y="64901"/>
                  </a:cubicBezTo>
                  <a:cubicBezTo>
                    <a:pt x="707240" y="64199"/>
                    <a:pt x="703326" y="63842"/>
                    <a:pt x="699386" y="63831"/>
                  </a:cubicBezTo>
                  <a:cubicBezTo>
                    <a:pt x="694846" y="63797"/>
                    <a:pt x="690332" y="64413"/>
                    <a:pt x="685975" y="65658"/>
                  </a:cubicBezTo>
                  <a:cubicBezTo>
                    <a:pt x="682192" y="66741"/>
                    <a:pt x="678591" y="68435"/>
                    <a:pt x="675330" y="70669"/>
                  </a:cubicBezTo>
                  <a:cubicBezTo>
                    <a:pt x="672486" y="72668"/>
                    <a:pt x="670111" y="75293"/>
                    <a:pt x="668441" y="78341"/>
                  </a:cubicBezTo>
                  <a:cubicBezTo>
                    <a:pt x="666824" y="81402"/>
                    <a:pt x="665989" y="84821"/>
                    <a:pt x="666015" y="88283"/>
                  </a:cubicBezTo>
                  <a:cubicBezTo>
                    <a:pt x="665989" y="91655"/>
                    <a:pt x="666667" y="94993"/>
                    <a:pt x="668050" y="98070"/>
                  </a:cubicBezTo>
                  <a:cubicBezTo>
                    <a:pt x="669407" y="101024"/>
                    <a:pt x="671312" y="103683"/>
                    <a:pt x="673686" y="105898"/>
                  </a:cubicBezTo>
                  <a:cubicBezTo>
                    <a:pt x="676139" y="108161"/>
                    <a:pt x="679009" y="109933"/>
                    <a:pt x="682113" y="111118"/>
                  </a:cubicBezTo>
                  <a:cubicBezTo>
                    <a:pt x="685453" y="112386"/>
                    <a:pt x="688976" y="113025"/>
                    <a:pt x="692550" y="112997"/>
                  </a:cubicBezTo>
                  <a:cubicBezTo>
                    <a:pt x="698551" y="113038"/>
                    <a:pt x="704474" y="111775"/>
                    <a:pt x="709927" y="109291"/>
                  </a:cubicBezTo>
                  <a:moveTo>
                    <a:pt x="689211" y="101775"/>
                  </a:moveTo>
                  <a:cubicBezTo>
                    <a:pt x="687175" y="101024"/>
                    <a:pt x="685297" y="99888"/>
                    <a:pt x="683679" y="98435"/>
                  </a:cubicBezTo>
                  <a:cubicBezTo>
                    <a:pt x="682113" y="97049"/>
                    <a:pt x="680861" y="95340"/>
                    <a:pt x="680026" y="93424"/>
                  </a:cubicBezTo>
                  <a:cubicBezTo>
                    <a:pt x="679165" y="91459"/>
                    <a:pt x="678722" y="89333"/>
                    <a:pt x="678748" y="87187"/>
                  </a:cubicBezTo>
                  <a:cubicBezTo>
                    <a:pt x="678748" y="82644"/>
                    <a:pt x="681122" y="78435"/>
                    <a:pt x="685036" y="76123"/>
                  </a:cubicBezTo>
                  <a:cubicBezTo>
                    <a:pt x="689941" y="73101"/>
                    <a:pt x="695629" y="71618"/>
                    <a:pt x="701369" y="71869"/>
                  </a:cubicBezTo>
                  <a:cubicBezTo>
                    <a:pt x="708283" y="71848"/>
                    <a:pt x="715119" y="73132"/>
                    <a:pt x="721538" y="75653"/>
                  </a:cubicBezTo>
                  <a:lnTo>
                    <a:pt x="721538" y="87344"/>
                  </a:lnTo>
                  <a:cubicBezTo>
                    <a:pt x="721408" y="89630"/>
                    <a:pt x="720364" y="91767"/>
                    <a:pt x="718642" y="93268"/>
                  </a:cubicBezTo>
                  <a:cubicBezTo>
                    <a:pt x="716242" y="96433"/>
                    <a:pt x="713032" y="98873"/>
                    <a:pt x="709327" y="100314"/>
                  </a:cubicBezTo>
                  <a:cubicBezTo>
                    <a:pt x="705126" y="102088"/>
                    <a:pt x="700613" y="102978"/>
                    <a:pt x="696047" y="102923"/>
                  </a:cubicBezTo>
                  <a:cubicBezTo>
                    <a:pt x="693724" y="102934"/>
                    <a:pt x="691402" y="102519"/>
                    <a:pt x="689211" y="101697"/>
                  </a:cubicBezTo>
                  <a:moveTo>
                    <a:pt x="854788" y="109656"/>
                  </a:moveTo>
                  <a:cubicBezTo>
                    <a:pt x="859093" y="107524"/>
                    <a:pt x="862929" y="104531"/>
                    <a:pt x="866033" y="100862"/>
                  </a:cubicBezTo>
                  <a:cubicBezTo>
                    <a:pt x="869269" y="97010"/>
                    <a:pt x="871721" y="92582"/>
                    <a:pt x="873313" y="87814"/>
                  </a:cubicBezTo>
                  <a:cubicBezTo>
                    <a:pt x="875061" y="82655"/>
                    <a:pt x="875948" y="77240"/>
                    <a:pt x="875922" y="71791"/>
                  </a:cubicBezTo>
                  <a:cubicBezTo>
                    <a:pt x="875948" y="66504"/>
                    <a:pt x="874983" y="61258"/>
                    <a:pt x="873104" y="56316"/>
                  </a:cubicBezTo>
                  <a:cubicBezTo>
                    <a:pt x="871330" y="51519"/>
                    <a:pt x="868669" y="47096"/>
                    <a:pt x="865277" y="43268"/>
                  </a:cubicBezTo>
                  <a:cubicBezTo>
                    <a:pt x="861989" y="39491"/>
                    <a:pt x="857971" y="36420"/>
                    <a:pt x="853457" y="34238"/>
                  </a:cubicBezTo>
                  <a:cubicBezTo>
                    <a:pt x="848787" y="31965"/>
                    <a:pt x="843621" y="30812"/>
                    <a:pt x="838429" y="30872"/>
                  </a:cubicBezTo>
                  <a:cubicBezTo>
                    <a:pt x="832584" y="30817"/>
                    <a:pt x="826844" y="32370"/>
                    <a:pt x="821808" y="35360"/>
                  </a:cubicBezTo>
                  <a:cubicBezTo>
                    <a:pt x="816877" y="38265"/>
                    <a:pt x="812676" y="42299"/>
                    <a:pt x="809597" y="47130"/>
                  </a:cubicBezTo>
                  <a:lnTo>
                    <a:pt x="809597" y="32229"/>
                  </a:lnTo>
                  <a:lnTo>
                    <a:pt x="797752" y="32229"/>
                  </a:lnTo>
                  <a:lnTo>
                    <a:pt x="797752" y="143842"/>
                  </a:lnTo>
                  <a:lnTo>
                    <a:pt x="811111" y="143842"/>
                  </a:lnTo>
                  <a:lnTo>
                    <a:pt x="811111" y="95617"/>
                  </a:lnTo>
                  <a:cubicBezTo>
                    <a:pt x="814059" y="100596"/>
                    <a:pt x="818155" y="104808"/>
                    <a:pt x="823034" y="107908"/>
                  </a:cubicBezTo>
                  <a:cubicBezTo>
                    <a:pt x="832688" y="113756"/>
                    <a:pt x="844638" y="114356"/>
                    <a:pt x="854814" y="109500"/>
                  </a:cubicBezTo>
                  <a:moveTo>
                    <a:pt x="828357" y="99792"/>
                  </a:moveTo>
                  <a:cubicBezTo>
                    <a:pt x="825800" y="98816"/>
                    <a:pt x="823400" y="97490"/>
                    <a:pt x="821208" y="95851"/>
                  </a:cubicBezTo>
                  <a:cubicBezTo>
                    <a:pt x="818964" y="94153"/>
                    <a:pt x="816981" y="92161"/>
                    <a:pt x="815285" y="89928"/>
                  </a:cubicBezTo>
                  <a:cubicBezTo>
                    <a:pt x="813589" y="87649"/>
                    <a:pt x="812180" y="85178"/>
                    <a:pt x="811058" y="82568"/>
                  </a:cubicBezTo>
                  <a:lnTo>
                    <a:pt x="811058" y="59943"/>
                  </a:lnTo>
                  <a:cubicBezTo>
                    <a:pt x="811606" y="57427"/>
                    <a:pt x="812728" y="55068"/>
                    <a:pt x="814320" y="53054"/>
                  </a:cubicBezTo>
                  <a:cubicBezTo>
                    <a:pt x="815990" y="50872"/>
                    <a:pt x="817973" y="48970"/>
                    <a:pt x="820243" y="47417"/>
                  </a:cubicBezTo>
                  <a:cubicBezTo>
                    <a:pt x="822513" y="45856"/>
                    <a:pt x="824939" y="44583"/>
                    <a:pt x="827522" y="43633"/>
                  </a:cubicBezTo>
                  <a:cubicBezTo>
                    <a:pt x="829923" y="42699"/>
                    <a:pt x="832453" y="42203"/>
                    <a:pt x="835037" y="42171"/>
                  </a:cubicBezTo>
                  <a:cubicBezTo>
                    <a:pt x="838742" y="42151"/>
                    <a:pt x="842394" y="42952"/>
                    <a:pt x="845734" y="44520"/>
                  </a:cubicBezTo>
                  <a:cubicBezTo>
                    <a:pt x="848970" y="46078"/>
                    <a:pt x="851892" y="48249"/>
                    <a:pt x="854318" y="50914"/>
                  </a:cubicBezTo>
                  <a:cubicBezTo>
                    <a:pt x="856797" y="53683"/>
                    <a:pt x="858754" y="56874"/>
                    <a:pt x="860085" y="60334"/>
                  </a:cubicBezTo>
                  <a:cubicBezTo>
                    <a:pt x="861493" y="63933"/>
                    <a:pt x="862224" y="67767"/>
                    <a:pt x="862224" y="71634"/>
                  </a:cubicBezTo>
                  <a:cubicBezTo>
                    <a:pt x="862224" y="75355"/>
                    <a:pt x="861598" y="79048"/>
                    <a:pt x="860398" y="82568"/>
                  </a:cubicBezTo>
                  <a:cubicBezTo>
                    <a:pt x="859223" y="86013"/>
                    <a:pt x="857449" y="89228"/>
                    <a:pt x="855179" y="92067"/>
                  </a:cubicBezTo>
                  <a:cubicBezTo>
                    <a:pt x="852936" y="94823"/>
                    <a:pt x="850144" y="97088"/>
                    <a:pt x="846987" y="98722"/>
                  </a:cubicBezTo>
                  <a:cubicBezTo>
                    <a:pt x="843673" y="100460"/>
                    <a:pt x="839994" y="101355"/>
                    <a:pt x="836263" y="101332"/>
                  </a:cubicBezTo>
                  <a:cubicBezTo>
                    <a:pt x="833576" y="101334"/>
                    <a:pt x="830940" y="100849"/>
                    <a:pt x="828436" y="99896"/>
                  </a:cubicBezTo>
                  <a:moveTo>
                    <a:pt x="962599" y="63988"/>
                  </a:moveTo>
                  <a:cubicBezTo>
                    <a:pt x="962599" y="59606"/>
                    <a:pt x="962181" y="55235"/>
                    <a:pt x="961320" y="50940"/>
                  </a:cubicBezTo>
                  <a:cubicBezTo>
                    <a:pt x="960590" y="47234"/>
                    <a:pt x="959155" y="43696"/>
                    <a:pt x="957145" y="40501"/>
                  </a:cubicBezTo>
                  <a:cubicBezTo>
                    <a:pt x="955162" y="37550"/>
                    <a:pt x="952475" y="35144"/>
                    <a:pt x="949318" y="33508"/>
                  </a:cubicBezTo>
                  <a:cubicBezTo>
                    <a:pt x="945639" y="31676"/>
                    <a:pt x="941569" y="30778"/>
                    <a:pt x="937472" y="30898"/>
                  </a:cubicBezTo>
                  <a:cubicBezTo>
                    <a:pt x="931262" y="30859"/>
                    <a:pt x="925183" y="32550"/>
                    <a:pt x="919887" y="35778"/>
                  </a:cubicBezTo>
                  <a:cubicBezTo>
                    <a:pt x="914486" y="39035"/>
                    <a:pt x="910076" y="43698"/>
                    <a:pt x="907128" y="49270"/>
                  </a:cubicBezTo>
                  <a:lnTo>
                    <a:pt x="907128" y="444"/>
                  </a:lnTo>
                  <a:lnTo>
                    <a:pt x="893769" y="444"/>
                  </a:lnTo>
                  <a:lnTo>
                    <a:pt x="893769" y="111248"/>
                  </a:lnTo>
                  <a:lnTo>
                    <a:pt x="907128" y="111248"/>
                  </a:lnTo>
                  <a:lnTo>
                    <a:pt x="907128" y="63440"/>
                  </a:lnTo>
                  <a:cubicBezTo>
                    <a:pt x="908015" y="60457"/>
                    <a:pt x="909372" y="57636"/>
                    <a:pt x="911146" y="55089"/>
                  </a:cubicBezTo>
                  <a:cubicBezTo>
                    <a:pt x="912842" y="52633"/>
                    <a:pt x="914903" y="50434"/>
                    <a:pt x="917225" y="48565"/>
                  </a:cubicBezTo>
                  <a:cubicBezTo>
                    <a:pt x="919443" y="46767"/>
                    <a:pt x="921922" y="45308"/>
                    <a:pt x="924583" y="44233"/>
                  </a:cubicBezTo>
                  <a:cubicBezTo>
                    <a:pt x="927062" y="43202"/>
                    <a:pt x="929723" y="42662"/>
                    <a:pt x="932411" y="42641"/>
                  </a:cubicBezTo>
                  <a:cubicBezTo>
                    <a:pt x="937316" y="42357"/>
                    <a:pt x="942012" y="44625"/>
                    <a:pt x="944856" y="48643"/>
                  </a:cubicBezTo>
                  <a:cubicBezTo>
                    <a:pt x="947726" y="52636"/>
                    <a:pt x="949109" y="58743"/>
                    <a:pt x="949109" y="66911"/>
                  </a:cubicBezTo>
                  <a:lnTo>
                    <a:pt x="949109" y="111274"/>
                  </a:lnTo>
                  <a:lnTo>
                    <a:pt x="962468" y="111274"/>
                  </a:lnTo>
                  <a:close/>
                  <a:moveTo>
                    <a:pt x="1022609" y="109160"/>
                  </a:moveTo>
                  <a:cubicBezTo>
                    <a:pt x="1027932" y="106741"/>
                    <a:pt x="1032550" y="103004"/>
                    <a:pt x="1036047" y="98304"/>
                  </a:cubicBezTo>
                  <a:lnTo>
                    <a:pt x="1036333" y="103915"/>
                  </a:lnTo>
                  <a:cubicBezTo>
                    <a:pt x="1036620" y="106073"/>
                    <a:pt x="1037612" y="108077"/>
                    <a:pt x="1039152" y="109604"/>
                  </a:cubicBezTo>
                  <a:cubicBezTo>
                    <a:pt x="1040847" y="111217"/>
                    <a:pt x="1043118" y="112065"/>
                    <a:pt x="1045466" y="111953"/>
                  </a:cubicBezTo>
                  <a:cubicBezTo>
                    <a:pt x="1046431" y="111955"/>
                    <a:pt x="1047370" y="111903"/>
                    <a:pt x="1048336" y="111796"/>
                  </a:cubicBezTo>
                  <a:cubicBezTo>
                    <a:pt x="1049249" y="111796"/>
                    <a:pt x="1050397" y="111561"/>
                    <a:pt x="1051806" y="111353"/>
                  </a:cubicBezTo>
                  <a:lnTo>
                    <a:pt x="1051806" y="99818"/>
                  </a:lnTo>
                  <a:cubicBezTo>
                    <a:pt x="1048988" y="99818"/>
                    <a:pt x="1047579" y="98096"/>
                    <a:pt x="1047579" y="94964"/>
                  </a:cubicBezTo>
                  <a:lnTo>
                    <a:pt x="1047579" y="62553"/>
                  </a:lnTo>
                  <a:cubicBezTo>
                    <a:pt x="1047579" y="52427"/>
                    <a:pt x="1044657" y="44598"/>
                    <a:pt x="1038839" y="39066"/>
                  </a:cubicBezTo>
                  <a:cubicBezTo>
                    <a:pt x="1033020" y="33534"/>
                    <a:pt x="1024905" y="30749"/>
                    <a:pt x="1014495" y="30715"/>
                  </a:cubicBezTo>
                  <a:cubicBezTo>
                    <a:pt x="1003406" y="30994"/>
                    <a:pt x="992656" y="34635"/>
                    <a:pt x="983681" y="41154"/>
                  </a:cubicBezTo>
                  <a:lnTo>
                    <a:pt x="988064" y="49818"/>
                  </a:lnTo>
                  <a:cubicBezTo>
                    <a:pt x="996883" y="43625"/>
                    <a:pt x="1005285" y="40535"/>
                    <a:pt x="1013269" y="40554"/>
                  </a:cubicBezTo>
                  <a:cubicBezTo>
                    <a:pt x="1023757" y="39523"/>
                    <a:pt x="1033124" y="47200"/>
                    <a:pt x="1034142" y="57699"/>
                  </a:cubicBezTo>
                  <a:cubicBezTo>
                    <a:pt x="1034272" y="58941"/>
                    <a:pt x="1034272" y="60188"/>
                    <a:pt x="1034142" y="61431"/>
                  </a:cubicBezTo>
                  <a:lnTo>
                    <a:pt x="1034142" y="67798"/>
                  </a:lnTo>
                  <a:cubicBezTo>
                    <a:pt x="1030776" y="66491"/>
                    <a:pt x="1027280" y="65520"/>
                    <a:pt x="1023705" y="64901"/>
                  </a:cubicBezTo>
                  <a:cubicBezTo>
                    <a:pt x="1019844" y="64199"/>
                    <a:pt x="1015930" y="63842"/>
                    <a:pt x="1012016" y="63831"/>
                  </a:cubicBezTo>
                  <a:cubicBezTo>
                    <a:pt x="1007476" y="63797"/>
                    <a:pt x="1002963" y="64411"/>
                    <a:pt x="998605" y="65658"/>
                  </a:cubicBezTo>
                  <a:cubicBezTo>
                    <a:pt x="994822" y="66741"/>
                    <a:pt x="991221" y="68435"/>
                    <a:pt x="987986" y="70669"/>
                  </a:cubicBezTo>
                  <a:cubicBezTo>
                    <a:pt x="985116" y="72660"/>
                    <a:pt x="982768" y="75285"/>
                    <a:pt x="981072" y="78341"/>
                  </a:cubicBezTo>
                  <a:cubicBezTo>
                    <a:pt x="979428" y="81399"/>
                    <a:pt x="978593" y="84818"/>
                    <a:pt x="978645" y="88283"/>
                  </a:cubicBezTo>
                  <a:cubicBezTo>
                    <a:pt x="978593" y="91658"/>
                    <a:pt x="979297" y="94998"/>
                    <a:pt x="980706" y="98070"/>
                  </a:cubicBezTo>
                  <a:cubicBezTo>
                    <a:pt x="982037" y="101026"/>
                    <a:pt x="983942" y="103688"/>
                    <a:pt x="986316" y="105898"/>
                  </a:cubicBezTo>
                  <a:cubicBezTo>
                    <a:pt x="988769" y="108174"/>
                    <a:pt x="991612" y="109946"/>
                    <a:pt x="994744" y="111118"/>
                  </a:cubicBezTo>
                  <a:cubicBezTo>
                    <a:pt x="998083" y="112386"/>
                    <a:pt x="1001606" y="113025"/>
                    <a:pt x="1005180" y="112997"/>
                  </a:cubicBezTo>
                  <a:cubicBezTo>
                    <a:pt x="1011181" y="113036"/>
                    <a:pt x="1017104" y="111773"/>
                    <a:pt x="1022557" y="109291"/>
                  </a:cubicBezTo>
                  <a:moveTo>
                    <a:pt x="1001684" y="101775"/>
                  </a:moveTo>
                  <a:cubicBezTo>
                    <a:pt x="999649" y="101024"/>
                    <a:pt x="997796" y="99888"/>
                    <a:pt x="996178" y="98435"/>
                  </a:cubicBezTo>
                  <a:cubicBezTo>
                    <a:pt x="994613" y="97049"/>
                    <a:pt x="993361" y="95340"/>
                    <a:pt x="992526" y="93424"/>
                  </a:cubicBezTo>
                  <a:cubicBezTo>
                    <a:pt x="991665" y="91462"/>
                    <a:pt x="991195" y="89335"/>
                    <a:pt x="991221" y="87187"/>
                  </a:cubicBezTo>
                  <a:cubicBezTo>
                    <a:pt x="991221" y="82641"/>
                    <a:pt x="993622" y="78432"/>
                    <a:pt x="997535" y="76123"/>
                  </a:cubicBezTo>
                  <a:cubicBezTo>
                    <a:pt x="1002414" y="73103"/>
                    <a:pt x="1008102" y="71624"/>
                    <a:pt x="1013843" y="71869"/>
                  </a:cubicBezTo>
                  <a:cubicBezTo>
                    <a:pt x="1020757" y="71848"/>
                    <a:pt x="1027593" y="73132"/>
                    <a:pt x="1034037" y="75653"/>
                  </a:cubicBezTo>
                  <a:lnTo>
                    <a:pt x="1034037" y="87344"/>
                  </a:lnTo>
                  <a:cubicBezTo>
                    <a:pt x="1033907" y="89630"/>
                    <a:pt x="1032863" y="91767"/>
                    <a:pt x="1031141" y="93268"/>
                  </a:cubicBezTo>
                  <a:cubicBezTo>
                    <a:pt x="1028741" y="96433"/>
                    <a:pt x="1025532" y="98873"/>
                    <a:pt x="1021827" y="100314"/>
                  </a:cubicBezTo>
                  <a:cubicBezTo>
                    <a:pt x="1017626" y="102091"/>
                    <a:pt x="1013086" y="102981"/>
                    <a:pt x="1008520" y="102923"/>
                  </a:cubicBezTo>
                  <a:cubicBezTo>
                    <a:pt x="1006198" y="102934"/>
                    <a:pt x="1003876" y="102519"/>
                    <a:pt x="1001684" y="101697"/>
                  </a:cubicBezTo>
                  <a:moveTo>
                    <a:pt x="1189752" y="64040"/>
                  </a:moveTo>
                  <a:cubicBezTo>
                    <a:pt x="1189805" y="59609"/>
                    <a:pt x="1189387" y="55183"/>
                    <a:pt x="1188526" y="50835"/>
                  </a:cubicBezTo>
                  <a:cubicBezTo>
                    <a:pt x="1187822" y="47156"/>
                    <a:pt x="1186517" y="43625"/>
                    <a:pt x="1184612" y="40397"/>
                  </a:cubicBezTo>
                  <a:cubicBezTo>
                    <a:pt x="1182812" y="37456"/>
                    <a:pt x="1180255" y="35045"/>
                    <a:pt x="1177228" y="33403"/>
                  </a:cubicBezTo>
                  <a:cubicBezTo>
                    <a:pt x="1173680" y="31600"/>
                    <a:pt x="1169740" y="30702"/>
                    <a:pt x="1165774" y="30794"/>
                  </a:cubicBezTo>
                  <a:cubicBezTo>
                    <a:pt x="1152728" y="30794"/>
                    <a:pt x="1142657" y="37221"/>
                    <a:pt x="1135560" y="50079"/>
                  </a:cubicBezTo>
                  <a:cubicBezTo>
                    <a:pt x="1134856" y="44752"/>
                    <a:pt x="1132299" y="39841"/>
                    <a:pt x="1128359" y="36195"/>
                  </a:cubicBezTo>
                  <a:cubicBezTo>
                    <a:pt x="1123949" y="32425"/>
                    <a:pt x="1118287" y="30491"/>
                    <a:pt x="1112495" y="30794"/>
                  </a:cubicBezTo>
                  <a:cubicBezTo>
                    <a:pt x="1106338" y="30705"/>
                    <a:pt x="1100284" y="32362"/>
                    <a:pt x="1095040" y="35569"/>
                  </a:cubicBezTo>
                  <a:cubicBezTo>
                    <a:pt x="1089743" y="38941"/>
                    <a:pt x="1085412" y="43625"/>
                    <a:pt x="1082438" y="49165"/>
                  </a:cubicBezTo>
                  <a:lnTo>
                    <a:pt x="1082438" y="32151"/>
                  </a:lnTo>
                  <a:lnTo>
                    <a:pt x="1070305" y="32151"/>
                  </a:lnTo>
                  <a:lnTo>
                    <a:pt x="1070305" y="111405"/>
                  </a:lnTo>
                  <a:lnTo>
                    <a:pt x="1083664" y="111405"/>
                  </a:lnTo>
                  <a:lnTo>
                    <a:pt x="1083664" y="63440"/>
                  </a:lnTo>
                  <a:cubicBezTo>
                    <a:pt x="1085229" y="57613"/>
                    <a:pt x="1088439" y="52362"/>
                    <a:pt x="1092926" y="48330"/>
                  </a:cubicBezTo>
                  <a:cubicBezTo>
                    <a:pt x="1096892" y="44674"/>
                    <a:pt x="1102085" y="42644"/>
                    <a:pt x="1107485" y="42641"/>
                  </a:cubicBezTo>
                  <a:cubicBezTo>
                    <a:pt x="1112182" y="42357"/>
                    <a:pt x="1116670" y="44546"/>
                    <a:pt x="1119331" y="48408"/>
                  </a:cubicBezTo>
                  <a:cubicBezTo>
                    <a:pt x="1121966" y="52252"/>
                    <a:pt x="1123297" y="58429"/>
                    <a:pt x="1123271" y="66937"/>
                  </a:cubicBezTo>
                  <a:lnTo>
                    <a:pt x="1123271" y="111300"/>
                  </a:lnTo>
                  <a:lnTo>
                    <a:pt x="1136630" y="111300"/>
                  </a:lnTo>
                  <a:lnTo>
                    <a:pt x="1136630" y="63570"/>
                  </a:lnTo>
                  <a:cubicBezTo>
                    <a:pt x="1138221" y="57777"/>
                    <a:pt x="1141405" y="52547"/>
                    <a:pt x="1145840" y="48487"/>
                  </a:cubicBezTo>
                  <a:cubicBezTo>
                    <a:pt x="1149780" y="44716"/>
                    <a:pt x="1155024" y="42620"/>
                    <a:pt x="1160478" y="42641"/>
                  </a:cubicBezTo>
                  <a:cubicBezTo>
                    <a:pt x="1165200" y="42383"/>
                    <a:pt x="1169740" y="44635"/>
                    <a:pt x="1172375" y="48565"/>
                  </a:cubicBezTo>
                  <a:cubicBezTo>
                    <a:pt x="1174985" y="52506"/>
                    <a:pt x="1176420" y="58612"/>
                    <a:pt x="1176420" y="66832"/>
                  </a:cubicBezTo>
                  <a:lnTo>
                    <a:pt x="1176420" y="111196"/>
                  </a:lnTo>
                  <a:lnTo>
                    <a:pt x="1189752" y="111196"/>
                  </a:lnTo>
                  <a:close/>
                  <a:moveTo>
                    <a:pt x="1267662" y="109526"/>
                  </a:moveTo>
                  <a:cubicBezTo>
                    <a:pt x="1272176" y="107436"/>
                    <a:pt x="1276246" y="104445"/>
                    <a:pt x="1279560" y="100731"/>
                  </a:cubicBezTo>
                  <a:cubicBezTo>
                    <a:pt x="1282952" y="96908"/>
                    <a:pt x="1285613" y="92482"/>
                    <a:pt x="1287387" y="87683"/>
                  </a:cubicBezTo>
                  <a:cubicBezTo>
                    <a:pt x="1289344" y="82639"/>
                    <a:pt x="1290310" y="77276"/>
                    <a:pt x="1290284" y="71869"/>
                  </a:cubicBezTo>
                  <a:cubicBezTo>
                    <a:pt x="1290257" y="66629"/>
                    <a:pt x="1289370" y="61431"/>
                    <a:pt x="1287674" y="56472"/>
                  </a:cubicBezTo>
                  <a:cubicBezTo>
                    <a:pt x="1286135" y="51665"/>
                    <a:pt x="1283708" y="47190"/>
                    <a:pt x="1280525" y="43268"/>
                  </a:cubicBezTo>
                  <a:cubicBezTo>
                    <a:pt x="1277473" y="39481"/>
                    <a:pt x="1273689" y="36355"/>
                    <a:pt x="1269384" y="34082"/>
                  </a:cubicBezTo>
                  <a:cubicBezTo>
                    <a:pt x="1259287" y="29016"/>
                    <a:pt x="1247310" y="29481"/>
                    <a:pt x="1237657" y="35308"/>
                  </a:cubicBezTo>
                  <a:cubicBezTo>
                    <a:pt x="1232725" y="38528"/>
                    <a:pt x="1228525" y="42774"/>
                    <a:pt x="1225368" y="47756"/>
                  </a:cubicBezTo>
                  <a:lnTo>
                    <a:pt x="1225368" y="444"/>
                  </a:lnTo>
                  <a:lnTo>
                    <a:pt x="1212009" y="444"/>
                  </a:lnTo>
                  <a:lnTo>
                    <a:pt x="1212009" y="111248"/>
                  </a:lnTo>
                  <a:lnTo>
                    <a:pt x="1223854" y="111248"/>
                  </a:lnTo>
                  <a:lnTo>
                    <a:pt x="1223854" y="96478"/>
                  </a:lnTo>
                  <a:cubicBezTo>
                    <a:pt x="1226802" y="101355"/>
                    <a:pt x="1230925" y="105426"/>
                    <a:pt x="1235830" y="108325"/>
                  </a:cubicBezTo>
                  <a:cubicBezTo>
                    <a:pt x="1240918" y="111363"/>
                    <a:pt x="1246763" y="112934"/>
                    <a:pt x="1252685" y="112866"/>
                  </a:cubicBezTo>
                  <a:cubicBezTo>
                    <a:pt x="1257799" y="112908"/>
                    <a:pt x="1262861" y="111794"/>
                    <a:pt x="1267480" y="109604"/>
                  </a:cubicBezTo>
                  <a:moveTo>
                    <a:pt x="1241831" y="99975"/>
                  </a:moveTo>
                  <a:cubicBezTo>
                    <a:pt x="1239248" y="99056"/>
                    <a:pt x="1236822" y="97811"/>
                    <a:pt x="1234552" y="96269"/>
                  </a:cubicBezTo>
                  <a:cubicBezTo>
                    <a:pt x="1232308" y="94721"/>
                    <a:pt x="1230325" y="92848"/>
                    <a:pt x="1228629" y="90710"/>
                  </a:cubicBezTo>
                  <a:cubicBezTo>
                    <a:pt x="1227011" y="88683"/>
                    <a:pt x="1225889" y="86292"/>
                    <a:pt x="1225368" y="83743"/>
                  </a:cubicBezTo>
                  <a:lnTo>
                    <a:pt x="1225368" y="60804"/>
                  </a:lnTo>
                  <a:cubicBezTo>
                    <a:pt x="1226568" y="58291"/>
                    <a:pt x="1228003" y="55895"/>
                    <a:pt x="1229673" y="53654"/>
                  </a:cubicBezTo>
                  <a:cubicBezTo>
                    <a:pt x="1231342" y="51462"/>
                    <a:pt x="1233273" y="49505"/>
                    <a:pt x="1235465" y="47834"/>
                  </a:cubicBezTo>
                  <a:cubicBezTo>
                    <a:pt x="1237604" y="46167"/>
                    <a:pt x="1239979" y="44815"/>
                    <a:pt x="1242510" y="43816"/>
                  </a:cubicBezTo>
                  <a:cubicBezTo>
                    <a:pt x="1245067" y="42790"/>
                    <a:pt x="1247780" y="42265"/>
                    <a:pt x="1250546" y="42276"/>
                  </a:cubicBezTo>
                  <a:cubicBezTo>
                    <a:pt x="1254173" y="42297"/>
                    <a:pt x="1257773" y="43192"/>
                    <a:pt x="1260983" y="44885"/>
                  </a:cubicBezTo>
                  <a:cubicBezTo>
                    <a:pt x="1264114" y="46519"/>
                    <a:pt x="1266905" y="48763"/>
                    <a:pt x="1269175" y="51488"/>
                  </a:cubicBezTo>
                  <a:cubicBezTo>
                    <a:pt x="1271471" y="54319"/>
                    <a:pt x="1273220" y="57537"/>
                    <a:pt x="1274394" y="60987"/>
                  </a:cubicBezTo>
                  <a:cubicBezTo>
                    <a:pt x="1275672" y="64565"/>
                    <a:pt x="1276299" y="68333"/>
                    <a:pt x="1276299" y="72130"/>
                  </a:cubicBezTo>
                  <a:cubicBezTo>
                    <a:pt x="1276324" y="75888"/>
                    <a:pt x="1275646" y="79620"/>
                    <a:pt x="1274342" y="83143"/>
                  </a:cubicBezTo>
                  <a:cubicBezTo>
                    <a:pt x="1273063" y="86587"/>
                    <a:pt x="1271158" y="89758"/>
                    <a:pt x="1268706" y="92485"/>
                  </a:cubicBezTo>
                  <a:cubicBezTo>
                    <a:pt x="1266305" y="95220"/>
                    <a:pt x="1263357" y="97441"/>
                    <a:pt x="1260069" y="99009"/>
                  </a:cubicBezTo>
                  <a:cubicBezTo>
                    <a:pt x="1256651" y="100643"/>
                    <a:pt x="1252920" y="101473"/>
                    <a:pt x="1249137" y="101436"/>
                  </a:cubicBezTo>
                  <a:cubicBezTo>
                    <a:pt x="1246580" y="101415"/>
                    <a:pt x="1244023" y="100956"/>
                    <a:pt x="1241623" y="100079"/>
                  </a:cubicBezTo>
                  <a:moveTo>
                    <a:pt x="1321228" y="32229"/>
                  </a:moveTo>
                  <a:lnTo>
                    <a:pt x="1307869" y="32229"/>
                  </a:lnTo>
                  <a:lnTo>
                    <a:pt x="1307869" y="111483"/>
                  </a:lnTo>
                  <a:lnTo>
                    <a:pt x="1321228" y="111483"/>
                  </a:lnTo>
                  <a:close/>
                  <a:moveTo>
                    <a:pt x="1321228" y="678"/>
                  </a:moveTo>
                  <a:lnTo>
                    <a:pt x="1307869" y="678"/>
                  </a:lnTo>
                  <a:lnTo>
                    <a:pt x="1307869" y="17354"/>
                  </a:lnTo>
                  <a:lnTo>
                    <a:pt x="1321228" y="17354"/>
                  </a:lnTo>
                  <a:close/>
                  <a:moveTo>
                    <a:pt x="1344711" y="95851"/>
                  </a:moveTo>
                  <a:cubicBezTo>
                    <a:pt x="1344424" y="100390"/>
                    <a:pt x="1346041" y="104839"/>
                    <a:pt x="1349172" y="108143"/>
                  </a:cubicBezTo>
                  <a:cubicBezTo>
                    <a:pt x="1352486" y="111206"/>
                    <a:pt x="1356895" y="112796"/>
                    <a:pt x="1361383" y="112553"/>
                  </a:cubicBezTo>
                  <a:cubicBezTo>
                    <a:pt x="1366836" y="112394"/>
                    <a:pt x="1372237" y="111316"/>
                    <a:pt x="1377325" y="109369"/>
                  </a:cubicBezTo>
                  <a:lnTo>
                    <a:pt x="1375212" y="98591"/>
                  </a:lnTo>
                  <a:cubicBezTo>
                    <a:pt x="1373829" y="99119"/>
                    <a:pt x="1372394" y="99544"/>
                    <a:pt x="1370959" y="99870"/>
                  </a:cubicBezTo>
                  <a:cubicBezTo>
                    <a:pt x="1369680" y="100204"/>
                    <a:pt x="1368350" y="100387"/>
                    <a:pt x="1367019" y="100418"/>
                  </a:cubicBezTo>
                  <a:cubicBezTo>
                    <a:pt x="1364540" y="100541"/>
                    <a:pt x="1362140" y="99591"/>
                    <a:pt x="1360418" y="97809"/>
                  </a:cubicBezTo>
                  <a:cubicBezTo>
                    <a:pt x="1358774" y="95891"/>
                    <a:pt x="1357939" y="93411"/>
                    <a:pt x="1358096" y="90893"/>
                  </a:cubicBezTo>
                  <a:lnTo>
                    <a:pt x="1358096" y="444"/>
                  </a:lnTo>
                  <a:lnTo>
                    <a:pt x="1344972" y="444"/>
                  </a:lnTo>
                  <a:close/>
                  <a:moveTo>
                    <a:pt x="1402686" y="32229"/>
                  </a:moveTo>
                  <a:lnTo>
                    <a:pt x="1389327" y="32229"/>
                  </a:lnTo>
                  <a:lnTo>
                    <a:pt x="1389327" y="111483"/>
                  </a:lnTo>
                  <a:lnTo>
                    <a:pt x="1402686" y="111483"/>
                  </a:lnTo>
                  <a:close/>
                  <a:moveTo>
                    <a:pt x="1402686" y="678"/>
                  </a:moveTo>
                  <a:lnTo>
                    <a:pt x="1389327" y="678"/>
                  </a:lnTo>
                  <a:lnTo>
                    <a:pt x="1389327" y="17354"/>
                  </a:lnTo>
                  <a:lnTo>
                    <a:pt x="1402686" y="17354"/>
                  </a:lnTo>
                  <a:close/>
                </a:path>
              </a:pathLst>
            </a:custGeom>
            <a:solidFill>
              <a:schemeClr val="accent2"/>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sp>
          <p:nvSpPr>
            <p:cNvPr id="24" name="Freeform: Shape 25"/>
            <p:cNvSpPr/>
            <p:nvPr/>
          </p:nvSpPr>
          <p:spPr>
            <a:xfrm>
              <a:off x="3562696" y="262539"/>
              <a:ext cx="1221584" cy="146244"/>
            </a:xfrm>
            <a:custGeom>
              <a:avLst/>
              <a:gdLst>
                <a:gd name="connsiteX0" fmla="*/ 24135 w 1221584"/>
                <a:gd name="connsiteY0" fmla="*/ 112307 h 146244"/>
                <a:gd name="connsiteX1" fmla="*/ 24135 w 1221584"/>
                <a:gd name="connsiteY1" fmla="*/ 43543 h 146244"/>
                <a:gd name="connsiteX2" fmla="*/ 45243 w 1221584"/>
                <a:gd name="connsiteY2" fmla="*/ 43543 h 146244"/>
                <a:gd name="connsiteX3" fmla="*/ 45243 w 1221584"/>
                <a:gd name="connsiteY3" fmla="*/ 33105 h 146244"/>
                <a:gd name="connsiteX4" fmla="*/ 24135 w 1221584"/>
                <a:gd name="connsiteY4" fmla="*/ 33105 h 146244"/>
                <a:gd name="connsiteX5" fmla="*/ 24135 w 1221584"/>
                <a:gd name="connsiteY5" fmla="*/ 30991 h 146244"/>
                <a:gd name="connsiteX6" fmla="*/ 27657 w 1221584"/>
                <a:gd name="connsiteY6" fmla="*/ 16403 h 146244"/>
                <a:gd name="connsiteX7" fmla="*/ 37807 w 1221584"/>
                <a:gd name="connsiteY7" fmla="*/ 11419 h 146244"/>
                <a:gd name="connsiteX8" fmla="*/ 43965 w 1221584"/>
                <a:gd name="connsiteY8" fmla="*/ 12306 h 146244"/>
                <a:gd name="connsiteX9" fmla="*/ 49183 w 1221584"/>
                <a:gd name="connsiteY9" fmla="*/ 14759 h 146244"/>
                <a:gd name="connsiteX10" fmla="*/ 52496 w 1221584"/>
                <a:gd name="connsiteY10" fmla="*/ 4869 h 146244"/>
                <a:gd name="connsiteX11" fmla="*/ 44304 w 1221584"/>
                <a:gd name="connsiteY11" fmla="*/ 1320 h 146244"/>
                <a:gd name="connsiteX12" fmla="*/ 35067 w 1221584"/>
                <a:gd name="connsiteY12" fmla="*/ 15 h 146244"/>
                <a:gd name="connsiteX13" fmla="*/ 17299 w 1221584"/>
                <a:gd name="connsiteY13" fmla="*/ 8366 h 146244"/>
                <a:gd name="connsiteX14" fmla="*/ 10750 w 1221584"/>
                <a:gd name="connsiteY14" fmla="*/ 31435 h 146244"/>
                <a:gd name="connsiteX15" fmla="*/ 10750 w 1221584"/>
                <a:gd name="connsiteY15" fmla="*/ 33105 h 146244"/>
                <a:gd name="connsiteX16" fmla="*/ 0 w 1221584"/>
                <a:gd name="connsiteY16" fmla="*/ 33105 h 146244"/>
                <a:gd name="connsiteX17" fmla="*/ 0 w 1221584"/>
                <a:gd name="connsiteY17" fmla="*/ 43543 h 146244"/>
                <a:gd name="connsiteX18" fmla="*/ 10750 w 1221584"/>
                <a:gd name="connsiteY18" fmla="*/ 43543 h 146244"/>
                <a:gd name="connsiteX19" fmla="*/ 10750 w 1221584"/>
                <a:gd name="connsiteY19" fmla="*/ 112307 h 146244"/>
                <a:gd name="connsiteX20" fmla="*/ 109220 w 1221584"/>
                <a:gd name="connsiteY20" fmla="*/ 110480 h 146244"/>
                <a:gd name="connsiteX21" fmla="*/ 121900 w 1221584"/>
                <a:gd name="connsiteY21" fmla="*/ 101529 h 146244"/>
                <a:gd name="connsiteX22" fmla="*/ 130093 w 1221584"/>
                <a:gd name="connsiteY22" fmla="*/ 88481 h 146244"/>
                <a:gd name="connsiteX23" fmla="*/ 132963 w 1221584"/>
                <a:gd name="connsiteY23" fmla="*/ 72823 h 146244"/>
                <a:gd name="connsiteX24" fmla="*/ 130015 w 1221584"/>
                <a:gd name="connsiteY24" fmla="*/ 57009 h 146244"/>
                <a:gd name="connsiteX25" fmla="*/ 121822 w 1221584"/>
                <a:gd name="connsiteY25" fmla="*/ 43961 h 146244"/>
                <a:gd name="connsiteX26" fmla="*/ 92913 w 1221584"/>
                <a:gd name="connsiteY26" fmla="*/ 31670 h 146244"/>
                <a:gd name="connsiteX27" fmla="*/ 76762 w 1221584"/>
                <a:gd name="connsiteY27" fmla="*/ 35010 h 146244"/>
                <a:gd name="connsiteX28" fmla="*/ 64160 w 1221584"/>
                <a:gd name="connsiteY28" fmla="*/ 43961 h 146244"/>
                <a:gd name="connsiteX29" fmla="*/ 55967 w 1221584"/>
                <a:gd name="connsiteY29" fmla="*/ 57009 h 146244"/>
                <a:gd name="connsiteX30" fmla="*/ 52992 w 1221584"/>
                <a:gd name="connsiteY30" fmla="*/ 72823 h 146244"/>
                <a:gd name="connsiteX31" fmla="*/ 55888 w 1221584"/>
                <a:gd name="connsiteY31" fmla="*/ 88481 h 146244"/>
                <a:gd name="connsiteX32" fmla="*/ 64003 w 1221584"/>
                <a:gd name="connsiteY32" fmla="*/ 101529 h 146244"/>
                <a:gd name="connsiteX33" fmla="*/ 92913 w 1221584"/>
                <a:gd name="connsiteY33" fmla="*/ 113821 h 146244"/>
                <a:gd name="connsiteX34" fmla="*/ 109220 w 1221584"/>
                <a:gd name="connsiteY34" fmla="*/ 110480 h 146244"/>
                <a:gd name="connsiteX35" fmla="*/ 68726 w 1221584"/>
                <a:gd name="connsiteY35" fmla="*/ 61367 h 146244"/>
                <a:gd name="connsiteX36" fmla="*/ 74309 w 1221584"/>
                <a:gd name="connsiteY36" fmla="*/ 51972 h 146244"/>
                <a:gd name="connsiteX37" fmla="*/ 82658 w 1221584"/>
                <a:gd name="connsiteY37" fmla="*/ 45579 h 146244"/>
                <a:gd name="connsiteX38" fmla="*/ 92913 w 1221584"/>
                <a:gd name="connsiteY38" fmla="*/ 43230 h 146244"/>
                <a:gd name="connsiteX39" fmla="*/ 103140 w 1221584"/>
                <a:gd name="connsiteY39" fmla="*/ 45501 h 146244"/>
                <a:gd name="connsiteX40" fmla="*/ 111568 w 1221584"/>
                <a:gd name="connsiteY40" fmla="*/ 51790 h 146244"/>
                <a:gd name="connsiteX41" fmla="*/ 117256 w 1221584"/>
                <a:gd name="connsiteY41" fmla="*/ 61237 h 146244"/>
                <a:gd name="connsiteX42" fmla="*/ 119343 w 1221584"/>
                <a:gd name="connsiteY42" fmla="*/ 72667 h 146244"/>
                <a:gd name="connsiteX43" fmla="*/ 117256 w 1221584"/>
                <a:gd name="connsiteY43" fmla="*/ 84280 h 146244"/>
                <a:gd name="connsiteX44" fmla="*/ 111568 w 1221584"/>
                <a:gd name="connsiteY44" fmla="*/ 93726 h 146244"/>
                <a:gd name="connsiteX45" fmla="*/ 103140 w 1221584"/>
                <a:gd name="connsiteY45" fmla="*/ 100016 h 146244"/>
                <a:gd name="connsiteX46" fmla="*/ 82658 w 1221584"/>
                <a:gd name="connsiteY46" fmla="*/ 100016 h 146244"/>
                <a:gd name="connsiteX47" fmla="*/ 74309 w 1221584"/>
                <a:gd name="connsiteY47" fmla="*/ 93779 h 146244"/>
                <a:gd name="connsiteX48" fmla="*/ 68726 w 1221584"/>
                <a:gd name="connsiteY48" fmla="*/ 84514 h 146244"/>
                <a:gd name="connsiteX49" fmla="*/ 66638 w 1221584"/>
                <a:gd name="connsiteY49" fmla="*/ 72980 h 146244"/>
                <a:gd name="connsiteX50" fmla="*/ 68726 w 1221584"/>
                <a:gd name="connsiteY50" fmla="*/ 61367 h 146244"/>
                <a:gd name="connsiteX51" fmla="*/ 192609 w 1221584"/>
                <a:gd name="connsiteY51" fmla="*/ 32661 h 146244"/>
                <a:gd name="connsiteX52" fmla="*/ 190834 w 1221584"/>
                <a:gd name="connsiteY52" fmla="*/ 32505 h 146244"/>
                <a:gd name="connsiteX53" fmla="*/ 188225 w 1221584"/>
                <a:gd name="connsiteY53" fmla="*/ 32505 h 146244"/>
                <a:gd name="connsiteX54" fmla="*/ 173979 w 1221584"/>
                <a:gd name="connsiteY54" fmla="*/ 38194 h 146244"/>
                <a:gd name="connsiteX55" fmla="*/ 163203 w 1221584"/>
                <a:gd name="connsiteY55" fmla="*/ 51477 h 146244"/>
                <a:gd name="connsiteX56" fmla="*/ 163203 w 1221584"/>
                <a:gd name="connsiteY56" fmla="*/ 33209 h 146244"/>
                <a:gd name="connsiteX57" fmla="*/ 150758 w 1221584"/>
                <a:gd name="connsiteY57" fmla="*/ 33209 h 146244"/>
                <a:gd name="connsiteX58" fmla="*/ 150758 w 1221584"/>
                <a:gd name="connsiteY58" fmla="*/ 112463 h 146244"/>
                <a:gd name="connsiteX59" fmla="*/ 164116 w 1221584"/>
                <a:gd name="connsiteY59" fmla="*/ 112463 h 146244"/>
                <a:gd name="connsiteX60" fmla="*/ 164116 w 1221584"/>
                <a:gd name="connsiteY60" fmla="*/ 63429 h 146244"/>
                <a:gd name="connsiteX61" fmla="*/ 174971 w 1221584"/>
                <a:gd name="connsiteY61" fmla="*/ 49911 h 146244"/>
                <a:gd name="connsiteX62" fmla="*/ 192635 w 1221584"/>
                <a:gd name="connsiteY62" fmla="*/ 44692 h 146244"/>
                <a:gd name="connsiteX63" fmla="*/ 279442 w 1221584"/>
                <a:gd name="connsiteY63" fmla="*/ 99154 h 146244"/>
                <a:gd name="connsiteX64" fmla="*/ 266083 w 1221584"/>
                <a:gd name="connsiteY64" fmla="*/ 66273 h 146244"/>
                <a:gd name="connsiteX65" fmla="*/ 279598 w 1221584"/>
                <a:gd name="connsiteY65" fmla="*/ 33340 h 146244"/>
                <a:gd name="connsiteX66" fmla="*/ 268509 w 1221584"/>
                <a:gd name="connsiteY66" fmla="*/ 33340 h 146244"/>
                <a:gd name="connsiteX67" fmla="*/ 258803 w 1221584"/>
                <a:gd name="connsiteY67" fmla="*/ 58705 h 146244"/>
                <a:gd name="connsiteX68" fmla="*/ 249097 w 1221584"/>
                <a:gd name="connsiteY68" fmla="*/ 33340 h 146244"/>
                <a:gd name="connsiteX69" fmla="*/ 238008 w 1221584"/>
                <a:gd name="connsiteY69" fmla="*/ 33340 h 146244"/>
                <a:gd name="connsiteX70" fmla="*/ 251654 w 1221584"/>
                <a:gd name="connsiteY70" fmla="*/ 66273 h 146244"/>
                <a:gd name="connsiteX71" fmla="*/ 238321 w 1221584"/>
                <a:gd name="connsiteY71" fmla="*/ 99233 h 146244"/>
                <a:gd name="connsiteX72" fmla="*/ 211003 w 1221584"/>
                <a:gd name="connsiteY72" fmla="*/ 33183 h 146244"/>
                <a:gd name="connsiteX73" fmla="*/ 198245 w 1221584"/>
                <a:gd name="connsiteY73" fmla="*/ 33183 h 146244"/>
                <a:gd name="connsiteX74" fmla="*/ 231955 w 1221584"/>
                <a:gd name="connsiteY74" fmla="*/ 112437 h 146244"/>
                <a:gd name="connsiteX75" fmla="*/ 243044 w 1221584"/>
                <a:gd name="connsiteY75" fmla="*/ 112437 h 146244"/>
                <a:gd name="connsiteX76" fmla="*/ 258699 w 1221584"/>
                <a:gd name="connsiteY76" fmla="*/ 73711 h 146244"/>
                <a:gd name="connsiteX77" fmla="*/ 274614 w 1221584"/>
                <a:gd name="connsiteY77" fmla="*/ 112437 h 146244"/>
                <a:gd name="connsiteX78" fmla="*/ 285834 w 1221584"/>
                <a:gd name="connsiteY78" fmla="*/ 112437 h 146244"/>
                <a:gd name="connsiteX79" fmla="*/ 319518 w 1221584"/>
                <a:gd name="connsiteY79" fmla="*/ 33183 h 146244"/>
                <a:gd name="connsiteX80" fmla="*/ 306707 w 1221584"/>
                <a:gd name="connsiteY80" fmla="*/ 33183 h 146244"/>
                <a:gd name="connsiteX81" fmla="*/ 369223 w 1221584"/>
                <a:gd name="connsiteY81" fmla="*/ 110141 h 146244"/>
                <a:gd name="connsiteX82" fmla="*/ 382634 w 1221584"/>
                <a:gd name="connsiteY82" fmla="*/ 99285 h 146244"/>
                <a:gd name="connsiteX83" fmla="*/ 382947 w 1221584"/>
                <a:gd name="connsiteY83" fmla="*/ 104922 h 146244"/>
                <a:gd name="connsiteX84" fmla="*/ 385765 w 1221584"/>
                <a:gd name="connsiteY84" fmla="*/ 110611 h 146244"/>
                <a:gd name="connsiteX85" fmla="*/ 392079 w 1221584"/>
                <a:gd name="connsiteY85" fmla="*/ 112959 h 146244"/>
                <a:gd name="connsiteX86" fmla="*/ 394949 w 1221584"/>
                <a:gd name="connsiteY86" fmla="*/ 112803 h 146244"/>
                <a:gd name="connsiteX87" fmla="*/ 398419 w 1221584"/>
                <a:gd name="connsiteY87" fmla="*/ 112359 h 146244"/>
                <a:gd name="connsiteX88" fmla="*/ 398419 w 1221584"/>
                <a:gd name="connsiteY88" fmla="*/ 100825 h 146244"/>
                <a:gd name="connsiteX89" fmla="*/ 394193 w 1221584"/>
                <a:gd name="connsiteY89" fmla="*/ 95971 h 146244"/>
                <a:gd name="connsiteX90" fmla="*/ 394193 w 1221584"/>
                <a:gd name="connsiteY90" fmla="*/ 63664 h 146244"/>
                <a:gd name="connsiteX91" fmla="*/ 385478 w 1221584"/>
                <a:gd name="connsiteY91" fmla="*/ 40177 h 146244"/>
                <a:gd name="connsiteX92" fmla="*/ 361082 w 1221584"/>
                <a:gd name="connsiteY92" fmla="*/ 31826 h 146244"/>
                <a:gd name="connsiteX93" fmla="*/ 330294 w 1221584"/>
                <a:gd name="connsiteY93" fmla="*/ 42265 h 146244"/>
                <a:gd name="connsiteX94" fmla="*/ 334704 w 1221584"/>
                <a:gd name="connsiteY94" fmla="*/ 50929 h 146244"/>
                <a:gd name="connsiteX95" fmla="*/ 359882 w 1221584"/>
                <a:gd name="connsiteY95" fmla="*/ 41664 h 146244"/>
                <a:gd name="connsiteX96" fmla="*/ 380755 w 1221584"/>
                <a:gd name="connsiteY96" fmla="*/ 58867 h 146244"/>
                <a:gd name="connsiteX97" fmla="*/ 380755 w 1221584"/>
                <a:gd name="connsiteY97" fmla="*/ 62541 h 146244"/>
                <a:gd name="connsiteX98" fmla="*/ 380755 w 1221584"/>
                <a:gd name="connsiteY98" fmla="*/ 68909 h 146244"/>
                <a:gd name="connsiteX99" fmla="*/ 370319 w 1221584"/>
                <a:gd name="connsiteY99" fmla="*/ 66038 h 146244"/>
                <a:gd name="connsiteX100" fmla="*/ 358630 w 1221584"/>
                <a:gd name="connsiteY100" fmla="*/ 64968 h 146244"/>
                <a:gd name="connsiteX101" fmla="*/ 345192 w 1221584"/>
                <a:gd name="connsiteY101" fmla="*/ 66795 h 146244"/>
                <a:gd name="connsiteX102" fmla="*/ 334573 w 1221584"/>
                <a:gd name="connsiteY102" fmla="*/ 71806 h 146244"/>
                <a:gd name="connsiteX103" fmla="*/ 327659 w 1221584"/>
                <a:gd name="connsiteY103" fmla="*/ 79478 h 146244"/>
                <a:gd name="connsiteX104" fmla="*/ 325206 w 1221584"/>
                <a:gd name="connsiteY104" fmla="*/ 89421 h 146244"/>
                <a:gd name="connsiteX105" fmla="*/ 327294 w 1221584"/>
                <a:gd name="connsiteY105" fmla="*/ 99207 h 146244"/>
                <a:gd name="connsiteX106" fmla="*/ 332877 w 1221584"/>
                <a:gd name="connsiteY106" fmla="*/ 107035 h 146244"/>
                <a:gd name="connsiteX107" fmla="*/ 341331 w 1221584"/>
                <a:gd name="connsiteY107" fmla="*/ 112255 h 146244"/>
                <a:gd name="connsiteX108" fmla="*/ 351768 w 1221584"/>
                <a:gd name="connsiteY108" fmla="*/ 114160 h 146244"/>
                <a:gd name="connsiteX109" fmla="*/ 369145 w 1221584"/>
                <a:gd name="connsiteY109" fmla="*/ 110428 h 146244"/>
                <a:gd name="connsiteX110" fmla="*/ 348271 w 1221584"/>
                <a:gd name="connsiteY110" fmla="*/ 102938 h 146244"/>
                <a:gd name="connsiteX111" fmla="*/ 342766 w 1221584"/>
                <a:gd name="connsiteY111" fmla="*/ 99572 h 146244"/>
                <a:gd name="connsiteX112" fmla="*/ 339113 w 1221584"/>
                <a:gd name="connsiteY112" fmla="*/ 94561 h 146244"/>
                <a:gd name="connsiteX113" fmla="*/ 337809 w 1221584"/>
                <a:gd name="connsiteY113" fmla="*/ 88351 h 146244"/>
                <a:gd name="connsiteX114" fmla="*/ 344123 w 1221584"/>
                <a:gd name="connsiteY114" fmla="*/ 77286 h 146244"/>
                <a:gd name="connsiteX115" fmla="*/ 360430 w 1221584"/>
                <a:gd name="connsiteY115" fmla="*/ 73006 h 146244"/>
                <a:gd name="connsiteX116" fmla="*/ 380625 w 1221584"/>
                <a:gd name="connsiteY116" fmla="*/ 76816 h 146244"/>
                <a:gd name="connsiteX117" fmla="*/ 380625 w 1221584"/>
                <a:gd name="connsiteY117" fmla="*/ 88507 h 146244"/>
                <a:gd name="connsiteX118" fmla="*/ 377755 w 1221584"/>
                <a:gd name="connsiteY118" fmla="*/ 94431 h 146244"/>
                <a:gd name="connsiteX119" fmla="*/ 368388 w 1221584"/>
                <a:gd name="connsiteY119" fmla="*/ 101477 h 146244"/>
                <a:gd name="connsiteX120" fmla="*/ 355107 w 1221584"/>
                <a:gd name="connsiteY120" fmla="*/ 104087 h 146244"/>
                <a:gd name="connsiteX121" fmla="*/ 348271 w 1221584"/>
                <a:gd name="connsiteY121" fmla="*/ 102886 h 146244"/>
                <a:gd name="connsiteX122" fmla="*/ 458769 w 1221584"/>
                <a:gd name="connsiteY122" fmla="*/ 32896 h 146244"/>
                <a:gd name="connsiteX123" fmla="*/ 456943 w 1221584"/>
                <a:gd name="connsiteY123" fmla="*/ 32740 h 146244"/>
                <a:gd name="connsiteX124" fmla="*/ 454334 w 1221584"/>
                <a:gd name="connsiteY124" fmla="*/ 32740 h 146244"/>
                <a:gd name="connsiteX125" fmla="*/ 440035 w 1221584"/>
                <a:gd name="connsiteY125" fmla="*/ 38429 h 146244"/>
                <a:gd name="connsiteX126" fmla="*/ 429286 w 1221584"/>
                <a:gd name="connsiteY126" fmla="*/ 51712 h 146244"/>
                <a:gd name="connsiteX127" fmla="*/ 429286 w 1221584"/>
                <a:gd name="connsiteY127" fmla="*/ 33444 h 146244"/>
                <a:gd name="connsiteX128" fmla="*/ 416840 w 1221584"/>
                <a:gd name="connsiteY128" fmla="*/ 33444 h 146244"/>
                <a:gd name="connsiteX129" fmla="*/ 416840 w 1221584"/>
                <a:gd name="connsiteY129" fmla="*/ 112698 h 146244"/>
                <a:gd name="connsiteX130" fmla="*/ 430199 w 1221584"/>
                <a:gd name="connsiteY130" fmla="*/ 112698 h 146244"/>
                <a:gd name="connsiteX131" fmla="*/ 430199 w 1221584"/>
                <a:gd name="connsiteY131" fmla="*/ 63429 h 146244"/>
                <a:gd name="connsiteX132" fmla="*/ 441053 w 1221584"/>
                <a:gd name="connsiteY132" fmla="*/ 49911 h 146244"/>
                <a:gd name="connsiteX133" fmla="*/ 458717 w 1221584"/>
                <a:gd name="connsiteY133" fmla="*/ 44692 h 146244"/>
                <a:gd name="connsiteX134" fmla="*/ 521233 w 1221584"/>
                <a:gd name="connsiteY134" fmla="*/ 109776 h 146244"/>
                <a:gd name="connsiteX135" fmla="*/ 533757 w 1221584"/>
                <a:gd name="connsiteY135" fmla="*/ 97693 h 146244"/>
                <a:gd name="connsiteX136" fmla="*/ 533757 w 1221584"/>
                <a:gd name="connsiteY136" fmla="*/ 104400 h 146244"/>
                <a:gd name="connsiteX137" fmla="*/ 536705 w 1221584"/>
                <a:gd name="connsiteY137" fmla="*/ 110532 h 146244"/>
                <a:gd name="connsiteX138" fmla="*/ 543619 w 1221584"/>
                <a:gd name="connsiteY138" fmla="*/ 113142 h 146244"/>
                <a:gd name="connsiteX139" fmla="*/ 546229 w 1221584"/>
                <a:gd name="connsiteY139" fmla="*/ 112985 h 146244"/>
                <a:gd name="connsiteX140" fmla="*/ 549620 w 1221584"/>
                <a:gd name="connsiteY140" fmla="*/ 112542 h 146244"/>
                <a:gd name="connsiteX141" fmla="*/ 549620 w 1221584"/>
                <a:gd name="connsiteY141" fmla="*/ 101007 h 146244"/>
                <a:gd name="connsiteX142" fmla="*/ 545367 w 1221584"/>
                <a:gd name="connsiteY142" fmla="*/ 96153 h 146244"/>
                <a:gd name="connsiteX143" fmla="*/ 545367 w 1221584"/>
                <a:gd name="connsiteY143" fmla="*/ 1476 h 146244"/>
                <a:gd name="connsiteX144" fmla="*/ 532009 w 1221584"/>
                <a:gd name="connsiteY144" fmla="*/ 1476 h 146244"/>
                <a:gd name="connsiteX145" fmla="*/ 532009 w 1221584"/>
                <a:gd name="connsiteY145" fmla="*/ 48841 h 146244"/>
                <a:gd name="connsiteX146" fmla="*/ 520111 w 1221584"/>
                <a:gd name="connsiteY146" fmla="*/ 36706 h 146244"/>
                <a:gd name="connsiteX147" fmla="*/ 503021 w 1221584"/>
                <a:gd name="connsiteY147" fmla="*/ 31696 h 146244"/>
                <a:gd name="connsiteX148" fmla="*/ 488514 w 1221584"/>
                <a:gd name="connsiteY148" fmla="*/ 34958 h 146244"/>
                <a:gd name="connsiteX149" fmla="*/ 477138 w 1221584"/>
                <a:gd name="connsiteY149" fmla="*/ 43830 h 146244"/>
                <a:gd name="connsiteX150" fmla="*/ 469702 w 1221584"/>
                <a:gd name="connsiteY150" fmla="*/ 56879 h 146244"/>
                <a:gd name="connsiteX151" fmla="*/ 467093 w 1221584"/>
                <a:gd name="connsiteY151" fmla="*/ 72745 h 146244"/>
                <a:gd name="connsiteX152" fmla="*/ 469911 w 1221584"/>
                <a:gd name="connsiteY152" fmla="*/ 88403 h 146244"/>
                <a:gd name="connsiteX153" fmla="*/ 477738 w 1221584"/>
                <a:gd name="connsiteY153" fmla="*/ 101451 h 146244"/>
                <a:gd name="connsiteX154" fmla="*/ 489740 w 1221584"/>
                <a:gd name="connsiteY154" fmla="*/ 110402 h 146244"/>
                <a:gd name="connsiteX155" fmla="*/ 504873 w 1221584"/>
                <a:gd name="connsiteY155" fmla="*/ 113742 h 146244"/>
                <a:gd name="connsiteX156" fmla="*/ 521363 w 1221584"/>
                <a:gd name="connsiteY156" fmla="*/ 109410 h 146244"/>
                <a:gd name="connsiteX157" fmla="*/ 497385 w 1221584"/>
                <a:gd name="connsiteY157" fmla="*/ 99833 h 146244"/>
                <a:gd name="connsiteX158" fmla="*/ 488827 w 1221584"/>
                <a:gd name="connsiteY158" fmla="*/ 93544 h 146244"/>
                <a:gd name="connsiteX159" fmla="*/ 483061 w 1221584"/>
                <a:gd name="connsiteY159" fmla="*/ 84201 h 146244"/>
                <a:gd name="connsiteX160" fmla="*/ 480895 w 1221584"/>
                <a:gd name="connsiteY160" fmla="*/ 72902 h 146244"/>
                <a:gd name="connsiteX161" fmla="*/ 482721 w 1221584"/>
                <a:gd name="connsiteY161" fmla="*/ 61889 h 146244"/>
                <a:gd name="connsiteX162" fmla="*/ 487940 w 1221584"/>
                <a:gd name="connsiteY162" fmla="*/ 52338 h 146244"/>
                <a:gd name="connsiteX163" fmla="*/ 496133 w 1221584"/>
                <a:gd name="connsiteY163" fmla="*/ 45657 h 146244"/>
                <a:gd name="connsiteX164" fmla="*/ 506856 w 1221584"/>
                <a:gd name="connsiteY164" fmla="*/ 43048 h 146244"/>
                <a:gd name="connsiteX165" fmla="*/ 514501 w 1221584"/>
                <a:gd name="connsiteY165" fmla="*/ 44509 h 146244"/>
                <a:gd name="connsiteX166" fmla="*/ 521807 w 1221584"/>
                <a:gd name="connsiteY166" fmla="*/ 48423 h 146244"/>
                <a:gd name="connsiteX167" fmla="*/ 527938 w 1221584"/>
                <a:gd name="connsiteY167" fmla="*/ 54347 h 146244"/>
                <a:gd name="connsiteX168" fmla="*/ 532035 w 1221584"/>
                <a:gd name="connsiteY168" fmla="*/ 61576 h 146244"/>
                <a:gd name="connsiteX169" fmla="*/ 532035 w 1221584"/>
                <a:gd name="connsiteY169" fmla="*/ 84541 h 146244"/>
                <a:gd name="connsiteX170" fmla="*/ 528773 w 1221584"/>
                <a:gd name="connsiteY170" fmla="*/ 91456 h 146244"/>
                <a:gd name="connsiteX171" fmla="*/ 522850 w 1221584"/>
                <a:gd name="connsiteY171" fmla="*/ 97145 h 146244"/>
                <a:gd name="connsiteX172" fmla="*/ 515597 w 1221584"/>
                <a:gd name="connsiteY172" fmla="*/ 100955 h 146244"/>
                <a:gd name="connsiteX173" fmla="*/ 508057 w 1221584"/>
                <a:gd name="connsiteY173" fmla="*/ 102312 h 146244"/>
                <a:gd name="connsiteX174" fmla="*/ 497359 w 1221584"/>
                <a:gd name="connsiteY174" fmla="*/ 99937 h 146244"/>
                <a:gd name="connsiteX175" fmla="*/ 646942 w 1221584"/>
                <a:gd name="connsiteY175" fmla="*/ 97745 h 146244"/>
                <a:gd name="connsiteX176" fmla="*/ 642480 w 1221584"/>
                <a:gd name="connsiteY176" fmla="*/ 99807 h 146244"/>
                <a:gd name="connsiteX177" fmla="*/ 635253 w 1221584"/>
                <a:gd name="connsiteY177" fmla="*/ 101086 h 146244"/>
                <a:gd name="connsiteX178" fmla="*/ 629174 w 1221584"/>
                <a:gd name="connsiteY178" fmla="*/ 99128 h 146244"/>
                <a:gd name="connsiteX179" fmla="*/ 626278 w 1221584"/>
                <a:gd name="connsiteY179" fmla="*/ 92735 h 146244"/>
                <a:gd name="connsiteX180" fmla="*/ 626278 w 1221584"/>
                <a:gd name="connsiteY180" fmla="*/ 43543 h 146244"/>
                <a:gd name="connsiteX181" fmla="*/ 644046 w 1221584"/>
                <a:gd name="connsiteY181" fmla="*/ 43543 h 146244"/>
                <a:gd name="connsiteX182" fmla="*/ 644046 w 1221584"/>
                <a:gd name="connsiteY182" fmla="*/ 33105 h 146244"/>
                <a:gd name="connsiteX183" fmla="*/ 626278 w 1221584"/>
                <a:gd name="connsiteY183" fmla="*/ 33105 h 146244"/>
                <a:gd name="connsiteX184" fmla="*/ 626278 w 1221584"/>
                <a:gd name="connsiteY184" fmla="*/ 6643 h 146244"/>
                <a:gd name="connsiteX185" fmla="*/ 612919 w 1221584"/>
                <a:gd name="connsiteY185" fmla="*/ 6643 h 146244"/>
                <a:gd name="connsiteX186" fmla="*/ 612919 w 1221584"/>
                <a:gd name="connsiteY186" fmla="*/ 33053 h 146244"/>
                <a:gd name="connsiteX187" fmla="*/ 602169 w 1221584"/>
                <a:gd name="connsiteY187" fmla="*/ 33053 h 146244"/>
                <a:gd name="connsiteX188" fmla="*/ 602169 w 1221584"/>
                <a:gd name="connsiteY188" fmla="*/ 43491 h 146244"/>
                <a:gd name="connsiteX189" fmla="*/ 612919 w 1221584"/>
                <a:gd name="connsiteY189" fmla="*/ 43491 h 146244"/>
                <a:gd name="connsiteX190" fmla="*/ 612919 w 1221584"/>
                <a:gd name="connsiteY190" fmla="*/ 96806 h 146244"/>
                <a:gd name="connsiteX191" fmla="*/ 618137 w 1221584"/>
                <a:gd name="connsiteY191" fmla="*/ 109358 h 146244"/>
                <a:gd name="connsiteX192" fmla="*/ 630713 w 1221584"/>
                <a:gd name="connsiteY192" fmla="*/ 113351 h 146244"/>
                <a:gd name="connsiteX193" fmla="*/ 636871 w 1221584"/>
                <a:gd name="connsiteY193" fmla="*/ 112829 h 146244"/>
                <a:gd name="connsiteX194" fmla="*/ 642376 w 1221584"/>
                <a:gd name="connsiteY194" fmla="*/ 111472 h 146244"/>
                <a:gd name="connsiteX195" fmla="*/ 646838 w 1221584"/>
                <a:gd name="connsiteY195" fmla="*/ 109802 h 146244"/>
                <a:gd name="connsiteX196" fmla="*/ 649995 w 1221584"/>
                <a:gd name="connsiteY196" fmla="*/ 108340 h 146244"/>
                <a:gd name="connsiteX197" fmla="*/ 713972 w 1221584"/>
                <a:gd name="connsiteY197" fmla="*/ 110506 h 146244"/>
                <a:gd name="connsiteX198" fmla="*/ 726626 w 1221584"/>
                <a:gd name="connsiteY198" fmla="*/ 101555 h 146244"/>
                <a:gd name="connsiteX199" fmla="*/ 734819 w 1221584"/>
                <a:gd name="connsiteY199" fmla="*/ 88507 h 146244"/>
                <a:gd name="connsiteX200" fmla="*/ 737715 w 1221584"/>
                <a:gd name="connsiteY200" fmla="*/ 72849 h 146244"/>
                <a:gd name="connsiteX201" fmla="*/ 734741 w 1221584"/>
                <a:gd name="connsiteY201" fmla="*/ 57035 h 146244"/>
                <a:gd name="connsiteX202" fmla="*/ 726548 w 1221584"/>
                <a:gd name="connsiteY202" fmla="*/ 43987 h 146244"/>
                <a:gd name="connsiteX203" fmla="*/ 713867 w 1221584"/>
                <a:gd name="connsiteY203" fmla="*/ 35036 h 146244"/>
                <a:gd name="connsiteX204" fmla="*/ 697638 w 1221584"/>
                <a:gd name="connsiteY204" fmla="*/ 31696 h 146244"/>
                <a:gd name="connsiteX205" fmla="*/ 681461 w 1221584"/>
                <a:gd name="connsiteY205" fmla="*/ 35036 h 146244"/>
                <a:gd name="connsiteX206" fmla="*/ 668859 w 1221584"/>
                <a:gd name="connsiteY206" fmla="*/ 43987 h 146244"/>
                <a:gd name="connsiteX207" fmla="*/ 660667 w 1221584"/>
                <a:gd name="connsiteY207" fmla="*/ 57035 h 146244"/>
                <a:gd name="connsiteX208" fmla="*/ 657692 w 1221584"/>
                <a:gd name="connsiteY208" fmla="*/ 72849 h 146244"/>
                <a:gd name="connsiteX209" fmla="*/ 660588 w 1221584"/>
                <a:gd name="connsiteY209" fmla="*/ 88507 h 146244"/>
                <a:gd name="connsiteX210" fmla="*/ 668703 w 1221584"/>
                <a:gd name="connsiteY210" fmla="*/ 101555 h 146244"/>
                <a:gd name="connsiteX211" fmla="*/ 681305 w 1221584"/>
                <a:gd name="connsiteY211" fmla="*/ 110506 h 146244"/>
                <a:gd name="connsiteX212" fmla="*/ 713972 w 1221584"/>
                <a:gd name="connsiteY212" fmla="*/ 110506 h 146244"/>
                <a:gd name="connsiteX213" fmla="*/ 673425 w 1221584"/>
                <a:gd name="connsiteY213" fmla="*/ 61393 h 146244"/>
                <a:gd name="connsiteX214" fmla="*/ 679035 w 1221584"/>
                <a:gd name="connsiteY214" fmla="*/ 51999 h 146244"/>
                <a:gd name="connsiteX215" fmla="*/ 687358 w 1221584"/>
                <a:gd name="connsiteY215" fmla="*/ 45605 h 146244"/>
                <a:gd name="connsiteX216" fmla="*/ 697638 w 1221584"/>
                <a:gd name="connsiteY216" fmla="*/ 43256 h 146244"/>
                <a:gd name="connsiteX217" fmla="*/ 707866 w 1221584"/>
                <a:gd name="connsiteY217" fmla="*/ 45527 h 146244"/>
                <a:gd name="connsiteX218" fmla="*/ 716294 w 1221584"/>
                <a:gd name="connsiteY218" fmla="*/ 51816 h 146244"/>
                <a:gd name="connsiteX219" fmla="*/ 721982 w 1221584"/>
                <a:gd name="connsiteY219" fmla="*/ 61263 h 146244"/>
                <a:gd name="connsiteX220" fmla="*/ 724017 w 1221584"/>
                <a:gd name="connsiteY220" fmla="*/ 72693 h 146244"/>
                <a:gd name="connsiteX221" fmla="*/ 721982 w 1221584"/>
                <a:gd name="connsiteY221" fmla="*/ 84306 h 146244"/>
                <a:gd name="connsiteX222" fmla="*/ 716294 w 1221584"/>
                <a:gd name="connsiteY222" fmla="*/ 93753 h 146244"/>
                <a:gd name="connsiteX223" fmla="*/ 707866 w 1221584"/>
                <a:gd name="connsiteY223" fmla="*/ 100042 h 146244"/>
                <a:gd name="connsiteX224" fmla="*/ 697638 w 1221584"/>
                <a:gd name="connsiteY224" fmla="*/ 102312 h 146244"/>
                <a:gd name="connsiteX225" fmla="*/ 687358 w 1221584"/>
                <a:gd name="connsiteY225" fmla="*/ 100042 h 146244"/>
                <a:gd name="connsiteX226" fmla="*/ 679035 w 1221584"/>
                <a:gd name="connsiteY226" fmla="*/ 93805 h 146244"/>
                <a:gd name="connsiteX227" fmla="*/ 673425 w 1221584"/>
                <a:gd name="connsiteY227" fmla="*/ 84541 h 146244"/>
                <a:gd name="connsiteX228" fmla="*/ 671364 w 1221584"/>
                <a:gd name="connsiteY228" fmla="*/ 73006 h 146244"/>
                <a:gd name="connsiteX229" fmla="*/ 673425 w 1221584"/>
                <a:gd name="connsiteY229" fmla="*/ 61393 h 146244"/>
                <a:gd name="connsiteX230" fmla="*/ 795352 w 1221584"/>
                <a:gd name="connsiteY230" fmla="*/ 112176 h 146244"/>
                <a:gd name="connsiteX231" fmla="*/ 803179 w 1221584"/>
                <a:gd name="connsiteY231" fmla="*/ 109071 h 146244"/>
                <a:gd name="connsiteX232" fmla="*/ 815337 w 1221584"/>
                <a:gd name="connsiteY232" fmla="*/ 97432 h 146244"/>
                <a:gd name="connsiteX233" fmla="*/ 815337 w 1221584"/>
                <a:gd name="connsiteY233" fmla="*/ 111420 h 146244"/>
                <a:gd name="connsiteX234" fmla="*/ 813146 w 1221584"/>
                <a:gd name="connsiteY234" fmla="*/ 122197 h 146244"/>
                <a:gd name="connsiteX235" fmla="*/ 807301 w 1221584"/>
                <a:gd name="connsiteY235" fmla="*/ 129791 h 146244"/>
                <a:gd name="connsiteX236" fmla="*/ 798717 w 1221584"/>
                <a:gd name="connsiteY236" fmla="*/ 134332 h 146244"/>
                <a:gd name="connsiteX237" fmla="*/ 788280 w 1221584"/>
                <a:gd name="connsiteY237" fmla="*/ 135846 h 146244"/>
                <a:gd name="connsiteX238" fmla="*/ 772208 w 1221584"/>
                <a:gd name="connsiteY238" fmla="*/ 132349 h 146244"/>
                <a:gd name="connsiteX239" fmla="*/ 760076 w 1221584"/>
                <a:gd name="connsiteY239" fmla="*/ 121910 h 146244"/>
                <a:gd name="connsiteX240" fmla="*/ 752248 w 1221584"/>
                <a:gd name="connsiteY240" fmla="*/ 128748 h 146244"/>
                <a:gd name="connsiteX241" fmla="*/ 766285 w 1221584"/>
                <a:gd name="connsiteY241" fmla="*/ 141587 h 146244"/>
                <a:gd name="connsiteX242" fmla="*/ 788229 w 1221584"/>
                <a:gd name="connsiteY242" fmla="*/ 146206 h 146244"/>
                <a:gd name="connsiteX243" fmla="*/ 803884 w 1221584"/>
                <a:gd name="connsiteY243" fmla="*/ 143936 h 146244"/>
                <a:gd name="connsiteX244" fmla="*/ 816720 w 1221584"/>
                <a:gd name="connsiteY244" fmla="*/ 137255 h 146244"/>
                <a:gd name="connsiteX245" fmla="*/ 825357 w 1221584"/>
                <a:gd name="connsiteY245" fmla="*/ 126399 h 146244"/>
                <a:gd name="connsiteX246" fmla="*/ 828566 w 1221584"/>
                <a:gd name="connsiteY246" fmla="*/ 111446 h 146244"/>
                <a:gd name="connsiteX247" fmla="*/ 828566 w 1221584"/>
                <a:gd name="connsiteY247" fmla="*/ 33157 h 146244"/>
                <a:gd name="connsiteX248" fmla="*/ 816720 w 1221584"/>
                <a:gd name="connsiteY248" fmla="*/ 33157 h 146244"/>
                <a:gd name="connsiteX249" fmla="*/ 816720 w 1221584"/>
                <a:gd name="connsiteY249" fmla="*/ 48815 h 146244"/>
                <a:gd name="connsiteX250" fmla="*/ 804405 w 1221584"/>
                <a:gd name="connsiteY250" fmla="*/ 36524 h 146244"/>
                <a:gd name="connsiteX251" fmla="*/ 787106 w 1221584"/>
                <a:gd name="connsiteY251" fmla="*/ 31670 h 146244"/>
                <a:gd name="connsiteX252" fmla="*/ 772156 w 1221584"/>
                <a:gd name="connsiteY252" fmla="*/ 34932 h 146244"/>
                <a:gd name="connsiteX253" fmla="*/ 760545 w 1221584"/>
                <a:gd name="connsiteY253" fmla="*/ 43804 h 146244"/>
                <a:gd name="connsiteX254" fmla="*/ 753031 w 1221584"/>
                <a:gd name="connsiteY254" fmla="*/ 56852 h 146244"/>
                <a:gd name="connsiteX255" fmla="*/ 750422 w 1221584"/>
                <a:gd name="connsiteY255" fmla="*/ 72719 h 146244"/>
                <a:gd name="connsiteX256" fmla="*/ 753031 w 1221584"/>
                <a:gd name="connsiteY256" fmla="*/ 87881 h 146244"/>
                <a:gd name="connsiteX257" fmla="*/ 760545 w 1221584"/>
                <a:gd name="connsiteY257" fmla="*/ 100798 h 146244"/>
                <a:gd name="connsiteX258" fmla="*/ 772156 w 1221584"/>
                <a:gd name="connsiteY258" fmla="*/ 109749 h 146244"/>
                <a:gd name="connsiteX259" fmla="*/ 795299 w 1221584"/>
                <a:gd name="connsiteY259" fmla="*/ 112020 h 146244"/>
                <a:gd name="connsiteX260" fmla="*/ 780375 w 1221584"/>
                <a:gd name="connsiteY260" fmla="*/ 99781 h 146244"/>
                <a:gd name="connsiteX261" fmla="*/ 771791 w 1221584"/>
                <a:gd name="connsiteY261" fmla="*/ 93492 h 146244"/>
                <a:gd name="connsiteX262" fmla="*/ 763963 w 1221584"/>
                <a:gd name="connsiteY262" fmla="*/ 73006 h 146244"/>
                <a:gd name="connsiteX263" fmla="*/ 765763 w 1221584"/>
                <a:gd name="connsiteY263" fmla="*/ 62150 h 146244"/>
                <a:gd name="connsiteX264" fmla="*/ 770982 w 1221584"/>
                <a:gd name="connsiteY264" fmla="*/ 52521 h 146244"/>
                <a:gd name="connsiteX265" fmla="*/ 779096 w 1221584"/>
                <a:gd name="connsiteY265" fmla="*/ 45683 h 146244"/>
                <a:gd name="connsiteX266" fmla="*/ 789976 w 1221584"/>
                <a:gd name="connsiteY266" fmla="*/ 43074 h 146244"/>
                <a:gd name="connsiteX267" fmla="*/ 797804 w 1221584"/>
                <a:gd name="connsiteY267" fmla="*/ 44431 h 146244"/>
                <a:gd name="connsiteX268" fmla="*/ 805031 w 1221584"/>
                <a:gd name="connsiteY268" fmla="*/ 48319 h 146244"/>
                <a:gd name="connsiteX269" fmla="*/ 811007 w 1221584"/>
                <a:gd name="connsiteY269" fmla="*/ 54138 h 146244"/>
                <a:gd name="connsiteX270" fmla="*/ 815337 w 1221584"/>
                <a:gd name="connsiteY270" fmla="*/ 61602 h 146244"/>
                <a:gd name="connsiteX271" fmla="*/ 815337 w 1221584"/>
                <a:gd name="connsiteY271" fmla="*/ 84541 h 146244"/>
                <a:gd name="connsiteX272" fmla="*/ 812311 w 1221584"/>
                <a:gd name="connsiteY272" fmla="*/ 91065 h 146244"/>
                <a:gd name="connsiteX273" fmla="*/ 806675 w 1221584"/>
                <a:gd name="connsiteY273" fmla="*/ 96754 h 146244"/>
                <a:gd name="connsiteX274" fmla="*/ 799396 w 1221584"/>
                <a:gd name="connsiteY274" fmla="*/ 100798 h 146244"/>
                <a:gd name="connsiteX275" fmla="*/ 791203 w 1221584"/>
                <a:gd name="connsiteY275" fmla="*/ 102312 h 146244"/>
                <a:gd name="connsiteX276" fmla="*/ 780505 w 1221584"/>
                <a:gd name="connsiteY276" fmla="*/ 99937 h 146244"/>
                <a:gd name="connsiteX277" fmla="*/ 898205 w 1221584"/>
                <a:gd name="connsiteY277" fmla="*/ 112333 h 146244"/>
                <a:gd name="connsiteX278" fmla="*/ 908119 w 1221584"/>
                <a:gd name="connsiteY278" fmla="*/ 108158 h 146244"/>
                <a:gd name="connsiteX279" fmla="*/ 915947 w 1221584"/>
                <a:gd name="connsiteY279" fmla="*/ 101842 h 146244"/>
                <a:gd name="connsiteX280" fmla="*/ 921322 w 1221584"/>
                <a:gd name="connsiteY280" fmla="*/ 93805 h 146244"/>
                <a:gd name="connsiteX281" fmla="*/ 909816 w 1221584"/>
                <a:gd name="connsiteY281" fmla="*/ 90621 h 146244"/>
                <a:gd name="connsiteX282" fmla="*/ 906241 w 1221584"/>
                <a:gd name="connsiteY282" fmla="*/ 96075 h 146244"/>
                <a:gd name="connsiteX283" fmla="*/ 900866 w 1221584"/>
                <a:gd name="connsiteY283" fmla="*/ 100172 h 146244"/>
                <a:gd name="connsiteX284" fmla="*/ 894343 w 1221584"/>
                <a:gd name="connsiteY284" fmla="*/ 102782 h 146244"/>
                <a:gd name="connsiteX285" fmla="*/ 887194 w 1221584"/>
                <a:gd name="connsiteY285" fmla="*/ 103773 h 146244"/>
                <a:gd name="connsiteX286" fmla="*/ 877410 w 1221584"/>
                <a:gd name="connsiteY286" fmla="*/ 101790 h 146244"/>
                <a:gd name="connsiteX287" fmla="*/ 869113 w 1221584"/>
                <a:gd name="connsiteY287" fmla="*/ 96336 h 146244"/>
                <a:gd name="connsiteX288" fmla="*/ 863190 w 1221584"/>
                <a:gd name="connsiteY288" fmla="*/ 87985 h 146244"/>
                <a:gd name="connsiteX289" fmla="*/ 860581 w 1221584"/>
                <a:gd name="connsiteY289" fmla="*/ 77208 h 146244"/>
                <a:gd name="connsiteX290" fmla="*/ 926305 w 1221584"/>
                <a:gd name="connsiteY290" fmla="*/ 77208 h 146244"/>
                <a:gd name="connsiteX291" fmla="*/ 926540 w 1221584"/>
                <a:gd name="connsiteY291" fmla="*/ 75094 h 146244"/>
                <a:gd name="connsiteX292" fmla="*/ 926540 w 1221584"/>
                <a:gd name="connsiteY292" fmla="*/ 72040 h 146244"/>
                <a:gd name="connsiteX293" fmla="*/ 923748 w 1221584"/>
                <a:gd name="connsiteY293" fmla="*/ 56774 h 146244"/>
                <a:gd name="connsiteX294" fmla="*/ 915764 w 1221584"/>
                <a:gd name="connsiteY294" fmla="*/ 43883 h 146244"/>
                <a:gd name="connsiteX295" fmla="*/ 887064 w 1221584"/>
                <a:gd name="connsiteY295" fmla="*/ 31670 h 146244"/>
                <a:gd name="connsiteX296" fmla="*/ 870678 w 1221584"/>
                <a:gd name="connsiteY296" fmla="*/ 34932 h 146244"/>
                <a:gd name="connsiteX297" fmla="*/ 857841 w 1221584"/>
                <a:gd name="connsiteY297" fmla="*/ 43804 h 146244"/>
                <a:gd name="connsiteX298" fmla="*/ 849466 w 1221584"/>
                <a:gd name="connsiteY298" fmla="*/ 56852 h 146244"/>
                <a:gd name="connsiteX299" fmla="*/ 846517 w 1221584"/>
                <a:gd name="connsiteY299" fmla="*/ 72510 h 146244"/>
                <a:gd name="connsiteX300" fmla="*/ 849466 w 1221584"/>
                <a:gd name="connsiteY300" fmla="*/ 88377 h 146244"/>
                <a:gd name="connsiteX301" fmla="*/ 857736 w 1221584"/>
                <a:gd name="connsiteY301" fmla="*/ 101425 h 146244"/>
                <a:gd name="connsiteX302" fmla="*/ 870495 w 1221584"/>
                <a:gd name="connsiteY302" fmla="*/ 110297 h 146244"/>
                <a:gd name="connsiteX303" fmla="*/ 886907 w 1221584"/>
                <a:gd name="connsiteY303" fmla="*/ 113560 h 146244"/>
                <a:gd name="connsiteX304" fmla="*/ 898283 w 1221584"/>
                <a:gd name="connsiteY304" fmla="*/ 112046 h 146244"/>
                <a:gd name="connsiteX305" fmla="*/ 860320 w 1221584"/>
                <a:gd name="connsiteY305" fmla="*/ 67108 h 146244"/>
                <a:gd name="connsiteX306" fmla="*/ 862929 w 1221584"/>
                <a:gd name="connsiteY306" fmla="*/ 56670 h 146244"/>
                <a:gd name="connsiteX307" fmla="*/ 876940 w 1221584"/>
                <a:gd name="connsiteY307" fmla="*/ 43230 h 146244"/>
                <a:gd name="connsiteX308" fmla="*/ 905249 w 1221584"/>
                <a:gd name="connsiteY308" fmla="*/ 48449 h 146244"/>
                <a:gd name="connsiteX309" fmla="*/ 911172 w 1221584"/>
                <a:gd name="connsiteY309" fmla="*/ 56592 h 146244"/>
                <a:gd name="connsiteX310" fmla="*/ 913990 w 1221584"/>
                <a:gd name="connsiteY310" fmla="*/ 67030 h 146244"/>
                <a:gd name="connsiteX311" fmla="*/ 980080 w 1221584"/>
                <a:gd name="connsiteY311" fmla="*/ 97458 h 146244"/>
                <a:gd name="connsiteX312" fmla="*/ 975619 w 1221584"/>
                <a:gd name="connsiteY312" fmla="*/ 99520 h 146244"/>
                <a:gd name="connsiteX313" fmla="*/ 968391 w 1221584"/>
                <a:gd name="connsiteY313" fmla="*/ 100798 h 146244"/>
                <a:gd name="connsiteX314" fmla="*/ 962338 w 1221584"/>
                <a:gd name="connsiteY314" fmla="*/ 98841 h 146244"/>
                <a:gd name="connsiteX315" fmla="*/ 959442 w 1221584"/>
                <a:gd name="connsiteY315" fmla="*/ 92448 h 146244"/>
                <a:gd name="connsiteX316" fmla="*/ 959442 w 1221584"/>
                <a:gd name="connsiteY316" fmla="*/ 43543 h 146244"/>
                <a:gd name="connsiteX317" fmla="*/ 977262 w 1221584"/>
                <a:gd name="connsiteY317" fmla="*/ 43543 h 146244"/>
                <a:gd name="connsiteX318" fmla="*/ 977262 w 1221584"/>
                <a:gd name="connsiteY318" fmla="*/ 33105 h 146244"/>
                <a:gd name="connsiteX319" fmla="*/ 959494 w 1221584"/>
                <a:gd name="connsiteY319" fmla="*/ 33105 h 146244"/>
                <a:gd name="connsiteX320" fmla="*/ 959494 w 1221584"/>
                <a:gd name="connsiteY320" fmla="*/ 6643 h 146244"/>
                <a:gd name="connsiteX321" fmla="*/ 945952 w 1221584"/>
                <a:gd name="connsiteY321" fmla="*/ 6643 h 146244"/>
                <a:gd name="connsiteX322" fmla="*/ 945952 w 1221584"/>
                <a:gd name="connsiteY322" fmla="*/ 33053 h 146244"/>
                <a:gd name="connsiteX323" fmla="*/ 935203 w 1221584"/>
                <a:gd name="connsiteY323" fmla="*/ 33053 h 146244"/>
                <a:gd name="connsiteX324" fmla="*/ 935203 w 1221584"/>
                <a:gd name="connsiteY324" fmla="*/ 43491 h 146244"/>
                <a:gd name="connsiteX325" fmla="*/ 945952 w 1221584"/>
                <a:gd name="connsiteY325" fmla="*/ 43491 h 146244"/>
                <a:gd name="connsiteX326" fmla="*/ 945952 w 1221584"/>
                <a:gd name="connsiteY326" fmla="*/ 96806 h 146244"/>
                <a:gd name="connsiteX327" fmla="*/ 951171 w 1221584"/>
                <a:gd name="connsiteY327" fmla="*/ 109358 h 146244"/>
                <a:gd name="connsiteX328" fmla="*/ 963773 w 1221584"/>
                <a:gd name="connsiteY328" fmla="*/ 113351 h 146244"/>
                <a:gd name="connsiteX329" fmla="*/ 969930 w 1221584"/>
                <a:gd name="connsiteY329" fmla="*/ 112829 h 146244"/>
                <a:gd name="connsiteX330" fmla="*/ 975410 w 1221584"/>
                <a:gd name="connsiteY330" fmla="*/ 111472 h 146244"/>
                <a:gd name="connsiteX331" fmla="*/ 979871 w 1221584"/>
                <a:gd name="connsiteY331" fmla="*/ 109802 h 146244"/>
                <a:gd name="connsiteX332" fmla="*/ 983055 w 1221584"/>
                <a:gd name="connsiteY332" fmla="*/ 108340 h 146244"/>
                <a:gd name="connsiteX333" fmla="*/ 1065974 w 1221584"/>
                <a:gd name="connsiteY333" fmla="*/ 64942 h 146244"/>
                <a:gd name="connsiteX334" fmla="*/ 1064669 w 1221584"/>
                <a:gd name="connsiteY334" fmla="*/ 51894 h 146244"/>
                <a:gd name="connsiteX335" fmla="*/ 1060495 w 1221584"/>
                <a:gd name="connsiteY335" fmla="*/ 41456 h 146244"/>
                <a:gd name="connsiteX336" fmla="*/ 1052667 w 1221584"/>
                <a:gd name="connsiteY336" fmla="*/ 34462 h 146244"/>
                <a:gd name="connsiteX337" fmla="*/ 1040822 w 1221584"/>
                <a:gd name="connsiteY337" fmla="*/ 31852 h 146244"/>
                <a:gd name="connsiteX338" fmla="*/ 1023236 w 1221584"/>
                <a:gd name="connsiteY338" fmla="*/ 36706 h 146244"/>
                <a:gd name="connsiteX339" fmla="*/ 1010503 w 1221584"/>
                <a:gd name="connsiteY339" fmla="*/ 50224 h 146244"/>
                <a:gd name="connsiteX340" fmla="*/ 1010503 w 1221584"/>
                <a:gd name="connsiteY340" fmla="*/ 1476 h 146244"/>
                <a:gd name="connsiteX341" fmla="*/ 997144 w 1221584"/>
                <a:gd name="connsiteY341" fmla="*/ 1476 h 146244"/>
                <a:gd name="connsiteX342" fmla="*/ 997144 w 1221584"/>
                <a:gd name="connsiteY342" fmla="*/ 112307 h 146244"/>
                <a:gd name="connsiteX343" fmla="*/ 1010503 w 1221584"/>
                <a:gd name="connsiteY343" fmla="*/ 112307 h 146244"/>
                <a:gd name="connsiteX344" fmla="*/ 1010503 w 1221584"/>
                <a:gd name="connsiteY344" fmla="*/ 64473 h 146244"/>
                <a:gd name="connsiteX345" fmla="*/ 1014495 w 1221584"/>
                <a:gd name="connsiteY345" fmla="*/ 56122 h 146244"/>
                <a:gd name="connsiteX346" fmla="*/ 1020574 w 1221584"/>
                <a:gd name="connsiteY346" fmla="*/ 49598 h 146244"/>
                <a:gd name="connsiteX347" fmla="*/ 1027932 w 1221584"/>
                <a:gd name="connsiteY347" fmla="*/ 45266 h 146244"/>
                <a:gd name="connsiteX348" fmla="*/ 1035760 w 1221584"/>
                <a:gd name="connsiteY348" fmla="*/ 43674 h 146244"/>
                <a:gd name="connsiteX349" fmla="*/ 1048205 w 1221584"/>
                <a:gd name="connsiteY349" fmla="*/ 49702 h 146244"/>
                <a:gd name="connsiteX350" fmla="*/ 1052433 w 1221584"/>
                <a:gd name="connsiteY350" fmla="*/ 67969 h 146244"/>
                <a:gd name="connsiteX351" fmla="*/ 1052433 w 1221584"/>
                <a:gd name="connsiteY351" fmla="*/ 112333 h 146244"/>
                <a:gd name="connsiteX352" fmla="*/ 1065974 w 1221584"/>
                <a:gd name="connsiteY352" fmla="*/ 112333 h 146244"/>
                <a:gd name="connsiteX353" fmla="*/ 1134699 w 1221584"/>
                <a:gd name="connsiteY353" fmla="*/ 112307 h 146244"/>
                <a:gd name="connsiteX354" fmla="*/ 1144666 w 1221584"/>
                <a:gd name="connsiteY354" fmla="*/ 108132 h 146244"/>
                <a:gd name="connsiteX355" fmla="*/ 1152494 w 1221584"/>
                <a:gd name="connsiteY355" fmla="*/ 101816 h 146244"/>
                <a:gd name="connsiteX356" fmla="*/ 1157869 w 1221584"/>
                <a:gd name="connsiteY356" fmla="*/ 93779 h 146244"/>
                <a:gd name="connsiteX357" fmla="*/ 1146362 w 1221584"/>
                <a:gd name="connsiteY357" fmla="*/ 90595 h 146244"/>
                <a:gd name="connsiteX358" fmla="*/ 1142762 w 1221584"/>
                <a:gd name="connsiteY358" fmla="*/ 96049 h 146244"/>
                <a:gd name="connsiteX359" fmla="*/ 1137543 w 1221584"/>
                <a:gd name="connsiteY359" fmla="*/ 100146 h 146244"/>
                <a:gd name="connsiteX360" fmla="*/ 1130994 w 1221584"/>
                <a:gd name="connsiteY360" fmla="*/ 102756 h 146244"/>
                <a:gd name="connsiteX361" fmla="*/ 1123845 w 1221584"/>
                <a:gd name="connsiteY361" fmla="*/ 103747 h 146244"/>
                <a:gd name="connsiteX362" fmla="*/ 1114061 w 1221584"/>
                <a:gd name="connsiteY362" fmla="*/ 101764 h 146244"/>
                <a:gd name="connsiteX363" fmla="*/ 1099867 w 1221584"/>
                <a:gd name="connsiteY363" fmla="*/ 87959 h 146244"/>
                <a:gd name="connsiteX364" fmla="*/ 1097258 w 1221584"/>
                <a:gd name="connsiteY364" fmla="*/ 77181 h 146244"/>
                <a:gd name="connsiteX365" fmla="*/ 1162983 w 1221584"/>
                <a:gd name="connsiteY365" fmla="*/ 77181 h 146244"/>
                <a:gd name="connsiteX366" fmla="*/ 1163191 w 1221584"/>
                <a:gd name="connsiteY366" fmla="*/ 75068 h 146244"/>
                <a:gd name="connsiteX367" fmla="*/ 1163191 w 1221584"/>
                <a:gd name="connsiteY367" fmla="*/ 72014 h 146244"/>
                <a:gd name="connsiteX368" fmla="*/ 1160374 w 1221584"/>
                <a:gd name="connsiteY368" fmla="*/ 56748 h 146244"/>
                <a:gd name="connsiteX369" fmla="*/ 1152416 w 1221584"/>
                <a:gd name="connsiteY369" fmla="*/ 43857 h 146244"/>
                <a:gd name="connsiteX370" fmla="*/ 1123715 w 1221584"/>
                <a:gd name="connsiteY370" fmla="*/ 31644 h 146244"/>
                <a:gd name="connsiteX371" fmla="*/ 1107329 w 1221584"/>
                <a:gd name="connsiteY371" fmla="*/ 34906 h 146244"/>
                <a:gd name="connsiteX372" fmla="*/ 1094492 w 1221584"/>
                <a:gd name="connsiteY372" fmla="*/ 43778 h 146244"/>
                <a:gd name="connsiteX373" fmla="*/ 1086169 w 1221584"/>
                <a:gd name="connsiteY373" fmla="*/ 56826 h 146244"/>
                <a:gd name="connsiteX374" fmla="*/ 1083194 w 1221584"/>
                <a:gd name="connsiteY374" fmla="*/ 72484 h 146244"/>
                <a:gd name="connsiteX375" fmla="*/ 1086169 w 1221584"/>
                <a:gd name="connsiteY375" fmla="*/ 88351 h 146244"/>
                <a:gd name="connsiteX376" fmla="*/ 1094440 w 1221584"/>
                <a:gd name="connsiteY376" fmla="*/ 101399 h 146244"/>
                <a:gd name="connsiteX377" fmla="*/ 1107173 w 1221584"/>
                <a:gd name="connsiteY377" fmla="*/ 110271 h 146244"/>
                <a:gd name="connsiteX378" fmla="*/ 1123584 w 1221584"/>
                <a:gd name="connsiteY378" fmla="*/ 113533 h 146244"/>
                <a:gd name="connsiteX379" fmla="*/ 1134934 w 1221584"/>
                <a:gd name="connsiteY379" fmla="*/ 112020 h 146244"/>
                <a:gd name="connsiteX380" fmla="*/ 1096997 w 1221584"/>
                <a:gd name="connsiteY380" fmla="*/ 67082 h 146244"/>
                <a:gd name="connsiteX381" fmla="*/ 1099606 w 1221584"/>
                <a:gd name="connsiteY381" fmla="*/ 56644 h 146244"/>
                <a:gd name="connsiteX382" fmla="*/ 1105372 w 1221584"/>
                <a:gd name="connsiteY382" fmla="*/ 48528 h 146244"/>
                <a:gd name="connsiteX383" fmla="*/ 1113669 w 1221584"/>
                <a:gd name="connsiteY383" fmla="*/ 43309 h 146244"/>
                <a:gd name="connsiteX384" fmla="*/ 1133682 w 1221584"/>
                <a:gd name="connsiteY384" fmla="*/ 43309 h 146244"/>
                <a:gd name="connsiteX385" fmla="*/ 1141979 w 1221584"/>
                <a:gd name="connsiteY385" fmla="*/ 48528 h 146244"/>
                <a:gd name="connsiteX386" fmla="*/ 1150667 w 1221584"/>
                <a:gd name="connsiteY386" fmla="*/ 67056 h 146244"/>
                <a:gd name="connsiteX387" fmla="*/ 1221584 w 1221584"/>
                <a:gd name="connsiteY387" fmla="*/ 32322 h 146244"/>
                <a:gd name="connsiteX388" fmla="*/ 1219758 w 1221584"/>
                <a:gd name="connsiteY388" fmla="*/ 32165 h 146244"/>
                <a:gd name="connsiteX389" fmla="*/ 1217149 w 1221584"/>
                <a:gd name="connsiteY389" fmla="*/ 32165 h 146244"/>
                <a:gd name="connsiteX390" fmla="*/ 1202877 w 1221584"/>
                <a:gd name="connsiteY390" fmla="*/ 37854 h 146244"/>
                <a:gd name="connsiteX391" fmla="*/ 1192101 w 1221584"/>
                <a:gd name="connsiteY391" fmla="*/ 51137 h 146244"/>
                <a:gd name="connsiteX392" fmla="*/ 1192101 w 1221584"/>
                <a:gd name="connsiteY392" fmla="*/ 32870 h 146244"/>
                <a:gd name="connsiteX393" fmla="*/ 1179655 w 1221584"/>
                <a:gd name="connsiteY393" fmla="*/ 32870 h 146244"/>
                <a:gd name="connsiteX394" fmla="*/ 1179655 w 1221584"/>
                <a:gd name="connsiteY394" fmla="*/ 112124 h 146244"/>
                <a:gd name="connsiteX395" fmla="*/ 1193014 w 1221584"/>
                <a:gd name="connsiteY395" fmla="*/ 112124 h 146244"/>
                <a:gd name="connsiteX396" fmla="*/ 1193014 w 1221584"/>
                <a:gd name="connsiteY396" fmla="*/ 63429 h 146244"/>
                <a:gd name="connsiteX397" fmla="*/ 1203894 w 1221584"/>
                <a:gd name="connsiteY397" fmla="*/ 49911 h 146244"/>
                <a:gd name="connsiteX398" fmla="*/ 1221532 w 1221584"/>
                <a:gd name="connsiteY398" fmla="*/ 44692 h 146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Lst>
              <a:rect l="l" t="t" r="r" b="b"/>
              <a:pathLst>
                <a:path w="1221584" h="146244">
                  <a:moveTo>
                    <a:pt x="24135" y="112307"/>
                  </a:moveTo>
                  <a:lnTo>
                    <a:pt x="24135" y="43543"/>
                  </a:lnTo>
                  <a:lnTo>
                    <a:pt x="45243" y="43543"/>
                  </a:lnTo>
                  <a:lnTo>
                    <a:pt x="45243" y="33105"/>
                  </a:lnTo>
                  <a:lnTo>
                    <a:pt x="24135" y="33105"/>
                  </a:lnTo>
                  <a:lnTo>
                    <a:pt x="24135" y="30991"/>
                  </a:lnTo>
                  <a:cubicBezTo>
                    <a:pt x="23822" y="25884"/>
                    <a:pt x="25048" y="20803"/>
                    <a:pt x="27657" y="16403"/>
                  </a:cubicBezTo>
                  <a:cubicBezTo>
                    <a:pt x="29953" y="13092"/>
                    <a:pt x="33789" y="11205"/>
                    <a:pt x="37807" y="11419"/>
                  </a:cubicBezTo>
                  <a:cubicBezTo>
                    <a:pt x="39894" y="11422"/>
                    <a:pt x="41956" y="11719"/>
                    <a:pt x="43965" y="12306"/>
                  </a:cubicBezTo>
                  <a:cubicBezTo>
                    <a:pt x="45817" y="12833"/>
                    <a:pt x="47591" y="13663"/>
                    <a:pt x="49183" y="14759"/>
                  </a:cubicBezTo>
                  <a:lnTo>
                    <a:pt x="52496" y="4869"/>
                  </a:lnTo>
                  <a:cubicBezTo>
                    <a:pt x="49939" y="3303"/>
                    <a:pt x="47200" y="2108"/>
                    <a:pt x="44304" y="1320"/>
                  </a:cubicBezTo>
                  <a:cubicBezTo>
                    <a:pt x="41303" y="459"/>
                    <a:pt x="38198" y="18"/>
                    <a:pt x="35067" y="15"/>
                  </a:cubicBezTo>
                  <a:cubicBezTo>
                    <a:pt x="28153" y="-243"/>
                    <a:pt x="21526" y="2867"/>
                    <a:pt x="17299" y="8366"/>
                  </a:cubicBezTo>
                  <a:cubicBezTo>
                    <a:pt x="12942" y="13916"/>
                    <a:pt x="10776" y="21604"/>
                    <a:pt x="10750" y="31435"/>
                  </a:cubicBezTo>
                  <a:lnTo>
                    <a:pt x="10750" y="33105"/>
                  </a:lnTo>
                  <a:lnTo>
                    <a:pt x="0" y="33105"/>
                  </a:lnTo>
                  <a:lnTo>
                    <a:pt x="0" y="43543"/>
                  </a:lnTo>
                  <a:lnTo>
                    <a:pt x="10750" y="43543"/>
                  </a:lnTo>
                  <a:lnTo>
                    <a:pt x="10750" y="112307"/>
                  </a:lnTo>
                  <a:close/>
                  <a:moveTo>
                    <a:pt x="109220" y="110480"/>
                  </a:moveTo>
                  <a:cubicBezTo>
                    <a:pt x="113995" y="108356"/>
                    <a:pt x="118300" y="105316"/>
                    <a:pt x="121900" y="101529"/>
                  </a:cubicBezTo>
                  <a:cubicBezTo>
                    <a:pt x="125475" y="97764"/>
                    <a:pt x="128240" y="93327"/>
                    <a:pt x="130093" y="88481"/>
                  </a:cubicBezTo>
                  <a:cubicBezTo>
                    <a:pt x="132024" y="83489"/>
                    <a:pt x="132989" y="78176"/>
                    <a:pt x="132963" y="72823"/>
                  </a:cubicBezTo>
                  <a:cubicBezTo>
                    <a:pt x="133015" y="67411"/>
                    <a:pt x="131998" y="62043"/>
                    <a:pt x="130015" y="57009"/>
                  </a:cubicBezTo>
                  <a:cubicBezTo>
                    <a:pt x="128136" y="52181"/>
                    <a:pt x="125344" y="47755"/>
                    <a:pt x="121822" y="43961"/>
                  </a:cubicBezTo>
                  <a:cubicBezTo>
                    <a:pt x="114334" y="36007"/>
                    <a:pt x="103845" y="31550"/>
                    <a:pt x="92913" y="31670"/>
                  </a:cubicBezTo>
                  <a:cubicBezTo>
                    <a:pt x="87355" y="31594"/>
                    <a:pt x="81849" y="32734"/>
                    <a:pt x="76762" y="35010"/>
                  </a:cubicBezTo>
                  <a:cubicBezTo>
                    <a:pt x="72013" y="37116"/>
                    <a:pt x="67708" y="40159"/>
                    <a:pt x="64160" y="43961"/>
                  </a:cubicBezTo>
                  <a:cubicBezTo>
                    <a:pt x="60637" y="47755"/>
                    <a:pt x="57845" y="52181"/>
                    <a:pt x="55967" y="57009"/>
                  </a:cubicBezTo>
                  <a:cubicBezTo>
                    <a:pt x="53958" y="62038"/>
                    <a:pt x="52940" y="67408"/>
                    <a:pt x="52992" y="72823"/>
                  </a:cubicBezTo>
                  <a:cubicBezTo>
                    <a:pt x="52966" y="78178"/>
                    <a:pt x="53958" y="83489"/>
                    <a:pt x="55888" y="88481"/>
                  </a:cubicBezTo>
                  <a:cubicBezTo>
                    <a:pt x="57715" y="93314"/>
                    <a:pt x="60481" y="97745"/>
                    <a:pt x="64003" y="101529"/>
                  </a:cubicBezTo>
                  <a:cubicBezTo>
                    <a:pt x="71465" y="109520"/>
                    <a:pt x="81980" y="113982"/>
                    <a:pt x="92913" y="113821"/>
                  </a:cubicBezTo>
                  <a:cubicBezTo>
                    <a:pt x="98522" y="113904"/>
                    <a:pt x="104080" y="112764"/>
                    <a:pt x="109220" y="110480"/>
                  </a:cubicBezTo>
                  <a:moveTo>
                    <a:pt x="68726" y="61367"/>
                  </a:moveTo>
                  <a:cubicBezTo>
                    <a:pt x="69978" y="57917"/>
                    <a:pt x="71883" y="54731"/>
                    <a:pt x="74309" y="51972"/>
                  </a:cubicBezTo>
                  <a:cubicBezTo>
                    <a:pt x="76657" y="49313"/>
                    <a:pt x="79475" y="47139"/>
                    <a:pt x="82658" y="45579"/>
                  </a:cubicBezTo>
                  <a:cubicBezTo>
                    <a:pt x="85842" y="44013"/>
                    <a:pt x="89364" y="43207"/>
                    <a:pt x="92913" y="43230"/>
                  </a:cubicBezTo>
                  <a:cubicBezTo>
                    <a:pt x="96461" y="43207"/>
                    <a:pt x="99957" y="43982"/>
                    <a:pt x="103140" y="45501"/>
                  </a:cubicBezTo>
                  <a:cubicBezTo>
                    <a:pt x="106323" y="47027"/>
                    <a:pt x="109194" y="49165"/>
                    <a:pt x="111568" y="51790"/>
                  </a:cubicBezTo>
                  <a:cubicBezTo>
                    <a:pt x="114047" y="54546"/>
                    <a:pt x="115978" y="57753"/>
                    <a:pt x="117256" y="61237"/>
                  </a:cubicBezTo>
                  <a:cubicBezTo>
                    <a:pt x="118665" y="64882"/>
                    <a:pt x="119369" y="68760"/>
                    <a:pt x="119343" y="72667"/>
                  </a:cubicBezTo>
                  <a:cubicBezTo>
                    <a:pt x="119369" y="76633"/>
                    <a:pt x="118665" y="80571"/>
                    <a:pt x="117256" y="84280"/>
                  </a:cubicBezTo>
                  <a:cubicBezTo>
                    <a:pt x="115978" y="87763"/>
                    <a:pt x="114047" y="90971"/>
                    <a:pt x="111568" y="93726"/>
                  </a:cubicBezTo>
                  <a:cubicBezTo>
                    <a:pt x="109194" y="96352"/>
                    <a:pt x="106323" y="98489"/>
                    <a:pt x="103140" y="100016"/>
                  </a:cubicBezTo>
                  <a:cubicBezTo>
                    <a:pt x="96644" y="103043"/>
                    <a:pt x="89155" y="103043"/>
                    <a:pt x="82658" y="100016"/>
                  </a:cubicBezTo>
                  <a:cubicBezTo>
                    <a:pt x="79501" y="98512"/>
                    <a:pt x="76657" y="96391"/>
                    <a:pt x="74309" y="93779"/>
                  </a:cubicBezTo>
                  <a:cubicBezTo>
                    <a:pt x="71883" y="91065"/>
                    <a:pt x="70004" y="87923"/>
                    <a:pt x="68726" y="84514"/>
                  </a:cubicBezTo>
                  <a:cubicBezTo>
                    <a:pt x="67317" y="80835"/>
                    <a:pt x="66612" y="76920"/>
                    <a:pt x="66638" y="72980"/>
                  </a:cubicBezTo>
                  <a:cubicBezTo>
                    <a:pt x="66612" y="69013"/>
                    <a:pt x="67317" y="65075"/>
                    <a:pt x="68726" y="61367"/>
                  </a:cubicBezTo>
                  <a:moveTo>
                    <a:pt x="192609" y="32661"/>
                  </a:moveTo>
                  <a:cubicBezTo>
                    <a:pt x="192035" y="32549"/>
                    <a:pt x="191434" y="32497"/>
                    <a:pt x="190834" y="32505"/>
                  </a:cubicBezTo>
                  <a:lnTo>
                    <a:pt x="188225" y="32505"/>
                  </a:lnTo>
                  <a:cubicBezTo>
                    <a:pt x="183033" y="32956"/>
                    <a:pt x="178075" y="34937"/>
                    <a:pt x="173979" y="38194"/>
                  </a:cubicBezTo>
                  <a:cubicBezTo>
                    <a:pt x="169413" y="41732"/>
                    <a:pt x="165734" y="46278"/>
                    <a:pt x="163203" y="51477"/>
                  </a:cubicBezTo>
                  <a:lnTo>
                    <a:pt x="163203" y="33209"/>
                  </a:lnTo>
                  <a:lnTo>
                    <a:pt x="150758" y="33209"/>
                  </a:lnTo>
                  <a:lnTo>
                    <a:pt x="150758" y="112463"/>
                  </a:lnTo>
                  <a:lnTo>
                    <a:pt x="164116" y="112463"/>
                  </a:lnTo>
                  <a:lnTo>
                    <a:pt x="164116" y="63429"/>
                  </a:lnTo>
                  <a:cubicBezTo>
                    <a:pt x="166099" y="57828"/>
                    <a:pt x="169935" y="53066"/>
                    <a:pt x="174971" y="49911"/>
                  </a:cubicBezTo>
                  <a:cubicBezTo>
                    <a:pt x="180267" y="46591"/>
                    <a:pt x="186373" y="44788"/>
                    <a:pt x="192635" y="44692"/>
                  </a:cubicBezTo>
                  <a:close/>
                  <a:moveTo>
                    <a:pt x="279442" y="99154"/>
                  </a:moveTo>
                  <a:lnTo>
                    <a:pt x="266083" y="66273"/>
                  </a:lnTo>
                  <a:lnTo>
                    <a:pt x="279598" y="33340"/>
                  </a:lnTo>
                  <a:lnTo>
                    <a:pt x="268509" y="33340"/>
                  </a:lnTo>
                  <a:lnTo>
                    <a:pt x="258803" y="58705"/>
                  </a:lnTo>
                  <a:lnTo>
                    <a:pt x="249097" y="33340"/>
                  </a:lnTo>
                  <a:lnTo>
                    <a:pt x="238008" y="33340"/>
                  </a:lnTo>
                  <a:lnTo>
                    <a:pt x="251654" y="66273"/>
                  </a:lnTo>
                  <a:lnTo>
                    <a:pt x="238321" y="99233"/>
                  </a:lnTo>
                  <a:lnTo>
                    <a:pt x="211003" y="33183"/>
                  </a:lnTo>
                  <a:lnTo>
                    <a:pt x="198245" y="33183"/>
                  </a:lnTo>
                  <a:lnTo>
                    <a:pt x="231955" y="112437"/>
                  </a:lnTo>
                  <a:lnTo>
                    <a:pt x="243044" y="112437"/>
                  </a:lnTo>
                  <a:lnTo>
                    <a:pt x="258699" y="73711"/>
                  </a:lnTo>
                  <a:lnTo>
                    <a:pt x="274614" y="112437"/>
                  </a:lnTo>
                  <a:lnTo>
                    <a:pt x="285834" y="112437"/>
                  </a:lnTo>
                  <a:lnTo>
                    <a:pt x="319518" y="33183"/>
                  </a:lnTo>
                  <a:lnTo>
                    <a:pt x="306707" y="33183"/>
                  </a:lnTo>
                  <a:close/>
                  <a:moveTo>
                    <a:pt x="369223" y="110141"/>
                  </a:moveTo>
                  <a:cubicBezTo>
                    <a:pt x="374546" y="107740"/>
                    <a:pt x="379164" y="104000"/>
                    <a:pt x="382634" y="99285"/>
                  </a:cubicBezTo>
                  <a:lnTo>
                    <a:pt x="382947" y="104922"/>
                  </a:lnTo>
                  <a:cubicBezTo>
                    <a:pt x="383208" y="107082"/>
                    <a:pt x="384199" y="109087"/>
                    <a:pt x="385765" y="110611"/>
                  </a:cubicBezTo>
                  <a:cubicBezTo>
                    <a:pt x="387461" y="112234"/>
                    <a:pt x="389731" y="113085"/>
                    <a:pt x="392079" y="112959"/>
                  </a:cubicBezTo>
                  <a:cubicBezTo>
                    <a:pt x="393044" y="112959"/>
                    <a:pt x="393984" y="112907"/>
                    <a:pt x="394949" y="112803"/>
                  </a:cubicBezTo>
                  <a:lnTo>
                    <a:pt x="398419" y="112359"/>
                  </a:lnTo>
                  <a:lnTo>
                    <a:pt x="398419" y="100825"/>
                  </a:lnTo>
                  <a:cubicBezTo>
                    <a:pt x="395601" y="100694"/>
                    <a:pt x="394193" y="99102"/>
                    <a:pt x="394193" y="95971"/>
                  </a:cubicBezTo>
                  <a:lnTo>
                    <a:pt x="394193" y="63664"/>
                  </a:lnTo>
                  <a:cubicBezTo>
                    <a:pt x="394193" y="53538"/>
                    <a:pt x="391296" y="45709"/>
                    <a:pt x="385478" y="40177"/>
                  </a:cubicBezTo>
                  <a:cubicBezTo>
                    <a:pt x="379659" y="34645"/>
                    <a:pt x="371545" y="31860"/>
                    <a:pt x="361082" y="31826"/>
                  </a:cubicBezTo>
                  <a:cubicBezTo>
                    <a:pt x="349993" y="32111"/>
                    <a:pt x="339270" y="35751"/>
                    <a:pt x="330294" y="42265"/>
                  </a:cubicBezTo>
                  <a:lnTo>
                    <a:pt x="334704" y="50929"/>
                  </a:lnTo>
                  <a:cubicBezTo>
                    <a:pt x="343470" y="44770"/>
                    <a:pt x="351898" y="41664"/>
                    <a:pt x="359882" y="41664"/>
                  </a:cubicBezTo>
                  <a:cubicBezTo>
                    <a:pt x="370397" y="40649"/>
                    <a:pt x="379738" y="48353"/>
                    <a:pt x="380755" y="58867"/>
                  </a:cubicBezTo>
                  <a:cubicBezTo>
                    <a:pt x="380886" y="60088"/>
                    <a:pt x="380886" y="61320"/>
                    <a:pt x="380755" y="62541"/>
                  </a:cubicBezTo>
                  <a:lnTo>
                    <a:pt x="380755" y="68909"/>
                  </a:lnTo>
                  <a:cubicBezTo>
                    <a:pt x="377389" y="67609"/>
                    <a:pt x="373893" y="66646"/>
                    <a:pt x="370319" y="66038"/>
                  </a:cubicBezTo>
                  <a:cubicBezTo>
                    <a:pt x="366457" y="65339"/>
                    <a:pt x="362543" y="64981"/>
                    <a:pt x="358630" y="64968"/>
                  </a:cubicBezTo>
                  <a:cubicBezTo>
                    <a:pt x="354090" y="64916"/>
                    <a:pt x="349550" y="65532"/>
                    <a:pt x="345192" y="66795"/>
                  </a:cubicBezTo>
                  <a:cubicBezTo>
                    <a:pt x="341409" y="67857"/>
                    <a:pt x="337809" y="69551"/>
                    <a:pt x="334573" y="71806"/>
                  </a:cubicBezTo>
                  <a:cubicBezTo>
                    <a:pt x="331703" y="73778"/>
                    <a:pt x="329329" y="76406"/>
                    <a:pt x="327659" y="79478"/>
                  </a:cubicBezTo>
                  <a:cubicBezTo>
                    <a:pt x="325989" y="82526"/>
                    <a:pt x="325154" y="85950"/>
                    <a:pt x="325206" y="89421"/>
                  </a:cubicBezTo>
                  <a:cubicBezTo>
                    <a:pt x="325154" y="92797"/>
                    <a:pt x="325885" y="96140"/>
                    <a:pt x="327294" y="99207"/>
                  </a:cubicBezTo>
                  <a:cubicBezTo>
                    <a:pt x="328624" y="102161"/>
                    <a:pt x="330529" y="104820"/>
                    <a:pt x="332877" y="107035"/>
                  </a:cubicBezTo>
                  <a:cubicBezTo>
                    <a:pt x="335330" y="109308"/>
                    <a:pt x="338200" y="111083"/>
                    <a:pt x="341331" y="112255"/>
                  </a:cubicBezTo>
                  <a:cubicBezTo>
                    <a:pt x="344671" y="113533"/>
                    <a:pt x="348193" y="114178"/>
                    <a:pt x="351768" y="114160"/>
                  </a:cubicBezTo>
                  <a:cubicBezTo>
                    <a:pt x="357768" y="114207"/>
                    <a:pt x="363691" y="112933"/>
                    <a:pt x="369145" y="110428"/>
                  </a:cubicBezTo>
                  <a:moveTo>
                    <a:pt x="348271" y="102938"/>
                  </a:moveTo>
                  <a:cubicBezTo>
                    <a:pt x="346236" y="102166"/>
                    <a:pt x="344383" y="101026"/>
                    <a:pt x="342766" y="99572"/>
                  </a:cubicBezTo>
                  <a:cubicBezTo>
                    <a:pt x="341200" y="98186"/>
                    <a:pt x="339948" y="96477"/>
                    <a:pt x="339113" y="94561"/>
                  </a:cubicBezTo>
                  <a:cubicBezTo>
                    <a:pt x="338226" y="92609"/>
                    <a:pt x="337783" y="90490"/>
                    <a:pt x="337809" y="88351"/>
                  </a:cubicBezTo>
                  <a:cubicBezTo>
                    <a:pt x="337809" y="83802"/>
                    <a:pt x="340209" y="79587"/>
                    <a:pt x="344123" y="77286"/>
                  </a:cubicBezTo>
                  <a:cubicBezTo>
                    <a:pt x="349002" y="74259"/>
                    <a:pt x="354690" y="72769"/>
                    <a:pt x="360430" y="73006"/>
                  </a:cubicBezTo>
                  <a:cubicBezTo>
                    <a:pt x="367344" y="72996"/>
                    <a:pt x="374180" y="74287"/>
                    <a:pt x="380625" y="76816"/>
                  </a:cubicBezTo>
                  <a:lnTo>
                    <a:pt x="380625" y="88507"/>
                  </a:lnTo>
                  <a:cubicBezTo>
                    <a:pt x="380495" y="90785"/>
                    <a:pt x="379477" y="92920"/>
                    <a:pt x="377755" y="94431"/>
                  </a:cubicBezTo>
                  <a:cubicBezTo>
                    <a:pt x="375328" y="97583"/>
                    <a:pt x="372093" y="100018"/>
                    <a:pt x="368388" y="101477"/>
                  </a:cubicBezTo>
                  <a:cubicBezTo>
                    <a:pt x="364187" y="103257"/>
                    <a:pt x="359673" y="104147"/>
                    <a:pt x="355107" y="104087"/>
                  </a:cubicBezTo>
                  <a:cubicBezTo>
                    <a:pt x="352785" y="104094"/>
                    <a:pt x="350463" y="103687"/>
                    <a:pt x="348271" y="102886"/>
                  </a:cubicBezTo>
                  <a:moveTo>
                    <a:pt x="458769" y="32896"/>
                  </a:moveTo>
                  <a:cubicBezTo>
                    <a:pt x="458169" y="32781"/>
                    <a:pt x="457543" y="32729"/>
                    <a:pt x="456943" y="32740"/>
                  </a:cubicBezTo>
                  <a:lnTo>
                    <a:pt x="454334" y="32740"/>
                  </a:lnTo>
                  <a:cubicBezTo>
                    <a:pt x="449115" y="33196"/>
                    <a:pt x="444132" y="35174"/>
                    <a:pt x="440035" y="38429"/>
                  </a:cubicBezTo>
                  <a:cubicBezTo>
                    <a:pt x="435469" y="41975"/>
                    <a:pt x="431817" y="46518"/>
                    <a:pt x="429286" y="51712"/>
                  </a:cubicBezTo>
                  <a:lnTo>
                    <a:pt x="429286" y="33444"/>
                  </a:lnTo>
                  <a:lnTo>
                    <a:pt x="416840" y="33444"/>
                  </a:lnTo>
                  <a:lnTo>
                    <a:pt x="416840" y="112698"/>
                  </a:lnTo>
                  <a:lnTo>
                    <a:pt x="430199" y="112698"/>
                  </a:lnTo>
                  <a:lnTo>
                    <a:pt x="430199" y="63429"/>
                  </a:lnTo>
                  <a:cubicBezTo>
                    <a:pt x="432182" y="57823"/>
                    <a:pt x="436018" y="53058"/>
                    <a:pt x="441053" y="49911"/>
                  </a:cubicBezTo>
                  <a:cubicBezTo>
                    <a:pt x="446350" y="46599"/>
                    <a:pt x="452455" y="44796"/>
                    <a:pt x="458717" y="44692"/>
                  </a:cubicBezTo>
                  <a:close/>
                  <a:moveTo>
                    <a:pt x="521233" y="109776"/>
                  </a:moveTo>
                  <a:cubicBezTo>
                    <a:pt x="526399" y="106936"/>
                    <a:pt x="530730" y="102766"/>
                    <a:pt x="533757" y="97693"/>
                  </a:cubicBezTo>
                  <a:lnTo>
                    <a:pt x="533757" y="104400"/>
                  </a:lnTo>
                  <a:cubicBezTo>
                    <a:pt x="533757" y="106788"/>
                    <a:pt x="534827" y="109045"/>
                    <a:pt x="536705" y="110532"/>
                  </a:cubicBezTo>
                  <a:cubicBezTo>
                    <a:pt x="538584" y="112247"/>
                    <a:pt x="541062" y="113181"/>
                    <a:pt x="543619" y="113142"/>
                  </a:cubicBezTo>
                  <a:cubicBezTo>
                    <a:pt x="544480" y="113145"/>
                    <a:pt x="545367" y="113092"/>
                    <a:pt x="546229" y="112985"/>
                  </a:cubicBezTo>
                  <a:lnTo>
                    <a:pt x="549620" y="112542"/>
                  </a:lnTo>
                  <a:lnTo>
                    <a:pt x="549620" y="101007"/>
                  </a:lnTo>
                  <a:cubicBezTo>
                    <a:pt x="546776" y="100877"/>
                    <a:pt x="545367" y="99285"/>
                    <a:pt x="545367" y="96153"/>
                  </a:cubicBezTo>
                  <a:lnTo>
                    <a:pt x="545367" y="1476"/>
                  </a:lnTo>
                  <a:lnTo>
                    <a:pt x="532009" y="1476"/>
                  </a:lnTo>
                  <a:lnTo>
                    <a:pt x="532009" y="48841"/>
                  </a:lnTo>
                  <a:cubicBezTo>
                    <a:pt x="528956" y="43982"/>
                    <a:pt x="524912" y="39843"/>
                    <a:pt x="520111" y="36706"/>
                  </a:cubicBezTo>
                  <a:cubicBezTo>
                    <a:pt x="515049" y="33355"/>
                    <a:pt x="509100" y="31610"/>
                    <a:pt x="503021" y="31696"/>
                  </a:cubicBezTo>
                  <a:cubicBezTo>
                    <a:pt x="497985" y="31649"/>
                    <a:pt x="493028" y="32763"/>
                    <a:pt x="488514" y="34958"/>
                  </a:cubicBezTo>
                  <a:cubicBezTo>
                    <a:pt x="484157" y="37105"/>
                    <a:pt x="480295" y="40125"/>
                    <a:pt x="477138" y="43830"/>
                  </a:cubicBezTo>
                  <a:cubicBezTo>
                    <a:pt x="473902" y="47695"/>
                    <a:pt x="471372" y="52116"/>
                    <a:pt x="469702" y="56879"/>
                  </a:cubicBezTo>
                  <a:cubicBezTo>
                    <a:pt x="467928" y="61980"/>
                    <a:pt x="467066" y="67346"/>
                    <a:pt x="467093" y="72745"/>
                  </a:cubicBezTo>
                  <a:cubicBezTo>
                    <a:pt x="467093" y="78092"/>
                    <a:pt x="468032" y="83395"/>
                    <a:pt x="469911" y="88403"/>
                  </a:cubicBezTo>
                  <a:cubicBezTo>
                    <a:pt x="471685" y="93197"/>
                    <a:pt x="474346" y="97620"/>
                    <a:pt x="477738" y="101451"/>
                  </a:cubicBezTo>
                  <a:cubicBezTo>
                    <a:pt x="481104" y="105217"/>
                    <a:pt x="485174" y="108259"/>
                    <a:pt x="489740" y="110402"/>
                  </a:cubicBezTo>
                  <a:cubicBezTo>
                    <a:pt x="494463" y="112657"/>
                    <a:pt x="499629" y="113800"/>
                    <a:pt x="504873" y="113742"/>
                  </a:cubicBezTo>
                  <a:cubicBezTo>
                    <a:pt x="510640" y="113734"/>
                    <a:pt x="516327" y="112244"/>
                    <a:pt x="521363" y="109410"/>
                  </a:cubicBezTo>
                  <a:moveTo>
                    <a:pt x="497385" y="99833"/>
                  </a:moveTo>
                  <a:cubicBezTo>
                    <a:pt x="494150" y="98319"/>
                    <a:pt x="491227" y="96182"/>
                    <a:pt x="488827" y="93544"/>
                  </a:cubicBezTo>
                  <a:cubicBezTo>
                    <a:pt x="486322" y="90825"/>
                    <a:pt x="484365" y="87654"/>
                    <a:pt x="483061" y="84201"/>
                  </a:cubicBezTo>
                  <a:cubicBezTo>
                    <a:pt x="481626" y="80610"/>
                    <a:pt x="480869" y="76772"/>
                    <a:pt x="480895" y="72902"/>
                  </a:cubicBezTo>
                  <a:cubicBezTo>
                    <a:pt x="480895" y="69157"/>
                    <a:pt x="481521" y="65438"/>
                    <a:pt x="482721" y="61889"/>
                  </a:cubicBezTo>
                  <a:cubicBezTo>
                    <a:pt x="483870" y="58421"/>
                    <a:pt x="485644" y="55188"/>
                    <a:pt x="487940" y="52338"/>
                  </a:cubicBezTo>
                  <a:cubicBezTo>
                    <a:pt x="490184" y="49579"/>
                    <a:pt x="492976" y="47306"/>
                    <a:pt x="496133" y="45657"/>
                  </a:cubicBezTo>
                  <a:cubicBezTo>
                    <a:pt x="499446" y="43924"/>
                    <a:pt x="503125" y="43029"/>
                    <a:pt x="506856" y="43048"/>
                  </a:cubicBezTo>
                  <a:cubicBezTo>
                    <a:pt x="509465" y="43068"/>
                    <a:pt x="512074" y="43564"/>
                    <a:pt x="514501" y="44509"/>
                  </a:cubicBezTo>
                  <a:cubicBezTo>
                    <a:pt x="517110" y="45469"/>
                    <a:pt x="519563" y="46787"/>
                    <a:pt x="521807" y="48423"/>
                  </a:cubicBezTo>
                  <a:cubicBezTo>
                    <a:pt x="524103" y="50125"/>
                    <a:pt x="526164" y="52116"/>
                    <a:pt x="527938" y="54347"/>
                  </a:cubicBezTo>
                  <a:cubicBezTo>
                    <a:pt x="529686" y="56513"/>
                    <a:pt x="531069" y="58956"/>
                    <a:pt x="532035" y="61576"/>
                  </a:cubicBezTo>
                  <a:lnTo>
                    <a:pt x="532035" y="84541"/>
                  </a:lnTo>
                  <a:cubicBezTo>
                    <a:pt x="531487" y="87067"/>
                    <a:pt x="530365" y="89431"/>
                    <a:pt x="528773" y="91456"/>
                  </a:cubicBezTo>
                  <a:cubicBezTo>
                    <a:pt x="527103" y="93635"/>
                    <a:pt x="525094" y="95551"/>
                    <a:pt x="522850" y="97145"/>
                  </a:cubicBezTo>
                  <a:cubicBezTo>
                    <a:pt x="520633" y="98745"/>
                    <a:pt x="518180" y="100026"/>
                    <a:pt x="515597" y="100955"/>
                  </a:cubicBezTo>
                  <a:cubicBezTo>
                    <a:pt x="513170" y="101816"/>
                    <a:pt x="510640" y="102276"/>
                    <a:pt x="508057" y="102312"/>
                  </a:cubicBezTo>
                  <a:cubicBezTo>
                    <a:pt x="504351" y="102351"/>
                    <a:pt x="500699" y="101537"/>
                    <a:pt x="497359" y="99937"/>
                  </a:cubicBezTo>
                  <a:moveTo>
                    <a:pt x="646942" y="97745"/>
                  </a:moveTo>
                  <a:cubicBezTo>
                    <a:pt x="645507" y="98554"/>
                    <a:pt x="644020" y="99246"/>
                    <a:pt x="642480" y="99807"/>
                  </a:cubicBezTo>
                  <a:cubicBezTo>
                    <a:pt x="640185" y="100686"/>
                    <a:pt x="637732" y="101119"/>
                    <a:pt x="635253" y="101086"/>
                  </a:cubicBezTo>
                  <a:cubicBezTo>
                    <a:pt x="633061" y="101138"/>
                    <a:pt x="630922" y="100449"/>
                    <a:pt x="629174" y="99128"/>
                  </a:cubicBezTo>
                  <a:cubicBezTo>
                    <a:pt x="627321" y="97521"/>
                    <a:pt x="626278" y="95185"/>
                    <a:pt x="626278" y="92735"/>
                  </a:cubicBezTo>
                  <a:lnTo>
                    <a:pt x="626278" y="43543"/>
                  </a:lnTo>
                  <a:lnTo>
                    <a:pt x="644046" y="43543"/>
                  </a:lnTo>
                  <a:lnTo>
                    <a:pt x="644046" y="33105"/>
                  </a:lnTo>
                  <a:lnTo>
                    <a:pt x="626278" y="33105"/>
                  </a:lnTo>
                  <a:lnTo>
                    <a:pt x="626278" y="6643"/>
                  </a:lnTo>
                  <a:lnTo>
                    <a:pt x="612919" y="6643"/>
                  </a:lnTo>
                  <a:lnTo>
                    <a:pt x="612919" y="33053"/>
                  </a:lnTo>
                  <a:lnTo>
                    <a:pt x="602169" y="33053"/>
                  </a:lnTo>
                  <a:lnTo>
                    <a:pt x="602169" y="43491"/>
                  </a:lnTo>
                  <a:lnTo>
                    <a:pt x="612919" y="43491"/>
                  </a:lnTo>
                  <a:lnTo>
                    <a:pt x="612919" y="96806"/>
                  </a:lnTo>
                  <a:cubicBezTo>
                    <a:pt x="612527" y="101589"/>
                    <a:pt x="614458" y="106266"/>
                    <a:pt x="618137" y="109358"/>
                  </a:cubicBezTo>
                  <a:cubicBezTo>
                    <a:pt x="621764" y="112046"/>
                    <a:pt x="626199" y="113453"/>
                    <a:pt x="630713" y="113351"/>
                  </a:cubicBezTo>
                  <a:cubicBezTo>
                    <a:pt x="632774" y="113353"/>
                    <a:pt x="634836" y="113179"/>
                    <a:pt x="636871" y="112829"/>
                  </a:cubicBezTo>
                  <a:cubicBezTo>
                    <a:pt x="638723" y="112508"/>
                    <a:pt x="640576" y="112056"/>
                    <a:pt x="642376" y="111472"/>
                  </a:cubicBezTo>
                  <a:cubicBezTo>
                    <a:pt x="644020" y="110898"/>
                    <a:pt x="645507" y="110350"/>
                    <a:pt x="646838" y="109802"/>
                  </a:cubicBezTo>
                  <a:cubicBezTo>
                    <a:pt x="648169" y="109254"/>
                    <a:pt x="649212" y="108758"/>
                    <a:pt x="649995" y="108340"/>
                  </a:cubicBezTo>
                  <a:close/>
                  <a:moveTo>
                    <a:pt x="713972" y="110506"/>
                  </a:moveTo>
                  <a:cubicBezTo>
                    <a:pt x="718720" y="108364"/>
                    <a:pt x="723026" y="105324"/>
                    <a:pt x="726626" y="101555"/>
                  </a:cubicBezTo>
                  <a:cubicBezTo>
                    <a:pt x="730175" y="97774"/>
                    <a:pt x="732966" y="93343"/>
                    <a:pt x="734819" y="88507"/>
                  </a:cubicBezTo>
                  <a:cubicBezTo>
                    <a:pt x="736749" y="83512"/>
                    <a:pt x="737715" y="78202"/>
                    <a:pt x="737715" y="72849"/>
                  </a:cubicBezTo>
                  <a:cubicBezTo>
                    <a:pt x="737741" y="67437"/>
                    <a:pt x="736724" y="62069"/>
                    <a:pt x="734741" y="57035"/>
                  </a:cubicBezTo>
                  <a:cubicBezTo>
                    <a:pt x="732836" y="52218"/>
                    <a:pt x="730070" y="47794"/>
                    <a:pt x="726548" y="43987"/>
                  </a:cubicBezTo>
                  <a:cubicBezTo>
                    <a:pt x="722947" y="40190"/>
                    <a:pt x="718642" y="37147"/>
                    <a:pt x="713867" y="35036"/>
                  </a:cubicBezTo>
                  <a:cubicBezTo>
                    <a:pt x="708753" y="32768"/>
                    <a:pt x="703222" y="31628"/>
                    <a:pt x="697638" y="31696"/>
                  </a:cubicBezTo>
                  <a:cubicBezTo>
                    <a:pt x="692055" y="31623"/>
                    <a:pt x="686549" y="32763"/>
                    <a:pt x="681461" y="35036"/>
                  </a:cubicBezTo>
                  <a:cubicBezTo>
                    <a:pt x="676713" y="37152"/>
                    <a:pt x="672434" y="40195"/>
                    <a:pt x="668859" y="43987"/>
                  </a:cubicBezTo>
                  <a:cubicBezTo>
                    <a:pt x="665337" y="47794"/>
                    <a:pt x="662571" y="52218"/>
                    <a:pt x="660667" y="57035"/>
                  </a:cubicBezTo>
                  <a:cubicBezTo>
                    <a:pt x="658684" y="62069"/>
                    <a:pt x="657666" y="67437"/>
                    <a:pt x="657692" y="72849"/>
                  </a:cubicBezTo>
                  <a:cubicBezTo>
                    <a:pt x="657692" y="78202"/>
                    <a:pt x="658657" y="83512"/>
                    <a:pt x="660588" y="88507"/>
                  </a:cubicBezTo>
                  <a:cubicBezTo>
                    <a:pt x="662441" y="93330"/>
                    <a:pt x="665206" y="97758"/>
                    <a:pt x="668703" y="101555"/>
                  </a:cubicBezTo>
                  <a:cubicBezTo>
                    <a:pt x="672277" y="105339"/>
                    <a:pt x="676556" y="108382"/>
                    <a:pt x="681305" y="110506"/>
                  </a:cubicBezTo>
                  <a:cubicBezTo>
                    <a:pt x="691741" y="114958"/>
                    <a:pt x="703535" y="114958"/>
                    <a:pt x="713972" y="110506"/>
                  </a:cubicBezTo>
                  <a:moveTo>
                    <a:pt x="673425" y="61393"/>
                  </a:moveTo>
                  <a:cubicBezTo>
                    <a:pt x="674704" y="57941"/>
                    <a:pt x="676608" y="54754"/>
                    <a:pt x="679035" y="51999"/>
                  </a:cubicBezTo>
                  <a:cubicBezTo>
                    <a:pt x="681357" y="49345"/>
                    <a:pt x="684201" y="47173"/>
                    <a:pt x="687358" y="45605"/>
                  </a:cubicBezTo>
                  <a:cubicBezTo>
                    <a:pt x="690567" y="44039"/>
                    <a:pt x="694064" y="43235"/>
                    <a:pt x="697638" y="43256"/>
                  </a:cubicBezTo>
                  <a:cubicBezTo>
                    <a:pt x="701187" y="43233"/>
                    <a:pt x="704683" y="44008"/>
                    <a:pt x="707866" y="45527"/>
                  </a:cubicBezTo>
                  <a:cubicBezTo>
                    <a:pt x="711075" y="47046"/>
                    <a:pt x="713919" y="49183"/>
                    <a:pt x="716294" y="51816"/>
                  </a:cubicBezTo>
                  <a:cubicBezTo>
                    <a:pt x="718773" y="54579"/>
                    <a:pt x="720703" y="57784"/>
                    <a:pt x="721982" y="61263"/>
                  </a:cubicBezTo>
                  <a:cubicBezTo>
                    <a:pt x="723364" y="64916"/>
                    <a:pt x="724043" y="68791"/>
                    <a:pt x="724017" y="72693"/>
                  </a:cubicBezTo>
                  <a:cubicBezTo>
                    <a:pt x="724043" y="76654"/>
                    <a:pt x="723364" y="80592"/>
                    <a:pt x="721982" y="84306"/>
                  </a:cubicBezTo>
                  <a:cubicBezTo>
                    <a:pt x="720703" y="87784"/>
                    <a:pt x="718773" y="90989"/>
                    <a:pt x="716294" y="93753"/>
                  </a:cubicBezTo>
                  <a:cubicBezTo>
                    <a:pt x="713919" y="96386"/>
                    <a:pt x="711075" y="98523"/>
                    <a:pt x="707866" y="100042"/>
                  </a:cubicBezTo>
                  <a:cubicBezTo>
                    <a:pt x="704683" y="101561"/>
                    <a:pt x="701187" y="102336"/>
                    <a:pt x="697638" y="102312"/>
                  </a:cubicBezTo>
                  <a:cubicBezTo>
                    <a:pt x="694090" y="102333"/>
                    <a:pt x="690567" y="101558"/>
                    <a:pt x="687358" y="100042"/>
                  </a:cubicBezTo>
                  <a:cubicBezTo>
                    <a:pt x="684201" y="98531"/>
                    <a:pt x="681383" y="96412"/>
                    <a:pt x="679035" y="93805"/>
                  </a:cubicBezTo>
                  <a:cubicBezTo>
                    <a:pt x="676608" y="91091"/>
                    <a:pt x="674704" y="87951"/>
                    <a:pt x="673425" y="84541"/>
                  </a:cubicBezTo>
                  <a:cubicBezTo>
                    <a:pt x="672016" y="80858"/>
                    <a:pt x="671312" y="76947"/>
                    <a:pt x="671364" y="73006"/>
                  </a:cubicBezTo>
                  <a:cubicBezTo>
                    <a:pt x="671338" y="69042"/>
                    <a:pt x="672016" y="65104"/>
                    <a:pt x="673425" y="61393"/>
                  </a:cubicBezTo>
                  <a:moveTo>
                    <a:pt x="795352" y="112176"/>
                  </a:moveTo>
                  <a:cubicBezTo>
                    <a:pt x="798091" y="111493"/>
                    <a:pt x="800726" y="110449"/>
                    <a:pt x="803179" y="109071"/>
                  </a:cubicBezTo>
                  <a:cubicBezTo>
                    <a:pt x="808136" y="106268"/>
                    <a:pt x="812311" y="102265"/>
                    <a:pt x="815337" y="97432"/>
                  </a:cubicBezTo>
                  <a:lnTo>
                    <a:pt x="815337" y="111420"/>
                  </a:lnTo>
                  <a:cubicBezTo>
                    <a:pt x="815442" y="115131"/>
                    <a:pt x="814685" y="118815"/>
                    <a:pt x="813146" y="122197"/>
                  </a:cubicBezTo>
                  <a:cubicBezTo>
                    <a:pt x="811763" y="125112"/>
                    <a:pt x="809754" y="127701"/>
                    <a:pt x="807301" y="129791"/>
                  </a:cubicBezTo>
                  <a:cubicBezTo>
                    <a:pt x="804771" y="131850"/>
                    <a:pt x="801848" y="133393"/>
                    <a:pt x="798717" y="134332"/>
                  </a:cubicBezTo>
                  <a:cubicBezTo>
                    <a:pt x="795325" y="135360"/>
                    <a:pt x="791803" y="135872"/>
                    <a:pt x="788280" y="135846"/>
                  </a:cubicBezTo>
                  <a:cubicBezTo>
                    <a:pt x="782723" y="135901"/>
                    <a:pt x="777244" y="134705"/>
                    <a:pt x="772208" y="132349"/>
                  </a:cubicBezTo>
                  <a:cubicBezTo>
                    <a:pt x="767277" y="130060"/>
                    <a:pt x="763076" y="126446"/>
                    <a:pt x="760076" y="121910"/>
                  </a:cubicBezTo>
                  <a:lnTo>
                    <a:pt x="752248" y="128748"/>
                  </a:lnTo>
                  <a:cubicBezTo>
                    <a:pt x="755849" y="134074"/>
                    <a:pt x="760650" y="138474"/>
                    <a:pt x="766285" y="141587"/>
                  </a:cubicBezTo>
                  <a:cubicBezTo>
                    <a:pt x="773095" y="144930"/>
                    <a:pt x="780636" y="146516"/>
                    <a:pt x="788229" y="146206"/>
                  </a:cubicBezTo>
                  <a:cubicBezTo>
                    <a:pt x="793525" y="146237"/>
                    <a:pt x="798795" y="145473"/>
                    <a:pt x="803884" y="143936"/>
                  </a:cubicBezTo>
                  <a:cubicBezTo>
                    <a:pt x="808554" y="142534"/>
                    <a:pt x="812911" y="140269"/>
                    <a:pt x="816720" y="137255"/>
                  </a:cubicBezTo>
                  <a:cubicBezTo>
                    <a:pt x="820373" y="134319"/>
                    <a:pt x="823322" y="130611"/>
                    <a:pt x="825357" y="126399"/>
                  </a:cubicBezTo>
                  <a:cubicBezTo>
                    <a:pt x="827575" y="121728"/>
                    <a:pt x="828671" y="116610"/>
                    <a:pt x="828566" y="111446"/>
                  </a:cubicBezTo>
                  <a:lnTo>
                    <a:pt x="828566" y="33157"/>
                  </a:lnTo>
                  <a:lnTo>
                    <a:pt x="816720" y="33157"/>
                  </a:lnTo>
                  <a:lnTo>
                    <a:pt x="816720" y="48815"/>
                  </a:lnTo>
                  <a:cubicBezTo>
                    <a:pt x="813459" y="43943"/>
                    <a:pt x="809284" y="39765"/>
                    <a:pt x="804405" y="36524"/>
                  </a:cubicBezTo>
                  <a:cubicBezTo>
                    <a:pt x="799265" y="33199"/>
                    <a:pt x="793238" y="31508"/>
                    <a:pt x="787106" y="31670"/>
                  </a:cubicBezTo>
                  <a:cubicBezTo>
                    <a:pt x="781940" y="31612"/>
                    <a:pt x="776827" y="32727"/>
                    <a:pt x="772156" y="34932"/>
                  </a:cubicBezTo>
                  <a:cubicBezTo>
                    <a:pt x="767720" y="37069"/>
                    <a:pt x="763781" y="40088"/>
                    <a:pt x="760545" y="43804"/>
                  </a:cubicBezTo>
                  <a:cubicBezTo>
                    <a:pt x="757258" y="47656"/>
                    <a:pt x="754727" y="52079"/>
                    <a:pt x="753031" y="56852"/>
                  </a:cubicBezTo>
                  <a:cubicBezTo>
                    <a:pt x="751257" y="61954"/>
                    <a:pt x="750396" y="67320"/>
                    <a:pt x="750422" y="72719"/>
                  </a:cubicBezTo>
                  <a:cubicBezTo>
                    <a:pt x="750396" y="77886"/>
                    <a:pt x="751283" y="83017"/>
                    <a:pt x="753031" y="87881"/>
                  </a:cubicBezTo>
                  <a:cubicBezTo>
                    <a:pt x="754727" y="92604"/>
                    <a:pt x="757284" y="96981"/>
                    <a:pt x="760545" y="100798"/>
                  </a:cubicBezTo>
                  <a:cubicBezTo>
                    <a:pt x="763781" y="104525"/>
                    <a:pt x="767720" y="107568"/>
                    <a:pt x="772156" y="109749"/>
                  </a:cubicBezTo>
                  <a:cubicBezTo>
                    <a:pt x="779357" y="113210"/>
                    <a:pt x="787550" y="114014"/>
                    <a:pt x="795299" y="112020"/>
                  </a:cubicBezTo>
                  <a:moveTo>
                    <a:pt x="780375" y="99781"/>
                  </a:moveTo>
                  <a:cubicBezTo>
                    <a:pt x="777140" y="98267"/>
                    <a:pt x="774217" y="96130"/>
                    <a:pt x="771791" y="93492"/>
                  </a:cubicBezTo>
                  <a:cubicBezTo>
                    <a:pt x="766703" y="87886"/>
                    <a:pt x="763911" y="80574"/>
                    <a:pt x="763963" y="73006"/>
                  </a:cubicBezTo>
                  <a:cubicBezTo>
                    <a:pt x="763963" y="69313"/>
                    <a:pt x="764589" y="65647"/>
                    <a:pt x="765763" y="62150"/>
                  </a:cubicBezTo>
                  <a:cubicBezTo>
                    <a:pt x="766938" y="58661"/>
                    <a:pt x="768686" y="55402"/>
                    <a:pt x="770982" y="52521"/>
                  </a:cubicBezTo>
                  <a:cubicBezTo>
                    <a:pt x="773174" y="49705"/>
                    <a:pt x="775939" y="47377"/>
                    <a:pt x="779096" y="45683"/>
                  </a:cubicBezTo>
                  <a:cubicBezTo>
                    <a:pt x="782436" y="43911"/>
                    <a:pt x="786193" y="43014"/>
                    <a:pt x="789976" y="43074"/>
                  </a:cubicBezTo>
                  <a:cubicBezTo>
                    <a:pt x="792638" y="43074"/>
                    <a:pt x="795299" y="43533"/>
                    <a:pt x="797804" y="44431"/>
                  </a:cubicBezTo>
                  <a:cubicBezTo>
                    <a:pt x="800387" y="45344"/>
                    <a:pt x="802840" y="46657"/>
                    <a:pt x="805031" y="48319"/>
                  </a:cubicBezTo>
                  <a:cubicBezTo>
                    <a:pt x="807249" y="50000"/>
                    <a:pt x="809258" y="51954"/>
                    <a:pt x="811007" y="54138"/>
                  </a:cubicBezTo>
                  <a:cubicBezTo>
                    <a:pt x="812781" y="56422"/>
                    <a:pt x="814242" y="58932"/>
                    <a:pt x="815337" y="61602"/>
                  </a:cubicBezTo>
                  <a:lnTo>
                    <a:pt x="815337" y="84541"/>
                  </a:lnTo>
                  <a:cubicBezTo>
                    <a:pt x="814764" y="86894"/>
                    <a:pt x="813746" y="89113"/>
                    <a:pt x="812311" y="91065"/>
                  </a:cubicBezTo>
                  <a:cubicBezTo>
                    <a:pt x="810746" y="93241"/>
                    <a:pt x="808841" y="95162"/>
                    <a:pt x="806675" y="96754"/>
                  </a:cubicBezTo>
                  <a:cubicBezTo>
                    <a:pt x="804457" y="98442"/>
                    <a:pt x="802005" y="99804"/>
                    <a:pt x="799396" y="100798"/>
                  </a:cubicBezTo>
                  <a:cubicBezTo>
                    <a:pt x="796786" y="101808"/>
                    <a:pt x="793995" y="102322"/>
                    <a:pt x="791203" y="102312"/>
                  </a:cubicBezTo>
                  <a:cubicBezTo>
                    <a:pt x="787498" y="102354"/>
                    <a:pt x="783845" y="101540"/>
                    <a:pt x="780505" y="99937"/>
                  </a:cubicBezTo>
                  <a:moveTo>
                    <a:pt x="898205" y="112333"/>
                  </a:moveTo>
                  <a:cubicBezTo>
                    <a:pt x="901675" y="111391"/>
                    <a:pt x="905015" y="109987"/>
                    <a:pt x="908119" y="108158"/>
                  </a:cubicBezTo>
                  <a:cubicBezTo>
                    <a:pt x="911016" y="106435"/>
                    <a:pt x="913651" y="104308"/>
                    <a:pt x="915947" y="101842"/>
                  </a:cubicBezTo>
                  <a:cubicBezTo>
                    <a:pt x="918191" y="99494"/>
                    <a:pt x="920017" y="96774"/>
                    <a:pt x="921322" y="93805"/>
                  </a:cubicBezTo>
                  <a:lnTo>
                    <a:pt x="909816" y="90621"/>
                  </a:lnTo>
                  <a:cubicBezTo>
                    <a:pt x="909007" y="92662"/>
                    <a:pt x="907780" y="94515"/>
                    <a:pt x="906241" y="96075"/>
                  </a:cubicBezTo>
                  <a:cubicBezTo>
                    <a:pt x="904676" y="97714"/>
                    <a:pt x="902849" y="99094"/>
                    <a:pt x="900866" y="100172"/>
                  </a:cubicBezTo>
                  <a:cubicBezTo>
                    <a:pt x="898805" y="101289"/>
                    <a:pt x="896613" y="102166"/>
                    <a:pt x="894343" y="102782"/>
                  </a:cubicBezTo>
                  <a:cubicBezTo>
                    <a:pt x="892021" y="103450"/>
                    <a:pt x="889621" y="103784"/>
                    <a:pt x="887194" y="103773"/>
                  </a:cubicBezTo>
                  <a:cubicBezTo>
                    <a:pt x="883828" y="103794"/>
                    <a:pt x="880489" y="103118"/>
                    <a:pt x="877410" y="101790"/>
                  </a:cubicBezTo>
                  <a:cubicBezTo>
                    <a:pt x="874331" y="100493"/>
                    <a:pt x="871513" y="98643"/>
                    <a:pt x="869113" y="96336"/>
                  </a:cubicBezTo>
                  <a:cubicBezTo>
                    <a:pt x="866660" y="93930"/>
                    <a:pt x="864651" y="91101"/>
                    <a:pt x="863190" y="87985"/>
                  </a:cubicBezTo>
                  <a:cubicBezTo>
                    <a:pt x="861676" y="84577"/>
                    <a:pt x="860789" y="80929"/>
                    <a:pt x="860581" y="77208"/>
                  </a:cubicBezTo>
                  <a:lnTo>
                    <a:pt x="926305" y="77208"/>
                  </a:lnTo>
                  <a:cubicBezTo>
                    <a:pt x="926436" y="76508"/>
                    <a:pt x="926514" y="75804"/>
                    <a:pt x="926540" y="75094"/>
                  </a:cubicBezTo>
                  <a:cubicBezTo>
                    <a:pt x="926540" y="74180"/>
                    <a:pt x="926540" y="73163"/>
                    <a:pt x="926540" y="72040"/>
                  </a:cubicBezTo>
                  <a:cubicBezTo>
                    <a:pt x="926566" y="66824"/>
                    <a:pt x="925601" y="61649"/>
                    <a:pt x="923748" y="56774"/>
                  </a:cubicBezTo>
                  <a:cubicBezTo>
                    <a:pt x="921948" y="52004"/>
                    <a:pt x="919235" y="47627"/>
                    <a:pt x="915764" y="43883"/>
                  </a:cubicBezTo>
                  <a:cubicBezTo>
                    <a:pt x="908328" y="35973"/>
                    <a:pt x="897918" y="31542"/>
                    <a:pt x="887064" y="31670"/>
                  </a:cubicBezTo>
                  <a:cubicBezTo>
                    <a:pt x="881428" y="31602"/>
                    <a:pt x="875844" y="32713"/>
                    <a:pt x="870678" y="34932"/>
                  </a:cubicBezTo>
                  <a:cubicBezTo>
                    <a:pt x="865851" y="36993"/>
                    <a:pt x="861468" y="40010"/>
                    <a:pt x="857841" y="43804"/>
                  </a:cubicBezTo>
                  <a:cubicBezTo>
                    <a:pt x="854240" y="47573"/>
                    <a:pt x="851396" y="52004"/>
                    <a:pt x="849466" y="56852"/>
                  </a:cubicBezTo>
                  <a:cubicBezTo>
                    <a:pt x="847509" y="61842"/>
                    <a:pt x="846517" y="67153"/>
                    <a:pt x="846517" y="72510"/>
                  </a:cubicBezTo>
                  <a:cubicBezTo>
                    <a:pt x="846517" y="77936"/>
                    <a:pt x="847509" y="83317"/>
                    <a:pt x="849466" y="88377"/>
                  </a:cubicBezTo>
                  <a:cubicBezTo>
                    <a:pt x="851370" y="93210"/>
                    <a:pt x="854188" y="97636"/>
                    <a:pt x="857736" y="101425"/>
                  </a:cubicBezTo>
                  <a:cubicBezTo>
                    <a:pt x="861337" y="105211"/>
                    <a:pt x="865694" y="108228"/>
                    <a:pt x="870495" y="110297"/>
                  </a:cubicBezTo>
                  <a:cubicBezTo>
                    <a:pt x="875687" y="112513"/>
                    <a:pt x="881271" y="113625"/>
                    <a:pt x="886907" y="113560"/>
                  </a:cubicBezTo>
                  <a:cubicBezTo>
                    <a:pt x="890742" y="113575"/>
                    <a:pt x="894578" y="113066"/>
                    <a:pt x="898283" y="112046"/>
                  </a:cubicBezTo>
                  <a:moveTo>
                    <a:pt x="860320" y="67108"/>
                  </a:moveTo>
                  <a:cubicBezTo>
                    <a:pt x="860554" y="63499"/>
                    <a:pt x="861442" y="59963"/>
                    <a:pt x="862929" y="56670"/>
                  </a:cubicBezTo>
                  <a:cubicBezTo>
                    <a:pt x="865694" y="50545"/>
                    <a:pt x="870704" y="45730"/>
                    <a:pt x="876940" y="43230"/>
                  </a:cubicBezTo>
                  <a:cubicBezTo>
                    <a:pt x="886594" y="39342"/>
                    <a:pt x="897631" y="41375"/>
                    <a:pt x="905249" y="48449"/>
                  </a:cubicBezTo>
                  <a:cubicBezTo>
                    <a:pt x="907702" y="50775"/>
                    <a:pt x="909711" y="53536"/>
                    <a:pt x="911172" y="56592"/>
                  </a:cubicBezTo>
                  <a:cubicBezTo>
                    <a:pt x="912764" y="59856"/>
                    <a:pt x="913729" y="63403"/>
                    <a:pt x="913990" y="67030"/>
                  </a:cubicBezTo>
                  <a:close/>
                  <a:moveTo>
                    <a:pt x="980080" y="97458"/>
                  </a:moveTo>
                  <a:cubicBezTo>
                    <a:pt x="978645" y="98272"/>
                    <a:pt x="977158" y="98964"/>
                    <a:pt x="975619" y="99520"/>
                  </a:cubicBezTo>
                  <a:cubicBezTo>
                    <a:pt x="973322" y="100399"/>
                    <a:pt x="970870" y="100832"/>
                    <a:pt x="968391" y="100798"/>
                  </a:cubicBezTo>
                  <a:cubicBezTo>
                    <a:pt x="966199" y="100848"/>
                    <a:pt x="964086" y="100157"/>
                    <a:pt x="962338" y="98841"/>
                  </a:cubicBezTo>
                  <a:cubicBezTo>
                    <a:pt x="960459" y="97255"/>
                    <a:pt x="959390" y="94906"/>
                    <a:pt x="959442" y="92448"/>
                  </a:cubicBezTo>
                  <a:lnTo>
                    <a:pt x="959442" y="43543"/>
                  </a:lnTo>
                  <a:lnTo>
                    <a:pt x="977262" y="43543"/>
                  </a:lnTo>
                  <a:lnTo>
                    <a:pt x="977262" y="33105"/>
                  </a:lnTo>
                  <a:lnTo>
                    <a:pt x="959494" y="33105"/>
                  </a:lnTo>
                  <a:lnTo>
                    <a:pt x="959494" y="6643"/>
                  </a:lnTo>
                  <a:lnTo>
                    <a:pt x="945952" y="6643"/>
                  </a:lnTo>
                  <a:lnTo>
                    <a:pt x="945952" y="33053"/>
                  </a:lnTo>
                  <a:lnTo>
                    <a:pt x="935203" y="33053"/>
                  </a:lnTo>
                  <a:lnTo>
                    <a:pt x="935203" y="43491"/>
                  </a:lnTo>
                  <a:lnTo>
                    <a:pt x="945952" y="43491"/>
                  </a:lnTo>
                  <a:lnTo>
                    <a:pt x="945952" y="96806"/>
                  </a:lnTo>
                  <a:cubicBezTo>
                    <a:pt x="945561" y="101589"/>
                    <a:pt x="947492" y="106268"/>
                    <a:pt x="951171" y="109358"/>
                  </a:cubicBezTo>
                  <a:cubicBezTo>
                    <a:pt x="954824" y="112043"/>
                    <a:pt x="959259" y="113447"/>
                    <a:pt x="963773" y="113351"/>
                  </a:cubicBezTo>
                  <a:cubicBezTo>
                    <a:pt x="965834" y="113353"/>
                    <a:pt x="967896" y="113179"/>
                    <a:pt x="969930" y="112829"/>
                  </a:cubicBezTo>
                  <a:cubicBezTo>
                    <a:pt x="971783" y="112505"/>
                    <a:pt x="973609" y="112054"/>
                    <a:pt x="975410" y="111472"/>
                  </a:cubicBezTo>
                  <a:cubicBezTo>
                    <a:pt x="977080" y="110898"/>
                    <a:pt x="978567" y="110350"/>
                    <a:pt x="979871" y="109802"/>
                  </a:cubicBezTo>
                  <a:cubicBezTo>
                    <a:pt x="981176" y="109254"/>
                    <a:pt x="982272" y="108758"/>
                    <a:pt x="983055" y="108340"/>
                  </a:cubicBezTo>
                  <a:close/>
                  <a:moveTo>
                    <a:pt x="1065974" y="64942"/>
                  </a:moveTo>
                  <a:cubicBezTo>
                    <a:pt x="1066000" y="60561"/>
                    <a:pt x="1065556" y="56187"/>
                    <a:pt x="1064669" y="51894"/>
                  </a:cubicBezTo>
                  <a:cubicBezTo>
                    <a:pt x="1063939" y="48186"/>
                    <a:pt x="1062530" y="44647"/>
                    <a:pt x="1060495" y="41456"/>
                  </a:cubicBezTo>
                  <a:cubicBezTo>
                    <a:pt x="1058538" y="38478"/>
                    <a:pt x="1055850" y="36064"/>
                    <a:pt x="1052667" y="34462"/>
                  </a:cubicBezTo>
                  <a:cubicBezTo>
                    <a:pt x="1048988" y="32627"/>
                    <a:pt x="1044918" y="31730"/>
                    <a:pt x="1040822" y="31852"/>
                  </a:cubicBezTo>
                  <a:cubicBezTo>
                    <a:pt x="1034612" y="31808"/>
                    <a:pt x="1028532" y="33489"/>
                    <a:pt x="1023236" y="36706"/>
                  </a:cubicBezTo>
                  <a:cubicBezTo>
                    <a:pt x="1017835" y="39973"/>
                    <a:pt x="1013451" y="44647"/>
                    <a:pt x="1010503" y="50224"/>
                  </a:cubicBezTo>
                  <a:lnTo>
                    <a:pt x="1010503" y="1476"/>
                  </a:lnTo>
                  <a:lnTo>
                    <a:pt x="997144" y="1476"/>
                  </a:lnTo>
                  <a:lnTo>
                    <a:pt x="997144" y="112307"/>
                  </a:lnTo>
                  <a:lnTo>
                    <a:pt x="1010503" y="112307"/>
                  </a:lnTo>
                  <a:lnTo>
                    <a:pt x="1010503" y="64473"/>
                  </a:lnTo>
                  <a:cubicBezTo>
                    <a:pt x="1011390" y="61495"/>
                    <a:pt x="1012721" y="58677"/>
                    <a:pt x="1014495" y="56122"/>
                  </a:cubicBezTo>
                  <a:cubicBezTo>
                    <a:pt x="1016217" y="53677"/>
                    <a:pt x="1018252" y="51482"/>
                    <a:pt x="1020574" y="49598"/>
                  </a:cubicBezTo>
                  <a:cubicBezTo>
                    <a:pt x="1022792" y="47800"/>
                    <a:pt x="1025271" y="46341"/>
                    <a:pt x="1027932" y="45266"/>
                  </a:cubicBezTo>
                  <a:cubicBezTo>
                    <a:pt x="1030411" y="44245"/>
                    <a:pt x="1033072" y="43705"/>
                    <a:pt x="1035760" y="43674"/>
                  </a:cubicBezTo>
                  <a:cubicBezTo>
                    <a:pt x="1040665" y="43410"/>
                    <a:pt x="1045361" y="45686"/>
                    <a:pt x="1048205" y="49702"/>
                  </a:cubicBezTo>
                  <a:cubicBezTo>
                    <a:pt x="1051023" y="53669"/>
                    <a:pt x="1052433" y="59775"/>
                    <a:pt x="1052433" y="67969"/>
                  </a:cubicBezTo>
                  <a:lnTo>
                    <a:pt x="1052433" y="112333"/>
                  </a:lnTo>
                  <a:lnTo>
                    <a:pt x="1065974" y="112333"/>
                  </a:lnTo>
                  <a:close/>
                  <a:moveTo>
                    <a:pt x="1134699" y="112307"/>
                  </a:moveTo>
                  <a:cubicBezTo>
                    <a:pt x="1138196" y="111360"/>
                    <a:pt x="1141535" y="109956"/>
                    <a:pt x="1144666" y="108132"/>
                  </a:cubicBezTo>
                  <a:cubicBezTo>
                    <a:pt x="1147562" y="106404"/>
                    <a:pt x="1150198" y="104277"/>
                    <a:pt x="1152494" y="101816"/>
                  </a:cubicBezTo>
                  <a:cubicBezTo>
                    <a:pt x="1154738" y="99468"/>
                    <a:pt x="1156564" y="96748"/>
                    <a:pt x="1157869" y="93779"/>
                  </a:cubicBezTo>
                  <a:lnTo>
                    <a:pt x="1146362" y="90595"/>
                  </a:lnTo>
                  <a:cubicBezTo>
                    <a:pt x="1145553" y="92641"/>
                    <a:pt x="1144327" y="94499"/>
                    <a:pt x="1142762" y="96049"/>
                  </a:cubicBezTo>
                  <a:cubicBezTo>
                    <a:pt x="1141248" y="97675"/>
                    <a:pt x="1139474" y="99058"/>
                    <a:pt x="1137543" y="100146"/>
                  </a:cubicBezTo>
                  <a:cubicBezTo>
                    <a:pt x="1135456" y="101260"/>
                    <a:pt x="1133264" y="102135"/>
                    <a:pt x="1130994" y="102756"/>
                  </a:cubicBezTo>
                  <a:cubicBezTo>
                    <a:pt x="1128672" y="103426"/>
                    <a:pt x="1126272" y="103760"/>
                    <a:pt x="1123845" y="103747"/>
                  </a:cubicBezTo>
                  <a:cubicBezTo>
                    <a:pt x="1120479" y="103766"/>
                    <a:pt x="1117140" y="103090"/>
                    <a:pt x="1114061" y="101764"/>
                  </a:cubicBezTo>
                  <a:cubicBezTo>
                    <a:pt x="1107773" y="99100"/>
                    <a:pt x="1102711" y="94175"/>
                    <a:pt x="1099867" y="87959"/>
                  </a:cubicBezTo>
                  <a:cubicBezTo>
                    <a:pt x="1098354" y="84556"/>
                    <a:pt x="1097466" y="80903"/>
                    <a:pt x="1097258" y="77181"/>
                  </a:cubicBezTo>
                  <a:lnTo>
                    <a:pt x="1162983" y="77181"/>
                  </a:lnTo>
                  <a:cubicBezTo>
                    <a:pt x="1162983" y="76686"/>
                    <a:pt x="1163139" y="75981"/>
                    <a:pt x="1163191" y="75068"/>
                  </a:cubicBezTo>
                  <a:cubicBezTo>
                    <a:pt x="1163244" y="74154"/>
                    <a:pt x="1163191" y="73137"/>
                    <a:pt x="1163191" y="72014"/>
                  </a:cubicBezTo>
                  <a:cubicBezTo>
                    <a:pt x="1163191" y="66795"/>
                    <a:pt x="1162252" y="61620"/>
                    <a:pt x="1160374" y="56748"/>
                  </a:cubicBezTo>
                  <a:cubicBezTo>
                    <a:pt x="1158573" y="51978"/>
                    <a:pt x="1155886" y="47601"/>
                    <a:pt x="1152416" y="43857"/>
                  </a:cubicBezTo>
                  <a:cubicBezTo>
                    <a:pt x="1144979" y="35960"/>
                    <a:pt x="1134569" y="31531"/>
                    <a:pt x="1123715" y="31644"/>
                  </a:cubicBezTo>
                  <a:cubicBezTo>
                    <a:pt x="1118079" y="31578"/>
                    <a:pt x="1112495" y="32690"/>
                    <a:pt x="1107329" y="34906"/>
                  </a:cubicBezTo>
                  <a:cubicBezTo>
                    <a:pt x="1102502" y="36980"/>
                    <a:pt x="1098145" y="39997"/>
                    <a:pt x="1094492" y="43778"/>
                  </a:cubicBezTo>
                  <a:cubicBezTo>
                    <a:pt x="1090892" y="47547"/>
                    <a:pt x="1088073" y="51978"/>
                    <a:pt x="1086169" y="56826"/>
                  </a:cubicBezTo>
                  <a:cubicBezTo>
                    <a:pt x="1084186" y="61806"/>
                    <a:pt x="1083168" y="67121"/>
                    <a:pt x="1083194" y="72484"/>
                  </a:cubicBezTo>
                  <a:cubicBezTo>
                    <a:pt x="1083142" y="77915"/>
                    <a:pt x="1084160" y="83304"/>
                    <a:pt x="1086169" y="88351"/>
                  </a:cubicBezTo>
                  <a:cubicBezTo>
                    <a:pt x="1088047" y="93197"/>
                    <a:pt x="1090865" y="97630"/>
                    <a:pt x="1094440" y="101399"/>
                  </a:cubicBezTo>
                  <a:cubicBezTo>
                    <a:pt x="1098041" y="105190"/>
                    <a:pt x="1102372" y="108207"/>
                    <a:pt x="1107173" y="110271"/>
                  </a:cubicBezTo>
                  <a:cubicBezTo>
                    <a:pt x="1112365" y="112487"/>
                    <a:pt x="1117949" y="113599"/>
                    <a:pt x="1123584" y="113533"/>
                  </a:cubicBezTo>
                  <a:cubicBezTo>
                    <a:pt x="1127420" y="113549"/>
                    <a:pt x="1131229" y="113040"/>
                    <a:pt x="1134934" y="112020"/>
                  </a:cubicBezTo>
                  <a:moveTo>
                    <a:pt x="1096997" y="67082"/>
                  </a:moveTo>
                  <a:cubicBezTo>
                    <a:pt x="1097232" y="63476"/>
                    <a:pt x="1098119" y="59940"/>
                    <a:pt x="1099606" y="56644"/>
                  </a:cubicBezTo>
                  <a:cubicBezTo>
                    <a:pt x="1101015" y="53601"/>
                    <a:pt x="1102972" y="50850"/>
                    <a:pt x="1105372" y="48528"/>
                  </a:cubicBezTo>
                  <a:cubicBezTo>
                    <a:pt x="1107773" y="46278"/>
                    <a:pt x="1110591" y="44509"/>
                    <a:pt x="1113669" y="43309"/>
                  </a:cubicBezTo>
                  <a:cubicBezTo>
                    <a:pt x="1120114" y="40803"/>
                    <a:pt x="1127237" y="40803"/>
                    <a:pt x="1133682" y="43309"/>
                  </a:cubicBezTo>
                  <a:cubicBezTo>
                    <a:pt x="1136734" y="44535"/>
                    <a:pt x="1139552" y="46302"/>
                    <a:pt x="1141979" y="48528"/>
                  </a:cubicBezTo>
                  <a:cubicBezTo>
                    <a:pt x="1147067" y="53408"/>
                    <a:pt x="1150172" y="60015"/>
                    <a:pt x="1150667" y="67056"/>
                  </a:cubicBezTo>
                  <a:close/>
                  <a:moveTo>
                    <a:pt x="1221584" y="32322"/>
                  </a:moveTo>
                  <a:cubicBezTo>
                    <a:pt x="1220984" y="32207"/>
                    <a:pt x="1220358" y="32155"/>
                    <a:pt x="1219758" y="32165"/>
                  </a:cubicBezTo>
                  <a:lnTo>
                    <a:pt x="1217149" y="32165"/>
                  </a:lnTo>
                  <a:cubicBezTo>
                    <a:pt x="1211930" y="32617"/>
                    <a:pt x="1206973" y="34595"/>
                    <a:pt x="1202877" y="37854"/>
                  </a:cubicBezTo>
                  <a:cubicBezTo>
                    <a:pt x="1198311" y="41406"/>
                    <a:pt x="1194632" y="45949"/>
                    <a:pt x="1192101" y="51137"/>
                  </a:cubicBezTo>
                  <a:lnTo>
                    <a:pt x="1192101" y="32870"/>
                  </a:lnTo>
                  <a:lnTo>
                    <a:pt x="1179655" y="32870"/>
                  </a:lnTo>
                  <a:lnTo>
                    <a:pt x="1179655" y="112124"/>
                  </a:lnTo>
                  <a:lnTo>
                    <a:pt x="1193014" y="112124"/>
                  </a:lnTo>
                  <a:lnTo>
                    <a:pt x="1193014" y="63429"/>
                  </a:lnTo>
                  <a:cubicBezTo>
                    <a:pt x="1195023" y="57826"/>
                    <a:pt x="1198859" y="53063"/>
                    <a:pt x="1203894" y="49911"/>
                  </a:cubicBezTo>
                  <a:cubicBezTo>
                    <a:pt x="1209191" y="46597"/>
                    <a:pt x="1215296" y="44791"/>
                    <a:pt x="1221532" y="44692"/>
                  </a:cubicBezTo>
                  <a:close/>
                </a:path>
              </a:pathLst>
            </a:custGeom>
            <a:solidFill>
              <a:schemeClr val="accent2"/>
            </a:solidFill>
            <a:ln w="3479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a:p>
          </p:txBody>
        </p:sp>
      </p:grpSp>
    </p:spTree>
    <p:extLst>
      <p:ext uri="{BB962C8B-B14F-4D97-AF65-F5344CB8AC3E}">
        <p14:creationId xmlns:p14="http://schemas.microsoft.com/office/powerpoint/2010/main" val="28758413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Nasionaliseringsfase</a:t>
            </a:r>
            <a:r>
              <a:rPr lang="en-US" dirty="0" smtClean="0"/>
              <a:t>/Apartheid</a:t>
            </a:r>
            <a:endParaRPr lang="en-ZA" dirty="0"/>
          </a:p>
        </p:txBody>
      </p:sp>
      <p:sp>
        <p:nvSpPr>
          <p:cNvPr id="3" name="Content Placeholder 2"/>
          <p:cNvSpPr>
            <a:spLocks noGrp="1"/>
          </p:cNvSpPr>
          <p:nvPr>
            <p:ph idx="1"/>
          </p:nvPr>
        </p:nvSpPr>
        <p:spPr/>
        <p:txBody>
          <a:bodyPr>
            <a:normAutofit lnSpcReduction="10000"/>
          </a:bodyPr>
          <a:lstStyle/>
          <a:p>
            <a:r>
              <a:rPr lang="en-US" dirty="0" smtClean="0"/>
              <a:t>1950’s – 1990’s Afrikaans </a:t>
            </a:r>
            <a:r>
              <a:rPr lang="en-US" dirty="0" err="1" smtClean="0"/>
              <a:t>bloeitydperk</a:t>
            </a:r>
            <a:endParaRPr lang="en-US" dirty="0" smtClean="0"/>
          </a:p>
          <a:p>
            <a:r>
              <a:rPr lang="en-US" dirty="0" smtClean="0"/>
              <a:t>Afrikaanse </a:t>
            </a:r>
            <a:r>
              <a:rPr lang="en-US" dirty="0" err="1" smtClean="0"/>
              <a:t>terminologieskepping</a:t>
            </a:r>
            <a:endParaRPr lang="en-US" dirty="0" smtClean="0"/>
          </a:p>
          <a:p>
            <a:r>
              <a:rPr lang="en-US" dirty="0" err="1" smtClean="0"/>
              <a:t>Verskeie</a:t>
            </a:r>
            <a:r>
              <a:rPr lang="en-US" dirty="0" smtClean="0"/>
              <a:t> </a:t>
            </a:r>
            <a:r>
              <a:rPr lang="en-US" dirty="0" err="1" smtClean="0"/>
              <a:t>vakwoordeboeke</a:t>
            </a:r>
            <a:endParaRPr lang="en-US" dirty="0" smtClean="0"/>
          </a:p>
          <a:p>
            <a:r>
              <a:rPr lang="en-US" dirty="0" err="1" smtClean="0"/>
              <a:t>Sterk</a:t>
            </a:r>
            <a:r>
              <a:rPr lang="en-US" dirty="0" smtClean="0"/>
              <a:t> op </a:t>
            </a:r>
            <a:r>
              <a:rPr lang="en-US" dirty="0" err="1" smtClean="0"/>
              <a:t>Nederlands</a:t>
            </a:r>
            <a:r>
              <a:rPr lang="en-US" dirty="0" smtClean="0"/>
              <a:t> </a:t>
            </a:r>
            <a:r>
              <a:rPr lang="en-US" dirty="0" err="1" smtClean="0"/>
              <a:t>gesteun</a:t>
            </a:r>
            <a:endParaRPr lang="en-US" dirty="0" smtClean="0"/>
          </a:p>
          <a:p>
            <a:r>
              <a:rPr lang="en-US" dirty="0" err="1" smtClean="0"/>
              <a:t>Alles</a:t>
            </a:r>
            <a:r>
              <a:rPr lang="en-US" dirty="0" smtClean="0"/>
              <a:t> </a:t>
            </a:r>
            <a:r>
              <a:rPr lang="en-US" dirty="0" err="1" smtClean="0"/>
              <a:t>tussen</a:t>
            </a:r>
            <a:r>
              <a:rPr lang="en-US" dirty="0" smtClean="0"/>
              <a:t> Engels en Afrikaans </a:t>
            </a:r>
            <a:r>
              <a:rPr lang="en-US" dirty="0" err="1" smtClean="0"/>
              <a:t>vertaal</a:t>
            </a:r>
            <a:endParaRPr lang="en-US" dirty="0" smtClean="0"/>
          </a:p>
          <a:p>
            <a:r>
              <a:rPr lang="en-US" dirty="0" smtClean="0"/>
              <a:t>Ander </a:t>
            </a:r>
            <a:r>
              <a:rPr lang="en-US" dirty="0" err="1" smtClean="0"/>
              <a:t>Afrikatale</a:t>
            </a:r>
            <a:r>
              <a:rPr lang="en-US" dirty="0" smtClean="0"/>
              <a:t> – </a:t>
            </a:r>
            <a:r>
              <a:rPr lang="en-US" dirty="0" err="1" smtClean="0"/>
              <a:t>vaktale</a:t>
            </a:r>
            <a:r>
              <a:rPr lang="en-US" dirty="0" smtClean="0"/>
              <a:t> </a:t>
            </a:r>
            <a:r>
              <a:rPr lang="en-US" dirty="0" err="1" smtClean="0"/>
              <a:t>swak</a:t>
            </a:r>
            <a:r>
              <a:rPr lang="en-US" dirty="0" smtClean="0"/>
              <a:t> </a:t>
            </a:r>
            <a:r>
              <a:rPr lang="en-US" dirty="0" err="1" smtClean="0"/>
              <a:t>ontwikkel</a:t>
            </a:r>
            <a:endParaRPr lang="en-US" dirty="0" smtClean="0"/>
          </a:p>
          <a:p>
            <a:r>
              <a:rPr lang="en-US" dirty="0" smtClean="0"/>
              <a:t>Afrikaans as </a:t>
            </a:r>
            <a:r>
              <a:rPr lang="en-US" dirty="0" err="1" smtClean="0"/>
              <a:t>onderwystaal</a:t>
            </a:r>
            <a:r>
              <a:rPr lang="en-US" dirty="0" smtClean="0"/>
              <a:t> </a:t>
            </a:r>
            <a:r>
              <a:rPr lang="en-US" dirty="0" err="1" smtClean="0"/>
              <a:t>uitgebou</a:t>
            </a:r>
            <a:endParaRPr lang="en-US" dirty="0" smtClean="0"/>
          </a:p>
          <a:p>
            <a:r>
              <a:rPr lang="en-US" dirty="0" smtClean="0"/>
              <a:t>Ander </a:t>
            </a:r>
            <a:r>
              <a:rPr lang="en-US" dirty="0" err="1" smtClean="0"/>
              <a:t>Afrikatale</a:t>
            </a:r>
            <a:r>
              <a:rPr lang="en-US" dirty="0" smtClean="0"/>
              <a:t> glad </a:t>
            </a:r>
            <a:r>
              <a:rPr lang="en-US" dirty="0" err="1" smtClean="0"/>
              <a:t>nie</a:t>
            </a:r>
            <a:r>
              <a:rPr lang="en-US" dirty="0" smtClean="0"/>
              <a:t> – swart </a:t>
            </a:r>
            <a:r>
              <a:rPr lang="en-US" dirty="0" err="1" smtClean="0"/>
              <a:t>leerders</a:t>
            </a:r>
            <a:r>
              <a:rPr lang="en-US" dirty="0" smtClean="0"/>
              <a:t> word </a:t>
            </a:r>
            <a:r>
              <a:rPr lang="en-US" dirty="0" err="1" smtClean="0"/>
              <a:t>hoofsaaklik</a:t>
            </a:r>
            <a:r>
              <a:rPr lang="en-US" dirty="0" smtClean="0"/>
              <a:t> in Engels </a:t>
            </a:r>
            <a:r>
              <a:rPr lang="en-US" dirty="0" err="1" smtClean="0"/>
              <a:t>onderrig</a:t>
            </a:r>
            <a:endParaRPr lang="en-US" dirty="0" smtClean="0"/>
          </a:p>
          <a:p>
            <a:endParaRPr lang="en-ZA" dirty="0"/>
          </a:p>
        </p:txBody>
      </p:sp>
    </p:spTree>
    <p:extLst>
      <p:ext uri="{BB962C8B-B14F-4D97-AF65-F5344CB8AC3E}">
        <p14:creationId xmlns:p14="http://schemas.microsoft.com/office/powerpoint/2010/main" val="2006445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Nasionaliseringsfase</a:t>
            </a:r>
            <a:r>
              <a:rPr lang="en-US" dirty="0" smtClean="0"/>
              <a:t>/Apartheid</a:t>
            </a:r>
            <a:endParaRPr lang="en-ZA" dirty="0"/>
          </a:p>
        </p:txBody>
      </p:sp>
      <p:sp>
        <p:nvSpPr>
          <p:cNvPr id="3" name="Content Placeholder 2"/>
          <p:cNvSpPr>
            <a:spLocks noGrp="1"/>
          </p:cNvSpPr>
          <p:nvPr>
            <p:ph idx="1"/>
          </p:nvPr>
        </p:nvSpPr>
        <p:spPr/>
        <p:txBody>
          <a:bodyPr/>
          <a:lstStyle/>
          <a:p>
            <a:r>
              <a:rPr lang="nl-NL" b="1" dirty="0"/>
              <a:t>Soweto</a:t>
            </a:r>
            <a:r>
              <a:rPr lang="nl-NL" dirty="0"/>
              <a:t> </a:t>
            </a:r>
            <a:r>
              <a:rPr lang="nl-NL" b="1" dirty="0" smtClean="0"/>
              <a:t>1976 – </a:t>
            </a:r>
            <a:r>
              <a:rPr lang="nl-NL" dirty="0" smtClean="0"/>
              <a:t>opstande landswyd onder swart en bruin leerders</a:t>
            </a:r>
          </a:p>
          <a:p>
            <a:r>
              <a:rPr lang="nl-NL" dirty="0"/>
              <a:t>Afrikaans as </a:t>
            </a:r>
            <a:r>
              <a:rPr lang="nl-NL" dirty="0" smtClean="0"/>
              <a:t>tweede onderwystaal </a:t>
            </a:r>
            <a:r>
              <a:rPr lang="nl-NL" dirty="0"/>
              <a:t>op skole in die swart gebiede afgedwing </a:t>
            </a:r>
            <a:endParaRPr lang="nl-NL" dirty="0" smtClean="0"/>
          </a:p>
          <a:p>
            <a:r>
              <a:rPr lang="nl-NL" dirty="0" smtClean="0"/>
              <a:t>Afrikaans as taal gestaf vir foute wat sprekers van Afrikaans op politieke vlak gemaak het</a:t>
            </a:r>
            <a:r>
              <a:rPr lang="nl-NL" dirty="0"/>
              <a:t> </a:t>
            </a:r>
            <a:endParaRPr lang="nl-NL" dirty="0" smtClean="0"/>
          </a:p>
          <a:p>
            <a:r>
              <a:rPr lang="nl-NL" dirty="0"/>
              <a:t>Afrikaans die (geregverdigde? of ongeregverdigde?) etiket van 'taal van die onderdrukker</a:t>
            </a:r>
            <a:r>
              <a:rPr lang="nl-NL" dirty="0" smtClean="0"/>
              <a:t>'</a:t>
            </a:r>
            <a:endParaRPr lang="en-ZA" dirty="0"/>
          </a:p>
        </p:txBody>
      </p:sp>
    </p:spTree>
    <p:extLst>
      <p:ext uri="{BB962C8B-B14F-4D97-AF65-F5344CB8AC3E}">
        <p14:creationId xmlns:p14="http://schemas.microsoft.com/office/powerpoint/2010/main" val="877639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Meertalige</a:t>
            </a:r>
            <a:r>
              <a:rPr lang="en-US" dirty="0" smtClean="0"/>
              <a:t> </a:t>
            </a:r>
            <a:r>
              <a:rPr lang="en-US" dirty="0" err="1" smtClean="0"/>
              <a:t>fase</a:t>
            </a:r>
            <a:r>
              <a:rPr lang="en-US" dirty="0" smtClean="0"/>
              <a:t>/</a:t>
            </a:r>
            <a:r>
              <a:rPr lang="en-US" dirty="0" err="1" smtClean="0"/>
              <a:t>Versoening</a:t>
            </a:r>
            <a:endParaRPr lang="en-ZA" dirty="0"/>
          </a:p>
        </p:txBody>
      </p:sp>
      <p:sp>
        <p:nvSpPr>
          <p:cNvPr id="3" name="Content Placeholder 2"/>
          <p:cNvSpPr>
            <a:spLocks noGrp="1"/>
          </p:cNvSpPr>
          <p:nvPr>
            <p:ph idx="1"/>
          </p:nvPr>
        </p:nvSpPr>
        <p:spPr/>
        <p:txBody>
          <a:bodyPr/>
          <a:lstStyle/>
          <a:p>
            <a:r>
              <a:rPr lang="en-US" dirty="0" smtClean="0"/>
              <a:t>1994 – </a:t>
            </a:r>
            <a:r>
              <a:rPr lang="en-US" dirty="0" err="1" smtClean="0"/>
              <a:t>Nou</a:t>
            </a:r>
            <a:r>
              <a:rPr lang="en-US" dirty="0" smtClean="0"/>
              <a:t>: elf </a:t>
            </a:r>
            <a:r>
              <a:rPr lang="en-US" dirty="0" err="1" smtClean="0"/>
              <a:t>amptelike</a:t>
            </a:r>
            <a:r>
              <a:rPr lang="en-US" dirty="0" smtClean="0"/>
              <a:t> tale</a:t>
            </a:r>
          </a:p>
          <a:p>
            <a:r>
              <a:rPr lang="en-US" dirty="0" smtClean="0"/>
              <a:t>Afrikaans </a:t>
            </a:r>
            <a:r>
              <a:rPr lang="en-US" dirty="0" err="1" smtClean="0"/>
              <a:t>een</a:t>
            </a:r>
            <a:r>
              <a:rPr lang="en-US" dirty="0" smtClean="0"/>
              <a:t> van elf; </a:t>
            </a:r>
            <a:r>
              <a:rPr lang="en-US" dirty="0" err="1" smtClean="0"/>
              <a:t>nie</a:t>
            </a:r>
            <a:r>
              <a:rPr lang="en-US" dirty="0" smtClean="0"/>
              <a:t> </a:t>
            </a:r>
            <a:r>
              <a:rPr lang="en-US" dirty="0" err="1" smtClean="0"/>
              <a:t>meer</a:t>
            </a:r>
            <a:r>
              <a:rPr lang="en-US" dirty="0" smtClean="0"/>
              <a:t> </a:t>
            </a:r>
            <a:r>
              <a:rPr lang="en-US" dirty="0" err="1" smtClean="0"/>
              <a:t>een</a:t>
            </a:r>
            <a:r>
              <a:rPr lang="en-US" dirty="0" smtClean="0"/>
              <a:t> van twee </a:t>
            </a:r>
            <a:r>
              <a:rPr lang="en-US" dirty="0" err="1" smtClean="0"/>
              <a:t>nie</a:t>
            </a:r>
            <a:endParaRPr lang="en-US" dirty="0" smtClean="0"/>
          </a:p>
          <a:p>
            <a:r>
              <a:rPr lang="en-US" dirty="0" err="1" smtClean="0"/>
              <a:t>Taallandskap</a:t>
            </a:r>
            <a:r>
              <a:rPr lang="en-US" dirty="0" smtClean="0"/>
              <a:t> </a:t>
            </a:r>
            <a:r>
              <a:rPr lang="en-US" dirty="0" err="1" smtClean="0"/>
              <a:t>vir</a:t>
            </a:r>
            <a:r>
              <a:rPr lang="en-US" dirty="0" smtClean="0"/>
              <a:t> Afrikaans </a:t>
            </a:r>
            <a:r>
              <a:rPr lang="en-US" dirty="0" err="1" smtClean="0"/>
              <a:t>drasties</a:t>
            </a:r>
            <a:r>
              <a:rPr lang="en-US" dirty="0" smtClean="0"/>
              <a:t> </a:t>
            </a:r>
            <a:r>
              <a:rPr lang="en-US" dirty="0" err="1" smtClean="0"/>
              <a:t>verander</a:t>
            </a:r>
            <a:endParaRPr lang="en-US" dirty="0" smtClean="0"/>
          </a:p>
          <a:p>
            <a:r>
              <a:rPr lang="en-US" dirty="0" err="1" smtClean="0"/>
              <a:t>Veronderstel</a:t>
            </a:r>
            <a:r>
              <a:rPr lang="en-US" dirty="0" smtClean="0"/>
              <a:t> </a:t>
            </a:r>
            <a:r>
              <a:rPr lang="en-US" dirty="0" err="1" smtClean="0"/>
              <a:t>kultuur</a:t>
            </a:r>
            <a:r>
              <a:rPr lang="en-US" dirty="0" smtClean="0"/>
              <a:t> van </a:t>
            </a:r>
            <a:r>
              <a:rPr lang="en-US" dirty="0" err="1" smtClean="0"/>
              <a:t>meertaligheid</a:t>
            </a:r>
            <a:endParaRPr lang="en-US" dirty="0" smtClean="0"/>
          </a:p>
          <a:p>
            <a:r>
              <a:rPr lang="en-US" dirty="0" err="1" smtClean="0"/>
              <a:t>Gelyke</a:t>
            </a:r>
            <a:r>
              <a:rPr lang="en-US" dirty="0" smtClean="0"/>
              <a:t> </a:t>
            </a:r>
            <a:r>
              <a:rPr lang="en-US" dirty="0" err="1" smtClean="0"/>
              <a:t>behandeling</a:t>
            </a:r>
            <a:r>
              <a:rPr lang="en-US" dirty="0" smtClean="0"/>
              <a:t> van tale</a:t>
            </a:r>
          </a:p>
          <a:p>
            <a:r>
              <a:rPr lang="en-US" dirty="0" err="1" smtClean="0"/>
              <a:t>Idealistiese</a:t>
            </a:r>
            <a:r>
              <a:rPr lang="en-US" dirty="0" smtClean="0"/>
              <a:t> </a:t>
            </a:r>
            <a:r>
              <a:rPr lang="en-US" dirty="0" err="1" smtClean="0"/>
              <a:t>siening</a:t>
            </a:r>
            <a:endParaRPr lang="en-US" dirty="0" smtClean="0"/>
          </a:p>
          <a:p>
            <a:endParaRPr lang="en-ZA" dirty="0"/>
          </a:p>
        </p:txBody>
      </p:sp>
    </p:spTree>
    <p:extLst>
      <p:ext uri="{BB962C8B-B14F-4D97-AF65-F5344CB8AC3E}">
        <p14:creationId xmlns:p14="http://schemas.microsoft.com/office/powerpoint/2010/main" val="63265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Meertalige</a:t>
            </a:r>
            <a:r>
              <a:rPr lang="en-US" dirty="0"/>
              <a:t> </a:t>
            </a:r>
            <a:r>
              <a:rPr lang="en-US" dirty="0" err="1"/>
              <a:t>fase</a:t>
            </a:r>
            <a:r>
              <a:rPr lang="en-US" dirty="0"/>
              <a:t>/</a:t>
            </a:r>
            <a:r>
              <a:rPr lang="en-US" dirty="0" err="1"/>
              <a:t>Versoening</a:t>
            </a:r>
            <a:endParaRPr lang="en-ZA" dirty="0"/>
          </a:p>
        </p:txBody>
      </p:sp>
      <p:sp>
        <p:nvSpPr>
          <p:cNvPr id="3" name="Content Placeholder 2"/>
          <p:cNvSpPr>
            <a:spLocks noGrp="1"/>
          </p:cNvSpPr>
          <p:nvPr>
            <p:ph idx="1"/>
          </p:nvPr>
        </p:nvSpPr>
        <p:spPr/>
        <p:txBody>
          <a:bodyPr/>
          <a:lstStyle/>
          <a:p>
            <a:r>
              <a:rPr lang="en-US" dirty="0" err="1" smtClean="0"/>
              <a:t>Meertaligheid</a:t>
            </a:r>
            <a:r>
              <a:rPr lang="en-US" dirty="0" smtClean="0"/>
              <a:t> = </a:t>
            </a:r>
            <a:r>
              <a:rPr lang="en-US" dirty="0" err="1" smtClean="0"/>
              <a:t>sosiolinguistiese</a:t>
            </a:r>
            <a:r>
              <a:rPr lang="en-US" dirty="0" smtClean="0"/>
              <a:t> </a:t>
            </a:r>
            <a:r>
              <a:rPr lang="en-US" dirty="0" err="1" smtClean="0"/>
              <a:t>feit</a:t>
            </a:r>
            <a:endParaRPr lang="en-US" dirty="0" smtClean="0"/>
          </a:p>
          <a:p>
            <a:r>
              <a:rPr lang="en-US" dirty="0" err="1" smtClean="0"/>
              <a:t>Meertaligheid</a:t>
            </a:r>
            <a:r>
              <a:rPr lang="en-US" dirty="0" smtClean="0"/>
              <a:t> as </a:t>
            </a:r>
            <a:r>
              <a:rPr lang="en-US" dirty="0" err="1" smtClean="0"/>
              <a:t>probleem</a:t>
            </a:r>
            <a:r>
              <a:rPr lang="en-US" dirty="0" smtClean="0"/>
              <a:t> </a:t>
            </a:r>
            <a:r>
              <a:rPr lang="en-US" dirty="0" err="1" smtClean="0"/>
              <a:t>gesien</a:t>
            </a:r>
            <a:r>
              <a:rPr lang="en-US" dirty="0" smtClean="0"/>
              <a:t> en </a:t>
            </a:r>
            <a:r>
              <a:rPr lang="en-US" dirty="0" err="1" smtClean="0"/>
              <a:t>nie</a:t>
            </a:r>
            <a:r>
              <a:rPr lang="en-US" dirty="0" smtClean="0"/>
              <a:t> as </a:t>
            </a:r>
            <a:r>
              <a:rPr lang="en-US" dirty="0" err="1" smtClean="0"/>
              <a:t>iets</a:t>
            </a:r>
            <a:r>
              <a:rPr lang="en-US" dirty="0" smtClean="0"/>
              <a:t> wat </a:t>
            </a:r>
            <a:r>
              <a:rPr lang="en-US" dirty="0" err="1" smtClean="0"/>
              <a:t>waarde</a:t>
            </a:r>
            <a:r>
              <a:rPr lang="en-US" dirty="0" smtClean="0"/>
              <a:t> tot </a:t>
            </a:r>
            <a:r>
              <a:rPr lang="en-US" dirty="0" err="1" smtClean="0"/>
              <a:t>gemeenskap</a:t>
            </a:r>
            <a:r>
              <a:rPr lang="en-US" dirty="0" smtClean="0"/>
              <a:t> </a:t>
            </a:r>
            <a:r>
              <a:rPr lang="en-US" dirty="0" err="1" smtClean="0"/>
              <a:t>toevoeg</a:t>
            </a:r>
            <a:r>
              <a:rPr lang="en-US" dirty="0" smtClean="0"/>
              <a:t> </a:t>
            </a:r>
            <a:r>
              <a:rPr lang="en-US" dirty="0" err="1" smtClean="0"/>
              <a:t>nie</a:t>
            </a:r>
            <a:endParaRPr lang="en-US" dirty="0" smtClean="0"/>
          </a:p>
          <a:p>
            <a:r>
              <a:rPr lang="en-US" dirty="0" smtClean="0"/>
              <a:t>Weens </a:t>
            </a:r>
            <a:r>
              <a:rPr lang="en-US" dirty="0" err="1" smtClean="0"/>
              <a:t>hegemonie</a:t>
            </a:r>
            <a:r>
              <a:rPr lang="en-US" dirty="0" smtClean="0"/>
              <a:t> van Engels </a:t>
            </a:r>
            <a:r>
              <a:rPr lang="en-US" dirty="0" err="1" smtClean="0"/>
              <a:t>ondervind</a:t>
            </a:r>
            <a:r>
              <a:rPr lang="en-US" dirty="0" smtClean="0"/>
              <a:t> al die </a:t>
            </a:r>
            <a:r>
              <a:rPr lang="en-US" dirty="0" err="1" smtClean="0"/>
              <a:t>ander</a:t>
            </a:r>
            <a:r>
              <a:rPr lang="en-US" dirty="0" smtClean="0"/>
              <a:t> tale </a:t>
            </a:r>
            <a:r>
              <a:rPr lang="en-US" dirty="0" err="1" smtClean="0"/>
              <a:t>probleme</a:t>
            </a:r>
            <a:r>
              <a:rPr lang="en-US" dirty="0" smtClean="0"/>
              <a:t> met </a:t>
            </a:r>
            <a:r>
              <a:rPr lang="en-US" dirty="0" err="1" smtClean="0"/>
              <a:t>ontwikkeling</a:t>
            </a:r>
            <a:r>
              <a:rPr lang="en-US" dirty="0" smtClean="0"/>
              <a:t> of </a:t>
            </a:r>
            <a:r>
              <a:rPr lang="en-US" dirty="0" err="1" smtClean="0"/>
              <a:t>behoud</a:t>
            </a:r>
            <a:r>
              <a:rPr lang="en-US" dirty="0" smtClean="0"/>
              <a:t> van </a:t>
            </a:r>
            <a:r>
              <a:rPr lang="en-US" dirty="0" err="1" smtClean="0"/>
              <a:t>funksies</a:t>
            </a:r>
            <a:endParaRPr lang="en-US" dirty="0" smtClean="0"/>
          </a:p>
          <a:p>
            <a:r>
              <a:rPr lang="en-US" dirty="0" err="1" smtClean="0"/>
              <a:t>Funksieverlies</a:t>
            </a:r>
            <a:r>
              <a:rPr lang="en-US" dirty="0" smtClean="0"/>
              <a:t> </a:t>
            </a:r>
            <a:r>
              <a:rPr lang="en-US" dirty="0" err="1" smtClean="0"/>
              <a:t>veroorsaak</a:t>
            </a:r>
            <a:r>
              <a:rPr lang="en-US" dirty="0" smtClean="0"/>
              <a:t> </a:t>
            </a:r>
            <a:r>
              <a:rPr lang="en-US" dirty="0" err="1" smtClean="0"/>
              <a:t>skuif</a:t>
            </a:r>
            <a:r>
              <a:rPr lang="en-US" dirty="0" smtClean="0"/>
              <a:t> </a:t>
            </a:r>
            <a:r>
              <a:rPr lang="en-US" dirty="0" err="1" smtClean="0"/>
              <a:t>na</a:t>
            </a:r>
            <a:r>
              <a:rPr lang="en-US" dirty="0" smtClean="0"/>
              <a:t> </a:t>
            </a:r>
            <a:r>
              <a:rPr lang="en-US" dirty="0" err="1" smtClean="0"/>
              <a:t>meer</a:t>
            </a:r>
            <a:r>
              <a:rPr lang="en-US" dirty="0" smtClean="0"/>
              <a:t> </a:t>
            </a:r>
            <a:r>
              <a:rPr lang="en-US" dirty="0" err="1" smtClean="0"/>
              <a:t>bruikbare</a:t>
            </a:r>
            <a:r>
              <a:rPr lang="en-US" dirty="0" smtClean="0"/>
              <a:t> </a:t>
            </a:r>
            <a:r>
              <a:rPr lang="en-US" dirty="0" err="1" smtClean="0"/>
              <a:t>taal</a:t>
            </a:r>
            <a:endParaRPr lang="en-ZA" dirty="0"/>
          </a:p>
        </p:txBody>
      </p:sp>
    </p:spTree>
    <p:extLst>
      <p:ext uri="{BB962C8B-B14F-4D97-AF65-F5344CB8AC3E}">
        <p14:creationId xmlns:p14="http://schemas.microsoft.com/office/powerpoint/2010/main" val="27925242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Funksieverlies</a:t>
            </a:r>
            <a:r>
              <a:rPr lang="en-US" dirty="0" smtClean="0"/>
              <a:t> </a:t>
            </a:r>
            <a:r>
              <a:rPr lang="en-US" dirty="0" err="1" smtClean="0"/>
              <a:t>vir</a:t>
            </a:r>
            <a:r>
              <a:rPr lang="en-US" dirty="0" smtClean="0"/>
              <a:t> Afrikaans</a:t>
            </a:r>
            <a:endParaRPr lang="en-ZA"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r>
                  <a:rPr lang="en-US" dirty="0" smtClean="0"/>
                  <a:t>Statusverlies/</a:t>
                </a:r>
                <a:r>
                  <a:rPr lang="en-US" dirty="0" err="1" smtClean="0"/>
                  <a:t>funksieverlies</a:t>
                </a:r>
                <a:r>
                  <a:rPr lang="en-US" dirty="0" smtClean="0"/>
                  <a:t>/</a:t>
                </a:r>
                <a:r>
                  <a:rPr lang="en-US" dirty="0" err="1" smtClean="0"/>
                  <a:t>statusverlies</a:t>
                </a:r>
                <a:endParaRPr lang="en-US" dirty="0" smtClean="0"/>
              </a:p>
              <a:p>
                <a:r>
                  <a:rPr lang="en-US" dirty="0" err="1" smtClean="0"/>
                  <a:t>Taal</a:t>
                </a:r>
                <a:r>
                  <a:rPr lang="en-US" dirty="0" smtClean="0"/>
                  <a:t> </a:t>
                </a:r>
                <a:r>
                  <a:rPr lang="en-US" dirty="0" err="1" smtClean="0"/>
                  <a:t>moet</a:t>
                </a:r>
                <a:r>
                  <a:rPr lang="en-US" dirty="0" smtClean="0"/>
                  <a:t> op </a:t>
                </a:r>
                <a:r>
                  <a:rPr lang="en-US" dirty="0" err="1" smtClean="0"/>
                  <a:t>minstens</a:t>
                </a:r>
                <a:r>
                  <a:rPr lang="en-US" dirty="0" smtClean="0"/>
                  <a:t> 5 </a:t>
                </a:r>
                <a:r>
                  <a:rPr lang="en-US" dirty="0" err="1" smtClean="0"/>
                  <a:t>vlakke</a:t>
                </a:r>
                <a:r>
                  <a:rPr lang="en-US" dirty="0" smtClean="0"/>
                  <a:t> ŉ </a:t>
                </a:r>
                <a:r>
                  <a:rPr lang="en-US" dirty="0" err="1" smtClean="0"/>
                  <a:t>funksie</a:t>
                </a:r>
                <a:r>
                  <a:rPr lang="en-US" dirty="0" smtClean="0"/>
                  <a:t> h</a:t>
                </a:r>
                <a14:m>
                  <m:oMath xmlns:m="http://schemas.openxmlformats.org/officeDocument/2006/math">
                    <m:r>
                      <a:rPr lang="en-US" sz="1900" i="1" smtClean="0">
                        <a:latin typeface="Cambria Math" panose="02040503050406030204" pitchFamily="18" charset="0"/>
                      </a:rPr>
                      <m:t>ê</m:t>
                    </m:r>
                    <m:r>
                      <a:rPr lang="en-US" sz="1900" b="0" i="1" smtClean="0">
                        <a:latin typeface="Cambria Math" panose="02040503050406030204" pitchFamily="18" charset="0"/>
                      </a:rPr>
                      <m:t> (</m:t>
                    </m:r>
                    <m:r>
                      <m:rPr>
                        <m:sty m:val="p"/>
                      </m:rPr>
                      <a:rPr lang="en-US" sz="1900" b="0" i="0" smtClean="0">
                        <a:latin typeface="Cambria Math" panose="02040503050406030204" pitchFamily="18" charset="0"/>
                      </a:rPr>
                      <m:t>Steyn</m:t>
                    </m:r>
                    <m:r>
                      <a:rPr lang="en-US" sz="1900" b="0" i="1" smtClean="0">
                        <a:latin typeface="Cambria Math" panose="02040503050406030204" pitchFamily="18" charset="0"/>
                      </a:rPr>
                      <m:t> 2018):</m:t>
                    </m:r>
                  </m:oMath>
                </a14:m>
                <a:endParaRPr lang="en-US" dirty="0" smtClean="0"/>
              </a:p>
              <a:p>
                <a:pPr marL="0" indent="0">
                  <a:buNone/>
                </a:pPr>
                <a:r>
                  <a:rPr lang="en-US" b="0" i="1" dirty="0" smtClean="0">
                    <a:latin typeface="Cambria Math" panose="02040503050406030204" pitchFamily="18" charset="0"/>
                  </a:rPr>
                  <a:t>	- </a:t>
                </a:r>
                <a:r>
                  <a:rPr lang="en-US" b="0" dirty="0" err="1" smtClean="0">
                    <a:latin typeface="Cambria Math" panose="02040503050406030204" pitchFamily="18" charset="0"/>
                  </a:rPr>
                  <a:t>Tuis</a:t>
                </a:r>
                <a:r>
                  <a:rPr lang="en-US" b="0" dirty="0" smtClean="0">
                    <a:latin typeface="Cambria Math" panose="02040503050406030204" pitchFamily="18" charset="0"/>
                  </a:rPr>
                  <a:t> </a:t>
                </a:r>
                <a:r>
                  <a:rPr lang="en-US" b="0" dirty="0" err="1" smtClean="0">
                    <a:latin typeface="Cambria Math" panose="02040503050406030204" pitchFamily="18" charset="0"/>
                  </a:rPr>
                  <a:t>gepraat</a:t>
                </a:r>
                <a:endParaRPr lang="en-US" b="0" dirty="0" smtClean="0">
                  <a:latin typeface="Cambria Math" panose="02040503050406030204" pitchFamily="18" charset="0"/>
                </a:endParaRPr>
              </a:p>
              <a:p>
                <a:pPr marL="0" indent="0">
                  <a:buNone/>
                </a:pPr>
                <a:r>
                  <a:rPr lang="en-US" dirty="0">
                    <a:latin typeface="Cambria Math" panose="02040503050406030204" pitchFamily="18" charset="0"/>
                  </a:rPr>
                  <a:t>	</a:t>
                </a:r>
                <a:r>
                  <a:rPr lang="en-US" dirty="0" smtClean="0">
                    <a:latin typeface="Cambria Math" panose="02040503050406030204" pitchFamily="18" charset="0"/>
                  </a:rPr>
                  <a:t>- </a:t>
                </a:r>
                <a:r>
                  <a:rPr lang="en-US" dirty="0" err="1" smtClean="0">
                    <a:latin typeface="Cambria Math" panose="02040503050406030204" pitchFamily="18" charset="0"/>
                  </a:rPr>
                  <a:t>Letterkundige</a:t>
                </a:r>
                <a:r>
                  <a:rPr lang="en-US" dirty="0" smtClean="0">
                    <a:latin typeface="Cambria Math" panose="02040503050406030204" pitchFamily="18" charset="0"/>
                  </a:rPr>
                  <a:t> </a:t>
                </a:r>
                <a:r>
                  <a:rPr lang="en-US" dirty="0" err="1" smtClean="0">
                    <a:latin typeface="Cambria Math" panose="02040503050406030204" pitchFamily="18" charset="0"/>
                  </a:rPr>
                  <a:t>funksies</a:t>
                </a:r>
                <a:endParaRPr lang="en-US" dirty="0" smtClean="0">
                  <a:latin typeface="Cambria Math" panose="02040503050406030204" pitchFamily="18" charset="0"/>
                </a:endParaRPr>
              </a:p>
              <a:p>
                <a:pPr marL="0" indent="0">
                  <a:buNone/>
                </a:pPr>
                <a:r>
                  <a:rPr lang="en-US" dirty="0">
                    <a:latin typeface="Cambria Math" panose="02040503050406030204" pitchFamily="18" charset="0"/>
                  </a:rPr>
                  <a:t>	</a:t>
                </a:r>
                <a:r>
                  <a:rPr lang="en-US" dirty="0" smtClean="0">
                    <a:latin typeface="Cambria Math" panose="02040503050406030204" pitchFamily="18" charset="0"/>
                  </a:rPr>
                  <a:t>- </a:t>
                </a:r>
                <a:r>
                  <a:rPr lang="en-US" dirty="0" err="1" smtClean="0">
                    <a:latin typeface="Cambria Math" panose="02040503050406030204" pitchFamily="18" charset="0"/>
                  </a:rPr>
                  <a:t>Akademiese</a:t>
                </a:r>
                <a:r>
                  <a:rPr lang="en-US" dirty="0" smtClean="0">
                    <a:latin typeface="Cambria Math" panose="02040503050406030204" pitchFamily="18" charset="0"/>
                  </a:rPr>
                  <a:t> en </a:t>
                </a:r>
                <a:r>
                  <a:rPr lang="en-US" dirty="0" err="1" smtClean="0">
                    <a:latin typeface="Cambria Math" panose="02040503050406030204" pitchFamily="18" charset="0"/>
                  </a:rPr>
                  <a:t>wetenskaplike</a:t>
                </a:r>
                <a:r>
                  <a:rPr lang="en-US" dirty="0" smtClean="0">
                    <a:latin typeface="Cambria Math" panose="02040503050406030204" pitchFamily="18" charset="0"/>
                  </a:rPr>
                  <a:t> </a:t>
                </a:r>
                <a:r>
                  <a:rPr lang="en-US" dirty="0" err="1" smtClean="0">
                    <a:latin typeface="Cambria Math" panose="02040503050406030204" pitchFamily="18" charset="0"/>
                  </a:rPr>
                  <a:t>funksies</a:t>
                </a:r>
                <a:endParaRPr lang="en-US" dirty="0" smtClean="0">
                  <a:latin typeface="Cambria Math" panose="02040503050406030204" pitchFamily="18" charset="0"/>
                </a:endParaRPr>
              </a:p>
              <a:p>
                <a:pPr marL="0" indent="0">
                  <a:buNone/>
                </a:pPr>
                <a:r>
                  <a:rPr lang="en-US" dirty="0">
                    <a:latin typeface="Cambria Math" panose="02040503050406030204" pitchFamily="18" charset="0"/>
                  </a:rPr>
                  <a:t>	</a:t>
                </a:r>
                <a:r>
                  <a:rPr lang="en-US" dirty="0" smtClean="0">
                    <a:latin typeface="Cambria Math" panose="02040503050406030204" pitchFamily="18" charset="0"/>
                  </a:rPr>
                  <a:t>   </a:t>
                </a:r>
                <a:r>
                  <a:rPr lang="en-US" dirty="0" err="1" smtClean="0">
                    <a:latin typeface="Cambria Math" panose="02040503050406030204" pitchFamily="18" charset="0"/>
                  </a:rPr>
                  <a:t>Onderrigtaal</a:t>
                </a:r>
                <a:r>
                  <a:rPr lang="en-US" dirty="0" smtClean="0">
                    <a:latin typeface="Cambria Math" panose="02040503050406030204" pitchFamily="18" charset="0"/>
                  </a:rPr>
                  <a:t> (</a:t>
                </a:r>
                <a:r>
                  <a:rPr lang="en-US" dirty="0" err="1" smtClean="0">
                    <a:latin typeface="Cambria Math" panose="02040503050406030204" pitchFamily="18" charset="0"/>
                  </a:rPr>
                  <a:t>primêr</a:t>
                </a:r>
                <a:r>
                  <a:rPr lang="en-US" dirty="0" smtClean="0">
                    <a:latin typeface="Cambria Math" panose="02040503050406030204" pitchFamily="18" charset="0"/>
                  </a:rPr>
                  <a:t>, </a:t>
                </a:r>
                <a:r>
                  <a:rPr lang="en-US" dirty="0" err="1" smtClean="0">
                    <a:latin typeface="Cambria Math" panose="02040503050406030204" pitchFamily="18" charset="0"/>
                  </a:rPr>
                  <a:t>sekondêr</a:t>
                </a:r>
                <a:r>
                  <a:rPr lang="en-US" dirty="0" smtClean="0">
                    <a:latin typeface="Cambria Math" panose="02040503050406030204" pitchFamily="18" charset="0"/>
                  </a:rPr>
                  <a:t>, </a:t>
                </a:r>
                <a:r>
                  <a:rPr lang="en-US" dirty="0" err="1" smtClean="0">
                    <a:latin typeface="Cambria Math" panose="02040503050406030204" pitchFamily="18" charset="0"/>
                  </a:rPr>
                  <a:t>tersiêr</a:t>
                </a:r>
                <a:r>
                  <a:rPr lang="en-US" dirty="0" smtClean="0">
                    <a:latin typeface="Cambria Math" panose="02040503050406030204" pitchFamily="18" charset="0"/>
                  </a:rPr>
                  <a:t>), 	   	   </a:t>
                </a:r>
                <a:r>
                  <a:rPr lang="en-US" dirty="0" err="1" smtClean="0">
                    <a:latin typeface="Cambria Math" panose="02040503050406030204" pitchFamily="18" charset="0"/>
                  </a:rPr>
                  <a:t>navorsingstaal</a:t>
                </a:r>
                <a:endParaRPr lang="en-US" dirty="0" smtClean="0">
                  <a:latin typeface="Cambria Math" panose="02040503050406030204" pitchFamily="18" charset="0"/>
                </a:endParaRPr>
              </a:p>
              <a:p>
                <a:pPr marL="0" indent="0">
                  <a:buNone/>
                </a:pPr>
                <a:r>
                  <a:rPr lang="en-US" dirty="0">
                    <a:latin typeface="Cambria Math" panose="02040503050406030204" pitchFamily="18" charset="0"/>
                  </a:rPr>
                  <a:t>	</a:t>
                </a:r>
                <a:r>
                  <a:rPr lang="en-US" dirty="0" smtClean="0">
                    <a:latin typeface="Cambria Math" panose="02040503050406030204" pitchFamily="18" charset="0"/>
                  </a:rPr>
                  <a:t>- </a:t>
                </a:r>
                <a:r>
                  <a:rPr lang="en-US" dirty="0" err="1" smtClean="0">
                    <a:latin typeface="Cambria Math" panose="02040503050406030204" pitchFamily="18" charset="0"/>
                  </a:rPr>
                  <a:t>Ekonomiese</a:t>
                </a:r>
                <a:r>
                  <a:rPr lang="en-US" dirty="0" smtClean="0">
                    <a:latin typeface="Cambria Math" panose="02040503050406030204" pitchFamily="18" charset="0"/>
                  </a:rPr>
                  <a:t> nut</a:t>
                </a:r>
              </a:p>
              <a:p>
                <a:pPr marL="0" indent="0">
                  <a:buNone/>
                </a:pPr>
                <a:r>
                  <a:rPr lang="en-US" dirty="0">
                    <a:latin typeface="Cambria Math" panose="02040503050406030204" pitchFamily="18" charset="0"/>
                  </a:rPr>
                  <a:t>	</a:t>
                </a:r>
                <a:r>
                  <a:rPr lang="en-US" dirty="0" smtClean="0">
                    <a:latin typeface="Cambria Math" panose="02040503050406030204" pitchFamily="18" charset="0"/>
                  </a:rPr>
                  <a:t>- </a:t>
                </a:r>
                <a:r>
                  <a:rPr lang="en-US" dirty="0" err="1" smtClean="0">
                    <a:latin typeface="Cambria Math" panose="02040503050406030204" pitchFamily="18" charset="0"/>
                  </a:rPr>
                  <a:t>Staats</a:t>
                </a:r>
                <a:r>
                  <a:rPr lang="en-US" dirty="0" smtClean="0">
                    <a:latin typeface="Cambria Math" panose="02040503050406030204" pitchFamily="18" charset="0"/>
                  </a:rPr>
                  <a:t>- en </a:t>
                </a:r>
                <a:r>
                  <a:rPr lang="en-US" dirty="0" err="1" smtClean="0">
                    <a:latin typeface="Cambria Math" panose="02040503050406030204" pitchFamily="18" charset="0"/>
                  </a:rPr>
                  <a:t>juridiese</a:t>
                </a:r>
                <a:r>
                  <a:rPr lang="en-US" dirty="0" smtClean="0">
                    <a:latin typeface="Cambria Math" panose="02040503050406030204" pitchFamily="18" charset="0"/>
                  </a:rPr>
                  <a:t> </a:t>
                </a:r>
                <a:r>
                  <a:rPr lang="en-US" dirty="0" err="1" smtClean="0">
                    <a:latin typeface="Cambria Math" panose="02040503050406030204" pitchFamily="18" charset="0"/>
                  </a:rPr>
                  <a:t>taal</a:t>
                </a:r>
                <a:endParaRPr lang="en-US" dirty="0" smtClean="0">
                  <a:latin typeface="Cambria Math" panose="02040503050406030204" pitchFamily="18" charset="0"/>
                </a:endParaRPr>
              </a:p>
              <a:p>
                <a:pPr marL="0" indent="0">
                  <a:buNone/>
                </a:pPr>
                <a:r>
                  <a:rPr lang="en-US" dirty="0">
                    <a:latin typeface="Cambria Math" panose="02040503050406030204" pitchFamily="18" charset="0"/>
                  </a:rPr>
                  <a:t>	</a:t>
                </a:r>
                <a:r>
                  <a:rPr lang="en-US" dirty="0" smtClean="0">
                    <a:latin typeface="Cambria Math" panose="02040503050406030204" pitchFamily="18" charset="0"/>
                  </a:rPr>
                  <a:t>- </a:t>
                </a:r>
                <a:r>
                  <a:rPr lang="en-US" dirty="0" err="1" smtClean="0">
                    <a:latin typeface="Cambria Math" panose="02040503050406030204" pitchFamily="18" charset="0"/>
                  </a:rPr>
                  <a:t>Voeg</a:t>
                </a:r>
                <a:r>
                  <a:rPr lang="en-US" dirty="0" smtClean="0">
                    <a:latin typeface="Cambria Math" panose="02040503050406030204" pitchFamily="18" charset="0"/>
                  </a:rPr>
                  <a:t> self nog by</a:t>
                </a: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159" t="-2801" b="-1821"/>
                </a:stretch>
              </a:blipFill>
            </p:spPr>
            <p:txBody>
              <a:bodyPr/>
              <a:lstStyle/>
              <a:p>
                <a:r>
                  <a:rPr lang="en-ZA">
                    <a:noFill/>
                  </a:rPr>
                  <a:t> </a:t>
                </a:r>
              </a:p>
            </p:txBody>
          </p:sp>
        </mc:Fallback>
      </mc:AlternateContent>
    </p:spTree>
    <p:extLst>
      <p:ext uri="{BB962C8B-B14F-4D97-AF65-F5344CB8AC3E}">
        <p14:creationId xmlns:p14="http://schemas.microsoft.com/office/powerpoint/2010/main" val="5086057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Pad </a:t>
            </a:r>
            <a:r>
              <a:rPr lang="en-US" dirty="0" err="1" smtClean="0"/>
              <a:t>vorentoe</a:t>
            </a:r>
            <a:endParaRPr lang="en-ZA" dirty="0"/>
          </a:p>
        </p:txBody>
      </p:sp>
      <p:sp>
        <p:nvSpPr>
          <p:cNvPr id="3" name="Content Placeholder 2"/>
          <p:cNvSpPr>
            <a:spLocks noGrp="1"/>
          </p:cNvSpPr>
          <p:nvPr>
            <p:ph idx="1"/>
          </p:nvPr>
        </p:nvSpPr>
        <p:spPr/>
        <p:txBody>
          <a:bodyPr/>
          <a:lstStyle/>
          <a:p>
            <a:pPr>
              <a:lnSpc>
                <a:spcPct val="100000"/>
              </a:lnSpc>
              <a:spcBef>
                <a:spcPts val="0"/>
              </a:spcBef>
              <a:defRPr/>
            </a:pPr>
            <a:r>
              <a:rPr lang="en-US" dirty="0" smtClean="0"/>
              <a:t>Afrikaans is pas as </a:t>
            </a:r>
            <a:r>
              <a:rPr lang="en-US" dirty="0" err="1"/>
              <a:t>inheemse</a:t>
            </a:r>
            <a:r>
              <a:rPr lang="en-US" dirty="0"/>
              <a:t> </a:t>
            </a:r>
            <a:r>
              <a:rPr lang="en-US" dirty="0" err="1"/>
              <a:t>taal</a:t>
            </a:r>
            <a:r>
              <a:rPr lang="en-US" dirty="0"/>
              <a:t> </a:t>
            </a:r>
            <a:r>
              <a:rPr lang="en-US" dirty="0" err="1"/>
              <a:t>erken</a:t>
            </a:r>
            <a:r>
              <a:rPr lang="en-US" dirty="0"/>
              <a:t> </a:t>
            </a:r>
            <a:r>
              <a:rPr lang="en-US" dirty="0" err="1" smtClean="0"/>
              <a:t>deur</a:t>
            </a:r>
            <a:r>
              <a:rPr lang="en-US" dirty="0" smtClean="0"/>
              <a:t> ANC-</a:t>
            </a:r>
            <a:r>
              <a:rPr lang="en-US" dirty="0" err="1" smtClean="0"/>
              <a:t>regering</a:t>
            </a:r>
            <a:endParaRPr lang="en-US" dirty="0" smtClean="0"/>
          </a:p>
          <a:p>
            <a:pPr>
              <a:lnSpc>
                <a:spcPct val="100000"/>
              </a:lnSpc>
              <a:spcBef>
                <a:spcPts val="0"/>
              </a:spcBef>
              <a:defRPr/>
            </a:pPr>
            <a:r>
              <a:rPr lang="nl-NL" dirty="0"/>
              <a:t>“Afrikaans is 'n gesofistikeerde kommunikasie-instrument wat onderhou, uitgebou en verbeter moet word ...” (Rufus Gouws:2022)</a:t>
            </a:r>
            <a:endParaRPr lang="en-ZA" dirty="0"/>
          </a:p>
          <a:p>
            <a:pPr marL="0" indent="0">
              <a:lnSpc>
                <a:spcPct val="100000"/>
              </a:lnSpc>
              <a:spcBef>
                <a:spcPts val="0"/>
              </a:spcBef>
              <a:buNone/>
              <a:defRPr/>
            </a:pPr>
            <a:r>
              <a:rPr lang="en-US" dirty="0" smtClean="0"/>
              <a:t> </a:t>
            </a:r>
            <a:endParaRPr lang="en-ZA" dirty="0"/>
          </a:p>
        </p:txBody>
      </p:sp>
    </p:spTree>
    <p:extLst>
      <p:ext uri="{BB962C8B-B14F-4D97-AF65-F5344CB8AC3E}">
        <p14:creationId xmlns:p14="http://schemas.microsoft.com/office/powerpoint/2010/main" val="1475417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Pad </a:t>
            </a:r>
            <a:r>
              <a:rPr lang="en-US" dirty="0" err="1" smtClean="0"/>
              <a:t>vorentoe</a:t>
            </a:r>
            <a:endParaRPr lang="en-ZA" dirty="0"/>
          </a:p>
        </p:txBody>
      </p:sp>
      <p:sp>
        <p:nvSpPr>
          <p:cNvPr id="3" name="Content Placeholder 2"/>
          <p:cNvSpPr>
            <a:spLocks noGrp="1"/>
          </p:cNvSpPr>
          <p:nvPr>
            <p:ph idx="1"/>
          </p:nvPr>
        </p:nvSpPr>
        <p:spPr/>
        <p:txBody>
          <a:bodyPr>
            <a:normAutofit/>
          </a:bodyPr>
          <a:lstStyle/>
          <a:p>
            <a:r>
              <a:rPr lang="en-US" dirty="0" smtClean="0"/>
              <a:t>Herstandaardisering of </a:t>
            </a:r>
            <a:r>
              <a:rPr lang="en-US" dirty="0" err="1" smtClean="0"/>
              <a:t>demokratisering</a:t>
            </a:r>
            <a:r>
              <a:rPr lang="en-US" dirty="0" smtClean="0"/>
              <a:t> van Afrikaans</a:t>
            </a:r>
          </a:p>
          <a:p>
            <a:r>
              <a:rPr lang="en-US" dirty="0" err="1" smtClean="0"/>
              <a:t>Kaapse</a:t>
            </a:r>
            <a:r>
              <a:rPr lang="en-US" dirty="0" smtClean="0"/>
              <a:t> Afrikaans </a:t>
            </a:r>
            <a:r>
              <a:rPr lang="en-US" dirty="0" err="1" smtClean="0"/>
              <a:t>moet</a:t>
            </a:r>
            <a:r>
              <a:rPr lang="en-US" dirty="0" smtClean="0"/>
              <a:t> </a:t>
            </a:r>
            <a:r>
              <a:rPr lang="en-US" dirty="0" err="1" smtClean="0"/>
              <a:t>nader</a:t>
            </a:r>
            <a:r>
              <a:rPr lang="en-US" dirty="0" smtClean="0"/>
              <a:t> </a:t>
            </a:r>
            <a:r>
              <a:rPr lang="en-US" dirty="0" err="1" smtClean="0"/>
              <a:t>aan</a:t>
            </a:r>
            <a:r>
              <a:rPr lang="en-US" dirty="0" smtClean="0"/>
              <a:t> kern van Afrikaans se </a:t>
            </a:r>
            <a:r>
              <a:rPr lang="en-US" dirty="0" err="1" smtClean="0"/>
              <a:t>sisteem</a:t>
            </a:r>
            <a:r>
              <a:rPr lang="en-US" dirty="0" smtClean="0"/>
              <a:t> </a:t>
            </a:r>
            <a:r>
              <a:rPr lang="en-US" dirty="0" err="1" smtClean="0"/>
              <a:t>beweeg</a:t>
            </a:r>
            <a:endParaRPr lang="en-US" dirty="0" smtClean="0"/>
          </a:p>
          <a:p>
            <a:r>
              <a:rPr lang="en-US" dirty="0" err="1" smtClean="0"/>
              <a:t>Standaardafrikaans</a:t>
            </a:r>
            <a:r>
              <a:rPr lang="en-US" dirty="0" smtClean="0"/>
              <a:t> en </a:t>
            </a:r>
            <a:r>
              <a:rPr lang="en-US" dirty="0" err="1" smtClean="0"/>
              <a:t>Kaaps</a:t>
            </a:r>
            <a:r>
              <a:rPr lang="en-US" dirty="0" smtClean="0"/>
              <a:t> </a:t>
            </a:r>
            <a:r>
              <a:rPr lang="en-US" dirty="0" err="1" smtClean="0"/>
              <a:t>moet</a:t>
            </a:r>
            <a:r>
              <a:rPr lang="en-US" dirty="0" smtClean="0"/>
              <a:t> </a:t>
            </a:r>
            <a:r>
              <a:rPr lang="en-US" dirty="0" err="1" smtClean="0"/>
              <a:t>nader</a:t>
            </a:r>
            <a:r>
              <a:rPr lang="en-US" dirty="0" smtClean="0"/>
              <a:t> </a:t>
            </a:r>
            <a:r>
              <a:rPr lang="en-US" dirty="0" err="1" smtClean="0"/>
              <a:t>aan</a:t>
            </a:r>
            <a:r>
              <a:rPr lang="en-US" dirty="0" smtClean="0"/>
              <a:t> </a:t>
            </a:r>
            <a:r>
              <a:rPr lang="en-US" dirty="0" err="1" smtClean="0"/>
              <a:t>mekaar</a:t>
            </a:r>
            <a:r>
              <a:rPr lang="en-US" dirty="0" smtClean="0"/>
              <a:t> </a:t>
            </a:r>
            <a:r>
              <a:rPr lang="en-US" dirty="0" err="1" smtClean="0"/>
              <a:t>beweeg</a:t>
            </a:r>
            <a:endParaRPr lang="en-US" dirty="0" smtClean="0"/>
          </a:p>
          <a:p>
            <a:r>
              <a:rPr lang="en-US" dirty="0" err="1" smtClean="0"/>
              <a:t>Weer</a:t>
            </a:r>
            <a:r>
              <a:rPr lang="en-US" dirty="0" smtClean="0"/>
              <a:t> </a:t>
            </a:r>
            <a:r>
              <a:rPr lang="en-US" dirty="0" err="1" smtClean="0"/>
              <a:t>verder</a:t>
            </a:r>
            <a:r>
              <a:rPr lang="en-US" dirty="0" smtClean="0"/>
              <a:t> van </a:t>
            </a:r>
            <a:r>
              <a:rPr lang="en-US" dirty="0" err="1" smtClean="0"/>
              <a:t>Nederlands</a:t>
            </a:r>
            <a:r>
              <a:rPr lang="en-US" dirty="0" smtClean="0"/>
              <a:t> </a:t>
            </a:r>
            <a:r>
              <a:rPr lang="en-US" dirty="0" err="1" smtClean="0"/>
              <a:t>af</a:t>
            </a:r>
            <a:r>
              <a:rPr lang="en-US" dirty="0" smtClean="0"/>
              <a:t> </a:t>
            </a:r>
            <a:r>
              <a:rPr lang="en-US" dirty="0" err="1" smtClean="0"/>
              <a:t>beweeg</a:t>
            </a:r>
            <a:endParaRPr lang="en-US" dirty="0" smtClean="0"/>
          </a:p>
          <a:p>
            <a:r>
              <a:rPr lang="en-US" dirty="0" err="1" smtClean="0"/>
              <a:t>Gaan</a:t>
            </a:r>
            <a:r>
              <a:rPr lang="en-US" dirty="0" smtClean="0"/>
              <a:t> </a:t>
            </a:r>
            <a:r>
              <a:rPr lang="en-US" dirty="0" err="1" smtClean="0"/>
              <a:t>dit</a:t>
            </a:r>
            <a:r>
              <a:rPr lang="en-US" dirty="0" smtClean="0"/>
              <a:t> ho</a:t>
            </a:r>
            <a:r>
              <a:rPr lang="az-Cyrl-AZ" dirty="0" smtClean="0"/>
              <a:t>ё</a:t>
            </a:r>
            <a:r>
              <a:rPr lang="en-US" dirty="0" smtClean="0"/>
              <a:t>r </a:t>
            </a:r>
            <a:r>
              <a:rPr lang="en-US" dirty="0" err="1" smtClean="0"/>
              <a:t>funksies</a:t>
            </a:r>
            <a:r>
              <a:rPr lang="en-US" dirty="0" smtClean="0"/>
              <a:t> </a:t>
            </a:r>
            <a:r>
              <a:rPr lang="en-US" dirty="0" err="1" smtClean="0"/>
              <a:t>vir</a:t>
            </a:r>
            <a:r>
              <a:rPr lang="en-US" dirty="0" smtClean="0"/>
              <a:t> Afrikaans red?</a:t>
            </a:r>
          </a:p>
          <a:p>
            <a:r>
              <a:rPr lang="en-US" dirty="0" smtClean="0"/>
              <a:t>Afrikaans </a:t>
            </a:r>
            <a:r>
              <a:rPr lang="en-US" dirty="0" err="1" smtClean="0"/>
              <a:t>weer</a:t>
            </a:r>
            <a:r>
              <a:rPr lang="en-US" dirty="0" smtClean="0"/>
              <a:t> </a:t>
            </a:r>
            <a:r>
              <a:rPr lang="en-US" dirty="0" err="1" smtClean="0"/>
              <a:t>kombuistaal</a:t>
            </a:r>
            <a:r>
              <a:rPr lang="en-US" dirty="0" smtClean="0"/>
              <a:t>/</a:t>
            </a:r>
            <a:r>
              <a:rPr lang="en-US" dirty="0" err="1" smtClean="0"/>
              <a:t>huistaal</a:t>
            </a:r>
            <a:r>
              <a:rPr lang="en-US" dirty="0"/>
              <a:t>?</a:t>
            </a:r>
            <a:endParaRPr lang="en-ZA" dirty="0"/>
          </a:p>
        </p:txBody>
      </p:sp>
    </p:spTree>
    <p:extLst>
      <p:ext uri="{BB962C8B-B14F-4D97-AF65-F5344CB8AC3E}">
        <p14:creationId xmlns:p14="http://schemas.microsoft.com/office/powerpoint/2010/main" val="12094830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dirty="0"/>
          </a:p>
        </p:txBody>
      </p:sp>
      <p:sp>
        <p:nvSpPr>
          <p:cNvPr id="3" name="Content Placeholder 2"/>
          <p:cNvSpPr>
            <a:spLocks noGrp="1"/>
          </p:cNvSpPr>
          <p:nvPr>
            <p:ph idx="1"/>
          </p:nvPr>
        </p:nvSpPr>
        <p:spPr/>
        <p:txBody>
          <a:bodyPr/>
          <a:lstStyle/>
          <a:p>
            <a:pPr marL="0" indent="0">
              <a:buNone/>
            </a:pPr>
            <a:r>
              <a:rPr lang="en-US" dirty="0" err="1" smtClean="0"/>
              <a:t>Terug</a:t>
            </a:r>
            <a:r>
              <a:rPr lang="en-US" dirty="0" smtClean="0"/>
              <a:t> </a:t>
            </a:r>
            <a:r>
              <a:rPr lang="en-US" dirty="0" err="1" smtClean="0"/>
              <a:t>na</a:t>
            </a:r>
            <a:r>
              <a:rPr lang="en-US" dirty="0" smtClean="0"/>
              <a:t> die </a:t>
            </a:r>
            <a:r>
              <a:rPr lang="en-US" dirty="0" err="1" smtClean="0"/>
              <a:t>toekoms</a:t>
            </a:r>
            <a:r>
              <a:rPr lang="en-US" dirty="0" smtClean="0"/>
              <a:t>?</a:t>
            </a:r>
          </a:p>
          <a:p>
            <a:pPr marL="0" indent="0">
              <a:buNone/>
            </a:pPr>
            <a:r>
              <a:rPr lang="en-US" dirty="0" err="1" smtClean="0"/>
              <a:t>Eindig</a:t>
            </a:r>
            <a:r>
              <a:rPr lang="en-US" dirty="0" smtClean="0"/>
              <a:t> </a:t>
            </a:r>
            <a:r>
              <a:rPr lang="en-US" dirty="0" err="1" smtClean="0"/>
              <a:t>waar</a:t>
            </a:r>
            <a:r>
              <a:rPr lang="en-US" dirty="0" smtClean="0"/>
              <a:t> Afrikaans begin het</a:t>
            </a:r>
            <a:endParaRPr lang="en-ZA" dirty="0"/>
          </a:p>
        </p:txBody>
      </p:sp>
    </p:spTree>
    <p:extLst>
      <p:ext uri="{BB962C8B-B14F-4D97-AF65-F5344CB8AC3E}">
        <p14:creationId xmlns:p14="http://schemas.microsoft.com/office/powerpoint/2010/main" val="10779564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Enige</a:t>
            </a:r>
            <a:r>
              <a:rPr lang="en-US" dirty="0" smtClean="0"/>
              <a:t> </a:t>
            </a:r>
            <a:r>
              <a:rPr lang="en-US" dirty="0" err="1" smtClean="0"/>
              <a:t>vrae</a:t>
            </a:r>
            <a:r>
              <a:rPr lang="en-US" dirty="0"/>
              <a:t>?</a:t>
            </a:r>
            <a:endParaRPr lang="en-ZA" dirty="0"/>
          </a:p>
        </p:txBody>
      </p:sp>
      <p:sp>
        <p:nvSpPr>
          <p:cNvPr id="3" name="Content Placeholder 2"/>
          <p:cNvSpPr>
            <a:spLocks noGrp="1"/>
          </p:cNvSpPr>
          <p:nvPr>
            <p:ph idx="1"/>
          </p:nvPr>
        </p:nvSpPr>
        <p:spPr/>
        <p:txBody>
          <a:bodyPr/>
          <a:lstStyle/>
          <a:p>
            <a:pPr marL="0" indent="0" algn="ctr">
              <a:buNone/>
            </a:pPr>
            <a:r>
              <a:rPr lang="en-US" dirty="0" err="1" smtClean="0"/>
              <a:t>Baie</a:t>
            </a:r>
            <a:r>
              <a:rPr lang="en-US" dirty="0" smtClean="0"/>
              <a:t> </a:t>
            </a:r>
            <a:r>
              <a:rPr lang="en-US" dirty="0" err="1" smtClean="0"/>
              <a:t>dankie</a:t>
            </a:r>
            <a:r>
              <a:rPr lang="en-US" dirty="0" smtClean="0"/>
              <a:t>!</a:t>
            </a:r>
          </a:p>
          <a:p>
            <a:pPr marL="0" indent="0" algn="ctr">
              <a:buNone/>
            </a:pPr>
            <a:r>
              <a:rPr lang="en-US" dirty="0" err="1" smtClean="0"/>
              <a:t>Sjoekran</a:t>
            </a:r>
            <a:r>
              <a:rPr lang="en-US" dirty="0" smtClean="0"/>
              <a:t>!</a:t>
            </a:r>
          </a:p>
          <a:p>
            <a:pPr marL="0" indent="0" algn="ctr">
              <a:buNone/>
            </a:pPr>
            <a:r>
              <a:rPr lang="en-US" dirty="0" err="1" smtClean="0"/>
              <a:t>Hartelijk</a:t>
            </a:r>
            <a:r>
              <a:rPr lang="en-US" dirty="0" smtClean="0"/>
              <a:t> </a:t>
            </a:r>
            <a:r>
              <a:rPr lang="en-US" dirty="0" err="1" smtClean="0"/>
              <a:t>bedankt</a:t>
            </a:r>
            <a:r>
              <a:rPr lang="en-US" dirty="0" smtClean="0"/>
              <a:t>!</a:t>
            </a:r>
          </a:p>
          <a:p>
            <a:pPr marL="0" indent="0" algn="ctr">
              <a:buNone/>
            </a:pPr>
            <a:r>
              <a:rPr lang="en-US" dirty="0" smtClean="0"/>
              <a:t>Grazie!</a:t>
            </a:r>
          </a:p>
          <a:p>
            <a:pPr marL="0" indent="0" algn="ctr">
              <a:buNone/>
            </a:pPr>
            <a:r>
              <a:rPr lang="en-US" dirty="0" smtClean="0"/>
              <a:t>Thank you!</a:t>
            </a:r>
          </a:p>
          <a:p>
            <a:pPr marL="0" indent="0" algn="ctr">
              <a:buNone/>
            </a:pPr>
            <a:endParaRPr lang="en-ZA" dirty="0"/>
          </a:p>
        </p:txBody>
      </p:sp>
    </p:spTree>
    <p:extLst>
      <p:ext uri="{BB962C8B-B14F-4D97-AF65-F5344CB8AC3E}">
        <p14:creationId xmlns:p14="http://schemas.microsoft.com/office/powerpoint/2010/main" val="14128003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2000" y="932818"/>
            <a:ext cx="8640000" cy="4755148"/>
          </a:xfrm>
          <a:prstGeom prst="rect">
            <a:avLst/>
          </a:prstGeom>
        </p:spPr>
        <p:txBody>
          <a:bodyPr wrap="square">
            <a:spAutoFit/>
          </a:bodyPr>
          <a:lstStyle/>
          <a:p>
            <a:pPr marL="342900" indent="-342900" algn="ctr">
              <a:lnSpc>
                <a:spcPct val="200000"/>
              </a:lnSpc>
              <a:spcAft>
                <a:spcPts val="600"/>
              </a:spcAft>
            </a:pPr>
            <a:r>
              <a:rPr lang="en-ZA" b="1">
                <a:latin typeface="Trebuchet MS" panose="020B0603020202020204" pitchFamily="34" charset="0"/>
                <a:ea typeface="Calibri" panose="020F0502020204030204" pitchFamily="34" charset="0"/>
                <a:cs typeface="Times New Roman" panose="02020603050405020304" pitchFamily="18" charset="0"/>
              </a:rPr>
              <a:t>Bronnelys</a:t>
            </a:r>
          </a:p>
          <a:p>
            <a:pPr marL="342900" indent="-342900">
              <a:lnSpc>
                <a:spcPct val="200000"/>
              </a:lnSpc>
              <a:spcAft>
                <a:spcPts val="600"/>
              </a:spcAft>
            </a:pPr>
            <a:r>
              <a:rPr lang="en-ZA" dirty="0">
                <a:latin typeface="Trebuchet MS" panose="020B0603020202020204" pitchFamily="34" charset="0"/>
                <a:ea typeface="Calibri" panose="020F0502020204030204" pitchFamily="34" charset="0"/>
                <a:cs typeface="Times New Roman" panose="02020603050405020304" pitchFamily="18" charset="0"/>
              </a:rPr>
              <a:t>Alberts, M. 2016. Die </a:t>
            </a:r>
            <a:r>
              <a:rPr lang="en-ZA" dirty="0" err="1">
                <a:latin typeface="Trebuchet MS" panose="020B0603020202020204" pitchFamily="34" charset="0"/>
                <a:ea typeface="Calibri" panose="020F0502020204030204" pitchFamily="34" charset="0"/>
                <a:cs typeface="Times New Roman" panose="02020603050405020304" pitchFamily="18" charset="0"/>
              </a:rPr>
              <a:t>ontwikkeling</a:t>
            </a:r>
            <a:r>
              <a:rPr lang="en-ZA" dirty="0">
                <a:latin typeface="Trebuchet MS" panose="020B0603020202020204" pitchFamily="34" charset="0"/>
                <a:ea typeface="Calibri" panose="020F0502020204030204" pitchFamily="34" charset="0"/>
                <a:cs typeface="Times New Roman" panose="02020603050405020304" pitchFamily="18" charset="0"/>
              </a:rPr>
              <a:t> van </a:t>
            </a:r>
            <a:r>
              <a:rPr lang="en-ZA" dirty="0" err="1">
                <a:latin typeface="Trebuchet MS" panose="020B0603020202020204" pitchFamily="34" charset="0"/>
                <a:ea typeface="Calibri" panose="020F0502020204030204" pitchFamily="34" charset="0"/>
                <a:cs typeface="Times New Roman" panose="02020603050405020304" pitchFamily="18" charset="0"/>
              </a:rPr>
              <a:t>Afrikaanse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vaktaal</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Verlede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hede</a:t>
            </a:r>
            <a:r>
              <a:rPr lang="en-ZA" dirty="0">
                <a:latin typeface="Trebuchet MS" panose="020B0603020202020204" pitchFamily="34" charset="0"/>
                <a:ea typeface="Calibri" panose="020F0502020204030204" pitchFamily="34" charset="0"/>
                <a:cs typeface="Times New Roman" panose="02020603050405020304" pitchFamily="18" charset="0"/>
              </a:rPr>
              <a:t> en </a:t>
            </a:r>
            <a:r>
              <a:rPr lang="en-ZA" dirty="0" err="1">
                <a:latin typeface="Trebuchet MS" panose="020B0603020202020204" pitchFamily="34" charset="0"/>
                <a:ea typeface="Calibri" panose="020F0502020204030204" pitchFamily="34" charset="0"/>
                <a:cs typeface="Times New Roman" panose="02020603050405020304" pitchFamily="18" charset="0"/>
              </a:rPr>
              <a:t>toekoms</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Tydskrif</a:t>
            </a:r>
            <a:r>
              <a:rPr lang="en-ZA" i="1" dirty="0">
                <a:latin typeface="Trebuchet MS" panose="020B0603020202020204" pitchFamily="34" charset="0"/>
                <a:ea typeface="Calibri" panose="020F0502020204030204" pitchFamily="34" charset="0"/>
                <a:cs typeface="Times New Roman" panose="02020603050405020304" pitchFamily="18" charset="0"/>
              </a:rPr>
              <a:t> vir </a:t>
            </a:r>
            <a:r>
              <a:rPr lang="en-ZA" i="1" dirty="0" err="1">
                <a:latin typeface="Trebuchet MS" panose="020B0603020202020204" pitchFamily="34" charset="0"/>
                <a:ea typeface="Calibri" panose="020F0502020204030204" pitchFamily="34" charset="0"/>
                <a:cs typeface="Times New Roman" panose="02020603050405020304" pitchFamily="18" charset="0"/>
              </a:rPr>
              <a:t>Geesteswetenskappe</a:t>
            </a:r>
            <a:r>
              <a:rPr lang="en-ZA" dirty="0">
                <a:latin typeface="Trebuchet MS" panose="020B0603020202020204" pitchFamily="34" charset="0"/>
                <a:ea typeface="Calibri" panose="020F0502020204030204" pitchFamily="34" charset="0"/>
                <a:cs typeface="Times New Roman" panose="02020603050405020304" pitchFamily="18" charset="0"/>
              </a:rPr>
              <a:t>, 56(2), Junie: 314-334, doi:10.17159/2224-7912/2016/v56n2-1a3</a:t>
            </a:r>
            <a:endParaRPr lang="en-GB"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200000"/>
              </a:lnSpc>
              <a:spcAft>
                <a:spcPts val="600"/>
              </a:spcAft>
            </a:pPr>
            <a:r>
              <a:rPr lang="en-ZA" dirty="0">
                <a:latin typeface="Trebuchet MS" panose="020B0603020202020204" pitchFamily="34" charset="0"/>
                <a:ea typeface="Calibri" panose="020F0502020204030204" pitchFamily="34" charset="0"/>
                <a:cs typeface="Times New Roman" panose="02020603050405020304" pitchFamily="18" charset="0"/>
              </a:rPr>
              <a:t>Botha, M. 2019. Mag en </a:t>
            </a:r>
            <a:r>
              <a:rPr lang="en-ZA" dirty="0" err="1">
                <a:latin typeface="Trebuchet MS" panose="020B0603020202020204" pitchFamily="34" charset="0"/>
                <a:ea typeface="Calibri" panose="020F0502020204030204" pitchFamily="34" charset="0"/>
                <a:cs typeface="Times New Roman" panose="02020603050405020304" pitchFamily="18" charset="0"/>
              </a:rPr>
              <a:t>ideologie</a:t>
            </a:r>
            <a:r>
              <a:rPr lang="en-ZA" dirty="0">
                <a:latin typeface="Trebuchet MS" panose="020B0603020202020204" pitchFamily="34" charset="0"/>
                <a:ea typeface="Calibri" panose="020F0502020204030204" pitchFamily="34" charset="0"/>
                <a:cs typeface="Times New Roman" panose="02020603050405020304" pitchFamily="18" charset="0"/>
              </a:rPr>
              <a:t> in die </a:t>
            </a:r>
            <a:r>
              <a:rPr lang="en-ZA" dirty="0" err="1">
                <a:latin typeface="Trebuchet MS" panose="020B0603020202020204" pitchFamily="34" charset="0"/>
                <a:ea typeface="Calibri" panose="020F0502020204030204" pitchFamily="34" charset="0"/>
                <a:cs typeface="Times New Roman" panose="02020603050405020304" pitchFamily="18" charset="0"/>
              </a:rPr>
              <a:t>Afrikaanse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vertaalgeskiedenis</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LitNet</a:t>
            </a:r>
            <a:r>
              <a:rPr lang="en-ZA" i="1"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Akademies</a:t>
            </a:r>
            <a:r>
              <a:rPr lang="en-ZA" dirty="0">
                <a:latin typeface="Trebuchet MS" panose="020B0603020202020204" pitchFamily="34" charset="0"/>
                <a:ea typeface="Calibri" panose="020F0502020204030204" pitchFamily="34" charset="0"/>
                <a:cs typeface="Times New Roman" panose="02020603050405020304" pitchFamily="18" charset="0"/>
              </a:rPr>
              <a:t>, 16(2): 79-108.</a:t>
            </a:r>
            <a:endParaRPr lang="en-GB">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200000"/>
              </a:lnSpc>
              <a:spcAft>
                <a:spcPts val="600"/>
              </a:spcAft>
            </a:pPr>
            <a:r>
              <a:rPr lang="en-ZA">
                <a:latin typeface="Trebuchet MS" panose="020B0603020202020204" pitchFamily="34" charset="0"/>
                <a:ea typeface="Calibri" panose="020F0502020204030204" pitchFamily="34" charset="0"/>
                <a:cs typeface="Times New Roman" panose="02020603050405020304" pitchFamily="18" charset="0"/>
              </a:rPr>
              <a:t>Carstens, W.A.M. </a:t>
            </a:r>
            <a:r>
              <a:rPr lang="en-ZA" dirty="0">
                <a:latin typeface="Trebuchet MS" panose="020B0603020202020204" pitchFamily="34" charset="0"/>
                <a:ea typeface="Calibri" panose="020F0502020204030204" pitchFamily="34" charset="0"/>
                <a:cs typeface="Times New Roman" panose="02020603050405020304" pitchFamily="18" charset="0"/>
              </a:rPr>
              <a:t>&amp; </a:t>
            </a:r>
            <a:r>
              <a:rPr lang="en-ZA" dirty="0" err="1">
                <a:latin typeface="Trebuchet MS" panose="020B0603020202020204" pitchFamily="34" charset="0"/>
                <a:ea typeface="Calibri" panose="020F0502020204030204" pitchFamily="34" charset="0"/>
                <a:cs typeface="Times New Roman" panose="02020603050405020304" pitchFamily="18" charset="0"/>
              </a:rPr>
              <a:t>Raidt</a:t>
            </a:r>
            <a:r>
              <a:rPr lang="en-ZA" dirty="0">
                <a:latin typeface="Trebuchet MS" panose="020B0603020202020204" pitchFamily="34" charset="0"/>
                <a:ea typeface="Calibri" panose="020F0502020204030204" pitchFamily="34" charset="0"/>
                <a:cs typeface="Times New Roman" panose="02020603050405020304" pitchFamily="18" charset="0"/>
              </a:rPr>
              <a:t>, E.H. 2019. </a:t>
            </a:r>
            <a:r>
              <a:rPr lang="en-ZA" i="1" dirty="0">
                <a:latin typeface="Trebuchet MS" panose="020B0603020202020204" pitchFamily="34" charset="0"/>
                <a:ea typeface="Calibri" panose="020F0502020204030204" pitchFamily="34" charset="0"/>
                <a:cs typeface="Times New Roman" panose="02020603050405020304" pitchFamily="18" charset="0"/>
              </a:rPr>
              <a:t>Die </a:t>
            </a:r>
            <a:r>
              <a:rPr lang="en-ZA" i="1" dirty="0" err="1">
                <a:latin typeface="Trebuchet MS" panose="020B0603020202020204" pitchFamily="34" charset="0"/>
                <a:ea typeface="Calibri" panose="020F0502020204030204" pitchFamily="34" charset="0"/>
                <a:cs typeface="Times New Roman" panose="02020603050405020304" pitchFamily="18" charset="0"/>
              </a:rPr>
              <a:t>storie</a:t>
            </a:r>
            <a:r>
              <a:rPr lang="en-ZA" i="1" dirty="0">
                <a:latin typeface="Trebuchet MS" panose="020B0603020202020204" pitchFamily="34" charset="0"/>
                <a:ea typeface="Calibri" panose="020F0502020204030204" pitchFamily="34" charset="0"/>
                <a:cs typeface="Times New Roman" panose="02020603050405020304" pitchFamily="18" charset="0"/>
              </a:rPr>
              <a:t> van Afrikaans uit Europa en van </a:t>
            </a:r>
            <a:r>
              <a:rPr lang="en-ZA" i="1" dirty="0" err="1">
                <a:latin typeface="Trebuchet MS" panose="020B0603020202020204" pitchFamily="34" charset="0"/>
                <a:ea typeface="Calibri" panose="020F0502020204030204" pitchFamily="34" charset="0"/>
                <a:cs typeface="Times New Roman" panose="02020603050405020304" pitchFamily="18" charset="0"/>
              </a:rPr>
              <a:t>Afrika</a:t>
            </a:r>
            <a:r>
              <a:rPr lang="en-ZA" i="1"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Deel</a:t>
            </a:r>
            <a:r>
              <a:rPr lang="en-ZA" i="1" dirty="0">
                <a:latin typeface="Trebuchet MS" panose="020B0603020202020204" pitchFamily="34" charset="0"/>
                <a:ea typeface="Calibri" panose="020F0502020204030204" pitchFamily="34" charset="0"/>
                <a:cs typeface="Times New Roman" panose="02020603050405020304" pitchFamily="18" charset="0"/>
              </a:rPr>
              <a:t> 2 Die </a:t>
            </a:r>
            <a:r>
              <a:rPr lang="en-ZA" i="1" dirty="0" err="1">
                <a:latin typeface="Trebuchet MS" panose="020B0603020202020204" pitchFamily="34" charset="0"/>
                <a:ea typeface="Calibri" panose="020F0502020204030204" pitchFamily="34" charset="0"/>
                <a:cs typeface="Times New Roman" panose="02020603050405020304" pitchFamily="18" charset="0"/>
              </a:rPr>
              <a:t>Afrikageskiedenis</a:t>
            </a:r>
            <a:r>
              <a:rPr lang="en-ZA" i="1" dirty="0">
                <a:latin typeface="Trebuchet MS" panose="020B0603020202020204" pitchFamily="34" charset="0"/>
                <a:ea typeface="Calibri" panose="020F0502020204030204" pitchFamily="34" charset="0"/>
                <a:cs typeface="Times New Roman" panose="02020603050405020304" pitchFamily="18" charset="0"/>
              </a:rPr>
              <a:t> van Afrikaans</a:t>
            </a:r>
            <a:r>
              <a:rPr lang="en-ZA" dirty="0">
                <a:latin typeface="Trebuchet MS" panose="020B0603020202020204" pitchFamily="34" charset="0"/>
                <a:ea typeface="Calibri" panose="020F0502020204030204" pitchFamily="34" charset="0"/>
                <a:cs typeface="Times New Roman" panose="02020603050405020304" pitchFamily="18" charset="0"/>
              </a:rPr>
              <a:t>. Pretoria: </a:t>
            </a:r>
            <a:r>
              <a:rPr lang="en-ZA" dirty="0" err="1">
                <a:latin typeface="Trebuchet MS" panose="020B0603020202020204" pitchFamily="34" charset="0"/>
                <a:ea typeface="Calibri" panose="020F0502020204030204" pitchFamily="34" charset="0"/>
                <a:cs typeface="Times New Roman" panose="02020603050405020304" pitchFamily="18" charset="0"/>
              </a:rPr>
              <a:t>Protea</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Boekhuis</a:t>
            </a:r>
            <a:r>
              <a:rPr lang="en-ZA" dirty="0">
                <a:latin typeface="Trebuchet MS" panose="020B0603020202020204" pitchFamily="34" charset="0"/>
                <a:ea typeface="Calibri" panose="020F0502020204030204" pitchFamily="34" charset="0"/>
                <a:cs typeface="Times New Roman" panose="02020603050405020304" pitchFamily="18" charset="0"/>
              </a:rPr>
              <a:t>. </a:t>
            </a:r>
            <a:endParaRPr lang="en-GB">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8339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Afrikaanse </a:t>
            </a:r>
            <a:r>
              <a:rPr lang="en-US" dirty="0" err="1" smtClean="0"/>
              <a:t>Taalmonument</a:t>
            </a:r>
            <a:r>
              <a:rPr lang="en-US" dirty="0" smtClean="0"/>
              <a:t> in die Paarl</a:t>
            </a:r>
            <a:endParaRPr lang="en-ZA" dirty="0"/>
          </a:p>
        </p:txBody>
      </p:sp>
      <p:pic>
        <p:nvPicPr>
          <p:cNvPr id="1026" name="Picture 2" descr="Taalmonument 2.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36435" y="2497880"/>
            <a:ext cx="3305060" cy="27908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959542" y="2526897"/>
            <a:ext cx="3027546" cy="27908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“Afrikaans is ŉ </a:t>
            </a:r>
            <a:r>
              <a:rPr lang="en-US" dirty="0" err="1" smtClean="0"/>
              <a:t>volronde</a:t>
            </a:r>
            <a:r>
              <a:rPr lang="en-US" dirty="0" smtClean="0"/>
              <a:t> </a:t>
            </a:r>
            <a:r>
              <a:rPr lang="en-US" dirty="0" err="1" smtClean="0"/>
              <a:t>taal</a:t>
            </a:r>
            <a:r>
              <a:rPr lang="en-US" dirty="0" smtClean="0"/>
              <a:t> wat in </a:t>
            </a:r>
            <a:r>
              <a:rPr lang="en-US" dirty="0" err="1" smtClean="0"/>
              <a:t>alle</a:t>
            </a:r>
            <a:r>
              <a:rPr lang="en-US" dirty="0" smtClean="0"/>
              <a:t> </a:t>
            </a:r>
            <a:r>
              <a:rPr lang="en-US" dirty="0" err="1" smtClean="0"/>
              <a:t>funksies</a:t>
            </a:r>
            <a:r>
              <a:rPr lang="en-US" dirty="0" smtClean="0"/>
              <a:t> </a:t>
            </a:r>
            <a:r>
              <a:rPr lang="en-US" dirty="0" err="1" smtClean="0"/>
              <a:t>gebruik</a:t>
            </a:r>
            <a:r>
              <a:rPr lang="en-US" dirty="0" smtClean="0"/>
              <a:t> </a:t>
            </a:r>
            <a:r>
              <a:rPr lang="en-US" dirty="0" err="1" smtClean="0"/>
              <a:t>kan</a:t>
            </a:r>
            <a:r>
              <a:rPr lang="en-US" dirty="0" smtClean="0"/>
              <a:t> word. </a:t>
            </a:r>
            <a:r>
              <a:rPr lang="en-US" dirty="0" err="1" smtClean="0"/>
              <a:t>Jy</a:t>
            </a:r>
            <a:r>
              <a:rPr lang="en-US" dirty="0" smtClean="0"/>
              <a:t> </a:t>
            </a:r>
            <a:r>
              <a:rPr lang="en-US" dirty="0" err="1" smtClean="0"/>
              <a:t>kan</a:t>
            </a:r>
            <a:r>
              <a:rPr lang="en-US" dirty="0" smtClean="0"/>
              <a:t> op </a:t>
            </a:r>
            <a:r>
              <a:rPr lang="en-US" dirty="0" err="1" smtClean="0"/>
              <a:t>enige</a:t>
            </a:r>
            <a:r>
              <a:rPr lang="en-US" dirty="0" smtClean="0"/>
              <a:t> </a:t>
            </a:r>
            <a:r>
              <a:rPr lang="en-US" dirty="0" err="1" smtClean="0"/>
              <a:t>plek</a:t>
            </a:r>
            <a:r>
              <a:rPr lang="en-US" dirty="0" smtClean="0"/>
              <a:t> en </a:t>
            </a:r>
            <a:r>
              <a:rPr lang="en-US" dirty="0" err="1" smtClean="0"/>
              <a:t>enige</a:t>
            </a:r>
            <a:r>
              <a:rPr lang="en-US" dirty="0" smtClean="0"/>
              <a:t> </a:t>
            </a:r>
            <a:r>
              <a:rPr lang="en-US" dirty="0" err="1" smtClean="0"/>
              <a:t>situasie</a:t>
            </a:r>
            <a:r>
              <a:rPr lang="en-US" dirty="0" smtClean="0"/>
              <a:t> </a:t>
            </a:r>
            <a:r>
              <a:rPr lang="en-US" dirty="0" err="1" smtClean="0"/>
              <a:t>jou</a:t>
            </a:r>
            <a:r>
              <a:rPr lang="en-US" dirty="0" smtClean="0"/>
              <a:t> ding in Afrikaans </a:t>
            </a:r>
            <a:r>
              <a:rPr lang="en-US" dirty="0" err="1" smtClean="0"/>
              <a:t>doen</a:t>
            </a:r>
            <a:r>
              <a:rPr lang="en-US" dirty="0" smtClean="0"/>
              <a:t> en </a:t>
            </a:r>
            <a:r>
              <a:rPr lang="en-US" dirty="0" err="1" smtClean="0"/>
              <a:t>jou</a:t>
            </a:r>
            <a:r>
              <a:rPr lang="en-US" dirty="0" smtClean="0"/>
              <a:t> </a:t>
            </a:r>
            <a:r>
              <a:rPr lang="en-US" dirty="0" err="1" smtClean="0"/>
              <a:t>sê</a:t>
            </a:r>
            <a:r>
              <a:rPr lang="en-US" dirty="0" smtClean="0"/>
              <a:t> in Afrikaans </a:t>
            </a:r>
            <a:r>
              <a:rPr lang="en-US" dirty="0" err="1" smtClean="0"/>
              <a:t>sê</a:t>
            </a:r>
            <a:r>
              <a:rPr lang="en-US" dirty="0" smtClean="0"/>
              <a:t>.”</a:t>
            </a:r>
          </a:p>
          <a:p>
            <a:pPr algn="ctr"/>
            <a:r>
              <a:rPr lang="en-US" dirty="0" smtClean="0"/>
              <a:t>Prof Rufus Gouws (10 Mei 2022)</a:t>
            </a:r>
            <a:endParaRPr lang="en-ZA" dirty="0"/>
          </a:p>
        </p:txBody>
      </p:sp>
    </p:spTree>
    <p:extLst>
      <p:ext uri="{BB962C8B-B14F-4D97-AF65-F5344CB8AC3E}">
        <p14:creationId xmlns:p14="http://schemas.microsoft.com/office/powerpoint/2010/main" val="5967852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000" y="1092349"/>
            <a:ext cx="8640000" cy="4047262"/>
          </a:xfrm>
          <a:prstGeom prst="rect">
            <a:avLst/>
          </a:prstGeom>
        </p:spPr>
        <p:txBody>
          <a:bodyPr>
            <a:spAutoFit/>
          </a:bodyPr>
          <a:lstStyle/>
          <a:p>
            <a:pPr marL="342900" indent="-342900">
              <a:lnSpc>
                <a:spcPct val="200000"/>
              </a:lnSpc>
              <a:spcAft>
                <a:spcPts val="600"/>
              </a:spcAft>
            </a:pPr>
            <a:r>
              <a:rPr lang="en-ZA">
                <a:latin typeface="Trebuchet MS" panose="020B0603020202020204" pitchFamily="34" charset="0"/>
                <a:ea typeface="Calibri" panose="020F0502020204030204" pitchFamily="34" charset="0"/>
                <a:cs typeface="Times New Roman" panose="02020603050405020304" pitchFamily="18" charset="0"/>
              </a:rPr>
              <a:t>Graber, K.E. </a:t>
            </a:r>
            <a:r>
              <a:rPr lang="en-ZA" dirty="0">
                <a:latin typeface="Trebuchet MS" panose="020B0603020202020204" pitchFamily="34" charset="0"/>
                <a:ea typeface="Calibri" panose="020F0502020204030204" pitchFamily="34" charset="0"/>
                <a:cs typeface="Times New Roman" panose="02020603050405020304" pitchFamily="18" charset="0"/>
              </a:rPr>
              <a:t>2017. The Kitchen, the Cat, and the Table: Domestic Affairs in Minority-Language Politics. </a:t>
            </a:r>
            <a:r>
              <a:rPr lang="en-ZA" i="1" dirty="0">
                <a:latin typeface="Trebuchet MS" panose="020B0603020202020204" pitchFamily="34" charset="0"/>
                <a:ea typeface="Calibri" panose="020F0502020204030204" pitchFamily="34" charset="0"/>
                <a:cs typeface="Times New Roman" panose="02020603050405020304" pitchFamily="18" charset="0"/>
              </a:rPr>
              <a:t>Journal of Linguistic Anthropology</a:t>
            </a:r>
            <a:r>
              <a:rPr lang="en-ZA" dirty="0">
                <a:latin typeface="Trebuchet MS" panose="020B0603020202020204" pitchFamily="34" charset="0"/>
                <a:ea typeface="Calibri" panose="020F0502020204030204" pitchFamily="34" charset="0"/>
                <a:cs typeface="Times New Roman" panose="02020603050405020304" pitchFamily="18" charset="0"/>
              </a:rPr>
              <a:t>, 27(2): 151-170, doi:10.1111/jola.12154</a:t>
            </a:r>
            <a:endParaRPr lang="en-GB">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200000"/>
              </a:lnSpc>
              <a:spcAft>
                <a:spcPts val="600"/>
              </a:spcAft>
            </a:pPr>
            <a:r>
              <a:rPr lang="en-ZA">
                <a:latin typeface="Trebuchet MS" panose="020B0603020202020204" pitchFamily="34" charset="0"/>
                <a:ea typeface="Calibri" panose="020F0502020204030204" pitchFamily="34" charset="0"/>
                <a:cs typeface="Times New Roman" panose="02020603050405020304" pitchFamily="18" charset="0"/>
              </a:rPr>
              <a:t>Koopman, N. </a:t>
            </a:r>
            <a:r>
              <a:rPr lang="en-ZA" dirty="0">
                <a:latin typeface="Trebuchet MS" panose="020B0603020202020204" pitchFamily="34" charset="0"/>
                <a:ea typeface="Calibri" panose="020F0502020204030204" pitchFamily="34" charset="0"/>
                <a:cs typeface="Times New Roman" panose="02020603050405020304" pitchFamily="18" charset="0"/>
              </a:rPr>
              <a:t>2016. Adam Small se </a:t>
            </a:r>
            <a:r>
              <a:rPr lang="en-ZA" dirty="0" err="1">
                <a:latin typeface="Trebuchet MS" panose="020B0603020202020204" pitchFamily="34" charset="0"/>
                <a:ea typeface="Calibri" panose="020F0502020204030204" pitchFamily="34" charset="0"/>
                <a:cs typeface="Times New Roman" panose="02020603050405020304" pitchFamily="18" charset="0"/>
              </a:rPr>
              <a:t>Transformerende</a:t>
            </a:r>
            <a:r>
              <a:rPr lang="en-ZA" dirty="0">
                <a:latin typeface="Trebuchet MS" panose="020B0603020202020204" pitchFamily="34" charset="0"/>
                <a:ea typeface="Calibri" panose="020F0502020204030204" pitchFamily="34" charset="0"/>
                <a:cs typeface="Times New Roman" panose="02020603050405020304" pitchFamily="18" charset="0"/>
              </a:rPr>
              <a:t> Afrikaans, in W.A.M. </a:t>
            </a:r>
            <a:r>
              <a:rPr lang="en-ZA" dirty="0" err="1">
                <a:latin typeface="Trebuchet MS" panose="020B0603020202020204" pitchFamily="34" charset="0"/>
                <a:ea typeface="Calibri" panose="020F0502020204030204" pitchFamily="34" charset="0"/>
                <a:cs typeface="Times New Roman" panose="02020603050405020304" pitchFamily="18" charset="0"/>
              </a:rPr>
              <a:t>Carstens</a:t>
            </a:r>
            <a:r>
              <a:rPr lang="en-ZA" dirty="0">
                <a:latin typeface="Trebuchet MS" panose="020B0603020202020204" pitchFamily="34" charset="0"/>
                <a:ea typeface="Calibri" panose="020F0502020204030204" pitchFamily="34" charset="0"/>
                <a:cs typeface="Times New Roman" panose="02020603050405020304" pitchFamily="18" charset="0"/>
              </a:rPr>
              <a:t> &amp; M. Le </a:t>
            </a:r>
            <a:r>
              <a:rPr lang="en-ZA" dirty="0" err="1">
                <a:latin typeface="Trebuchet MS" panose="020B0603020202020204" pitchFamily="34" charset="0"/>
                <a:ea typeface="Calibri" panose="020F0502020204030204" pitchFamily="34" charset="0"/>
                <a:cs typeface="Times New Roman" panose="02020603050405020304" pitchFamily="18" charset="0"/>
              </a:rPr>
              <a:t>Cordeur</a:t>
            </a:r>
            <a:r>
              <a:rPr lang="en-ZA" dirty="0">
                <a:latin typeface="Trebuchet MS" panose="020B0603020202020204" pitchFamily="34" charset="0"/>
                <a:ea typeface="Calibri" panose="020F0502020204030204" pitchFamily="34" charset="0"/>
                <a:cs typeface="Times New Roman" panose="02020603050405020304" pitchFamily="18" charset="0"/>
              </a:rPr>
              <a:t> (reds.). </a:t>
            </a:r>
            <a:r>
              <a:rPr lang="en-ZA" i="1" dirty="0">
                <a:latin typeface="Trebuchet MS" panose="020B0603020202020204" pitchFamily="34" charset="0"/>
                <a:ea typeface="Calibri" panose="020F0502020204030204" pitchFamily="34" charset="0"/>
                <a:cs typeface="Times New Roman" panose="02020603050405020304" pitchFamily="18" charset="0"/>
              </a:rPr>
              <a:t>Ons kom van </a:t>
            </a:r>
            <a:r>
              <a:rPr lang="en-ZA" i="1" dirty="0" err="1">
                <a:latin typeface="Trebuchet MS" panose="020B0603020202020204" pitchFamily="34" charset="0"/>
                <a:ea typeface="Calibri" panose="020F0502020204030204" pitchFamily="34" charset="0"/>
                <a:cs typeface="Times New Roman" panose="02020603050405020304" pitchFamily="18" charset="0"/>
              </a:rPr>
              <a:t>vêr</a:t>
            </a:r>
            <a:r>
              <a:rPr lang="en-ZA" i="1"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Bydraes</a:t>
            </a:r>
            <a:r>
              <a:rPr lang="en-ZA" i="1" dirty="0">
                <a:latin typeface="Trebuchet MS" panose="020B0603020202020204" pitchFamily="34" charset="0"/>
                <a:ea typeface="Calibri" panose="020F0502020204030204" pitchFamily="34" charset="0"/>
                <a:cs typeface="Times New Roman" panose="02020603050405020304" pitchFamily="18" charset="0"/>
              </a:rPr>
              <a:t> oor bruin </a:t>
            </a:r>
            <a:r>
              <a:rPr lang="en-ZA" i="1" dirty="0" err="1">
                <a:latin typeface="Trebuchet MS" panose="020B0603020202020204" pitchFamily="34" charset="0"/>
                <a:ea typeface="Calibri" panose="020F0502020204030204" pitchFamily="34" charset="0"/>
                <a:cs typeface="Times New Roman" panose="02020603050405020304" pitchFamily="18" charset="0"/>
              </a:rPr>
              <a:t>Afrikaanssprekendes</a:t>
            </a:r>
            <a:r>
              <a:rPr lang="en-ZA" i="1" dirty="0">
                <a:latin typeface="Trebuchet MS" panose="020B0603020202020204" pitchFamily="34" charset="0"/>
                <a:ea typeface="Calibri" panose="020F0502020204030204" pitchFamily="34" charset="0"/>
                <a:cs typeface="Times New Roman" panose="02020603050405020304" pitchFamily="18" charset="0"/>
              </a:rPr>
              <a:t> se rol in die </a:t>
            </a:r>
            <a:r>
              <a:rPr lang="en-ZA" i="1" dirty="0" err="1">
                <a:latin typeface="Trebuchet MS" panose="020B0603020202020204" pitchFamily="34" charset="0"/>
                <a:ea typeface="Calibri" panose="020F0502020204030204" pitchFamily="34" charset="0"/>
                <a:cs typeface="Times New Roman" panose="02020603050405020304" pitchFamily="18" charset="0"/>
              </a:rPr>
              <a:t>ontwikkeling</a:t>
            </a:r>
            <a:r>
              <a:rPr lang="en-ZA" i="1" dirty="0">
                <a:latin typeface="Trebuchet MS" panose="020B0603020202020204" pitchFamily="34" charset="0"/>
                <a:ea typeface="Calibri" panose="020F0502020204030204" pitchFamily="34" charset="0"/>
                <a:cs typeface="Times New Roman" panose="02020603050405020304" pitchFamily="18" charset="0"/>
              </a:rPr>
              <a:t> van Afrikaans</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Kaapstad</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Naledi</a:t>
            </a:r>
            <a:r>
              <a:rPr lang="en-ZA" dirty="0">
                <a:latin typeface="Trebuchet MS" panose="020B0603020202020204" pitchFamily="34" charset="0"/>
                <a:ea typeface="Calibri" panose="020F0502020204030204" pitchFamily="34" charset="0"/>
                <a:cs typeface="Times New Roman" panose="02020603050405020304" pitchFamily="18" charset="0"/>
              </a:rPr>
              <a:t>. 539-551.</a:t>
            </a:r>
            <a:endParaRPr lang="en-GB">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3926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2000" y="1106270"/>
            <a:ext cx="8640000" cy="3493264"/>
          </a:xfrm>
          <a:prstGeom prst="rect">
            <a:avLst/>
          </a:prstGeom>
        </p:spPr>
        <p:txBody>
          <a:bodyPr>
            <a:spAutoFit/>
          </a:bodyPr>
          <a:lstStyle/>
          <a:p>
            <a:pPr marL="342900" indent="-342900">
              <a:lnSpc>
                <a:spcPct val="200000"/>
              </a:lnSpc>
              <a:spcAft>
                <a:spcPts val="600"/>
              </a:spcAft>
            </a:pPr>
            <a:r>
              <a:rPr lang="en-ZA" dirty="0">
                <a:latin typeface="Trebuchet MS" panose="020B0603020202020204" pitchFamily="34" charset="0"/>
                <a:ea typeface="Calibri" panose="020F0502020204030204" pitchFamily="34" charset="0"/>
                <a:cs typeface="Times New Roman" panose="02020603050405020304" pitchFamily="18" charset="0"/>
              </a:rPr>
              <a:t>Slippers, J., </a:t>
            </a:r>
            <a:r>
              <a:rPr lang="en-ZA" dirty="0" err="1">
                <a:latin typeface="Trebuchet MS" panose="020B0603020202020204" pitchFamily="34" charset="0"/>
                <a:ea typeface="Calibri" panose="020F0502020204030204" pitchFamily="34" charset="0"/>
                <a:cs typeface="Times New Roman" panose="02020603050405020304" pitchFamily="18" charset="0"/>
              </a:rPr>
              <a:t>Grobler</a:t>
            </a:r>
            <a:r>
              <a:rPr lang="en-ZA" dirty="0">
                <a:latin typeface="Trebuchet MS" panose="020B0603020202020204" pitchFamily="34" charset="0"/>
                <a:ea typeface="Calibri" panose="020F0502020204030204" pitchFamily="34" charset="0"/>
                <a:cs typeface="Times New Roman" panose="02020603050405020304" pitchFamily="18" charset="0"/>
              </a:rPr>
              <a:t>, A. &amp; Van </a:t>
            </a:r>
            <a:r>
              <a:rPr lang="en-ZA" dirty="0" err="1">
                <a:latin typeface="Trebuchet MS" panose="020B0603020202020204" pitchFamily="34" charset="0"/>
                <a:ea typeface="Calibri" panose="020F0502020204030204" pitchFamily="34" charset="0"/>
                <a:cs typeface="Times New Roman" panose="02020603050405020304" pitchFamily="18" charset="0"/>
              </a:rPr>
              <a:t>Heerden</a:t>
            </a:r>
            <a:r>
              <a:rPr lang="en-ZA" dirty="0">
                <a:latin typeface="Trebuchet MS" panose="020B0603020202020204" pitchFamily="34" charset="0"/>
                <a:ea typeface="Calibri" panose="020F0502020204030204" pitchFamily="34" charset="0"/>
                <a:cs typeface="Times New Roman" panose="02020603050405020304" pitchFamily="18" charset="0"/>
              </a:rPr>
              <a:t>, N. 2010. Afrikaans se </a:t>
            </a:r>
            <a:r>
              <a:rPr lang="en-ZA" dirty="0" err="1">
                <a:latin typeface="Trebuchet MS" panose="020B0603020202020204" pitchFamily="34" charset="0"/>
                <a:ea typeface="Calibri" panose="020F0502020204030204" pitchFamily="34" charset="0"/>
                <a:cs typeface="Times New Roman" panose="02020603050405020304" pitchFamily="18" charset="0"/>
              </a:rPr>
              <a:t>unieke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posisie</a:t>
            </a:r>
            <a:r>
              <a:rPr lang="en-ZA" dirty="0">
                <a:latin typeface="Trebuchet MS" panose="020B0603020202020204" pitchFamily="34" charset="0"/>
                <a:ea typeface="Calibri" panose="020F0502020204030204" pitchFamily="34" charset="0"/>
                <a:cs typeface="Times New Roman" panose="02020603050405020304" pitchFamily="18" charset="0"/>
              </a:rPr>
              <a:t> en </a:t>
            </a:r>
            <a:r>
              <a:rPr lang="en-ZA" dirty="0" err="1">
                <a:latin typeface="Trebuchet MS" panose="020B0603020202020204" pitchFamily="34" charset="0"/>
                <a:ea typeface="Calibri" panose="020F0502020204030204" pitchFamily="34" charset="0"/>
                <a:cs typeface="Times New Roman" panose="02020603050405020304" pitchFamily="18" charset="0"/>
              </a:rPr>
              <a:t>uitdagings</a:t>
            </a:r>
            <a:r>
              <a:rPr lang="en-ZA" dirty="0">
                <a:latin typeface="Trebuchet MS" panose="020B0603020202020204" pitchFamily="34" charset="0"/>
                <a:ea typeface="Calibri" panose="020F0502020204030204" pitchFamily="34" charset="0"/>
                <a:cs typeface="Times New Roman" panose="02020603050405020304" pitchFamily="18" charset="0"/>
              </a:rPr>
              <a:t> in ’n </a:t>
            </a:r>
            <a:r>
              <a:rPr lang="en-ZA" dirty="0" err="1">
                <a:latin typeface="Trebuchet MS" panose="020B0603020202020204" pitchFamily="34" charset="0"/>
                <a:ea typeface="Calibri" panose="020F0502020204030204" pitchFamily="34" charset="0"/>
                <a:cs typeface="Times New Roman" panose="02020603050405020304" pitchFamily="18" charset="0"/>
              </a:rPr>
              <a:t>veeltalige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Suid-Afrika</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Acta</a:t>
            </a:r>
            <a:r>
              <a:rPr lang="en-ZA" i="1"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Academica</a:t>
            </a:r>
            <a:r>
              <a:rPr lang="en-ZA" dirty="0">
                <a:latin typeface="Trebuchet MS" panose="020B0603020202020204" pitchFamily="34" charset="0"/>
                <a:ea typeface="Calibri" panose="020F0502020204030204" pitchFamily="34" charset="0"/>
                <a:cs typeface="Times New Roman" panose="02020603050405020304" pitchFamily="18" charset="0"/>
              </a:rPr>
              <a:t>, 42(1): 132-167.</a:t>
            </a:r>
            <a:endParaRPr lang="en-GB"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200000"/>
              </a:lnSpc>
              <a:spcAft>
                <a:spcPts val="900"/>
              </a:spcAft>
            </a:pPr>
            <a:r>
              <a:rPr lang="en-ZA">
                <a:latin typeface="Trebuchet MS" panose="020B0603020202020204" pitchFamily="34" charset="0"/>
                <a:ea typeface="Calibri" panose="020F0502020204030204" pitchFamily="34" charset="0"/>
                <a:cs typeface="Times New Roman" panose="02020603050405020304" pitchFamily="18" charset="0"/>
              </a:rPr>
              <a:t>Van </a:t>
            </a:r>
            <a:r>
              <a:rPr lang="en-ZA" dirty="0">
                <a:latin typeface="Trebuchet MS" panose="020B0603020202020204" pitchFamily="34" charset="0"/>
                <a:ea typeface="Calibri" panose="020F0502020204030204" pitchFamily="34" charset="0"/>
                <a:cs typeface="Times New Roman" panose="02020603050405020304" pitchFamily="18" charset="0"/>
              </a:rPr>
              <a:t>der Walt, H. &amp; Steyn, H. 2016. Afrikaans as </a:t>
            </a:r>
            <a:r>
              <a:rPr lang="en-ZA" dirty="0" err="1">
                <a:latin typeface="Trebuchet MS" panose="020B0603020202020204" pitchFamily="34" charset="0"/>
                <a:ea typeface="Calibri" panose="020F0502020204030204" pitchFamily="34" charset="0"/>
                <a:cs typeface="Times New Roman" panose="02020603050405020304" pitchFamily="18" charset="0"/>
              </a:rPr>
              <a:t>taal</a:t>
            </a:r>
            <a:r>
              <a:rPr lang="en-ZA" dirty="0">
                <a:latin typeface="Trebuchet MS" panose="020B0603020202020204" pitchFamily="34" charset="0"/>
                <a:ea typeface="Calibri" panose="020F0502020204030204" pitchFamily="34" charset="0"/>
                <a:cs typeface="Times New Roman" panose="02020603050405020304" pitchFamily="18" charset="0"/>
              </a:rPr>
              <a:t> van </a:t>
            </a:r>
            <a:r>
              <a:rPr lang="en-ZA" dirty="0" err="1">
                <a:latin typeface="Trebuchet MS" panose="020B0603020202020204" pitchFamily="34" charset="0"/>
                <a:ea typeface="Calibri" panose="020F0502020204030204" pitchFamily="34" charset="0"/>
                <a:cs typeface="Times New Roman" panose="02020603050405020304" pitchFamily="18" charset="0"/>
              </a:rPr>
              <a:t>onderrig</a:t>
            </a:r>
            <a:r>
              <a:rPr lang="en-ZA" dirty="0">
                <a:latin typeface="Trebuchet MS" panose="020B0603020202020204" pitchFamily="34" charset="0"/>
                <a:ea typeface="Calibri" panose="020F0502020204030204" pitchFamily="34" charset="0"/>
                <a:cs typeface="Times New Roman" panose="02020603050405020304" pitchFamily="18" charset="0"/>
              </a:rPr>
              <a:t> en leer in </a:t>
            </a:r>
            <a:r>
              <a:rPr lang="en-ZA" dirty="0" err="1">
                <a:latin typeface="Trebuchet MS" panose="020B0603020202020204" pitchFamily="34" charset="0"/>
                <a:ea typeface="Calibri" panose="020F0502020204030204" pitchFamily="34" charset="0"/>
                <a:cs typeface="Times New Roman" panose="02020603050405020304" pitchFamily="18" charset="0"/>
              </a:rPr>
              <a:t>skole</a:t>
            </a:r>
            <a:r>
              <a:rPr lang="en-ZA" dirty="0">
                <a:latin typeface="Trebuchet MS" panose="020B0603020202020204" pitchFamily="34" charset="0"/>
                <a:ea typeface="Calibri" panose="020F0502020204030204" pitchFamily="34" charset="0"/>
                <a:cs typeface="Times New Roman" panose="02020603050405020304" pitchFamily="18" charset="0"/>
              </a:rPr>
              <a:t> en ander </a:t>
            </a:r>
            <a:r>
              <a:rPr lang="en-ZA" dirty="0" err="1">
                <a:latin typeface="Trebuchet MS" panose="020B0603020202020204" pitchFamily="34" charset="0"/>
                <a:ea typeface="Calibri" panose="020F0502020204030204" pitchFamily="34" charset="0"/>
                <a:cs typeface="Times New Roman" panose="02020603050405020304" pitchFamily="18" charset="0"/>
              </a:rPr>
              <a:t>onderwysinstansies</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Ou</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wyn</a:t>
            </a:r>
            <a:r>
              <a:rPr lang="en-ZA" dirty="0">
                <a:latin typeface="Trebuchet MS" panose="020B0603020202020204" pitchFamily="34" charset="0"/>
                <a:ea typeface="Calibri" panose="020F0502020204030204" pitchFamily="34" charset="0"/>
                <a:cs typeface="Times New Roman" panose="02020603050405020304" pitchFamily="18" charset="0"/>
              </a:rPr>
              <a:t> in </a:t>
            </a:r>
            <a:r>
              <a:rPr lang="en-ZA" dirty="0" err="1">
                <a:latin typeface="Trebuchet MS" panose="020B0603020202020204" pitchFamily="34" charset="0"/>
                <a:ea typeface="Calibri" panose="020F0502020204030204" pitchFamily="34" charset="0"/>
                <a:cs typeface="Times New Roman" panose="02020603050405020304" pitchFamily="18" charset="0"/>
              </a:rPr>
              <a:t>nuwe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sakke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Tydskrif</a:t>
            </a:r>
            <a:r>
              <a:rPr lang="en-ZA" i="1" dirty="0">
                <a:latin typeface="Trebuchet MS" panose="020B0603020202020204" pitchFamily="34" charset="0"/>
                <a:ea typeface="Calibri" panose="020F0502020204030204" pitchFamily="34" charset="0"/>
                <a:cs typeface="Times New Roman" panose="02020603050405020304" pitchFamily="18" charset="0"/>
              </a:rPr>
              <a:t> vir </a:t>
            </a:r>
            <a:r>
              <a:rPr lang="en-ZA" i="1" dirty="0" err="1">
                <a:latin typeface="Trebuchet MS" panose="020B0603020202020204" pitchFamily="34" charset="0"/>
                <a:ea typeface="Calibri" panose="020F0502020204030204" pitchFamily="34" charset="0"/>
                <a:cs typeface="Times New Roman" panose="02020603050405020304" pitchFamily="18" charset="0"/>
              </a:rPr>
              <a:t>Geesteswetenskappe</a:t>
            </a:r>
            <a:r>
              <a:rPr lang="en-ZA" dirty="0">
                <a:latin typeface="Trebuchet MS" panose="020B0603020202020204" pitchFamily="34" charset="0"/>
                <a:ea typeface="Calibri" panose="020F0502020204030204" pitchFamily="34" charset="0"/>
                <a:cs typeface="Times New Roman" panose="02020603050405020304" pitchFamily="18" charset="0"/>
              </a:rPr>
              <a:t>, 56(4), </a:t>
            </a:r>
            <a:r>
              <a:rPr lang="en-ZA" dirty="0" err="1">
                <a:latin typeface="Trebuchet MS" panose="020B0603020202020204" pitchFamily="34" charset="0"/>
                <a:ea typeface="Calibri" panose="020F0502020204030204" pitchFamily="34" charset="0"/>
                <a:cs typeface="Times New Roman" panose="02020603050405020304" pitchFamily="18" charset="0"/>
              </a:rPr>
              <a:t>Desember</a:t>
            </a:r>
            <a:r>
              <a:rPr lang="en-ZA" dirty="0">
                <a:latin typeface="Trebuchet MS" panose="020B0603020202020204" pitchFamily="34" charset="0"/>
                <a:ea typeface="Calibri" panose="020F0502020204030204" pitchFamily="34" charset="0"/>
                <a:cs typeface="Times New Roman" panose="02020603050405020304" pitchFamily="18" charset="0"/>
              </a:rPr>
              <a:t>: 1034-1047, doi:10.17159/2224-7912/2016/v56n4-1a10</a:t>
            </a:r>
            <a:endParaRPr lang="en-GB" dirty="0">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1744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2000" y="1105183"/>
            <a:ext cx="8640000" cy="4601260"/>
          </a:xfrm>
          <a:prstGeom prst="rect">
            <a:avLst/>
          </a:prstGeom>
        </p:spPr>
        <p:txBody>
          <a:bodyPr>
            <a:spAutoFit/>
          </a:bodyPr>
          <a:lstStyle/>
          <a:p>
            <a:pPr marL="342900" indent="-342900">
              <a:lnSpc>
                <a:spcPct val="200000"/>
              </a:lnSpc>
            </a:pPr>
            <a:r>
              <a:rPr lang="en-ZA" dirty="0">
                <a:latin typeface="Trebuchet MS" panose="020B0603020202020204" pitchFamily="34" charset="0"/>
                <a:ea typeface="Calibri" panose="020F0502020204030204" pitchFamily="34" charset="0"/>
                <a:cs typeface="Times New Roman" panose="02020603050405020304" pitchFamily="18" charset="0"/>
              </a:rPr>
              <a:t>Van der Walt, H. &amp; </a:t>
            </a:r>
            <a:r>
              <a:rPr lang="en-ZA" dirty="0" err="1">
                <a:latin typeface="Trebuchet MS" panose="020B0603020202020204" pitchFamily="34" charset="0"/>
                <a:ea typeface="Calibri" panose="020F0502020204030204" pitchFamily="34" charset="0"/>
                <a:cs typeface="Times New Roman" panose="02020603050405020304" pitchFamily="18" charset="0"/>
              </a:rPr>
              <a:t>Wolhuter</a:t>
            </a:r>
            <a:r>
              <a:rPr lang="en-ZA" dirty="0">
                <a:latin typeface="Trebuchet MS" panose="020B0603020202020204" pitchFamily="34" charset="0"/>
                <a:ea typeface="Calibri" panose="020F0502020204030204" pitchFamily="34" charset="0"/>
                <a:cs typeface="Times New Roman" panose="02020603050405020304" pitchFamily="18" charset="0"/>
              </a:rPr>
              <a:t>, C. 2016. Eerste </a:t>
            </a:r>
            <a:r>
              <a:rPr lang="en-ZA" dirty="0" err="1">
                <a:latin typeface="Trebuchet MS" panose="020B0603020202020204" pitchFamily="34" charset="0"/>
                <a:ea typeface="Calibri" panose="020F0502020204030204" pitchFamily="34" charset="0"/>
                <a:cs typeface="Times New Roman" panose="02020603050405020304" pitchFamily="18" charset="0"/>
              </a:rPr>
              <a:t>taal</a:t>
            </a:r>
            <a:r>
              <a:rPr lang="en-ZA" dirty="0">
                <a:latin typeface="Trebuchet MS" panose="020B0603020202020204" pitchFamily="34" charset="0"/>
                <a:ea typeface="Calibri" panose="020F0502020204030204" pitchFamily="34" charset="0"/>
                <a:cs typeface="Times New Roman" panose="02020603050405020304" pitchFamily="18" charset="0"/>
              </a:rPr>
              <a:t> as </a:t>
            </a:r>
            <a:r>
              <a:rPr lang="en-ZA" dirty="0" err="1">
                <a:latin typeface="Trebuchet MS" panose="020B0603020202020204" pitchFamily="34" charset="0"/>
                <a:ea typeface="Calibri" panose="020F0502020204030204" pitchFamily="34" charset="0"/>
                <a:cs typeface="Times New Roman" panose="02020603050405020304" pitchFamily="18" charset="0"/>
              </a:rPr>
              <a:t>onderrigmedium</a:t>
            </a:r>
            <a:r>
              <a:rPr lang="en-ZA" dirty="0">
                <a:latin typeface="Trebuchet MS" panose="020B0603020202020204" pitchFamily="34" charset="0"/>
                <a:ea typeface="Calibri" panose="020F0502020204030204" pitchFamily="34" charset="0"/>
                <a:cs typeface="Times New Roman" panose="02020603050405020304" pitchFamily="18" charset="0"/>
              </a:rPr>
              <a:t> in </a:t>
            </a:r>
            <a:r>
              <a:rPr lang="en-ZA" dirty="0" err="1">
                <a:latin typeface="Trebuchet MS" panose="020B0603020202020204" pitchFamily="34" charset="0"/>
                <a:ea typeface="Calibri" panose="020F0502020204030204" pitchFamily="34" charset="0"/>
                <a:cs typeface="Times New Roman" panose="02020603050405020304" pitchFamily="18" charset="0"/>
              </a:rPr>
              <a:t>hoër</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onderwys</a:t>
            </a:r>
            <a:r>
              <a:rPr lang="en-ZA" dirty="0">
                <a:latin typeface="Trebuchet MS" panose="020B0603020202020204" pitchFamily="34" charset="0"/>
                <a:ea typeface="Calibri" panose="020F0502020204030204" pitchFamily="34" charset="0"/>
                <a:cs typeface="Times New Roman" panose="02020603050405020304" pitchFamily="18" charset="0"/>
              </a:rPr>
              <a:t>: ’n </a:t>
            </a:r>
            <a:r>
              <a:rPr lang="en-ZA" dirty="0" err="1">
                <a:latin typeface="Trebuchet MS" panose="020B0603020202020204" pitchFamily="34" charset="0"/>
                <a:ea typeface="Calibri" panose="020F0502020204030204" pitchFamily="34" charset="0"/>
                <a:cs typeface="Times New Roman" panose="02020603050405020304" pitchFamily="18" charset="0"/>
              </a:rPr>
              <a:t>Internasionale</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dirty="0" err="1">
                <a:latin typeface="Trebuchet MS" panose="020B0603020202020204" pitchFamily="34" charset="0"/>
                <a:ea typeface="Calibri" panose="020F0502020204030204" pitchFamily="34" charset="0"/>
                <a:cs typeface="Times New Roman" panose="02020603050405020304" pitchFamily="18" charset="0"/>
              </a:rPr>
              <a:t>perspektief</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Tydskrif</a:t>
            </a:r>
            <a:r>
              <a:rPr lang="en-ZA" i="1" dirty="0">
                <a:latin typeface="Trebuchet MS" panose="020B0603020202020204" pitchFamily="34" charset="0"/>
                <a:ea typeface="Calibri" panose="020F0502020204030204" pitchFamily="34" charset="0"/>
                <a:cs typeface="Times New Roman" panose="02020603050405020304" pitchFamily="18" charset="0"/>
              </a:rPr>
              <a:t> vir </a:t>
            </a:r>
            <a:r>
              <a:rPr lang="en-ZA" i="1" dirty="0" err="1">
                <a:latin typeface="Trebuchet MS" panose="020B0603020202020204" pitchFamily="34" charset="0"/>
                <a:ea typeface="Calibri" panose="020F0502020204030204" pitchFamily="34" charset="0"/>
                <a:cs typeface="Times New Roman" panose="02020603050405020304" pitchFamily="18" charset="0"/>
              </a:rPr>
              <a:t>Geesteswetenskappe</a:t>
            </a:r>
            <a:r>
              <a:rPr lang="en-ZA" dirty="0">
                <a:latin typeface="Trebuchet MS" panose="020B0603020202020204" pitchFamily="34" charset="0"/>
                <a:ea typeface="Calibri" panose="020F0502020204030204" pitchFamily="34" charset="0"/>
                <a:cs typeface="Times New Roman" panose="02020603050405020304" pitchFamily="18" charset="0"/>
              </a:rPr>
              <a:t>, 56(4), </a:t>
            </a:r>
            <a:r>
              <a:rPr lang="en-ZA" dirty="0" err="1">
                <a:latin typeface="Trebuchet MS" panose="020B0603020202020204" pitchFamily="34" charset="0"/>
                <a:ea typeface="Calibri" panose="020F0502020204030204" pitchFamily="34" charset="0"/>
                <a:cs typeface="Times New Roman" panose="02020603050405020304" pitchFamily="18" charset="0"/>
              </a:rPr>
              <a:t>Desember</a:t>
            </a:r>
            <a:r>
              <a:rPr lang="en-ZA" dirty="0">
                <a:latin typeface="Trebuchet MS" panose="020B0603020202020204" pitchFamily="34" charset="0"/>
                <a:ea typeface="Calibri" panose="020F0502020204030204" pitchFamily="34" charset="0"/>
                <a:cs typeface="Times New Roman" panose="02020603050405020304" pitchFamily="18" charset="0"/>
              </a:rPr>
              <a:t>: 1016-1033, doi.10.17159/2224-7912/2016/v56n4-1a9</a:t>
            </a:r>
          </a:p>
          <a:p>
            <a:pPr marL="342900" indent="-342900">
              <a:lnSpc>
                <a:spcPct val="200000"/>
              </a:lnSpc>
              <a:spcAft>
                <a:spcPts val="600"/>
              </a:spcAft>
            </a:pPr>
            <a:r>
              <a:rPr lang="en-ZA" dirty="0">
                <a:latin typeface="Trebuchet MS" panose="020B0603020202020204" pitchFamily="34" charset="0"/>
                <a:ea typeface="Calibri" panose="020F0502020204030204" pitchFamily="34" charset="0"/>
                <a:cs typeface="Times New Roman" panose="02020603050405020304" pitchFamily="18" charset="0"/>
              </a:rPr>
              <a:t>Van </a:t>
            </a:r>
            <a:r>
              <a:rPr lang="en-ZA" dirty="0" err="1">
                <a:latin typeface="Trebuchet MS" panose="020B0603020202020204" pitchFamily="34" charset="0"/>
                <a:ea typeface="Calibri" panose="020F0502020204030204" pitchFamily="34" charset="0"/>
                <a:cs typeface="Times New Roman" panose="02020603050405020304" pitchFamily="18" charset="0"/>
              </a:rPr>
              <a:t>Rensburg</a:t>
            </a:r>
            <a:r>
              <a:rPr lang="en-ZA" dirty="0">
                <a:latin typeface="Trebuchet MS" panose="020B0603020202020204" pitchFamily="34" charset="0"/>
                <a:ea typeface="Calibri" panose="020F0502020204030204" pitchFamily="34" charset="0"/>
                <a:cs typeface="Times New Roman" panose="02020603050405020304" pitchFamily="18" charset="0"/>
              </a:rPr>
              <a:t>, C. 2015a. Afrikaans is van </a:t>
            </a:r>
            <a:r>
              <a:rPr lang="en-ZA" dirty="0" err="1">
                <a:latin typeface="Trebuchet MS" panose="020B0603020202020204" pitchFamily="34" charset="0"/>
                <a:ea typeface="Calibri" panose="020F0502020204030204" pitchFamily="34" charset="0"/>
                <a:cs typeface="Times New Roman" panose="02020603050405020304" pitchFamily="18" charset="0"/>
              </a:rPr>
              <a:t>Afrika</a:t>
            </a:r>
            <a:r>
              <a:rPr lang="en-ZA" dirty="0">
                <a:latin typeface="Trebuchet MS" panose="020B0603020202020204" pitchFamily="34" charset="0"/>
                <a:ea typeface="Calibri" panose="020F0502020204030204" pitchFamily="34" charset="0"/>
                <a:cs typeface="Times New Roman" panose="02020603050405020304" pitchFamily="18" charset="0"/>
              </a:rPr>
              <a:t>, en ander </a:t>
            </a:r>
            <a:r>
              <a:rPr lang="en-ZA" dirty="0" err="1">
                <a:latin typeface="Trebuchet MS" panose="020B0603020202020204" pitchFamily="34" charset="0"/>
                <a:ea typeface="Calibri" panose="020F0502020204030204" pitchFamily="34" charset="0"/>
                <a:cs typeface="Times New Roman" panose="02020603050405020304" pitchFamily="18" charset="0"/>
              </a:rPr>
              <a:t>persepsies</a:t>
            </a:r>
            <a:r>
              <a:rPr lang="en-ZA"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Woord</a:t>
            </a:r>
            <a:r>
              <a:rPr lang="en-ZA" i="1" dirty="0">
                <a:latin typeface="Trebuchet MS" panose="020B0603020202020204" pitchFamily="34" charset="0"/>
                <a:ea typeface="Calibri" panose="020F0502020204030204" pitchFamily="34" charset="0"/>
                <a:cs typeface="Times New Roman" panose="02020603050405020304" pitchFamily="18" charset="0"/>
              </a:rPr>
              <a:t> en </a:t>
            </a:r>
            <a:r>
              <a:rPr lang="en-ZA" i="1" dirty="0" err="1">
                <a:latin typeface="Trebuchet MS" panose="020B0603020202020204" pitchFamily="34" charset="0"/>
                <a:ea typeface="Calibri" panose="020F0502020204030204" pitchFamily="34" charset="0"/>
                <a:cs typeface="Times New Roman" panose="02020603050405020304" pitchFamily="18" charset="0"/>
              </a:rPr>
              <a:t>Daad</a:t>
            </a:r>
            <a:r>
              <a:rPr lang="en-ZA" dirty="0">
                <a:latin typeface="Trebuchet MS" panose="020B0603020202020204" pitchFamily="34" charset="0"/>
                <a:ea typeface="Calibri" panose="020F0502020204030204" pitchFamily="34" charset="0"/>
                <a:cs typeface="Times New Roman" panose="02020603050405020304" pitchFamily="18" charset="0"/>
              </a:rPr>
              <a:t>, 54(426): 58-63.</a:t>
            </a:r>
            <a:endParaRPr lang="en-GB"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200000"/>
              </a:lnSpc>
              <a:spcAft>
                <a:spcPts val="600"/>
              </a:spcAft>
            </a:pPr>
            <a:r>
              <a:rPr lang="en-ZA">
                <a:latin typeface="Trebuchet MS" panose="020B0603020202020204" pitchFamily="34" charset="0"/>
                <a:ea typeface="Calibri" panose="020F0502020204030204" pitchFamily="34" charset="0"/>
                <a:cs typeface="Times New Roman" panose="02020603050405020304" pitchFamily="18" charset="0"/>
              </a:rPr>
              <a:t>Van Rensburg, C. </a:t>
            </a:r>
            <a:r>
              <a:rPr lang="en-ZA" dirty="0">
                <a:latin typeface="Trebuchet MS" panose="020B0603020202020204" pitchFamily="34" charset="0"/>
                <a:ea typeface="Calibri" panose="020F0502020204030204" pitchFamily="34" charset="0"/>
                <a:cs typeface="Times New Roman" panose="02020603050405020304" pitchFamily="18" charset="0"/>
              </a:rPr>
              <a:t>2015b. Oor die eerste 50 </a:t>
            </a:r>
            <a:r>
              <a:rPr lang="en-ZA" dirty="0" err="1">
                <a:latin typeface="Trebuchet MS" panose="020B0603020202020204" pitchFamily="34" charset="0"/>
                <a:ea typeface="Calibri" panose="020F0502020204030204" pitchFamily="34" charset="0"/>
                <a:cs typeface="Times New Roman" panose="02020603050405020304" pitchFamily="18" charset="0"/>
              </a:rPr>
              <a:t>jaar</a:t>
            </a:r>
            <a:r>
              <a:rPr lang="en-ZA" dirty="0">
                <a:latin typeface="Trebuchet MS" panose="020B0603020202020204" pitchFamily="34" charset="0"/>
                <a:ea typeface="Calibri" panose="020F0502020204030204" pitchFamily="34" charset="0"/>
                <a:cs typeface="Times New Roman" panose="02020603050405020304" pitchFamily="18" charset="0"/>
              </a:rPr>
              <a:t> se maak aan </a:t>
            </a:r>
            <a:r>
              <a:rPr lang="en-ZA" dirty="0" err="1">
                <a:latin typeface="Trebuchet MS" panose="020B0603020202020204" pitchFamily="34" charset="0"/>
                <a:ea typeface="Calibri" panose="020F0502020204030204" pitchFamily="34" charset="0"/>
                <a:cs typeface="Times New Roman" panose="02020603050405020304" pitchFamily="18" charset="0"/>
              </a:rPr>
              <a:t>Standaardafrikaans</a:t>
            </a:r>
            <a:r>
              <a:rPr lang="en-ZA" dirty="0">
                <a:latin typeface="Trebuchet MS" panose="020B0603020202020204" pitchFamily="34" charset="0"/>
                <a:ea typeface="Calibri" panose="020F0502020204030204" pitchFamily="34" charset="0"/>
                <a:cs typeface="Times New Roman" panose="02020603050405020304" pitchFamily="18" charset="0"/>
              </a:rPr>
              <a:t>.</a:t>
            </a:r>
            <a:r>
              <a:rPr lang="en-ZA" i="1" dirty="0">
                <a:latin typeface="Trebuchet MS" panose="020B0603020202020204" pitchFamily="34" charset="0"/>
                <a:ea typeface="Calibri" panose="020F0502020204030204" pitchFamily="34" charset="0"/>
                <a:cs typeface="Times New Roman" panose="02020603050405020304" pitchFamily="18" charset="0"/>
              </a:rPr>
              <a:t> </a:t>
            </a:r>
            <a:r>
              <a:rPr lang="en-ZA" i="1" dirty="0" err="1">
                <a:latin typeface="Trebuchet MS" panose="020B0603020202020204" pitchFamily="34" charset="0"/>
                <a:ea typeface="Calibri" panose="020F0502020204030204" pitchFamily="34" charset="0"/>
                <a:cs typeface="Times New Roman" panose="02020603050405020304" pitchFamily="18" charset="0"/>
              </a:rPr>
              <a:t>Tydskrif</a:t>
            </a:r>
            <a:r>
              <a:rPr lang="en-ZA" i="1" dirty="0">
                <a:latin typeface="Trebuchet MS" panose="020B0603020202020204" pitchFamily="34" charset="0"/>
                <a:ea typeface="Calibri" panose="020F0502020204030204" pitchFamily="34" charset="0"/>
                <a:cs typeface="Times New Roman" panose="02020603050405020304" pitchFamily="18" charset="0"/>
              </a:rPr>
              <a:t> vir </a:t>
            </a:r>
            <a:r>
              <a:rPr lang="en-ZA" i="1" dirty="0" err="1">
                <a:latin typeface="Trebuchet MS" panose="020B0603020202020204" pitchFamily="34" charset="0"/>
                <a:ea typeface="Calibri" panose="020F0502020204030204" pitchFamily="34" charset="0"/>
                <a:cs typeface="Times New Roman" panose="02020603050405020304" pitchFamily="18" charset="0"/>
              </a:rPr>
              <a:t>Geesteswetenskappe</a:t>
            </a:r>
            <a:r>
              <a:rPr lang="en-ZA" dirty="0">
                <a:latin typeface="Trebuchet MS" panose="020B0603020202020204" pitchFamily="34" charset="0"/>
                <a:ea typeface="Calibri" panose="020F0502020204030204" pitchFamily="34" charset="0"/>
                <a:cs typeface="Times New Roman" panose="02020603050405020304" pitchFamily="18" charset="0"/>
              </a:rPr>
              <a:t>, 55(3), September: 319-342, doi:10.17159/2224-7912/2015/v55n3a1</a:t>
            </a:r>
            <a:endParaRPr lang="en-GB">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5007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Oorsig</a:t>
            </a:r>
            <a:r>
              <a:rPr lang="en-US" dirty="0" smtClean="0"/>
              <a:t> </a:t>
            </a:r>
            <a:r>
              <a:rPr lang="en-US" dirty="0" err="1" smtClean="0"/>
              <a:t>oor</a:t>
            </a:r>
            <a:r>
              <a:rPr lang="en-US" dirty="0" smtClean="0"/>
              <a:t> </a:t>
            </a:r>
            <a:r>
              <a:rPr lang="en-US" dirty="0" err="1" smtClean="0"/>
              <a:t>lesing</a:t>
            </a:r>
            <a:endParaRPr lang="en-ZA" dirty="0"/>
          </a:p>
        </p:txBody>
      </p:sp>
      <p:sp>
        <p:nvSpPr>
          <p:cNvPr id="3" name="Content Placeholder 2"/>
          <p:cNvSpPr>
            <a:spLocks noGrp="1"/>
          </p:cNvSpPr>
          <p:nvPr>
            <p:ph idx="1"/>
          </p:nvPr>
        </p:nvSpPr>
        <p:spPr/>
        <p:txBody>
          <a:bodyPr>
            <a:normAutofit/>
          </a:bodyPr>
          <a:lstStyle/>
          <a:p>
            <a:r>
              <a:rPr lang="en-US" sz="4000" dirty="0" err="1" smtClean="0"/>
              <a:t>Statistiek</a:t>
            </a:r>
            <a:endParaRPr lang="en-US" sz="4000" dirty="0" smtClean="0"/>
          </a:p>
          <a:p>
            <a:r>
              <a:rPr lang="en-US" sz="4000" dirty="0" smtClean="0"/>
              <a:t>Wording</a:t>
            </a:r>
          </a:p>
          <a:p>
            <a:r>
              <a:rPr lang="en-US" sz="4000" dirty="0" err="1" smtClean="0"/>
              <a:t>Groei</a:t>
            </a:r>
            <a:endParaRPr lang="en-US" sz="4000" dirty="0" smtClean="0"/>
          </a:p>
          <a:p>
            <a:r>
              <a:rPr lang="en-US" sz="4000" dirty="0" err="1" smtClean="0"/>
              <a:t>Toekoms</a:t>
            </a:r>
            <a:endParaRPr lang="en-ZA" sz="4000" dirty="0"/>
          </a:p>
        </p:txBody>
      </p:sp>
    </p:spTree>
    <p:extLst>
      <p:ext uri="{BB962C8B-B14F-4D97-AF65-F5344CB8AC3E}">
        <p14:creationId xmlns:p14="http://schemas.microsoft.com/office/powerpoint/2010/main" val="26428214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Aantal</a:t>
            </a:r>
            <a:r>
              <a:rPr lang="en-US" dirty="0" smtClean="0"/>
              <a:t> </a:t>
            </a:r>
            <a:r>
              <a:rPr lang="en-US" dirty="0" err="1" smtClean="0"/>
              <a:t>sprekers</a:t>
            </a:r>
            <a:r>
              <a:rPr lang="en-US" dirty="0" smtClean="0"/>
              <a:t> van Afrikaans</a:t>
            </a:r>
            <a:endParaRPr lang="en-ZA" dirty="0"/>
          </a:p>
        </p:txBody>
      </p:sp>
      <p:sp>
        <p:nvSpPr>
          <p:cNvPr id="3" name="Content Placeholder 2"/>
          <p:cNvSpPr>
            <a:spLocks noGrp="1"/>
          </p:cNvSpPr>
          <p:nvPr>
            <p:ph idx="1"/>
          </p:nvPr>
        </p:nvSpPr>
        <p:spPr/>
        <p:txBody>
          <a:bodyPr/>
          <a:lstStyle/>
          <a:p>
            <a:r>
              <a:rPr lang="en-ZA" dirty="0" smtClean="0"/>
              <a:t>L1-sprekers: 6.8 </a:t>
            </a:r>
            <a:r>
              <a:rPr lang="en-ZA" dirty="0" err="1" smtClean="0"/>
              <a:t>miljoen</a:t>
            </a:r>
            <a:r>
              <a:rPr lang="en-ZA" dirty="0" smtClean="0"/>
              <a:t> </a:t>
            </a:r>
          </a:p>
          <a:p>
            <a:r>
              <a:rPr lang="en-ZA" dirty="0" smtClean="0"/>
              <a:t>L2-sprekers: 10.3 </a:t>
            </a:r>
            <a:r>
              <a:rPr lang="en-ZA" dirty="0" err="1" smtClean="0"/>
              <a:t>miljoen</a:t>
            </a:r>
            <a:endParaRPr lang="en-ZA" dirty="0" smtClean="0"/>
          </a:p>
          <a:p>
            <a:r>
              <a:rPr lang="en-ZA" dirty="0" smtClean="0"/>
              <a:t>Na </a:t>
            </a:r>
            <a:r>
              <a:rPr lang="en-ZA" dirty="0" err="1" smtClean="0"/>
              <a:t>raming</a:t>
            </a:r>
            <a:r>
              <a:rPr lang="en-ZA" dirty="0" smtClean="0"/>
              <a:t> </a:t>
            </a:r>
            <a:r>
              <a:rPr lang="en-ZA" dirty="0" err="1" smtClean="0"/>
              <a:t>tussen</a:t>
            </a:r>
            <a:r>
              <a:rPr lang="en-ZA" dirty="0" smtClean="0"/>
              <a:t> 15 en 23 </a:t>
            </a:r>
            <a:r>
              <a:rPr lang="en-ZA" dirty="0" err="1" smtClean="0"/>
              <a:t>miljoen</a:t>
            </a:r>
            <a:endParaRPr lang="en-ZA" dirty="0" smtClean="0"/>
          </a:p>
          <a:p>
            <a:r>
              <a:rPr lang="en-US" dirty="0" err="1" smtClean="0"/>
              <a:t>Suid-Afrika</a:t>
            </a:r>
            <a:r>
              <a:rPr lang="en-US" dirty="0" smtClean="0"/>
              <a:t> en </a:t>
            </a:r>
            <a:r>
              <a:rPr lang="en-US" dirty="0" err="1" smtClean="0"/>
              <a:t>Namibiё</a:t>
            </a:r>
            <a:endParaRPr lang="en-US" dirty="0" smtClean="0"/>
          </a:p>
          <a:p>
            <a:r>
              <a:rPr lang="en-US" dirty="0" smtClean="0"/>
              <a:t>Res van </a:t>
            </a:r>
            <a:r>
              <a:rPr lang="en-US" dirty="0" err="1" smtClean="0"/>
              <a:t>Afrika</a:t>
            </a:r>
            <a:r>
              <a:rPr lang="en-US" dirty="0" smtClean="0"/>
              <a:t> – </a:t>
            </a:r>
            <a:r>
              <a:rPr lang="en-US" dirty="0" err="1" smtClean="0"/>
              <a:t>meestal</a:t>
            </a:r>
            <a:r>
              <a:rPr lang="en-US" dirty="0" smtClean="0"/>
              <a:t> </a:t>
            </a:r>
            <a:r>
              <a:rPr lang="en-US" dirty="0" err="1" smtClean="0"/>
              <a:t>suidelike</a:t>
            </a:r>
            <a:r>
              <a:rPr lang="en-US" dirty="0" smtClean="0"/>
              <a:t> </a:t>
            </a:r>
            <a:r>
              <a:rPr lang="en-US" dirty="0" err="1" smtClean="0"/>
              <a:t>Afrika</a:t>
            </a:r>
            <a:endParaRPr lang="en-US" dirty="0" smtClean="0"/>
          </a:p>
          <a:p>
            <a:r>
              <a:rPr lang="en-US" dirty="0" err="1" smtClean="0"/>
              <a:t>Australi</a:t>
            </a:r>
            <a:r>
              <a:rPr lang="az-Cyrl-AZ" dirty="0" smtClean="0"/>
              <a:t>ё</a:t>
            </a:r>
            <a:r>
              <a:rPr lang="en-US" dirty="0" smtClean="0"/>
              <a:t>, </a:t>
            </a:r>
            <a:r>
              <a:rPr lang="en-US" dirty="0" err="1" smtClean="0"/>
              <a:t>Brittanje</a:t>
            </a:r>
            <a:r>
              <a:rPr lang="en-US" dirty="0" smtClean="0"/>
              <a:t>, </a:t>
            </a:r>
            <a:r>
              <a:rPr lang="en-US" dirty="0" err="1" smtClean="0"/>
              <a:t>Kanada</a:t>
            </a:r>
            <a:r>
              <a:rPr lang="en-US" dirty="0" smtClean="0"/>
              <a:t>, VSA, Nederland, </a:t>
            </a:r>
            <a:r>
              <a:rPr lang="en-US" dirty="0" err="1" smtClean="0"/>
              <a:t>Duitsland</a:t>
            </a:r>
            <a:r>
              <a:rPr lang="en-US" dirty="0" smtClean="0"/>
              <a:t>, </a:t>
            </a:r>
            <a:r>
              <a:rPr lang="en-US" dirty="0" err="1" smtClean="0"/>
              <a:t>ensovoorts</a:t>
            </a:r>
            <a:endParaRPr lang="en-ZA" dirty="0"/>
          </a:p>
        </p:txBody>
      </p:sp>
    </p:spTree>
    <p:extLst>
      <p:ext uri="{BB962C8B-B14F-4D97-AF65-F5344CB8AC3E}">
        <p14:creationId xmlns:p14="http://schemas.microsoft.com/office/powerpoint/2010/main" val="1145274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l="28793" t="26151" r="24231" b="29331"/>
          <a:stretch/>
        </p:blipFill>
        <p:spPr>
          <a:xfrm>
            <a:off x="771383" y="1404000"/>
            <a:ext cx="7601234" cy="4050000"/>
          </a:xfrm>
          <a:prstGeom prst="rect">
            <a:avLst/>
          </a:prstGeom>
        </p:spPr>
      </p:pic>
    </p:spTree>
    <p:extLst>
      <p:ext uri="{BB962C8B-B14F-4D97-AF65-F5344CB8AC3E}">
        <p14:creationId xmlns:p14="http://schemas.microsoft.com/office/powerpoint/2010/main" val="1406966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Hoe </a:t>
            </a:r>
            <a:r>
              <a:rPr lang="en-US" dirty="0" err="1" smtClean="0"/>
              <a:t>klink</a:t>
            </a:r>
            <a:r>
              <a:rPr lang="en-US" dirty="0" smtClean="0"/>
              <a:t> </a:t>
            </a:r>
            <a:r>
              <a:rPr lang="en-US" dirty="0" err="1" smtClean="0"/>
              <a:t>hedendaagse</a:t>
            </a:r>
            <a:r>
              <a:rPr lang="en-US" dirty="0" smtClean="0"/>
              <a:t> Afrikaans?</a:t>
            </a:r>
            <a:endParaRPr lang="en-ZA" dirty="0"/>
          </a:p>
        </p:txBody>
      </p:sp>
      <p:sp>
        <p:nvSpPr>
          <p:cNvPr id="3" name="Content Placeholder 2"/>
          <p:cNvSpPr>
            <a:spLocks noGrp="1"/>
          </p:cNvSpPr>
          <p:nvPr>
            <p:ph idx="1"/>
          </p:nvPr>
        </p:nvSpPr>
        <p:spPr/>
        <p:txBody>
          <a:bodyPr/>
          <a:lstStyle/>
          <a:p>
            <a:r>
              <a:rPr lang="en-US" dirty="0" err="1" smtClean="0"/>
              <a:t>Vrye</a:t>
            </a:r>
            <a:r>
              <a:rPr lang="en-US" dirty="0" smtClean="0"/>
              <a:t> </a:t>
            </a:r>
            <a:r>
              <a:rPr lang="en-US" dirty="0" err="1" smtClean="0"/>
              <a:t>Weekblad</a:t>
            </a:r>
            <a:endParaRPr lang="en-US" dirty="0" smtClean="0"/>
          </a:p>
          <a:p>
            <a:r>
              <a:rPr lang="en-US" dirty="0" smtClean="0"/>
              <a:t>Afrikaans.com</a:t>
            </a:r>
            <a:endParaRPr lang="en-ZA" dirty="0" smtClean="0"/>
          </a:p>
          <a:p>
            <a:r>
              <a:rPr lang="en-ZA" dirty="0" smtClean="0"/>
              <a:t>https</a:t>
            </a:r>
            <a:r>
              <a:rPr lang="en-ZA" dirty="0"/>
              <a:t>://www.vryeweekblad.com/menings-en-debat/2023-11-17-ek-verlang-na-distrik-ses-en-graaff-se-poel-soos-dit-eens-was/</a:t>
            </a:r>
          </a:p>
        </p:txBody>
      </p:sp>
    </p:spTree>
    <p:extLst>
      <p:ext uri="{BB962C8B-B14F-4D97-AF65-F5344CB8AC3E}">
        <p14:creationId xmlns:p14="http://schemas.microsoft.com/office/powerpoint/2010/main" val="22408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a:buNone/>
            </a:pPr>
            <a:r>
              <a:rPr lang="en-ZA" dirty="0"/>
              <a:t>https://www.vryeweekblad.com/boeke/2023-11-10-loflied-aan-woordeboekmakers/</a:t>
            </a:r>
          </a:p>
        </p:txBody>
      </p:sp>
    </p:spTree>
    <p:extLst>
      <p:ext uri="{BB962C8B-B14F-4D97-AF65-F5344CB8AC3E}">
        <p14:creationId xmlns:p14="http://schemas.microsoft.com/office/powerpoint/2010/main" val="2515156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Kombuistaal</a:t>
            </a:r>
            <a:endParaRPr lang="en-ZA" dirty="0"/>
          </a:p>
        </p:txBody>
      </p:sp>
      <p:sp>
        <p:nvSpPr>
          <p:cNvPr id="3" name="Content Placeholder 2"/>
          <p:cNvSpPr>
            <a:spLocks noGrp="1"/>
          </p:cNvSpPr>
          <p:nvPr>
            <p:ph idx="1"/>
          </p:nvPr>
        </p:nvSpPr>
        <p:spPr/>
        <p:txBody>
          <a:bodyPr>
            <a:normAutofit fontScale="92500"/>
          </a:bodyPr>
          <a:lstStyle/>
          <a:p>
            <a:r>
              <a:rPr lang="en-ZA" dirty="0" err="1" smtClean="0"/>
              <a:t>Herkomsverhaal</a:t>
            </a:r>
            <a:r>
              <a:rPr lang="en-ZA" dirty="0" smtClean="0"/>
              <a:t> </a:t>
            </a:r>
            <a:r>
              <a:rPr lang="en-ZA" dirty="0"/>
              <a:t>van Afrikaans het ŉ </a:t>
            </a:r>
            <a:r>
              <a:rPr lang="en-ZA" dirty="0" err="1"/>
              <a:t>belangrike</a:t>
            </a:r>
            <a:r>
              <a:rPr lang="en-ZA" dirty="0"/>
              <a:t> </a:t>
            </a:r>
            <a:r>
              <a:rPr lang="en-ZA" dirty="0" err="1" smtClean="0"/>
              <a:t>Afrikakant</a:t>
            </a:r>
            <a:r>
              <a:rPr lang="en-ZA" dirty="0" smtClean="0"/>
              <a:t> </a:t>
            </a:r>
            <a:r>
              <a:rPr lang="en-ZA" dirty="0"/>
              <a:t>wat al van 1595 </a:t>
            </a:r>
            <a:r>
              <a:rPr lang="en-ZA" dirty="0" err="1"/>
              <a:t>af</a:t>
            </a:r>
            <a:r>
              <a:rPr lang="en-ZA" dirty="0"/>
              <a:t> </a:t>
            </a:r>
            <a:r>
              <a:rPr lang="en-ZA" dirty="0" err="1"/>
              <a:t>aantoonbaar</a:t>
            </a:r>
            <a:r>
              <a:rPr lang="en-ZA" dirty="0"/>
              <a:t> is</a:t>
            </a:r>
            <a:endParaRPr lang="en-ZA" dirty="0" smtClean="0"/>
          </a:p>
          <a:p>
            <a:r>
              <a:rPr lang="en-ZA" dirty="0" smtClean="0"/>
              <a:t>Reeds </a:t>
            </a:r>
            <a:r>
              <a:rPr lang="en-ZA" dirty="0" err="1" smtClean="0"/>
              <a:t>voor</a:t>
            </a:r>
            <a:r>
              <a:rPr lang="en-ZA" dirty="0" smtClean="0"/>
              <a:t> Jan van </a:t>
            </a:r>
            <a:r>
              <a:rPr lang="en-ZA" dirty="0" err="1" smtClean="0"/>
              <a:t>Riebeeck</a:t>
            </a:r>
            <a:r>
              <a:rPr lang="en-ZA" dirty="0" smtClean="0"/>
              <a:t> se </a:t>
            </a:r>
            <a:r>
              <a:rPr lang="en-ZA" dirty="0" err="1" smtClean="0"/>
              <a:t>aankoms</a:t>
            </a:r>
            <a:r>
              <a:rPr lang="en-ZA" dirty="0" smtClean="0"/>
              <a:t> in </a:t>
            </a:r>
            <a:r>
              <a:rPr lang="en-ZA" dirty="0" err="1" smtClean="0"/>
              <a:t>Kaapstad</a:t>
            </a:r>
            <a:r>
              <a:rPr lang="en-ZA" dirty="0" smtClean="0"/>
              <a:t> – 1652</a:t>
            </a:r>
          </a:p>
          <a:p>
            <a:r>
              <a:rPr lang="en-ZA" dirty="0" err="1" smtClean="0"/>
              <a:t>Nederlandse</a:t>
            </a:r>
            <a:r>
              <a:rPr lang="en-ZA" dirty="0" smtClean="0"/>
              <a:t> </a:t>
            </a:r>
            <a:r>
              <a:rPr lang="en-ZA" dirty="0" err="1"/>
              <a:t>matrose</a:t>
            </a:r>
            <a:r>
              <a:rPr lang="en-ZA" dirty="0"/>
              <a:t> </a:t>
            </a:r>
            <a:r>
              <a:rPr lang="en-ZA" dirty="0" err="1" smtClean="0"/>
              <a:t>Kaap</a:t>
            </a:r>
            <a:r>
              <a:rPr lang="en-ZA" dirty="0" smtClean="0"/>
              <a:t> </a:t>
            </a:r>
            <a:r>
              <a:rPr lang="en-ZA" dirty="0" err="1" smtClean="0"/>
              <a:t>aangedoen</a:t>
            </a:r>
            <a:endParaRPr lang="en-ZA" dirty="0" smtClean="0"/>
          </a:p>
          <a:p>
            <a:r>
              <a:rPr lang="en-US" dirty="0" err="1" smtClean="0"/>
              <a:t>Kom</a:t>
            </a:r>
            <a:r>
              <a:rPr lang="en-US" dirty="0" smtClean="0"/>
              <a:t> in </a:t>
            </a:r>
            <a:r>
              <a:rPr lang="en-US" dirty="0" err="1" smtClean="0"/>
              <a:t>aanraking</a:t>
            </a:r>
            <a:r>
              <a:rPr lang="en-US" dirty="0" smtClean="0"/>
              <a:t> met </a:t>
            </a:r>
            <a:r>
              <a:rPr lang="en-US" dirty="0" err="1" smtClean="0"/>
              <a:t>inheemse</a:t>
            </a:r>
            <a:r>
              <a:rPr lang="en-US" dirty="0" smtClean="0"/>
              <a:t> </a:t>
            </a:r>
            <a:r>
              <a:rPr lang="en-US" dirty="0" err="1" smtClean="0"/>
              <a:t>bevolking</a:t>
            </a:r>
            <a:r>
              <a:rPr lang="en-US" dirty="0" smtClean="0"/>
              <a:t>: </a:t>
            </a:r>
            <a:r>
              <a:rPr lang="en-US" dirty="0" err="1" smtClean="0"/>
              <a:t>Khoisprekers</a:t>
            </a:r>
            <a:endParaRPr lang="en-US" dirty="0" smtClean="0"/>
          </a:p>
          <a:p>
            <a:r>
              <a:rPr lang="en-US" dirty="0" err="1" smtClean="0"/>
              <a:t>Inheemse</a:t>
            </a:r>
            <a:r>
              <a:rPr lang="en-US" dirty="0" smtClean="0"/>
              <a:t> </a:t>
            </a:r>
            <a:r>
              <a:rPr lang="en-US" dirty="0" err="1" smtClean="0"/>
              <a:t>bevolking</a:t>
            </a:r>
            <a:r>
              <a:rPr lang="en-US" dirty="0" smtClean="0"/>
              <a:t> leer </a:t>
            </a:r>
            <a:r>
              <a:rPr lang="en-US" dirty="0" err="1" smtClean="0"/>
              <a:t>hierdie</a:t>
            </a:r>
            <a:r>
              <a:rPr lang="en-US" dirty="0" smtClean="0"/>
              <a:t> “</a:t>
            </a:r>
            <a:r>
              <a:rPr lang="en-US" dirty="0" err="1" smtClean="0"/>
              <a:t>swak</a:t>
            </a:r>
            <a:r>
              <a:rPr lang="en-US" dirty="0" smtClean="0"/>
              <a:t>” </a:t>
            </a:r>
            <a:r>
              <a:rPr lang="en-US" dirty="0" err="1" smtClean="0"/>
              <a:t>Nederlands</a:t>
            </a:r>
            <a:r>
              <a:rPr lang="en-US" dirty="0" smtClean="0"/>
              <a:t> </a:t>
            </a:r>
            <a:r>
              <a:rPr lang="en-US" dirty="0" err="1" smtClean="0"/>
              <a:t>aan</a:t>
            </a:r>
            <a:endParaRPr lang="en-US" dirty="0" smtClean="0"/>
          </a:p>
          <a:p>
            <a:r>
              <a:rPr lang="en-ZA" dirty="0" err="1" smtClean="0"/>
              <a:t>Matrose</a:t>
            </a:r>
            <a:r>
              <a:rPr lang="en-ZA" dirty="0" smtClean="0"/>
              <a:t> en </a:t>
            </a:r>
            <a:r>
              <a:rPr lang="en-ZA" dirty="0" err="1" smtClean="0"/>
              <a:t>Khoi</a:t>
            </a:r>
            <a:r>
              <a:rPr lang="en-ZA" dirty="0" smtClean="0"/>
              <a:t> </a:t>
            </a:r>
            <a:r>
              <a:rPr lang="en-ZA" dirty="0" err="1" smtClean="0"/>
              <a:t>meng</a:t>
            </a:r>
            <a:r>
              <a:rPr lang="en-ZA" dirty="0"/>
              <a:t> </a:t>
            </a:r>
            <a:r>
              <a:rPr lang="en-ZA" dirty="0" smtClean="0"/>
              <a:t>later met </a:t>
            </a:r>
            <a:r>
              <a:rPr lang="en-ZA" dirty="0" err="1" smtClean="0"/>
              <a:t>slawe</a:t>
            </a:r>
            <a:r>
              <a:rPr lang="en-ZA" dirty="0" smtClean="0"/>
              <a:t> </a:t>
            </a:r>
            <a:r>
              <a:rPr lang="en-ZA" dirty="0"/>
              <a:t>wat </a:t>
            </a:r>
            <a:r>
              <a:rPr lang="en-ZA" dirty="0" smtClean="0"/>
              <a:t>pidgin </a:t>
            </a:r>
            <a:r>
              <a:rPr lang="en-ZA" dirty="0" err="1" smtClean="0"/>
              <a:t>Maleis</a:t>
            </a:r>
            <a:r>
              <a:rPr lang="en-ZA" dirty="0" smtClean="0"/>
              <a:t> </a:t>
            </a:r>
            <a:r>
              <a:rPr lang="en-ZA" dirty="0"/>
              <a:t>en </a:t>
            </a:r>
            <a:r>
              <a:rPr lang="en-ZA" dirty="0" err="1"/>
              <a:t>Portugees</a:t>
            </a:r>
            <a:r>
              <a:rPr lang="en-ZA" dirty="0"/>
              <a:t> </a:t>
            </a:r>
            <a:r>
              <a:rPr lang="en-ZA" dirty="0" err="1"/>
              <a:t>kon</a:t>
            </a:r>
            <a:r>
              <a:rPr lang="en-ZA" dirty="0"/>
              <a:t> </a:t>
            </a:r>
            <a:r>
              <a:rPr lang="en-ZA" dirty="0" err="1" smtClean="0"/>
              <a:t>praat</a:t>
            </a:r>
            <a:endParaRPr lang="en-US" dirty="0" smtClean="0"/>
          </a:p>
          <a:p>
            <a:endParaRPr lang="en-ZA" dirty="0" smtClean="0"/>
          </a:p>
        </p:txBody>
      </p:sp>
    </p:spTree>
    <p:extLst>
      <p:ext uri="{BB962C8B-B14F-4D97-AF65-F5344CB8AC3E}">
        <p14:creationId xmlns:p14="http://schemas.microsoft.com/office/powerpoint/2010/main" val="3073756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7052</TotalTime>
  <Words>2366</Words>
  <Application>Microsoft Office PowerPoint</Application>
  <PresentationFormat>Presentazione su schermo (4:3)</PresentationFormat>
  <Paragraphs>225</Paragraphs>
  <Slides>32</Slides>
  <Notes>23</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32</vt:i4>
      </vt:variant>
    </vt:vector>
  </HeadingPairs>
  <TitlesOfParts>
    <vt:vector size="39" baseType="lpstr">
      <vt:lpstr>Arial</vt:lpstr>
      <vt:lpstr>Calibri</vt:lpstr>
      <vt:lpstr>Calibri Light</vt:lpstr>
      <vt:lpstr>Cambria Math</vt:lpstr>
      <vt:lpstr>Times New Roman</vt:lpstr>
      <vt:lpstr>Trebuchet MS</vt:lpstr>
      <vt:lpstr>Office Theme</vt:lpstr>
      <vt:lpstr>Reminders</vt:lpstr>
      <vt:lpstr>Presentazione standard di PowerPoint</vt:lpstr>
      <vt:lpstr>Afrikaanse Taalmonument in die Paarl</vt:lpstr>
      <vt:lpstr>Oorsig oor lesing</vt:lpstr>
      <vt:lpstr>Aantal sprekers van Afrikaans</vt:lpstr>
      <vt:lpstr>Presentazione standard di PowerPoint</vt:lpstr>
      <vt:lpstr>Hoe klink hedendaagse Afrikaans?</vt:lpstr>
      <vt:lpstr>Presentazione standard di PowerPoint</vt:lpstr>
      <vt:lpstr>Kombuistaal</vt:lpstr>
      <vt:lpstr>Kombuistaal</vt:lpstr>
      <vt:lpstr>Presentazione standard di PowerPoint</vt:lpstr>
      <vt:lpstr>Eerste fase van taalbeweging</vt:lpstr>
      <vt:lpstr>Eerste Afrikaanse koerant</vt:lpstr>
      <vt:lpstr>Eerste fase van taalbeweging</vt:lpstr>
      <vt:lpstr>Tweede fase van taalbeweging</vt:lpstr>
      <vt:lpstr>Tweede fase van taalbeweging</vt:lpstr>
      <vt:lpstr>Presentazione standard di PowerPoint</vt:lpstr>
      <vt:lpstr>Nasionaliseringsfase/Apartheid</vt:lpstr>
      <vt:lpstr>Nasionaliseringsfase/Apartheid</vt:lpstr>
      <vt:lpstr>Nasionaliseringsfase/Apartheid</vt:lpstr>
      <vt:lpstr>Nasionaliseringsfase/Apartheid</vt:lpstr>
      <vt:lpstr>Meertalige fase/Versoening</vt:lpstr>
      <vt:lpstr>Meertalige fase/Versoening</vt:lpstr>
      <vt:lpstr>Funksieverlies vir Afrikaans</vt:lpstr>
      <vt:lpstr>Pad vorentoe</vt:lpstr>
      <vt:lpstr>Pad vorentoe</vt:lpstr>
      <vt:lpstr>Presentazione standard di PowerPoint</vt:lpstr>
      <vt:lpstr>Enige vrae?</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Foster, Lenelle [lfoster@sun.ac.za]</dc:creator>
  <cp:lastModifiedBy>GENTILE PAOLA</cp:lastModifiedBy>
  <cp:revision>311</cp:revision>
  <dcterms:created xsi:type="dcterms:W3CDTF">2021-06-09T11:59:26Z</dcterms:created>
  <dcterms:modified xsi:type="dcterms:W3CDTF">2023-11-23T09:42:25Z</dcterms:modified>
</cp:coreProperties>
</file>