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7"/>
  </p:notesMasterIdLst>
  <p:sldIdLst>
    <p:sldId id="280" r:id="rId2"/>
    <p:sldId id="281" r:id="rId3"/>
    <p:sldId id="319" r:id="rId4"/>
    <p:sldId id="284" r:id="rId5"/>
    <p:sldId id="320" r:id="rId6"/>
    <p:sldId id="324" r:id="rId7"/>
    <p:sldId id="271" r:id="rId8"/>
    <p:sldId id="325" r:id="rId9"/>
    <p:sldId id="282" r:id="rId10"/>
    <p:sldId id="323" r:id="rId11"/>
    <p:sldId id="326" r:id="rId12"/>
    <p:sldId id="330" r:id="rId13"/>
    <p:sldId id="272" r:id="rId14"/>
    <p:sldId id="273" r:id="rId15"/>
    <p:sldId id="302" r:id="rId16"/>
    <p:sldId id="303" r:id="rId17"/>
    <p:sldId id="331" r:id="rId18"/>
    <p:sldId id="276" r:id="rId19"/>
    <p:sldId id="332" r:id="rId20"/>
    <p:sldId id="274" r:id="rId21"/>
    <p:sldId id="275" r:id="rId22"/>
    <p:sldId id="277" r:id="rId23"/>
    <p:sldId id="278" r:id="rId24"/>
    <p:sldId id="327" r:id="rId25"/>
    <p:sldId id="32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6327"/>
  </p:normalViewPr>
  <p:slideViewPr>
    <p:cSldViewPr snapToGrid="0">
      <p:cViewPr varScale="1">
        <p:scale>
          <a:sx n="128" d="100"/>
          <a:sy n="128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004A2B-39D4-4B54-B0EB-EA2A9628860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2962908-29FF-4A5E-9C20-81CA5F8EF250}">
      <dgm:prSet/>
      <dgm:spPr/>
      <dgm:t>
        <a:bodyPr/>
        <a:lstStyle/>
        <a:p>
          <a:r>
            <a:rPr lang="en-GB"/>
            <a:t>FORMALISTA (A. Smith)</a:t>
          </a:r>
          <a:endParaRPr lang="en-US"/>
        </a:p>
      </dgm:t>
    </dgm:pt>
    <dgm:pt modelId="{E4D6BD74-4BB4-419E-ABA7-EE0B6D3B1CB7}" type="parTrans" cxnId="{57496EAB-DA19-4E73-9578-AE4762D76DCA}">
      <dgm:prSet/>
      <dgm:spPr/>
      <dgm:t>
        <a:bodyPr/>
        <a:lstStyle/>
        <a:p>
          <a:endParaRPr lang="en-US"/>
        </a:p>
      </dgm:t>
    </dgm:pt>
    <dgm:pt modelId="{372F747B-639A-44C3-9BAC-03CF15C059AF}" type="sibTrans" cxnId="{57496EAB-DA19-4E73-9578-AE4762D76DCA}">
      <dgm:prSet/>
      <dgm:spPr/>
      <dgm:t>
        <a:bodyPr/>
        <a:lstStyle/>
        <a:p>
          <a:endParaRPr lang="en-US"/>
        </a:p>
      </dgm:t>
    </dgm:pt>
    <dgm:pt modelId="{30F35CB7-7005-4CF8-962C-A212CC780F29}">
      <dgm:prSet/>
      <dgm:spPr/>
      <dgm:t>
        <a:bodyPr/>
        <a:lstStyle/>
        <a:p>
          <a:r>
            <a:rPr lang="en-GB"/>
            <a:t>logica razionale di utilità in base ai </a:t>
          </a:r>
          <a:r>
            <a:rPr lang="en-GB" i="1"/>
            <a:t>bisogni</a:t>
          </a:r>
          <a:endParaRPr lang="en-US"/>
        </a:p>
      </dgm:t>
    </dgm:pt>
    <dgm:pt modelId="{9ED44AE9-B080-4CFF-A27F-09DABE077E13}" type="parTrans" cxnId="{517348D2-9D19-4B44-99FF-A850C853BB6B}">
      <dgm:prSet/>
      <dgm:spPr/>
      <dgm:t>
        <a:bodyPr/>
        <a:lstStyle/>
        <a:p>
          <a:endParaRPr lang="en-US"/>
        </a:p>
      </dgm:t>
    </dgm:pt>
    <dgm:pt modelId="{8FF3BF15-AA17-45C6-97FC-69021AF1B627}" type="sibTrans" cxnId="{517348D2-9D19-4B44-99FF-A850C853BB6B}">
      <dgm:prSet/>
      <dgm:spPr/>
      <dgm:t>
        <a:bodyPr/>
        <a:lstStyle/>
        <a:p>
          <a:endParaRPr lang="en-US"/>
        </a:p>
      </dgm:t>
    </dgm:pt>
    <dgm:pt modelId="{FB235F75-4A59-45C8-9237-8199FDCED8A2}">
      <dgm:prSet/>
      <dgm:spPr/>
      <dgm:t>
        <a:bodyPr/>
        <a:lstStyle/>
        <a:p>
          <a:r>
            <a:rPr lang="en-GB"/>
            <a:t>rapporto costi/benefici </a:t>
          </a:r>
          <a:endParaRPr lang="en-US"/>
        </a:p>
      </dgm:t>
    </dgm:pt>
    <dgm:pt modelId="{7C78AC1A-7658-4D26-81D5-9849D8BD1EE5}" type="parTrans" cxnId="{61B57B74-BD8F-486D-8F23-927088F835EF}">
      <dgm:prSet/>
      <dgm:spPr/>
      <dgm:t>
        <a:bodyPr/>
        <a:lstStyle/>
        <a:p>
          <a:endParaRPr lang="en-US"/>
        </a:p>
      </dgm:t>
    </dgm:pt>
    <dgm:pt modelId="{0DD387E2-80BA-4FA0-B252-E985469A35F6}" type="sibTrans" cxnId="{61B57B74-BD8F-486D-8F23-927088F835EF}">
      <dgm:prSet/>
      <dgm:spPr/>
      <dgm:t>
        <a:bodyPr/>
        <a:lstStyle/>
        <a:p>
          <a:endParaRPr lang="en-US"/>
        </a:p>
      </dgm:t>
    </dgm:pt>
    <dgm:pt modelId="{474AAA77-6882-4074-9D9D-DFD01EC01880}">
      <dgm:prSet/>
      <dgm:spPr/>
      <dgm:t>
        <a:bodyPr/>
        <a:lstStyle/>
        <a:p>
          <a:r>
            <a:rPr lang="en-GB"/>
            <a:t>(utilità, scarsità, competizione)</a:t>
          </a:r>
          <a:endParaRPr lang="en-US"/>
        </a:p>
      </dgm:t>
    </dgm:pt>
    <dgm:pt modelId="{D55B0731-664D-4958-AB92-E44F872B8C5A}" type="parTrans" cxnId="{C3E87DF1-462B-436F-BF84-536E07BC2D20}">
      <dgm:prSet/>
      <dgm:spPr/>
      <dgm:t>
        <a:bodyPr/>
        <a:lstStyle/>
        <a:p>
          <a:endParaRPr lang="en-US"/>
        </a:p>
      </dgm:t>
    </dgm:pt>
    <dgm:pt modelId="{B281214E-FC67-41B2-933B-5AF8FEEF0DD6}" type="sibTrans" cxnId="{C3E87DF1-462B-436F-BF84-536E07BC2D20}">
      <dgm:prSet/>
      <dgm:spPr/>
      <dgm:t>
        <a:bodyPr/>
        <a:lstStyle/>
        <a:p>
          <a:endParaRPr lang="en-US"/>
        </a:p>
      </dgm:t>
    </dgm:pt>
    <dgm:pt modelId="{22CF13EA-66FD-4CCA-A100-BCE25CA291D5}">
      <dgm:prSet/>
      <dgm:spPr/>
      <dgm:t>
        <a:bodyPr/>
        <a:lstStyle/>
        <a:p>
          <a:r>
            <a:rPr lang="en-GB" b="1"/>
            <a:t>si riduce la società al mercato</a:t>
          </a:r>
          <a:endParaRPr lang="en-US"/>
        </a:p>
      </dgm:t>
    </dgm:pt>
    <dgm:pt modelId="{2B41412D-58D2-44D4-BB9E-3AD9DAD7EF13}" type="parTrans" cxnId="{EEE75E15-3187-4BFA-AD13-AB1BF3D01AA8}">
      <dgm:prSet/>
      <dgm:spPr/>
      <dgm:t>
        <a:bodyPr/>
        <a:lstStyle/>
        <a:p>
          <a:endParaRPr lang="en-US"/>
        </a:p>
      </dgm:t>
    </dgm:pt>
    <dgm:pt modelId="{42A8E8AE-9A65-4D5E-9BC8-8784A203BE2F}" type="sibTrans" cxnId="{EEE75E15-3187-4BFA-AD13-AB1BF3D01AA8}">
      <dgm:prSet/>
      <dgm:spPr/>
      <dgm:t>
        <a:bodyPr/>
        <a:lstStyle/>
        <a:p>
          <a:endParaRPr lang="en-US"/>
        </a:p>
      </dgm:t>
    </dgm:pt>
    <dgm:pt modelId="{2DD50FAB-DE37-4104-A41F-EC8D0A508104}">
      <dgm:prSet/>
      <dgm:spPr/>
      <dgm:t>
        <a:bodyPr/>
        <a:lstStyle/>
        <a:p>
          <a:r>
            <a:rPr lang="en-GB"/>
            <a:t>SOSTANTIVISTA (K.Polany)</a:t>
          </a:r>
          <a:endParaRPr lang="en-US"/>
        </a:p>
      </dgm:t>
    </dgm:pt>
    <dgm:pt modelId="{2D532325-7198-46CA-8521-B01D7CFA74F9}" type="parTrans" cxnId="{B28628A7-AB23-4E57-BF6B-E77C2A21A506}">
      <dgm:prSet/>
      <dgm:spPr/>
      <dgm:t>
        <a:bodyPr/>
        <a:lstStyle/>
        <a:p>
          <a:endParaRPr lang="en-US"/>
        </a:p>
      </dgm:t>
    </dgm:pt>
    <dgm:pt modelId="{4119B84E-6C3E-4085-ACB7-DFEF5C1C1456}" type="sibTrans" cxnId="{B28628A7-AB23-4E57-BF6B-E77C2A21A506}">
      <dgm:prSet/>
      <dgm:spPr/>
      <dgm:t>
        <a:bodyPr/>
        <a:lstStyle/>
        <a:p>
          <a:endParaRPr lang="en-US"/>
        </a:p>
      </dgm:t>
    </dgm:pt>
    <dgm:pt modelId="{6DEA3781-AB93-49F9-B6F4-A3351FB98E4A}">
      <dgm:prSet/>
      <dgm:spPr/>
      <dgm:t>
        <a:bodyPr/>
        <a:lstStyle/>
        <a:p>
          <a:r>
            <a:rPr lang="en-GB"/>
            <a:t>studio delle attività di</a:t>
          </a:r>
          <a:endParaRPr lang="en-US"/>
        </a:p>
      </dgm:t>
    </dgm:pt>
    <dgm:pt modelId="{A8FD8519-E615-433B-9300-2FDE029AC1C5}" type="parTrans" cxnId="{AE49CEC8-4F7F-46F4-8D5E-0AB7AB1964D9}">
      <dgm:prSet/>
      <dgm:spPr/>
      <dgm:t>
        <a:bodyPr/>
        <a:lstStyle/>
        <a:p>
          <a:endParaRPr lang="en-US"/>
        </a:p>
      </dgm:t>
    </dgm:pt>
    <dgm:pt modelId="{27C7EEA0-98EE-4AD6-9EA0-15E62D7F036A}" type="sibTrans" cxnId="{AE49CEC8-4F7F-46F4-8D5E-0AB7AB1964D9}">
      <dgm:prSet/>
      <dgm:spPr/>
      <dgm:t>
        <a:bodyPr/>
        <a:lstStyle/>
        <a:p>
          <a:endParaRPr lang="en-US"/>
        </a:p>
      </dgm:t>
    </dgm:pt>
    <dgm:pt modelId="{37936CD5-1610-4480-9907-B272AFE8AB51}">
      <dgm:prSet/>
      <dgm:spPr/>
      <dgm:t>
        <a:bodyPr/>
        <a:lstStyle/>
        <a:p>
          <a:r>
            <a:rPr lang="en-GB"/>
            <a:t>- produzione</a:t>
          </a:r>
          <a:endParaRPr lang="en-US"/>
        </a:p>
      </dgm:t>
    </dgm:pt>
    <dgm:pt modelId="{34A5C477-1EAB-4CFF-8EAE-349E7B88FE74}" type="parTrans" cxnId="{0F02CD2A-3ED0-4EE5-9161-5AA8F9626556}">
      <dgm:prSet/>
      <dgm:spPr/>
      <dgm:t>
        <a:bodyPr/>
        <a:lstStyle/>
        <a:p>
          <a:endParaRPr lang="en-US"/>
        </a:p>
      </dgm:t>
    </dgm:pt>
    <dgm:pt modelId="{8BC4FC0A-B125-4818-B07A-D7244698AD46}" type="sibTrans" cxnId="{0F02CD2A-3ED0-4EE5-9161-5AA8F9626556}">
      <dgm:prSet/>
      <dgm:spPr/>
      <dgm:t>
        <a:bodyPr/>
        <a:lstStyle/>
        <a:p>
          <a:endParaRPr lang="en-US"/>
        </a:p>
      </dgm:t>
    </dgm:pt>
    <dgm:pt modelId="{97F65690-7A97-494B-8DBA-C877FE9A64A0}">
      <dgm:prSet/>
      <dgm:spPr/>
      <dgm:t>
        <a:bodyPr/>
        <a:lstStyle/>
        <a:p>
          <a:r>
            <a:rPr lang="en-GB"/>
            <a:t>- distribuzione</a:t>
          </a:r>
          <a:endParaRPr lang="en-US"/>
        </a:p>
      </dgm:t>
    </dgm:pt>
    <dgm:pt modelId="{9BB00314-9347-4A38-B3A4-AAF4D378F0DB}" type="parTrans" cxnId="{ED5A29A9-E442-49DA-932B-6E0970824B39}">
      <dgm:prSet/>
      <dgm:spPr/>
      <dgm:t>
        <a:bodyPr/>
        <a:lstStyle/>
        <a:p>
          <a:endParaRPr lang="en-US"/>
        </a:p>
      </dgm:t>
    </dgm:pt>
    <dgm:pt modelId="{64AB39F0-761E-42A8-A0E7-6EBCF0F1F6C9}" type="sibTrans" cxnId="{ED5A29A9-E442-49DA-932B-6E0970824B39}">
      <dgm:prSet/>
      <dgm:spPr/>
      <dgm:t>
        <a:bodyPr/>
        <a:lstStyle/>
        <a:p>
          <a:endParaRPr lang="en-US"/>
        </a:p>
      </dgm:t>
    </dgm:pt>
    <dgm:pt modelId="{0E6C6BC4-DC56-40D2-B083-E3C788B9F1AC}">
      <dgm:prSet/>
      <dgm:spPr/>
      <dgm:t>
        <a:bodyPr/>
        <a:lstStyle/>
        <a:p>
          <a:r>
            <a:rPr lang="en-GB"/>
            <a:t>- </a:t>
          </a:r>
          <a:r>
            <a:rPr lang="en-GB" b="1"/>
            <a:t>scambio</a:t>
          </a:r>
          <a:r>
            <a:rPr lang="en-GB"/>
            <a:t> </a:t>
          </a:r>
          <a:endParaRPr lang="en-US"/>
        </a:p>
      </dgm:t>
    </dgm:pt>
    <dgm:pt modelId="{DED11985-431F-4B51-9983-225F7F5740CD}" type="parTrans" cxnId="{28D8DE6D-E84A-44D0-BB4A-1DC94C0D3F02}">
      <dgm:prSet/>
      <dgm:spPr/>
      <dgm:t>
        <a:bodyPr/>
        <a:lstStyle/>
        <a:p>
          <a:endParaRPr lang="en-US"/>
        </a:p>
      </dgm:t>
    </dgm:pt>
    <dgm:pt modelId="{B0A13A56-5084-4376-A9D6-FF7A9583D517}" type="sibTrans" cxnId="{28D8DE6D-E84A-44D0-BB4A-1DC94C0D3F02}">
      <dgm:prSet/>
      <dgm:spPr/>
      <dgm:t>
        <a:bodyPr/>
        <a:lstStyle/>
        <a:p>
          <a:endParaRPr lang="en-US"/>
        </a:p>
      </dgm:t>
    </dgm:pt>
    <dgm:pt modelId="{E7FBA1CB-1955-4FC2-986F-88138E94F694}">
      <dgm:prSet/>
      <dgm:spPr/>
      <dgm:t>
        <a:bodyPr/>
        <a:lstStyle/>
        <a:p>
          <a:r>
            <a:rPr lang="en-GB" b="1"/>
            <a:t>economia agganciata al sociale</a:t>
          </a:r>
          <a:endParaRPr lang="en-US"/>
        </a:p>
      </dgm:t>
    </dgm:pt>
    <dgm:pt modelId="{DCC65BDE-2513-4B0D-96BF-25C315A46CDB}" type="parTrans" cxnId="{D0759455-90ED-4672-922F-1DBA9090483F}">
      <dgm:prSet/>
      <dgm:spPr/>
      <dgm:t>
        <a:bodyPr/>
        <a:lstStyle/>
        <a:p>
          <a:endParaRPr lang="en-US"/>
        </a:p>
      </dgm:t>
    </dgm:pt>
    <dgm:pt modelId="{27232D67-DF03-4E47-B4CB-9F41EC2627F6}" type="sibTrans" cxnId="{D0759455-90ED-4672-922F-1DBA9090483F}">
      <dgm:prSet/>
      <dgm:spPr/>
      <dgm:t>
        <a:bodyPr/>
        <a:lstStyle/>
        <a:p>
          <a:endParaRPr lang="en-US"/>
        </a:p>
      </dgm:t>
    </dgm:pt>
    <dgm:pt modelId="{677135A0-DF65-134C-AA7D-1687F23E62B9}" type="pres">
      <dgm:prSet presAssocID="{25004A2B-39D4-4B54-B0EB-EA2A96288608}" presName="linear" presStyleCnt="0">
        <dgm:presLayoutVars>
          <dgm:animLvl val="lvl"/>
          <dgm:resizeHandles val="exact"/>
        </dgm:presLayoutVars>
      </dgm:prSet>
      <dgm:spPr/>
    </dgm:pt>
    <dgm:pt modelId="{2847E8ED-4C8D-2D42-BD7C-902E39E76156}" type="pres">
      <dgm:prSet presAssocID="{62962908-29FF-4A5E-9C20-81CA5F8EF25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204D2DA-8818-7347-ACBB-961D63A68218}" type="pres">
      <dgm:prSet presAssocID="{62962908-29FF-4A5E-9C20-81CA5F8EF250}" presName="childText" presStyleLbl="revTx" presStyleIdx="0" presStyleCnt="2">
        <dgm:presLayoutVars>
          <dgm:bulletEnabled val="1"/>
        </dgm:presLayoutVars>
      </dgm:prSet>
      <dgm:spPr/>
    </dgm:pt>
    <dgm:pt modelId="{A586113A-E48E-9C4E-BBDA-72F7B9AC82AF}" type="pres">
      <dgm:prSet presAssocID="{2DD50FAB-DE37-4104-A41F-EC8D0A50810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A2A6CC3-0B14-9247-9678-A9E0592E75C0}" type="pres">
      <dgm:prSet presAssocID="{2DD50FAB-DE37-4104-A41F-EC8D0A50810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EE75E15-3187-4BFA-AD13-AB1BF3D01AA8}" srcId="{62962908-29FF-4A5E-9C20-81CA5F8EF250}" destId="{22CF13EA-66FD-4CCA-A100-BCE25CA291D5}" srcOrd="3" destOrd="0" parTransId="{2B41412D-58D2-44D4-BB9E-3AD9DAD7EF13}" sibTransId="{42A8E8AE-9A65-4D5E-9BC8-8784A203BE2F}"/>
    <dgm:cxn modelId="{3ADC4928-5D13-3342-B2DA-D0BFC686ECF1}" type="presOf" srcId="{30F35CB7-7005-4CF8-962C-A212CC780F29}" destId="{E204D2DA-8818-7347-ACBB-961D63A68218}" srcOrd="0" destOrd="0" presId="urn:microsoft.com/office/officeart/2005/8/layout/vList2"/>
    <dgm:cxn modelId="{12A32029-CE33-6145-9CBA-50F1AD40E213}" type="presOf" srcId="{FB235F75-4A59-45C8-9237-8199FDCED8A2}" destId="{E204D2DA-8818-7347-ACBB-961D63A68218}" srcOrd="0" destOrd="1" presId="urn:microsoft.com/office/officeart/2005/8/layout/vList2"/>
    <dgm:cxn modelId="{0F02CD2A-3ED0-4EE5-9161-5AA8F9626556}" srcId="{2DD50FAB-DE37-4104-A41F-EC8D0A508104}" destId="{37936CD5-1610-4480-9907-B272AFE8AB51}" srcOrd="1" destOrd="0" parTransId="{34A5C477-1EAB-4CFF-8EAE-349E7B88FE74}" sibTransId="{8BC4FC0A-B125-4818-B07A-D7244698AD46}"/>
    <dgm:cxn modelId="{D7773137-FF7C-7C45-B054-FEE5DF2C5322}" type="presOf" srcId="{62962908-29FF-4A5E-9C20-81CA5F8EF250}" destId="{2847E8ED-4C8D-2D42-BD7C-902E39E76156}" srcOrd="0" destOrd="0" presId="urn:microsoft.com/office/officeart/2005/8/layout/vList2"/>
    <dgm:cxn modelId="{FD1DEE3F-DD38-4542-9705-197042B88390}" type="presOf" srcId="{6DEA3781-AB93-49F9-B6F4-A3351FB98E4A}" destId="{0A2A6CC3-0B14-9247-9678-A9E0592E75C0}" srcOrd="0" destOrd="0" presId="urn:microsoft.com/office/officeart/2005/8/layout/vList2"/>
    <dgm:cxn modelId="{A49D7D46-B7B4-8643-AB8C-FBD211BAB04F}" type="presOf" srcId="{37936CD5-1610-4480-9907-B272AFE8AB51}" destId="{0A2A6CC3-0B14-9247-9678-A9E0592E75C0}" srcOrd="0" destOrd="1" presId="urn:microsoft.com/office/officeart/2005/8/layout/vList2"/>
    <dgm:cxn modelId="{2E9B284F-E014-E441-8578-5A659E881B87}" type="presOf" srcId="{E7FBA1CB-1955-4FC2-986F-88138E94F694}" destId="{0A2A6CC3-0B14-9247-9678-A9E0592E75C0}" srcOrd="0" destOrd="4" presId="urn:microsoft.com/office/officeart/2005/8/layout/vList2"/>
    <dgm:cxn modelId="{D0759455-90ED-4672-922F-1DBA9090483F}" srcId="{2DD50FAB-DE37-4104-A41F-EC8D0A508104}" destId="{E7FBA1CB-1955-4FC2-986F-88138E94F694}" srcOrd="4" destOrd="0" parTransId="{DCC65BDE-2513-4B0D-96BF-25C315A46CDB}" sibTransId="{27232D67-DF03-4E47-B4CB-9F41EC2627F6}"/>
    <dgm:cxn modelId="{28D8DE6D-E84A-44D0-BB4A-1DC94C0D3F02}" srcId="{2DD50FAB-DE37-4104-A41F-EC8D0A508104}" destId="{0E6C6BC4-DC56-40D2-B083-E3C788B9F1AC}" srcOrd="3" destOrd="0" parTransId="{DED11985-431F-4B51-9983-225F7F5740CD}" sibTransId="{B0A13A56-5084-4376-A9D6-FF7A9583D517}"/>
    <dgm:cxn modelId="{61B57B74-BD8F-486D-8F23-927088F835EF}" srcId="{62962908-29FF-4A5E-9C20-81CA5F8EF250}" destId="{FB235F75-4A59-45C8-9237-8199FDCED8A2}" srcOrd="1" destOrd="0" parTransId="{7C78AC1A-7658-4D26-81D5-9849D8BD1EE5}" sibTransId="{0DD387E2-80BA-4FA0-B252-E985469A35F6}"/>
    <dgm:cxn modelId="{185F1594-216E-E14D-9A46-B63B4D5446C4}" type="presOf" srcId="{474AAA77-6882-4074-9D9D-DFD01EC01880}" destId="{E204D2DA-8818-7347-ACBB-961D63A68218}" srcOrd="0" destOrd="2" presId="urn:microsoft.com/office/officeart/2005/8/layout/vList2"/>
    <dgm:cxn modelId="{B28628A7-AB23-4E57-BF6B-E77C2A21A506}" srcId="{25004A2B-39D4-4B54-B0EB-EA2A96288608}" destId="{2DD50FAB-DE37-4104-A41F-EC8D0A508104}" srcOrd="1" destOrd="0" parTransId="{2D532325-7198-46CA-8521-B01D7CFA74F9}" sibTransId="{4119B84E-6C3E-4085-ACB7-DFEF5C1C1456}"/>
    <dgm:cxn modelId="{ED5A29A9-E442-49DA-932B-6E0970824B39}" srcId="{2DD50FAB-DE37-4104-A41F-EC8D0A508104}" destId="{97F65690-7A97-494B-8DBA-C877FE9A64A0}" srcOrd="2" destOrd="0" parTransId="{9BB00314-9347-4A38-B3A4-AAF4D378F0DB}" sibTransId="{64AB39F0-761E-42A8-A0E7-6EBCF0F1F6C9}"/>
    <dgm:cxn modelId="{57496EAB-DA19-4E73-9578-AE4762D76DCA}" srcId="{25004A2B-39D4-4B54-B0EB-EA2A96288608}" destId="{62962908-29FF-4A5E-9C20-81CA5F8EF250}" srcOrd="0" destOrd="0" parTransId="{E4D6BD74-4BB4-419E-ABA7-EE0B6D3B1CB7}" sibTransId="{372F747B-639A-44C3-9BAC-03CF15C059AF}"/>
    <dgm:cxn modelId="{B9B0CABA-2540-E944-B333-2B45981F0E02}" type="presOf" srcId="{22CF13EA-66FD-4CCA-A100-BCE25CA291D5}" destId="{E204D2DA-8818-7347-ACBB-961D63A68218}" srcOrd="0" destOrd="3" presId="urn:microsoft.com/office/officeart/2005/8/layout/vList2"/>
    <dgm:cxn modelId="{ACE752C1-9718-F548-A82D-F28C43246253}" type="presOf" srcId="{2DD50FAB-DE37-4104-A41F-EC8D0A508104}" destId="{A586113A-E48E-9C4E-BBDA-72F7B9AC82AF}" srcOrd="0" destOrd="0" presId="urn:microsoft.com/office/officeart/2005/8/layout/vList2"/>
    <dgm:cxn modelId="{AE49CEC8-4F7F-46F4-8D5E-0AB7AB1964D9}" srcId="{2DD50FAB-DE37-4104-A41F-EC8D0A508104}" destId="{6DEA3781-AB93-49F9-B6F4-A3351FB98E4A}" srcOrd="0" destOrd="0" parTransId="{A8FD8519-E615-433B-9300-2FDE029AC1C5}" sibTransId="{27C7EEA0-98EE-4AD6-9EA0-15E62D7F036A}"/>
    <dgm:cxn modelId="{517348D2-9D19-4B44-99FF-A850C853BB6B}" srcId="{62962908-29FF-4A5E-9C20-81CA5F8EF250}" destId="{30F35CB7-7005-4CF8-962C-A212CC780F29}" srcOrd="0" destOrd="0" parTransId="{9ED44AE9-B080-4CFF-A27F-09DABE077E13}" sibTransId="{8FF3BF15-AA17-45C6-97FC-69021AF1B627}"/>
    <dgm:cxn modelId="{469006F1-88FC-3F49-AD05-DB0B88E63F4B}" type="presOf" srcId="{25004A2B-39D4-4B54-B0EB-EA2A96288608}" destId="{677135A0-DF65-134C-AA7D-1687F23E62B9}" srcOrd="0" destOrd="0" presId="urn:microsoft.com/office/officeart/2005/8/layout/vList2"/>
    <dgm:cxn modelId="{C3E87DF1-462B-436F-BF84-536E07BC2D20}" srcId="{62962908-29FF-4A5E-9C20-81CA5F8EF250}" destId="{474AAA77-6882-4074-9D9D-DFD01EC01880}" srcOrd="2" destOrd="0" parTransId="{D55B0731-664D-4958-AB92-E44F872B8C5A}" sibTransId="{B281214E-FC67-41B2-933B-5AF8FEEF0DD6}"/>
    <dgm:cxn modelId="{6488DBF4-1C82-514D-A1F9-A3AB7C17773A}" type="presOf" srcId="{97F65690-7A97-494B-8DBA-C877FE9A64A0}" destId="{0A2A6CC3-0B14-9247-9678-A9E0592E75C0}" srcOrd="0" destOrd="2" presId="urn:microsoft.com/office/officeart/2005/8/layout/vList2"/>
    <dgm:cxn modelId="{1F0708F8-144E-FC4B-8FBB-8EDC127FDD9B}" type="presOf" srcId="{0E6C6BC4-DC56-40D2-B083-E3C788B9F1AC}" destId="{0A2A6CC3-0B14-9247-9678-A9E0592E75C0}" srcOrd="0" destOrd="3" presId="urn:microsoft.com/office/officeart/2005/8/layout/vList2"/>
    <dgm:cxn modelId="{CDED61FD-8915-2A40-8B45-DD80F13EC9D1}" type="presParOf" srcId="{677135A0-DF65-134C-AA7D-1687F23E62B9}" destId="{2847E8ED-4C8D-2D42-BD7C-902E39E76156}" srcOrd="0" destOrd="0" presId="urn:microsoft.com/office/officeart/2005/8/layout/vList2"/>
    <dgm:cxn modelId="{FF59EB2A-5BB6-5348-ACA0-2F1106B96CCE}" type="presParOf" srcId="{677135A0-DF65-134C-AA7D-1687F23E62B9}" destId="{E204D2DA-8818-7347-ACBB-961D63A68218}" srcOrd="1" destOrd="0" presId="urn:microsoft.com/office/officeart/2005/8/layout/vList2"/>
    <dgm:cxn modelId="{BAA34F9D-4958-9A48-BF48-42CB739D4A00}" type="presParOf" srcId="{677135A0-DF65-134C-AA7D-1687F23E62B9}" destId="{A586113A-E48E-9C4E-BBDA-72F7B9AC82AF}" srcOrd="2" destOrd="0" presId="urn:microsoft.com/office/officeart/2005/8/layout/vList2"/>
    <dgm:cxn modelId="{CEE0FC38-36A2-A249-8C3F-5A4DCC67CC64}" type="presParOf" srcId="{677135A0-DF65-134C-AA7D-1687F23E62B9}" destId="{0A2A6CC3-0B14-9247-9678-A9E0592E75C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5E295C-AC2E-4DF6-B5BD-21FB03D81F31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B1ABB92-F452-4FCC-B8D3-DE20AE1A0DFC}">
      <dgm:prSet/>
      <dgm:spPr/>
      <dgm:t>
        <a:bodyPr/>
        <a:lstStyle/>
        <a:p>
          <a:r>
            <a:rPr lang="en-GB"/>
            <a:t>Arena e attori politici</a:t>
          </a:r>
          <a:endParaRPr lang="en-US"/>
        </a:p>
      </dgm:t>
    </dgm:pt>
    <dgm:pt modelId="{E23DD143-A6F6-40D3-B860-2AA2D8F2D879}" type="parTrans" cxnId="{EC693C73-2004-42A0-A401-628CBDD87333}">
      <dgm:prSet/>
      <dgm:spPr/>
      <dgm:t>
        <a:bodyPr/>
        <a:lstStyle/>
        <a:p>
          <a:endParaRPr lang="en-US"/>
        </a:p>
      </dgm:t>
    </dgm:pt>
    <dgm:pt modelId="{9A850447-5505-4A11-9E1C-42CAFBF9CCC0}" type="sibTrans" cxnId="{EC693C73-2004-42A0-A401-628CBDD87333}">
      <dgm:prSet/>
      <dgm:spPr/>
      <dgm:t>
        <a:bodyPr/>
        <a:lstStyle/>
        <a:p>
          <a:endParaRPr lang="en-US"/>
        </a:p>
      </dgm:t>
    </dgm:pt>
    <dgm:pt modelId="{E63C8F96-7AF9-4DF9-BEA2-EBABC3ABDB83}">
      <dgm:prSet/>
      <dgm:spPr/>
      <dgm:t>
        <a:bodyPr/>
        <a:lstStyle/>
        <a:p>
          <a:r>
            <a:rPr lang="en-GB"/>
            <a:t>Il potere tende a produrre rappresentazioni di se stesso</a:t>
          </a:r>
          <a:endParaRPr lang="en-US"/>
        </a:p>
      </dgm:t>
    </dgm:pt>
    <dgm:pt modelId="{5BB0809E-7D7C-47C4-B745-644F25CDE02A}" type="parTrans" cxnId="{760D4A7A-7F37-4DA5-ACC5-7639ACD3CF75}">
      <dgm:prSet/>
      <dgm:spPr/>
      <dgm:t>
        <a:bodyPr/>
        <a:lstStyle/>
        <a:p>
          <a:endParaRPr lang="en-US"/>
        </a:p>
      </dgm:t>
    </dgm:pt>
    <dgm:pt modelId="{0BE48385-828D-4FBA-BCFC-2436DFF18835}" type="sibTrans" cxnId="{760D4A7A-7F37-4DA5-ACC5-7639ACD3CF75}">
      <dgm:prSet/>
      <dgm:spPr/>
      <dgm:t>
        <a:bodyPr/>
        <a:lstStyle/>
        <a:p>
          <a:endParaRPr lang="en-US"/>
        </a:p>
      </dgm:t>
    </dgm:pt>
    <dgm:pt modelId="{0C30ADDC-D1B3-5646-9DC0-6544BD9FF087}" type="pres">
      <dgm:prSet presAssocID="{6E5E295C-AC2E-4DF6-B5BD-21FB03D81F31}" presName="diagram" presStyleCnt="0">
        <dgm:presLayoutVars>
          <dgm:dir/>
          <dgm:resizeHandles val="exact"/>
        </dgm:presLayoutVars>
      </dgm:prSet>
      <dgm:spPr/>
    </dgm:pt>
    <dgm:pt modelId="{985647C5-FAA4-8344-92D6-EC8D38CC3F71}" type="pres">
      <dgm:prSet presAssocID="{9B1ABB92-F452-4FCC-B8D3-DE20AE1A0DFC}" presName="arrow" presStyleLbl="node1" presStyleIdx="0" presStyleCnt="2">
        <dgm:presLayoutVars>
          <dgm:bulletEnabled val="1"/>
        </dgm:presLayoutVars>
      </dgm:prSet>
      <dgm:spPr/>
    </dgm:pt>
    <dgm:pt modelId="{8AA778BC-7363-C04E-8CF0-EA79CFE69227}" type="pres">
      <dgm:prSet presAssocID="{E63C8F96-7AF9-4DF9-BEA2-EBABC3ABDB83}" presName="arrow" presStyleLbl="node1" presStyleIdx="1" presStyleCnt="2">
        <dgm:presLayoutVars>
          <dgm:bulletEnabled val="1"/>
        </dgm:presLayoutVars>
      </dgm:prSet>
      <dgm:spPr/>
    </dgm:pt>
  </dgm:ptLst>
  <dgm:cxnLst>
    <dgm:cxn modelId="{73CE6450-CDCB-474A-A9F0-335698A9792A}" type="presOf" srcId="{9B1ABB92-F452-4FCC-B8D3-DE20AE1A0DFC}" destId="{985647C5-FAA4-8344-92D6-EC8D38CC3F71}" srcOrd="0" destOrd="0" presId="urn:microsoft.com/office/officeart/2005/8/layout/arrow5"/>
    <dgm:cxn modelId="{EC693C73-2004-42A0-A401-628CBDD87333}" srcId="{6E5E295C-AC2E-4DF6-B5BD-21FB03D81F31}" destId="{9B1ABB92-F452-4FCC-B8D3-DE20AE1A0DFC}" srcOrd="0" destOrd="0" parTransId="{E23DD143-A6F6-40D3-B860-2AA2D8F2D879}" sibTransId="{9A850447-5505-4A11-9E1C-42CAFBF9CCC0}"/>
    <dgm:cxn modelId="{760D4A7A-7F37-4DA5-ACC5-7639ACD3CF75}" srcId="{6E5E295C-AC2E-4DF6-B5BD-21FB03D81F31}" destId="{E63C8F96-7AF9-4DF9-BEA2-EBABC3ABDB83}" srcOrd="1" destOrd="0" parTransId="{5BB0809E-7D7C-47C4-B745-644F25CDE02A}" sibTransId="{0BE48385-828D-4FBA-BCFC-2436DFF18835}"/>
    <dgm:cxn modelId="{1387959F-5307-2147-980F-7A4A1E59A1E7}" type="presOf" srcId="{6E5E295C-AC2E-4DF6-B5BD-21FB03D81F31}" destId="{0C30ADDC-D1B3-5646-9DC0-6544BD9FF087}" srcOrd="0" destOrd="0" presId="urn:microsoft.com/office/officeart/2005/8/layout/arrow5"/>
    <dgm:cxn modelId="{15DC8EDF-799C-AA4B-B4DC-10AE78575851}" type="presOf" srcId="{E63C8F96-7AF9-4DF9-BEA2-EBABC3ABDB83}" destId="{8AA778BC-7363-C04E-8CF0-EA79CFE69227}" srcOrd="0" destOrd="0" presId="urn:microsoft.com/office/officeart/2005/8/layout/arrow5"/>
    <dgm:cxn modelId="{82E17DA6-9E03-364C-8DAC-3EDFCB26CA83}" type="presParOf" srcId="{0C30ADDC-D1B3-5646-9DC0-6544BD9FF087}" destId="{985647C5-FAA4-8344-92D6-EC8D38CC3F71}" srcOrd="0" destOrd="0" presId="urn:microsoft.com/office/officeart/2005/8/layout/arrow5"/>
    <dgm:cxn modelId="{BA32EBE5-1587-B141-97E9-F531F70D1F41}" type="presParOf" srcId="{0C30ADDC-D1B3-5646-9DC0-6544BD9FF087}" destId="{8AA778BC-7363-C04E-8CF0-EA79CFE6922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C4EE62-A832-499F-B29B-5C75062130BF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806AD5-1477-4E15-BBEB-FB92B307D84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- Struttura ristretta, informale e priva di gerarchia decisionale</a:t>
          </a:r>
          <a:endParaRPr lang="en-US"/>
        </a:p>
      </dgm:t>
    </dgm:pt>
    <dgm:pt modelId="{847930CC-4636-4C30-AE55-FDD3DAF6ADE6}" type="parTrans" cxnId="{799B7445-CB21-498C-8C26-0E9A99109891}">
      <dgm:prSet/>
      <dgm:spPr/>
      <dgm:t>
        <a:bodyPr/>
        <a:lstStyle/>
        <a:p>
          <a:endParaRPr lang="en-US"/>
        </a:p>
      </dgm:t>
    </dgm:pt>
    <dgm:pt modelId="{E7D3DF47-7533-4DF7-8C06-F32282EAA8E2}" type="sibTrans" cxnId="{799B7445-CB21-498C-8C26-0E9A9910989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4B2F0F5-B433-434D-BBE7-B6FD4404977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- organizzazione sociale minima, flusso</a:t>
          </a:r>
          <a:endParaRPr lang="en-US"/>
        </a:p>
      </dgm:t>
    </dgm:pt>
    <dgm:pt modelId="{EFA022CE-82D5-477E-98FD-AC062083A0B1}" type="parTrans" cxnId="{7AD67B0E-11A4-429B-8800-BB1FB9778CDF}">
      <dgm:prSet/>
      <dgm:spPr/>
      <dgm:t>
        <a:bodyPr/>
        <a:lstStyle/>
        <a:p>
          <a:endParaRPr lang="en-US"/>
        </a:p>
      </dgm:t>
    </dgm:pt>
    <dgm:pt modelId="{27FC603A-DEC0-4A19-8F83-BA3DF4FED105}" type="sibTrans" cxnId="{7AD67B0E-11A4-429B-8800-BB1FB9778CD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521113E-7DF1-4428-9ED6-4C18BBAB1E0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- manca apparato istituzionale e stratificazione sociale </a:t>
          </a:r>
          <a:endParaRPr lang="en-US"/>
        </a:p>
      </dgm:t>
    </dgm:pt>
    <dgm:pt modelId="{0ED18831-4ABB-41E3-BC07-46E34CB5E773}" type="parTrans" cxnId="{4D95AF09-4E7D-4132-ABD6-8CC28A5438C6}">
      <dgm:prSet/>
      <dgm:spPr/>
      <dgm:t>
        <a:bodyPr/>
        <a:lstStyle/>
        <a:p>
          <a:endParaRPr lang="en-US"/>
        </a:p>
      </dgm:t>
    </dgm:pt>
    <dgm:pt modelId="{45087274-CD0D-46E5-83E8-76DB7A2EC973}" type="sibTrans" cxnId="{4D95AF09-4E7D-4132-ABD6-8CC28A5438C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AFAF150-0466-4531-80C3-EBBC65E5880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- reciprocità e accesso egualitario alle risorse</a:t>
          </a:r>
          <a:endParaRPr lang="en-US"/>
        </a:p>
      </dgm:t>
    </dgm:pt>
    <dgm:pt modelId="{724994F0-1CE7-49A5-BBEA-5B067C903E5D}" type="parTrans" cxnId="{DB569D61-115D-4421-B2B6-C952425897FF}">
      <dgm:prSet/>
      <dgm:spPr/>
      <dgm:t>
        <a:bodyPr/>
        <a:lstStyle/>
        <a:p>
          <a:endParaRPr lang="en-US"/>
        </a:p>
      </dgm:t>
    </dgm:pt>
    <dgm:pt modelId="{6A94A1C3-26EE-4C4E-91A0-2962A69218C6}" type="sibTrans" cxnId="{DB569D61-115D-4421-B2B6-C952425897F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91E0588-01AD-4779-975E-7F6E9363EC4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- rischio conflitti parentali</a:t>
          </a:r>
          <a:endParaRPr lang="en-US"/>
        </a:p>
      </dgm:t>
    </dgm:pt>
    <dgm:pt modelId="{0C4A65B8-4B50-4328-B71C-8BD558DEF187}" type="parTrans" cxnId="{91BD9394-1043-46AB-BBF0-40CA8482912F}">
      <dgm:prSet/>
      <dgm:spPr/>
      <dgm:t>
        <a:bodyPr/>
        <a:lstStyle/>
        <a:p>
          <a:endParaRPr lang="en-US"/>
        </a:p>
      </dgm:t>
    </dgm:pt>
    <dgm:pt modelId="{F79D42BB-0EB7-40B1-8339-1DED4E0948B0}" type="sibTrans" cxnId="{91BD9394-1043-46AB-BBF0-40CA8482912F}">
      <dgm:prSet/>
      <dgm:spPr/>
      <dgm:t>
        <a:bodyPr/>
        <a:lstStyle/>
        <a:p>
          <a:endParaRPr lang="en-US"/>
        </a:p>
      </dgm:t>
    </dgm:pt>
    <dgm:pt modelId="{EAA9EBE7-25B9-4892-9689-03E9391AFAE1}" type="pres">
      <dgm:prSet presAssocID="{E5C4EE62-A832-499F-B29B-5C75062130BF}" presName="root" presStyleCnt="0">
        <dgm:presLayoutVars>
          <dgm:dir/>
          <dgm:resizeHandles val="exact"/>
        </dgm:presLayoutVars>
      </dgm:prSet>
      <dgm:spPr/>
    </dgm:pt>
    <dgm:pt modelId="{A2A45595-44CF-453B-BCAA-9BC7AAF64A73}" type="pres">
      <dgm:prSet presAssocID="{E5C4EE62-A832-499F-B29B-5C75062130BF}" presName="container" presStyleCnt="0">
        <dgm:presLayoutVars>
          <dgm:dir/>
          <dgm:resizeHandles val="exact"/>
        </dgm:presLayoutVars>
      </dgm:prSet>
      <dgm:spPr/>
    </dgm:pt>
    <dgm:pt modelId="{5F5302D8-C514-43BE-80C8-FA8BA21A4F87}" type="pres">
      <dgm:prSet presAssocID="{F8806AD5-1477-4E15-BBEB-FB92B307D846}" presName="compNode" presStyleCnt="0"/>
      <dgm:spPr/>
    </dgm:pt>
    <dgm:pt modelId="{58A347A2-F85A-46D5-9BD6-329A82B28D75}" type="pres">
      <dgm:prSet presAssocID="{F8806AD5-1477-4E15-BBEB-FB92B307D846}" presName="iconBgRect" presStyleLbl="bgShp" presStyleIdx="0" presStyleCnt="5"/>
      <dgm:spPr/>
    </dgm:pt>
    <dgm:pt modelId="{A879B7D2-64E6-4E37-9BD5-B81B92D7618C}" type="pres">
      <dgm:prSet presAssocID="{F8806AD5-1477-4E15-BBEB-FB92B307D84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511AA768-6D08-4CCA-95EE-D57BABB1DB95}" type="pres">
      <dgm:prSet presAssocID="{F8806AD5-1477-4E15-BBEB-FB92B307D846}" presName="spaceRect" presStyleCnt="0"/>
      <dgm:spPr/>
    </dgm:pt>
    <dgm:pt modelId="{62665CE6-2CD6-408A-BD9F-CE731B0B6715}" type="pres">
      <dgm:prSet presAssocID="{F8806AD5-1477-4E15-BBEB-FB92B307D846}" presName="textRect" presStyleLbl="revTx" presStyleIdx="0" presStyleCnt="5">
        <dgm:presLayoutVars>
          <dgm:chMax val="1"/>
          <dgm:chPref val="1"/>
        </dgm:presLayoutVars>
      </dgm:prSet>
      <dgm:spPr/>
    </dgm:pt>
    <dgm:pt modelId="{E7B112CA-16E2-4A6F-9A8D-8B8921ACDA41}" type="pres">
      <dgm:prSet presAssocID="{E7D3DF47-7533-4DF7-8C06-F32282EAA8E2}" presName="sibTrans" presStyleLbl="sibTrans2D1" presStyleIdx="0" presStyleCnt="0"/>
      <dgm:spPr/>
    </dgm:pt>
    <dgm:pt modelId="{A2945D49-C8A4-47A6-9BE1-2DB744C4A723}" type="pres">
      <dgm:prSet presAssocID="{44B2F0F5-B433-434D-BBE7-B6FD44049770}" presName="compNode" presStyleCnt="0"/>
      <dgm:spPr/>
    </dgm:pt>
    <dgm:pt modelId="{0EA6CE99-ED1F-4644-9448-7C5EDECB42FF}" type="pres">
      <dgm:prSet presAssocID="{44B2F0F5-B433-434D-BBE7-B6FD44049770}" presName="iconBgRect" presStyleLbl="bgShp" presStyleIdx="1" presStyleCnt="5"/>
      <dgm:spPr/>
    </dgm:pt>
    <dgm:pt modelId="{9B0B697D-8A73-4F89-9C7C-4132975F8D1A}" type="pres">
      <dgm:prSet presAssocID="{44B2F0F5-B433-434D-BBE7-B6FD4404977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agramma di flusso"/>
        </a:ext>
      </dgm:extLst>
    </dgm:pt>
    <dgm:pt modelId="{9AE122A6-3467-4111-8554-8B3557CDD641}" type="pres">
      <dgm:prSet presAssocID="{44B2F0F5-B433-434D-BBE7-B6FD44049770}" presName="spaceRect" presStyleCnt="0"/>
      <dgm:spPr/>
    </dgm:pt>
    <dgm:pt modelId="{E435F9FE-AB50-4153-8387-2EA520808E97}" type="pres">
      <dgm:prSet presAssocID="{44B2F0F5-B433-434D-BBE7-B6FD44049770}" presName="textRect" presStyleLbl="revTx" presStyleIdx="1" presStyleCnt="5">
        <dgm:presLayoutVars>
          <dgm:chMax val="1"/>
          <dgm:chPref val="1"/>
        </dgm:presLayoutVars>
      </dgm:prSet>
      <dgm:spPr/>
    </dgm:pt>
    <dgm:pt modelId="{9B22944C-6461-4F88-BE87-1842D668EF63}" type="pres">
      <dgm:prSet presAssocID="{27FC603A-DEC0-4A19-8F83-BA3DF4FED105}" presName="sibTrans" presStyleLbl="sibTrans2D1" presStyleIdx="0" presStyleCnt="0"/>
      <dgm:spPr/>
    </dgm:pt>
    <dgm:pt modelId="{4C1B4413-F9C1-4A67-8479-020AA739A977}" type="pres">
      <dgm:prSet presAssocID="{0521113E-7DF1-4428-9ED6-4C18BBAB1E09}" presName="compNode" presStyleCnt="0"/>
      <dgm:spPr/>
    </dgm:pt>
    <dgm:pt modelId="{F9657E62-3A2A-40CC-BA38-7C0CED7FEF15}" type="pres">
      <dgm:prSet presAssocID="{0521113E-7DF1-4428-9ED6-4C18BBAB1E09}" presName="iconBgRect" presStyleLbl="bgShp" presStyleIdx="2" presStyleCnt="5"/>
      <dgm:spPr/>
    </dgm:pt>
    <dgm:pt modelId="{BD85646B-423D-40EB-8C66-9C1B3CAFAFC9}" type="pres">
      <dgm:prSet presAssocID="{0521113E-7DF1-4428-9ED6-4C18BBAB1E0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ca"/>
        </a:ext>
      </dgm:extLst>
    </dgm:pt>
    <dgm:pt modelId="{D74578CF-5EBC-451A-AC61-DD2C50BB0EA2}" type="pres">
      <dgm:prSet presAssocID="{0521113E-7DF1-4428-9ED6-4C18BBAB1E09}" presName="spaceRect" presStyleCnt="0"/>
      <dgm:spPr/>
    </dgm:pt>
    <dgm:pt modelId="{86728B0C-268C-4962-8D15-B89442AEAECB}" type="pres">
      <dgm:prSet presAssocID="{0521113E-7DF1-4428-9ED6-4C18BBAB1E09}" presName="textRect" presStyleLbl="revTx" presStyleIdx="2" presStyleCnt="5">
        <dgm:presLayoutVars>
          <dgm:chMax val="1"/>
          <dgm:chPref val="1"/>
        </dgm:presLayoutVars>
      </dgm:prSet>
      <dgm:spPr/>
    </dgm:pt>
    <dgm:pt modelId="{A6B47523-4A52-4F5A-B1CB-63F348D79918}" type="pres">
      <dgm:prSet presAssocID="{45087274-CD0D-46E5-83E8-76DB7A2EC973}" presName="sibTrans" presStyleLbl="sibTrans2D1" presStyleIdx="0" presStyleCnt="0"/>
      <dgm:spPr/>
    </dgm:pt>
    <dgm:pt modelId="{C11E0D43-AF97-4CE7-BCFF-B9D31816EF2C}" type="pres">
      <dgm:prSet presAssocID="{DAFAF150-0466-4531-80C3-EBBC65E58802}" presName="compNode" presStyleCnt="0"/>
      <dgm:spPr/>
    </dgm:pt>
    <dgm:pt modelId="{0CA73CEF-464A-41A5-A955-50CEEBF4418F}" type="pres">
      <dgm:prSet presAssocID="{DAFAF150-0466-4531-80C3-EBBC65E58802}" presName="iconBgRect" presStyleLbl="bgShp" presStyleIdx="3" presStyleCnt="5"/>
      <dgm:spPr/>
    </dgm:pt>
    <dgm:pt modelId="{2F37E28F-B393-48D9-A1D5-77DF315481A9}" type="pres">
      <dgm:prSet presAssocID="{DAFAF150-0466-4531-80C3-EBBC65E5880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retta di mano"/>
        </a:ext>
      </dgm:extLst>
    </dgm:pt>
    <dgm:pt modelId="{12E1AC7C-5D13-4226-A34A-DA64321F8C02}" type="pres">
      <dgm:prSet presAssocID="{DAFAF150-0466-4531-80C3-EBBC65E58802}" presName="spaceRect" presStyleCnt="0"/>
      <dgm:spPr/>
    </dgm:pt>
    <dgm:pt modelId="{F8B81EB7-F3D5-4F7C-BBF7-7FE6A253E668}" type="pres">
      <dgm:prSet presAssocID="{DAFAF150-0466-4531-80C3-EBBC65E58802}" presName="textRect" presStyleLbl="revTx" presStyleIdx="3" presStyleCnt="5">
        <dgm:presLayoutVars>
          <dgm:chMax val="1"/>
          <dgm:chPref val="1"/>
        </dgm:presLayoutVars>
      </dgm:prSet>
      <dgm:spPr/>
    </dgm:pt>
    <dgm:pt modelId="{1359A042-24E5-49AF-B664-FB6380214951}" type="pres">
      <dgm:prSet presAssocID="{6A94A1C3-26EE-4C4E-91A0-2962A69218C6}" presName="sibTrans" presStyleLbl="sibTrans2D1" presStyleIdx="0" presStyleCnt="0"/>
      <dgm:spPr/>
    </dgm:pt>
    <dgm:pt modelId="{E8B4883D-76D0-4DC1-AD0F-FAAF473D93EC}" type="pres">
      <dgm:prSet presAssocID="{991E0588-01AD-4779-975E-7F6E9363EC4A}" presName="compNode" presStyleCnt="0"/>
      <dgm:spPr/>
    </dgm:pt>
    <dgm:pt modelId="{21D418D9-47A8-4913-BC96-DA6A95E4E4BB}" type="pres">
      <dgm:prSet presAssocID="{991E0588-01AD-4779-975E-7F6E9363EC4A}" presName="iconBgRect" presStyleLbl="bgShp" presStyleIdx="4" presStyleCnt="5"/>
      <dgm:spPr/>
    </dgm:pt>
    <dgm:pt modelId="{A7E476CF-432F-4A54-93A2-F9B44544FA94}" type="pres">
      <dgm:prSet presAssocID="{991E0588-01AD-4779-975E-7F6E9363EC4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vviso"/>
        </a:ext>
      </dgm:extLst>
    </dgm:pt>
    <dgm:pt modelId="{8D3CF69B-6896-426E-98F2-FE17CD542C09}" type="pres">
      <dgm:prSet presAssocID="{991E0588-01AD-4779-975E-7F6E9363EC4A}" presName="spaceRect" presStyleCnt="0"/>
      <dgm:spPr/>
    </dgm:pt>
    <dgm:pt modelId="{E28E029E-7B01-47B9-ADBA-D5E87ABFC3CF}" type="pres">
      <dgm:prSet presAssocID="{991E0588-01AD-4779-975E-7F6E9363EC4A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D95AF09-4E7D-4132-ABD6-8CC28A5438C6}" srcId="{E5C4EE62-A832-499F-B29B-5C75062130BF}" destId="{0521113E-7DF1-4428-9ED6-4C18BBAB1E09}" srcOrd="2" destOrd="0" parTransId="{0ED18831-4ABB-41E3-BC07-46E34CB5E773}" sibTransId="{45087274-CD0D-46E5-83E8-76DB7A2EC973}"/>
    <dgm:cxn modelId="{7AD67B0E-11A4-429B-8800-BB1FB9778CDF}" srcId="{E5C4EE62-A832-499F-B29B-5C75062130BF}" destId="{44B2F0F5-B433-434D-BBE7-B6FD44049770}" srcOrd="1" destOrd="0" parTransId="{EFA022CE-82D5-477E-98FD-AC062083A0B1}" sibTransId="{27FC603A-DEC0-4A19-8F83-BA3DF4FED105}"/>
    <dgm:cxn modelId="{BB7B1330-AC48-4873-926A-263EB6B69B6A}" type="presOf" srcId="{45087274-CD0D-46E5-83E8-76DB7A2EC973}" destId="{A6B47523-4A52-4F5A-B1CB-63F348D79918}" srcOrd="0" destOrd="0" presId="urn:microsoft.com/office/officeart/2018/2/layout/IconCircleList"/>
    <dgm:cxn modelId="{799B7445-CB21-498C-8C26-0E9A99109891}" srcId="{E5C4EE62-A832-499F-B29B-5C75062130BF}" destId="{F8806AD5-1477-4E15-BBEB-FB92B307D846}" srcOrd="0" destOrd="0" parTransId="{847930CC-4636-4C30-AE55-FDD3DAF6ADE6}" sibTransId="{E7D3DF47-7533-4DF7-8C06-F32282EAA8E2}"/>
    <dgm:cxn modelId="{E0276B4A-DCB4-4DDE-92FD-EB67315658EF}" type="presOf" srcId="{991E0588-01AD-4779-975E-7F6E9363EC4A}" destId="{E28E029E-7B01-47B9-ADBA-D5E87ABFC3CF}" srcOrd="0" destOrd="0" presId="urn:microsoft.com/office/officeart/2018/2/layout/IconCircleList"/>
    <dgm:cxn modelId="{E706B455-8068-4AA1-84D5-E7C544906476}" type="presOf" srcId="{0521113E-7DF1-4428-9ED6-4C18BBAB1E09}" destId="{86728B0C-268C-4962-8D15-B89442AEAECB}" srcOrd="0" destOrd="0" presId="urn:microsoft.com/office/officeart/2018/2/layout/IconCircleList"/>
    <dgm:cxn modelId="{DB569D61-115D-4421-B2B6-C952425897FF}" srcId="{E5C4EE62-A832-499F-B29B-5C75062130BF}" destId="{DAFAF150-0466-4531-80C3-EBBC65E58802}" srcOrd="3" destOrd="0" parTransId="{724994F0-1CE7-49A5-BBEA-5B067C903E5D}" sibTransId="{6A94A1C3-26EE-4C4E-91A0-2962A69218C6}"/>
    <dgm:cxn modelId="{CCD33262-D344-467E-8F54-D7D99BA80D38}" type="presOf" srcId="{DAFAF150-0466-4531-80C3-EBBC65E58802}" destId="{F8B81EB7-F3D5-4F7C-BBF7-7FE6A253E668}" srcOrd="0" destOrd="0" presId="urn:microsoft.com/office/officeart/2018/2/layout/IconCircleList"/>
    <dgm:cxn modelId="{DCB29663-CF6D-44A7-9947-C4F5BD04BE9B}" type="presOf" srcId="{E5C4EE62-A832-499F-B29B-5C75062130BF}" destId="{EAA9EBE7-25B9-4892-9689-03E9391AFAE1}" srcOrd="0" destOrd="0" presId="urn:microsoft.com/office/officeart/2018/2/layout/IconCircleList"/>
    <dgm:cxn modelId="{DA01C867-8F17-4EB9-9D9B-6054AE06A8EF}" type="presOf" srcId="{F8806AD5-1477-4E15-BBEB-FB92B307D846}" destId="{62665CE6-2CD6-408A-BD9F-CE731B0B6715}" srcOrd="0" destOrd="0" presId="urn:microsoft.com/office/officeart/2018/2/layout/IconCircleList"/>
    <dgm:cxn modelId="{91BD9394-1043-46AB-BBF0-40CA8482912F}" srcId="{E5C4EE62-A832-499F-B29B-5C75062130BF}" destId="{991E0588-01AD-4779-975E-7F6E9363EC4A}" srcOrd="4" destOrd="0" parTransId="{0C4A65B8-4B50-4328-B71C-8BD558DEF187}" sibTransId="{F79D42BB-0EB7-40B1-8339-1DED4E0948B0}"/>
    <dgm:cxn modelId="{68EBC3A7-829F-4C10-8F1E-8F00FBA73F2A}" type="presOf" srcId="{6A94A1C3-26EE-4C4E-91A0-2962A69218C6}" destId="{1359A042-24E5-49AF-B664-FB6380214951}" srcOrd="0" destOrd="0" presId="urn:microsoft.com/office/officeart/2018/2/layout/IconCircleList"/>
    <dgm:cxn modelId="{9C924CB3-F647-41CB-961E-BE697A971894}" type="presOf" srcId="{44B2F0F5-B433-434D-BBE7-B6FD44049770}" destId="{E435F9FE-AB50-4153-8387-2EA520808E97}" srcOrd="0" destOrd="0" presId="urn:microsoft.com/office/officeart/2018/2/layout/IconCircleList"/>
    <dgm:cxn modelId="{514517C8-1CE0-41B6-A80C-1F5C2913F238}" type="presOf" srcId="{27FC603A-DEC0-4A19-8F83-BA3DF4FED105}" destId="{9B22944C-6461-4F88-BE87-1842D668EF63}" srcOrd="0" destOrd="0" presId="urn:microsoft.com/office/officeart/2018/2/layout/IconCircleList"/>
    <dgm:cxn modelId="{82BC97DE-F2D3-4EE0-8751-FCF988CE85FC}" type="presOf" srcId="{E7D3DF47-7533-4DF7-8C06-F32282EAA8E2}" destId="{E7B112CA-16E2-4A6F-9A8D-8B8921ACDA41}" srcOrd="0" destOrd="0" presId="urn:microsoft.com/office/officeart/2018/2/layout/IconCircleList"/>
    <dgm:cxn modelId="{0A0947D5-7F00-409D-BB8F-19C0DD07F4FE}" type="presParOf" srcId="{EAA9EBE7-25B9-4892-9689-03E9391AFAE1}" destId="{A2A45595-44CF-453B-BCAA-9BC7AAF64A73}" srcOrd="0" destOrd="0" presId="urn:microsoft.com/office/officeart/2018/2/layout/IconCircleList"/>
    <dgm:cxn modelId="{C82C09C6-399D-41F7-97C5-0E6B001EEBEB}" type="presParOf" srcId="{A2A45595-44CF-453B-BCAA-9BC7AAF64A73}" destId="{5F5302D8-C514-43BE-80C8-FA8BA21A4F87}" srcOrd="0" destOrd="0" presId="urn:microsoft.com/office/officeart/2018/2/layout/IconCircleList"/>
    <dgm:cxn modelId="{8BAE62DB-0E22-4902-A9B8-EB831D8B20AD}" type="presParOf" srcId="{5F5302D8-C514-43BE-80C8-FA8BA21A4F87}" destId="{58A347A2-F85A-46D5-9BD6-329A82B28D75}" srcOrd="0" destOrd="0" presId="urn:microsoft.com/office/officeart/2018/2/layout/IconCircleList"/>
    <dgm:cxn modelId="{A51EF79A-83EC-4381-86BE-3FE9C6BB7D09}" type="presParOf" srcId="{5F5302D8-C514-43BE-80C8-FA8BA21A4F87}" destId="{A879B7D2-64E6-4E37-9BD5-B81B92D7618C}" srcOrd="1" destOrd="0" presId="urn:microsoft.com/office/officeart/2018/2/layout/IconCircleList"/>
    <dgm:cxn modelId="{5E7C6184-24AD-4B2C-B689-7B5915CC7E1D}" type="presParOf" srcId="{5F5302D8-C514-43BE-80C8-FA8BA21A4F87}" destId="{511AA768-6D08-4CCA-95EE-D57BABB1DB95}" srcOrd="2" destOrd="0" presId="urn:microsoft.com/office/officeart/2018/2/layout/IconCircleList"/>
    <dgm:cxn modelId="{B41FC702-3EA2-4BB1-9B24-624CFE507075}" type="presParOf" srcId="{5F5302D8-C514-43BE-80C8-FA8BA21A4F87}" destId="{62665CE6-2CD6-408A-BD9F-CE731B0B6715}" srcOrd="3" destOrd="0" presId="urn:microsoft.com/office/officeart/2018/2/layout/IconCircleList"/>
    <dgm:cxn modelId="{AF0DE34F-F16E-49E8-B746-C97E6962823B}" type="presParOf" srcId="{A2A45595-44CF-453B-BCAA-9BC7AAF64A73}" destId="{E7B112CA-16E2-4A6F-9A8D-8B8921ACDA41}" srcOrd="1" destOrd="0" presId="urn:microsoft.com/office/officeart/2018/2/layout/IconCircleList"/>
    <dgm:cxn modelId="{3728404D-0910-4582-8351-C151097AA18E}" type="presParOf" srcId="{A2A45595-44CF-453B-BCAA-9BC7AAF64A73}" destId="{A2945D49-C8A4-47A6-9BE1-2DB744C4A723}" srcOrd="2" destOrd="0" presId="urn:microsoft.com/office/officeart/2018/2/layout/IconCircleList"/>
    <dgm:cxn modelId="{5D5CAFC6-09C4-415F-8A79-4FA83D702BE4}" type="presParOf" srcId="{A2945D49-C8A4-47A6-9BE1-2DB744C4A723}" destId="{0EA6CE99-ED1F-4644-9448-7C5EDECB42FF}" srcOrd="0" destOrd="0" presId="urn:microsoft.com/office/officeart/2018/2/layout/IconCircleList"/>
    <dgm:cxn modelId="{3939EC47-B5C0-4D41-B3C5-ED76DF0D952E}" type="presParOf" srcId="{A2945D49-C8A4-47A6-9BE1-2DB744C4A723}" destId="{9B0B697D-8A73-4F89-9C7C-4132975F8D1A}" srcOrd="1" destOrd="0" presId="urn:microsoft.com/office/officeart/2018/2/layout/IconCircleList"/>
    <dgm:cxn modelId="{76037FDD-6791-4177-930C-4D0FF4B96059}" type="presParOf" srcId="{A2945D49-C8A4-47A6-9BE1-2DB744C4A723}" destId="{9AE122A6-3467-4111-8554-8B3557CDD641}" srcOrd="2" destOrd="0" presId="urn:microsoft.com/office/officeart/2018/2/layout/IconCircleList"/>
    <dgm:cxn modelId="{BCEC7CCB-6B7C-4B62-ACDB-D8410E270EED}" type="presParOf" srcId="{A2945D49-C8A4-47A6-9BE1-2DB744C4A723}" destId="{E435F9FE-AB50-4153-8387-2EA520808E97}" srcOrd="3" destOrd="0" presId="urn:microsoft.com/office/officeart/2018/2/layout/IconCircleList"/>
    <dgm:cxn modelId="{85A36B22-CA91-4C81-9910-6271C9A5B674}" type="presParOf" srcId="{A2A45595-44CF-453B-BCAA-9BC7AAF64A73}" destId="{9B22944C-6461-4F88-BE87-1842D668EF63}" srcOrd="3" destOrd="0" presId="urn:microsoft.com/office/officeart/2018/2/layout/IconCircleList"/>
    <dgm:cxn modelId="{D0779406-9C2C-4BD5-A92B-A6A9FFF6F8C7}" type="presParOf" srcId="{A2A45595-44CF-453B-BCAA-9BC7AAF64A73}" destId="{4C1B4413-F9C1-4A67-8479-020AA739A977}" srcOrd="4" destOrd="0" presId="urn:microsoft.com/office/officeart/2018/2/layout/IconCircleList"/>
    <dgm:cxn modelId="{9D39B0F7-91E1-4CDC-9BBD-FE1888F2AD5A}" type="presParOf" srcId="{4C1B4413-F9C1-4A67-8479-020AA739A977}" destId="{F9657E62-3A2A-40CC-BA38-7C0CED7FEF15}" srcOrd="0" destOrd="0" presId="urn:microsoft.com/office/officeart/2018/2/layout/IconCircleList"/>
    <dgm:cxn modelId="{091F4ABA-C354-4B4A-B028-9BCC584F4380}" type="presParOf" srcId="{4C1B4413-F9C1-4A67-8479-020AA739A977}" destId="{BD85646B-423D-40EB-8C66-9C1B3CAFAFC9}" srcOrd="1" destOrd="0" presId="urn:microsoft.com/office/officeart/2018/2/layout/IconCircleList"/>
    <dgm:cxn modelId="{20831F30-D081-4059-9F74-618EA017D75B}" type="presParOf" srcId="{4C1B4413-F9C1-4A67-8479-020AA739A977}" destId="{D74578CF-5EBC-451A-AC61-DD2C50BB0EA2}" srcOrd="2" destOrd="0" presId="urn:microsoft.com/office/officeart/2018/2/layout/IconCircleList"/>
    <dgm:cxn modelId="{0A757E08-AA49-4FB8-A872-3F1C6B17215D}" type="presParOf" srcId="{4C1B4413-F9C1-4A67-8479-020AA739A977}" destId="{86728B0C-268C-4962-8D15-B89442AEAECB}" srcOrd="3" destOrd="0" presId="urn:microsoft.com/office/officeart/2018/2/layout/IconCircleList"/>
    <dgm:cxn modelId="{022585E1-250B-416D-B176-DBDFD6787AEF}" type="presParOf" srcId="{A2A45595-44CF-453B-BCAA-9BC7AAF64A73}" destId="{A6B47523-4A52-4F5A-B1CB-63F348D79918}" srcOrd="5" destOrd="0" presId="urn:microsoft.com/office/officeart/2018/2/layout/IconCircleList"/>
    <dgm:cxn modelId="{E9800A78-FAE4-4FF9-9D7C-F048B5B3F712}" type="presParOf" srcId="{A2A45595-44CF-453B-BCAA-9BC7AAF64A73}" destId="{C11E0D43-AF97-4CE7-BCFF-B9D31816EF2C}" srcOrd="6" destOrd="0" presId="urn:microsoft.com/office/officeart/2018/2/layout/IconCircleList"/>
    <dgm:cxn modelId="{478F389A-B5E3-41B5-91FA-2B4381AF2C0A}" type="presParOf" srcId="{C11E0D43-AF97-4CE7-BCFF-B9D31816EF2C}" destId="{0CA73CEF-464A-41A5-A955-50CEEBF4418F}" srcOrd="0" destOrd="0" presId="urn:microsoft.com/office/officeart/2018/2/layout/IconCircleList"/>
    <dgm:cxn modelId="{33CFE9EA-58F6-4F8D-AE48-D3E6A3F91C5A}" type="presParOf" srcId="{C11E0D43-AF97-4CE7-BCFF-B9D31816EF2C}" destId="{2F37E28F-B393-48D9-A1D5-77DF315481A9}" srcOrd="1" destOrd="0" presId="urn:microsoft.com/office/officeart/2018/2/layout/IconCircleList"/>
    <dgm:cxn modelId="{0A9E6643-F547-4C25-B5E1-AE15F5630AA4}" type="presParOf" srcId="{C11E0D43-AF97-4CE7-BCFF-B9D31816EF2C}" destId="{12E1AC7C-5D13-4226-A34A-DA64321F8C02}" srcOrd="2" destOrd="0" presId="urn:microsoft.com/office/officeart/2018/2/layout/IconCircleList"/>
    <dgm:cxn modelId="{D8C435B9-6ECA-4446-ADD3-4E43E38C7793}" type="presParOf" srcId="{C11E0D43-AF97-4CE7-BCFF-B9D31816EF2C}" destId="{F8B81EB7-F3D5-4F7C-BBF7-7FE6A253E668}" srcOrd="3" destOrd="0" presId="urn:microsoft.com/office/officeart/2018/2/layout/IconCircleList"/>
    <dgm:cxn modelId="{D0F28218-606B-4308-981C-C9C85552C28B}" type="presParOf" srcId="{A2A45595-44CF-453B-BCAA-9BC7AAF64A73}" destId="{1359A042-24E5-49AF-B664-FB6380214951}" srcOrd="7" destOrd="0" presId="urn:microsoft.com/office/officeart/2018/2/layout/IconCircleList"/>
    <dgm:cxn modelId="{F9B636F2-36C3-42D4-881E-826949718110}" type="presParOf" srcId="{A2A45595-44CF-453B-BCAA-9BC7AAF64A73}" destId="{E8B4883D-76D0-4DC1-AD0F-FAAF473D93EC}" srcOrd="8" destOrd="0" presId="urn:microsoft.com/office/officeart/2018/2/layout/IconCircleList"/>
    <dgm:cxn modelId="{EF883DE8-4050-4F55-964E-550D98B7CB89}" type="presParOf" srcId="{E8B4883D-76D0-4DC1-AD0F-FAAF473D93EC}" destId="{21D418D9-47A8-4913-BC96-DA6A95E4E4BB}" srcOrd="0" destOrd="0" presId="urn:microsoft.com/office/officeart/2018/2/layout/IconCircleList"/>
    <dgm:cxn modelId="{2E99FEA2-D349-49E8-94DF-77E7C23AD7E3}" type="presParOf" srcId="{E8B4883D-76D0-4DC1-AD0F-FAAF473D93EC}" destId="{A7E476CF-432F-4A54-93A2-F9B44544FA94}" srcOrd="1" destOrd="0" presId="urn:microsoft.com/office/officeart/2018/2/layout/IconCircleList"/>
    <dgm:cxn modelId="{751AED67-2DFF-4E98-9665-3B1BFE25A37B}" type="presParOf" srcId="{E8B4883D-76D0-4DC1-AD0F-FAAF473D93EC}" destId="{8D3CF69B-6896-426E-98F2-FE17CD542C09}" srcOrd="2" destOrd="0" presId="urn:microsoft.com/office/officeart/2018/2/layout/IconCircleList"/>
    <dgm:cxn modelId="{BDDCB00D-612E-4DFB-A772-8BACBBB70FE6}" type="presParOf" srcId="{E8B4883D-76D0-4DC1-AD0F-FAAF473D93EC}" destId="{E28E029E-7B01-47B9-ADBA-D5E87ABFC3C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06BA0F-FD20-4640-9071-132F3B9977A3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9C0C943-7B10-4EBA-87A8-C070D29371EB}">
      <dgm:prSet/>
      <dgm:spPr/>
      <dgm:t>
        <a:bodyPr/>
        <a:lstStyle/>
        <a:p>
          <a:r>
            <a:rPr lang="it-IT"/>
            <a:t>Gruppi di discendenza come corpi politici</a:t>
          </a:r>
          <a:endParaRPr lang="en-US"/>
        </a:p>
      </dgm:t>
    </dgm:pt>
    <dgm:pt modelId="{6885EE63-8EC9-4D6F-A498-5DE572C13CF9}" type="parTrans" cxnId="{35FDF6E4-D2E9-496C-9CA4-A08545F0F5EB}">
      <dgm:prSet/>
      <dgm:spPr/>
      <dgm:t>
        <a:bodyPr/>
        <a:lstStyle/>
        <a:p>
          <a:endParaRPr lang="en-US"/>
        </a:p>
      </dgm:t>
    </dgm:pt>
    <dgm:pt modelId="{08EAD78B-449C-46B7-A796-CEA8614CFAF9}" type="sibTrans" cxnId="{35FDF6E4-D2E9-496C-9CA4-A08545F0F5EB}">
      <dgm:prSet/>
      <dgm:spPr/>
      <dgm:t>
        <a:bodyPr/>
        <a:lstStyle/>
        <a:p>
          <a:endParaRPr lang="en-US"/>
        </a:p>
      </dgm:t>
    </dgm:pt>
    <dgm:pt modelId="{FF44385E-11F7-4604-9345-F2CC0D385D43}">
      <dgm:prSet/>
      <dgm:spPr/>
      <dgm:t>
        <a:bodyPr/>
        <a:lstStyle/>
        <a:p>
          <a:r>
            <a:rPr lang="it-IT"/>
            <a:t>Organizzazione politica acefala</a:t>
          </a:r>
          <a:endParaRPr lang="en-US"/>
        </a:p>
      </dgm:t>
    </dgm:pt>
    <dgm:pt modelId="{ED97D1EE-525B-43C8-95CF-3C8DC0253DAA}" type="parTrans" cxnId="{180A6D31-0963-4882-8327-EAC09CFED3AE}">
      <dgm:prSet/>
      <dgm:spPr/>
      <dgm:t>
        <a:bodyPr/>
        <a:lstStyle/>
        <a:p>
          <a:endParaRPr lang="en-US"/>
        </a:p>
      </dgm:t>
    </dgm:pt>
    <dgm:pt modelId="{7B1577FE-AB22-45A9-920F-A84A0223F80A}" type="sibTrans" cxnId="{180A6D31-0963-4882-8327-EAC09CFED3AE}">
      <dgm:prSet/>
      <dgm:spPr/>
      <dgm:t>
        <a:bodyPr/>
        <a:lstStyle/>
        <a:p>
          <a:endParaRPr lang="en-US"/>
        </a:p>
      </dgm:t>
    </dgm:pt>
    <dgm:pt modelId="{BF6D6AE8-43A1-44D0-ABE1-46A100AFF1D0}">
      <dgm:prSet/>
      <dgm:spPr/>
      <dgm:t>
        <a:bodyPr/>
        <a:lstStyle/>
        <a:p>
          <a:r>
            <a:rPr lang="it-IT"/>
            <a:t>prive di potere centrale e di capacità di coercizione</a:t>
          </a:r>
          <a:endParaRPr lang="en-US"/>
        </a:p>
      </dgm:t>
    </dgm:pt>
    <dgm:pt modelId="{A152D5FD-7583-4169-AC56-6B46769C928D}" type="parTrans" cxnId="{0A5E58BA-04A0-493B-A53F-017D6DA9F901}">
      <dgm:prSet/>
      <dgm:spPr/>
      <dgm:t>
        <a:bodyPr/>
        <a:lstStyle/>
        <a:p>
          <a:endParaRPr lang="en-US"/>
        </a:p>
      </dgm:t>
    </dgm:pt>
    <dgm:pt modelId="{009D62BF-00F1-42C2-88A8-832F6E0C1C9D}" type="sibTrans" cxnId="{0A5E58BA-04A0-493B-A53F-017D6DA9F901}">
      <dgm:prSet/>
      <dgm:spPr/>
      <dgm:t>
        <a:bodyPr/>
        <a:lstStyle/>
        <a:p>
          <a:endParaRPr lang="en-US"/>
        </a:p>
      </dgm:t>
    </dgm:pt>
    <dgm:pt modelId="{4C6EBB6D-B983-EC4B-9ECD-F008E2533E60}" type="pres">
      <dgm:prSet presAssocID="{F606BA0F-FD20-4640-9071-132F3B9977A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F4921D9-E191-654B-989D-4C119DF64837}" type="pres">
      <dgm:prSet presAssocID="{C9C0C943-7B10-4EBA-87A8-C070D29371EB}" presName="hierRoot1" presStyleCnt="0"/>
      <dgm:spPr/>
    </dgm:pt>
    <dgm:pt modelId="{C29F2443-A451-4F48-8919-1A57446906F3}" type="pres">
      <dgm:prSet presAssocID="{C9C0C943-7B10-4EBA-87A8-C070D29371EB}" presName="composite" presStyleCnt="0"/>
      <dgm:spPr/>
    </dgm:pt>
    <dgm:pt modelId="{9A619878-20F0-254E-A2BF-162310CE2897}" type="pres">
      <dgm:prSet presAssocID="{C9C0C943-7B10-4EBA-87A8-C070D29371EB}" presName="background" presStyleLbl="node0" presStyleIdx="0" presStyleCnt="3"/>
      <dgm:spPr/>
    </dgm:pt>
    <dgm:pt modelId="{D429F357-A873-D845-AFDC-13DA32AA8D56}" type="pres">
      <dgm:prSet presAssocID="{C9C0C943-7B10-4EBA-87A8-C070D29371EB}" presName="text" presStyleLbl="fgAcc0" presStyleIdx="0" presStyleCnt="3">
        <dgm:presLayoutVars>
          <dgm:chPref val="3"/>
        </dgm:presLayoutVars>
      </dgm:prSet>
      <dgm:spPr/>
    </dgm:pt>
    <dgm:pt modelId="{7676A808-9C84-9049-99A1-F332258C8A28}" type="pres">
      <dgm:prSet presAssocID="{C9C0C943-7B10-4EBA-87A8-C070D29371EB}" presName="hierChild2" presStyleCnt="0"/>
      <dgm:spPr/>
    </dgm:pt>
    <dgm:pt modelId="{39042BCA-F51E-1140-A0DB-1DD9E30FA11B}" type="pres">
      <dgm:prSet presAssocID="{FF44385E-11F7-4604-9345-F2CC0D385D43}" presName="hierRoot1" presStyleCnt="0"/>
      <dgm:spPr/>
    </dgm:pt>
    <dgm:pt modelId="{720F0210-D0AD-904D-8B39-7DDF46D36972}" type="pres">
      <dgm:prSet presAssocID="{FF44385E-11F7-4604-9345-F2CC0D385D43}" presName="composite" presStyleCnt="0"/>
      <dgm:spPr/>
    </dgm:pt>
    <dgm:pt modelId="{60EEFC2D-5EE9-8647-B5B7-DC9ACE4DC019}" type="pres">
      <dgm:prSet presAssocID="{FF44385E-11F7-4604-9345-F2CC0D385D43}" presName="background" presStyleLbl="node0" presStyleIdx="1" presStyleCnt="3"/>
      <dgm:spPr/>
    </dgm:pt>
    <dgm:pt modelId="{04BD4B93-5A41-DD42-A10F-F18F450F1DD4}" type="pres">
      <dgm:prSet presAssocID="{FF44385E-11F7-4604-9345-F2CC0D385D43}" presName="text" presStyleLbl="fgAcc0" presStyleIdx="1" presStyleCnt="3">
        <dgm:presLayoutVars>
          <dgm:chPref val="3"/>
        </dgm:presLayoutVars>
      </dgm:prSet>
      <dgm:spPr/>
    </dgm:pt>
    <dgm:pt modelId="{8C1B0895-A465-C648-9D50-1484C397BC0A}" type="pres">
      <dgm:prSet presAssocID="{FF44385E-11F7-4604-9345-F2CC0D385D43}" presName="hierChild2" presStyleCnt="0"/>
      <dgm:spPr/>
    </dgm:pt>
    <dgm:pt modelId="{7C595B1E-E106-4545-9769-201BF42FBC7E}" type="pres">
      <dgm:prSet presAssocID="{BF6D6AE8-43A1-44D0-ABE1-46A100AFF1D0}" presName="hierRoot1" presStyleCnt="0"/>
      <dgm:spPr/>
    </dgm:pt>
    <dgm:pt modelId="{F266390C-6576-EB4F-BF4E-167DB9F080C9}" type="pres">
      <dgm:prSet presAssocID="{BF6D6AE8-43A1-44D0-ABE1-46A100AFF1D0}" presName="composite" presStyleCnt="0"/>
      <dgm:spPr/>
    </dgm:pt>
    <dgm:pt modelId="{4CFB7707-0FBF-A74E-B2FB-8F142A052E0B}" type="pres">
      <dgm:prSet presAssocID="{BF6D6AE8-43A1-44D0-ABE1-46A100AFF1D0}" presName="background" presStyleLbl="node0" presStyleIdx="2" presStyleCnt="3"/>
      <dgm:spPr/>
    </dgm:pt>
    <dgm:pt modelId="{F61ACD51-A0E8-1A48-8FA2-819C7A274061}" type="pres">
      <dgm:prSet presAssocID="{BF6D6AE8-43A1-44D0-ABE1-46A100AFF1D0}" presName="text" presStyleLbl="fgAcc0" presStyleIdx="2" presStyleCnt="3">
        <dgm:presLayoutVars>
          <dgm:chPref val="3"/>
        </dgm:presLayoutVars>
      </dgm:prSet>
      <dgm:spPr/>
    </dgm:pt>
    <dgm:pt modelId="{3E47A716-711D-594E-8FBE-8C222A8E1A85}" type="pres">
      <dgm:prSet presAssocID="{BF6D6AE8-43A1-44D0-ABE1-46A100AFF1D0}" presName="hierChild2" presStyleCnt="0"/>
      <dgm:spPr/>
    </dgm:pt>
  </dgm:ptLst>
  <dgm:cxnLst>
    <dgm:cxn modelId="{C9F3B221-3B98-C947-B750-3FF6828086B0}" type="presOf" srcId="{C9C0C943-7B10-4EBA-87A8-C070D29371EB}" destId="{D429F357-A873-D845-AFDC-13DA32AA8D56}" srcOrd="0" destOrd="0" presId="urn:microsoft.com/office/officeart/2005/8/layout/hierarchy1"/>
    <dgm:cxn modelId="{180A6D31-0963-4882-8327-EAC09CFED3AE}" srcId="{F606BA0F-FD20-4640-9071-132F3B9977A3}" destId="{FF44385E-11F7-4604-9345-F2CC0D385D43}" srcOrd="1" destOrd="0" parTransId="{ED97D1EE-525B-43C8-95CF-3C8DC0253DAA}" sibTransId="{7B1577FE-AB22-45A9-920F-A84A0223F80A}"/>
    <dgm:cxn modelId="{B850658A-73A2-484D-8BB4-835B0FAD8AE0}" type="presOf" srcId="{BF6D6AE8-43A1-44D0-ABE1-46A100AFF1D0}" destId="{F61ACD51-A0E8-1A48-8FA2-819C7A274061}" srcOrd="0" destOrd="0" presId="urn:microsoft.com/office/officeart/2005/8/layout/hierarchy1"/>
    <dgm:cxn modelId="{8B9971A7-BE85-0E4B-B390-96AF668BC44B}" type="presOf" srcId="{F606BA0F-FD20-4640-9071-132F3B9977A3}" destId="{4C6EBB6D-B983-EC4B-9ECD-F008E2533E60}" srcOrd="0" destOrd="0" presId="urn:microsoft.com/office/officeart/2005/8/layout/hierarchy1"/>
    <dgm:cxn modelId="{0A5E58BA-04A0-493B-A53F-017D6DA9F901}" srcId="{F606BA0F-FD20-4640-9071-132F3B9977A3}" destId="{BF6D6AE8-43A1-44D0-ABE1-46A100AFF1D0}" srcOrd="2" destOrd="0" parTransId="{A152D5FD-7583-4169-AC56-6B46769C928D}" sibTransId="{009D62BF-00F1-42C2-88A8-832F6E0C1C9D}"/>
    <dgm:cxn modelId="{D36C72D6-594E-AA43-A88B-2993E19472CA}" type="presOf" srcId="{FF44385E-11F7-4604-9345-F2CC0D385D43}" destId="{04BD4B93-5A41-DD42-A10F-F18F450F1DD4}" srcOrd="0" destOrd="0" presId="urn:microsoft.com/office/officeart/2005/8/layout/hierarchy1"/>
    <dgm:cxn modelId="{35FDF6E4-D2E9-496C-9CA4-A08545F0F5EB}" srcId="{F606BA0F-FD20-4640-9071-132F3B9977A3}" destId="{C9C0C943-7B10-4EBA-87A8-C070D29371EB}" srcOrd="0" destOrd="0" parTransId="{6885EE63-8EC9-4D6F-A498-5DE572C13CF9}" sibTransId="{08EAD78B-449C-46B7-A796-CEA8614CFAF9}"/>
    <dgm:cxn modelId="{CBBC88FD-C07F-E741-A6A0-516F6963BC5A}" type="presParOf" srcId="{4C6EBB6D-B983-EC4B-9ECD-F008E2533E60}" destId="{6F4921D9-E191-654B-989D-4C119DF64837}" srcOrd="0" destOrd="0" presId="urn:microsoft.com/office/officeart/2005/8/layout/hierarchy1"/>
    <dgm:cxn modelId="{349ACD2D-0AE9-A44C-8DD6-F0CEEED396CE}" type="presParOf" srcId="{6F4921D9-E191-654B-989D-4C119DF64837}" destId="{C29F2443-A451-4F48-8919-1A57446906F3}" srcOrd="0" destOrd="0" presId="urn:microsoft.com/office/officeart/2005/8/layout/hierarchy1"/>
    <dgm:cxn modelId="{CAB302B6-07DB-B44F-9214-934F97B86AF2}" type="presParOf" srcId="{C29F2443-A451-4F48-8919-1A57446906F3}" destId="{9A619878-20F0-254E-A2BF-162310CE2897}" srcOrd="0" destOrd="0" presId="urn:microsoft.com/office/officeart/2005/8/layout/hierarchy1"/>
    <dgm:cxn modelId="{20F220F8-40D5-EC49-A4B4-0B682A9BEA1A}" type="presParOf" srcId="{C29F2443-A451-4F48-8919-1A57446906F3}" destId="{D429F357-A873-D845-AFDC-13DA32AA8D56}" srcOrd="1" destOrd="0" presId="urn:microsoft.com/office/officeart/2005/8/layout/hierarchy1"/>
    <dgm:cxn modelId="{BE8CF2F1-5BE9-0C4A-9F69-B5F688D3E95C}" type="presParOf" srcId="{6F4921D9-E191-654B-989D-4C119DF64837}" destId="{7676A808-9C84-9049-99A1-F332258C8A28}" srcOrd="1" destOrd="0" presId="urn:microsoft.com/office/officeart/2005/8/layout/hierarchy1"/>
    <dgm:cxn modelId="{8B7BDF27-F8E2-6548-BD14-7D1E595717B3}" type="presParOf" srcId="{4C6EBB6D-B983-EC4B-9ECD-F008E2533E60}" destId="{39042BCA-F51E-1140-A0DB-1DD9E30FA11B}" srcOrd="1" destOrd="0" presId="urn:microsoft.com/office/officeart/2005/8/layout/hierarchy1"/>
    <dgm:cxn modelId="{34AAD74D-310B-A346-8FFB-6F407D9876E1}" type="presParOf" srcId="{39042BCA-F51E-1140-A0DB-1DD9E30FA11B}" destId="{720F0210-D0AD-904D-8B39-7DDF46D36972}" srcOrd="0" destOrd="0" presId="urn:microsoft.com/office/officeart/2005/8/layout/hierarchy1"/>
    <dgm:cxn modelId="{31774E51-BEAE-B247-84BF-251FC463004C}" type="presParOf" srcId="{720F0210-D0AD-904D-8B39-7DDF46D36972}" destId="{60EEFC2D-5EE9-8647-B5B7-DC9ACE4DC019}" srcOrd="0" destOrd="0" presId="urn:microsoft.com/office/officeart/2005/8/layout/hierarchy1"/>
    <dgm:cxn modelId="{CC3C2F7D-3865-244C-8729-273BBAA099F5}" type="presParOf" srcId="{720F0210-D0AD-904D-8B39-7DDF46D36972}" destId="{04BD4B93-5A41-DD42-A10F-F18F450F1DD4}" srcOrd="1" destOrd="0" presId="urn:microsoft.com/office/officeart/2005/8/layout/hierarchy1"/>
    <dgm:cxn modelId="{9E786509-C2B8-CE4B-9226-750720C98EFB}" type="presParOf" srcId="{39042BCA-F51E-1140-A0DB-1DD9E30FA11B}" destId="{8C1B0895-A465-C648-9D50-1484C397BC0A}" srcOrd="1" destOrd="0" presId="urn:microsoft.com/office/officeart/2005/8/layout/hierarchy1"/>
    <dgm:cxn modelId="{CD7C823A-71CD-B646-A692-B1D8A310DCD2}" type="presParOf" srcId="{4C6EBB6D-B983-EC4B-9ECD-F008E2533E60}" destId="{7C595B1E-E106-4545-9769-201BF42FBC7E}" srcOrd="2" destOrd="0" presId="urn:microsoft.com/office/officeart/2005/8/layout/hierarchy1"/>
    <dgm:cxn modelId="{7D01E6D9-A4DE-D142-9631-D29EC57B25C2}" type="presParOf" srcId="{7C595B1E-E106-4545-9769-201BF42FBC7E}" destId="{F266390C-6576-EB4F-BF4E-167DB9F080C9}" srcOrd="0" destOrd="0" presId="urn:microsoft.com/office/officeart/2005/8/layout/hierarchy1"/>
    <dgm:cxn modelId="{D4CBCD03-B1C1-3842-AC76-BC6732904ED6}" type="presParOf" srcId="{F266390C-6576-EB4F-BF4E-167DB9F080C9}" destId="{4CFB7707-0FBF-A74E-B2FB-8F142A052E0B}" srcOrd="0" destOrd="0" presId="urn:microsoft.com/office/officeart/2005/8/layout/hierarchy1"/>
    <dgm:cxn modelId="{4FD0A2FB-590D-E545-B689-66663F8D1B09}" type="presParOf" srcId="{F266390C-6576-EB4F-BF4E-167DB9F080C9}" destId="{F61ACD51-A0E8-1A48-8FA2-819C7A274061}" srcOrd="1" destOrd="0" presId="urn:microsoft.com/office/officeart/2005/8/layout/hierarchy1"/>
    <dgm:cxn modelId="{3F60C96A-FFF3-8548-9B21-E3D166E4975A}" type="presParOf" srcId="{7C595B1E-E106-4545-9769-201BF42FBC7E}" destId="{3E47A716-711D-594E-8FBE-8C222A8E1A8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7E57CA-5A55-4DC9-A799-53897F4D59B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1C798ED-D129-470B-B7DF-54B4D7D22D41}">
      <dgm:prSet/>
      <dgm:spPr/>
      <dgm:t>
        <a:bodyPr/>
        <a:lstStyle/>
        <a:p>
          <a:r>
            <a:rPr lang="en-GB"/>
            <a:t>- Organizzazione di gruppi di lignaggio (legame genealogico) in rapporto di alleanza/ostilità</a:t>
          </a:r>
          <a:endParaRPr lang="en-US"/>
        </a:p>
      </dgm:t>
    </dgm:pt>
    <dgm:pt modelId="{44C473EA-3B7E-49A3-BAD5-6C0584DD4958}" type="parTrans" cxnId="{6EEBD160-A566-4E84-B6F8-CA70DA80E0FF}">
      <dgm:prSet/>
      <dgm:spPr/>
      <dgm:t>
        <a:bodyPr/>
        <a:lstStyle/>
        <a:p>
          <a:endParaRPr lang="en-US"/>
        </a:p>
      </dgm:t>
    </dgm:pt>
    <dgm:pt modelId="{DA329A20-4ECB-419C-9916-D08C8C6D6F80}" type="sibTrans" cxnId="{6EEBD160-A566-4E84-B6F8-CA70DA80E0FF}">
      <dgm:prSet/>
      <dgm:spPr/>
      <dgm:t>
        <a:bodyPr/>
        <a:lstStyle/>
        <a:p>
          <a:endParaRPr lang="en-US"/>
        </a:p>
      </dgm:t>
    </dgm:pt>
    <dgm:pt modelId="{AD8CF574-FBAE-4DD6-9F73-0E1E5ADC2225}">
      <dgm:prSet/>
      <dgm:spPr/>
      <dgm:t>
        <a:bodyPr/>
        <a:lstStyle/>
        <a:p>
          <a:r>
            <a:rPr lang="en-GB"/>
            <a:t>- Manca un potere centralizzato</a:t>
          </a:r>
          <a:endParaRPr lang="en-US"/>
        </a:p>
      </dgm:t>
    </dgm:pt>
    <dgm:pt modelId="{E7C6B8DD-1A8B-4059-8FD2-BBFE7223CFA6}" type="parTrans" cxnId="{FB79DF74-14DC-48FF-A9EE-70E4D844E4F0}">
      <dgm:prSet/>
      <dgm:spPr/>
      <dgm:t>
        <a:bodyPr/>
        <a:lstStyle/>
        <a:p>
          <a:endParaRPr lang="en-US"/>
        </a:p>
      </dgm:t>
    </dgm:pt>
    <dgm:pt modelId="{A381DF7F-8C04-473B-B178-46BC7998E10D}" type="sibTrans" cxnId="{FB79DF74-14DC-48FF-A9EE-70E4D844E4F0}">
      <dgm:prSet/>
      <dgm:spPr/>
      <dgm:t>
        <a:bodyPr/>
        <a:lstStyle/>
        <a:p>
          <a:endParaRPr lang="en-US"/>
        </a:p>
      </dgm:t>
    </dgm:pt>
    <dgm:pt modelId="{BC95C76D-28CF-4281-A949-968EB68ADB36}">
      <dgm:prSet/>
      <dgm:spPr/>
      <dgm:t>
        <a:bodyPr/>
        <a:lstStyle/>
        <a:p>
          <a:r>
            <a:rPr lang="en-GB"/>
            <a:t>- Mantenimento dell</a:t>
          </a:r>
          <a:r>
            <a:rPr lang="ja-JP"/>
            <a:t>’</a:t>
          </a:r>
          <a:r>
            <a:rPr lang="en-GB"/>
            <a:t>ordine grazie ad alleanze strategiche e dinamiche</a:t>
          </a:r>
          <a:endParaRPr lang="en-US"/>
        </a:p>
      </dgm:t>
    </dgm:pt>
    <dgm:pt modelId="{99746386-CC86-4C0B-8633-482F609A68F1}" type="parTrans" cxnId="{F0A073F6-B1C0-46F2-9775-D8F98E64388A}">
      <dgm:prSet/>
      <dgm:spPr/>
      <dgm:t>
        <a:bodyPr/>
        <a:lstStyle/>
        <a:p>
          <a:endParaRPr lang="en-US"/>
        </a:p>
      </dgm:t>
    </dgm:pt>
    <dgm:pt modelId="{8402ED3F-0AB0-4F7B-AA61-C5D9EE42EDC1}" type="sibTrans" cxnId="{F0A073F6-B1C0-46F2-9775-D8F98E64388A}">
      <dgm:prSet/>
      <dgm:spPr/>
      <dgm:t>
        <a:bodyPr/>
        <a:lstStyle/>
        <a:p>
          <a:endParaRPr lang="en-US"/>
        </a:p>
      </dgm:t>
    </dgm:pt>
    <dgm:pt modelId="{75A5037D-ACCB-4F7A-A8D8-474AEF0A3C6F}" type="pres">
      <dgm:prSet presAssocID="{8D7E57CA-5A55-4DC9-A799-53897F4D59B4}" presName="root" presStyleCnt="0">
        <dgm:presLayoutVars>
          <dgm:dir/>
          <dgm:resizeHandles val="exact"/>
        </dgm:presLayoutVars>
      </dgm:prSet>
      <dgm:spPr/>
    </dgm:pt>
    <dgm:pt modelId="{64D94307-A4F3-46E1-92A7-7AB12D5FDF89}" type="pres">
      <dgm:prSet presAssocID="{8D7E57CA-5A55-4DC9-A799-53897F4D59B4}" presName="container" presStyleCnt="0">
        <dgm:presLayoutVars>
          <dgm:dir/>
          <dgm:resizeHandles val="exact"/>
        </dgm:presLayoutVars>
      </dgm:prSet>
      <dgm:spPr/>
    </dgm:pt>
    <dgm:pt modelId="{2608E19B-0A75-40A0-B8C4-BCE1E2C5623C}" type="pres">
      <dgm:prSet presAssocID="{81C798ED-D129-470B-B7DF-54B4D7D22D41}" presName="compNode" presStyleCnt="0"/>
      <dgm:spPr/>
    </dgm:pt>
    <dgm:pt modelId="{AD6CEF66-689A-42EF-AEFF-CD4D3AEC18A8}" type="pres">
      <dgm:prSet presAssocID="{81C798ED-D129-470B-B7DF-54B4D7D22D41}" presName="iconBgRect" presStyleLbl="bgShp" presStyleIdx="0" presStyleCnt="3"/>
      <dgm:spPr/>
    </dgm:pt>
    <dgm:pt modelId="{31F6F918-F639-4E3F-BBE4-B6F9AE88FEC9}" type="pres">
      <dgm:prSet presAssocID="{81C798ED-D129-470B-B7DF-54B4D7D22D4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5A42F3A3-F587-41EF-8D3C-87DCECB96BC2}" type="pres">
      <dgm:prSet presAssocID="{81C798ED-D129-470B-B7DF-54B4D7D22D41}" presName="spaceRect" presStyleCnt="0"/>
      <dgm:spPr/>
    </dgm:pt>
    <dgm:pt modelId="{96E6BD21-A157-4B62-9897-20CB321AE01D}" type="pres">
      <dgm:prSet presAssocID="{81C798ED-D129-470B-B7DF-54B4D7D22D41}" presName="textRect" presStyleLbl="revTx" presStyleIdx="0" presStyleCnt="3">
        <dgm:presLayoutVars>
          <dgm:chMax val="1"/>
          <dgm:chPref val="1"/>
        </dgm:presLayoutVars>
      </dgm:prSet>
      <dgm:spPr/>
    </dgm:pt>
    <dgm:pt modelId="{77AE5600-CC53-4E48-BD70-9B695A8764CE}" type="pres">
      <dgm:prSet presAssocID="{DA329A20-4ECB-419C-9916-D08C8C6D6F80}" presName="sibTrans" presStyleLbl="sibTrans2D1" presStyleIdx="0" presStyleCnt="0"/>
      <dgm:spPr/>
    </dgm:pt>
    <dgm:pt modelId="{D76F59E5-48F0-4C63-9DE6-61FC92A3C775}" type="pres">
      <dgm:prSet presAssocID="{AD8CF574-FBAE-4DD6-9F73-0E1E5ADC2225}" presName="compNode" presStyleCnt="0"/>
      <dgm:spPr/>
    </dgm:pt>
    <dgm:pt modelId="{833FDE1C-0B5E-456D-81DC-4D21BF5D8F34}" type="pres">
      <dgm:prSet presAssocID="{AD8CF574-FBAE-4DD6-9F73-0E1E5ADC2225}" presName="iconBgRect" presStyleLbl="bgShp" presStyleIdx="1" presStyleCnt="3"/>
      <dgm:spPr/>
    </dgm:pt>
    <dgm:pt modelId="{A26678F7-E432-4FFE-938E-59FDD477B8BC}" type="pres">
      <dgm:prSet presAssocID="{AD8CF574-FBAE-4DD6-9F73-0E1E5ADC222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ca"/>
        </a:ext>
      </dgm:extLst>
    </dgm:pt>
    <dgm:pt modelId="{78A09656-3D58-4A30-8740-1935B1539530}" type="pres">
      <dgm:prSet presAssocID="{AD8CF574-FBAE-4DD6-9F73-0E1E5ADC2225}" presName="spaceRect" presStyleCnt="0"/>
      <dgm:spPr/>
    </dgm:pt>
    <dgm:pt modelId="{8C8E59D9-B764-4207-83BF-22E1C937115A}" type="pres">
      <dgm:prSet presAssocID="{AD8CF574-FBAE-4DD6-9F73-0E1E5ADC2225}" presName="textRect" presStyleLbl="revTx" presStyleIdx="1" presStyleCnt="3">
        <dgm:presLayoutVars>
          <dgm:chMax val="1"/>
          <dgm:chPref val="1"/>
        </dgm:presLayoutVars>
      </dgm:prSet>
      <dgm:spPr/>
    </dgm:pt>
    <dgm:pt modelId="{5E63B019-086E-4E82-BE68-ECB508E588B7}" type="pres">
      <dgm:prSet presAssocID="{A381DF7F-8C04-473B-B178-46BC7998E10D}" presName="sibTrans" presStyleLbl="sibTrans2D1" presStyleIdx="0" presStyleCnt="0"/>
      <dgm:spPr/>
    </dgm:pt>
    <dgm:pt modelId="{297C282A-E55B-4136-8B1D-D43B702E71E3}" type="pres">
      <dgm:prSet presAssocID="{BC95C76D-28CF-4281-A949-968EB68ADB36}" presName="compNode" presStyleCnt="0"/>
      <dgm:spPr/>
    </dgm:pt>
    <dgm:pt modelId="{538DBBC9-2B91-48F6-98EF-BCA42A40126E}" type="pres">
      <dgm:prSet presAssocID="{BC95C76D-28CF-4281-A949-968EB68ADB36}" presName="iconBgRect" presStyleLbl="bgShp" presStyleIdx="2" presStyleCnt="3"/>
      <dgm:spPr/>
    </dgm:pt>
    <dgm:pt modelId="{8A01D627-248C-44E1-9982-A69202FB8D4A}" type="pres">
      <dgm:prSet presAssocID="{BC95C76D-28CF-4281-A949-968EB68ADB3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tta di mano"/>
        </a:ext>
      </dgm:extLst>
    </dgm:pt>
    <dgm:pt modelId="{7896E446-081F-4D8F-9EDC-D9435094EC2E}" type="pres">
      <dgm:prSet presAssocID="{BC95C76D-28CF-4281-A949-968EB68ADB36}" presName="spaceRect" presStyleCnt="0"/>
      <dgm:spPr/>
    </dgm:pt>
    <dgm:pt modelId="{81E6DC8B-8EA8-407B-B3B0-94CE0670B019}" type="pres">
      <dgm:prSet presAssocID="{BC95C76D-28CF-4281-A949-968EB68ADB3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DBB7A1D-20E7-4935-8AED-68FD64B362D4}" type="presOf" srcId="{81C798ED-D129-470B-B7DF-54B4D7D22D41}" destId="{96E6BD21-A157-4B62-9897-20CB321AE01D}" srcOrd="0" destOrd="0" presId="urn:microsoft.com/office/officeart/2018/2/layout/IconCircleList"/>
    <dgm:cxn modelId="{6EEBD160-A566-4E84-B6F8-CA70DA80E0FF}" srcId="{8D7E57CA-5A55-4DC9-A799-53897F4D59B4}" destId="{81C798ED-D129-470B-B7DF-54B4D7D22D41}" srcOrd="0" destOrd="0" parTransId="{44C473EA-3B7E-49A3-BAD5-6C0584DD4958}" sibTransId="{DA329A20-4ECB-419C-9916-D08C8C6D6F80}"/>
    <dgm:cxn modelId="{FB79DF74-14DC-48FF-A9EE-70E4D844E4F0}" srcId="{8D7E57CA-5A55-4DC9-A799-53897F4D59B4}" destId="{AD8CF574-FBAE-4DD6-9F73-0E1E5ADC2225}" srcOrd="1" destOrd="0" parTransId="{E7C6B8DD-1A8B-4059-8FD2-BBFE7223CFA6}" sibTransId="{A381DF7F-8C04-473B-B178-46BC7998E10D}"/>
    <dgm:cxn modelId="{14D71587-1483-47BF-9BFF-DB2A60948A5B}" type="presOf" srcId="{AD8CF574-FBAE-4DD6-9F73-0E1E5ADC2225}" destId="{8C8E59D9-B764-4207-83BF-22E1C937115A}" srcOrd="0" destOrd="0" presId="urn:microsoft.com/office/officeart/2018/2/layout/IconCircleList"/>
    <dgm:cxn modelId="{9D12D8A3-E325-4033-BD7A-DEADBD0E7422}" type="presOf" srcId="{8D7E57CA-5A55-4DC9-A799-53897F4D59B4}" destId="{75A5037D-ACCB-4F7A-A8D8-474AEF0A3C6F}" srcOrd="0" destOrd="0" presId="urn:microsoft.com/office/officeart/2018/2/layout/IconCircleList"/>
    <dgm:cxn modelId="{A797A4C6-9681-4499-AF39-2C88BBD369FA}" type="presOf" srcId="{BC95C76D-28CF-4281-A949-968EB68ADB36}" destId="{81E6DC8B-8EA8-407B-B3B0-94CE0670B019}" srcOrd="0" destOrd="0" presId="urn:microsoft.com/office/officeart/2018/2/layout/IconCircleList"/>
    <dgm:cxn modelId="{16B7B2E9-966A-4058-A796-793F86020011}" type="presOf" srcId="{DA329A20-4ECB-419C-9916-D08C8C6D6F80}" destId="{77AE5600-CC53-4E48-BD70-9B695A8764CE}" srcOrd="0" destOrd="0" presId="urn:microsoft.com/office/officeart/2018/2/layout/IconCircleList"/>
    <dgm:cxn modelId="{F0A073F6-B1C0-46F2-9775-D8F98E64388A}" srcId="{8D7E57CA-5A55-4DC9-A799-53897F4D59B4}" destId="{BC95C76D-28CF-4281-A949-968EB68ADB36}" srcOrd="2" destOrd="0" parTransId="{99746386-CC86-4C0B-8633-482F609A68F1}" sibTransId="{8402ED3F-0AB0-4F7B-AA61-C5D9EE42EDC1}"/>
    <dgm:cxn modelId="{0FD89DFC-FFD8-4DD1-A7D5-27909AC10F1B}" type="presOf" srcId="{A381DF7F-8C04-473B-B178-46BC7998E10D}" destId="{5E63B019-086E-4E82-BE68-ECB508E588B7}" srcOrd="0" destOrd="0" presId="urn:microsoft.com/office/officeart/2018/2/layout/IconCircleList"/>
    <dgm:cxn modelId="{445547A1-2923-4AD6-82E3-BD461FE2BD56}" type="presParOf" srcId="{75A5037D-ACCB-4F7A-A8D8-474AEF0A3C6F}" destId="{64D94307-A4F3-46E1-92A7-7AB12D5FDF89}" srcOrd="0" destOrd="0" presId="urn:microsoft.com/office/officeart/2018/2/layout/IconCircleList"/>
    <dgm:cxn modelId="{FA8C1867-C383-4791-9235-727A278F62D1}" type="presParOf" srcId="{64D94307-A4F3-46E1-92A7-7AB12D5FDF89}" destId="{2608E19B-0A75-40A0-B8C4-BCE1E2C5623C}" srcOrd="0" destOrd="0" presId="urn:microsoft.com/office/officeart/2018/2/layout/IconCircleList"/>
    <dgm:cxn modelId="{5249348E-8BF5-437A-99AA-553ABE781A2E}" type="presParOf" srcId="{2608E19B-0A75-40A0-B8C4-BCE1E2C5623C}" destId="{AD6CEF66-689A-42EF-AEFF-CD4D3AEC18A8}" srcOrd="0" destOrd="0" presId="urn:microsoft.com/office/officeart/2018/2/layout/IconCircleList"/>
    <dgm:cxn modelId="{F06BE9EB-05C1-4B86-9FDE-24372127851C}" type="presParOf" srcId="{2608E19B-0A75-40A0-B8C4-BCE1E2C5623C}" destId="{31F6F918-F639-4E3F-BBE4-B6F9AE88FEC9}" srcOrd="1" destOrd="0" presId="urn:microsoft.com/office/officeart/2018/2/layout/IconCircleList"/>
    <dgm:cxn modelId="{CC8740C9-E588-4132-B210-666DC868D782}" type="presParOf" srcId="{2608E19B-0A75-40A0-B8C4-BCE1E2C5623C}" destId="{5A42F3A3-F587-41EF-8D3C-87DCECB96BC2}" srcOrd="2" destOrd="0" presId="urn:microsoft.com/office/officeart/2018/2/layout/IconCircleList"/>
    <dgm:cxn modelId="{19F49609-F90F-43D1-9108-1C09C03D34CA}" type="presParOf" srcId="{2608E19B-0A75-40A0-B8C4-BCE1E2C5623C}" destId="{96E6BD21-A157-4B62-9897-20CB321AE01D}" srcOrd="3" destOrd="0" presId="urn:microsoft.com/office/officeart/2018/2/layout/IconCircleList"/>
    <dgm:cxn modelId="{B53012D3-1078-4E99-BF5B-1F7919B6290A}" type="presParOf" srcId="{64D94307-A4F3-46E1-92A7-7AB12D5FDF89}" destId="{77AE5600-CC53-4E48-BD70-9B695A8764CE}" srcOrd="1" destOrd="0" presId="urn:microsoft.com/office/officeart/2018/2/layout/IconCircleList"/>
    <dgm:cxn modelId="{280944EC-7A7F-483C-9020-8979599E4385}" type="presParOf" srcId="{64D94307-A4F3-46E1-92A7-7AB12D5FDF89}" destId="{D76F59E5-48F0-4C63-9DE6-61FC92A3C775}" srcOrd="2" destOrd="0" presId="urn:microsoft.com/office/officeart/2018/2/layout/IconCircleList"/>
    <dgm:cxn modelId="{96FA1110-848F-4FEB-A876-F6C95F90AFAF}" type="presParOf" srcId="{D76F59E5-48F0-4C63-9DE6-61FC92A3C775}" destId="{833FDE1C-0B5E-456D-81DC-4D21BF5D8F34}" srcOrd="0" destOrd="0" presId="urn:microsoft.com/office/officeart/2018/2/layout/IconCircleList"/>
    <dgm:cxn modelId="{26B43E9F-F95C-4A36-B2A5-03A973460C46}" type="presParOf" srcId="{D76F59E5-48F0-4C63-9DE6-61FC92A3C775}" destId="{A26678F7-E432-4FFE-938E-59FDD477B8BC}" srcOrd="1" destOrd="0" presId="urn:microsoft.com/office/officeart/2018/2/layout/IconCircleList"/>
    <dgm:cxn modelId="{371EF4D9-211B-4525-88EB-BDB8BED3FC3E}" type="presParOf" srcId="{D76F59E5-48F0-4C63-9DE6-61FC92A3C775}" destId="{78A09656-3D58-4A30-8740-1935B1539530}" srcOrd="2" destOrd="0" presId="urn:microsoft.com/office/officeart/2018/2/layout/IconCircleList"/>
    <dgm:cxn modelId="{A8D59167-A87F-4694-9748-8CE2DFD1A23B}" type="presParOf" srcId="{D76F59E5-48F0-4C63-9DE6-61FC92A3C775}" destId="{8C8E59D9-B764-4207-83BF-22E1C937115A}" srcOrd="3" destOrd="0" presId="urn:microsoft.com/office/officeart/2018/2/layout/IconCircleList"/>
    <dgm:cxn modelId="{83BDD944-CEA7-4CC8-B146-DD227C2055A7}" type="presParOf" srcId="{64D94307-A4F3-46E1-92A7-7AB12D5FDF89}" destId="{5E63B019-086E-4E82-BE68-ECB508E588B7}" srcOrd="3" destOrd="0" presId="urn:microsoft.com/office/officeart/2018/2/layout/IconCircleList"/>
    <dgm:cxn modelId="{D0C335CE-FC46-48AD-AF71-FE3641875F0B}" type="presParOf" srcId="{64D94307-A4F3-46E1-92A7-7AB12D5FDF89}" destId="{297C282A-E55B-4136-8B1D-D43B702E71E3}" srcOrd="4" destOrd="0" presId="urn:microsoft.com/office/officeart/2018/2/layout/IconCircleList"/>
    <dgm:cxn modelId="{07792F10-0C76-46F3-87F4-1B59EB6F54BE}" type="presParOf" srcId="{297C282A-E55B-4136-8B1D-D43B702E71E3}" destId="{538DBBC9-2B91-48F6-98EF-BCA42A40126E}" srcOrd="0" destOrd="0" presId="urn:microsoft.com/office/officeart/2018/2/layout/IconCircleList"/>
    <dgm:cxn modelId="{DFF10BE7-B92F-4EA5-B9BE-CA6A71E678FF}" type="presParOf" srcId="{297C282A-E55B-4136-8B1D-D43B702E71E3}" destId="{8A01D627-248C-44E1-9982-A69202FB8D4A}" srcOrd="1" destOrd="0" presId="urn:microsoft.com/office/officeart/2018/2/layout/IconCircleList"/>
    <dgm:cxn modelId="{88274CF1-0644-4957-94FE-35315B5FFD41}" type="presParOf" srcId="{297C282A-E55B-4136-8B1D-D43B702E71E3}" destId="{7896E446-081F-4D8F-9EDC-D9435094EC2E}" srcOrd="2" destOrd="0" presId="urn:microsoft.com/office/officeart/2018/2/layout/IconCircleList"/>
    <dgm:cxn modelId="{9D76249E-0ECD-4236-B602-C4E382EE267E}" type="presParOf" srcId="{297C282A-E55B-4136-8B1D-D43B702E71E3}" destId="{81E6DC8B-8EA8-407B-B3B0-94CE0670B01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3A8BDB-8FB3-4400-88E3-FB4F155956E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BDF9905-473B-4070-A5A1-5DB608372DFD}">
      <dgm:prSet/>
      <dgm:spPr/>
      <dgm:t>
        <a:bodyPr/>
        <a:lstStyle/>
        <a:p>
          <a:r>
            <a:rPr lang="en-GB"/>
            <a:t>Autorità altamente centralizzata</a:t>
          </a:r>
          <a:endParaRPr lang="en-US"/>
        </a:p>
      </dgm:t>
    </dgm:pt>
    <dgm:pt modelId="{0986A4FB-CC0F-443C-9038-204034D222C7}" type="parTrans" cxnId="{05EF9FC7-BE22-470D-ACCA-899A46897A6B}">
      <dgm:prSet/>
      <dgm:spPr/>
      <dgm:t>
        <a:bodyPr/>
        <a:lstStyle/>
        <a:p>
          <a:endParaRPr lang="en-US"/>
        </a:p>
      </dgm:t>
    </dgm:pt>
    <dgm:pt modelId="{853C8945-629C-4F58-808E-ACBDEAE2A6C4}" type="sibTrans" cxnId="{05EF9FC7-BE22-470D-ACCA-899A46897A6B}">
      <dgm:prSet/>
      <dgm:spPr/>
      <dgm:t>
        <a:bodyPr/>
        <a:lstStyle/>
        <a:p>
          <a:endParaRPr lang="en-US"/>
        </a:p>
      </dgm:t>
    </dgm:pt>
    <dgm:pt modelId="{94B1C520-FED9-45F0-B067-FC78283FFE40}">
      <dgm:prSet/>
      <dgm:spPr/>
      <dgm:t>
        <a:bodyPr/>
        <a:lstStyle/>
        <a:p>
          <a:r>
            <a:rPr lang="en-GB"/>
            <a:t>Apparato burocratico-amministrativo</a:t>
          </a:r>
          <a:endParaRPr lang="en-US"/>
        </a:p>
      </dgm:t>
    </dgm:pt>
    <dgm:pt modelId="{3E0F32F0-F54E-451C-B931-31F8A261B6A8}" type="parTrans" cxnId="{64CAF2E3-3BE0-4EEC-BA4B-EE6A664489C5}">
      <dgm:prSet/>
      <dgm:spPr/>
      <dgm:t>
        <a:bodyPr/>
        <a:lstStyle/>
        <a:p>
          <a:endParaRPr lang="en-US"/>
        </a:p>
      </dgm:t>
    </dgm:pt>
    <dgm:pt modelId="{674BDBE1-1FCC-47D0-BA31-262A88B63B89}" type="sibTrans" cxnId="{64CAF2E3-3BE0-4EEC-BA4B-EE6A664489C5}">
      <dgm:prSet/>
      <dgm:spPr/>
      <dgm:t>
        <a:bodyPr/>
        <a:lstStyle/>
        <a:p>
          <a:endParaRPr lang="en-US"/>
        </a:p>
      </dgm:t>
    </dgm:pt>
    <dgm:pt modelId="{C8B003BE-79D5-4A93-A45C-037755A81226}">
      <dgm:prSet/>
      <dgm:spPr/>
      <dgm:t>
        <a:bodyPr/>
        <a:lstStyle/>
        <a:p>
          <a:r>
            <a:rPr lang="en-GB"/>
            <a:t>Leggi, monopolio della forza e tributi, controllo ideologico</a:t>
          </a:r>
          <a:endParaRPr lang="en-US"/>
        </a:p>
      </dgm:t>
    </dgm:pt>
    <dgm:pt modelId="{1073FA62-FE22-404E-A5F9-55B16C90C199}" type="parTrans" cxnId="{A01A3A9F-5581-458B-9198-B3589AEC65CB}">
      <dgm:prSet/>
      <dgm:spPr/>
      <dgm:t>
        <a:bodyPr/>
        <a:lstStyle/>
        <a:p>
          <a:endParaRPr lang="en-US"/>
        </a:p>
      </dgm:t>
    </dgm:pt>
    <dgm:pt modelId="{2BFF5A1E-C9AF-4396-A6EB-C5F1A2AFDE85}" type="sibTrans" cxnId="{A01A3A9F-5581-458B-9198-B3589AEC65CB}">
      <dgm:prSet/>
      <dgm:spPr/>
      <dgm:t>
        <a:bodyPr/>
        <a:lstStyle/>
        <a:p>
          <a:endParaRPr lang="en-US"/>
        </a:p>
      </dgm:t>
    </dgm:pt>
    <dgm:pt modelId="{54A4C5DF-E398-4099-8F9D-779AA1A74A24}">
      <dgm:prSet/>
      <dgm:spPr/>
      <dgm:t>
        <a:bodyPr/>
        <a:lstStyle/>
        <a:p>
          <a:r>
            <a:rPr lang="en-GB"/>
            <a:t>Sovranità territoriale</a:t>
          </a:r>
          <a:endParaRPr lang="en-US"/>
        </a:p>
      </dgm:t>
    </dgm:pt>
    <dgm:pt modelId="{48B08539-5799-461F-BD83-0087359F43FE}" type="parTrans" cxnId="{56048288-F9A9-4C6B-A076-3A37F87A23A4}">
      <dgm:prSet/>
      <dgm:spPr/>
      <dgm:t>
        <a:bodyPr/>
        <a:lstStyle/>
        <a:p>
          <a:endParaRPr lang="en-US"/>
        </a:p>
      </dgm:t>
    </dgm:pt>
    <dgm:pt modelId="{3D7D34F5-B5D8-4265-A18D-FBFA4594A6A5}" type="sibTrans" cxnId="{56048288-F9A9-4C6B-A076-3A37F87A23A4}">
      <dgm:prSet/>
      <dgm:spPr/>
      <dgm:t>
        <a:bodyPr/>
        <a:lstStyle/>
        <a:p>
          <a:endParaRPr lang="en-US"/>
        </a:p>
      </dgm:t>
    </dgm:pt>
    <dgm:pt modelId="{AAD16F30-BC3B-4B7D-8D3A-5CBE0EC02BE7}">
      <dgm:prSet/>
      <dgm:spPr/>
      <dgm:t>
        <a:bodyPr/>
        <a:lstStyle/>
        <a:p>
          <a:r>
            <a:rPr lang="en-GB"/>
            <a:t>Stratificazione sociale, impersonalità dei rapporti</a:t>
          </a:r>
          <a:endParaRPr lang="en-US"/>
        </a:p>
      </dgm:t>
    </dgm:pt>
    <dgm:pt modelId="{23BDE37B-2522-43F3-A234-FC78B2DD5C2A}" type="parTrans" cxnId="{37B6E035-2392-4C16-B6E2-D70615C60268}">
      <dgm:prSet/>
      <dgm:spPr/>
      <dgm:t>
        <a:bodyPr/>
        <a:lstStyle/>
        <a:p>
          <a:endParaRPr lang="en-US"/>
        </a:p>
      </dgm:t>
    </dgm:pt>
    <dgm:pt modelId="{18B03EE2-7DA6-449F-B09B-2C90A9785D31}" type="sibTrans" cxnId="{37B6E035-2392-4C16-B6E2-D70615C60268}">
      <dgm:prSet/>
      <dgm:spPr/>
      <dgm:t>
        <a:bodyPr/>
        <a:lstStyle/>
        <a:p>
          <a:endParaRPr lang="en-US"/>
        </a:p>
      </dgm:t>
    </dgm:pt>
    <dgm:pt modelId="{5150FAF9-9C61-C948-B8BB-9C0342104350}" type="pres">
      <dgm:prSet presAssocID="{483A8BDB-8FB3-4400-88E3-FB4F155956E4}" presName="linear" presStyleCnt="0">
        <dgm:presLayoutVars>
          <dgm:animLvl val="lvl"/>
          <dgm:resizeHandles val="exact"/>
        </dgm:presLayoutVars>
      </dgm:prSet>
      <dgm:spPr/>
    </dgm:pt>
    <dgm:pt modelId="{88E1CD2C-D001-C141-B33C-53D211678606}" type="pres">
      <dgm:prSet presAssocID="{3BDF9905-473B-4070-A5A1-5DB608372DF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6FB5CCD-BC8F-674F-B21D-3A3AAE34370F}" type="pres">
      <dgm:prSet presAssocID="{853C8945-629C-4F58-808E-ACBDEAE2A6C4}" presName="spacer" presStyleCnt="0"/>
      <dgm:spPr/>
    </dgm:pt>
    <dgm:pt modelId="{DADB8575-5A7C-2D40-9046-E541C7A56DC9}" type="pres">
      <dgm:prSet presAssocID="{94B1C520-FED9-45F0-B067-FC78283FFE4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07BAB4E-8908-7B42-825D-B6CADF9C2465}" type="pres">
      <dgm:prSet presAssocID="{674BDBE1-1FCC-47D0-BA31-262A88B63B89}" presName="spacer" presStyleCnt="0"/>
      <dgm:spPr/>
    </dgm:pt>
    <dgm:pt modelId="{51A81FAC-502D-FD4D-8DB5-CAE4AEDBA4E2}" type="pres">
      <dgm:prSet presAssocID="{C8B003BE-79D5-4A93-A45C-037755A8122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8283AEB-1FF4-E145-BF40-196A6AB48D30}" type="pres">
      <dgm:prSet presAssocID="{2BFF5A1E-C9AF-4396-A6EB-C5F1A2AFDE85}" presName="spacer" presStyleCnt="0"/>
      <dgm:spPr/>
    </dgm:pt>
    <dgm:pt modelId="{8593BD34-DFFB-ED4D-B5B0-1DD1C41AC7AC}" type="pres">
      <dgm:prSet presAssocID="{54A4C5DF-E398-4099-8F9D-779AA1A74A2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4E6D05D-3315-F743-BBAD-BEF78E9F06A2}" type="pres">
      <dgm:prSet presAssocID="{3D7D34F5-B5D8-4265-A18D-FBFA4594A6A5}" presName="spacer" presStyleCnt="0"/>
      <dgm:spPr/>
    </dgm:pt>
    <dgm:pt modelId="{A9A521A5-D62D-DC45-BAE3-B86F85419E02}" type="pres">
      <dgm:prSet presAssocID="{AAD16F30-BC3B-4B7D-8D3A-5CBE0EC02BE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D6E6D2C-1C36-D046-9728-43AC8B05E385}" type="presOf" srcId="{AAD16F30-BC3B-4B7D-8D3A-5CBE0EC02BE7}" destId="{A9A521A5-D62D-DC45-BAE3-B86F85419E02}" srcOrd="0" destOrd="0" presId="urn:microsoft.com/office/officeart/2005/8/layout/vList2"/>
    <dgm:cxn modelId="{37B6E035-2392-4C16-B6E2-D70615C60268}" srcId="{483A8BDB-8FB3-4400-88E3-FB4F155956E4}" destId="{AAD16F30-BC3B-4B7D-8D3A-5CBE0EC02BE7}" srcOrd="4" destOrd="0" parTransId="{23BDE37B-2522-43F3-A234-FC78B2DD5C2A}" sibTransId="{18B03EE2-7DA6-449F-B09B-2C90A9785D31}"/>
    <dgm:cxn modelId="{F0EFCE43-732E-9C4C-B183-6E0C433C4DA4}" type="presOf" srcId="{94B1C520-FED9-45F0-B067-FC78283FFE40}" destId="{DADB8575-5A7C-2D40-9046-E541C7A56DC9}" srcOrd="0" destOrd="0" presId="urn:microsoft.com/office/officeart/2005/8/layout/vList2"/>
    <dgm:cxn modelId="{56048288-F9A9-4C6B-A076-3A37F87A23A4}" srcId="{483A8BDB-8FB3-4400-88E3-FB4F155956E4}" destId="{54A4C5DF-E398-4099-8F9D-779AA1A74A24}" srcOrd="3" destOrd="0" parTransId="{48B08539-5799-461F-BD83-0087359F43FE}" sibTransId="{3D7D34F5-B5D8-4265-A18D-FBFA4594A6A5}"/>
    <dgm:cxn modelId="{1F6C128E-0888-9141-AB12-CE6A17BCBC8E}" type="presOf" srcId="{3BDF9905-473B-4070-A5A1-5DB608372DFD}" destId="{88E1CD2C-D001-C141-B33C-53D211678606}" srcOrd="0" destOrd="0" presId="urn:microsoft.com/office/officeart/2005/8/layout/vList2"/>
    <dgm:cxn modelId="{A01A3A9F-5581-458B-9198-B3589AEC65CB}" srcId="{483A8BDB-8FB3-4400-88E3-FB4F155956E4}" destId="{C8B003BE-79D5-4A93-A45C-037755A81226}" srcOrd="2" destOrd="0" parTransId="{1073FA62-FE22-404E-A5F9-55B16C90C199}" sibTransId="{2BFF5A1E-C9AF-4396-A6EB-C5F1A2AFDE85}"/>
    <dgm:cxn modelId="{224CC0BD-1D83-7342-906C-1400286B5BA2}" type="presOf" srcId="{54A4C5DF-E398-4099-8F9D-779AA1A74A24}" destId="{8593BD34-DFFB-ED4D-B5B0-1DD1C41AC7AC}" srcOrd="0" destOrd="0" presId="urn:microsoft.com/office/officeart/2005/8/layout/vList2"/>
    <dgm:cxn modelId="{05EF9FC7-BE22-470D-ACCA-899A46897A6B}" srcId="{483A8BDB-8FB3-4400-88E3-FB4F155956E4}" destId="{3BDF9905-473B-4070-A5A1-5DB608372DFD}" srcOrd="0" destOrd="0" parTransId="{0986A4FB-CC0F-443C-9038-204034D222C7}" sibTransId="{853C8945-629C-4F58-808E-ACBDEAE2A6C4}"/>
    <dgm:cxn modelId="{B198BDE1-ABAC-7E47-B798-2ED78834DFAF}" type="presOf" srcId="{C8B003BE-79D5-4A93-A45C-037755A81226}" destId="{51A81FAC-502D-FD4D-8DB5-CAE4AEDBA4E2}" srcOrd="0" destOrd="0" presId="urn:microsoft.com/office/officeart/2005/8/layout/vList2"/>
    <dgm:cxn modelId="{64CAF2E3-3BE0-4EEC-BA4B-EE6A664489C5}" srcId="{483A8BDB-8FB3-4400-88E3-FB4F155956E4}" destId="{94B1C520-FED9-45F0-B067-FC78283FFE40}" srcOrd="1" destOrd="0" parTransId="{3E0F32F0-F54E-451C-B931-31F8A261B6A8}" sibTransId="{674BDBE1-1FCC-47D0-BA31-262A88B63B89}"/>
    <dgm:cxn modelId="{1F60B7EE-53AB-6A40-B56E-F0A2A4B9BEC9}" type="presOf" srcId="{483A8BDB-8FB3-4400-88E3-FB4F155956E4}" destId="{5150FAF9-9C61-C948-B8BB-9C0342104350}" srcOrd="0" destOrd="0" presId="urn:microsoft.com/office/officeart/2005/8/layout/vList2"/>
    <dgm:cxn modelId="{7AF27E13-0509-C247-B229-72664E2E7DC7}" type="presParOf" srcId="{5150FAF9-9C61-C948-B8BB-9C0342104350}" destId="{88E1CD2C-D001-C141-B33C-53D211678606}" srcOrd="0" destOrd="0" presId="urn:microsoft.com/office/officeart/2005/8/layout/vList2"/>
    <dgm:cxn modelId="{FE524C69-857F-8745-82DE-C8D72A1C9DB2}" type="presParOf" srcId="{5150FAF9-9C61-C948-B8BB-9C0342104350}" destId="{D6FB5CCD-BC8F-674F-B21D-3A3AAE34370F}" srcOrd="1" destOrd="0" presId="urn:microsoft.com/office/officeart/2005/8/layout/vList2"/>
    <dgm:cxn modelId="{B68C58E3-29BA-784E-A9A8-DB0883070AC2}" type="presParOf" srcId="{5150FAF9-9C61-C948-B8BB-9C0342104350}" destId="{DADB8575-5A7C-2D40-9046-E541C7A56DC9}" srcOrd="2" destOrd="0" presId="urn:microsoft.com/office/officeart/2005/8/layout/vList2"/>
    <dgm:cxn modelId="{E05EB27C-22C3-2E4E-B56F-BA6EC7FD8572}" type="presParOf" srcId="{5150FAF9-9C61-C948-B8BB-9C0342104350}" destId="{607BAB4E-8908-7B42-825D-B6CADF9C2465}" srcOrd="3" destOrd="0" presId="urn:microsoft.com/office/officeart/2005/8/layout/vList2"/>
    <dgm:cxn modelId="{C0FBBD94-836F-C942-A71B-A42074C5333D}" type="presParOf" srcId="{5150FAF9-9C61-C948-B8BB-9C0342104350}" destId="{51A81FAC-502D-FD4D-8DB5-CAE4AEDBA4E2}" srcOrd="4" destOrd="0" presId="urn:microsoft.com/office/officeart/2005/8/layout/vList2"/>
    <dgm:cxn modelId="{2C4CCB2A-1268-D347-B937-BEE08A3166B2}" type="presParOf" srcId="{5150FAF9-9C61-C948-B8BB-9C0342104350}" destId="{38283AEB-1FF4-E145-BF40-196A6AB48D30}" srcOrd="5" destOrd="0" presId="urn:microsoft.com/office/officeart/2005/8/layout/vList2"/>
    <dgm:cxn modelId="{8609499B-AD0A-B046-AC4E-CE652E163160}" type="presParOf" srcId="{5150FAF9-9C61-C948-B8BB-9C0342104350}" destId="{8593BD34-DFFB-ED4D-B5B0-1DD1C41AC7AC}" srcOrd="6" destOrd="0" presId="urn:microsoft.com/office/officeart/2005/8/layout/vList2"/>
    <dgm:cxn modelId="{3DCE94F0-B00D-5546-BFD2-07A592DE91A6}" type="presParOf" srcId="{5150FAF9-9C61-C948-B8BB-9C0342104350}" destId="{E4E6D05D-3315-F743-BBAD-BEF78E9F06A2}" srcOrd="7" destOrd="0" presId="urn:microsoft.com/office/officeart/2005/8/layout/vList2"/>
    <dgm:cxn modelId="{264FA0D4-2CF8-8B42-9A68-925090E230ED}" type="presParOf" srcId="{5150FAF9-9C61-C948-B8BB-9C0342104350}" destId="{A9A521A5-D62D-DC45-BAE3-B86F85419E0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0C7066-87C7-483C-AC42-11C36A54FB9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52FE8EE-7E3E-4F13-AFCB-1936E4CFD703}">
      <dgm:prSet/>
      <dgm:spPr/>
      <dgm:t>
        <a:bodyPr/>
        <a:lstStyle/>
        <a:p>
          <a:r>
            <a:rPr lang="en-GB"/>
            <a:t>- crisi delle unità politiche tradizionali</a:t>
          </a:r>
          <a:endParaRPr lang="en-US"/>
        </a:p>
      </dgm:t>
    </dgm:pt>
    <dgm:pt modelId="{6487E61F-3B87-4751-AEA4-D656AAF9E78E}" type="parTrans" cxnId="{613941B2-8224-4853-A236-E91666A6BD77}">
      <dgm:prSet/>
      <dgm:spPr/>
      <dgm:t>
        <a:bodyPr/>
        <a:lstStyle/>
        <a:p>
          <a:endParaRPr lang="en-US"/>
        </a:p>
      </dgm:t>
    </dgm:pt>
    <dgm:pt modelId="{E627ABD1-AA62-4A5A-84B5-5B86CDC2B672}" type="sibTrans" cxnId="{613941B2-8224-4853-A236-E91666A6BD77}">
      <dgm:prSet/>
      <dgm:spPr/>
      <dgm:t>
        <a:bodyPr/>
        <a:lstStyle/>
        <a:p>
          <a:endParaRPr lang="en-US"/>
        </a:p>
      </dgm:t>
    </dgm:pt>
    <dgm:pt modelId="{1E582E41-E741-42A3-A3F3-89595B96771E}">
      <dgm:prSet/>
      <dgm:spPr/>
      <dgm:t>
        <a:bodyPr/>
        <a:lstStyle/>
        <a:p>
          <a:r>
            <a:rPr lang="en-GB"/>
            <a:t>- stratificazione, mobilità sociale, </a:t>
          </a:r>
          <a:endParaRPr lang="en-US"/>
        </a:p>
      </dgm:t>
    </dgm:pt>
    <dgm:pt modelId="{2D6901D0-2199-4E89-BC97-36644CCB0C60}" type="parTrans" cxnId="{7EF64667-FF63-4054-B752-DF3AD257E694}">
      <dgm:prSet/>
      <dgm:spPr/>
      <dgm:t>
        <a:bodyPr/>
        <a:lstStyle/>
        <a:p>
          <a:endParaRPr lang="en-US"/>
        </a:p>
      </dgm:t>
    </dgm:pt>
    <dgm:pt modelId="{E50FC0D4-C550-4017-946F-BE5ECAF78967}" type="sibTrans" cxnId="{7EF64667-FF63-4054-B752-DF3AD257E694}">
      <dgm:prSet/>
      <dgm:spPr/>
      <dgm:t>
        <a:bodyPr/>
        <a:lstStyle/>
        <a:p>
          <a:endParaRPr lang="en-US"/>
        </a:p>
      </dgm:t>
    </dgm:pt>
    <dgm:pt modelId="{F17EAA2D-6FD1-47AC-9B11-3AD744F7CDCA}">
      <dgm:prSet/>
      <dgm:spPr/>
      <dgm:t>
        <a:bodyPr/>
        <a:lstStyle/>
        <a:p>
          <a:r>
            <a:rPr lang="en-GB"/>
            <a:t>eterogeneità</a:t>
          </a:r>
          <a:endParaRPr lang="en-US"/>
        </a:p>
      </dgm:t>
    </dgm:pt>
    <dgm:pt modelId="{5F2F094C-468E-41C1-B252-2167DFB4191F}" type="parTrans" cxnId="{CF221CC5-9613-458C-9F67-4DBAF27D807B}">
      <dgm:prSet/>
      <dgm:spPr/>
      <dgm:t>
        <a:bodyPr/>
        <a:lstStyle/>
        <a:p>
          <a:endParaRPr lang="en-US"/>
        </a:p>
      </dgm:t>
    </dgm:pt>
    <dgm:pt modelId="{B29B61DA-4B80-4FBE-91B1-826CB0ED14EF}" type="sibTrans" cxnId="{CF221CC5-9613-458C-9F67-4DBAF27D807B}">
      <dgm:prSet/>
      <dgm:spPr/>
      <dgm:t>
        <a:bodyPr/>
        <a:lstStyle/>
        <a:p>
          <a:endParaRPr lang="en-US"/>
        </a:p>
      </dgm:t>
    </dgm:pt>
    <dgm:pt modelId="{61977939-6BD7-466A-A7AD-2F3F116A7000}">
      <dgm:prSet/>
      <dgm:spPr/>
      <dgm:t>
        <a:bodyPr/>
        <a:lstStyle/>
        <a:p>
          <a:r>
            <a:rPr lang="en-GB"/>
            <a:t>- sgretolamento dei contesti più ampi, frammentazione</a:t>
          </a:r>
          <a:endParaRPr lang="en-US"/>
        </a:p>
      </dgm:t>
    </dgm:pt>
    <dgm:pt modelId="{672180F6-BFDA-4573-B638-C09175890DB2}" type="parTrans" cxnId="{7F3085BB-9231-4B12-B54F-C815DF9159DE}">
      <dgm:prSet/>
      <dgm:spPr/>
      <dgm:t>
        <a:bodyPr/>
        <a:lstStyle/>
        <a:p>
          <a:endParaRPr lang="en-US"/>
        </a:p>
      </dgm:t>
    </dgm:pt>
    <dgm:pt modelId="{78DDA1D0-4A4E-44DD-AB43-5BA216A6E614}" type="sibTrans" cxnId="{7F3085BB-9231-4B12-B54F-C815DF9159DE}">
      <dgm:prSet/>
      <dgm:spPr/>
      <dgm:t>
        <a:bodyPr/>
        <a:lstStyle/>
        <a:p>
          <a:endParaRPr lang="en-US"/>
        </a:p>
      </dgm:t>
    </dgm:pt>
    <dgm:pt modelId="{35A8C109-8FA1-457E-A3D2-C200152BDEF6}" type="pres">
      <dgm:prSet presAssocID="{D50C7066-87C7-483C-AC42-11C36A54FB97}" presName="root" presStyleCnt="0">
        <dgm:presLayoutVars>
          <dgm:dir/>
          <dgm:resizeHandles val="exact"/>
        </dgm:presLayoutVars>
      </dgm:prSet>
      <dgm:spPr/>
    </dgm:pt>
    <dgm:pt modelId="{A71D0173-713C-44A0-BAC2-B4599373E933}" type="pres">
      <dgm:prSet presAssocID="{652FE8EE-7E3E-4F13-AFCB-1936E4CFD703}" presName="compNode" presStyleCnt="0"/>
      <dgm:spPr/>
    </dgm:pt>
    <dgm:pt modelId="{CFA76A10-6D74-4CA9-9D0E-A6FE58EFC07D}" type="pres">
      <dgm:prSet presAssocID="{652FE8EE-7E3E-4F13-AFCB-1936E4CFD703}" presName="bgRect" presStyleLbl="bgShp" presStyleIdx="0" presStyleCnt="3"/>
      <dgm:spPr/>
    </dgm:pt>
    <dgm:pt modelId="{7ED02807-8FA5-4DFA-B5A1-D5A3DD4AF981}" type="pres">
      <dgm:prSet presAssocID="{652FE8EE-7E3E-4F13-AFCB-1936E4CFD70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o"/>
        </a:ext>
      </dgm:extLst>
    </dgm:pt>
    <dgm:pt modelId="{DE11B837-449C-41DE-AAF0-BD930215975B}" type="pres">
      <dgm:prSet presAssocID="{652FE8EE-7E3E-4F13-AFCB-1936E4CFD703}" presName="spaceRect" presStyleCnt="0"/>
      <dgm:spPr/>
    </dgm:pt>
    <dgm:pt modelId="{2A434AFC-AE5B-4E02-B74A-F30BAA5353B8}" type="pres">
      <dgm:prSet presAssocID="{652FE8EE-7E3E-4F13-AFCB-1936E4CFD703}" presName="parTx" presStyleLbl="revTx" presStyleIdx="0" presStyleCnt="4">
        <dgm:presLayoutVars>
          <dgm:chMax val="0"/>
          <dgm:chPref val="0"/>
        </dgm:presLayoutVars>
      </dgm:prSet>
      <dgm:spPr/>
    </dgm:pt>
    <dgm:pt modelId="{CE154004-3926-4A17-81E3-4299830B9D4D}" type="pres">
      <dgm:prSet presAssocID="{E627ABD1-AA62-4A5A-84B5-5B86CDC2B672}" presName="sibTrans" presStyleCnt="0"/>
      <dgm:spPr/>
    </dgm:pt>
    <dgm:pt modelId="{4E96A33F-0E0E-40D3-9B35-0A4E663F11FA}" type="pres">
      <dgm:prSet presAssocID="{1E582E41-E741-42A3-A3F3-89595B96771E}" presName="compNode" presStyleCnt="0"/>
      <dgm:spPr/>
    </dgm:pt>
    <dgm:pt modelId="{660BBCE1-8A8D-469C-9B78-F8F686040956}" type="pres">
      <dgm:prSet presAssocID="{1E582E41-E741-42A3-A3F3-89595B96771E}" presName="bgRect" presStyleLbl="bgShp" presStyleIdx="1" presStyleCnt="3"/>
      <dgm:spPr/>
    </dgm:pt>
    <dgm:pt modelId="{30DA0186-B363-4637-AFA1-0304C0BC4355}" type="pres">
      <dgm:prSet presAssocID="{1E582E41-E741-42A3-A3F3-89595B96771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enti"/>
        </a:ext>
      </dgm:extLst>
    </dgm:pt>
    <dgm:pt modelId="{45286CC1-73CA-425F-9F5D-7F91E8D750A2}" type="pres">
      <dgm:prSet presAssocID="{1E582E41-E741-42A3-A3F3-89595B96771E}" presName="spaceRect" presStyleCnt="0"/>
      <dgm:spPr/>
    </dgm:pt>
    <dgm:pt modelId="{686A9BE6-5AB5-4AD1-A5B5-CEF93673BBD4}" type="pres">
      <dgm:prSet presAssocID="{1E582E41-E741-42A3-A3F3-89595B96771E}" presName="parTx" presStyleLbl="revTx" presStyleIdx="1" presStyleCnt="4">
        <dgm:presLayoutVars>
          <dgm:chMax val="0"/>
          <dgm:chPref val="0"/>
        </dgm:presLayoutVars>
      </dgm:prSet>
      <dgm:spPr/>
    </dgm:pt>
    <dgm:pt modelId="{FE1476DC-89AC-4CAB-AB16-3942C41F65A7}" type="pres">
      <dgm:prSet presAssocID="{1E582E41-E741-42A3-A3F3-89595B96771E}" presName="desTx" presStyleLbl="revTx" presStyleIdx="2" presStyleCnt="4">
        <dgm:presLayoutVars/>
      </dgm:prSet>
      <dgm:spPr/>
    </dgm:pt>
    <dgm:pt modelId="{509A5BF3-023C-4EC7-90D6-7B8675AEE3EF}" type="pres">
      <dgm:prSet presAssocID="{E50FC0D4-C550-4017-946F-BE5ECAF78967}" presName="sibTrans" presStyleCnt="0"/>
      <dgm:spPr/>
    </dgm:pt>
    <dgm:pt modelId="{8C015FA9-6D47-44A6-9280-0271AC0933C4}" type="pres">
      <dgm:prSet presAssocID="{61977939-6BD7-466A-A7AD-2F3F116A7000}" presName="compNode" presStyleCnt="0"/>
      <dgm:spPr/>
    </dgm:pt>
    <dgm:pt modelId="{602831B9-2F84-469F-8636-45989D6D8F7C}" type="pres">
      <dgm:prSet presAssocID="{61977939-6BD7-466A-A7AD-2F3F116A7000}" presName="bgRect" presStyleLbl="bgShp" presStyleIdx="2" presStyleCnt="3"/>
      <dgm:spPr/>
    </dgm:pt>
    <dgm:pt modelId="{1C0FCF9A-42A0-4313-B740-B208E15AB087}" type="pres">
      <dgm:prSet presAssocID="{61977939-6BD7-466A-A7AD-2F3F116A700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5BB4ACA2-0E97-4E66-9F8D-4B6096B05B0B}" type="pres">
      <dgm:prSet presAssocID="{61977939-6BD7-466A-A7AD-2F3F116A7000}" presName="spaceRect" presStyleCnt="0"/>
      <dgm:spPr/>
    </dgm:pt>
    <dgm:pt modelId="{60D13F77-0CA5-4DF9-8954-E7BB253C2BC3}" type="pres">
      <dgm:prSet presAssocID="{61977939-6BD7-466A-A7AD-2F3F116A700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9F41C0B-566C-4364-9D04-4422FB301747}" type="presOf" srcId="{61977939-6BD7-466A-A7AD-2F3F116A7000}" destId="{60D13F77-0CA5-4DF9-8954-E7BB253C2BC3}" srcOrd="0" destOrd="0" presId="urn:microsoft.com/office/officeart/2018/2/layout/IconVerticalSolidList"/>
    <dgm:cxn modelId="{32DDA94E-2FEB-49A3-BCAE-1E0586656A06}" type="presOf" srcId="{1E582E41-E741-42A3-A3F3-89595B96771E}" destId="{686A9BE6-5AB5-4AD1-A5B5-CEF93673BBD4}" srcOrd="0" destOrd="0" presId="urn:microsoft.com/office/officeart/2018/2/layout/IconVerticalSolidList"/>
    <dgm:cxn modelId="{7EF64667-FF63-4054-B752-DF3AD257E694}" srcId="{D50C7066-87C7-483C-AC42-11C36A54FB97}" destId="{1E582E41-E741-42A3-A3F3-89595B96771E}" srcOrd="1" destOrd="0" parTransId="{2D6901D0-2199-4E89-BC97-36644CCB0C60}" sibTransId="{E50FC0D4-C550-4017-946F-BE5ECAF78967}"/>
    <dgm:cxn modelId="{613941B2-8224-4853-A236-E91666A6BD77}" srcId="{D50C7066-87C7-483C-AC42-11C36A54FB97}" destId="{652FE8EE-7E3E-4F13-AFCB-1936E4CFD703}" srcOrd="0" destOrd="0" parTransId="{6487E61F-3B87-4751-AEA4-D656AAF9E78E}" sibTransId="{E627ABD1-AA62-4A5A-84B5-5B86CDC2B672}"/>
    <dgm:cxn modelId="{7F3085BB-9231-4B12-B54F-C815DF9159DE}" srcId="{D50C7066-87C7-483C-AC42-11C36A54FB97}" destId="{61977939-6BD7-466A-A7AD-2F3F116A7000}" srcOrd="2" destOrd="0" parTransId="{672180F6-BFDA-4573-B638-C09175890DB2}" sibTransId="{78DDA1D0-4A4E-44DD-AB43-5BA216A6E614}"/>
    <dgm:cxn modelId="{CF221CC5-9613-458C-9F67-4DBAF27D807B}" srcId="{1E582E41-E741-42A3-A3F3-89595B96771E}" destId="{F17EAA2D-6FD1-47AC-9B11-3AD744F7CDCA}" srcOrd="0" destOrd="0" parTransId="{5F2F094C-468E-41C1-B252-2167DFB4191F}" sibTransId="{B29B61DA-4B80-4FBE-91B1-826CB0ED14EF}"/>
    <dgm:cxn modelId="{42ABFEC8-F889-431C-826C-99A4A6098C9E}" type="presOf" srcId="{D50C7066-87C7-483C-AC42-11C36A54FB97}" destId="{35A8C109-8FA1-457E-A3D2-C200152BDEF6}" srcOrd="0" destOrd="0" presId="urn:microsoft.com/office/officeart/2018/2/layout/IconVerticalSolidList"/>
    <dgm:cxn modelId="{50C414D9-D60F-4AB9-B555-E5FE516F104A}" type="presOf" srcId="{F17EAA2D-6FD1-47AC-9B11-3AD744F7CDCA}" destId="{FE1476DC-89AC-4CAB-AB16-3942C41F65A7}" srcOrd="0" destOrd="0" presId="urn:microsoft.com/office/officeart/2018/2/layout/IconVerticalSolidList"/>
    <dgm:cxn modelId="{B789A4FC-C3C2-40A3-896C-9F7C8D0C1CD3}" type="presOf" srcId="{652FE8EE-7E3E-4F13-AFCB-1936E4CFD703}" destId="{2A434AFC-AE5B-4E02-B74A-F30BAA5353B8}" srcOrd="0" destOrd="0" presId="urn:microsoft.com/office/officeart/2018/2/layout/IconVerticalSolidList"/>
    <dgm:cxn modelId="{BCFDD7D9-F9E3-4FB7-8D7D-665FB4BA8980}" type="presParOf" srcId="{35A8C109-8FA1-457E-A3D2-C200152BDEF6}" destId="{A71D0173-713C-44A0-BAC2-B4599373E933}" srcOrd="0" destOrd="0" presId="urn:microsoft.com/office/officeart/2018/2/layout/IconVerticalSolidList"/>
    <dgm:cxn modelId="{033196CE-DD39-43CA-9426-83919F2FBABE}" type="presParOf" srcId="{A71D0173-713C-44A0-BAC2-B4599373E933}" destId="{CFA76A10-6D74-4CA9-9D0E-A6FE58EFC07D}" srcOrd="0" destOrd="0" presId="urn:microsoft.com/office/officeart/2018/2/layout/IconVerticalSolidList"/>
    <dgm:cxn modelId="{5A7D7451-5CE6-40B9-88C3-F167606720F9}" type="presParOf" srcId="{A71D0173-713C-44A0-BAC2-B4599373E933}" destId="{7ED02807-8FA5-4DFA-B5A1-D5A3DD4AF981}" srcOrd="1" destOrd="0" presId="urn:microsoft.com/office/officeart/2018/2/layout/IconVerticalSolidList"/>
    <dgm:cxn modelId="{55677A91-39D8-4125-8992-C8CEFD0895B2}" type="presParOf" srcId="{A71D0173-713C-44A0-BAC2-B4599373E933}" destId="{DE11B837-449C-41DE-AAF0-BD930215975B}" srcOrd="2" destOrd="0" presId="urn:microsoft.com/office/officeart/2018/2/layout/IconVerticalSolidList"/>
    <dgm:cxn modelId="{E61EBE21-98DE-4A73-85C0-216D8F1C589A}" type="presParOf" srcId="{A71D0173-713C-44A0-BAC2-B4599373E933}" destId="{2A434AFC-AE5B-4E02-B74A-F30BAA5353B8}" srcOrd="3" destOrd="0" presId="urn:microsoft.com/office/officeart/2018/2/layout/IconVerticalSolidList"/>
    <dgm:cxn modelId="{B6AE3088-2222-4D45-9F20-0C04013F1501}" type="presParOf" srcId="{35A8C109-8FA1-457E-A3D2-C200152BDEF6}" destId="{CE154004-3926-4A17-81E3-4299830B9D4D}" srcOrd="1" destOrd="0" presId="urn:microsoft.com/office/officeart/2018/2/layout/IconVerticalSolidList"/>
    <dgm:cxn modelId="{9E09B606-CA59-41A4-89E5-C21969924F90}" type="presParOf" srcId="{35A8C109-8FA1-457E-A3D2-C200152BDEF6}" destId="{4E96A33F-0E0E-40D3-9B35-0A4E663F11FA}" srcOrd="2" destOrd="0" presId="urn:microsoft.com/office/officeart/2018/2/layout/IconVerticalSolidList"/>
    <dgm:cxn modelId="{00A63968-ADDF-4845-8396-BA10284DF905}" type="presParOf" srcId="{4E96A33F-0E0E-40D3-9B35-0A4E663F11FA}" destId="{660BBCE1-8A8D-469C-9B78-F8F686040956}" srcOrd="0" destOrd="0" presId="urn:microsoft.com/office/officeart/2018/2/layout/IconVerticalSolidList"/>
    <dgm:cxn modelId="{6C6E1702-AADD-4D72-865A-4D172D81927E}" type="presParOf" srcId="{4E96A33F-0E0E-40D3-9B35-0A4E663F11FA}" destId="{30DA0186-B363-4637-AFA1-0304C0BC4355}" srcOrd="1" destOrd="0" presId="urn:microsoft.com/office/officeart/2018/2/layout/IconVerticalSolidList"/>
    <dgm:cxn modelId="{443B4B01-A895-4392-9124-9597019CA19B}" type="presParOf" srcId="{4E96A33F-0E0E-40D3-9B35-0A4E663F11FA}" destId="{45286CC1-73CA-425F-9F5D-7F91E8D750A2}" srcOrd="2" destOrd="0" presId="urn:microsoft.com/office/officeart/2018/2/layout/IconVerticalSolidList"/>
    <dgm:cxn modelId="{A186DD85-6970-4B7C-B1A2-B13FEBF623C2}" type="presParOf" srcId="{4E96A33F-0E0E-40D3-9B35-0A4E663F11FA}" destId="{686A9BE6-5AB5-4AD1-A5B5-CEF93673BBD4}" srcOrd="3" destOrd="0" presId="urn:microsoft.com/office/officeart/2018/2/layout/IconVerticalSolidList"/>
    <dgm:cxn modelId="{96F115B8-4741-4095-8BCC-827B21E85AAE}" type="presParOf" srcId="{4E96A33F-0E0E-40D3-9B35-0A4E663F11FA}" destId="{FE1476DC-89AC-4CAB-AB16-3942C41F65A7}" srcOrd="4" destOrd="0" presId="urn:microsoft.com/office/officeart/2018/2/layout/IconVerticalSolidList"/>
    <dgm:cxn modelId="{7A29EC49-B659-422F-90DB-3AA50D455C09}" type="presParOf" srcId="{35A8C109-8FA1-457E-A3D2-C200152BDEF6}" destId="{509A5BF3-023C-4EC7-90D6-7B8675AEE3EF}" srcOrd="3" destOrd="0" presId="urn:microsoft.com/office/officeart/2018/2/layout/IconVerticalSolidList"/>
    <dgm:cxn modelId="{0EEE54BF-51BD-4399-9861-02B0985FF190}" type="presParOf" srcId="{35A8C109-8FA1-457E-A3D2-C200152BDEF6}" destId="{8C015FA9-6D47-44A6-9280-0271AC0933C4}" srcOrd="4" destOrd="0" presId="urn:microsoft.com/office/officeart/2018/2/layout/IconVerticalSolidList"/>
    <dgm:cxn modelId="{D352438C-58A8-43DC-A875-71A8804C46D1}" type="presParOf" srcId="{8C015FA9-6D47-44A6-9280-0271AC0933C4}" destId="{602831B9-2F84-469F-8636-45989D6D8F7C}" srcOrd="0" destOrd="0" presId="urn:microsoft.com/office/officeart/2018/2/layout/IconVerticalSolidList"/>
    <dgm:cxn modelId="{ADD3B64D-E3C5-4885-B8D9-1B348A81464B}" type="presParOf" srcId="{8C015FA9-6D47-44A6-9280-0271AC0933C4}" destId="{1C0FCF9A-42A0-4313-B740-B208E15AB087}" srcOrd="1" destOrd="0" presId="urn:microsoft.com/office/officeart/2018/2/layout/IconVerticalSolidList"/>
    <dgm:cxn modelId="{A46496A9-0CAF-498F-92F5-870B28EC7429}" type="presParOf" srcId="{8C015FA9-6D47-44A6-9280-0271AC0933C4}" destId="{5BB4ACA2-0E97-4E66-9F8D-4B6096B05B0B}" srcOrd="2" destOrd="0" presId="urn:microsoft.com/office/officeart/2018/2/layout/IconVerticalSolidList"/>
    <dgm:cxn modelId="{D915FFA7-500E-4337-B78B-3F653957DFE9}" type="presParOf" srcId="{8C015FA9-6D47-44A6-9280-0271AC0933C4}" destId="{60D13F77-0CA5-4DF9-8954-E7BB253C2BC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7E8ED-4C8D-2D42-BD7C-902E39E76156}">
      <dsp:nvSpPr>
        <dsp:cNvPr id="0" name=""/>
        <dsp:cNvSpPr/>
      </dsp:nvSpPr>
      <dsp:spPr>
        <a:xfrm>
          <a:off x="0" y="127464"/>
          <a:ext cx="6832212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FORMALISTA (A. Smith)</a:t>
          </a:r>
          <a:endParaRPr lang="en-US" sz="3000" kern="1200"/>
        </a:p>
      </dsp:txBody>
      <dsp:txXfrm>
        <a:off x="35125" y="162589"/>
        <a:ext cx="6761962" cy="649299"/>
      </dsp:txXfrm>
    </dsp:sp>
    <dsp:sp modelId="{E204D2DA-8818-7347-ACBB-961D63A68218}">
      <dsp:nvSpPr>
        <dsp:cNvPr id="0" name=""/>
        <dsp:cNvSpPr/>
      </dsp:nvSpPr>
      <dsp:spPr>
        <a:xfrm>
          <a:off x="0" y="847014"/>
          <a:ext cx="6832212" cy="1583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/>
            <a:t>logica razionale di utilità in base ai </a:t>
          </a:r>
          <a:r>
            <a:rPr lang="en-GB" sz="2300" i="1" kern="1200"/>
            <a:t>bisogni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/>
            <a:t>rapporto costi/benefici 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/>
            <a:t>(utilità, scarsità, competizione)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b="1" kern="1200"/>
            <a:t>si riduce la società al mercato</a:t>
          </a:r>
          <a:endParaRPr lang="en-US" sz="2300" kern="1200"/>
        </a:p>
      </dsp:txBody>
      <dsp:txXfrm>
        <a:off x="0" y="847014"/>
        <a:ext cx="6832212" cy="1583549"/>
      </dsp:txXfrm>
    </dsp:sp>
    <dsp:sp modelId="{A586113A-E48E-9C4E-BBDA-72F7B9AC82AF}">
      <dsp:nvSpPr>
        <dsp:cNvPr id="0" name=""/>
        <dsp:cNvSpPr/>
      </dsp:nvSpPr>
      <dsp:spPr>
        <a:xfrm>
          <a:off x="0" y="2430564"/>
          <a:ext cx="6832212" cy="719549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SOSTANTIVISTA (K.Polany)</a:t>
          </a:r>
          <a:endParaRPr lang="en-US" sz="3000" kern="1200"/>
        </a:p>
      </dsp:txBody>
      <dsp:txXfrm>
        <a:off x="35125" y="2465689"/>
        <a:ext cx="6761962" cy="649299"/>
      </dsp:txXfrm>
    </dsp:sp>
    <dsp:sp modelId="{0A2A6CC3-0B14-9247-9678-A9E0592E75C0}">
      <dsp:nvSpPr>
        <dsp:cNvPr id="0" name=""/>
        <dsp:cNvSpPr/>
      </dsp:nvSpPr>
      <dsp:spPr>
        <a:xfrm>
          <a:off x="0" y="3150114"/>
          <a:ext cx="6832212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/>
            <a:t>studio delle attività di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/>
            <a:t>- produzione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/>
            <a:t>- distribuzione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/>
            <a:t>- </a:t>
          </a:r>
          <a:r>
            <a:rPr lang="en-GB" sz="2300" b="1" kern="1200"/>
            <a:t>scambio</a:t>
          </a:r>
          <a:r>
            <a:rPr lang="en-GB" sz="2300" kern="1200"/>
            <a:t> 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b="1" kern="1200"/>
            <a:t>economia agganciata al sociale</a:t>
          </a:r>
          <a:endParaRPr lang="en-US" sz="2300" kern="1200"/>
        </a:p>
      </dsp:txBody>
      <dsp:txXfrm>
        <a:off x="0" y="3150114"/>
        <a:ext cx="6832212" cy="1987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647C5-FAA4-8344-92D6-EC8D38CC3F71}">
      <dsp:nvSpPr>
        <dsp:cNvPr id="0" name=""/>
        <dsp:cNvSpPr/>
      </dsp:nvSpPr>
      <dsp:spPr>
        <a:xfrm rot="16200000">
          <a:off x="702" y="264219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Arena e attori politici</a:t>
          </a:r>
          <a:endParaRPr lang="en-US" sz="2800" kern="1200"/>
        </a:p>
      </dsp:txBody>
      <dsp:txXfrm rot="5400000">
        <a:off x="702" y="1264790"/>
        <a:ext cx="3301885" cy="2001143"/>
      </dsp:txXfrm>
    </dsp:sp>
    <dsp:sp modelId="{8AA778BC-7363-C04E-8CF0-EA79CFE69227}">
      <dsp:nvSpPr>
        <dsp:cNvPr id="0" name=""/>
        <dsp:cNvSpPr/>
      </dsp:nvSpPr>
      <dsp:spPr>
        <a:xfrm rot="5400000">
          <a:off x="4226611" y="264219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Il potere tende a produrre rappresentazioni di se stesso</a:t>
          </a:r>
          <a:endParaRPr lang="en-US" sz="2800" kern="1200"/>
        </a:p>
      </dsp:txBody>
      <dsp:txXfrm rot="-5400000">
        <a:off x="4927011" y="1264790"/>
        <a:ext cx="3301885" cy="20011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347A2-F85A-46D5-9BD6-329A82B28D75}">
      <dsp:nvSpPr>
        <dsp:cNvPr id="0" name=""/>
        <dsp:cNvSpPr/>
      </dsp:nvSpPr>
      <dsp:spPr>
        <a:xfrm>
          <a:off x="72785" y="22102"/>
          <a:ext cx="984169" cy="98416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9B7D2-64E6-4E37-9BD5-B81B92D7618C}">
      <dsp:nvSpPr>
        <dsp:cNvPr id="0" name=""/>
        <dsp:cNvSpPr/>
      </dsp:nvSpPr>
      <dsp:spPr>
        <a:xfrm>
          <a:off x="279461" y="228777"/>
          <a:ext cx="570818" cy="5708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65CE6-2CD6-408A-BD9F-CE731B0B6715}">
      <dsp:nvSpPr>
        <dsp:cNvPr id="0" name=""/>
        <dsp:cNvSpPr/>
      </dsp:nvSpPr>
      <dsp:spPr>
        <a:xfrm>
          <a:off x="1267848" y="22102"/>
          <a:ext cx="2319828" cy="984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- Struttura ristretta, informale e priva di gerarchia decisionale</a:t>
          </a:r>
          <a:endParaRPr lang="en-US" sz="1700" kern="1200"/>
        </a:p>
      </dsp:txBody>
      <dsp:txXfrm>
        <a:off x="1267848" y="22102"/>
        <a:ext cx="2319828" cy="984169"/>
      </dsp:txXfrm>
    </dsp:sp>
    <dsp:sp modelId="{0EA6CE99-ED1F-4644-9448-7C5EDECB42FF}">
      <dsp:nvSpPr>
        <dsp:cNvPr id="0" name=""/>
        <dsp:cNvSpPr/>
      </dsp:nvSpPr>
      <dsp:spPr>
        <a:xfrm>
          <a:off x="3991890" y="22102"/>
          <a:ext cx="984169" cy="98416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B697D-8A73-4F89-9C7C-4132975F8D1A}">
      <dsp:nvSpPr>
        <dsp:cNvPr id="0" name=""/>
        <dsp:cNvSpPr/>
      </dsp:nvSpPr>
      <dsp:spPr>
        <a:xfrm>
          <a:off x="4198565" y="228777"/>
          <a:ext cx="570818" cy="5708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5F9FE-AB50-4153-8387-2EA520808E97}">
      <dsp:nvSpPr>
        <dsp:cNvPr id="0" name=""/>
        <dsp:cNvSpPr/>
      </dsp:nvSpPr>
      <dsp:spPr>
        <a:xfrm>
          <a:off x="5186953" y="22102"/>
          <a:ext cx="2319828" cy="984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- organizzazione sociale minima, flusso</a:t>
          </a:r>
          <a:endParaRPr lang="en-US" sz="1700" kern="1200"/>
        </a:p>
      </dsp:txBody>
      <dsp:txXfrm>
        <a:off x="5186953" y="22102"/>
        <a:ext cx="2319828" cy="984169"/>
      </dsp:txXfrm>
    </dsp:sp>
    <dsp:sp modelId="{F9657E62-3A2A-40CC-BA38-7C0CED7FEF15}">
      <dsp:nvSpPr>
        <dsp:cNvPr id="0" name=""/>
        <dsp:cNvSpPr/>
      </dsp:nvSpPr>
      <dsp:spPr>
        <a:xfrm>
          <a:off x="72785" y="1778152"/>
          <a:ext cx="984169" cy="98416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5646B-423D-40EB-8C66-9C1B3CAFAFC9}">
      <dsp:nvSpPr>
        <dsp:cNvPr id="0" name=""/>
        <dsp:cNvSpPr/>
      </dsp:nvSpPr>
      <dsp:spPr>
        <a:xfrm>
          <a:off x="279461" y="1984828"/>
          <a:ext cx="570818" cy="5708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28B0C-268C-4962-8D15-B89442AEAECB}">
      <dsp:nvSpPr>
        <dsp:cNvPr id="0" name=""/>
        <dsp:cNvSpPr/>
      </dsp:nvSpPr>
      <dsp:spPr>
        <a:xfrm>
          <a:off x="1267848" y="1778152"/>
          <a:ext cx="2319828" cy="984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- manca apparato istituzionale e stratificazione sociale </a:t>
          </a:r>
          <a:endParaRPr lang="en-US" sz="1700" kern="1200"/>
        </a:p>
      </dsp:txBody>
      <dsp:txXfrm>
        <a:off x="1267848" y="1778152"/>
        <a:ext cx="2319828" cy="984169"/>
      </dsp:txXfrm>
    </dsp:sp>
    <dsp:sp modelId="{0CA73CEF-464A-41A5-A955-50CEEBF4418F}">
      <dsp:nvSpPr>
        <dsp:cNvPr id="0" name=""/>
        <dsp:cNvSpPr/>
      </dsp:nvSpPr>
      <dsp:spPr>
        <a:xfrm>
          <a:off x="3991890" y="1778152"/>
          <a:ext cx="984169" cy="98416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7E28F-B393-48D9-A1D5-77DF315481A9}">
      <dsp:nvSpPr>
        <dsp:cNvPr id="0" name=""/>
        <dsp:cNvSpPr/>
      </dsp:nvSpPr>
      <dsp:spPr>
        <a:xfrm>
          <a:off x="4198565" y="1984828"/>
          <a:ext cx="570818" cy="5708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81EB7-F3D5-4F7C-BBF7-7FE6A253E668}">
      <dsp:nvSpPr>
        <dsp:cNvPr id="0" name=""/>
        <dsp:cNvSpPr/>
      </dsp:nvSpPr>
      <dsp:spPr>
        <a:xfrm>
          <a:off x="5186953" y="1778152"/>
          <a:ext cx="2319828" cy="984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- reciprocità e accesso egualitario alle risorse</a:t>
          </a:r>
          <a:endParaRPr lang="en-US" sz="1700" kern="1200"/>
        </a:p>
      </dsp:txBody>
      <dsp:txXfrm>
        <a:off x="5186953" y="1778152"/>
        <a:ext cx="2319828" cy="984169"/>
      </dsp:txXfrm>
    </dsp:sp>
    <dsp:sp modelId="{21D418D9-47A8-4913-BC96-DA6A95E4E4BB}">
      <dsp:nvSpPr>
        <dsp:cNvPr id="0" name=""/>
        <dsp:cNvSpPr/>
      </dsp:nvSpPr>
      <dsp:spPr>
        <a:xfrm>
          <a:off x="72785" y="3534203"/>
          <a:ext cx="984169" cy="98416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476CF-432F-4A54-93A2-F9B44544FA94}">
      <dsp:nvSpPr>
        <dsp:cNvPr id="0" name=""/>
        <dsp:cNvSpPr/>
      </dsp:nvSpPr>
      <dsp:spPr>
        <a:xfrm>
          <a:off x="279461" y="3740878"/>
          <a:ext cx="570818" cy="57081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E029E-7B01-47B9-ADBA-D5E87ABFC3CF}">
      <dsp:nvSpPr>
        <dsp:cNvPr id="0" name=""/>
        <dsp:cNvSpPr/>
      </dsp:nvSpPr>
      <dsp:spPr>
        <a:xfrm>
          <a:off x="1267848" y="3534203"/>
          <a:ext cx="2319828" cy="984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- rischio conflitti parentali</a:t>
          </a:r>
          <a:endParaRPr lang="en-US" sz="1700" kern="1200"/>
        </a:p>
      </dsp:txBody>
      <dsp:txXfrm>
        <a:off x="1267848" y="3534203"/>
        <a:ext cx="2319828" cy="9841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19878-20F0-254E-A2BF-162310CE2897}">
      <dsp:nvSpPr>
        <dsp:cNvPr id="0" name=""/>
        <dsp:cNvSpPr/>
      </dsp:nvSpPr>
      <dsp:spPr>
        <a:xfrm>
          <a:off x="0" y="411912"/>
          <a:ext cx="2887252" cy="183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29F357-A873-D845-AFDC-13DA32AA8D56}">
      <dsp:nvSpPr>
        <dsp:cNvPr id="0" name=""/>
        <dsp:cNvSpPr/>
      </dsp:nvSpPr>
      <dsp:spPr>
        <a:xfrm>
          <a:off x="320805" y="716678"/>
          <a:ext cx="2887252" cy="183340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/>
            <a:t>Gruppi di discendenza come corpi politici</a:t>
          </a:r>
          <a:endParaRPr lang="en-US" sz="2700" kern="1200"/>
        </a:p>
      </dsp:txBody>
      <dsp:txXfrm>
        <a:off x="374504" y="770377"/>
        <a:ext cx="2779854" cy="1726007"/>
      </dsp:txXfrm>
    </dsp:sp>
    <dsp:sp modelId="{60EEFC2D-5EE9-8647-B5B7-DC9ACE4DC019}">
      <dsp:nvSpPr>
        <dsp:cNvPr id="0" name=""/>
        <dsp:cNvSpPr/>
      </dsp:nvSpPr>
      <dsp:spPr>
        <a:xfrm>
          <a:off x="3528863" y="411912"/>
          <a:ext cx="2887252" cy="183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BD4B93-5A41-DD42-A10F-F18F450F1DD4}">
      <dsp:nvSpPr>
        <dsp:cNvPr id="0" name=""/>
        <dsp:cNvSpPr/>
      </dsp:nvSpPr>
      <dsp:spPr>
        <a:xfrm>
          <a:off x="3849669" y="716678"/>
          <a:ext cx="2887252" cy="183340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/>
            <a:t>Organizzazione politica acefala</a:t>
          </a:r>
          <a:endParaRPr lang="en-US" sz="2700" kern="1200"/>
        </a:p>
      </dsp:txBody>
      <dsp:txXfrm>
        <a:off x="3903368" y="770377"/>
        <a:ext cx="2779854" cy="1726007"/>
      </dsp:txXfrm>
    </dsp:sp>
    <dsp:sp modelId="{4CFB7707-0FBF-A74E-B2FB-8F142A052E0B}">
      <dsp:nvSpPr>
        <dsp:cNvPr id="0" name=""/>
        <dsp:cNvSpPr/>
      </dsp:nvSpPr>
      <dsp:spPr>
        <a:xfrm>
          <a:off x="7057727" y="411912"/>
          <a:ext cx="2887252" cy="183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1ACD51-A0E8-1A48-8FA2-819C7A274061}">
      <dsp:nvSpPr>
        <dsp:cNvPr id="0" name=""/>
        <dsp:cNvSpPr/>
      </dsp:nvSpPr>
      <dsp:spPr>
        <a:xfrm>
          <a:off x="7378533" y="716678"/>
          <a:ext cx="2887252" cy="183340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/>
            <a:t>prive di potere centrale e di capacità di coercizione</a:t>
          </a:r>
          <a:endParaRPr lang="en-US" sz="2700" kern="1200"/>
        </a:p>
      </dsp:txBody>
      <dsp:txXfrm>
        <a:off x="7432232" y="770377"/>
        <a:ext cx="2779854" cy="17260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CEF66-689A-42EF-AEFF-CD4D3AEC18A8}">
      <dsp:nvSpPr>
        <dsp:cNvPr id="0" name=""/>
        <dsp:cNvSpPr/>
      </dsp:nvSpPr>
      <dsp:spPr>
        <a:xfrm>
          <a:off x="8137" y="1036746"/>
          <a:ext cx="888502" cy="8885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F6F918-F639-4E3F-BBE4-B6F9AE88FEC9}">
      <dsp:nvSpPr>
        <dsp:cNvPr id="0" name=""/>
        <dsp:cNvSpPr/>
      </dsp:nvSpPr>
      <dsp:spPr>
        <a:xfrm>
          <a:off x="194722" y="1223332"/>
          <a:ext cx="515331" cy="5153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6BD21-A157-4B62-9897-20CB321AE01D}">
      <dsp:nvSpPr>
        <dsp:cNvPr id="0" name=""/>
        <dsp:cNvSpPr/>
      </dsp:nvSpPr>
      <dsp:spPr>
        <a:xfrm>
          <a:off x="1087033" y="1036746"/>
          <a:ext cx="2094327" cy="88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- Organizzazione di gruppi di lignaggio (legame genealogico) in rapporto di alleanza/ostilità</a:t>
          </a:r>
          <a:endParaRPr lang="en-US" sz="1300" kern="1200"/>
        </a:p>
      </dsp:txBody>
      <dsp:txXfrm>
        <a:off x="1087033" y="1036746"/>
        <a:ext cx="2094327" cy="888502"/>
      </dsp:txXfrm>
    </dsp:sp>
    <dsp:sp modelId="{833FDE1C-0B5E-456D-81DC-4D21BF5D8F34}">
      <dsp:nvSpPr>
        <dsp:cNvPr id="0" name=""/>
        <dsp:cNvSpPr/>
      </dsp:nvSpPr>
      <dsp:spPr>
        <a:xfrm>
          <a:off x="3546281" y="1036746"/>
          <a:ext cx="888502" cy="8885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678F7-E432-4FFE-938E-59FDD477B8BC}">
      <dsp:nvSpPr>
        <dsp:cNvPr id="0" name=""/>
        <dsp:cNvSpPr/>
      </dsp:nvSpPr>
      <dsp:spPr>
        <a:xfrm>
          <a:off x="3732866" y="1223332"/>
          <a:ext cx="515331" cy="5153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E59D9-B764-4207-83BF-22E1C937115A}">
      <dsp:nvSpPr>
        <dsp:cNvPr id="0" name=""/>
        <dsp:cNvSpPr/>
      </dsp:nvSpPr>
      <dsp:spPr>
        <a:xfrm>
          <a:off x="4625177" y="1036746"/>
          <a:ext cx="2094327" cy="88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- Manca un potere centralizzato</a:t>
          </a:r>
          <a:endParaRPr lang="en-US" sz="1300" kern="1200"/>
        </a:p>
      </dsp:txBody>
      <dsp:txXfrm>
        <a:off x="4625177" y="1036746"/>
        <a:ext cx="2094327" cy="888502"/>
      </dsp:txXfrm>
    </dsp:sp>
    <dsp:sp modelId="{538DBBC9-2B91-48F6-98EF-BCA42A40126E}">
      <dsp:nvSpPr>
        <dsp:cNvPr id="0" name=""/>
        <dsp:cNvSpPr/>
      </dsp:nvSpPr>
      <dsp:spPr>
        <a:xfrm>
          <a:off x="7084425" y="1036746"/>
          <a:ext cx="888502" cy="8885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1D627-248C-44E1-9982-A69202FB8D4A}">
      <dsp:nvSpPr>
        <dsp:cNvPr id="0" name=""/>
        <dsp:cNvSpPr/>
      </dsp:nvSpPr>
      <dsp:spPr>
        <a:xfrm>
          <a:off x="7271010" y="1223332"/>
          <a:ext cx="515331" cy="5153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6DC8B-8EA8-407B-B3B0-94CE0670B019}">
      <dsp:nvSpPr>
        <dsp:cNvPr id="0" name=""/>
        <dsp:cNvSpPr/>
      </dsp:nvSpPr>
      <dsp:spPr>
        <a:xfrm>
          <a:off x="8163321" y="1036746"/>
          <a:ext cx="2094327" cy="88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- Mantenimento dell</a:t>
          </a:r>
          <a:r>
            <a:rPr lang="ja-JP" sz="1300" kern="1200"/>
            <a:t>’</a:t>
          </a:r>
          <a:r>
            <a:rPr lang="en-GB" sz="1300" kern="1200"/>
            <a:t>ordine grazie ad alleanze strategiche e dinamiche</a:t>
          </a:r>
          <a:endParaRPr lang="en-US" sz="1300" kern="1200"/>
        </a:p>
      </dsp:txBody>
      <dsp:txXfrm>
        <a:off x="8163321" y="1036746"/>
        <a:ext cx="2094327" cy="8885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1CD2C-D001-C141-B33C-53D211678606}">
      <dsp:nvSpPr>
        <dsp:cNvPr id="0" name=""/>
        <dsp:cNvSpPr/>
      </dsp:nvSpPr>
      <dsp:spPr>
        <a:xfrm>
          <a:off x="0" y="5567"/>
          <a:ext cx="6832212" cy="9931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Autorità altamente centralizzata</a:t>
          </a:r>
          <a:endParaRPr lang="en-US" sz="2500" kern="1200"/>
        </a:p>
      </dsp:txBody>
      <dsp:txXfrm>
        <a:off x="48481" y="54048"/>
        <a:ext cx="6735250" cy="896166"/>
      </dsp:txXfrm>
    </dsp:sp>
    <dsp:sp modelId="{DADB8575-5A7C-2D40-9046-E541C7A56DC9}">
      <dsp:nvSpPr>
        <dsp:cNvPr id="0" name=""/>
        <dsp:cNvSpPr/>
      </dsp:nvSpPr>
      <dsp:spPr>
        <a:xfrm>
          <a:off x="0" y="1070696"/>
          <a:ext cx="6832212" cy="993128"/>
        </a:xfrm>
        <a:prstGeom prst="roundRect">
          <a:avLst/>
        </a:prstGeom>
        <a:gradFill rotWithShape="0">
          <a:gsLst>
            <a:gs pos="0">
              <a:schemeClr val="accent5">
                <a:hueOff val="1202033"/>
                <a:satOff val="-2441"/>
                <a:lumOff val="1569"/>
                <a:alphaOff val="0"/>
                <a:tint val="96000"/>
                <a:lumMod val="104000"/>
              </a:schemeClr>
            </a:gs>
            <a:gs pos="100000">
              <a:schemeClr val="accent5">
                <a:hueOff val="1202033"/>
                <a:satOff val="-2441"/>
                <a:lumOff val="156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Apparato burocratico-amministrativo</a:t>
          </a:r>
          <a:endParaRPr lang="en-US" sz="2500" kern="1200"/>
        </a:p>
      </dsp:txBody>
      <dsp:txXfrm>
        <a:off x="48481" y="1119177"/>
        <a:ext cx="6735250" cy="896166"/>
      </dsp:txXfrm>
    </dsp:sp>
    <dsp:sp modelId="{51A81FAC-502D-FD4D-8DB5-CAE4AEDBA4E2}">
      <dsp:nvSpPr>
        <dsp:cNvPr id="0" name=""/>
        <dsp:cNvSpPr/>
      </dsp:nvSpPr>
      <dsp:spPr>
        <a:xfrm>
          <a:off x="0" y="2135825"/>
          <a:ext cx="6832212" cy="993128"/>
        </a:xfrm>
        <a:prstGeom prst="roundRect">
          <a:avLst/>
        </a:prstGeom>
        <a:gradFill rotWithShape="0">
          <a:gsLst>
            <a:gs pos="0">
              <a:schemeClr val="accent5">
                <a:hueOff val="2404066"/>
                <a:satOff val="-4882"/>
                <a:lumOff val="3137"/>
                <a:alphaOff val="0"/>
                <a:tint val="96000"/>
                <a:lumMod val="104000"/>
              </a:schemeClr>
            </a:gs>
            <a:gs pos="100000">
              <a:schemeClr val="accent5">
                <a:hueOff val="2404066"/>
                <a:satOff val="-4882"/>
                <a:lumOff val="313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Leggi, monopolio della forza e tributi, controllo ideologico</a:t>
          </a:r>
          <a:endParaRPr lang="en-US" sz="2500" kern="1200"/>
        </a:p>
      </dsp:txBody>
      <dsp:txXfrm>
        <a:off x="48481" y="2184306"/>
        <a:ext cx="6735250" cy="896166"/>
      </dsp:txXfrm>
    </dsp:sp>
    <dsp:sp modelId="{8593BD34-DFFB-ED4D-B5B0-1DD1C41AC7AC}">
      <dsp:nvSpPr>
        <dsp:cNvPr id="0" name=""/>
        <dsp:cNvSpPr/>
      </dsp:nvSpPr>
      <dsp:spPr>
        <a:xfrm>
          <a:off x="0" y="3200953"/>
          <a:ext cx="6832212" cy="993128"/>
        </a:xfrm>
        <a:prstGeom prst="roundRect">
          <a:avLst/>
        </a:prstGeom>
        <a:gradFill rotWithShape="0">
          <a:gsLst>
            <a:gs pos="0">
              <a:schemeClr val="accent5">
                <a:hueOff val="3606099"/>
                <a:satOff val="-7323"/>
                <a:lumOff val="4706"/>
                <a:alphaOff val="0"/>
                <a:tint val="96000"/>
                <a:lumMod val="104000"/>
              </a:schemeClr>
            </a:gs>
            <a:gs pos="100000">
              <a:schemeClr val="accent5">
                <a:hueOff val="3606099"/>
                <a:satOff val="-7323"/>
                <a:lumOff val="470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Sovranità territoriale</a:t>
          </a:r>
          <a:endParaRPr lang="en-US" sz="2500" kern="1200"/>
        </a:p>
      </dsp:txBody>
      <dsp:txXfrm>
        <a:off x="48481" y="3249434"/>
        <a:ext cx="6735250" cy="896166"/>
      </dsp:txXfrm>
    </dsp:sp>
    <dsp:sp modelId="{A9A521A5-D62D-DC45-BAE3-B86F85419E02}">
      <dsp:nvSpPr>
        <dsp:cNvPr id="0" name=""/>
        <dsp:cNvSpPr/>
      </dsp:nvSpPr>
      <dsp:spPr>
        <a:xfrm>
          <a:off x="0" y="4266082"/>
          <a:ext cx="6832212" cy="993128"/>
        </a:xfrm>
        <a:prstGeom prst="roundRect">
          <a:avLst/>
        </a:prstGeom>
        <a:gradFill rotWithShape="0">
          <a:gsLst>
            <a:gs pos="0">
              <a:schemeClr val="accent5">
                <a:hueOff val="4808133"/>
                <a:satOff val="-9764"/>
                <a:lumOff val="6275"/>
                <a:alphaOff val="0"/>
                <a:tint val="96000"/>
                <a:lumMod val="104000"/>
              </a:schemeClr>
            </a:gs>
            <a:gs pos="100000">
              <a:schemeClr val="accent5">
                <a:hueOff val="4808133"/>
                <a:satOff val="-9764"/>
                <a:lumOff val="627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Stratificazione sociale, impersonalità dei rapporti</a:t>
          </a:r>
          <a:endParaRPr lang="en-US" sz="2500" kern="1200"/>
        </a:p>
      </dsp:txBody>
      <dsp:txXfrm>
        <a:off x="48481" y="4314563"/>
        <a:ext cx="6735250" cy="8961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76A10-6D74-4CA9-9D0E-A6FE58EFC07D}">
      <dsp:nvSpPr>
        <dsp:cNvPr id="0" name=""/>
        <dsp:cNvSpPr/>
      </dsp:nvSpPr>
      <dsp:spPr>
        <a:xfrm>
          <a:off x="0" y="642"/>
          <a:ext cx="6832212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D02807-8FA5-4DFA-B5A1-D5A3DD4AF981}">
      <dsp:nvSpPr>
        <dsp:cNvPr id="0" name=""/>
        <dsp:cNvSpPr/>
      </dsp:nvSpPr>
      <dsp:spPr>
        <a:xfrm>
          <a:off x="454916" y="339010"/>
          <a:ext cx="827120" cy="8271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34AFC-AE5B-4E02-B74A-F30BAA5353B8}">
      <dsp:nvSpPr>
        <dsp:cNvPr id="0" name=""/>
        <dsp:cNvSpPr/>
      </dsp:nvSpPr>
      <dsp:spPr>
        <a:xfrm>
          <a:off x="1736952" y="642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- crisi delle unità politiche tradizionali</a:t>
          </a:r>
          <a:endParaRPr lang="en-US" sz="2500" kern="1200"/>
        </a:p>
      </dsp:txBody>
      <dsp:txXfrm>
        <a:off x="1736952" y="642"/>
        <a:ext cx="5095259" cy="1503855"/>
      </dsp:txXfrm>
    </dsp:sp>
    <dsp:sp modelId="{660BBCE1-8A8D-469C-9B78-F8F686040956}">
      <dsp:nvSpPr>
        <dsp:cNvPr id="0" name=""/>
        <dsp:cNvSpPr/>
      </dsp:nvSpPr>
      <dsp:spPr>
        <a:xfrm>
          <a:off x="0" y="1880461"/>
          <a:ext cx="6832212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A0186-B363-4637-AFA1-0304C0BC4355}">
      <dsp:nvSpPr>
        <dsp:cNvPr id="0" name=""/>
        <dsp:cNvSpPr/>
      </dsp:nvSpPr>
      <dsp:spPr>
        <a:xfrm>
          <a:off x="454916" y="2218829"/>
          <a:ext cx="827120" cy="8271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A9BE6-5AB5-4AD1-A5B5-CEF93673BBD4}">
      <dsp:nvSpPr>
        <dsp:cNvPr id="0" name=""/>
        <dsp:cNvSpPr/>
      </dsp:nvSpPr>
      <dsp:spPr>
        <a:xfrm>
          <a:off x="1736952" y="1880461"/>
          <a:ext cx="3074495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- stratificazione, mobilità sociale, </a:t>
          </a:r>
          <a:endParaRPr lang="en-US" sz="2500" kern="1200"/>
        </a:p>
      </dsp:txBody>
      <dsp:txXfrm>
        <a:off x="1736952" y="1880461"/>
        <a:ext cx="3074495" cy="1503855"/>
      </dsp:txXfrm>
    </dsp:sp>
    <dsp:sp modelId="{FE1476DC-89AC-4CAB-AB16-3942C41F65A7}">
      <dsp:nvSpPr>
        <dsp:cNvPr id="0" name=""/>
        <dsp:cNvSpPr/>
      </dsp:nvSpPr>
      <dsp:spPr>
        <a:xfrm>
          <a:off x="4811448" y="1880461"/>
          <a:ext cx="2020763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eterogeneità</a:t>
          </a:r>
          <a:endParaRPr lang="en-US" sz="1800" kern="1200"/>
        </a:p>
      </dsp:txBody>
      <dsp:txXfrm>
        <a:off x="4811448" y="1880461"/>
        <a:ext cx="2020763" cy="1503855"/>
      </dsp:txXfrm>
    </dsp:sp>
    <dsp:sp modelId="{602831B9-2F84-469F-8636-45989D6D8F7C}">
      <dsp:nvSpPr>
        <dsp:cNvPr id="0" name=""/>
        <dsp:cNvSpPr/>
      </dsp:nvSpPr>
      <dsp:spPr>
        <a:xfrm>
          <a:off x="0" y="3760280"/>
          <a:ext cx="6832212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FCF9A-42A0-4313-B740-B208E15AB087}">
      <dsp:nvSpPr>
        <dsp:cNvPr id="0" name=""/>
        <dsp:cNvSpPr/>
      </dsp:nvSpPr>
      <dsp:spPr>
        <a:xfrm>
          <a:off x="454916" y="4098648"/>
          <a:ext cx="827120" cy="8271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13F77-0CA5-4DF9-8954-E7BB253C2BC3}">
      <dsp:nvSpPr>
        <dsp:cNvPr id="0" name=""/>
        <dsp:cNvSpPr/>
      </dsp:nvSpPr>
      <dsp:spPr>
        <a:xfrm>
          <a:off x="1736952" y="3760280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- sgretolamento dei contesti più ampi, frammentazione</a:t>
          </a:r>
          <a:endParaRPr lang="en-US" sz="2500" kern="1200"/>
        </a:p>
      </dsp:txBody>
      <dsp:txXfrm>
        <a:off x="1736952" y="3760280"/>
        <a:ext cx="5095259" cy="1503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6D6BE-8E0D-4143-8BC8-3F5782BC3A94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EA6CF-B1FD-C248-BDB7-82E39D9EB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26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607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27651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4819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6867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41987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47107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49155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51203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53251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25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09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910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4458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8123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43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26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018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00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69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569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59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91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69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1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9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4C48B-7040-FD42-8BE3-248953B4CCA0}" type="datetimeFigureOut">
              <a:rPr lang="it-IT" smtClean="0"/>
              <a:t>27/11/23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99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audio" Target="../media/audio2.bin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audio" Target="../media/audio2.bin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nitoba.ca/faculties/arts/anthropology/tutor/descent/unilineal/segments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audio" Target="../media/audio2.bin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audio" Target="../media/audio2.bin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8ZPs33HmEII" TargetMode="External"/><Relationship Id="rId4" Type="http://schemas.openxmlformats.org/officeDocument/2006/relationships/hyperlink" Target="https://www.youtube.com/watch?v=VWsHLNIobd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95600" y="549276"/>
            <a:ext cx="7772400" cy="19732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err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Risorse</a:t>
            </a:r>
            <a:r>
              <a:rPr lang="en-GB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 e </a:t>
            </a:r>
            <a:r>
              <a:rPr lang="en-GB" dirty="0" err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potere</a:t>
            </a:r>
            <a:endParaRPr lang="it-IT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603500" y="2349500"/>
            <a:ext cx="8064500" cy="28082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sz="2400" dirty="0">
                <a:latin typeface="Verdana" charset="0"/>
                <a:ea typeface="ＭＳ Ｐゴシック" charset="0"/>
                <a:cs typeface="ＭＳ Ｐゴシック" charset="0"/>
              </a:rPr>
              <a:t>Antropologia economica: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sz="2400" dirty="0">
                <a:latin typeface="Verdana" charset="0"/>
                <a:ea typeface="ＭＳ Ｐゴシック" charset="0"/>
                <a:cs typeface="ＭＳ Ｐゴシック" charset="0"/>
              </a:rPr>
              <a:t>produzione e gestione RISORSE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it-IT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sz="2400" dirty="0">
                <a:latin typeface="Verdana" charset="0"/>
                <a:ea typeface="ＭＳ Ｐゴシック" charset="0"/>
                <a:cs typeface="ＭＳ Ｐゴシック" charset="0"/>
              </a:rPr>
              <a:t>Antropologia politica: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sz="2400" dirty="0">
                <a:latin typeface="Verdana" charset="0"/>
                <a:ea typeface="ＭＳ Ｐゴシック" charset="0"/>
                <a:cs typeface="ＭＳ Ｐゴシック" charset="0"/>
              </a:rPr>
              <a:t>costituzione e esercizio del POTERE</a:t>
            </a:r>
          </a:p>
        </p:txBody>
      </p:sp>
      <p:cxnSp>
        <p:nvCxnSpPr>
          <p:cNvPr id="15363" name="AutoShape 4"/>
          <p:cNvCxnSpPr>
            <a:cxnSpLocks noChangeShapeType="1"/>
            <a:stCxn id="56323" idx="1"/>
            <a:endCxn id="56323" idx="1"/>
          </p:cNvCxnSpPr>
          <p:nvPr/>
        </p:nvCxnSpPr>
        <p:spPr bwMode="auto">
          <a:xfrm>
            <a:off x="3287688" y="3753646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64" name="AutoShape 6"/>
          <p:cNvCxnSpPr>
            <a:cxnSpLocks noChangeShapeType="1"/>
            <a:stCxn id="56323" idx="1"/>
            <a:endCxn id="56323" idx="1"/>
          </p:cNvCxnSpPr>
          <p:nvPr/>
        </p:nvCxnSpPr>
        <p:spPr bwMode="auto">
          <a:xfrm>
            <a:off x="3287688" y="3753646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365" name="AutoShape 7"/>
          <p:cNvSpPr>
            <a:spLocks noChangeArrowheads="1"/>
          </p:cNvSpPr>
          <p:nvPr/>
        </p:nvSpPr>
        <p:spPr bwMode="auto">
          <a:xfrm>
            <a:off x="1943832" y="2521943"/>
            <a:ext cx="647700" cy="1727200"/>
          </a:xfrm>
          <a:prstGeom prst="curvedRightArrow">
            <a:avLst>
              <a:gd name="adj1" fmla="val 53333"/>
              <a:gd name="adj2" fmla="val 10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 rot="10800000" flipH="1">
            <a:off x="8832305" y="2556868"/>
            <a:ext cx="790575" cy="1657350"/>
          </a:xfrm>
          <a:prstGeom prst="curvedLeftArrow">
            <a:avLst>
              <a:gd name="adj1" fmla="val 41928"/>
              <a:gd name="adj2" fmla="val 8385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31746" name="Segnaposto contenuto 3" descr="featured_communiqu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32" y="476672"/>
            <a:ext cx="8133433" cy="5400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30722" name="Segnaposto contenuto 3" descr="media_xll_523606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624110"/>
            <a:ext cx="7612414" cy="538628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32770" name="Segnaposto contenuto 5" descr="medi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4" r="-1334"/>
          <a:stretch>
            <a:fillRect/>
          </a:stretch>
        </p:blipFill>
        <p:spPr>
          <a:xfrm>
            <a:off x="3216275" y="260350"/>
            <a:ext cx="5837238" cy="3214688"/>
          </a:xfrm>
        </p:spPr>
      </p:pic>
      <p:pic>
        <p:nvPicPr>
          <p:cNvPr id="32771" name="Immagine 6" descr="comunicazione-polit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3573464"/>
            <a:ext cx="5691187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32404" y="273292"/>
            <a:ext cx="8232775" cy="481991"/>
          </a:xfrm>
        </p:spPr>
        <p:txBody>
          <a:bodyPr vert="horz" lIns="0" tIns="0" rIns="0" bIns="0" rtlCol="0" anchor="t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SISTEMI  POLITICI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74826" y="2276475"/>
            <a:ext cx="4017963" cy="4271682"/>
          </a:xfrm>
        </p:spPr>
        <p:txBody>
          <a:bodyPr vert="horz" lIns="0" tIns="0" rIns="0" bIns="0" rtlCol="0">
            <a:spAutoFit/>
          </a:bodyPr>
          <a:lstStyle/>
          <a:p>
            <a:pPr marL="428625" indent="-323850">
              <a:lnSpc>
                <a:spcPct val="87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 err="1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rPr>
              <a:t>centralizzati</a:t>
            </a:r>
            <a:r>
              <a:rPr lang="en-GB" sz="3200" b="1" dirty="0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428625" indent="-323850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dirty="0">
              <a:solidFill>
                <a:srgbClr val="FF99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 algn="r">
              <a:lnSpc>
                <a:spcPct val="87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dirty="0" err="1">
                <a:latin typeface="Verdana" charset="0"/>
                <a:ea typeface="ＭＳ Ｐゴシック" charset="0"/>
                <a:cs typeface="ＭＳ Ｐゴシック" charset="0"/>
              </a:rPr>
              <a:t>Potentati</a:t>
            </a:r>
            <a:endParaRPr lang="en-GB" sz="32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>
              <a:lnSpc>
                <a:spcPct val="87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>
              <a:lnSpc>
                <a:spcPct val="87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dirty="0">
                <a:latin typeface="Verdana" charset="0"/>
                <a:ea typeface="ＭＳ Ｐゴシック" charset="0"/>
                <a:cs typeface="ＭＳ Ｐゴシック" charset="0"/>
              </a:rPr>
              <a:t>			</a:t>
            </a:r>
            <a:r>
              <a:rPr lang="en-GB" sz="3200" dirty="0" err="1">
                <a:latin typeface="Verdana" charset="0"/>
                <a:ea typeface="ＭＳ Ｐゴシック" charset="0"/>
                <a:cs typeface="ＭＳ Ｐゴシック" charset="0"/>
              </a:rPr>
              <a:t>Stati</a:t>
            </a:r>
            <a:endParaRPr lang="en-GB" sz="32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>
              <a:lnSpc>
                <a:spcPct val="87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>
              <a:lnSpc>
                <a:spcPct val="87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dirty="0" err="1">
                <a:latin typeface="Verdana" charset="0"/>
                <a:ea typeface="ＭＳ Ｐゴシック" charset="0"/>
                <a:cs typeface="ＭＳ Ｐゴシック" charset="0"/>
              </a:rPr>
              <a:t>Dinastici</a:t>
            </a:r>
            <a:r>
              <a:rPr lang="en-GB" sz="32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860425" lvl="1">
              <a:lnSpc>
                <a:spcPct val="87000"/>
              </a:lnSpc>
              <a:buSzPct val="45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dirty="0">
                <a:latin typeface="Verdana" charset="0"/>
                <a:ea typeface="ＭＳ Ｐゴシック" charset="0"/>
              </a:rPr>
              <a:t>				</a:t>
            </a:r>
            <a:r>
              <a:rPr lang="en-GB" sz="2800" dirty="0" err="1">
                <a:latin typeface="Verdana" charset="0"/>
                <a:ea typeface="ＭＳ Ｐゴシック" charset="0"/>
              </a:rPr>
              <a:t>Nazionali</a:t>
            </a:r>
            <a:endParaRPr lang="en-GB" sz="2800" dirty="0">
              <a:latin typeface="Verdana" charset="0"/>
              <a:ea typeface="ＭＳ Ｐゴシック" charset="0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203950" y="2160589"/>
            <a:ext cx="3810000" cy="3586751"/>
          </a:xfrm>
        </p:spPr>
        <p:txBody>
          <a:bodyPr vert="horz" lIns="0" tIns="0" rIns="0" bIns="0" rtlCol="0">
            <a:spAutoFit/>
          </a:bodyPr>
          <a:lstStyle/>
          <a:p>
            <a:pPr marL="428625" indent="-323850">
              <a:lnSpc>
                <a:spcPct val="87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rPr>
              <a:t>non </a:t>
            </a:r>
            <a:r>
              <a:rPr lang="en-GB" sz="3200" b="1" dirty="0" err="1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rPr>
              <a:t>centralizzati</a:t>
            </a:r>
            <a:r>
              <a:rPr lang="en-GB" sz="3200" b="1" dirty="0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428625" indent="-323850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860425" lvl="1">
              <a:lnSpc>
                <a:spcPct val="87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dirty="0">
                <a:latin typeface="Verdana" charset="0"/>
                <a:ea typeface="ＭＳ Ｐゴシック" charset="0"/>
              </a:rPr>
              <a:t>					</a:t>
            </a:r>
            <a:r>
              <a:rPr lang="en-GB" sz="2800" dirty="0" err="1">
                <a:latin typeface="Verdana" charset="0"/>
                <a:ea typeface="ＭＳ Ｐゴシック" charset="0"/>
              </a:rPr>
              <a:t>Tribù</a:t>
            </a:r>
            <a:endParaRPr lang="en-GB" sz="2800" dirty="0">
              <a:latin typeface="Verdana" charset="0"/>
              <a:ea typeface="ＭＳ Ｐゴシック" charset="0"/>
            </a:endParaRPr>
          </a:p>
          <a:p>
            <a:pPr marL="428625" indent="-323850">
              <a:lnSpc>
                <a:spcPct val="87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dirty="0" err="1">
                <a:latin typeface="Verdana" charset="0"/>
                <a:ea typeface="ＭＳ Ｐゴシック" charset="0"/>
                <a:cs typeface="ＭＳ Ｐゴシック" charset="0"/>
              </a:rPr>
              <a:t>Bande</a:t>
            </a:r>
            <a:endParaRPr lang="en-GB" sz="32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>
              <a:lnSpc>
                <a:spcPct val="87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>
              <a:lnSpc>
                <a:spcPct val="87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dirty="0">
                <a:latin typeface="Verdana" charset="0"/>
                <a:ea typeface="ＭＳ Ｐゴシック" charset="0"/>
                <a:cs typeface="ＭＳ Ｐゴシック" charset="0"/>
              </a:rPr>
              <a:t>			</a:t>
            </a:r>
            <a:r>
              <a:rPr lang="ja-JP" altLang="en-GB" sz="3200">
                <a:latin typeface="Verdana" charset="0"/>
                <a:ea typeface="ＭＳ Ｐゴシック" charset="0"/>
                <a:cs typeface="ＭＳ Ｐゴシック" charset="0"/>
              </a:rPr>
              <a:t>“</a:t>
            </a:r>
            <a:r>
              <a:rPr lang="en-GB" sz="3200" dirty="0">
                <a:latin typeface="Verdana" charset="0"/>
                <a:ea typeface="ＭＳ Ｐゴシック" charset="0"/>
                <a:cs typeface="ＭＳ Ｐゴシック" charset="0"/>
              </a:rPr>
              <a:t>Big Men</a:t>
            </a:r>
            <a:r>
              <a:rPr lang="ja-JP" altLang="en-GB" sz="3200">
                <a:latin typeface="Verdana" charset="0"/>
                <a:ea typeface="ＭＳ Ｐゴシック" charset="0"/>
                <a:cs typeface="ＭＳ Ｐゴシック" charset="0"/>
              </a:rPr>
              <a:t>”</a:t>
            </a:r>
            <a:endParaRPr lang="en-GB" sz="32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Line 7"/>
          <p:cNvSpPr>
            <a:spLocks noChangeShapeType="1"/>
          </p:cNvSpPr>
          <p:nvPr/>
        </p:nvSpPr>
        <p:spPr bwMode="auto">
          <a:xfrm flipH="1">
            <a:off x="4583114" y="1052514"/>
            <a:ext cx="9366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797" name="Line 8"/>
          <p:cNvSpPr>
            <a:spLocks noChangeShapeType="1"/>
          </p:cNvSpPr>
          <p:nvPr/>
        </p:nvSpPr>
        <p:spPr bwMode="auto">
          <a:xfrm>
            <a:off x="5880100" y="1125539"/>
            <a:ext cx="10795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798" name="Line 10"/>
          <p:cNvSpPr>
            <a:spLocks noChangeShapeType="1"/>
          </p:cNvSpPr>
          <p:nvPr/>
        </p:nvSpPr>
        <p:spPr bwMode="auto">
          <a:xfrm flipH="1">
            <a:off x="2927350" y="2708276"/>
            <a:ext cx="503238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799" name="Line 11"/>
          <p:cNvSpPr>
            <a:spLocks noChangeShapeType="1"/>
          </p:cNvSpPr>
          <p:nvPr/>
        </p:nvSpPr>
        <p:spPr bwMode="auto">
          <a:xfrm>
            <a:off x="3503614" y="2708276"/>
            <a:ext cx="5048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00" name="Line 12"/>
          <p:cNvSpPr>
            <a:spLocks noChangeShapeType="1"/>
          </p:cNvSpPr>
          <p:nvPr/>
        </p:nvSpPr>
        <p:spPr bwMode="auto">
          <a:xfrm flipH="1">
            <a:off x="2493964" y="5013326"/>
            <a:ext cx="2159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01" name="Line 13"/>
          <p:cNvSpPr>
            <a:spLocks noChangeShapeType="1"/>
          </p:cNvSpPr>
          <p:nvPr/>
        </p:nvSpPr>
        <p:spPr bwMode="auto">
          <a:xfrm>
            <a:off x="3708569" y="5013325"/>
            <a:ext cx="576263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02" name="Line 14"/>
          <p:cNvSpPr>
            <a:spLocks noChangeShapeType="1"/>
          </p:cNvSpPr>
          <p:nvPr/>
        </p:nvSpPr>
        <p:spPr bwMode="auto">
          <a:xfrm flipH="1">
            <a:off x="7032625" y="2997201"/>
            <a:ext cx="50323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03" name="Line 15"/>
          <p:cNvSpPr>
            <a:spLocks noChangeShapeType="1"/>
          </p:cNvSpPr>
          <p:nvPr/>
        </p:nvSpPr>
        <p:spPr bwMode="auto">
          <a:xfrm>
            <a:off x="7896225" y="2997201"/>
            <a:ext cx="6477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04" name="Line 16"/>
          <p:cNvSpPr>
            <a:spLocks noChangeShapeType="1"/>
          </p:cNvSpPr>
          <p:nvPr/>
        </p:nvSpPr>
        <p:spPr bwMode="auto">
          <a:xfrm>
            <a:off x="7751764" y="2997201"/>
            <a:ext cx="2889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>
    <p:sndAc>
      <p:stSnd>
        <p:snd r:embed="rId3" name="FOT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1784" y="476672"/>
            <a:ext cx="8231188" cy="648512"/>
          </a:xfrm>
        </p:spPr>
        <p:txBody>
          <a:bodyPr vert="horz" lIns="90000" tIns="46800" rIns="90000" bIns="46800" rtlCol="0" anchor="t">
            <a:spAutoFit/>
          </a:bodyPr>
          <a:lstStyle/>
          <a:p>
            <a:pPr>
              <a:buClr>
                <a:srgbClr val="FFCC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>
                <a:latin typeface="+mn-lt"/>
                <a:ea typeface="ＭＳ Ｐゴシック" charset="0"/>
                <a:cs typeface="ＭＳ Ｐゴシック" charset="0"/>
              </a:rPr>
              <a:t>banda</a:t>
            </a:r>
            <a:endParaRPr lang="en-GB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7893" name="Rectangle 3">
            <a:extLst>
              <a:ext uri="{FF2B5EF4-FFF2-40B4-BE49-F238E27FC236}">
                <a16:creationId xmlns:a16="http://schemas.microsoft.com/office/drawing/2014/main" id="{8DE77132-8697-1C38-A1E1-5B8C77FAFB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27648" y="1772817"/>
          <a:ext cx="7579568" cy="454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241" name="Rectangle 95240">
            <a:extLst>
              <a:ext uri="{FF2B5EF4-FFF2-40B4-BE49-F238E27FC236}">
                <a16:creationId xmlns:a16="http://schemas.microsoft.com/office/drawing/2014/main" id="{BF7E8610-2DF7-4AF0-B876-0F3B7882A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43" name="Rectangle 95242">
            <a:extLst>
              <a:ext uri="{FF2B5EF4-FFF2-40B4-BE49-F238E27FC236}">
                <a16:creationId xmlns:a16="http://schemas.microsoft.com/office/drawing/2014/main" id="{C1C8C023-62A6-4DA0-8DF4-3F4EA9409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Società ‘tribali’</a:t>
            </a:r>
          </a:p>
        </p:txBody>
      </p:sp>
      <p:sp>
        <p:nvSpPr>
          <p:cNvPr id="95245" name="Freeform 11">
            <a:extLst>
              <a:ext uri="{FF2B5EF4-FFF2-40B4-BE49-F238E27FC236}">
                <a16:creationId xmlns:a16="http://schemas.microsoft.com/office/drawing/2014/main" id="{26B9FE07-322E-43FB-8707-C9826BD9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95237" name="Rectangle 3">
            <a:extLst>
              <a:ext uri="{FF2B5EF4-FFF2-40B4-BE49-F238E27FC236}">
                <a16:creationId xmlns:a16="http://schemas.microsoft.com/office/drawing/2014/main" id="{9A3BD5C0-0BF2-062A-C081-201E6A7FF8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087750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65" name="Group 96264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6266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67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68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69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7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71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72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73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74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75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76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77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6279" name="Group 96278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6280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81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82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83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84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85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86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87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88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89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90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291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6293" name="Rectangle 96292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96295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83956" y="2133600"/>
            <a:ext cx="4140772" cy="37776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Consigli di villaggio</a:t>
            </a:r>
          </a:p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Sodalizi</a:t>
            </a:r>
          </a:p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Classi d’età</a:t>
            </a:r>
          </a:p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Società segrete</a:t>
            </a:r>
          </a:p>
          <a:p>
            <a:pPr>
              <a:defRPr/>
            </a:pPr>
            <a:endParaRPr lang="en-US" sz="160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Gestione ‘orizzontale’ del potere </a:t>
            </a:r>
          </a:p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nelle società tribali</a:t>
            </a:r>
          </a:p>
          <a:p>
            <a:pPr>
              <a:defRPr/>
            </a:pP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96261" name="Picture 96260" descr="Mani che si tengono per i polsi e si uniscono per formare un cerchio">
            <a:extLst>
              <a:ext uri="{FF2B5EF4-FFF2-40B4-BE49-F238E27FC236}">
                <a16:creationId xmlns:a16="http://schemas.microsoft.com/office/drawing/2014/main" id="{622F3589-6730-A713-E205-3C5BD9D8BB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31" r="18495" b="-1"/>
          <a:stretch/>
        </p:blipFill>
        <p:spPr>
          <a:xfrm>
            <a:off x="6091916" y="10"/>
            <a:ext cx="6100084" cy="68579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Immagine 1" descr="jirga__-_pukhtoog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1060450"/>
            <a:ext cx="77470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CasellaDiTesto 2"/>
          <p:cNvSpPr txBox="1">
            <a:spLocks noChangeArrowheads="1"/>
          </p:cNvSpPr>
          <p:nvPr/>
        </p:nvSpPr>
        <p:spPr bwMode="auto">
          <a:xfrm>
            <a:off x="3352800" y="6172200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Jirga, Afghanistan – assemblea capi tribali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098" name="Rectangle 44040">
            <a:extLst>
              <a:ext uri="{FF2B5EF4-FFF2-40B4-BE49-F238E27FC236}">
                <a16:creationId xmlns:a16="http://schemas.microsoft.com/office/drawing/2014/main" id="{BF7E8610-2DF7-4AF0-B876-0F3B7882A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99" name="Rectangle 44042">
            <a:extLst>
              <a:ext uri="{FF2B5EF4-FFF2-40B4-BE49-F238E27FC236}">
                <a16:creationId xmlns:a16="http://schemas.microsoft.com/office/drawing/2014/main" id="{C1C8C023-62A6-4DA0-8DF4-3F4EA9409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 vert="horz" lIns="90000" tIns="46800" rIns="90000" bIns="46800" rtlCol="0">
            <a:normAutofit/>
          </a:bodyPr>
          <a:lstStyle/>
          <a:p>
            <a:pPr>
              <a:buClr>
                <a:srgbClr val="FFCC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SOCIETÀ SEGMENTARIE</a:t>
            </a:r>
          </a:p>
        </p:txBody>
      </p:sp>
      <p:sp>
        <p:nvSpPr>
          <p:cNvPr id="44100" name="Freeform 11">
            <a:extLst>
              <a:ext uri="{FF2B5EF4-FFF2-40B4-BE49-F238E27FC236}">
                <a16:creationId xmlns:a16="http://schemas.microsoft.com/office/drawing/2014/main" id="{26B9FE07-322E-43FB-8707-C9826BD9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44101" name="Rectangle 3">
            <a:extLst>
              <a:ext uri="{FF2B5EF4-FFF2-40B4-BE49-F238E27FC236}">
                <a16:creationId xmlns:a16="http://schemas.microsoft.com/office/drawing/2014/main" id="{D9E4C25F-62A9-57E4-042C-3703BF1ED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218418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63" name="Group 45062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5064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065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066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067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068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069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070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071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072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073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074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075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5077" name="Group 45076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45078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079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080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081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082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083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084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085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086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087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088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089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5091" name="Rectangle 45090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5093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 useBgFill="1">
        <p:nvSpPr>
          <p:cNvPr id="45095" name="Rectangle 45094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97" name="Rectangle 45096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2C30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45057" name="Immagine 1" descr="lignaggi segmentar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999" y="1150379"/>
            <a:ext cx="6219331" cy="4926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CasellaDiTesto 2"/>
          <p:cNvSpPr txBox="1">
            <a:spLocks noChangeArrowheads="1"/>
          </p:cNvSpPr>
          <p:nvPr/>
        </p:nvSpPr>
        <p:spPr bwMode="auto">
          <a:xfrm>
            <a:off x="7532950" y="2255492"/>
            <a:ext cx="4093878" cy="352174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Lignaggi segmentari 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7348">
            <a:extLst>
              <a:ext uri="{FF2B5EF4-FFF2-40B4-BE49-F238E27FC236}">
                <a16:creationId xmlns:a16="http://schemas.microsoft.com/office/drawing/2014/main" id="{A6DA894B-3AE3-D18F-7938-5B41EFE41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03" r="15370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57353" name="Freeform: Shape 57352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Risorse</a:t>
            </a: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55" name="Rectangle 57354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1812" y="2133600"/>
            <a:ext cx="4625882" cy="377762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err="1">
                <a:latin typeface="Verdana" charset="0"/>
                <a:ea typeface="ＭＳ Ｐゴシック" charset="0"/>
                <a:cs typeface="ＭＳ Ｐゴシック" charset="0"/>
              </a:rPr>
              <a:t>materiali</a:t>
            </a:r>
            <a:r>
              <a:rPr lang="en-GB">
                <a:latin typeface="Verdana" charset="0"/>
                <a:ea typeface="ＭＳ Ｐゴシック" charset="0"/>
                <a:cs typeface="ＭＳ Ｐゴシック" charset="0"/>
              </a:rPr>
              <a:t> e </a:t>
            </a:r>
            <a:r>
              <a:rPr lang="en-GB" err="1">
                <a:latin typeface="Verdana" charset="0"/>
                <a:ea typeface="ＭＳ Ｐゴシック" charset="0"/>
                <a:cs typeface="ＭＳ Ｐゴシック" charset="0"/>
              </a:rPr>
              <a:t>simboliche</a:t>
            </a:r>
            <a:endParaRPr lang="en-GB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GB" err="1">
                <a:latin typeface="Verdana" charset="0"/>
                <a:ea typeface="ＭＳ Ｐゴシック" charset="0"/>
                <a:cs typeface="ＭＳ Ｐゴシック" charset="0"/>
              </a:rPr>
              <a:t>oggetti</a:t>
            </a:r>
            <a:r>
              <a:rPr lang="en-GB">
                <a:latin typeface="Verdana" charset="0"/>
                <a:ea typeface="ＭＳ Ｐゴシック" charset="0"/>
                <a:cs typeface="ＭＳ Ｐゴシック" charset="0"/>
              </a:rPr>
              <a:t> di </a:t>
            </a:r>
            <a:r>
              <a:rPr lang="en-GB" err="1">
                <a:latin typeface="Verdana" charset="0"/>
                <a:ea typeface="ＭＳ Ｐゴシック" charset="0"/>
                <a:cs typeface="ＭＳ Ｐゴシック" charset="0"/>
              </a:rPr>
              <a:t>prestigio</a:t>
            </a:r>
            <a:endParaRPr lang="en-GB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GB" err="1">
                <a:latin typeface="Verdana" charset="0"/>
                <a:ea typeface="ＭＳ Ｐゴシック" charset="0"/>
                <a:cs typeface="ＭＳ Ｐゴシック" charset="0"/>
              </a:rPr>
              <a:t>beni</a:t>
            </a:r>
            <a:r>
              <a:rPr lang="en-GB">
                <a:latin typeface="Verdana" charset="0"/>
                <a:ea typeface="ＭＳ Ｐゴシック" charset="0"/>
                <a:cs typeface="ＭＳ Ｐゴシック" charset="0"/>
              </a:rPr>
              <a:t> di </a:t>
            </a:r>
            <a:r>
              <a:rPr lang="en-GB" err="1">
                <a:latin typeface="Verdana" charset="0"/>
                <a:ea typeface="ＭＳ Ｐゴシック" charset="0"/>
                <a:cs typeface="ＭＳ Ｐゴシック" charset="0"/>
              </a:rPr>
              <a:t>consumo</a:t>
            </a:r>
            <a:endParaRPr lang="en-GB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GB" err="1">
                <a:latin typeface="Verdana" charset="0"/>
                <a:ea typeface="ＭＳ Ｐゴシック" charset="0"/>
                <a:cs typeface="ＭＳ Ｐゴシック" charset="0"/>
              </a:rPr>
              <a:t>Es</a:t>
            </a:r>
            <a:r>
              <a:rPr lang="en-GB">
                <a:latin typeface="Verdana" charset="0"/>
                <a:ea typeface="ＭＳ Ｐゴシック" charset="0"/>
                <a:cs typeface="ＭＳ Ｐゴシック" charset="0"/>
              </a:rPr>
              <a:t>. Trobriand, Malinowski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it-IT">
                <a:latin typeface="Verdana" charset="0"/>
                <a:ea typeface="ＭＳ Ｐゴシック" charset="0"/>
                <a:cs typeface="ＭＳ Ｐゴシック" charset="0"/>
              </a:rPr>
              <a:t>	</a:t>
            </a:r>
            <a:r>
              <a:rPr lang="en-GB">
                <a:latin typeface="Verdana" charset="0"/>
                <a:ea typeface="ＭＳ Ｐゴシック" charset="0"/>
                <a:cs typeface="ＭＳ Ｐゴシック" charset="0"/>
              </a:rPr>
              <a:t>Kula (=dare)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GB">
                <a:latin typeface="Verdana" charset="0"/>
                <a:ea typeface="ＭＳ Ｐゴシック" charset="0"/>
                <a:cs typeface="ＭＳ Ｐゴシック" charset="0"/>
              </a:rPr>
              <a:t>	</a:t>
            </a:r>
            <a:r>
              <a:rPr lang="it-IT" err="1">
                <a:latin typeface="Verdana" charset="0"/>
                <a:ea typeface="ＭＳ Ｐゴシック" charset="0"/>
                <a:cs typeface="ＭＳ Ｐゴシック" charset="0"/>
              </a:rPr>
              <a:t>Keda</a:t>
            </a:r>
            <a:r>
              <a:rPr lang="it-IT">
                <a:latin typeface="Verdana" charset="0"/>
                <a:ea typeface="ＭＳ Ｐゴシック" charset="0"/>
                <a:cs typeface="ＭＳ Ｐゴシック" charset="0"/>
              </a:rPr>
              <a:t> (=memoria e relazioni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it-IT">
                <a:latin typeface="Verdana" charset="0"/>
                <a:ea typeface="ＭＳ Ｐゴシック" charset="0"/>
                <a:cs typeface="ＭＳ Ｐゴシック" charset="0"/>
              </a:rPr>
              <a:t>		incorporate agli oggetti)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it-IT">
                <a:latin typeface="Verdana" charset="0"/>
                <a:ea typeface="ＭＳ Ｐゴシック" charset="0"/>
                <a:cs typeface="ＭＳ Ｐゴシック" charset="0"/>
              </a:rPr>
              <a:t>	Sistema multicentrico, sfere di scambio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944" name="Rectangle 39943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34655" y="646148"/>
            <a:ext cx="4092173" cy="1324340"/>
          </a:xfrm>
        </p:spPr>
        <p:txBody>
          <a:bodyPr vert="horz" lIns="90000" tIns="46800" rIns="90000" bIns="46800" rtlCol="0" anchor="b">
            <a:normAutofit/>
          </a:bodyPr>
          <a:lstStyle/>
          <a:p>
            <a:pPr>
              <a:buClr>
                <a:srgbClr val="FFCC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ja-JP" altLang="en-GB" sz="2800" b="1">
                <a:latin typeface="+mn-lt"/>
                <a:ea typeface="ＭＳ Ｐゴシック" charset="0"/>
                <a:cs typeface="ＭＳ Ｐゴシック" charset="0"/>
              </a:rPr>
              <a:t>“</a:t>
            </a:r>
            <a:r>
              <a:rPr lang="en-GB" sz="2800" b="1">
                <a:latin typeface="+mn-lt"/>
                <a:ea typeface="ＭＳ Ｐゴシック" charset="0"/>
                <a:cs typeface="ＭＳ Ｐゴシック" charset="0"/>
              </a:rPr>
              <a:t>Big Man</a:t>
            </a:r>
            <a:r>
              <a:rPr lang="ja-JP" altLang="en-GB" sz="2800" b="1">
                <a:latin typeface="+mn-lt"/>
                <a:ea typeface="ＭＳ Ｐゴシック" charset="0"/>
                <a:cs typeface="ＭＳ Ｐゴシック" charset="0"/>
              </a:rPr>
              <a:t>”</a:t>
            </a:r>
            <a:endParaRPr lang="en-GB" sz="2800" b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9946" name="Rectangle 39945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5978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CEFD926-80C9-1549-AB03-F0C253469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262" y="1260726"/>
            <a:ext cx="5247068" cy="3935301"/>
          </a:xfrm>
          <a:prstGeom prst="rect">
            <a:avLst/>
          </a:prstGeom>
        </p:spPr>
      </p:pic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532950" y="2255492"/>
            <a:ext cx="4093878" cy="3521740"/>
          </a:xfrm>
        </p:spPr>
        <p:txBody>
          <a:bodyPr vert="horz" lIns="90000" tIns="46800" rIns="90000" bIns="46800" rtlCol="0">
            <a:normAutofit/>
          </a:bodyPr>
          <a:lstStyle/>
          <a:p>
            <a:pPr marL="331788" indent="-331788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>
                <a:ea typeface="ＭＳ Ｐゴシック" charset="0"/>
                <a:cs typeface="ＭＳ Ｐゴシック" charset="0"/>
              </a:rPr>
              <a:t>leadership </a:t>
            </a:r>
            <a:r>
              <a:rPr lang="en-GB" err="1">
                <a:ea typeface="ＭＳ Ｐゴシック" charset="0"/>
                <a:cs typeface="ＭＳ Ｐゴシック" charset="0"/>
              </a:rPr>
              <a:t>autorevole</a:t>
            </a:r>
            <a:r>
              <a:rPr lang="en-GB">
                <a:ea typeface="ＭＳ Ｐゴシック" charset="0"/>
                <a:cs typeface="ＭＳ Ｐゴシック" charset="0"/>
              </a:rPr>
              <a:t>, </a:t>
            </a:r>
          </a:p>
          <a:p>
            <a:pPr marL="331788" indent="-331788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>
                <a:ea typeface="ＭＳ Ｐゴシック" charset="0"/>
                <a:cs typeface="ＭＳ Ｐゴシック" charset="0"/>
              </a:rPr>
              <a:t>capo </a:t>
            </a:r>
            <a:r>
              <a:rPr lang="en-GB" err="1">
                <a:ea typeface="ＭＳ Ｐゴシック" charset="0"/>
                <a:cs typeface="ＭＳ Ｐゴシック" charset="0"/>
              </a:rPr>
              <a:t>privo</a:t>
            </a:r>
            <a:r>
              <a:rPr lang="en-GB">
                <a:ea typeface="ＭＳ Ｐゴシック" charset="0"/>
                <a:cs typeface="ＭＳ Ｐゴシック" charset="0"/>
              </a:rPr>
              <a:t> di </a:t>
            </a:r>
            <a:r>
              <a:rPr lang="en-GB" err="1">
                <a:ea typeface="ＭＳ Ｐゴシック" charset="0"/>
                <a:cs typeface="ＭＳ Ｐゴシック" charset="0"/>
              </a:rPr>
              <a:t>potere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coercitivo</a:t>
            </a:r>
            <a:endParaRPr lang="en-GB">
              <a:ea typeface="ＭＳ Ｐゴシック" charset="0"/>
              <a:cs typeface="ＭＳ Ｐゴシック" charset="0"/>
            </a:endParaRPr>
          </a:p>
          <a:p>
            <a:pPr marL="331788" indent="-331788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err="1">
                <a:ea typeface="ＭＳ Ｐゴシック" charset="0"/>
                <a:cs typeface="ＭＳ Ｐゴシック" charset="0"/>
              </a:rPr>
              <a:t>egualitarismo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sociale</a:t>
            </a:r>
            <a:endParaRPr lang="en-GB">
              <a:ea typeface="ＭＳ Ｐゴシック" charset="0"/>
              <a:cs typeface="ＭＳ Ｐゴシック" charset="0"/>
            </a:endParaRPr>
          </a:p>
          <a:p>
            <a:pPr marL="331788" indent="-331788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err="1">
                <a:ea typeface="ＭＳ Ｐゴシック" charset="0"/>
                <a:cs typeface="ＭＳ Ｐゴシック" charset="0"/>
              </a:rPr>
              <a:t>manca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governo</a:t>
            </a:r>
            <a:r>
              <a:rPr lang="en-GB">
                <a:ea typeface="ＭＳ Ｐゴシック" charset="0"/>
                <a:cs typeface="ＭＳ Ｐゴシック" charset="0"/>
              </a:rPr>
              <a:t> stabile</a:t>
            </a:r>
          </a:p>
          <a:p>
            <a:pPr marL="331788" indent="-331788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err="1">
                <a:ea typeface="ＭＳ Ｐゴシック" charset="0"/>
                <a:cs typeface="ＭＳ Ｐゴシック" charset="0"/>
              </a:rPr>
              <a:t>ridistribuzione</a:t>
            </a:r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993" name="Rectangle 41992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1995" name="Group 41994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41996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997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998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999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000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001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002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003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004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005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006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007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2009" name="Group 42008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42010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011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012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013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014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015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016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017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018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019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020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021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 vert="horz" lIns="90000" tIns="46800" rIns="90000" bIns="46800" rtlCol="0">
            <a:normAutofit/>
          </a:bodyPr>
          <a:lstStyle/>
          <a:p>
            <a:pPr>
              <a:buClr>
                <a:srgbClr val="FFCC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err="1">
                <a:latin typeface="+mn-lt"/>
                <a:ea typeface="ＭＳ Ｐゴシック" charset="0"/>
                <a:cs typeface="ＭＳ Ｐゴシック" charset="0"/>
              </a:rPr>
              <a:t>Potentati</a:t>
            </a:r>
            <a:br>
              <a:rPr lang="en-GB" b="1">
                <a:latin typeface="+mn-lt"/>
                <a:ea typeface="ＭＳ Ｐゴシック" charset="0"/>
                <a:cs typeface="ＭＳ Ｐゴシック" charset="0"/>
              </a:rPr>
            </a:br>
            <a:r>
              <a:rPr lang="en-GB" b="1">
                <a:latin typeface="+mn-lt"/>
                <a:ea typeface="ＭＳ Ｐゴシック" charset="0"/>
                <a:cs typeface="ＭＳ Ｐゴシック" charset="0"/>
              </a:rPr>
              <a:t>chieftainship, </a:t>
            </a:r>
            <a:r>
              <a:rPr lang="en-GB" b="1" err="1">
                <a:latin typeface="+mn-lt"/>
                <a:ea typeface="ＭＳ Ｐゴシック" charset="0"/>
                <a:cs typeface="ＭＳ Ｐゴシック" charset="0"/>
              </a:rPr>
              <a:t>chefferie</a:t>
            </a:r>
            <a:endParaRPr lang="en-GB" b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2023" name="Rectangle 42022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2025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pic>
        <p:nvPicPr>
          <p:cNvPr id="41989" name="Picture 41988" descr="mano che tiene una palla">
            <a:extLst>
              <a:ext uri="{FF2B5EF4-FFF2-40B4-BE49-F238E27FC236}">
                <a16:creationId xmlns:a16="http://schemas.microsoft.com/office/drawing/2014/main" id="{53F1FEEB-EF5C-6C01-D982-21F321B436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87" r="34933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56667" y="2133600"/>
            <a:ext cx="6847944" cy="3777622"/>
          </a:xfrm>
        </p:spPr>
        <p:txBody>
          <a:bodyPr vert="horz" lIns="90000" tIns="46800" rIns="90000" bIns="46800" rtlCol="0">
            <a:normAutofit/>
          </a:bodyPr>
          <a:lstStyle/>
          <a:p>
            <a:pPr marL="331788" indent="-331788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err="1">
                <a:ea typeface="ＭＳ Ｐゴシック" charset="0"/>
                <a:cs typeface="ＭＳ Ｐゴシック" charset="0"/>
              </a:rPr>
              <a:t>comunità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territoriale</a:t>
            </a:r>
            <a:r>
              <a:rPr lang="en-GB">
                <a:ea typeface="ＭＳ Ｐゴシック" charset="0"/>
                <a:cs typeface="ＭＳ Ｐゴシック" charset="0"/>
              </a:rPr>
              <a:t> intermedia </a:t>
            </a:r>
            <a:r>
              <a:rPr lang="en-GB" err="1">
                <a:ea typeface="ＭＳ Ｐゴシック" charset="0"/>
                <a:cs typeface="ＭＳ Ｐゴシック" charset="0"/>
              </a:rPr>
              <a:t>tra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tribù</a:t>
            </a:r>
            <a:r>
              <a:rPr lang="en-GB">
                <a:ea typeface="ＭＳ Ｐゴシック" charset="0"/>
                <a:cs typeface="ＭＳ Ｐゴシック" charset="0"/>
              </a:rPr>
              <a:t> e </a:t>
            </a:r>
            <a:r>
              <a:rPr lang="en-GB" err="1">
                <a:ea typeface="ＭＳ Ｐゴシック" charset="0"/>
                <a:cs typeface="ＭＳ Ｐゴシック" charset="0"/>
              </a:rPr>
              <a:t>stato</a:t>
            </a:r>
            <a:endParaRPr lang="en-GB">
              <a:ea typeface="ＭＳ Ｐゴシック" charset="0"/>
              <a:cs typeface="ＭＳ Ｐゴシック" charset="0"/>
            </a:endParaRPr>
          </a:p>
          <a:p>
            <a:pPr marL="331788" indent="-331788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err="1">
                <a:ea typeface="ＭＳ Ｐゴシック" charset="0"/>
                <a:cs typeface="ＭＳ Ｐゴシック" charset="0"/>
              </a:rPr>
              <a:t>capi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ridistributori</a:t>
            </a:r>
            <a:r>
              <a:rPr lang="en-GB">
                <a:ea typeface="ＭＳ Ｐゴシック" charset="0"/>
                <a:cs typeface="ＭＳ Ｐゴシック" charset="0"/>
              </a:rPr>
              <a:t> con </a:t>
            </a:r>
            <a:r>
              <a:rPr lang="en-GB" err="1">
                <a:ea typeface="ＭＳ Ｐゴシック" charset="0"/>
                <a:cs typeface="ＭＳ Ｐゴシック" charset="0"/>
              </a:rPr>
              <a:t>maggior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potere</a:t>
            </a:r>
            <a:r>
              <a:rPr lang="en-GB">
                <a:ea typeface="ＭＳ Ｐゴシック" charset="0"/>
                <a:cs typeface="ＭＳ Ｐゴシック" charset="0"/>
              </a:rPr>
              <a:t> e </a:t>
            </a:r>
            <a:r>
              <a:rPr lang="en-GB" err="1">
                <a:ea typeface="ＭＳ Ｐゴシック" charset="0"/>
                <a:cs typeface="ＭＳ Ｐゴシック" charset="0"/>
              </a:rPr>
              <a:t>vantaggi</a:t>
            </a:r>
            <a:endParaRPr lang="en-GB">
              <a:ea typeface="ＭＳ Ｐゴシック" charset="0"/>
              <a:cs typeface="ＭＳ Ｐゴシック" charset="0"/>
            </a:endParaRPr>
          </a:p>
          <a:p>
            <a:pPr marL="331788" indent="-331788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err="1">
                <a:ea typeface="ＭＳ Ｐゴシック" charset="0"/>
                <a:cs typeface="ＭＳ Ｐゴシック" charset="0"/>
              </a:rPr>
              <a:t>progressivo</a:t>
            </a:r>
            <a:r>
              <a:rPr lang="en-GB">
                <a:ea typeface="ＭＳ Ｐゴシック" charset="0"/>
                <a:cs typeface="ＭＳ Ｐゴシック" charset="0"/>
              </a:rPr>
              <a:t> accesso </a:t>
            </a:r>
            <a:r>
              <a:rPr lang="en-GB" err="1">
                <a:ea typeface="ＭＳ Ｐゴシック" charset="0"/>
                <a:cs typeface="ＭＳ Ｐゴシック" charset="0"/>
              </a:rPr>
              <a:t>differenziale</a:t>
            </a:r>
            <a:r>
              <a:rPr lang="en-GB">
                <a:ea typeface="ＭＳ Ｐゴシック" charset="0"/>
                <a:cs typeface="ＭＳ Ｐゴシック" charset="0"/>
              </a:rPr>
              <a:t> a </a:t>
            </a:r>
            <a:r>
              <a:rPr lang="en-GB" err="1">
                <a:ea typeface="ＭＳ Ｐゴシック" charset="0"/>
                <a:cs typeface="ＭＳ Ｐゴシック" charset="0"/>
              </a:rPr>
              <a:t>risorse</a:t>
            </a:r>
            <a:endParaRPr lang="en-GB">
              <a:ea typeface="ＭＳ Ｐゴシック" charset="0"/>
              <a:cs typeface="ＭＳ Ｐゴシック" charset="0"/>
            </a:endParaRPr>
          </a:p>
          <a:p>
            <a:pPr marL="331788" indent="-331788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err="1">
                <a:ea typeface="ＭＳ Ｐゴシック" charset="0"/>
                <a:cs typeface="ＭＳ Ｐゴシック" charset="0"/>
              </a:rPr>
              <a:t>autorità</a:t>
            </a:r>
            <a:r>
              <a:rPr lang="en-GB">
                <a:ea typeface="ＭＳ Ｐゴシック" charset="0"/>
                <a:cs typeface="ＭＳ Ｐゴシック" charset="0"/>
              </a:rPr>
              <a:t> e </a:t>
            </a:r>
            <a:r>
              <a:rPr lang="en-GB" err="1">
                <a:ea typeface="ＭＳ Ｐゴシック" charset="0"/>
                <a:cs typeface="ＭＳ Ｐゴシック" charset="0"/>
              </a:rPr>
              <a:t>potere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ereditario</a:t>
            </a:r>
            <a:r>
              <a:rPr lang="en-GB">
                <a:ea typeface="ＭＳ Ｐゴシック" charset="0"/>
                <a:cs typeface="ＭＳ Ｐゴシック" charset="0"/>
              </a:rPr>
              <a:t> (</a:t>
            </a:r>
            <a:r>
              <a:rPr lang="en-GB" err="1">
                <a:ea typeface="ＭＳ Ｐゴシック" charset="0"/>
                <a:cs typeface="ＭＳ Ｐゴシック" charset="0"/>
              </a:rPr>
              <a:t>prestigio</a:t>
            </a:r>
            <a:r>
              <a:rPr lang="en-GB">
                <a:ea typeface="ＭＳ Ｐゴシック" charset="0"/>
                <a:cs typeface="ＭＳ Ｐゴシック" charset="0"/>
              </a:rPr>
              <a:t>, </a:t>
            </a:r>
            <a:r>
              <a:rPr lang="en-GB" err="1">
                <a:ea typeface="ＭＳ Ｐゴシック" charset="0"/>
                <a:cs typeface="ＭＳ Ｐゴシック" charset="0"/>
              </a:rPr>
              <a:t>sacralità</a:t>
            </a:r>
            <a:r>
              <a:rPr lang="en-GB">
                <a:ea typeface="ＭＳ Ｐゴシック" charset="0"/>
                <a:cs typeface="ＭＳ Ｐゴシック" charset="0"/>
              </a:rPr>
              <a:t>), </a:t>
            </a:r>
            <a:r>
              <a:rPr lang="en-GB" err="1">
                <a:ea typeface="ＭＳ Ｐゴシック" charset="0"/>
                <a:cs typeface="ＭＳ Ｐゴシック" charset="0"/>
              </a:rPr>
              <a:t>cariche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più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stabili</a:t>
            </a:r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23" name="Rectangle 4608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 vert="horz" lIns="90000" tIns="46800" rIns="90000" bIns="46800" rtlCol="0">
            <a:normAutofit/>
          </a:bodyPr>
          <a:lstStyle/>
          <a:p>
            <a:pPr>
              <a:buClr>
                <a:srgbClr val="FFCC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STATO</a:t>
            </a:r>
          </a:p>
        </p:txBody>
      </p:sp>
      <p:sp>
        <p:nvSpPr>
          <p:cNvPr id="46124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 useBgFill="1">
        <p:nvSpPr>
          <p:cNvPr id="46125" name="Rectangle 4609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126" name="Rectangle 3">
            <a:extLst>
              <a:ext uri="{FF2B5EF4-FFF2-40B4-BE49-F238E27FC236}">
                <a16:creationId xmlns:a16="http://schemas.microsoft.com/office/drawing/2014/main" id="{B4C1AECB-89D6-9C96-06B4-F13376177E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352727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3" name="Rectangle 48136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 vert="horz" lIns="90000" tIns="46800" rIns="90000" bIns="46800" rtlCol="0">
            <a:normAutofit/>
          </a:bodyPr>
          <a:lstStyle/>
          <a:p>
            <a:pPr>
              <a:buClr>
                <a:srgbClr val="FFCC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200" b="1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Dinamiche contemporanee</a:t>
            </a:r>
          </a:p>
        </p:txBody>
      </p:sp>
      <p:sp>
        <p:nvSpPr>
          <p:cNvPr id="48144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 useBgFill="1">
        <p:nvSpPr>
          <p:cNvPr id="48145" name="Rectangle 48140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146" name="Rectangle 3">
            <a:extLst>
              <a:ext uri="{FF2B5EF4-FFF2-40B4-BE49-F238E27FC236}">
                <a16:creationId xmlns:a16="http://schemas.microsoft.com/office/drawing/2014/main" id="{928DF85D-BFA9-D506-6686-28DE6DEC6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539001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54274" name="Segnaposto contenuto 3" descr="18kzw8lzmeuakjp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91" r="-20091"/>
          <a:stretch>
            <a:fillRect/>
          </a:stretch>
        </p:blipFill>
        <p:spPr>
          <a:xfrm>
            <a:off x="983432" y="0"/>
            <a:ext cx="10028734" cy="68643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55298" name="Segnaposto contenuto 3" descr="2l9jc4n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07" t="-14725" r="-15900" b="-13942"/>
          <a:stretch>
            <a:fillRect/>
          </a:stretch>
        </p:blipFill>
        <p:spPr>
          <a:xfrm>
            <a:off x="1454943" y="-446369"/>
            <a:ext cx="8756650" cy="6161087"/>
          </a:xfrm>
        </p:spPr>
      </p:pic>
      <p:sp>
        <p:nvSpPr>
          <p:cNvPr id="55299" name="CasellaDiTesto 4"/>
          <p:cNvSpPr txBox="1">
            <a:spLocks noChangeArrowheads="1"/>
          </p:cNvSpPr>
          <p:nvPr/>
        </p:nvSpPr>
        <p:spPr bwMode="auto">
          <a:xfrm>
            <a:off x="4727575" y="6021389"/>
            <a:ext cx="3384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dirty="0">
                <a:hlinkClick r:id="rId4"/>
              </a:rPr>
              <a:t>Anthropocene</a:t>
            </a:r>
            <a:endParaRPr lang="it-IT" sz="1800" dirty="0"/>
          </a:p>
          <a:p>
            <a:pPr eaLnBrk="1" hangingPunct="1"/>
            <a:r>
              <a:rPr lang="it-IT" sz="1800" dirty="0">
                <a:hlinkClick r:id="rId5"/>
              </a:rPr>
              <a:t>VIDEO</a:t>
            </a:r>
            <a:endParaRPr lang="it-IT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magine 1" descr="181129258-c6db8507-1e91-4239-8e25-8ab7910a14c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333376"/>
            <a:ext cx="53562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CasellaDiTesto 2"/>
          <p:cNvSpPr txBox="1">
            <a:spLocks noChangeArrowheads="1"/>
          </p:cNvSpPr>
          <p:nvPr/>
        </p:nvSpPr>
        <p:spPr bwMode="auto">
          <a:xfrm>
            <a:off x="2143126" y="1835150"/>
            <a:ext cx="3032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Beni</a:t>
            </a:r>
          </a:p>
        </p:txBody>
      </p:sp>
      <p:sp>
        <p:nvSpPr>
          <p:cNvPr id="17411" name="CasellaDiTesto 3"/>
          <p:cNvSpPr txBox="1">
            <a:spLocks noChangeArrowheads="1"/>
          </p:cNvSpPr>
          <p:nvPr/>
        </p:nvSpPr>
        <p:spPr bwMode="auto">
          <a:xfrm>
            <a:off x="9655176" y="1835151"/>
            <a:ext cx="3349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Prodot</a:t>
            </a:r>
          </a:p>
          <a:p>
            <a:pPr eaLnBrk="1" hangingPunct="1"/>
            <a:r>
              <a:rPr lang="it-IT" sz="1800"/>
              <a:t>t</a:t>
            </a:r>
          </a:p>
          <a:p>
            <a:pPr eaLnBrk="1" hangingPunct="1"/>
            <a:r>
              <a:rPr lang="it-IT" sz="1800"/>
              <a:t>i</a:t>
            </a:r>
          </a:p>
        </p:txBody>
      </p:sp>
      <p:sp>
        <p:nvSpPr>
          <p:cNvPr id="17412" name="CasellaDiTesto 4"/>
          <p:cNvSpPr txBox="1">
            <a:spLocks noChangeArrowheads="1"/>
          </p:cNvSpPr>
          <p:nvPr/>
        </p:nvSpPr>
        <p:spPr bwMode="auto">
          <a:xfrm>
            <a:off x="4302125" y="6397625"/>
            <a:ext cx="5113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Oggetti come AGENTI con intenzionalità</a:t>
            </a:r>
          </a:p>
        </p:txBody>
      </p:sp>
      <p:pic>
        <p:nvPicPr>
          <p:cNvPr id="17413" name="Immagine 5" descr="417dC-J121L._SY344_BO1,204,203,2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4" y="333376"/>
            <a:ext cx="3611271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462" name="Rectangle 60461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Karl Polany</a:t>
            </a:r>
          </a:p>
        </p:txBody>
      </p:sp>
      <p:sp>
        <p:nvSpPr>
          <p:cNvPr id="60464" name="Rectangle 60463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Ricerche di </a:t>
            </a:r>
            <a:r>
              <a:rPr lang="it-IT" dirty="0" err="1">
                <a:latin typeface="Verdana" charset="0"/>
                <a:ea typeface="ＭＳ Ｐゴシック" charset="0"/>
                <a:cs typeface="ＭＳ Ｐゴシック" charset="0"/>
              </a:rPr>
              <a:t>Malinowski</a:t>
            </a: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, </a:t>
            </a:r>
            <a:r>
              <a:rPr lang="it-IT" dirty="0" err="1">
                <a:latin typeface="Verdana" charset="0"/>
                <a:ea typeface="ＭＳ Ｐゴシック" charset="0"/>
                <a:cs typeface="ＭＳ Ｐゴシック" charset="0"/>
              </a:rPr>
              <a:t>Boas</a:t>
            </a: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, </a:t>
            </a:r>
            <a:r>
              <a:rPr lang="it-IT" dirty="0" err="1">
                <a:latin typeface="Verdana" charset="0"/>
                <a:ea typeface="ＭＳ Ｐゴシック" charset="0"/>
                <a:cs typeface="ＭＳ Ｐゴシック" charset="0"/>
              </a:rPr>
              <a:t>Mauss</a:t>
            </a:r>
            <a:endParaRPr lang="it-IT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Dono come dimensione della reciprocità</a:t>
            </a:r>
          </a:p>
          <a:p>
            <a:pPr eaLnBrk="1" hangingPunct="1">
              <a:defRPr/>
            </a:pPr>
            <a:r>
              <a:rPr lang="it-IT" dirty="0" err="1">
                <a:latin typeface="Verdana" charset="0"/>
                <a:ea typeface="ＭＳ Ｐゴシック" charset="0"/>
                <a:cs typeface="ＭＳ Ｐゴシック" charset="0"/>
              </a:rPr>
              <a:t>Hau</a:t>
            </a: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 = spirito dell’oggetto donato</a:t>
            </a:r>
          </a:p>
          <a:p>
            <a:pPr eaLnBrk="1" hangingPunct="1">
              <a:defRPr/>
            </a:pP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Economia = rapporto concreto degli esseri umani con la NATURA  e suoi simili</a:t>
            </a:r>
          </a:p>
        </p:txBody>
      </p:sp>
      <p:pic>
        <p:nvPicPr>
          <p:cNvPr id="60421" name="Picture 60420" descr="Le formule chimiche sono scritte sul foglio">
            <a:extLst>
              <a:ext uri="{FF2B5EF4-FFF2-40B4-BE49-F238E27FC236}">
                <a16:creationId xmlns:a16="http://schemas.microsoft.com/office/drawing/2014/main" id="{76E5FD96-23DA-8F52-5B3C-8C4E1D585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15" r="39071"/>
          <a:stretch/>
        </p:blipFill>
        <p:spPr>
          <a:xfrm>
            <a:off x="7054462" y="640080"/>
            <a:ext cx="2083739" cy="5252773"/>
          </a:xfrm>
          <a:prstGeom prst="rect">
            <a:avLst/>
          </a:prstGeom>
        </p:spPr>
      </p:pic>
      <p:sp>
        <p:nvSpPr>
          <p:cNvPr id="60466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3079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 vert="horz" lIns="90000" tIns="46800" rIns="90000" bIns="46800" rtlCol="0">
            <a:normAutofit/>
          </a:bodyPr>
          <a:lstStyle/>
          <a:p>
            <a:pPr>
              <a:buClr>
                <a:srgbClr val="FFCC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0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ECONOMIA POLITICA</a:t>
            </a:r>
          </a:p>
        </p:txBody>
      </p:sp>
      <p:sp>
        <p:nvSpPr>
          <p:cNvPr id="3087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 useBgFill="1">
        <p:nvSpPr>
          <p:cNvPr id="3088" name="Rectangle 3083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89" name="Rectangle 2">
            <a:extLst>
              <a:ext uri="{FF2B5EF4-FFF2-40B4-BE49-F238E27FC236}">
                <a16:creationId xmlns:a16="http://schemas.microsoft.com/office/drawing/2014/main" id="{461CCAD7-5B79-B10F-5A16-C1E30F72EA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910998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Potere?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F746F6B-184C-93AD-8946-7DA191A4D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Riunione del G7 sull'Ucraina, 24 marzo 2022 - Consilium">
            <a:extLst>
              <a:ext uri="{FF2B5EF4-FFF2-40B4-BE49-F238E27FC236}">
                <a16:creationId xmlns:a16="http://schemas.microsoft.com/office/drawing/2014/main" id="{943209B0-8C90-9E4C-5630-FF2BCFF25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55" y="1834734"/>
            <a:ext cx="9599075" cy="502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801" name="Rectangle 33800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3803" name="Group 33802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33804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05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06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07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08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09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10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11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12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13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14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15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3817" name="Group 33816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33818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19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20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21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22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23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24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25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26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27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28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29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 vert="horz" lIns="0" tIns="0" rIns="0" bIns="0" rtlCol="0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>
                <a:latin typeface="Arial" charset="0"/>
                <a:ea typeface="ＭＳ Ｐゴシック" charset="0"/>
                <a:cs typeface="ＭＳ Ｐゴシック" charset="0"/>
              </a:rPr>
              <a:t>Potere</a:t>
            </a:r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31" name="Rectangle 33830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3833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pic>
        <p:nvPicPr>
          <p:cNvPr id="33797" name="Picture 33796" descr="Scacco matto in una partita a scacchi">
            <a:extLst>
              <a:ext uri="{FF2B5EF4-FFF2-40B4-BE49-F238E27FC236}">
                <a16:creationId xmlns:a16="http://schemas.microsoft.com/office/drawing/2014/main" id="{6FD04F49-F3C5-AC2E-23CE-0FB206A43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47" r="25460" b="1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 vert="horz" lIns="0" tIns="0" rIns="0" bIns="0" rtlCol="0">
            <a:normAutofit/>
          </a:bodyPr>
          <a:lstStyle/>
          <a:p>
            <a:pPr marL="428625" indent="-3238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Hobbes, Rousseau, De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Maistre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, Marx</a:t>
            </a:r>
            <a:endParaRPr lang="en-GB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ja-JP" altLang="en-GB">
                <a:latin typeface="Verdana" charset="0"/>
                <a:ea typeface="ＭＳ Ｐゴシック" charset="0"/>
                <a:cs typeface="ＭＳ Ｐゴシック" charset="0"/>
              </a:rPr>
              <a:t>“</a:t>
            </a:r>
            <a:r>
              <a:rPr lang="en-GB">
                <a:latin typeface="Verdana" charset="0"/>
                <a:ea typeface="ＭＳ Ｐゴシック" charset="0"/>
                <a:cs typeface="ＭＳ Ｐゴシック" charset="0"/>
              </a:rPr>
              <a:t>Il </a:t>
            </a:r>
            <a:r>
              <a:rPr lang="en-GB" err="1">
                <a:latin typeface="Verdana" charset="0"/>
                <a:ea typeface="ＭＳ Ｐゴシック" charset="0"/>
                <a:cs typeface="ＭＳ Ｐゴシック" charset="0"/>
              </a:rPr>
              <a:t>potere</a:t>
            </a:r>
            <a:r>
              <a:rPr lang="en-GB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latin typeface="Verdana" charset="0"/>
                <a:ea typeface="ＭＳ Ｐゴシック" charset="0"/>
                <a:cs typeface="ＭＳ Ｐゴシック" charset="0"/>
              </a:rPr>
              <a:t>è</a:t>
            </a:r>
            <a:r>
              <a:rPr lang="en-GB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latin typeface="Verdana" charset="0"/>
                <a:ea typeface="ＭＳ Ｐゴシック" charset="0"/>
                <a:cs typeface="ＭＳ Ｐゴシック" charset="0"/>
              </a:rPr>
              <a:t>ovunque</a:t>
            </a:r>
            <a:r>
              <a:rPr lang="ja-JP" altLang="en-GB">
                <a:latin typeface="Verdana" charset="0"/>
                <a:ea typeface="ＭＳ Ｐゴシック" charset="0"/>
                <a:cs typeface="ＭＳ Ｐゴシック" charset="0"/>
              </a:rPr>
              <a:t>”</a:t>
            </a:r>
            <a:r>
              <a:rPr lang="en-GB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(Foucault). </a:t>
            </a:r>
            <a:endParaRPr lang="en-GB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104775" indent="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	carattere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pervasivo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,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inscritto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nei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'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discorsi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’, </a:t>
            </a:r>
            <a:endParaRPr lang="en-GB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104775" indent="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	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nelle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relazioni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e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rappresentazioni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. </a:t>
            </a:r>
            <a:endParaRPr lang="en-GB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Potere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≠ </a:t>
            </a:r>
            <a:r>
              <a:rPr lang="en-GB" dirty="0" err="1">
                <a:latin typeface="Arial" charset="0"/>
                <a:ea typeface="ＭＳ Ｐゴシック" charset="0"/>
                <a:cs typeface="Arial" charset="0"/>
              </a:rPr>
              <a:t>essenza</a:t>
            </a: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, INCORPORATO, </a:t>
            </a:r>
            <a:endParaRPr lang="en-GB">
              <a:latin typeface="Arial" charset="0"/>
              <a:ea typeface="ＭＳ Ｐゴシック" charset="0"/>
              <a:cs typeface="Arial" charset="0"/>
            </a:endParaRPr>
          </a:p>
          <a:p>
            <a:pPr marL="104775" indent="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	non </a:t>
            </a:r>
            <a:r>
              <a:rPr lang="en-GB" dirty="0" err="1">
                <a:latin typeface="Arial" charset="0"/>
                <a:ea typeface="ＭＳ Ｐゴシック" charset="0"/>
                <a:cs typeface="Arial" charset="0"/>
              </a:rPr>
              <a:t>incarnato</a:t>
            </a: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GB" dirty="0" err="1">
                <a:latin typeface="Arial" charset="0"/>
                <a:ea typeface="ＭＳ Ｐゴシック" charset="0"/>
                <a:cs typeface="Arial" charset="0"/>
              </a:rPr>
              <a:t>nelle</a:t>
            </a: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GB" dirty="0" err="1">
                <a:latin typeface="Arial" charset="0"/>
                <a:ea typeface="ＭＳ Ｐゴシック" charset="0"/>
                <a:cs typeface="Arial" charset="0"/>
              </a:rPr>
              <a:t>istituzioni</a:t>
            </a: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 (</a:t>
            </a:r>
            <a:r>
              <a:rPr lang="en-GB" dirty="0" err="1">
                <a:latin typeface="Arial" charset="0"/>
                <a:ea typeface="ＭＳ Ｐゴシック" charset="0"/>
                <a:cs typeface="Arial" charset="0"/>
              </a:rPr>
              <a:t>cfr</a:t>
            </a: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. Weber)</a:t>
            </a:r>
            <a:endParaRPr lang="en-GB">
              <a:latin typeface="Arial" charset="0"/>
              <a:ea typeface="ＭＳ Ｐゴシック" charset="0"/>
              <a:cs typeface="Arial" charset="0"/>
            </a:endParaRPr>
          </a:p>
          <a:p>
            <a:pPr marL="428625" indent="-3238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>
    <p:sndAc>
      <p:stSnd>
        <p:snd r:embed="rId3" name="FOT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Panopticon</a:t>
            </a:r>
          </a:p>
        </p:txBody>
      </p:sp>
      <p:pic>
        <p:nvPicPr>
          <p:cNvPr id="28674" name="Segnaposto contenuto 3" descr="real-panoptic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8" y="1264555"/>
            <a:ext cx="6411619" cy="542521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>
                <a:latin typeface="Arial" charset="0"/>
                <a:ea typeface="ＭＳ Ｐゴシック" charset="0"/>
                <a:cs typeface="ＭＳ Ｐゴシック" charset="0"/>
              </a:rPr>
              <a:t>Prospettiva processuale</a:t>
            </a:r>
            <a:br>
              <a:rPr lang="en-GB" sz="4000">
                <a:latin typeface="Arial" charset="0"/>
                <a:ea typeface="ＭＳ Ｐゴシック" charset="0"/>
                <a:cs typeface="ＭＳ Ｐゴシック" charset="0"/>
              </a:rPr>
            </a:br>
            <a:endParaRPr lang="it-IT" sz="4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8373" name="Rectangle 3">
            <a:extLst>
              <a:ext uri="{FF2B5EF4-FFF2-40B4-BE49-F238E27FC236}">
                <a16:creationId xmlns:a16="http://schemas.microsoft.com/office/drawing/2014/main" id="{0B514243-E8D1-C8CB-3320-07F0546E7D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55917" y="2132857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{D23C9322-182F-8E4D-ABB9-347FC57820EA}tf10001069</Template>
  <TotalTime>11</TotalTime>
  <Words>470</Words>
  <Application>Microsoft Macintosh PowerPoint</Application>
  <PresentationFormat>Widescreen</PresentationFormat>
  <Paragraphs>113</Paragraphs>
  <Slides>25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Comic Sans MS</vt:lpstr>
      <vt:lpstr>Verdana</vt:lpstr>
      <vt:lpstr>Wingdings</vt:lpstr>
      <vt:lpstr>Wingdings 3</vt:lpstr>
      <vt:lpstr>Filo</vt:lpstr>
      <vt:lpstr>Risorse e potere</vt:lpstr>
      <vt:lpstr>Risorse</vt:lpstr>
      <vt:lpstr>Presentazione standard di PowerPoint</vt:lpstr>
      <vt:lpstr>Karl Polany</vt:lpstr>
      <vt:lpstr>ECONOMIA POLITICA</vt:lpstr>
      <vt:lpstr>Potere?</vt:lpstr>
      <vt:lpstr>Potere</vt:lpstr>
      <vt:lpstr>Panopticon</vt:lpstr>
      <vt:lpstr>Prospettiva processuale </vt:lpstr>
      <vt:lpstr>Presentazione standard di PowerPoint</vt:lpstr>
      <vt:lpstr>Presentazione standard di PowerPoint</vt:lpstr>
      <vt:lpstr>Presentazione standard di PowerPoint</vt:lpstr>
      <vt:lpstr>SISTEMI  POLITICI</vt:lpstr>
      <vt:lpstr>banda</vt:lpstr>
      <vt:lpstr>Società ‘tribali’</vt:lpstr>
      <vt:lpstr>Presentazione standard di PowerPoint</vt:lpstr>
      <vt:lpstr>Presentazione standard di PowerPoint</vt:lpstr>
      <vt:lpstr>SOCIETÀ SEGMENTARIE</vt:lpstr>
      <vt:lpstr>Presentazione standard di PowerPoint</vt:lpstr>
      <vt:lpstr>“Big Man”</vt:lpstr>
      <vt:lpstr>Potentati chieftainship, chefferie</vt:lpstr>
      <vt:lpstr>STATO</vt:lpstr>
      <vt:lpstr>Dinamiche contemporanee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Risorse e potere</dc:title>
  <dc:creator>ALTIN ROBERTA</dc:creator>
  <cp:lastModifiedBy>ALTIN ROBERTA</cp:lastModifiedBy>
  <cp:revision>3</cp:revision>
  <dcterms:created xsi:type="dcterms:W3CDTF">2023-11-14T09:43:55Z</dcterms:created>
  <dcterms:modified xsi:type="dcterms:W3CDTF">2023-11-27T14:23:01Z</dcterms:modified>
</cp:coreProperties>
</file>