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256" r:id="rId5"/>
    <p:sldId id="363" r:id="rId6"/>
    <p:sldId id="271" r:id="rId7"/>
    <p:sldId id="344" r:id="rId8"/>
    <p:sldId id="259" r:id="rId9"/>
    <p:sldId id="262" r:id="rId10"/>
    <p:sldId id="264" r:id="rId11"/>
    <p:sldId id="263" r:id="rId12"/>
    <p:sldId id="265" r:id="rId13"/>
    <p:sldId id="266" r:id="rId14"/>
    <p:sldId id="267" r:id="rId15"/>
    <p:sldId id="346" r:id="rId16"/>
    <p:sldId id="260" r:id="rId17"/>
    <p:sldId id="261" r:id="rId18"/>
    <p:sldId id="268" r:id="rId19"/>
    <p:sldId id="361" r:id="rId20"/>
    <p:sldId id="362" r:id="rId21"/>
    <p:sldId id="345" r:id="rId22"/>
    <p:sldId id="348" r:id="rId23"/>
    <p:sldId id="349" r:id="rId24"/>
    <p:sldId id="350" r:id="rId25"/>
    <p:sldId id="269" r:id="rId26"/>
    <p:sldId id="270" r:id="rId27"/>
    <p:sldId id="347" r:id="rId28"/>
    <p:sldId id="351" r:id="rId29"/>
    <p:sldId id="353" r:id="rId30"/>
    <p:sldId id="355" r:id="rId31"/>
    <p:sldId id="356" r:id="rId32"/>
    <p:sldId id="359" r:id="rId33"/>
    <p:sldId id="360" r:id="rId34"/>
    <p:sldId id="357" r:id="rId35"/>
    <p:sldId id="365" r:id="rId36"/>
    <p:sldId id="364" r:id="rId37"/>
    <p:sldId id="358" r:id="rId3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4E80C-7F5C-A8FE-162D-F89B4FE7AA94}" v="235" dt="2023-11-21T16:11:06.877"/>
    <p1510:client id="{7ECD83BB-83E4-FEF7-6325-F96A68BE4309}" v="32" dt="2023-11-21T16:06:50.860"/>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TILE PAOLA" userId="S::18977@ds.units.it::4cf67f8e-4c40-40c8-b471-a15cdf7b983c" providerId="AD" clId="Web-{08E4E80C-7F5C-A8FE-162D-F89B4FE7AA94}"/>
    <pc:docChg chg="addSld modSld">
      <pc:chgData name="GENTILE PAOLA" userId="S::18977@ds.units.it::4cf67f8e-4c40-40c8-b471-a15cdf7b983c" providerId="AD" clId="Web-{08E4E80C-7F5C-A8FE-162D-F89B4FE7AA94}" dt="2023-11-21T16:11:04.268" v="233" actId="20577"/>
      <pc:docMkLst>
        <pc:docMk/>
      </pc:docMkLst>
      <pc:sldChg chg="modSp">
        <pc:chgData name="GENTILE PAOLA" userId="S::18977@ds.units.it::4cf67f8e-4c40-40c8-b471-a15cdf7b983c" providerId="AD" clId="Web-{08E4E80C-7F5C-A8FE-162D-F89B4FE7AA94}" dt="2023-11-21T16:11:04.268" v="233" actId="20577"/>
        <pc:sldMkLst>
          <pc:docMk/>
          <pc:sldMk cId="3841673648" sldId="357"/>
        </pc:sldMkLst>
        <pc:spChg chg="mod">
          <ac:chgData name="GENTILE PAOLA" userId="S::18977@ds.units.it::4cf67f8e-4c40-40c8-b471-a15cdf7b983c" providerId="AD" clId="Web-{08E4E80C-7F5C-A8FE-162D-F89B4FE7AA94}" dt="2023-11-21T16:11:04.268" v="233" actId="20577"/>
          <ac:spMkLst>
            <pc:docMk/>
            <pc:sldMk cId="3841673648" sldId="357"/>
            <ac:spMk id="3" creationId="{A0BA7EE9-ECDA-44E0-9618-85393572AEBD}"/>
          </ac:spMkLst>
        </pc:spChg>
      </pc:sldChg>
      <pc:sldChg chg="modSp">
        <pc:chgData name="GENTILE PAOLA" userId="S::18977@ds.units.it::4cf67f8e-4c40-40c8-b471-a15cdf7b983c" providerId="AD" clId="Web-{08E4E80C-7F5C-A8FE-162D-F89B4FE7AA94}" dt="2023-11-21T16:08:18.466" v="36" actId="20577"/>
        <pc:sldMkLst>
          <pc:docMk/>
          <pc:sldMk cId="3476919563" sldId="360"/>
        </pc:sldMkLst>
        <pc:spChg chg="mod">
          <ac:chgData name="GENTILE PAOLA" userId="S::18977@ds.units.it::4cf67f8e-4c40-40c8-b471-a15cdf7b983c" providerId="AD" clId="Web-{08E4E80C-7F5C-A8FE-162D-F89B4FE7AA94}" dt="2023-11-21T16:08:18.466" v="36" actId="20577"/>
          <ac:spMkLst>
            <pc:docMk/>
            <pc:sldMk cId="3476919563" sldId="360"/>
            <ac:spMk id="3" creationId="{00000000-0000-0000-0000-000000000000}"/>
          </ac:spMkLst>
        </pc:spChg>
      </pc:sldChg>
      <pc:sldChg chg="modSp new">
        <pc:chgData name="GENTILE PAOLA" userId="S::18977@ds.units.it::4cf67f8e-4c40-40c8-b471-a15cdf7b983c" providerId="AD" clId="Web-{08E4E80C-7F5C-A8FE-162D-F89B4FE7AA94}" dt="2023-11-21T16:08:56.452" v="43" actId="20577"/>
        <pc:sldMkLst>
          <pc:docMk/>
          <pc:sldMk cId="3059124768" sldId="364"/>
        </pc:sldMkLst>
        <pc:spChg chg="mod">
          <ac:chgData name="GENTILE PAOLA" userId="S::18977@ds.units.it::4cf67f8e-4c40-40c8-b471-a15cdf7b983c" providerId="AD" clId="Web-{08E4E80C-7F5C-A8FE-162D-F89B4FE7AA94}" dt="2023-11-21T16:08:56.030" v="42" actId="20577"/>
          <ac:spMkLst>
            <pc:docMk/>
            <pc:sldMk cId="3059124768" sldId="364"/>
            <ac:spMk id="2" creationId="{C8FA648E-4F9C-D765-C369-F1777C1369B4}"/>
          </ac:spMkLst>
        </pc:spChg>
        <pc:spChg chg="mod">
          <ac:chgData name="GENTILE PAOLA" userId="S::18977@ds.units.it::4cf67f8e-4c40-40c8-b471-a15cdf7b983c" providerId="AD" clId="Web-{08E4E80C-7F5C-A8FE-162D-F89B4FE7AA94}" dt="2023-11-21T16:08:56.452" v="43" actId="20577"/>
          <ac:spMkLst>
            <pc:docMk/>
            <pc:sldMk cId="3059124768" sldId="364"/>
            <ac:spMk id="3" creationId="{E1005860-EF8E-0561-6834-0D7EFEAABADF}"/>
          </ac:spMkLst>
        </pc:spChg>
      </pc:sldChg>
      <pc:sldChg chg="modSp new">
        <pc:chgData name="GENTILE PAOLA" userId="S::18977@ds.units.it::4cf67f8e-4c40-40c8-b471-a15cdf7b983c" providerId="AD" clId="Web-{08E4E80C-7F5C-A8FE-162D-F89B4FE7AA94}" dt="2023-11-21T16:10:28.876" v="219" actId="20577"/>
        <pc:sldMkLst>
          <pc:docMk/>
          <pc:sldMk cId="3783425711" sldId="365"/>
        </pc:sldMkLst>
        <pc:spChg chg="mod">
          <ac:chgData name="GENTILE PAOLA" userId="S::18977@ds.units.it::4cf67f8e-4c40-40c8-b471-a15cdf7b983c" providerId="AD" clId="Web-{08E4E80C-7F5C-A8FE-162D-F89B4FE7AA94}" dt="2023-11-21T16:09:06.530" v="46" actId="20577"/>
          <ac:spMkLst>
            <pc:docMk/>
            <pc:sldMk cId="3783425711" sldId="365"/>
            <ac:spMk id="2" creationId="{8F0880B5-D1F9-5727-A7E1-191EF9DA0BB2}"/>
          </ac:spMkLst>
        </pc:spChg>
        <pc:spChg chg="mod">
          <ac:chgData name="GENTILE PAOLA" userId="S::18977@ds.units.it::4cf67f8e-4c40-40c8-b471-a15cdf7b983c" providerId="AD" clId="Web-{08E4E80C-7F5C-A8FE-162D-F89B4FE7AA94}" dt="2023-11-21T16:10:28.876" v="219" actId="20577"/>
          <ac:spMkLst>
            <pc:docMk/>
            <pc:sldMk cId="3783425711" sldId="365"/>
            <ac:spMk id="3" creationId="{2464B500-3758-8B85-0C27-C52A2BE7A20A}"/>
          </ac:spMkLst>
        </pc:spChg>
      </pc:sldChg>
    </pc:docChg>
  </pc:docChgLst>
  <pc:docChgLst>
    <pc:chgData name="GENTILE PAOLA" userId="S::18977@ds.units.it::4cf67f8e-4c40-40c8-b471-a15cdf7b983c" providerId="AD" clId="Web-{7ECD83BB-83E4-FEF7-6325-F96A68BE4309}"/>
    <pc:docChg chg="addSld modSld">
      <pc:chgData name="GENTILE PAOLA" userId="S::18977@ds.units.it::4cf67f8e-4c40-40c8-b471-a15cdf7b983c" providerId="AD" clId="Web-{7ECD83BB-83E4-FEF7-6325-F96A68BE4309}" dt="2023-11-21T16:06:46.844" v="29" actId="20577"/>
      <pc:docMkLst>
        <pc:docMk/>
      </pc:docMkLst>
      <pc:sldChg chg="modSp new">
        <pc:chgData name="GENTILE PAOLA" userId="S::18977@ds.units.it::4cf67f8e-4c40-40c8-b471-a15cdf7b983c" providerId="AD" clId="Web-{7ECD83BB-83E4-FEF7-6325-F96A68BE4309}" dt="2023-11-21T16:06:46.844" v="29" actId="20577"/>
        <pc:sldMkLst>
          <pc:docMk/>
          <pc:sldMk cId="1079854029" sldId="363"/>
        </pc:sldMkLst>
        <pc:spChg chg="mod">
          <ac:chgData name="GENTILE PAOLA" userId="S::18977@ds.units.it::4cf67f8e-4c40-40c8-b471-a15cdf7b983c" providerId="AD" clId="Web-{7ECD83BB-83E4-FEF7-6325-F96A68BE4309}" dt="2023-11-21T16:06:40.234" v="15" actId="20577"/>
          <ac:spMkLst>
            <pc:docMk/>
            <pc:sldMk cId="1079854029" sldId="363"/>
            <ac:spMk id="2" creationId="{4D5CE2D8-94B3-81A2-13D0-0768968FFB07}"/>
          </ac:spMkLst>
        </pc:spChg>
        <pc:spChg chg="mod">
          <ac:chgData name="GENTILE PAOLA" userId="S::18977@ds.units.it::4cf67f8e-4c40-40c8-b471-a15cdf7b983c" providerId="AD" clId="Web-{7ECD83BB-83E4-FEF7-6325-F96A68BE4309}" dt="2023-11-21T16:06:46.844" v="29" actId="20577"/>
          <ac:spMkLst>
            <pc:docMk/>
            <pc:sldMk cId="1079854029" sldId="363"/>
            <ac:spMk id="3" creationId="{B2B0FE48-FAD8-D103-3ECC-7B49AAAAD20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44FFC-AA19-456E-8754-B0BD6F04AB63}"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5940F8BF-006F-4C04-A4BB-D31EB8F157C3}">
      <dgm:prSet/>
      <dgm:spPr/>
      <dgm:t>
        <a:bodyPr/>
        <a:lstStyle/>
        <a:p>
          <a:r>
            <a:rPr lang="it-IT" b="1" i="0" dirty="0" err="1"/>
            <a:t>Praten</a:t>
          </a:r>
          <a:r>
            <a:rPr lang="it-IT" b="1" i="0" dirty="0"/>
            <a:t> (</a:t>
          </a:r>
          <a:r>
            <a:rPr lang="it-IT" b="1" i="0" dirty="0" err="1"/>
            <a:t>pra</a:t>
          </a:r>
          <a:r>
            <a:rPr lang="it-IT" b="1" i="0" dirty="0"/>
            <a:t> – </a:t>
          </a:r>
          <a:r>
            <a:rPr lang="it-IT" b="1" i="0" dirty="0" err="1"/>
            <a:t>ten</a:t>
          </a:r>
          <a:r>
            <a:rPr lang="it-IT" b="1" i="0" dirty="0"/>
            <a:t>) </a:t>
          </a:r>
          <a:endParaRPr lang="en-US" dirty="0"/>
        </a:p>
      </dgm:t>
    </dgm:pt>
    <dgm:pt modelId="{1A9BF3E0-FE41-4DE9-AD80-D56FD321B7F8}" type="parTrans" cxnId="{2F47EB61-029B-408F-8E11-18405AC2D027}">
      <dgm:prSet/>
      <dgm:spPr/>
      <dgm:t>
        <a:bodyPr/>
        <a:lstStyle/>
        <a:p>
          <a:endParaRPr lang="en-US"/>
        </a:p>
      </dgm:t>
    </dgm:pt>
    <dgm:pt modelId="{C6901209-5C7D-440B-984F-7D6E462B257B}" type="sibTrans" cxnId="{2F47EB61-029B-408F-8E11-18405AC2D027}">
      <dgm:prSet/>
      <dgm:spPr/>
      <dgm:t>
        <a:bodyPr/>
        <a:lstStyle/>
        <a:p>
          <a:endParaRPr lang="en-US"/>
        </a:p>
      </dgm:t>
    </dgm:pt>
    <dgm:pt modelId="{DC4B8548-0D00-45C5-B853-27435A7E4736}">
      <dgm:prSet/>
      <dgm:spPr/>
      <dgm:t>
        <a:bodyPr/>
        <a:lstStyle/>
        <a:p>
          <a:r>
            <a:rPr lang="it-IT" b="0" i="0" dirty="0" err="1"/>
            <a:t>Ik</a:t>
          </a:r>
          <a:r>
            <a:rPr lang="it-IT" b="0" i="0" dirty="0"/>
            <a:t> </a:t>
          </a:r>
          <a:r>
            <a:rPr lang="it-IT" b="0" i="0" dirty="0" err="1"/>
            <a:t>pr</a:t>
          </a:r>
          <a:r>
            <a:rPr lang="it-IT" b="1" i="0" dirty="0" err="1"/>
            <a:t>aa</a:t>
          </a:r>
          <a:r>
            <a:rPr lang="it-IT" b="0" i="0" dirty="0" err="1"/>
            <a:t>tte</a:t>
          </a:r>
          <a:endParaRPr lang="en-US" dirty="0"/>
        </a:p>
      </dgm:t>
    </dgm:pt>
    <dgm:pt modelId="{BCC0532F-FDBB-4167-ABC9-6D14AE5CE33B}" type="parTrans" cxnId="{39605DF3-9457-4770-BF9F-A6C5C3FDB62D}">
      <dgm:prSet/>
      <dgm:spPr/>
      <dgm:t>
        <a:bodyPr/>
        <a:lstStyle/>
        <a:p>
          <a:endParaRPr lang="en-US"/>
        </a:p>
      </dgm:t>
    </dgm:pt>
    <dgm:pt modelId="{FDB97016-51C6-4E48-B31E-B55DC425424B}" type="sibTrans" cxnId="{39605DF3-9457-4770-BF9F-A6C5C3FDB62D}">
      <dgm:prSet/>
      <dgm:spPr/>
      <dgm:t>
        <a:bodyPr/>
        <a:lstStyle/>
        <a:p>
          <a:endParaRPr lang="en-US"/>
        </a:p>
      </dgm:t>
    </dgm:pt>
    <dgm:pt modelId="{5D2B8351-29D6-4C97-9EFB-E9E62240CAA1}">
      <dgm:prSet/>
      <dgm:spPr/>
      <dgm:t>
        <a:bodyPr/>
        <a:lstStyle/>
        <a:p>
          <a:r>
            <a:rPr lang="it-IT" b="0" i="0"/>
            <a:t>Jij/je praatte</a:t>
          </a:r>
          <a:endParaRPr lang="en-US"/>
        </a:p>
      </dgm:t>
    </dgm:pt>
    <dgm:pt modelId="{58BADA1D-0434-4C33-86D0-F3C932963592}" type="parTrans" cxnId="{9F92E7DA-F0CE-4AD2-BDC2-E686EAB6DEF2}">
      <dgm:prSet/>
      <dgm:spPr/>
      <dgm:t>
        <a:bodyPr/>
        <a:lstStyle/>
        <a:p>
          <a:endParaRPr lang="en-US"/>
        </a:p>
      </dgm:t>
    </dgm:pt>
    <dgm:pt modelId="{5DC326EC-6EFB-429E-A5EA-CD7F979029A7}" type="sibTrans" cxnId="{9F92E7DA-F0CE-4AD2-BDC2-E686EAB6DEF2}">
      <dgm:prSet/>
      <dgm:spPr/>
      <dgm:t>
        <a:bodyPr/>
        <a:lstStyle/>
        <a:p>
          <a:endParaRPr lang="en-US"/>
        </a:p>
      </dgm:t>
    </dgm:pt>
    <dgm:pt modelId="{CBD74FEE-B806-40FC-87A2-B03276830D4B}">
      <dgm:prSet/>
      <dgm:spPr/>
      <dgm:t>
        <a:bodyPr/>
        <a:lstStyle/>
        <a:p>
          <a:r>
            <a:rPr lang="it-IT" b="0" i="0"/>
            <a:t>Hij/zij/het praatte</a:t>
          </a:r>
          <a:endParaRPr lang="en-US"/>
        </a:p>
      </dgm:t>
    </dgm:pt>
    <dgm:pt modelId="{AAF7D76D-7E70-448A-B227-23152957BCFA}" type="parTrans" cxnId="{52242780-F662-47EF-9972-B0E2F08E6AC2}">
      <dgm:prSet/>
      <dgm:spPr/>
      <dgm:t>
        <a:bodyPr/>
        <a:lstStyle/>
        <a:p>
          <a:endParaRPr lang="en-US"/>
        </a:p>
      </dgm:t>
    </dgm:pt>
    <dgm:pt modelId="{A6BB3B1E-5654-47C9-BC95-F205B2DF23E0}" type="sibTrans" cxnId="{52242780-F662-47EF-9972-B0E2F08E6AC2}">
      <dgm:prSet/>
      <dgm:spPr/>
      <dgm:t>
        <a:bodyPr/>
        <a:lstStyle/>
        <a:p>
          <a:endParaRPr lang="en-US"/>
        </a:p>
      </dgm:t>
    </dgm:pt>
    <dgm:pt modelId="{C8286245-9913-4E15-AEB6-D7AA43408C0E}">
      <dgm:prSet/>
      <dgm:spPr/>
      <dgm:t>
        <a:bodyPr/>
        <a:lstStyle/>
        <a:p>
          <a:r>
            <a:rPr lang="it-IT" b="0" i="0"/>
            <a:t>Wij praatten</a:t>
          </a:r>
          <a:endParaRPr lang="en-US"/>
        </a:p>
      </dgm:t>
    </dgm:pt>
    <dgm:pt modelId="{70BDD4C3-6844-4831-88FC-9BA7438CED27}" type="parTrans" cxnId="{7D237B78-54EB-4D25-937E-59055A179040}">
      <dgm:prSet/>
      <dgm:spPr/>
      <dgm:t>
        <a:bodyPr/>
        <a:lstStyle/>
        <a:p>
          <a:endParaRPr lang="en-US"/>
        </a:p>
      </dgm:t>
    </dgm:pt>
    <dgm:pt modelId="{3700CC69-1716-4E84-BDED-BE607EE81D39}" type="sibTrans" cxnId="{7D237B78-54EB-4D25-937E-59055A179040}">
      <dgm:prSet/>
      <dgm:spPr/>
      <dgm:t>
        <a:bodyPr/>
        <a:lstStyle/>
        <a:p>
          <a:endParaRPr lang="en-US"/>
        </a:p>
      </dgm:t>
    </dgm:pt>
    <dgm:pt modelId="{A04D17A3-50CC-4199-86B6-7AF192602CF1}">
      <dgm:prSet/>
      <dgm:spPr/>
      <dgm:t>
        <a:bodyPr/>
        <a:lstStyle/>
        <a:p>
          <a:r>
            <a:rPr lang="it-IT" b="0" i="0"/>
            <a:t>Jullie praatten</a:t>
          </a:r>
          <a:endParaRPr lang="en-US"/>
        </a:p>
      </dgm:t>
    </dgm:pt>
    <dgm:pt modelId="{FF9EF5A2-A686-4312-BD60-B07C3FF1F6E1}" type="parTrans" cxnId="{475EF134-1310-47C6-AC8D-3736F2F57568}">
      <dgm:prSet/>
      <dgm:spPr/>
      <dgm:t>
        <a:bodyPr/>
        <a:lstStyle/>
        <a:p>
          <a:endParaRPr lang="en-US"/>
        </a:p>
      </dgm:t>
    </dgm:pt>
    <dgm:pt modelId="{E37628AB-0CD5-4A84-9B13-DB91C0A76261}" type="sibTrans" cxnId="{475EF134-1310-47C6-AC8D-3736F2F57568}">
      <dgm:prSet/>
      <dgm:spPr/>
      <dgm:t>
        <a:bodyPr/>
        <a:lstStyle/>
        <a:p>
          <a:endParaRPr lang="en-US"/>
        </a:p>
      </dgm:t>
    </dgm:pt>
    <dgm:pt modelId="{B2C26C07-F420-4D30-AD7F-2B0DD8808133}">
      <dgm:prSet/>
      <dgm:spPr/>
      <dgm:t>
        <a:bodyPr/>
        <a:lstStyle/>
        <a:p>
          <a:r>
            <a:rPr lang="it-IT" b="0" i="0"/>
            <a:t>Zij praatten</a:t>
          </a:r>
          <a:endParaRPr lang="en-US"/>
        </a:p>
      </dgm:t>
    </dgm:pt>
    <dgm:pt modelId="{8B06FAE1-A9DE-4219-AEBC-D90C9F6258C2}" type="parTrans" cxnId="{41072C48-D789-4209-93A6-2240454A2939}">
      <dgm:prSet/>
      <dgm:spPr/>
      <dgm:t>
        <a:bodyPr/>
        <a:lstStyle/>
        <a:p>
          <a:endParaRPr lang="en-US"/>
        </a:p>
      </dgm:t>
    </dgm:pt>
    <dgm:pt modelId="{BA58E0BA-A80E-4FA4-8001-A7C17A2B6766}" type="sibTrans" cxnId="{41072C48-D789-4209-93A6-2240454A2939}">
      <dgm:prSet/>
      <dgm:spPr/>
      <dgm:t>
        <a:bodyPr/>
        <a:lstStyle/>
        <a:p>
          <a:endParaRPr lang="en-US"/>
        </a:p>
      </dgm:t>
    </dgm:pt>
    <dgm:pt modelId="{D00844F3-AFB9-4D62-94EE-9ABF8D4F772F}" type="pres">
      <dgm:prSet presAssocID="{18644FFC-AA19-456E-8754-B0BD6F04AB63}" presName="vert0" presStyleCnt="0">
        <dgm:presLayoutVars>
          <dgm:dir/>
          <dgm:animOne val="branch"/>
          <dgm:animLvl val="lvl"/>
        </dgm:presLayoutVars>
      </dgm:prSet>
      <dgm:spPr/>
    </dgm:pt>
    <dgm:pt modelId="{3F2161D6-6459-49F4-B7EA-06D2567662DC}" type="pres">
      <dgm:prSet presAssocID="{5940F8BF-006F-4C04-A4BB-D31EB8F157C3}" presName="thickLine" presStyleLbl="alignNode1" presStyleIdx="0" presStyleCnt="7"/>
      <dgm:spPr/>
    </dgm:pt>
    <dgm:pt modelId="{3B193291-68C9-4683-A403-1BF10CCA868F}" type="pres">
      <dgm:prSet presAssocID="{5940F8BF-006F-4C04-A4BB-D31EB8F157C3}" presName="horz1" presStyleCnt="0"/>
      <dgm:spPr/>
    </dgm:pt>
    <dgm:pt modelId="{FCF8D0EC-DE5B-4533-B897-6C99122BCBB2}" type="pres">
      <dgm:prSet presAssocID="{5940F8BF-006F-4C04-A4BB-D31EB8F157C3}" presName="tx1" presStyleLbl="revTx" presStyleIdx="0" presStyleCnt="7"/>
      <dgm:spPr/>
    </dgm:pt>
    <dgm:pt modelId="{D9F5B6E9-C511-4094-9E9C-A5AC0BB88F34}" type="pres">
      <dgm:prSet presAssocID="{5940F8BF-006F-4C04-A4BB-D31EB8F157C3}" presName="vert1" presStyleCnt="0"/>
      <dgm:spPr/>
    </dgm:pt>
    <dgm:pt modelId="{0AEC0C48-C1F6-4EAD-93AF-B5A42002B1C3}" type="pres">
      <dgm:prSet presAssocID="{DC4B8548-0D00-45C5-B853-27435A7E4736}" presName="thickLine" presStyleLbl="alignNode1" presStyleIdx="1" presStyleCnt="7"/>
      <dgm:spPr/>
    </dgm:pt>
    <dgm:pt modelId="{F6010095-5D85-461B-AFD4-4852070BEEB3}" type="pres">
      <dgm:prSet presAssocID="{DC4B8548-0D00-45C5-B853-27435A7E4736}" presName="horz1" presStyleCnt="0"/>
      <dgm:spPr/>
    </dgm:pt>
    <dgm:pt modelId="{80FD1AE3-442E-49A6-924F-6015C64932BE}" type="pres">
      <dgm:prSet presAssocID="{DC4B8548-0D00-45C5-B853-27435A7E4736}" presName="tx1" presStyleLbl="revTx" presStyleIdx="1" presStyleCnt="7"/>
      <dgm:spPr/>
    </dgm:pt>
    <dgm:pt modelId="{7675FEDC-274B-4E4A-89C1-41D2A3BA65BC}" type="pres">
      <dgm:prSet presAssocID="{DC4B8548-0D00-45C5-B853-27435A7E4736}" presName="vert1" presStyleCnt="0"/>
      <dgm:spPr/>
    </dgm:pt>
    <dgm:pt modelId="{1BFA6178-B3B9-4033-B0E8-C4A7CB246622}" type="pres">
      <dgm:prSet presAssocID="{5D2B8351-29D6-4C97-9EFB-E9E62240CAA1}" presName="thickLine" presStyleLbl="alignNode1" presStyleIdx="2" presStyleCnt="7"/>
      <dgm:spPr/>
    </dgm:pt>
    <dgm:pt modelId="{53172274-8038-4AF1-8A20-8A9F728E30F7}" type="pres">
      <dgm:prSet presAssocID="{5D2B8351-29D6-4C97-9EFB-E9E62240CAA1}" presName="horz1" presStyleCnt="0"/>
      <dgm:spPr/>
    </dgm:pt>
    <dgm:pt modelId="{4D927851-9543-4C51-99D7-7541513B4867}" type="pres">
      <dgm:prSet presAssocID="{5D2B8351-29D6-4C97-9EFB-E9E62240CAA1}" presName="tx1" presStyleLbl="revTx" presStyleIdx="2" presStyleCnt="7"/>
      <dgm:spPr/>
    </dgm:pt>
    <dgm:pt modelId="{D9786282-C080-4C8B-838C-B20D87EA0856}" type="pres">
      <dgm:prSet presAssocID="{5D2B8351-29D6-4C97-9EFB-E9E62240CAA1}" presName="vert1" presStyleCnt="0"/>
      <dgm:spPr/>
    </dgm:pt>
    <dgm:pt modelId="{11A6D198-D5C5-48A4-AD51-C97B66C52A78}" type="pres">
      <dgm:prSet presAssocID="{CBD74FEE-B806-40FC-87A2-B03276830D4B}" presName="thickLine" presStyleLbl="alignNode1" presStyleIdx="3" presStyleCnt="7"/>
      <dgm:spPr/>
    </dgm:pt>
    <dgm:pt modelId="{5EAFC572-80D9-42BB-AF06-C9CC81FD0224}" type="pres">
      <dgm:prSet presAssocID="{CBD74FEE-B806-40FC-87A2-B03276830D4B}" presName="horz1" presStyleCnt="0"/>
      <dgm:spPr/>
    </dgm:pt>
    <dgm:pt modelId="{CBCE5916-0614-4558-9358-D59C882B4C49}" type="pres">
      <dgm:prSet presAssocID="{CBD74FEE-B806-40FC-87A2-B03276830D4B}" presName="tx1" presStyleLbl="revTx" presStyleIdx="3" presStyleCnt="7"/>
      <dgm:spPr/>
    </dgm:pt>
    <dgm:pt modelId="{947D7839-EDF5-44F4-A352-8AE4A117879F}" type="pres">
      <dgm:prSet presAssocID="{CBD74FEE-B806-40FC-87A2-B03276830D4B}" presName="vert1" presStyleCnt="0"/>
      <dgm:spPr/>
    </dgm:pt>
    <dgm:pt modelId="{96F1760D-0AAD-41EC-B52C-7479384167C6}" type="pres">
      <dgm:prSet presAssocID="{C8286245-9913-4E15-AEB6-D7AA43408C0E}" presName="thickLine" presStyleLbl="alignNode1" presStyleIdx="4" presStyleCnt="7"/>
      <dgm:spPr/>
    </dgm:pt>
    <dgm:pt modelId="{47263DF0-BC02-4118-9261-13C418598D22}" type="pres">
      <dgm:prSet presAssocID="{C8286245-9913-4E15-AEB6-D7AA43408C0E}" presName="horz1" presStyleCnt="0"/>
      <dgm:spPr/>
    </dgm:pt>
    <dgm:pt modelId="{3E2443F7-E66F-44C8-998B-390635C1F4C2}" type="pres">
      <dgm:prSet presAssocID="{C8286245-9913-4E15-AEB6-D7AA43408C0E}" presName="tx1" presStyleLbl="revTx" presStyleIdx="4" presStyleCnt="7"/>
      <dgm:spPr/>
    </dgm:pt>
    <dgm:pt modelId="{E3BECDC6-41AC-4E0C-8519-FC7492FFF67A}" type="pres">
      <dgm:prSet presAssocID="{C8286245-9913-4E15-AEB6-D7AA43408C0E}" presName="vert1" presStyleCnt="0"/>
      <dgm:spPr/>
    </dgm:pt>
    <dgm:pt modelId="{2DC53E09-FA86-4E6E-BFB1-FA3E1FD8043C}" type="pres">
      <dgm:prSet presAssocID="{A04D17A3-50CC-4199-86B6-7AF192602CF1}" presName="thickLine" presStyleLbl="alignNode1" presStyleIdx="5" presStyleCnt="7"/>
      <dgm:spPr/>
    </dgm:pt>
    <dgm:pt modelId="{2F82C346-1C86-466B-A671-84B9A074CBEF}" type="pres">
      <dgm:prSet presAssocID="{A04D17A3-50CC-4199-86B6-7AF192602CF1}" presName="horz1" presStyleCnt="0"/>
      <dgm:spPr/>
    </dgm:pt>
    <dgm:pt modelId="{7A9F6ED0-BCB4-4652-A44D-5D0312D5BE4C}" type="pres">
      <dgm:prSet presAssocID="{A04D17A3-50CC-4199-86B6-7AF192602CF1}" presName="tx1" presStyleLbl="revTx" presStyleIdx="5" presStyleCnt="7"/>
      <dgm:spPr/>
    </dgm:pt>
    <dgm:pt modelId="{0673833A-73A1-4A35-9CA0-52818AC71BE8}" type="pres">
      <dgm:prSet presAssocID="{A04D17A3-50CC-4199-86B6-7AF192602CF1}" presName="vert1" presStyleCnt="0"/>
      <dgm:spPr/>
    </dgm:pt>
    <dgm:pt modelId="{769178B3-A7DD-426C-9D41-DFDF9BE79129}" type="pres">
      <dgm:prSet presAssocID="{B2C26C07-F420-4D30-AD7F-2B0DD8808133}" presName="thickLine" presStyleLbl="alignNode1" presStyleIdx="6" presStyleCnt="7"/>
      <dgm:spPr/>
    </dgm:pt>
    <dgm:pt modelId="{25160592-5F07-4325-8EB4-9BF16557D343}" type="pres">
      <dgm:prSet presAssocID="{B2C26C07-F420-4D30-AD7F-2B0DD8808133}" presName="horz1" presStyleCnt="0"/>
      <dgm:spPr/>
    </dgm:pt>
    <dgm:pt modelId="{2FC508D5-C727-46A5-94B6-02028D4D5339}" type="pres">
      <dgm:prSet presAssocID="{B2C26C07-F420-4D30-AD7F-2B0DD8808133}" presName="tx1" presStyleLbl="revTx" presStyleIdx="6" presStyleCnt="7"/>
      <dgm:spPr/>
    </dgm:pt>
    <dgm:pt modelId="{16B538FE-D4AA-4658-B35D-BBD37A41119C}" type="pres">
      <dgm:prSet presAssocID="{B2C26C07-F420-4D30-AD7F-2B0DD8808133}" presName="vert1" presStyleCnt="0"/>
      <dgm:spPr/>
    </dgm:pt>
  </dgm:ptLst>
  <dgm:cxnLst>
    <dgm:cxn modelId="{475EF134-1310-47C6-AC8D-3736F2F57568}" srcId="{18644FFC-AA19-456E-8754-B0BD6F04AB63}" destId="{A04D17A3-50CC-4199-86B6-7AF192602CF1}" srcOrd="5" destOrd="0" parTransId="{FF9EF5A2-A686-4312-BD60-B07C3FF1F6E1}" sibTransId="{E37628AB-0CD5-4A84-9B13-DB91C0A76261}"/>
    <dgm:cxn modelId="{D671603A-BF80-4610-A815-CD174EEE52F8}" type="presOf" srcId="{18644FFC-AA19-456E-8754-B0BD6F04AB63}" destId="{D00844F3-AFB9-4D62-94EE-9ABF8D4F772F}" srcOrd="0" destOrd="0" presId="urn:microsoft.com/office/officeart/2008/layout/LinedList"/>
    <dgm:cxn modelId="{2F47EB61-029B-408F-8E11-18405AC2D027}" srcId="{18644FFC-AA19-456E-8754-B0BD6F04AB63}" destId="{5940F8BF-006F-4C04-A4BB-D31EB8F157C3}" srcOrd="0" destOrd="0" parTransId="{1A9BF3E0-FE41-4DE9-AD80-D56FD321B7F8}" sibTransId="{C6901209-5C7D-440B-984F-7D6E462B257B}"/>
    <dgm:cxn modelId="{41072C48-D789-4209-93A6-2240454A2939}" srcId="{18644FFC-AA19-456E-8754-B0BD6F04AB63}" destId="{B2C26C07-F420-4D30-AD7F-2B0DD8808133}" srcOrd="6" destOrd="0" parTransId="{8B06FAE1-A9DE-4219-AEBC-D90C9F6258C2}" sibTransId="{BA58E0BA-A80E-4FA4-8001-A7C17A2B6766}"/>
    <dgm:cxn modelId="{7D237B78-54EB-4D25-937E-59055A179040}" srcId="{18644FFC-AA19-456E-8754-B0BD6F04AB63}" destId="{C8286245-9913-4E15-AEB6-D7AA43408C0E}" srcOrd="4" destOrd="0" parTransId="{70BDD4C3-6844-4831-88FC-9BA7438CED27}" sibTransId="{3700CC69-1716-4E84-BDED-BE607EE81D39}"/>
    <dgm:cxn modelId="{5C76DB7E-56A9-4650-991C-FA11E10D749A}" type="presOf" srcId="{B2C26C07-F420-4D30-AD7F-2B0DD8808133}" destId="{2FC508D5-C727-46A5-94B6-02028D4D5339}" srcOrd="0" destOrd="0" presId="urn:microsoft.com/office/officeart/2008/layout/LinedList"/>
    <dgm:cxn modelId="{52242780-F662-47EF-9972-B0E2F08E6AC2}" srcId="{18644FFC-AA19-456E-8754-B0BD6F04AB63}" destId="{CBD74FEE-B806-40FC-87A2-B03276830D4B}" srcOrd="3" destOrd="0" parTransId="{AAF7D76D-7E70-448A-B227-23152957BCFA}" sibTransId="{A6BB3B1E-5654-47C9-BC95-F205B2DF23E0}"/>
    <dgm:cxn modelId="{6B2327B7-3534-417E-AA58-3CC521C9DAA0}" type="presOf" srcId="{5D2B8351-29D6-4C97-9EFB-E9E62240CAA1}" destId="{4D927851-9543-4C51-99D7-7541513B4867}" srcOrd="0" destOrd="0" presId="urn:microsoft.com/office/officeart/2008/layout/LinedList"/>
    <dgm:cxn modelId="{536DA2B7-55CE-4C55-808F-58168AEDA9B1}" type="presOf" srcId="{A04D17A3-50CC-4199-86B6-7AF192602CF1}" destId="{7A9F6ED0-BCB4-4652-A44D-5D0312D5BE4C}" srcOrd="0" destOrd="0" presId="urn:microsoft.com/office/officeart/2008/layout/LinedList"/>
    <dgm:cxn modelId="{681912B8-C75D-4FC5-BEE7-08C1297C6B36}" type="presOf" srcId="{C8286245-9913-4E15-AEB6-D7AA43408C0E}" destId="{3E2443F7-E66F-44C8-998B-390635C1F4C2}" srcOrd="0" destOrd="0" presId="urn:microsoft.com/office/officeart/2008/layout/LinedList"/>
    <dgm:cxn modelId="{0F9D3FBF-EBFF-4859-AA94-5F71EAC2608C}" type="presOf" srcId="{5940F8BF-006F-4C04-A4BB-D31EB8F157C3}" destId="{FCF8D0EC-DE5B-4533-B897-6C99122BCBB2}" srcOrd="0" destOrd="0" presId="urn:microsoft.com/office/officeart/2008/layout/LinedList"/>
    <dgm:cxn modelId="{768632D7-187A-4EA2-8A25-E3BCDDE4E350}" type="presOf" srcId="{CBD74FEE-B806-40FC-87A2-B03276830D4B}" destId="{CBCE5916-0614-4558-9358-D59C882B4C49}" srcOrd="0" destOrd="0" presId="urn:microsoft.com/office/officeart/2008/layout/LinedList"/>
    <dgm:cxn modelId="{9F92E7DA-F0CE-4AD2-BDC2-E686EAB6DEF2}" srcId="{18644FFC-AA19-456E-8754-B0BD6F04AB63}" destId="{5D2B8351-29D6-4C97-9EFB-E9E62240CAA1}" srcOrd="2" destOrd="0" parTransId="{58BADA1D-0434-4C33-86D0-F3C932963592}" sibTransId="{5DC326EC-6EFB-429E-A5EA-CD7F979029A7}"/>
    <dgm:cxn modelId="{7253CBDB-BDCB-48FA-97B3-60E4EC8F7FE9}" type="presOf" srcId="{DC4B8548-0D00-45C5-B853-27435A7E4736}" destId="{80FD1AE3-442E-49A6-924F-6015C64932BE}" srcOrd="0" destOrd="0" presId="urn:microsoft.com/office/officeart/2008/layout/LinedList"/>
    <dgm:cxn modelId="{39605DF3-9457-4770-BF9F-A6C5C3FDB62D}" srcId="{18644FFC-AA19-456E-8754-B0BD6F04AB63}" destId="{DC4B8548-0D00-45C5-B853-27435A7E4736}" srcOrd="1" destOrd="0" parTransId="{BCC0532F-FDBB-4167-ABC9-6D14AE5CE33B}" sibTransId="{FDB97016-51C6-4E48-B31E-B55DC425424B}"/>
    <dgm:cxn modelId="{45A5B47B-09EB-4272-A539-42F2D0027573}" type="presParOf" srcId="{D00844F3-AFB9-4D62-94EE-9ABF8D4F772F}" destId="{3F2161D6-6459-49F4-B7EA-06D2567662DC}" srcOrd="0" destOrd="0" presId="urn:microsoft.com/office/officeart/2008/layout/LinedList"/>
    <dgm:cxn modelId="{C9D39AEC-2FBE-4D8C-92D6-4E4079B4B339}" type="presParOf" srcId="{D00844F3-AFB9-4D62-94EE-9ABF8D4F772F}" destId="{3B193291-68C9-4683-A403-1BF10CCA868F}" srcOrd="1" destOrd="0" presId="urn:microsoft.com/office/officeart/2008/layout/LinedList"/>
    <dgm:cxn modelId="{AD64AFD6-8B9E-4A40-8B5A-6FAA011CFF1D}" type="presParOf" srcId="{3B193291-68C9-4683-A403-1BF10CCA868F}" destId="{FCF8D0EC-DE5B-4533-B897-6C99122BCBB2}" srcOrd="0" destOrd="0" presId="urn:microsoft.com/office/officeart/2008/layout/LinedList"/>
    <dgm:cxn modelId="{C846B7DA-7F44-44F2-9D3D-92471B209E8F}" type="presParOf" srcId="{3B193291-68C9-4683-A403-1BF10CCA868F}" destId="{D9F5B6E9-C511-4094-9E9C-A5AC0BB88F34}" srcOrd="1" destOrd="0" presId="urn:microsoft.com/office/officeart/2008/layout/LinedList"/>
    <dgm:cxn modelId="{677F90FE-B538-41F9-9C15-8AE0341D73E2}" type="presParOf" srcId="{D00844F3-AFB9-4D62-94EE-9ABF8D4F772F}" destId="{0AEC0C48-C1F6-4EAD-93AF-B5A42002B1C3}" srcOrd="2" destOrd="0" presId="urn:microsoft.com/office/officeart/2008/layout/LinedList"/>
    <dgm:cxn modelId="{20BD4703-48A4-4A0D-BDE8-09E818102C81}" type="presParOf" srcId="{D00844F3-AFB9-4D62-94EE-9ABF8D4F772F}" destId="{F6010095-5D85-461B-AFD4-4852070BEEB3}" srcOrd="3" destOrd="0" presId="urn:microsoft.com/office/officeart/2008/layout/LinedList"/>
    <dgm:cxn modelId="{A61FB605-D724-48B4-A597-ED1702A86B91}" type="presParOf" srcId="{F6010095-5D85-461B-AFD4-4852070BEEB3}" destId="{80FD1AE3-442E-49A6-924F-6015C64932BE}" srcOrd="0" destOrd="0" presId="urn:microsoft.com/office/officeart/2008/layout/LinedList"/>
    <dgm:cxn modelId="{75B06D5D-5992-4168-991E-FBD392A090B6}" type="presParOf" srcId="{F6010095-5D85-461B-AFD4-4852070BEEB3}" destId="{7675FEDC-274B-4E4A-89C1-41D2A3BA65BC}" srcOrd="1" destOrd="0" presId="urn:microsoft.com/office/officeart/2008/layout/LinedList"/>
    <dgm:cxn modelId="{1F33F8B6-8539-4E90-BCCC-4ADD9B82DEFD}" type="presParOf" srcId="{D00844F3-AFB9-4D62-94EE-9ABF8D4F772F}" destId="{1BFA6178-B3B9-4033-B0E8-C4A7CB246622}" srcOrd="4" destOrd="0" presId="urn:microsoft.com/office/officeart/2008/layout/LinedList"/>
    <dgm:cxn modelId="{145B383E-411B-4410-AD92-7CDBD05DC3BA}" type="presParOf" srcId="{D00844F3-AFB9-4D62-94EE-9ABF8D4F772F}" destId="{53172274-8038-4AF1-8A20-8A9F728E30F7}" srcOrd="5" destOrd="0" presId="urn:microsoft.com/office/officeart/2008/layout/LinedList"/>
    <dgm:cxn modelId="{FE30E9F6-FC5B-41A8-9E81-40D39605D5B3}" type="presParOf" srcId="{53172274-8038-4AF1-8A20-8A9F728E30F7}" destId="{4D927851-9543-4C51-99D7-7541513B4867}" srcOrd="0" destOrd="0" presId="urn:microsoft.com/office/officeart/2008/layout/LinedList"/>
    <dgm:cxn modelId="{5E24CD37-CA45-47FF-B5C4-F5ED427DD05E}" type="presParOf" srcId="{53172274-8038-4AF1-8A20-8A9F728E30F7}" destId="{D9786282-C080-4C8B-838C-B20D87EA0856}" srcOrd="1" destOrd="0" presId="urn:microsoft.com/office/officeart/2008/layout/LinedList"/>
    <dgm:cxn modelId="{23541C06-C36F-4294-A2AD-53F22E7A10D3}" type="presParOf" srcId="{D00844F3-AFB9-4D62-94EE-9ABF8D4F772F}" destId="{11A6D198-D5C5-48A4-AD51-C97B66C52A78}" srcOrd="6" destOrd="0" presId="urn:microsoft.com/office/officeart/2008/layout/LinedList"/>
    <dgm:cxn modelId="{DC0DA7E6-3FE0-443B-A4A0-16DDB8112514}" type="presParOf" srcId="{D00844F3-AFB9-4D62-94EE-9ABF8D4F772F}" destId="{5EAFC572-80D9-42BB-AF06-C9CC81FD0224}" srcOrd="7" destOrd="0" presId="urn:microsoft.com/office/officeart/2008/layout/LinedList"/>
    <dgm:cxn modelId="{6920A8C6-B7A2-46A5-850D-9F72C99B143A}" type="presParOf" srcId="{5EAFC572-80D9-42BB-AF06-C9CC81FD0224}" destId="{CBCE5916-0614-4558-9358-D59C882B4C49}" srcOrd="0" destOrd="0" presId="urn:microsoft.com/office/officeart/2008/layout/LinedList"/>
    <dgm:cxn modelId="{464F1993-D283-4152-AE7B-5992FA8B3AF5}" type="presParOf" srcId="{5EAFC572-80D9-42BB-AF06-C9CC81FD0224}" destId="{947D7839-EDF5-44F4-A352-8AE4A117879F}" srcOrd="1" destOrd="0" presId="urn:microsoft.com/office/officeart/2008/layout/LinedList"/>
    <dgm:cxn modelId="{1768F11D-30E2-4AC0-9F11-80C68417CE09}" type="presParOf" srcId="{D00844F3-AFB9-4D62-94EE-9ABF8D4F772F}" destId="{96F1760D-0AAD-41EC-B52C-7479384167C6}" srcOrd="8" destOrd="0" presId="urn:microsoft.com/office/officeart/2008/layout/LinedList"/>
    <dgm:cxn modelId="{E33A7761-F258-42CA-8746-08DB6E151592}" type="presParOf" srcId="{D00844F3-AFB9-4D62-94EE-9ABF8D4F772F}" destId="{47263DF0-BC02-4118-9261-13C418598D22}" srcOrd="9" destOrd="0" presId="urn:microsoft.com/office/officeart/2008/layout/LinedList"/>
    <dgm:cxn modelId="{01EFC8F6-D5A6-444B-AF50-2EB404FA9772}" type="presParOf" srcId="{47263DF0-BC02-4118-9261-13C418598D22}" destId="{3E2443F7-E66F-44C8-998B-390635C1F4C2}" srcOrd="0" destOrd="0" presId="urn:microsoft.com/office/officeart/2008/layout/LinedList"/>
    <dgm:cxn modelId="{0B733594-507F-428A-B208-859E6EF1A5C4}" type="presParOf" srcId="{47263DF0-BC02-4118-9261-13C418598D22}" destId="{E3BECDC6-41AC-4E0C-8519-FC7492FFF67A}" srcOrd="1" destOrd="0" presId="urn:microsoft.com/office/officeart/2008/layout/LinedList"/>
    <dgm:cxn modelId="{4DABD0A4-5D28-423F-B489-4E1EACE05E46}" type="presParOf" srcId="{D00844F3-AFB9-4D62-94EE-9ABF8D4F772F}" destId="{2DC53E09-FA86-4E6E-BFB1-FA3E1FD8043C}" srcOrd="10" destOrd="0" presId="urn:microsoft.com/office/officeart/2008/layout/LinedList"/>
    <dgm:cxn modelId="{71DB99DE-F585-4AA6-938C-E8C3A5F51A65}" type="presParOf" srcId="{D00844F3-AFB9-4D62-94EE-9ABF8D4F772F}" destId="{2F82C346-1C86-466B-A671-84B9A074CBEF}" srcOrd="11" destOrd="0" presId="urn:microsoft.com/office/officeart/2008/layout/LinedList"/>
    <dgm:cxn modelId="{E9C71E8A-1155-45C8-92B5-0384E9BC2151}" type="presParOf" srcId="{2F82C346-1C86-466B-A671-84B9A074CBEF}" destId="{7A9F6ED0-BCB4-4652-A44D-5D0312D5BE4C}" srcOrd="0" destOrd="0" presId="urn:microsoft.com/office/officeart/2008/layout/LinedList"/>
    <dgm:cxn modelId="{1B9FEF33-5219-4AF0-99CA-0E7E98ABF726}" type="presParOf" srcId="{2F82C346-1C86-466B-A671-84B9A074CBEF}" destId="{0673833A-73A1-4A35-9CA0-52818AC71BE8}" srcOrd="1" destOrd="0" presId="urn:microsoft.com/office/officeart/2008/layout/LinedList"/>
    <dgm:cxn modelId="{50DC4B62-02D2-4492-B06F-30D5391EA36B}" type="presParOf" srcId="{D00844F3-AFB9-4D62-94EE-9ABF8D4F772F}" destId="{769178B3-A7DD-426C-9D41-DFDF9BE79129}" srcOrd="12" destOrd="0" presId="urn:microsoft.com/office/officeart/2008/layout/LinedList"/>
    <dgm:cxn modelId="{06189B61-052C-4A67-B401-D29D90633B47}" type="presParOf" srcId="{D00844F3-AFB9-4D62-94EE-9ABF8D4F772F}" destId="{25160592-5F07-4325-8EB4-9BF16557D343}" srcOrd="13" destOrd="0" presId="urn:microsoft.com/office/officeart/2008/layout/LinedList"/>
    <dgm:cxn modelId="{7DE53BF8-4214-4722-84C1-FB7750D6DD7A}" type="presParOf" srcId="{25160592-5F07-4325-8EB4-9BF16557D343}" destId="{2FC508D5-C727-46A5-94B6-02028D4D5339}" srcOrd="0" destOrd="0" presId="urn:microsoft.com/office/officeart/2008/layout/LinedList"/>
    <dgm:cxn modelId="{26F1489C-6E1C-4E14-9A7E-5DFDFE567BD0}" type="presParOf" srcId="{25160592-5F07-4325-8EB4-9BF16557D343}" destId="{16B538FE-D4AA-4658-B35D-BBD37A41119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AB78E1-B2E8-4F90-93CF-38A31324C02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97729D0-67AD-4213-80DA-8B90F32CA707}">
      <dgm:prSet custT="1"/>
      <dgm:spPr/>
      <dgm:t>
        <a:bodyPr/>
        <a:lstStyle/>
        <a:p>
          <a:r>
            <a:rPr lang="it-IT" sz="2400" b="1" dirty="0"/>
            <a:t>PARTICIPIUM</a:t>
          </a:r>
          <a:endParaRPr lang="en-US" sz="2400" dirty="0"/>
        </a:p>
      </dgm:t>
    </dgm:pt>
    <dgm:pt modelId="{F0842814-8633-4FF4-A09F-B62A0FBE36AF}" type="parTrans" cxnId="{2268A8A6-2B6B-4B04-96A1-C5E89CA79FDC}">
      <dgm:prSet/>
      <dgm:spPr/>
      <dgm:t>
        <a:bodyPr/>
        <a:lstStyle/>
        <a:p>
          <a:endParaRPr lang="en-US" sz="2400"/>
        </a:p>
      </dgm:t>
    </dgm:pt>
    <dgm:pt modelId="{19FE3DAE-53CE-41F6-9EE0-40335280F114}" type="sibTrans" cxnId="{2268A8A6-2B6B-4B04-96A1-C5E89CA79FDC}">
      <dgm:prSet/>
      <dgm:spPr/>
      <dgm:t>
        <a:bodyPr/>
        <a:lstStyle/>
        <a:p>
          <a:endParaRPr lang="en-US" sz="2400"/>
        </a:p>
      </dgm:t>
    </dgm:pt>
    <dgm:pt modelId="{0C2CDBD2-242C-402A-B778-1DC6E18FE1A1}">
      <dgm:prSet custT="1"/>
      <dgm:spPr/>
      <dgm:t>
        <a:bodyPr/>
        <a:lstStyle/>
        <a:p>
          <a:r>
            <a:rPr lang="it-IT" sz="2400"/>
            <a:t>gemoeten</a:t>
          </a:r>
          <a:endParaRPr lang="en-US" sz="2400"/>
        </a:p>
      </dgm:t>
    </dgm:pt>
    <dgm:pt modelId="{40D3260D-1D69-4615-8285-A16CEA3E3D5F}" type="parTrans" cxnId="{74CBAEF7-3E0B-401F-BE82-12EACDB678EA}">
      <dgm:prSet/>
      <dgm:spPr/>
      <dgm:t>
        <a:bodyPr/>
        <a:lstStyle/>
        <a:p>
          <a:endParaRPr lang="en-US" sz="2400"/>
        </a:p>
      </dgm:t>
    </dgm:pt>
    <dgm:pt modelId="{4EC9C6D2-A446-4751-A7F9-1615F8D59B95}" type="sibTrans" cxnId="{74CBAEF7-3E0B-401F-BE82-12EACDB678EA}">
      <dgm:prSet/>
      <dgm:spPr/>
      <dgm:t>
        <a:bodyPr/>
        <a:lstStyle/>
        <a:p>
          <a:endParaRPr lang="en-US" sz="2400"/>
        </a:p>
      </dgm:t>
    </dgm:pt>
    <dgm:pt modelId="{5B6B5696-380C-4F8F-B570-A0B3B883D2E5}">
      <dgm:prSet custT="1"/>
      <dgm:spPr/>
      <dgm:t>
        <a:bodyPr/>
        <a:lstStyle/>
        <a:p>
          <a:r>
            <a:rPr lang="it-IT" sz="2400"/>
            <a:t>gekund</a:t>
          </a:r>
          <a:endParaRPr lang="en-US" sz="2400"/>
        </a:p>
      </dgm:t>
    </dgm:pt>
    <dgm:pt modelId="{348730CD-E774-4CA5-A556-FCCB2EBE7460}" type="parTrans" cxnId="{A274B24D-5562-4E5C-8587-A6D6EE67A371}">
      <dgm:prSet/>
      <dgm:spPr/>
      <dgm:t>
        <a:bodyPr/>
        <a:lstStyle/>
        <a:p>
          <a:endParaRPr lang="en-US" sz="2400"/>
        </a:p>
      </dgm:t>
    </dgm:pt>
    <dgm:pt modelId="{CFF39BE5-A6B8-4238-8672-EC3C1DB9E709}" type="sibTrans" cxnId="{A274B24D-5562-4E5C-8587-A6D6EE67A371}">
      <dgm:prSet/>
      <dgm:spPr/>
      <dgm:t>
        <a:bodyPr/>
        <a:lstStyle/>
        <a:p>
          <a:endParaRPr lang="en-US" sz="2400"/>
        </a:p>
      </dgm:t>
    </dgm:pt>
    <dgm:pt modelId="{1A37C597-C1D9-45E9-9638-AEADF76E9C36}">
      <dgm:prSet custT="1"/>
      <dgm:spPr/>
      <dgm:t>
        <a:bodyPr/>
        <a:lstStyle/>
        <a:p>
          <a:r>
            <a:rPr lang="it-IT" sz="2400"/>
            <a:t>gemogen</a:t>
          </a:r>
          <a:endParaRPr lang="en-US" sz="2400"/>
        </a:p>
      </dgm:t>
    </dgm:pt>
    <dgm:pt modelId="{C45DEE13-27B3-4A21-A775-5A3BBFD1E448}" type="parTrans" cxnId="{377DAFEF-6D25-458D-B25A-FCA349D69D02}">
      <dgm:prSet/>
      <dgm:spPr/>
      <dgm:t>
        <a:bodyPr/>
        <a:lstStyle/>
        <a:p>
          <a:endParaRPr lang="en-US" sz="2400"/>
        </a:p>
      </dgm:t>
    </dgm:pt>
    <dgm:pt modelId="{8C06DBFE-4444-40A4-A9D4-6BD3754EEEC1}" type="sibTrans" cxnId="{377DAFEF-6D25-458D-B25A-FCA349D69D02}">
      <dgm:prSet/>
      <dgm:spPr/>
      <dgm:t>
        <a:bodyPr/>
        <a:lstStyle/>
        <a:p>
          <a:endParaRPr lang="en-US" sz="2400"/>
        </a:p>
      </dgm:t>
    </dgm:pt>
    <dgm:pt modelId="{7A4E1CFD-95B9-446C-BB11-BB4416DC6DC5}">
      <dgm:prSet custT="1"/>
      <dgm:spPr/>
      <dgm:t>
        <a:bodyPr/>
        <a:lstStyle/>
        <a:p>
          <a:r>
            <a:rPr lang="it-IT" sz="2400"/>
            <a:t>gewild</a:t>
          </a:r>
          <a:endParaRPr lang="en-US" sz="2400"/>
        </a:p>
      </dgm:t>
    </dgm:pt>
    <dgm:pt modelId="{4D2C158B-4F0D-4FC0-80E5-9C3877718CB7}" type="parTrans" cxnId="{FEE1AE24-3E2F-4006-93D9-69EEA7193891}">
      <dgm:prSet/>
      <dgm:spPr/>
      <dgm:t>
        <a:bodyPr/>
        <a:lstStyle/>
        <a:p>
          <a:endParaRPr lang="en-US" sz="2400"/>
        </a:p>
      </dgm:t>
    </dgm:pt>
    <dgm:pt modelId="{1676109A-2517-450C-8E85-9FCF3EF9C1D8}" type="sibTrans" cxnId="{FEE1AE24-3E2F-4006-93D9-69EEA7193891}">
      <dgm:prSet/>
      <dgm:spPr/>
      <dgm:t>
        <a:bodyPr/>
        <a:lstStyle/>
        <a:p>
          <a:endParaRPr lang="en-US" sz="2400"/>
        </a:p>
      </dgm:t>
    </dgm:pt>
    <dgm:pt modelId="{AF68C5C3-6BB9-4907-A5F9-C64121812EFF}">
      <dgm:prSet custT="1"/>
      <dgm:spPr/>
      <dgm:t>
        <a:bodyPr/>
        <a:lstStyle/>
        <a:p>
          <a:r>
            <a:rPr lang="it-IT" sz="2400"/>
            <a:t>gehoeven</a:t>
          </a:r>
          <a:endParaRPr lang="en-US" sz="2400"/>
        </a:p>
      </dgm:t>
    </dgm:pt>
    <dgm:pt modelId="{CF6B87F6-11F7-4483-B387-8E198A51A9AF}" type="parTrans" cxnId="{7B582A50-3081-45D5-9D59-051388CDD907}">
      <dgm:prSet/>
      <dgm:spPr/>
      <dgm:t>
        <a:bodyPr/>
        <a:lstStyle/>
        <a:p>
          <a:endParaRPr lang="en-US" sz="2400"/>
        </a:p>
      </dgm:t>
    </dgm:pt>
    <dgm:pt modelId="{5A223449-9DAF-43A5-9371-230E7D9D63BD}" type="sibTrans" cxnId="{7B582A50-3081-45D5-9D59-051388CDD907}">
      <dgm:prSet/>
      <dgm:spPr/>
      <dgm:t>
        <a:bodyPr/>
        <a:lstStyle/>
        <a:p>
          <a:endParaRPr lang="en-US" sz="2400"/>
        </a:p>
      </dgm:t>
    </dgm:pt>
    <dgm:pt modelId="{0E32C016-679C-4457-8C91-684AE0E23BD5}" type="pres">
      <dgm:prSet presAssocID="{30AB78E1-B2E8-4F90-93CF-38A31324C025}" presName="vert0" presStyleCnt="0">
        <dgm:presLayoutVars>
          <dgm:dir/>
          <dgm:animOne val="branch"/>
          <dgm:animLvl val="lvl"/>
        </dgm:presLayoutVars>
      </dgm:prSet>
      <dgm:spPr/>
    </dgm:pt>
    <dgm:pt modelId="{726BB6E7-95CE-40EA-B4AA-B3D35F5DE6DC}" type="pres">
      <dgm:prSet presAssocID="{197729D0-67AD-4213-80DA-8B90F32CA707}" presName="thickLine" presStyleLbl="alignNode1" presStyleIdx="0" presStyleCnt="6"/>
      <dgm:spPr/>
    </dgm:pt>
    <dgm:pt modelId="{E8BF4247-362A-4C25-BD64-0EAA4509215D}" type="pres">
      <dgm:prSet presAssocID="{197729D0-67AD-4213-80DA-8B90F32CA707}" presName="horz1" presStyleCnt="0"/>
      <dgm:spPr/>
    </dgm:pt>
    <dgm:pt modelId="{007E9182-5C9A-453D-B856-814009725A0E}" type="pres">
      <dgm:prSet presAssocID="{197729D0-67AD-4213-80DA-8B90F32CA707}" presName="tx1" presStyleLbl="revTx" presStyleIdx="0" presStyleCnt="6"/>
      <dgm:spPr/>
    </dgm:pt>
    <dgm:pt modelId="{BB84483D-C482-44EB-BDA5-66B8FBCA0B8F}" type="pres">
      <dgm:prSet presAssocID="{197729D0-67AD-4213-80DA-8B90F32CA707}" presName="vert1" presStyleCnt="0"/>
      <dgm:spPr/>
    </dgm:pt>
    <dgm:pt modelId="{38A6CBD1-913A-4A42-8634-932289E7EF32}" type="pres">
      <dgm:prSet presAssocID="{0C2CDBD2-242C-402A-B778-1DC6E18FE1A1}" presName="thickLine" presStyleLbl="alignNode1" presStyleIdx="1" presStyleCnt="6"/>
      <dgm:spPr/>
    </dgm:pt>
    <dgm:pt modelId="{83A89C28-BE49-4DA4-8267-F644E61AF041}" type="pres">
      <dgm:prSet presAssocID="{0C2CDBD2-242C-402A-B778-1DC6E18FE1A1}" presName="horz1" presStyleCnt="0"/>
      <dgm:spPr/>
    </dgm:pt>
    <dgm:pt modelId="{271C38A2-9BF9-4620-B71B-B201E871B593}" type="pres">
      <dgm:prSet presAssocID="{0C2CDBD2-242C-402A-B778-1DC6E18FE1A1}" presName="tx1" presStyleLbl="revTx" presStyleIdx="1" presStyleCnt="6"/>
      <dgm:spPr/>
    </dgm:pt>
    <dgm:pt modelId="{32FB13AF-92BB-4F1F-ACB3-698EC1F808C9}" type="pres">
      <dgm:prSet presAssocID="{0C2CDBD2-242C-402A-B778-1DC6E18FE1A1}" presName="vert1" presStyleCnt="0"/>
      <dgm:spPr/>
    </dgm:pt>
    <dgm:pt modelId="{29743DF3-2F46-4C8B-A4BC-E6ADB592E68D}" type="pres">
      <dgm:prSet presAssocID="{5B6B5696-380C-4F8F-B570-A0B3B883D2E5}" presName="thickLine" presStyleLbl="alignNode1" presStyleIdx="2" presStyleCnt="6"/>
      <dgm:spPr/>
    </dgm:pt>
    <dgm:pt modelId="{F3C85F45-EDB0-4618-84B9-0250826ED1B6}" type="pres">
      <dgm:prSet presAssocID="{5B6B5696-380C-4F8F-B570-A0B3B883D2E5}" presName="horz1" presStyleCnt="0"/>
      <dgm:spPr/>
    </dgm:pt>
    <dgm:pt modelId="{53BF4710-091E-4139-9311-838843C89C37}" type="pres">
      <dgm:prSet presAssocID="{5B6B5696-380C-4F8F-B570-A0B3B883D2E5}" presName="tx1" presStyleLbl="revTx" presStyleIdx="2" presStyleCnt="6"/>
      <dgm:spPr/>
    </dgm:pt>
    <dgm:pt modelId="{DA81539B-9565-4439-834C-4109DD7DAAA8}" type="pres">
      <dgm:prSet presAssocID="{5B6B5696-380C-4F8F-B570-A0B3B883D2E5}" presName="vert1" presStyleCnt="0"/>
      <dgm:spPr/>
    </dgm:pt>
    <dgm:pt modelId="{97AFB810-061A-4314-992C-6319FAA9486B}" type="pres">
      <dgm:prSet presAssocID="{1A37C597-C1D9-45E9-9638-AEADF76E9C36}" presName="thickLine" presStyleLbl="alignNode1" presStyleIdx="3" presStyleCnt="6"/>
      <dgm:spPr/>
    </dgm:pt>
    <dgm:pt modelId="{CBA33D71-678A-4F08-B530-B34837CB06DA}" type="pres">
      <dgm:prSet presAssocID="{1A37C597-C1D9-45E9-9638-AEADF76E9C36}" presName="horz1" presStyleCnt="0"/>
      <dgm:spPr/>
    </dgm:pt>
    <dgm:pt modelId="{7E7D0884-363A-4807-834D-15416CFA7717}" type="pres">
      <dgm:prSet presAssocID="{1A37C597-C1D9-45E9-9638-AEADF76E9C36}" presName="tx1" presStyleLbl="revTx" presStyleIdx="3" presStyleCnt="6"/>
      <dgm:spPr/>
    </dgm:pt>
    <dgm:pt modelId="{EFBF9BA8-7765-47DC-AA30-87011C7A8444}" type="pres">
      <dgm:prSet presAssocID="{1A37C597-C1D9-45E9-9638-AEADF76E9C36}" presName="vert1" presStyleCnt="0"/>
      <dgm:spPr/>
    </dgm:pt>
    <dgm:pt modelId="{13012E3D-DB2E-45CD-97EA-39A4777E29B2}" type="pres">
      <dgm:prSet presAssocID="{7A4E1CFD-95B9-446C-BB11-BB4416DC6DC5}" presName="thickLine" presStyleLbl="alignNode1" presStyleIdx="4" presStyleCnt="6"/>
      <dgm:spPr/>
    </dgm:pt>
    <dgm:pt modelId="{061F425B-43A3-46D0-A6CE-184388188AC9}" type="pres">
      <dgm:prSet presAssocID="{7A4E1CFD-95B9-446C-BB11-BB4416DC6DC5}" presName="horz1" presStyleCnt="0"/>
      <dgm:spPr/>
    </dgm:pt>
    <dgm:pt modelId="{EFFFFBB3-E7B7-49C9-B82A-525DF26023DE}" type="pres">
      <dgm:prSet presAssocID="{7A4E1CFD-95B9-446C-BB11-BB4416DC6DC5}" presName="tx1" presStyleLbl="revTx" presStyleIdx="4" presStyleCnt="6"/>
      <dgm:spPr/>
    </dgm:pt>
    <dgm:pt modelId="{9574F302-2F93-43BB-92CF-943B4903F221}" type="pres">
      <dgm:prSet presAssocID="{7A4E1CFD-95B9-446C-BB11-BB4416DC6DC5}" presName="vert1" presStyleCnt="0"/>
      <dgm:spPr/>
    </dgm:pt>
    <dgm:pt modelId="{02944667-9680-4ECB-A9D1-3622D4AB9E85}" type="pres">
      <dgm:prSet presAssocID="{AF68C5C3-6BB9-4907-A5F9-C64121812EFF}" presName="thickLine" presStyleLbl="alignNode1" presStyleIdx="5" presStyleCnt="6"/>
      <dgm:spPr/>
    </dgm:pt>
    <dgm:pt modelId="{54EAE063-848A-4D21-A894-DF91FB56F83F}" type="pres">
      <dgm:prSet presAssocID="{AF68C5C3-6BB9-4907-A5F9-C64121812EFF}" presName="horz1" presStyleCnt="0"/>
      <dgm:spPr/>
    </dgm:pt>
    <dgm:pt modelId="{C6812698-6C16-4E9B-A904-9DE013645D94}" type="pres">
      <dgm:prSet presAssocID="{AF68C5C3-6BB9-4907-A5F9-C64121812EFF}" presName="tx1" presStyleLbl="revTx" presStyleIdx="5" presStyleCnt="6"/>
      <dgm:spPr/>
    </dgm:pt>
    <dgm:pt modelId="{5466F318-79BC-4D82-9523-7E84CE506C27}" type="pres">
      <dgm:prSet presAssocID="{AF68C5C3-6BB9-4907-A5F9-C64121812EFF}" presName="vert1" presStyleCnt="0"/>
      <dgm:spPr/>
    </dgm:pt>
  </dgm:ptLst>
  <dgm:cxnLst>
    <dgm:cxn modelId="{F2E28F1A-B5F5-470B-BB17-4BE47381B546}" type="presOf" srcId="{7A4E1CFD-95B9-446C-BB11-BB4416DC6DC5}" destId="{EFFFFBB3-E7B7-49C9-B82A-525DF26023DE}" srcOrd="0" destOrd="0" presId="urn:microsoft.com/office/officeart/2008/layout/LinedList"/>
    <dgm:cxn modelId="{8D78131B-E0BC-4BF6-A82C-99C7A59239C7}" type="presOf" srcId="{1A37C597-C1D9-45E9-9638-AEADF76E9C36}" destId="{7E7D0884-363A-4807-834D-15416CFA7717}" srcOrd="0" destOrd="0" presId="urn:microsoft.com/office/officeart/2008/layout/LinedList"/>
    <dgm:cxn modelId="{FEE1AE24-3E2F-4006-93D9-69EEA7193891}" srcId="{30AB78E1-B2E8-4F90-93CF-38A31324C025}" destId="{7A4E1CFD-95B9-446C-BB11-BB4416DC6DC5}" srcOrd="4" destOrd="0" parTransId="{4D2C158B-4F0D-4FC0-80E5-9C3877718CB7}" sibTransId="{1676109A-2517-450C-8E85-9FCF3EF9C1D8}"/>
    <dgm:cxn modelId="{0CA2755B-8622-4AA3-AE8C-58852A0D163C}" type="presOf" srcId="{5B6B5696-380C-4F8F-B570-A0B3B883D2E5}" destId="{53BF4710-091E-4139-9311-838843C89C37}" srcOrd="0" destOrd="0" presId="urn:microsoft.com/office/officeart/2008/layout/LinedList"/>
    <dgm:cxn modelId="{F39A725C-333C-4EFE-B6A4-5F3961B5DAF7}" type="presOf" srcId="{0C2CDBD2-242C-402A-B778-1DC6E18FE1A1}" destId="{271C38A2-9BF9-4620-B71B-B201E871B593}" srcOrd="0" destOrd="0" presId="urn:microsoft.com/office/officeart/2008/layout/LinedList"/>
    <dgm:cxn modelId="{A274B24D-5562-4E5C-8587-A6D6EE67A371}" srcId="{30AB78E1-B2E8-4F90-93CF-38A31324C025}" destId="{5B6B5696-380C-4F8F-B570-A0B3B883D2E5}" srcOrd="2" destOrd="0" parTransId="{348730CD-E774-4CA5-A556-FCCB2EBE7460}" sibTransId="{CFF39BE5-A6B8-4238-8672-EC3C1DB9E709}"/>
    <dgm:cxn modelId="{7B582A50-3081-45D5-9D59-051388CDD907}" srcId="{30AB78E1-B2E8-4F90-93CF-38A31324C025}" destId="{AF68C5C3-6BB9-4907-A5F9-C64121812EFF}" srcOrd="5" destOrd="0" parTransId="{CF6B87F6-11F7-4483-B387-8E198A51A9AF}" sibTransId="{5A223449-9DAF-43A5-9371-230E7D9D63BD}"/>
    <dgm:cxn modelId="{200C3998-992E-44DF-8060-E9642E9BC108}" type="presOf" srcId="{30AB78E1-B2E8-4F90-93CF-38A31324C025}" destId="{0E32C016-679C-4457-8C91-684AE0E23BD5}" srcOrd="0" destOrd="0" presId="urn:microsoft.com/office/officeart/2008/layout/LinedList"/>
    <dgm:cxn modelId="{2268A8A6-2B6B-4B04-96A1-C5E89CA79FDC}" srcId="{30AB78E1-B2E8-4F90-93CF-38A31324C025}" destId="{197729D0-67AD-4213-80DA-8B90F32CA707}" srcOrd="0" destOrd="0" parTransId="{F0842814-8633-4FF4-A09F-B62A0FBE36AF}" sibTransId="{19FE3DAE-53CE-41F6-9EE0-40335280F114}"/>
    <dgm:cxn modelId="{27C55BD3-2223-4009-9A5D-39840C4F616D}" type="presOf" srcId="{197729D0-67AD-4213-80DA-8B90F32CA707}" destId="{007E9182-5C9A-453D-B856-814009725A0E}" srcOrd="0" destOrd="0" presId="urn:microsoft.com/office/officeart/2008/layout/LinedList"/>
    <dgm:cxn modelId="{377DAFEF-6D25-458D-B25A-FCA349D69D02}" srcId="{30AB78E1-B2E8-4F90-93CF-38A31324C025}" destId="{1A37C597-C1D9-45E9-9638-AEADF76E9C36}" srcOrd="3" destOrd="0" parTransId="{C45DEE13-27B3-4A21-A775-5A3BBFD1E448}" sibTransId="{8C06DBFE-4444-40A4-A9D4-6BD3754EEEC1}"/>
    <dgm:cxn modelId="{BF04C5F2-8A0F-4B0C-A462-0F163BB83D03}" type="presOf" srcId="{AF68C5C3-6BB9-4907-A5F9-C64121812EFF}" destId="{C6812698-6C16-4E9B-A904-9DE013645D94}" srcOrd="0" destOrd="0" presId="urn:microsoft.com/office/officeart/2008/layout/LinedList"/>
    <dgm:cxn modelId="{74CBAEF7-3E0B-401F-BE82-12EACDB678EA}" srcId="{30AB78E1-B2E8-4F90-93CF-38A31324C025}" destId="{0C2CDBD2-242C-402A-B778-1DC6E18FE1A1}" srcOrd="1" destOrd="0" parTransId="{40D3260D-1D69-4615-8285-A16CEA3E3D5F}" sibTransId="{4EC9C6D2-A446-4751-A7F9-1615F8D59B95}"/>
    <dgm:cxn modelId="{3F99320E-3CFE-4ADC-B00F-DD106AD82C3F}" type="presParOf" srcId="{0E32C016-679C-4457-8C91-684AE0E23BD5}" destId="{726BB6E7-95CE-40EA-B4AA-B3D35F5DE6DC}" srcOrd="0" destOrd="0" presId="urn:microsoft.com/office/officeart/2008/layout/LinedList"/>
    <dgm:cxn modelId="{61E42E7C-F653-4A5E-956A-4C9219A97667}" type="presParOf" srcId="{0E32C016-679C-4457-8C91-684AE0E23BD5}" destId="{E8BF4247-362A-4C25-BD64-0EAA4509215D}" srcOrd="1" destOrd="0" presId="urn:microsoft.com/office/officeart/2008/layout/LinedList"/>
    <dgm:cxn modelId="{D842FFD6-B74C-4540-BDD9-66BD275F477A}" type="presParOf" srcId="{E8BF4247-362A-4C25-BD64-0EAA4509215D}" destId="{007E9182-5C9A-453D-B856-814009725A0E}" srcOrd="0" destOrd="0" presId="urn:microsoft.com/office/officeart/2008/layout/LinedList"/>
    <dgm:cxn modelId="{F8A12C17-3126-4792-92BA-AF80AF7BED5D}" type="presParOf" srcId="{E8BF4247-362A-4C25-BD64-0EAA4509215D}" destId="{BB84483D-C482-44EB-BDA5-66B8FBCA0B8F}" srcOrd="1" destOrd="0" presId="urn:microsoft.com/office/officeart/2008/layout/LinedList"/>
    <dgm:cxn modelId="{EE5CB9C4-6EE8-4A71-ABB1-1DAF2835961B}" type="presParOf" srcId="{0E32C016-679C-4457-8C91-684AE0E23BD5}" destId="{38A6CBD1-913A-4A42-8634-932289E7EF32}" srcOrd="2" destOrd="0" presId="urn:microsoft.com/office/officeart/2008/layout/LinedList"/>
    <dgm:cxn modelId="{FC8F53E5-FE96-4237-A38E-7C105C3B979B}" type="presParOf" srcId="{0E32C016-679C-4457-8C91-684AE0E23BD5}" destId="{83A89C28-BE49-4DA4-8267-F644E61AF041}" srcOrd="3" destOrd="0" presId="urn:microsoft.com/office/officeart/2008/layout/LinedList"/>
    <dgm:cxn modelId="{6B13E6EE-E5B0-40EF-917D-DD7B74DE3B23}" type="presParOf" srcId="{83A89C28-BE49-4DA4-8267-F644E61AF041}" destId="{271C38A2-9BF9-4620-B71B-B201E871B593}" srcOrd="0" destOrd="0" presId="urn:microsoft.com/office/officeart/2008/layout/LinedList"/>
    <dgm:cxn modelId="{A00E5D80-2F6E-4F11-A7F7-E6F81174DED6}" type="presParOf" srcId="{83A89C28-BE49-4DA4-8267-F644E61AF041}" destId="{32FB13AF-92BB-4F1F-ACB3-698EC1F808C9}" srcOrd="1" destOrd="0" presId="urn:microsoft.com/office/officeart/2008/layout/LinedList"/>
    <dgm:cxn modelId="{C378035E-0B21-4D4B-AB0E-E901491F2BA4}" type="presParOf" srcId="{0E32C016-679C-4457-8C91-684AE0E23BD5}" destId="{29743DF3-2F46-4C8B-A4BC-E6ADB592E68D}" srcOrd="4" destOrd="0" presId="urn:microsoft.com/office/officeart/2008/layout/LinedList"/>
    <dgm:cxn modelId="{F96D71A9-BAB2-4FCE-9430-326AE79F9AC8}" type="presParOf" srcId="{0E32C016-679C-4457-8C91-684AE0E23BD5}" destId="{F3C85F45-EDB0-4618-84B9-0250826ED1B6}" srcOrd="5" destOrd="0" presId="urn:microsoft.com/office/officeart/2008/layout/LinedList"/>
    <dgm:cxn modelId="{5302B35E-4FCC-4B2D-A8E8-CD1AB0EA4041}" type="presParOf" srcId="{F3C85F45-EDB0-4618-84B9-0250826ED1B6}" destId="{53BF4710-091E-4139-9311-838843C89C37}" srcOrd="0" destOrd="0" presId="urn:microsoft.com/office/officeart/2008/layout/LinedList"/>
    <dgm:cxn modelId="{BFEBB1FC-1AB7-4A67-A52C-D658A9D82EA8}" type="presParOf" srcId="{F3C85F45-EDB0-4618-84B9-0250826ED1B6}" destId="{DA81539B-9565-4439-834C-4109DD7DAAA8}" srcOrd="1" destOrd="0" presId="urn:microsoft.com/office/officeart/2008/layout/LinedList"/>
    <dgm:cxn modelId="{05B60E06-B942-4DE0-A02B-BF1383801D3D}" type="presParOf" srcId="{0E32C016-679C-4457-8C91-684AE0E23BD5}" destId="{97AFB810-061A-4314-992C-6319FAA9486B}" srcOrd="6" destOrd="0" presId="urn:microsoft.com/office/officeart/2008/layout/LinedList"/>
    <dgm:cxn modelId="{57451300-FCF8-41E8-B1AB-4D9011E6943C}" type="presParOf" srcId="{0E32C016-679C-4457-8C91-684AE0E23BD5}" destId="{CBA33D71-678A-4F08-B530-B34837CB06DA}" srcOrd="7" destOrd="0" presId="urn:microsoft.com/office/officeart/2008/layout/LinedList"/>
    <dgm:cxn modelId="{657EBB8D-EB82-4677-BE79-96382777199A}" type="presParOf" srcId="{CBA33D71-678A-4F08-B530-B34837CB06DA}" destId="{7E7D0884-363A-4807-834D-15416CFA7717}" srcOrd="0" destOrd="0" presId="urn:microsoft.com/office/officeart/2008/layout/LinedList"/>
    <dgm:cxn modelId="{B825EC1E-4E73-48C8-BD2C-19598A645B82}" type="presParOf" srcId="{CBA33D71-678A-4F08-B530-B34837CB06DA}" destId="{EFBF9BA8-7765-47DC-AA30-87011C7A8444}" srcOrd="1" destOrd="0" presId="urn:microsoft.com/office/officeart/2008/layout/LinedList"/>
    <dgm:cxn modelId="{93BEF8EF-F74C-4AD0-8EED-9C19B80C5254}" type="presParOf" srcId="{0E32C016-679C-4457-8C91-684AE0E23BD5}" destId="{13012E3D-DB2E-45CD-97EA-39A4777E29B2}" srcOrd="8" destOrd="0" presId="urn:microsoft.com/office/officeart/2008/layout/LinedList"/>
    <dgm:cxn modelId="{CDB165BC-5A8C-4608-9E41-6BAD5CDC9847}" type="presParOf" srcId="{0E32C016-679C-4457-8C91-684AE0E23BD5}" destId="{061F425B-43A3-46D0-A6CE-184388188AC9}" srcOrd="9" destOrd="0" presId="urn:microsoft.com/office/officeart/2008/layout/LinedList"/>
    <dgm:cxn modelId="{B0533B78-97FD-4F79-BD55-EBCF5006F26F}" type="presParOf" srcId="{061F425B-43A3-46D0-A6CE-184388188AC9}" destId="{EFFFFBB3-E7B7-49C9-B82A-525DF26023DE}" srcOrd="0" destOrd="0" presId="urn:microsoft.com/office/officeart/2008/layout/LinedList"/>
    <dgm:cxn modelId="{40B1208B-9016-427D-93DF-D3BAD5E691E7}" type="presParOf" srcId="{061F425B-43A3-46D0-A6CE-184388188AC9}" destId="{9574F302-2F93-43BB-92CF-943B4903F221}" srcOrd="1" destOrd="0" presId="urn:microsoft.com/office/officeart/2008/layout/LinedList"/>
    <dgm:cxn modelId="{F0CB6346-B79B-43A2-B0F4-876F344AF8E1}" type="presParOf" srcId="{0E32C016-679C-4457-8C91-684AE0E23BD5}" destId="{02944667-9680-4ECB-A9D1-3622D4AB9E85}" srcOrd="10" destOrd="0" presId="urn:microsoft.com/office/officeart/2008/layout/LinedList"/>
    <dgm:cxn modelId="{290944A5-D1DD-4238-944B-410FEAF204A0}" type="presParOf" srcId="{0E32C016-679C-4457-8C91-684AE0E23BD5}" destId="{54EAE063-848A-4D21-A894-DF91FB56F83F}" srcOrd="11" destOrd="0" presId="urn:microsoft.com/office/officeart/2008/layout/LinedList"/>
    <dgm:cxn modelId="{A535E7E8-E84F-40E4-BCC9-E50977DA16DD}" type="presParOf" srcId="{54EAE063-848A-4D21-A894-DF91FB56F83F}" destId="{C6812698-6C16-4E9B-A904-9DE013645D94}" srcOrd="0" destOrd="0" presId="urn:microsoft.com/office/officeart/2008/layout/LinedList"/>
    <dgm:cxn modelId="{F3BB15C1-998F-42AA-9F03-F073428B3093}" type="presParOf" srcId="{54EAE063-848A-4D21-A894-DF91FB56F83F}" destId="{5466F318-79BC-4D82-9523-7E84CE506C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161D6-6459-49F4-B7EA-06D2567662DC}">
      <dsp:nvSpPr>
        <dsp:cNvPr id="0" name=""/>
        <dsp:cNvSpPr/>
      </dsp:nvSpPr>
      <dsp:spPr>
        <a:xfrm>
          <a:off x="0" y="713"/>
          <a:ext cx="700377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F8D0EC-DE5B-4533-B897-6C99122BCBB2}">
      <dsp:nvSpPr>
        <dsp:cNvPr id="0" name=""/>
        <dsp:cNvSpPr/>
      </dsp:nvSpPr>
      <dsp:spPr>
        <a:xfrm>
          <a:off x="0" y="713"/>
          <a:ext cx="7003777" cy="83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it-IT" sz="3800" b="1" i="0" kern="1200" dirty="0" err="1"/>
            <a:t>Praten</a:t>
          </a:r>
          <a:r>
            <a:rPr lang="it-IT" sz="3800" b="1" i="0" kern="1200" dirty="0"/>
            <a:t> (</a:t>
          </a:r>
          <a:r>
            <a:rPr lang="it-IT" sz="3800" b="1" i="0" kern="1200" dirty="0" err="1"/>
            <a:t>pra</a:t>
          </a:r>
          <a:r>
            <a:rPr lang="it-IT" sz="3800" b="1" i="0" kern="1200" dirty="0"/>
            <a:t> – </a:t>
          </a:r>
          <a:r>
            <a:rPr lang="it-IT" sz="3800" b="1" i="0" kern="1200" dirty="0" err="1"/>
            <a:t>ten</a:t>
          </a:r>
          <a:r>
            <a:rPr lang="it-IT" sz="3800" b="1" i="0" kern="1200" dirty="0"/>
            <a:t>) </a:t>
          </a:r>
          <a:endParaRPr lang="en-US" sz="3800" kern="1200" dirty="0"/>
        </a:p>
      </dsp:txBody>
      <dsp:txXfrm>
        <a:off x="0" y="713"/>
        <a:ext cx="7003777" cy="834596"/>
      </dsp:txXfrm>
    </dsp:sp>
    <dsp:sp modelId="{0AEC0C48-C1F6-4EAD-93AF-B5A42002B1C3}">
      <dsp:nvSpPr>
        <dsp:cNvPr id="0" name=""/>
        <dsp:cNvSpPr/>
      </dsp:nvSpPr>
      <dsp:spPr>
        <a:xfrm>
          <a:off x="0" y="835310"/>
          <a:ext cx="700377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FD1AE3-442E-49A6-924F-6015C64932BE}">
      <dsp:nvSpPr>
        <dsp:cNvPr id="0" name=""/>
        <dsp:cNvSpPr/>
      </dsp:nvSpPr>
      <dsp:spPr>
        <a:xfrm>
          <a:off x="0" y="835310"/>
          <a:ext cx="7003777" cy="83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it-IT" sz="3800" b="0" i="0" kern="1200" dirty="0" err="1"/>
            <a:t>Ik</a:t>
          </a:r>
          <a:r>
            <a:rPr lang="it-IT" sz="3800" b="0" i="0" kern="1200" dirty="0"/>
            <a:t> </a:t>
          </a:r>
          <a:r>
            <a:rPr lang="it-IT" sz="3800" b="0" i="0" kern="1200" dirty="0" err="1"/>
            <a:t>pr</a:t>
          </a:r>
          <a:r>
            <a:rPr lang="it-IT" sz="3800" b="1" i="0" kern="1200" dirty="0" err="1"/>
            <a:t>aa</a:t>
          </a:r>
          <a:r>
            <a:rPr lang="it-IT" sz="3800" b="0" i="0" kern="1200" dirty="0" err="1"/>
            <a:t>tte</a:t>
          </a:r>
          <a:endParaRPr lang="en-US" sz="3800" kern="1200" dirty="0"/>
        </a:p>
      </dsp:txBody>
      <dsp:txXfrm>
        <a:off x="0" y="835310"/>
        <a:ext cx="7003777" cy="834596"/>
      </dsp:txXfrm>
    </dsp:sp>
    <dsp:sp modelId="{1BFA6178-B3B9-4033-B0E8-C4A7CB246622}">
      <dsp:nvSpPr>
        <dsp:cNvPr id="0" name=""/>
        <dsp:cNvSpPr/>
      </dsp:nvSpPr>
      <dsp:spPr>
        <a:xfrm>
          <a:off x="0" y="1669907"/>
          <a:ext cx="700377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927851-9543-4C51-99D7-7541513B4867}">
      <dsp:nvSpPr>
        <dsp:cNvPr id="0" name=""/>
        <dsp:cNvSpPr/>
      </dsp:nvSpPr>
      <dsp:spPr>
        <a:xfrm>
          <a:off x="0" y="1669907"/>
          <a:ext cx="7003777" cy="83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it-IT" sz="3800" b="0" i="0" kern="1200"/>
            <a:t>Jij/je praatte</a:t>
          </a:r>
          <a:endParaRPr lang="en-US" sz="3800" kern="1200"/>
        </a:p>
      </dsp:txBody>
      <dsp:txXfrm>
        <a:off x="0" y="1669907"/>
        <a:ext cx="7003777" cy="834596"/>
      </dsp:txXfrm>
    </dsp:sp>
    <dsp:sp modelId="{11A6D198-D5C5-48A4-AD51-C97B66C52A78}">
      <dsp:nvSpPr>
        <dsp:cNvPr id="0" name=""/>
        <dsp:cNvSpPr/>
      </dsp:nvSpPr>
      <dsp:spPr>
        <a:xfrm>
          <a:off x="0" y="2504504"/>
          <a:ext cx="700377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E5916-0614-4558-9358-D59C882B4C49}">
      <dsp:nvSpPr>
        <dsp:cNvPr id="0" name=""/>
        <dsp:cNvSpPr/>
      </dsp:nvSpPr>
      <dsp:spPr>
        <a:xfrm>
          <a:off x="0" y="2504504"/>
          <a:ext cx="7003777" cy="83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it-IT" sz="3800" b="0" i="0" kern="1200"/>
            <a:t>Hij/zij/het praatte</a:t>
          </a:r>
          <a:endParaRPr lang="en-US" sz="3800" kern="1200"/>
        </a:p>
      </dsp:txBody>
      <dsp:txXfrm>
        <a:off x="0" y="2504504"/>
        <a:ext cx="7003777" cy="834596"/>
      </dsp:txXfrm>
    </dsp:sp>
    <dsp:sp modelId="{96F1760D-0AAD-41EC-B52C-7479384167C6}">
      <dsp:nvSpPr>
        <dsp:cNvPr id="0" name=""/>
        <dsp:cNvSpPr/>
      </dsp:nvSpPr>
      <dsp:spPr>
        <a:xfrm>
          <a:off x="0" y="3339100"/>
          <a:ext cx="700377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2443F7-E66F-44C8-998B-390635C1F4C2}">
      <dsp:nvSpPr>
        <dsp:cNvPr id="0" name=""/>
        <dsp:cNvSpPr/>
      </dsp:nvSpPr>
      <dsp:spPr>
        <a:xfrm>
          <a:off x="0" y="3339100"/>
          <a:ext cx="7003777" cy="83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it-IT" sz="3800" b="0" i="0" kern="1200"/>
            <a:t>Wij praatten</a:t>
          </a:r>
          <a:endParaRPr lang="en-US" sz="3800" kern="1200"/>
        </a:p>
      </dsp:txBody>
      <dsp:txXfrm>
        <a:off x="0" y="3339100"/>
        <a:ext cx="7003777" cy="834596"/>
      </dsp:txXfrm>
    </dsp:sp>
    <dsp:sp modelId="{2DC53E09-FA86-4E6E-BFB1-FA3E1FD8043C}">
      <dsp:nvSpPr>
        <dsp:cNvPr id="0" name=""/>
        <dsp:cNvSpPr/>
      </dsp:nvSpPr>
      <dsp:spPr>
        <a:xfrm>
          <a:off x="0" y="4173697"/>
          <a:ext cx="700377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9F6ED0-BCB4-4652-A44D-5D0312D5BE4C}">
      <dsp:nvSpPr>
        <dsp:cNvPr id="0" name=""/>
        <dsp:cNvSpPr/>
      </dsp:nvSpPr>
      <dsp:spPr>
        <a:xfrm>
          <a:off x="0" y="4173697"/>
          <a:ext cx="7003777" cy="83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it-IT" sz="3800" b="0" i="0" kern="1200"/>
            <a:t>Jullie praatten</a:t>
          </a:r>
          <a:endParaRPr lang="en-US" sz="3800" kern="1200"/>
        </a:p>
      </dsp:txBody>
      <dsp:txXfrm>
        <a:off x="0" y="4173697"/>
        <a:ext cx="7003777" cy="834596"/>
      </dsp:txXfrm>
    </dsp:sp>
    <dsp:sp modelId="{769178B3-A7DD-426C-9D41-DFDF9BE79129}">
      <dsp:nvSpPr>
        <dsp:cNvPr id="0" name=""/>
        <dsp:cNvSpPr/>
      </dsp:nvSpPr>
      <dsp:spPr>
        <a:xfrm>
          <a:off x="0" y="5008294"/>
          <a:ext cx="700377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C508D5-C727-46A5-94B6-02028D4D5339}">
      <dsp:nvSpPr>
        <dsp:cNvPr id="0" name=""/>
        <dsp:cNvSpPr/>
      </dsp:nvSpPr>
      <dsp:spPr>
        <a:xfrm>
          <a:off x="0" y="5008294"/>
          <a:ext cx="7003777" cy="834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it-IT" sz="3800" b="0" i="0" kern="1200"/>
            <a:t>Zij praatten</a:t>
          </a:r>
          <a:endParaRPr lang="en-US" sz="3800" kern="1200"/>
        </a:p>
      </dsp:txBody>
      <dsp:txXfrm>
        <a:off x="0" y="5008294"/>
        <a:ext cx="7003777" cy="834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BB6E7-95CE-40EA-B4AA-B3D35F5DE6DC}">
      <dsp:nvSpPr>
        <dsp:cNvPr id="0" name=""/>
        <dsp:cNvSpPr/>
      </dsp:nvSpPr>
      <dsp:spPr>
        <a:xfrm>
          <a:off x="0" y="2087"/>
          <a:ext cx="38888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7E9182-5C9A-453D-B856-814009725A0E}">
      <dsp:nvSpPr>
        <dsp:cNvPr id="0" name=""/>
        <dsp:cNvSpPr/>
      </dsp:nvSpPr>
      <dsp:spPr>
        <a:xfrm>
          <a:off x="0" y="2087"/>
          <a:ext cx="3888828" cy="711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b="1" kern="1200" dirty="0"/>
            <a:t>PARTICIPIUM</a:t>
          </a:r>
          <a:endParaRPr lang="en-US" sz="2400" kern="1200" dirty="0"/>
        </a:p>
      </dsp:txBody>
      <dsp:txXfrm>
        <a:off x="0" y="2087"/>
        <a:ext cx="3888828" cy="711919"/>
      </dsp:txXfrm>
    </dsp:sp>
    <dsp:sp modelId="{38A6CBD1-913A-4A42-8634-932289E7EF32}">
      <dsp:nvSpPr>
        <dsp:cNvPr id="0" name=""/>
        <dsp:cNvSpPr/>
      </dsp:nvSpPr>
      <dsp:spPr>
        <a:xfrm>
          <a:off x="0" y="714006"/>
          <a:ext cx="38888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1C38A2-9BF9-4620-B71B-B201E871B593}">
      <dsp:nvSpPr>
        <dsp:cNvPr id="0" name=""/>
        <dsp:cNvSpPr/>
      </dsp:nvSpPr>
      <dsp:spPr>
        <a:xfrm>
          <a:off x="0" y="714006"/>
          <a:ext cx="3888828" cy="711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gemoeten</a:t>
          </a:r>
          <a:endParaRPr lang="en-US" sz="2400" kern="1200"/>
        </a:p>
      </dsp:txBody>
      <dsp:txXfrm>
        <a:off x="0" y="714006"/>
        <a:ext cx="3888828" cy="711919"/>
      </dsp:txXfrm>
    </dsp:sp>
    <dsp:sp modelId="{29743DF3-2F46-4C8B-A4BC-E6ADB592E68D}">
      <dsp:nvSpPr>
        <dsp:cNvPr id="0" name=""/>
        <dsp:cNvSpPr/>
      </dsp:nvSpPr>
      <dsp:spPr>
        <a:xfrm>
          <a:off x="0" y="1425925"/>
          <a:ext cx="38888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BF4710-091E-4139-9311-838843C89C37}">
      <dsp:nvSpPr>
        <dsp:cNvPr id="0" name=""/>
        <dsp:cNvSpPr/>
      </dsp:nvSpPr>
      <dsp:spPr>
        <a:xfrm>
          <a:off x="0" y="1425925"/>
          <a:ext cx="3888828" cy="711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gekund</a:t>
          </a:r>
          <a:endParaRPr lang="en-US" sz="2400" kern="1200"/>
        </a:p>
      </dsp:txBody>
      <dsp:txXfrm>
        <a:off x="0" y="1425925"/>
        <a:ext cx="3888828" cy="711919"/>
      </dsp:txXfrm>
    </dsp:sp>
    <dsp:sp modelId="{97AFB810-061A-4314-992C-6319FAA9486B}">
      <dsp:nvSpPr>
        <dsp:cNvPr id="0" name=""/>
        <dsp:cNvSpPr/>
      </dsp:nvSpPr>
      <dsp:spPr>
        <a:xfrm>
          <a:off x="0" y="2137844"/>
          <a:ext cx="38888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7D0884-363A-4807-834D-15416CFA7717}">
      <dsp:nvSpPr>
        <dsp:cNvPr id="0" name=""/>
        <dsp:cNvSpPr/>
      </dsp:nvSpPr>
      <dsp:spPr>
        <a:xfrm>
          <a:off x="0" y="2137844"/>
          <a:ext cx="3888828" cy="711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gemogen</a:t>
          </a:r>
          <a:endParaRPr lang="en-US" sz="2400" kern="1200"/>
        </a:p>
      </dsp:txBody>
      <dsp:txXfrm>
        <a:off x="0" y="2137844"/>
        <a:ext cx="3888828" cy="711919"/>
      </dsp:txXfrm>
    </dsp:sp>
    <dsp:sp modelId="{13012E3D-DB2E-45CD-97EA-39A4777E29B2}">
      <dsp:nvSpPr>
        <dsp:cNvPr id="0" name=""/>
        <dsp:cNvSpPr/>
      </dsp:nvSpPr>
      <dsp:spPr>
        <a:xfrm>
          <a:off x="0" y="2849764"/>
          <a:ext cx="38888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FFFBB3-E7B7-49C9-B82A-525DF26023DE}">
      <dsp:nvSpPr>
        <dsp:cNvPr id="0" name=""/>
        <dsp:cNvSpPr/>
      </dsp:nvSpPr>
      <dsp:spPr>
        <a:xfrm>
          <a:off x="0" y="2849764"/>
          <a:ext cx="3888828" cy="711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gewild</a:t>
          </a:r>
          <a:endParaRPr lang="en-US" sz="2400" kern="1200"/>
        </a:p>
      </dsp:txBody>
      <dsp:txXfrm>
        <a:off x="0" y="2849764"/>
        <a:ext cx="3888828" cy="711919"/>
      </dsp:txXfrm>
    </dsp:sp>
    <dsp:sp modelId="{02944667-9680-4ECB-A9D1-3622D4AB9E85}">
      <dsp:nvSpPr>
        <dsp:cNvPr id="0" name=""/>
        <dsp:cNvSpPr/>
      </dsp:nvSpPr>
      <dsp:spPr>
        <a:xfrm>
          <a:off x="0" y="3561683"/>
          <a:ext cx="388882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812698-6C16-4E9B-A904-9DE013645D94}">
      <dsp:nvSpPr>
        <dsp:cNvPr id="0" name=""/>
        <dsp:cNvSpPr/>
      </dsp:nvSpPr>
      <dsp:spPr>
        <a:xfrm>
          <a:off x="0" y="3561683"/>
          <a:ext cx="3888828" cy="711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a:t>gehoeven</a:t>
          </a:r>
          <a:endParaRPr lang="en-US" sz="2400" kern="1200"/>
        </a:p>
      </dsp:txBody>
      <dsp:txXfrm>
        <a:off x="0" y="3561683"/>
        <a:ext cx="3888828" cy="71191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C29463-CE3F-4825-A6CA-F9A1ECC16A29}" type="datetimeFigureOut">
              <a:rPr lang="it-IT" smtClean="0"/>
              <a:t>21/11/2023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63EA3-0B4F-4305-B8EE-2B6966359F2E}" type="slidenum">
              <a:rPr lang="it-IT" smtClean="0"/>
              <a:t>‹N›</a:t>
            </a:fld>
            <a:endParaRPr lang="it-IT"/>
          </a:p>
        </p:txBody>
      </p:sp>
    </p:spTree>
    <p:extLst>
      <p:ext uri="{BB962C8B-B14F-4D97-AF65-F5344CB8AC3E}">
        <p14:creationId xmlns:p14="http://schemas.microsoft.com/office/powerpoint/2010/main" val="2020868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ED2169C-BAD3-5545-88D0-4BD7245BCC38}" type="slidenum">
              <a:rPr lang="en-US" smtClean="0"/>
              <a:t>17</a:t>
            </a:fld>
            <a:endParaRPr lang="en-US"/>
          </a:p>
        </p:txBody>
      </p:sp>
    </p:spTree>
    <p:extLst>
      <p:ext uri="{BB962C8B-B14F-4D97-AF65-F5344CB8AC3E}">
        <p14:creationId xmlns:p14="http://schemas.microsoft.com/office/powerpoint/2010/main" val="2370869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nl-NL" sz="1200" b="1" i="0" u="none" strike="noStrike" kern="1200" baseline="0" dirty="0">
                <a:solidFill>
                  <a:schemeClr val="tx1"/>
                </a:solidFill>
                <a:latin typeface="+mn-lt"/>
                <a:ea typeface="+mn-ea"/>
                <a:cs typeface="+mn-cs"/>
              </a:rPr>
              <a:t>1. </a:t>
            </a:r>
            <a:r>
              <a:rPr lang="nl-NL" sz="1200" b="0" i="0" u="none" strike="noStrike" kern="1200" baseline="0" dirty="0">
                <a:solidFill>
                  <a:schemeClr val="tx1"/>
                </a:solidFill>
                <a:latin typeface="+mn-lt"/>
                <a:ea typeface="+mn-ea"/>
                <a:cs typeface="+mn-cs"/>
              </a:rPr>
              <a:t>doe/stop; </a:t>
            </a:r>
            <a:r>
              <a:rPr lang="nl-NL" sz="1200" b="1" i="0" u="none" strike="noStrike" kern="1200" baseline="0" dirty="0">
                <a:solidFill>
                  <a:schemeClr val="tx1"/>
                </a:solidFill>
                <a:latin typeface="+mn-lt"/>
                <a:ea typeface="+mn-ea"/>
                <a:cs typeface="+mn-cs"/>
              </a:rPr>
              <a:t>2. </a:t>
            </a:r>
            <a:r>
              <a:rPr lang="nl-NL" sz="1200" b="0" i="0" u="none" strike="noStrike" kern="1200" baseline="0" dirty="0">
                <a:solidFill>
                  <a:schemeClr val="tx1"/>
                </a:solidFill>
                <a:latin typeface="+mn-lt"/>
                <a:ea typeface="+mn-ea"/>
                <a:cs typeface="+mn-cs"/>
              </a:rPr>
              <a:t>doe/zet; </a:t>
            </a:r>
            <a:r>
              <a:rPr lang="nl-NL" sz="1200" b="1" i="0" u="none" strike="noStrike" kern="1200" baseline="0" dirty="0">
                <a:solidFill>
                  <a:schemeClr val="tx1"/>
                </a:solidFill>
                <a:latin typeface="+mn-lt"/>
                <a:ea typeface="+mn-ea"/>
                <a:cs typeface="+mn-cs"/>
              </a:rPr>
              <a:t>3. </a:t>
            </a:r>
            <a:r>
              <a:rPr lang="nl-NL" sz="1200" b="0" i="0" u="none" strike="noStrike" kern="1200" baseline="0" dirty="0">
                <a:solidFill>
                  <a:schemeClr val="tx1"/>
                </a:solidFill>
                <a:latin typeface="+mn-lt"/>
                <a:ea typeface="+mn-ea"/>
                <a:cs typeface="+mn-cs"/>
              </a:rPr>
              <a:t>leg; </a:t>
            </a:r>
            <a:r>
              <a:rPr lang="nl-NL" sz="1200" b="1" i="0" u="none" strike="noStrike" kern="1200" baseline="0" dirty="0">
                <a:solidFill>
                  <a:schemeClr val="tx1"/>
                </a:solidFill>
                <a:latin typeface="+mn-lt"/>
                <a:ea typeface="+mn-ea"/>
                <a:cs typeface="+mn-cs"/>
              </a:rPr>
              <a:t>4. </a:t>
            </a:r>
            <a:r>
              <a:rPr lang="nl-NL" sz="1200" b="0" i="0" u="none" strike="noStrike" kern="1200" baseline="0" dirty="0">
                <a:solidFill>
                  <a:schemeClr val="tx1"/>
                </a:solidFill>
                <a:latin typeface="+mn-lt"/>
                <a:ea typeface="+mn-ea"/>
                <a:cs typeface="+mn-cs"/>
              </a:rPr>
              <a:t>zetten; </a:t>
            </a:r>
            <a:r>
              <a:rPr lang="nl-NL" sz="1200" b="1" i="0" u="none" strike="noStrike" kern="1200" baseline="0" dirty="0">
                <a:solidFill>
                  <a:schemeClr val="tx1"/>
                </a:solidFill>
                <a:latin typeface="+mn-lt"/>
                <a:ea typeface="+mn-ea"/>
                <a:cs typeface="+mn-cs"/>
              </a:rPr>
              <a:t>5. </a:t>
            </a:r>
            <a:r>
              <a:rPr lang="nl-NL" sz="1200" b="0" i="0" u="none" strike="noStrike" kern="1200" baseline="0" dirty="0">
                <a:solidFill>
                  <a:schemeClr val="tx1"/>
                </a:solidFill>
                <a:latin typeface="+mn-lt"/>
                <a:ea typeface="+mn-ea"/>
                <a:cs typeface="+mn-cs"/>
              </a:rPr>
              <a:t>zet; </a:t>
            </a:r>
            <a:r>
              <a:rPr lang="nl-NL" sz="1200" b="1" i="0" u="none" strike="noStrike" kern="1200" baseline="0" dirty="0">
                <a:solidFill>
                  <a:schemeClr val="tx1"/>
                </a:solidFill>
                <a:latin typeface="+mn-lt"/>
                <a:ea typeface="+mn-ea"/>
                <a:cs typeface="+mn-cs"/>
              </a:rPr>
              <a:t>6. </a:t>
            </a:r>
            <a:r>
              <a:rPr lang="nl-NL" sz="1200" b="0" i="0" u="none" strike="noStrike" kern="1200" baseline="0" dirty="0">
                <a:solidFill>
                  <a:schemeClr val="tx1"/>
                </a:solidFill>
                <a:latin typeface="+mn-lt"/>
                <a:ea typeface="+mn-ea"/>
                <a:cs typeface="+mn-cs"/>
              </a:rPr>
              <a:t>doe/stop; </a:t>
            </a:r>
            <a:r>
              <a:rPr lang="nl-NL" sz="1200" b="1" i="0" u="none" strike="noStrike" kern="1200" baseline="0" dirty="0">
                <a:solidFill>
                  <a:schemeClr val="tx1"/>
                </a:solidFill>
                <a:latin typeface="+mn-lt"/>
                <a:ea typeface="+mn-ea"/>
                <a:cs typeface="+mn-cs"/>
              </a:rPr>
              <a:t>7. </a:t>
            </a:r>
            <a:r>
              <a:rPr lang="nl-NL" sz="1200" b="0" i="0" u="none" strike="noStrike" kern="1200" baseline="0" dirty="0">
                <a:solidFill>
                  <a:schemeClr val="tx1"/>
                </a:solidFill>
                <a:latin typeface="+mn-lt"/>
                <a:ea typeface="+mn-ea"/>
                <a:cs typeface="+mn-cs"/>
              </a:rPr>
              <a:t>steekt/doet/stopt; </a:t>
            </a:r>
            <a:r>
              <a:rPr lang="nl-NL" sz="1200" b="1" i="0" u="none" strike="noStrike" kern="1200" baseline="0" dirty="0">
                <a:solidFill>
                  <a:schemeClr val="tx1"/>
                </a:solidFill>
                <a:latin typeface="+mn-lt"/>
                <a:ea typeface="+mn-ea"/>
                <a:cs typeface="+mn-cs"/>
              </a:rPr>
              <a:t>8. </a:t>
            </a:r>
            <a:r>
              <a:rPr lang="nl-NL" sz="1200" b="0" i="0" u="none" strike="noStrike" kern="1200" baseline="0" dirty="0">
                <a:solidFill>
                  <a:schemeClr val="tx1"/>
                </a:solidFill>
                <a:latin typeface="+mn-lt"/>
                <a:ea typeface="+mn-ea"/>
                <a:cs typeface="+mn-cs"/>
              </a:rPr>
              <a:t>stop/doe.</a:t>
            </a:r>
            <a:endParaRPr lang="it-IT" dirty="0"/>
          </a:p>
        </p:txBody>
      </p:sp>
      <p:sp>
        <p:nvSpPr>
          <p:cNvPr id="4" name="Segnaposto numero diapositiva 3"/>
          <p:cNvSpPr>
            <a:spLocks noGrp="1"/>
          </p:cNvSpPr>
          <p:nvPr>
            <p:ph type="sldNum" sz="quarter" idx="10"/>
          </p:nvPr>
        </p:nvSpPr>
        <p:spPr/>
        <p:txBody>
          <a:bodyPr/>
          <a:lstStyle/>
          <a:p>
            <a:fld id="{4F663EA3-0B4F-4305-B8EE-2B6966359F2E}" type="slidenum">
              <a:rPr lang="it-IT" smtClean="0"/>
              <a:t>34</a:t>
            </a:fld>
            <a:endParaRPr lang="it-IT"/>
          </a:p>
        </p:txBody>
      </p:sp>
    </p:spTree>
    <p:extLst>
      <p:ext uri="{BB962C8B-B14F-4D97-AF65-F5344CB8AC3E}">
        <p14:creationId xmlns:p14="http://schemas.microsoft.com/office/powerpoint/2010/main" val="1503743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11/21/2023</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‹N›</a:t>
            </a:fld>
            <a:endParaRPr lang="en-US"/>
          </a:p>
        </p:txBody>
      </p:sp>
    </p:spTree>
    <p:extLst>
      <p:ext uri="{BB962C8B-B14F-4D97-AF65-F5344CB8AC3E}">
        <p14:creationId xmlns:p14="http://schemas.microsoft.com/office/powerpoint/2010/main" val="1872935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11/21/2023</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313876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11/21/2023</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70055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11/21/2023</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446877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11/21/2023</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311955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11/21/2023</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31980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11/21/2023</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753696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11/21/2023</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635287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11/21/2023</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004343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11/21/2023</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69271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11/21/2023</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654811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11/21/2023</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‹N›</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3635001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pxhere.com/en/photo/720665"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diggita.com/story.php?title=Fotografia_-_Sfondi_per_desktop_ris-_1920A1080_-_Uno_sprazzo_di_verde" TargetMode="Externa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hyperlink" Target="https://www.kochwiki.org/wiki/Zutat:Erdnussbutter" TargetMode="External"/><Relationship Id="rId7" Type="http://schemas.openxmlformats.org/officeDocument/2006/relationships/hyperlink" Target="https://commons.wikimedia.org/wiki/File:2014_Boterham_oude_kaas.jpg" TargetMode="Externa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7.jpg"/><Relationship Id="rId11" Type="http://schemas.openxmlformats.org/officeDocument/2006/relationships/hyperlink" Target="https://www.flickr.com/photos/39981541@N00/15456005529/" TargetMode="External"/><Relationship Id="rId5" Type="http://schemas.openxmlformats.org/officeDocument/2006/relationships/hyperlink" Target="https://en.wikipedia.org/wiki/Sprinkles" TargetMode="External"/><Relationship Id="rId10" Type="http://schemas.openxmlformats.org/officeDocument/2006/relationships/image" Target="../media/image19.jpg"/><Relationship Id="rId4" Type="http://schemas.openxmlformats.org/officeDocument/2006/relationships/image" Target="../media/image16.jpg"/><Relationship Id="rId9" Type="http://schemas.openxmlformats.org/officeDocument/2006/relationships/hyperlink" Target="https://commons.wikimedia.org/wiki/File:Household_products,_Het_Melkmeisje_Karnemelk_zeep_pic1.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file:////var/folders/qc/8mh4qpvx1h1dnjcvjx59khdc0000gn/T/com.microsoft.Word/WebArchiveCopyPasteTempFiles/EYh-RigWkAA1Dbh%3fformat=jpg&amp;name=large"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astapizzascones.com/irlanda-con-sandra/"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antosirene.blogspot.com/2015_01_01_archive.html"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file:////var/folders/qc/8mh4qpvx1h1dnjcvjx59khdc0000gn/T/com.microsoft.Word/WebArchiveCopyPasteTempFiles/strong-verbs.png" TargetMode="External"/><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pixabay.com/en/cape-town-table-mountain-sea-beach-456754/" TargetMode="Externa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hyperlink" Target="https://www.pexels.com/video/drone-footage-of-a-beach-in-cape-town-71090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file:////var/folders/qc/8mh4qpvx1h1dnjcvjx59khdc0000gn/T/com.microsoft.Word/WebArchiveCopyPasteTempFiles/9k="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E61FBD7-E37C-4B38-BE44-A6D4978D7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1" name="Rectangle 30">
            <a:extLst>
              <a:ext uri="{FF2B5EF4-FFF2-40B4-BE49-F238E27FC236}">
                <a16:creationId xmlns:a16="http://schemas.microsoft.com/office/drawing/2014/main" id="{392BFCFE-FD78-4EDF-BEFE-CC444DC5F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3" name="Group 32">
            <a:extLst>
              <a:ext uri="{FF2B5EF4-FFF2-40B4-BE49-F238E27FC236}">
                <a16:creationId xmlns:a16="http://schemas.microsoft.com/office/drawing/2014/main" id="{0292BAD4-5BB2-4CD3-AB5B-C35EF9F7D2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1"/>
            <a:ext cx="5236971" cy="6858000"/>
            <a:chOff x="20829" y="1"/>
            <a:chExt cx="5236971" cy="6857999"/>
          </a:xfrm>
        </p:grpSpPr>
        <p:pic>
          <p:nvPicPr>
            <p:cNvPr id="34" name="Picture 33">
              <a:extLst>
                <a:ext uri="{FF2B5EF4-FFF2-40B4-BE49-F238E27FC236}">
                  <a16:creationId xmlns:a16="http://schemas.microsoft.com/office/drawing/2014/main" id="{BA91DE0E-6861-418E-964C-304C560A350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35" name="Picture 34">
              <a:extLst>
                <a:ext uri="{FF2B5EF4-FFF2-40B4-BE49-F238E27FC236}">
                  <a16:creationId xmlns:a16="http://schemas.microsoft.com/office/drawing/2014/main" id="{BE848AF8-FC50-42AF-8B5B-3F6D2EC34CB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37" name="Rectangle 36">
            <a:extLst>
              <a:ext uri="{FF2B5EF4-FFF2-40B4-BE49-F238E27FC236}">
                <a16:creationId xmlns:a16="http://schemas.microsoft.com/office/drawing/2014/main" id="{B629C0B3-01E5-4A82-B87C-62B1483F1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4DFA784-845D-4F99-B808-5C025E39B8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74CB37E-48D2-404C-6911-8B69965E2058}"/>
              </a:ext>
            </a:extLst>
          </p:cNvPr>
          <p:cNvSpPr>
            <a:spLocks noGrp="1"/>
          </p:cNvSpPr>
          <p:nvPr>
            <p:ph type="ctrTitle"/>
          </p:nvPr>
        </p:nvSpPr>
        <p:spPr>
          <a:xfrm>
            <a:off x="5638800" y="1066800"/>
            <a:ext cx="5367527" cy="2833528"/>
          </a:xfrm>
        </p:spPr>
        <p:txBody>
          <a:bodyPr anchor="b">
            <a:normAutofit/>
          </a:bodyPr>
          <a:lstStyle/>
          <a:p>
            <a:pPr algn="l"/>
            <a:r>
              <a:rPr lang="it-IT"/>
              <a:t>Les 8 	</a:t>
            </a:r>
          </a:p>
        </p:txBody>
      </p:sp>
      <p:sp>
        <p:nvSpPr>
          <p:cNvPr id="3" name="Sottotitolo 2">
            <a:extLst>
              <a:ext uri="{FF2B5EF4-FFF2-40B4-BE49-F238E27FC236}">
                <a16:creationId xmlns:a16="http://schemas.microsoft.com/office/drawing/2014/main" id="{4EBB59BC-6905-0D40-C70D-C501A667CE0B}"/>
              </a:ext>
            </a:extLst>
          </p:cNvPr>
          <p:cNvSpPr>
            <a:spLocks noGrp="1"/>
          </p:cNvSpPr>
          <p:nvPr>
            <p:ph type="subTitle" idx="1"/>
          </p:nvPr>
        </p:nvSpPr>
        <p:spPr>
          <a:xfrm>
            <a:off x="5638800" y="4074784"/>
            <a:ext cx="5367526" cy="1640216"/>
          </a:xfrm>
        </p:spPr>
        <p:txBody>
          <a:bodyPr anchor="t">
            <a:normAutofit/>
          </a:bodyPr>
          <a:lstStyle/>
          <a:p>
            <a:pPr algn="l"/>
            <a:r>
              <a:rPr lang="it-IT" sz="2200"/>
              <a:t>20 november 2023</a:t>
            </a:r>
          </a:p>
        </p:txBody>
      </p:sp>
      <p:pic>
        <p:nvPicPr>
          <p:cNvPr id="8" name="Immagine 7" descr="Immagine che contiene natura, cielo, aria aperta, acqua&#10;&#10;Descrizione generata automaticamente">
            <a:extLst>
              <a:ext uri="{FF2B5EF4-FFF2-40B4-BE49-F238E27FC236}">
                <a16:creationId xmlns:a16="http://schemas.microsoft.com/office/drawing/2014/main" id="{2AA1D352-5750-E274-0921-BAD597666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282715"/>
            <a:ext cx="4209625" cy="2365274"/>
          </a:xfrm>
          <a:prstGeom prst="rect">
            <a:avLst/>
          </a:prstGeom>
        </p:spPr>
      </p:pic>
    </p:spTree>
    <p:extLst>
      <p:ext uri="{BB962C8B-B14F-4D97-AF65-F5344CB8AC3E}">
        <p14:creationId xmlns:p14="http://schemas.microsoft.com/office/powerpoint/2010/main" val="3378832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7" name="Group 16">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8" name="Picture 17">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9" name="Picture 18">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olo 1">
            <a:extLst>
              <a:ext uri="{FF2B5EF4-FFF2-40B4-BE49-F238E27FC236}">
                <a16:creationId xmlns:a16="http://schemas.microsoft.com/office/drawing/2014/main" id="{8C3EE975-83D9-F85C-AA07-3D7E716FB38B}"/>
              </a:ext>
            </a:extLst>
          </p:cNvPr>
          <p:cNvSpPr>
            <a:spLocks noGrp="1"/>
          </p:cNvSpPr>
          <p:nvPr>
            <p:ph type="title"/>
          </p:nvPr>
        </p:nvSpPr>
        <p:spPr>
          <a:xfrm>
            <a:off x="838200" y="586992"/>
            <a:ext cx="5638800" cy="2461008"/>
          </a:xfrm>
        </p:spPr>
        <p:txBody>
          <a:bodyPr>
            <a:normAutofit/>
          </a:bodyPr>
          <a:lstStyle/>
          <a:p>
            <a:r>
              <a:rPr lang="it-IT" dirty="0"/>
              <a:t>UITKIJKEN! </a:t>
            </a:r>
          </a:p>
        </p:txBody>
      </p:sp>
      <p:sp>
        <p:nvSpPr>
          <p:cNvPr id="3" name="Segnaposto contenuto 2">
            <a:extLst>
              <a:ext uri="{FF2B5EF4-FFF2-40B4-BE49-F238E27FC236}">
                <a16:creationId xmlns:a16="http://schemas.microsoft.com/office/drawing/2014/main" id="{C41D231A-F82F-ECEE-02A0-5212FC5D67A0}"/>
              </a:ext>
            </a:extLst>
          </p:cNvPr>
          <p:cNvSpPr>
            <a:spLocks noGrp="1"/>
          </p:cNvSpPr>
          <p:nvPr>
            <p:ph idx="1"/>
          </p:nvPr>
        </p:nvSpPr>
        <p:spPr>
          <a:xfrm>
            <a:off x="838200" y="3124200"/>
            <a:ext cx="5638437" cy="3156166"/>
          </a:xfrm>
        </p:spPr>
        <p:txBody>
          <a:bodyPr anchor="ctr">
            <a:normAutofit/>
          </a:bodyPr>
          <a:lstStyle/>
          <a:p>
            <a:pPr>
              <a:lnSpc>
                <a:spcPct val="100000"/>
              </a:lnSpc>
            </a:pPr>
            <a:r>
              <a:rPr lang="nl-NL" sz="1800" b="1" dirty="0">
                <a:cs typeface="Calibri" panose="020F0502020204030204" pitchFamily="34" charset="0"/>
              </a:rPr>
              <a:t>-v/-</a:t>
            </a:r>
            <a:r>
              <a:rPr lang="nl-NL" sz="1800" b="1" dirty="0" err="1">
                <a:cs typeface="Calibri" panose="020F0502020204030204" pitchFamily="34" charset="0"/>
              </a:rPr>
              <a:t>z</a:t>
            </a:r>
            <a:r>
              <a:rPr lang="nl-NL" sz="1800" b="1" dirty="0">
                <a:cs typeface="Calibri" panose="020F0502020204030204" pitchFamily="34" charset="0"/>
              </a:rPr>
              <a:t>!</a:t>
            </a:r>
          </a:p>
          <a:p>
            <a:pPr>
              <a:lnSpc>
                <a:spcPct val="100000"/>
              </a:lnSpc>
            </a:pPr>
            <a:r>
              <a:rPr lang="nl-NL" sz="1800" b="1" dirty="0">
                <a:cs typeface="Calibri" panose="020F0502020204030204" pitchFamily="34" charset="0"/>
              </a:rPr>
              <a:t>V &gt; F</a:t>
            </a:r>
            <a:r>
              <a:rPr lang="nl-NL" sz="1800" dirty="0">
                <a:cs typeface="Calibri" panose="020F0502020204030204" pitchFamily="34" charset="0"/>
              </a:rPr>
              <a:t>: geloven – </a:t>
            </a:r>
            <a:r>
              <a:rPr lang="nl-NL" sz="1800" b="1" dirty="0">
                <a:cs typeface="Calibri" panose="020F0502020204030204" pitchFamily="34" charset="0"/>
              </a:rPr>
              <a:t>geloofde </a:t>
            </a:r>
          </a:p>
          <a:p>
            <a:pPr>
              <a:lnSpc>
                <a:spcPct val="100000"/>
              </a:lnSpc>
            </a:pPr>
            <a:r>
              <a:rPr lang="nl-NL" sz="1800" b="1" dirty="0" err="1">
                <a:cs typeface="Calibri" panose="020F0502020204030204" pitchFamily="34" charset="0"/>
              </a:rPr>
              <a:t>Finisce</a:t>
            </a:r>
            <a:r>
              <a:rPr lang="nl-NL" sz="1800" b="1" dirty="0">
                <a:cs typeface="Calibri" panose="020F0502020204030204" pitchFamily="34" charset="0"/>
              </a:rPr>
              <a:t> con –f, ma per la </a:t>
            </a:r>
            <a:r>
              <a:rPr lang="nl-NL" sz="1800" b="1" dirty="0" err="1">
                <a:cs typeface="Calibri" panose="020F0502020204030204" pitchFamily="34" charset="0"/>
              </a:rPr>
              <a:t>desinenza</a:t>
            </a:r>
            <a:r>
              <a:rPr lang="nl-NL" sz="1800" b="1" dirty="0">
                <a:cs typeface="Calibri" panose="020F0502020204030204" pitchFamily="34" charset="0"/>
              </a:rPr>
              <a:t> del </a:t>
            </a:r>
            <a:r>
              <a:rPr lang="nl-NL" sz="1800" b="1" dirty="0" err="1">
                <a:cs typeface="Calibri" panose="020F0502020204030204" pitchFamily="34" charset="0"/>
              </a:rPr>
              <a:t>passato</a:t>
            </a:r>
            <a:r>
              <a:rPr lang="nl-NL" sz="1800" b="1" dirty="0">
                <a:cs typeface="Calibri" panose="020F0502020204030204" pitchFamily="34" charset="0"/>
              </a:rPr>
              <a:t> mi </a:t>
            </a:r>
            <a:r>
              <a:rPr lang="nl-NL" sz="1800" b="1" dirty="0" err="1">
                <a:cs typeface="Calibri" panose="020F0502020204030204" pitchFamily="34" charset="0"/>
              </a:rPr>
              <a:t>baso</a:t>
            </a:r>
            <a:r>
              <a:rPr lang="nl-NL" sz="1800" b="1" dirty="0">
                <a:cs typeface="Calibri" panose="020F0502020204030204" pitchFamily="34" charset="0"/>
              </a:rPr>
              <a:t> </a:t>
            </a:r>
            <a:r>
              <a:rPr lang="nl-NL" sz="1800" b="1" dirty="0" err="1">
                <a:cs typeface="Calibri" panose="020F0502020204030204" pitchFamily="34" charset="0"/>
              </a:rPr>
              <a:t>su</a:t>
            </a:r>
            <a:r>
              <a:rPr lang="nl-NL" sz="1800" b="1" dirty="0">
                <a:cs typeface="Calibri" panose="020F0502020204030204" pitchFamily="34" charset="0"/>
              </a:rPr>
              <a:t> ‘geloven’ </a:t>
            </a:r>
          </a:p>
          <a:p>
            <a:pPr>
              <a:lnSpc>
                <a:spcPct val="100000"/>
              </a:lnSpc>
            </a:pPr>
            <a:r>
              <a:rPr lang="nl-NL" sz="1800" dirty="0">
                <a:cs typeface="Calibri" panose="020F0502020204030204" pitchFamily="34" charset="0"/>
              </a:rPr>
              <a:t>beleven-beleefde</a:t>
            </a:r>
          </a:p>
          <a:p>
            <a:pPr marL="0" indent="0">
              <a:lnSpc>
                <a:spcPct val="100000"/>
              </a:lnSpc>
              <a:buNone/>
            </a:pPr>
            <a:endParaRPr lang="it-IT" sz="1800" dirty="0">
              <a:cs typeface="Calibri" panose="020F0502020204030204" pitchFamily="34" charset="0"/>
            </a:endParaRPr>
          </a:p>
          <a:p>
            <a:pPr>
              <a:lnSpc>
                <a:spcPct val="100000"/>
              </a:lnSpc>
            </a:pPr>
            <a:r>
              <a:rPr lang="nl-NL" sz="1800" b="1" dirty="0">
                <a:cs typeface="Calibri" panose="020F0502020204030204" pitchFamily="34" charset="0"/>
              </a:rPr>
              <a:t>Z &gt; S</a:t>
            </a:r>
            <a:r>
              <a:rPr lang="nl-NL" sz="1800" dirty="0">
                <a:cs typeface="Calibri" panose="020F0502020204030204" pitchFamily="34" charset="0"/>
              </a:rPr>
              <a:t>: vrezen - vreesde</a:t>
            </a:r>
            <a:endParaRPr lang="it-IT" sz="1800" dirty="0">
              <a:cs typeface="Calibri" panose="020F0502020204030204" pitchFamily="34" charset="0"/>
            </a:endParaRPr>
          </a:p>
          <a:p>
            <a:pPr>
              <a:lnSpc>
                <a:spcPct val="100000"/>
              </a:lnSpc>
            </a:pPr>
            <a:r>
              <a:rPr lang="nl-NL" sz="1800" dirty="0">
                <a:cs typeface="Calibri" panose="020F0502020204030204" pitchFamily="34" charset="0"/>
              </a:rPr>
              <a:t>lozen, verhuizen</a:t>
            </a:r>
            <a:endParaRPr lang="it-IT" sz="1800" dirty="0"/>
          </a:p>
          <a:p>
            <a:pPr marL="0" indent="0">
              <a:lnSpc>
                <a:spcPct val="100000"/>
              </a:lnSpc>
              <a:buNone/>
            </a:pPr>
            <a:endParaRPr lang="it-IT" sz="1800" dirty="0"/>
          </a:p>
        </p:txBody>
      </p:sp>
      <p:pic>
        <p:nvPicPr>
          <p:cNvPr id="8" name="Immagine 7" descr="Immagine che contiene esterni, acqua, cielo, casa&#10;&#10;Descrizione generata automaticamente">
            <a:extLst>
              <a:ext uri="{FF2B5EF4-FFF2-40B4-BE49-F238E27FC236}">
                <a16:creationId xmlns:a16="http://schemas.microsoft.com/office/drawing/2014/main" id="{978841EE-AC0D-C84D-35FE-C4E0EF490E2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6423" r="31689" b="-2"/>
          <a:stretch/>
        </p:blipFill>
        <p:spPr>
          <a:xfrm>
            <a:off x="6861048" y="1"/>
            <a:ext cx="5330952" cy="6858000"/>
          </a:xfrm>
          <a:prstGeom prst="rect">
            <a:avLst/>
          </a:prstGeom>
        </p:spPr>
      </p:pic>
    </p:spTree>
    <p:extLst>
      <p:ext uri="{BB962C8B-B14F-4D97-AF65-F5344CB8AC3E}">
        <p14:creationId xmlns:p14="http://schemas.microsoft.com/office/powerpoint/2010/main" val="1858106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9" name="Rectangle 18">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1" name="Group 20">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22" name="Picture 21">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3" name="Picture 22">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olo 1">
            <a:extLst>
              <a:ext uri="{FF2B5EF4-FFF2-40B4-BE49-F238E27FC236}">
                <a16:creationId xmlns:a16="http://schemas.microsoft.com/office/drawing/2014/main" id="{78875360-8431-DCE8-9761-E56583E34E1C}"/>
              </a:ext>
            </a:extLst>
          </p:cNvPr>
          <p:cNvSpPr>
            <a:spLocks noGrp="1"/>
          </p:cNvSpPr>
          <p:nvPr>
            <p:ph type="title"/>
          </p:nvPr>
        </p:nvSpPr>
        <p:spPr>
          <a:xfrm>
            <a:off x="838200" y="586992"/>
            <a:ext cx="5638800" cy="2461008"/>
          </a:xfrm>
        </p:spPr>
        <p:txBody>
          <a:bodyPr>
            <a:normAutofit/>
          </a:bodyPr>
          <a:lstStyle/>
          <a:p>
            <a:r>
              <a:rPr lang="it-IT"/>
              <a:t>ONTHOU! </a:t>
            </a:r>
            <a:endParaRPr lang="it-IT" dirty="0"/>
          </a:p>
        </p:txBody>
      </p:sp>
      <p:sp>
        <p:nvSpPr>
          <p:cNvPr id="3" name="Segnaposto contenuto 2">
            <a:extLst>
              <a:ext uri="{FF2B5EF4-FFF2-40B4-BE49-F238E27FC236}">
                <a16:creationId xmlns:a16="http://schemas.microsoft.com/office/drawing/2014/main" id="{307C27B0-87E1-2030-182A-B9CC5424DCE9}"/>
              </a:ext>
            </a:extLst>
          </p:cNvPr>
          <p:cNvSpPr>
            <a:spLocks noGrp="1"/>
          </p:cNvSpPr>
          <p:nvPr>
            <p:ph idx="1"/>
          </p:nvPr>
        </p:nvSpPr>
        <p:spPr>
          <a:xfrm>
            <a:off x="838200" y="3124200"/>
            <a:ext cx="5638437" cy="3156166"/>
          </a:xfrm>
        </p:spPr>
        <p:txBody>
          <a:bodyPr anchor="ctr">
            <a:normAutofit/>
          </a:bodyPr>
          <a:lstStyle/>
          <a:p>
            <a:pPr>
              <a:lnSpc>
                <a:spcPct val="100000"/>
              </a:lnSpc>
            </a:pPr>
            <a:r>
              <a:rPr lang="nl-NL" sz="1700" b="1" i="1">
                <a:cs typeface="Calibri" panose="020F0502020204030204" pitchFamily="34" charset="0"/>
              </a:rPr>
              <a:t>–elen/-eren/enen</a:t>
            </a:r>
          </a:p>
          <a:p>
            <a:pPr>
              <a:lnSpc>
                <a:spcPct val="100000"/>
              </a:lnSpc>
            </a:pPr>
            <a:r>
              <a:rPr lang="nl-NL" sz="1700">
                <a:cs typeface="Calibri" panose="020F0502020204030204" pitchFamily="34" charset="0"/>
              </a:rPr>
              <a:t>regelen - regelde 	</a:t>
            </a:r>
          </a:p>
          <a:p>
            <a:pPr marL="0" indent="0">
              <a:lnSpc>
                <a:spcPct val="100000"/>
              </a:lnSpc>
              <a:buNone/>
            </a:pPr>
            <a:endParaRPr lang="nl-NL" sz="1700">
              <a:cs typeface="Calibri" panose="020F0502020204030204" pitchFamily="34" charset="0"/>
            </a:endParaRPr>
          </a:p>
          <a:p>
            <a:pPr>
              <a:lnSpc>
                <a:spcPct val="100000"/>
              </a:lnSpc>
            </a:pPr>
            <a:r>
              <a:rPr lang="nl-NL" sz="1700">
                <a:cs typeface="Calibri" panose="020F0502020204030204" pitchFamily="34" charset="0"/>
              </a:rPr>
              <a:t>hongeren – hongerde </a:t>
            </a:r>
          </a:p>
          <a:p>
            <a:pPr>
              <a:lnSpc>
                <a:spcPct val="100000"/>
              </a:lnSpc>
            </a:pPr>
            <a:r>
              <a:rPr lang="nl-NL" sz="1700">
                <a:cs typeface="Calibri" panose="020F0502020204030204" pitchFamily="34" charset="0"/>
              </a:rPr>
              <a:t>regeren - regeerde</a:t>
            </a:r>
            <a:endParaRPr lang="it-IT" sz="1700">
              <a:cs typeface="Calibri" panose="020F0502020204030204" pitchFamily="34" charset="0"/>
            </a:endParaRPr>
          </a:p>
          <a:p>
            <a:pPr>
              <a:lnSpc>
                <a:spcPct val="100000"/>
              </a:lnSpc>
            </a:pPr>
            <a:endParaRPr lang="nl-NL" sz="1700">
              <a:cs typeface="Calibri" panose="020F0502020204030204" pitchFamily="34" charset="0"/>
            </a:endParaRPr>
          </a:p>
          <a:p>
            <a:pPr>
              <a:lnSpc>
                <a:spcPct val="100000"/>
              </a:lnSpc>
            </a:pPr>
            <a:r>
              <a:rPr lang="nl-NL" sz="1700">
                <a:cs typeface="Calibri" panose="020F0502020204030204" pitchFamily="34" charset="0"/>
              </a:rPr>
              <a:t>rekenen - rekende		</a:t>
            </a:r>
            <a:endParaRPr lang="it-IT" sz="1700">
              <a:cs typeface="Calibri" panose="020F0502020204030204" pitchFamily="34" charset="0"/>
            </a:endParaRPr>
          </a:p>
          <a:p>
            <a:pPr>
              <a:lnSpc>
                <a:spcPct val="100000"/>
              </a:lnSpc>
            </a:pPr>
            <a:r>
              <a:rPr lang="nl-NL" sz="1700">
                <a:cs typeface="Calibri" panose="020F0502020204030204" pitchFamily="34" charset="0"/>
              </a:rPr>
              <a:t>verlenen - verleende </a:t>
            </a:r>
            <a:endParaRPr lang="it-IT" sz="1700">
              <a:cs typeface="Calibri" panose="020F0502020204030204" pitchFamily="34" charset="0"/>
            </a:endParaRPr>
          </a:p>
          <a:p>
            <a:pPr>
              <a:lnSpc>
                <a:spcPct val="100000"/>
              </a:lnSpc>
            </a:pPr>
            <a:endParaRPr lang="nl-NL" sz="1700">
              <a:cs typeface="Calibri" panose="020F0502020204030204" pitchFamily="34" charset="0"/>
            </a:endParaRPr>
          </a:p>
        </p:txBody>
      </p:sp>
      <p:pic>
        <p:nvPicPr>
          <p:cNvPr id="10" name="Immagine 9" descr="Immagine che contiene albero, percorso, pianta&#10;&#10;Descrizione generata automaticamente">
            <a:extLst>
              <a:ext uri="{FF2B5EF4-FFF2-40B4-BE49-F238E27FC236}">
                <a16:creationId xmlns:a16="http://schemas.microsoft.com/office/drawing/2014/main" id="{EDCAE5CA-84C5-CBA5-9FB7-1057FCBD5F2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7745" r="18530"/>
          <a:stretch/>
        </p:blipFill>
        <p:spPr>
          <a:xfrm>
            <a:off x="6861048" y="1"/>
            <a:ext cx="5330952" cy="6858000"/>
          </a:xfrm>
          <a:prstGeom prst="rect">
            <a:avLst/>
          </a:prstGeom>
        </p:spPr>
      </p:pic>
    </p:spTree>
    <p:extLst>
      <p:ext uri="{BB962C8B-B14F-4D97-AF65-F5344CB8AC3E}">
        <p14:creationId xmlns:p14="http://schemas.microsoft.com/office/powerpoint/2010/main" val="22610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id="{6A0ABFF7-3293-4EAC-9426-EBDCAA34D5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0" y="5080"/>
            <a:ext cx="3464215" cy="4598234"/>
            <a:chOff x="8059620" y="41922"/>
            <a:chExt cx="3997615" cy="6816077"/>
          </a:xfrm>
        </p:grpSpPr>
        <p:pic>
          <p:nvPicPr>
            <p:cNvPr id="15" name="Picture 14">
              <a:extLst>
                <a:ext uri="{FF2B5EF4-FFF2-40B4-BE49-F238E27FC236}">
                  <a16:creationId xmlns:a16="http://schemas.microsoft.com/office/drawing/2014/main" id="{FB475375-4F9B-4D93-8769-B42BB7F4470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10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6" name="Picture 15">
              <a:extLst>
                <a:ext uri="{FF2B5EF4-FFF2-40B4-BE49-F238E27FC236}">
                  <a16:creationId xmlns:a16="http://schemas.microsoft.com/office/drawing/2014/main" id="{6074A43D-E1B2-4563-8D84-A962E8ABE7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16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2" name="Titolo 1">
            <a:extLst>
              <a:ext uri="{FF2B5EF4-FFF2-40B4-BE49-F238E27FC236}">
                <a16:creationId xmlns:a16="http://schemas.microsoft.com/office/drawing/2014/main" id="{B17052AE-F6DC-4ED8-847D-D62802C4F9F6}"/>
              </a:ext>
            </a:extLst>
          </p:cNvPr>
          <p:cNvSpPr>
            <a:spLocks noGrp="1"/>
          </p:cNvSpPr>
          <p:nvPr>
            <p:ph type="title"/>
          </p:nvPr>
        </p:nvSpPr>
        <p:spPr>
          <a:xfrm>
            <a:off x="838201" y="559813"/>
            <a:ext cx="4876800" cy="5577934"/>
          </a:xfrm>
        </p:spPr>
        <p:txBody>
          <a:bodyPr anchor="ctr">
            <a:normAutofit/>
          </a:bodyPr>
          <a:lstStyle/>
          <a:p>
            <a:r>
              <a:rPr lang="it-IT" dirty="0" err="1">
                <a:solidFill>
                  <a:srgbClr val="FFFFFF"/>
                </a:solidFill>
              </a:rPr>
              <a:t>Even</a:t>
            </a:r>
            <a:r>
              <a:rPr lang="it-IT" dirty="0">
                <a:solidFill>
                  <a:srgbClr val="FFFFFF"/>
                </a:solidFill>
              </a:rPr>
              <a:t> </a:t>
            </a:r>
            <a:r>
              <a:rPr lang="it-IT" dirty="0" err="1">
                <a:solidFill>
                  <a:srgbClr val="FFFFFF"/>
                </a:solidFill>
              </a:rPr>
              <a:t>oefenen</a:t>
            </a:r>
            <a:endParaRPr lang="it-IT" dirty="0">
              <a:solidFill>
                <a:srgbClr val="FFFFFF"/>
              </a:solidFill>
            </a:endParaRPr>
          </a:p>
        </p:txBody>
      </p:sp>
      <p:sp>
        <p:nvSpPr>
          <p:cNvPr id="3" name="Segnaposto contenuto 2">
            <a:extLst>
              <a:ext uri="{FF2B5EF4-FFF2-40B4-BE49-F238E27FC236}">
                <a16:creationId xmlns:a16="http://schemas.microsoft.com/office/drawing/2014/main" id="{AF83E7A2-C226-4252-ECDC-CDECF602224E}"/>
              </a:ext>
            </a:extLst>
          </p:cNvPr>
          <p:cNvSpPr>
            <a:spLocks noGrp="1"/>
          </p:cNvSpPr>
          <p:nvPr>
            <p:ph idx="1"/>
          </p:nvPr>
        </p:nvSpPr>
        <p:spPr>
          <a:xfrm>
            <a:off x="6324599" y="716365"/>
            <a:ext cx="5657491" cy="5710313"/>
          </a:xfrm>
        </p:spPr>
        <p:txBody>
          <a:bodyPr anchor="ctr">
            <a:normAutofit fontScale="85000" lnSpcReduction="20000"/>
          </a:bodyPr>
          <a:lstStyle/>
          <a:p>
            <a:pPr algn="l"/>
            <a:r>
              <a:rPr lang="nl-NL" sz="1800" b="1" i="0" u="none" strike="noStrike" baseline="0" dirty="0"/>
              <a:t>1. </a:t>
            </a:r>
            <a:r>
              <a:rPr lang="nl-NL" sz="1800" b="0" i="0" u="none" strike="noStrike" baseline="0" dirty="0"/>
              <a:t>Hebben Peter en Amber goed .............................................? (</a:t>
            </a:r>
            <a:r>
              <a:rPr lang="nl-NL" sz="1800" b="0" i="1" u="none" strike="noStrike" baseline="0" dirty="0"/>
              <a:t>studeren</a:t>
            </a:r>
            <a:r>
              <a:rPr lang="nl-NL" sz="1800" b="0" i="0" u="none" strike="noStrike" baseline="0" dirty="0"/>
              <a:t>)</a:t>
            </a:r>
          </a:p>
          <a:p>
            <a:pPr algn="l"/>
            <a:r>
              <a:rPr lang="nl-NL" sz="1800" b="1" i="0" u="none" strike="noStrike" baseline="0" dirty="0"/>
              <a:t>2. </a:t>
            </a:r>
            <a:r>
              <a:rPr lang="nl-NL" sz="1800" b="0" i="0" u="none" strike="noStrike" baseline="0" dirty="0"/>
              <a:t>Wat heeft ze precies .............................................? (</a:t>
            </a:r>
            <a:r>
              <a:rPr lang="nl-NL" sz="1800" b="0" i="1" u="none" strike="noStrike" baseline="0" dirty="0"/>
              <a:t>zeggen</a:t>
            </a:r>
            <a:r>
              <a:rPr lang="nl-NL" sz="1800" b="0" i="0" u="none" strike="noStrike" baseline="0" dirty="0"/>
              <a:t>)</a:t>
            </a:r>
          </a:p>
          <a:p>
            <a:pPr algn="l"/>
            <a:r>
              <a:rPr lang="nl-NL" sz="1800" b="1" i="0" u="none" strike="noStrike" baseline="0" dirty="0"/>
              <a:t>3. </a:t>
            </a:r>
            <a:r>
              <a:rPr lang="nl-NL" sz="1800" b="0" i="0" u="none" strike="noStrike" baseline="0" dirty="0"/>
              <a:t>Ze hebben hier veel huizen .............................................. (</a:t>
            </a:r>
            <a:r>
              <a:rPr lang="nl-NL" sz="1800" b="0" i="1" u="none" strike="noStrike" baseline="0" dirty="0"/>
              <a:t>bouwen</a:t>
            </a:r>
            <a:r>
              <a:rPr lang="nl-NL" sz="1800" b="0" i="0" u="none" strike="noStrike" baseline="0" dirty="0"/>
              <a:t>)</a:t>
            </a:r>
          </a:p>
          <a:p>
            <a:pPr algn="l"/>
            <a:r>
              <a:rPr lang="nl-NL" sz="1800" b="1" i="0" u="none" strike="noStrike" baseline="0" dirty="0"/>
              <a:t>4. </a:t>
            </a:r>
            <a:r>
              <a:rPr lang="nl-NL" sz="1800" b="0" i="0" u="none" strike="noStrike" baseline="0" dirty="0"/>
              <a:t>De kinderen hebben buiten .............................................. (</a:t>
            </a:r>
            <a:r>
              <a:rPr lang="nl-NL" sz="1800" b="0" i="1" u="none" strike="noStrike" baseline="0" dirty="0"/>
              <a:t>spelen</a:t>
            </a:r>
            <a:r>
              <a:rPr lang="nl-NL" sz="1800" b="0" i="0" u="none" strike="noStrike" baseline="0" dirty="0"/>
              <a:t>)</a:t>
            </a:r>
          </a:p>
          <a:p>
            <a:pPr algn="l"/>
            <a:r>
              <a:rPr lang="nl-NL" sz="1800" b="1" i="0" u="none" strike="noStrike" baseline="0" dirty="0"/>
              <a:t>5. </a:t>
            </a:r>
            <a:r>
              <a:rPr lang="nl-NL" sz="1800" b="0" i="0" u="none" strike="noStrike" baseline="0" dirty="0"/>
              <a:t>Waar heb je de tafel .............................................? (</a:t>
            </a:r>
            <a:r>
              <a:rPr lang="nl-NL" sz="1800" b="0" i="1" u="none" strike="noStrike" baseline="0" dirty="0"/>
              <a:t>zetten</a:t>
            </a:r>
            <a:r>
              <a:rPr lang="nl-NL" sz="1800" b="0" i="0" u="none" strike="noStrike" baseline="0" dirty="0"/>
              <a:t>)</a:t>
            </a:r>
          </a:p>
          <a:p>
            <a:pPr algn="l"/>
            <a:r>
              <a:rPr lang="nl-NL" sz="1800" b="1" i="0" u="none" strike="noStrike" baseline="0" dirty="0"/>
              <a:t>6. </a:t>
            </a:r>
            <a:r>
              <a:rPr lang="nl-NL" sz="1800" b="0" i="0" u="none" strike="noStrike" baseline="0" dirty="0"/>
              <a:t>Hebben ze het al .............................................? (</a:t>
            </a:r>
            <a:r>
              <a:rPr lang="nl-NL" sz="1800" b="0" i="1" u="none" strike="noStrike" baseline="0" dirty="0"/>
              <a:t>merken</a:t>
            </a:r>
            <a:r>
              <a:rPr lang="nl-NL" sz="1800" b="0" i="0" u="none" strike="noStrike" baseline="0" dirty="0"/>
              <a:t>)</a:t>
            </a:r>
          </a:p>
          <a:p>
            <a:pPr algn="l"/>
            <a:r>
              <a:rPr lang="nl-NL" sz="1800" b="1" i="0" u="none" strike="noStrike" baseline="0" dirty="0"/>
              <a:t>7. </a:t>
            </a:r>
            <a:r>
              <a:rPr lang="nl-NL" sz="1800" b="0" i="0" u="none" strike="noStrike" baseline="0" dirty="0"/>
              <a:t>Hebben jullie </a:t>
            </a:r>
            <a:r>
              <a:rPr lang="nl-NL" sz="1800" b="0" i="0" u="none" strike="noStrike" baseline="0" dirty="0" err="1"/>
              <a:t>ijn</a:t>
            </a:r>
            <a:r>
              <a:rPr lang="nl-NL" sz="1800" b="0" i="0" u="none" strike="noStrike" baseline="0" dirty="0"/>
              <a:t> .............................................? (</a:t>
            </a:r>
            <a:r>
              <a:rPr lang="nl-NL" sz="1800" b="0" i="1" u="none" strike="noStrike" baseline="0" dirty="0"/>
              <a:t>wandelen</a:t>
            </a:r>
            <a:r>
              <a:rPr lang="nl-NL" sz="1800" b="0" i="0" u="none" strike="noStrike" baseline="0" dirty="0"/>
              <a:t>)</a:t>
            </a:r>
          </a:p>
          <a:p>
            <a:pPr algn="l"/>
            <a:r>
              <a:rPr lang="nl-NL" sz="1800" b="1" i="0" u="none" strike="noStrike" baseline="0" dirty="0"/>
              <a:t>8. </a:t>
            </a:r>
            <a:r>
              <a:rPr lang="nl-NL" sz="1800" b="0" i="0" u="none" strike="noStrike" baseline="0" dirty="0"/>
              <a:t>Ze hebben tien boterhammen .............................................voor de kinderen. (</a:t>
            </a:r>
            <a:r>
              <a:rPr lang="nl-NL" sz="1800" b="0" i="1" u="none" strike="noStrike" baseline="0" dirty="0"/>
              <a:t>smeren</a:t>
            </a:r>
            <a:r>
              <a:rPr lang="nl-NL" sz="1800" b="0" i="0" u="none" strike="noStrike" baseline="0" dirty="0"/>
              <a:t>)</a:t>
            </a:r>
          </a:p>
          <a:p>
            <a:pPr algn="l"/>
            <a:r>
              <a:rPr lang="nl-NL" sz="1800" b="1" i="0" u="none" strike="noStrike" baseline="0" dirty="0"/>
              <a:t>9. </a:t>
            </a:r>
            <a:r>
              <a:rPr lang="nl-NL" sz="1800" b="0" i="0" u="none" strike="noStrike" baseline="0" dirty="0"/>
              <a:t>De eetgewoonten zijn snel .............................................. (</a:t>
            </a:r>
            <a:r>
              <a:rPr lang="nl-NL" sz="1800" b="0" i="1" u="none" strike="noStrike" baseline="0" dirty="0"/>
              <a:t>veranderen</a:t>
            </a:r>
            <a:r>
              <a:rPr lang="nl-NL" sz="1800" b="0" i="0" u="none" strike="noStrike" baseline="0" dirty="0"/>
              <a:t>)</a:t>
            </a:r>
          </a:p>
          <a:p>
            <a:pPr algn="l"/>
            <a:r>
              <a:rPr lang="nl-NL" sz="1800" b="1" i="0" u="none" strike="noStrike" baseline="0" dirty="0"/>
              <a:t>10. </a:t>
            </a:r>
            <a:r>
              <a:rPr lang="nl-NL" sz="1800" b="0" i="0" u="none" strike="noStrike" baseline="0" dirty="0"/>
              <a:t>Ze hebben een tafeltje .............................................. (</a:t>
            </a:r>
            <a:r>
              <a:rPr lang="nl-NL" sz="1800" b="0" i="1" u="none" strike="noStrike" baseline="0" dirty="0"/>
              <a:t>reserveren</a:t>
            </a:r>
            <a:r>
              <a:rPr lang="nl-NL" sz="1800" b="0" i="0" u="none" strike="noStrike" baseline="0" dirty="0"/>
              <a:t>)</a:t>
            </a:r>
          </a:p>
          <a:p>
            <a:pPr algn="l"/>
            <a:r>
              <a:rPr lang="nl-NL" sz="1800" b="1" i="0" u="none" strike="noStrike" baseline="0" dirty="0"/>
              <a:t>11. </a:t>
            </a:r>
            <a:r>
              <a:rPr lang="nl-NL" sz="1800" b="0" i="0" u="none" strike="noStrike" baseline="0" dirty="0"/>
              <a:t>Daar zijn wij al .............................................. (</a:t>
            </a:r>
            <a:r>
              <a:rPr lang="nl-NL" sz="1800" b="0" i="1" u="none" strike="noStrike" baseline="0" dirty="0"/>
              <a:t>zijn</a:t>
            </a:r>
            <a:r>
              <a:rPr lang="nl-NL" sz="1800" b="0" i="0" u="none" strike="noStrike" baseline="0" dirty="0"/>
              <a:t>)</a:t>
            </a:r>
          </a:p>
          <a:p>
            <a:pPr algn="l"/>
            <a:r>
              <a:rPr lang="nl-NL" sz="1800" b="1" i="0" u="none" strike="noStrike" baseline="0" dirty="0"/>
              <a:t>12. </a:t>
            </a:r>
            <a:r>
              <a:rPr lang="nl-NL" sz="1800" b="0" i="0" u="none" strike="noStrike" baseline="0" dirty="0"/>
              <a:t>Zij hebben de sleutels .............................................. (</a:t>
            </a:r>
            <a:r>
              <a:rPr lang="nl-NL" sz="1800" b="0" i="1" u="none" strike="noStrike" baseline="0" dirty="0"/>
              <a:t>pakken</a:t>
            </a:r>
            <a:r>
              <a:rPr lang="nl-NL" sz="1800" b="0" i="0" u="none" strike="noStrike" baseline="0" dirty="0"/>
              <a:t>)</a:t>
            </a:r>
            <a:endParaRPr lang="it-IT" sz="1800" dirty="0"/>
          </a:p>
        </p:txBody>
      </p:sp>
    </p:spTree>
    <p:extLst>
      <p:ext uri="{BB962C8B-B14F-4D97-AF65-F5344CB8AC3E}">
        <p14:creationId xmlns:p14="http://schemas.microsoft.com/office/powerpoint/2010/main" val="2692663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993AE5-4D5C-ABBB-7105-F73FC2852A8D}"/>
              </a:ext>
            </a:extLst>
          </p:cNvPr>
          <p:cNvSpPr>
            <a:spLocks noGrp="1"/>
          </p:cNvSpPr>
          <p:nvPr>
            <p:ph type="title"/>
          </p:nvPr>
        </p:nvSpPr>
        <p:spPr>
          <a:xfrm>
            <a:off x="7029450" y="406400"/>
            <a:ext cx="4229100" cy="1141004"/>
          </a:xfrm>
        </p:spPr>
        <p:txBody>
          <a:bodyPr>
            <a:normAutofit fontScale="90000"/>
          </a:bodyPr>
          <a:lstStyle/>
          <a:p>
            <a:r>
              <a:rPr lang="it-IT" dirty="0" err="1"/>
              <a:t>Eten</a:t>
            </a:r>
            <a:r>
              <a:rPr lang="it-IT" dirty="0"/>
              <a:t> en </a:t>
            </a:r>
            <a:r>
              <a:rPr lang="it-IT" dirty="0" err="1"/>
              <a:t>drinken</a:t>
            </a:r>
            <a:r>
              <a:rPr lang="it-IT" dirty="0"/>
              <a:t> in </a:t>
            </a:r>
            <a:r>
              <a:rPr lang="it-IT" dirty="0" err="1"/>
              <a:t>nederland</a:t>
            </a:r>
            <a:r>
              <a:rPr lang="it-IT" dirty="0"/>
              <a:t> </a:t>
            </a:r>
          </a:p>
        </p:txBody>
      </p:sp>
      <p:pic>
        <p:nvPicPr>
          <p:cNvPr id="5" name="Picture 4" descr="Lepel met granen en bessen">
            <a:extLst>
              <a:ext uri="{FF2B5EF4-FFF2-40B4-BE49-F238E27FC236}">
                <a16:creationId xmlns:a16="http://schemas.microsoft.com/office/drawing/2014/main" id="{EAABEF2C-DF8E-58DF-CA10-1C6612FC1D17}"/>
              </a:ext>
            </a:extLst>
          </p:cNvPr>
          <p:cNvPicPr>
            <a:picLocks noChangeAspect="1"/>
          </p:cNvPicPr>
          <p:nvPr/>
        </p:nvPicPr>
        <p:blipFill rotWithShape="1">
          <a:blip r:embed="rId2"/>
          <a:srcRect l="30958" r="9707" b="-1"/>
          <a:stretch/>
        </p:blipFill>
        <p:spPr>
          <a:xfrm>
            <a:off x="-1" y="10"/>
            <a:ext cx="6096001" cy="6857990"/>
          </a:xfrm>
          <a:prstGeom prst="rect">
            <a:avLst/>
          </a:prstGeom>
        </p:spPr>
      </p:pic>
      <p:sp>
        <p:nvSpPr>
          <p:cNvPr id="3" name="Segnaposto contenuto 2">
            <a:extLst>
              <a:ext uri="{FF2B5EF4-FFF2-40B4-BE49-F238E27FC236}">
                <a16:creationId xmlns:a16="http://schemas.microsoft.com/office/drawing/2014/main" id="{3FDA4135-9B3B-EB94-972C-22E4029D00C4}"/>
              </a:ext>
            </a:extLst>
          </p:cNvPr>
          <p:cNvSpPr>
            <a:spLocks noGrp="1"/>
          </p:cNvSpPr>
          <p:nvPr>
            <p:ph idx="1"/>
          </p:nvPr>
        </p:nvSpPr>
        <p:spPr>
          <a:xfrm>
            <a:off x="6898004" y="1808480"/>
            <a:ext cx="4867276" cy="4622800"/>
          </a:xfrm>
        </p:spPr>
        <p:txBody>
          <a:bodyPr>
            <a:normAutofit fontScale="70000" lnSpcReduction="20000"/>
          </a:bodyPr>
          <a:lstStyle/>
          <a:p>
            <a:pPr marL="0" indent="0">
              <a:buNone/>
            </a:pPr>
            <a:r>
              <a:rPr lang="it-IT" dirty="0" err="1"/>
              <a:t>Ontbijt</a:t>
            </a:r>
            <a:endParaRPr lang="it-IT" dirty="0"/>
          </a:p>
          <a:p>
            <a:pPr marL="0" indent="0">
              <a:buNone/>
            </a:pPr>
            <a:r>
              <a:rPr lang="it-IT" dirty="0" err="1"/>
              <a:t>Koffiekoek</a:t>
            </a:r>
            <a:endParaRPr lang="it-IT" dirty="0"/>
          </a:p>
          <a:p>
            <a:pPr marL="0" indent="0">
              <a:buNone/>
            </a:pPr>
            <a:r>
              <a:rPr lang="it-IT" dirty="0" err="1"/>
              <a:t>Vleeswaren</a:t>
            </a:r>
            <a:r>
              <a:rPr lang="it-IT" dirty="0"/>
              <a:t> (</a:t>
            </a:r>
            <a:r>
              <a:rPr lang="it-IT" dirty="0" err="1"/>
              <a:t>charcuterie</a:t>
            </a:r>
            <a:r>
              <a:rPr lang="it-IT" dirty="0"/>
              <a:t>) </a:t>
            </a:r>
          </a:p>
          <a:p>
            <a:pPr marL="0" indent="0">
              <a:buNone/>
            </a:pPr>
            <a:r>
              <a:rPr lang="it-IT" dirty="0" err="1"/>
              <a:t>Boterham</a:t>
            </a:r>
            <a:endParaRPr lang="it-IT" dirty="0"/>
          </a:p>
          <a:p>
            <a:pPr marL="0" indent="0">
              <a:buNone/>
            </a:pPr>
            <a:r>
              <a:rPr lang="it-IT" dirty="0" err="1"/>
              <a:t>Hagelslag</a:t>
            </a:r>
            <a:r>
              <a:rPr lang="it-IT" dirty="0"/>
              <a:t> </a:t>
            </a:r>
          </a:p>
          <a:p>
            <a:pPr marL="0" indent="0">
              <a:buNone/>
            </a:pPr>
            <a:r>
              <a:rPr lang="it-IT" dirty="0" err="1"/>
              <a:t>Pindakaas</a:t>
            </a:r>
            <a:r>
              <a:rPr lang="it-IT" dirty="0"/>
              <a:t> </a:t>
            </a:r>
          </a:p>
          <a:p>
            <a:pPr marL="0" indent="0">
              <a:buNone/>
            </a:pPr>
            <a:r>
              <a:rPr lang="it-IT" dirty="0" err="1"/>
              <a:t>Appelstroop</a:t>
            </a:r>
            <a:endParaRPr lang="it-IT" dirty="0"/>
          </a:p>
          <a:p>
            <a:pPr marL="0" indent="0">
              <a:buNone/>
            </a:pPr>
            <a:r>
              <a:rPr lang="it-IT" dirty="0" err="1"/>
              <a:t>Karnemelk</a:t>
            </a:r>
            <a:r>
              <a:rPr lang="it-IT" dirty="0"/>
              <a:t> </a:t>
            </a:r>
          </a:p>
          <a:p>
            <a:pPr marL="0" indent="0">
              <a:buNone/>
            </a:pPr>
            <a:r>
              <a:rPr lang="it-IT" dirty="0" err="1"/>
              <a:t>Stamppot</a:t>
            </a:r>
            <a:endParaRPr lang="it-IT" dirty="0"/>
          </a:p>
          <a:p>
            <a:pPr marL="0" indent="0">
              <a:buNone/>
            </a:pPr>
            <a:r>
              <a:rPr lang="it-IT" dirty="0" err="1"/>
              <a:t>Stofvlees</a:t>
            </a:r>
            <a:endParaRPr lang="it-IT" dirty="0"/>
          </a:p>
          <a:p>
            <a:pPr marL="0" indent="0">
              <a:buNone/>
            </a:pPr>
            <a:r>
              <a:rPr lang="it-IT" dirty="0" err="1"/>
              <a:t>Sinaaasappelsap</a:t>
            </a:r>
            <a:r>
              <a:rPr lang="it-IT" dirty="0"/>
              <a:t> </a:t>
            </a:r>
          </a:p>
        </p:txBody>
      </p:sp>
    </p:spTree>
    <p:extLst>
      <p:ext uri="{BB962C8B-B14F-4D97-AF65-F5344CB8AC3E}">
        <p14:creationId xmlns:p14="http://schemas.microsoft.com/office/powerpoint/2010/main" val="3178244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5F2C22-C68E-9E98-B9D8-7901D4B916DB}"/>
              </a:ext>
            </a:extLst>
          </p:cNvPr>
          <p:cNvSpPr>
            <a:spLocks noGrp="1"/>
          </p:cNvSpPr>
          <p:nvPr>
            <p:ph type="title"/>
          </p:nvPr>
        </p:nvSpPr>
        <p:spPr/>
        <p:txBody>
          <a:bodyPr/>
          <a:lstStyle/>
          <a:p>
            <a:r>
              <a:rPr lang="it-IT" dirty="0" err="1"/>
              <a:t>Beschrijf</a:t>
            </a:r>
            <a:r>
              <a:rPr lang="it-IT" dirty="0"/>
              <a:t> je </a:t>
            </a:r>
            <a:r>
              <a:rPr lang="it-IT" dirty="0" err="1"/>
              <a:t>dag</a:t>
            </a:r>
            <a:r>
              <a:rPr lang="it-IT" dirty="0"/>
              <a:t> (KLEINE GROEPJES) </a:t>
            </a:r>
          </a:p>
        </p:txBody>
      </p:sp>
      <p:sp>
        <p:nvSpPr>
          <p:cNvPr id="3" name="Segnaposto contenuto 2">
            <a:extLst>
              <a:ext uri="{FF2B5EF4-FFF2-40B4-BE49-F238E27FC236}">
                <a16:creationId xmlns:a16="http://schemas.microsoft.com/office/drawing/2014/main" id="{DF517AEB-2957-B69C-8974-506AD3C93CCE}"/>
              </a:ext>
            </a:extLst>
          </p:cNvPr>
          <p:cNvSpPr>
            <a:spLocks noGrp="1"/>
          </p:cNvSpPr>
          <p:nvPr>
            <p:ph idx="1"/>
          </p:nvPr>
        </p:nvSpPr>
        <p:spPr/>
        <p:txBody>
          <a:bodyPr>
            <a:normAutofit fontScale="85000" lnSpcReduction="20000"/>
          </a:bodyPr>
          <a:lstStyle/>
          <a:p>
            <a:pPr marL="0" indent="0">
              <a:buNone/>
            </a:pPr>
            <a:r>
              <a:rPr lang="it-IT"/>
              <a:t>SLEUTELWOORDEN: </a:t>
            </a:r>
          </a:p>
          <a:p>
            <a:pPr marL="0" indent="0">
              <a:buNone/>
            </a:pPr>
            <a:r>
              <a:rPr lang="it-IT"/>
              <a:t>‘s ochtends, ‘s middags, ‘s avonds, ‘s nachts</a:t>
            </a:r>
          </a:p>
          <a:p>
            <a:pPr marL="0" indent="0">
              <a:buNone/>
            </a:pPr>
            <a:r>
              <a:rPr lang="it-IT"/>
              <a:t>Opstaan: svegliarsi </a:t>
            </a:r>
          </a:p>
          <a:p>
            <a:pPr marL="0" indent="0">
              <a:buNone/>
            </a:pPr>
            <a:r>
              <a:rPr lang="it-IT"/>
              <a:t>Ontbijten: fare colazione</a:t>
            </a:r>
          </a:p>
          <a:p>
            <a:pPr marL="0" indent="0">
              <a:buNone/>
            </a:pPr>
            <a:r>
              <a:rPr lang="it-IT"/>
              <a:t>Lunchen: pranzare </a:t>
            </a:r>
          </a:p>
          <a:p>
            <a:pPr marL="0" indent="0">
              <a:buNone/>
            </a:pPr>
            <a:r>
              <a:rPr lang="it-IT"/>
              <a:t>Dineren: cenare </a:t>
            </a:r>
          </a:p>
          <a:p>
            <a:pPr marL="0" indent="0">
              <a:buNone/>
            </a:pPr>
            <a:endParaRPr lang="it-IT"/>
          </a:p>
          <a:p>
            <a:pPr marL="0" indent="0">
              <a:buNone/>
            </a:pPr>
            <a:r>
              <a:rPr lang="it-IT"/>
              <a:t>Wat lust je (niet)? </a:t>
            </a:r>
          </a:p>
          <a:p>
            <a:pPr marL="0" indent="0">
              <a:buNone/>
            </a:pPr>
            <a:r>
              <a:rPr lang="it-IT"/>
              <a:t>Wat eet je bij het ontbijt/luch/diner?</a:t>
            </a:r>
          </a:p>
          <a:p>
            <a:pPr marL="0" indent="0">
              <a:buNone/>
            </a:pPr>
            <a:endParaRPr lang="it-IT"/>
          </a:p>
          <a:p>
            <a:pPr marL="0" indent="0">
              <a:buNone/>
            </a:pPr>
            <a:endParaRPr lang="it-IT" dirty="0"/>
          </a:p>
        </p:txBody>
      </p:sp>
      <p:pic>
        <p:nvPicPr>
          <p:cNvPr id="6" name="Immagine 5" descr="Immagine che contiene cibo, pezzo, metà, mangiato&#10;&#10;Descrizione generata automaticamente">
            <a:extLst>
              <a:ext uri="{FF2B5EF4-FFF2-40B4-BE49-F238E27FC236}">
                <a16:creationId xmlns:a16="http://schemas.microsoft.com/office/drawing/2014/main" id="{2401A501-F5CB-AE90-D467-B41CFF8C236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2285997"/>
            <a:ext cx="2885681" cy="1625600"/>
          </a:xfrm>
          <a:prstGeom prst="rect">
            <a:avLst/>
          </a:prstGeom>
        </p:spPr>
      </p:pic>
      <p:pic>
        <p:nvPicPr>
          <p:cNvPr id="10" name="Immagine 9" descr="Immagine che contiene piatto, cioccolato, bevanda, tè&#10;&#10;Descrizione generata automaticamente">
            <a:extLst>
              <a:ext uri="{FF2B5EF4-FFF2-40B4-BE49-F238E27FC236}">
                <a16:creationId xmlns:a16="http://schemas.microsoft.com/office/drawing/2014/main" id="{9991591B-BC36-CCD6-E8F0-D898579B048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528810" y="2285997"/>
            <a:ext cx="2297430" cy="1571625"/>
          </a:xfrm>
          <a:prstGeom prst="rect">
            <a:avLst/>
          </a:prstGeom>
        </p:spPr>
      </p:pic>
      <p:pic>
        <p:nvPicPr>
          <p:cNvPr id="14" name="Immagine 13" descr="Immagine che contiene piatto, cibo, tavolo, pezzo&#10;&#10;Descrizione generata automaticamente">
            <a:extLst>
              <a:ext uri="{FF2B5EF4-FFF2-40B4-BE49-F238E27FC236}">
                <a16:creationId xmlns:a16="http://schemas.microsoft.com/office/drawing/2014/main" id="{F8CE6012-DD29-5F36-C4A6-D0F3BE4A6C8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096000" y="4170343"/>
            <a:ext cx="2889504" cy="2340864"/>
          </a:xfrm>
          <a:prstGeom prst="rect">
            <a:avLst/>
          </a:prstGeom>
        </p:spPr>
      </p:pic>
      <p:pic>
        <p:nvPicPr>
          <p:cNvPr id="17" name="Immagine 16" descr="Immagine che contiene testo, segnale, cornice&#10;&#10;Descrizione generata automaticamente">
            <a:extLst>
              <a:ext uri="{FF2B5EF4-FFF2-40B4-BE49-F238E27FC236}">
                <a16:creationId xmlns:a16="http://schemas.microsoft.com/office/drawing/2014/main" id="{AA02BDA0-49DB-016C-C68E-5C10513721F0}"/>
              </a:ext>
            </a:extLst>
          </p:cNvPr>
          <p:cNvPicPr>
            <a:picLocks noChangeAspect="1"/>
          </p:cNvPicPr>
          <p:nvPr/>
        </p:nvPicPr>
        <p:blipFill>
          <a:blip r:embed="rId8" cstate="hq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055712" y="4279326"/>
            <a:ext cx="1499616" cy="2006455"/>
          </a:xfrm>
          <a:prstGeom prst="rect">
            <a:avLst/>
          </a:prstGeom>
        </p:spPr>
      </p:pic>
      <p:pic>
        <p:nvPicPr>
          <p:cNvPr id="22" name="Immagine 21" descr="Immagine che contiene piatto, cibo, tavolo, interni&#10;&#10;Descrizione generata automaticamente">
            <a:extLst>
              <a:ext uri="{FF2B5EF4-FFF2-40B4-BE49-F238E27FC236}">
                <a16:creationId xmlns:a16="http://schemas.microsoft.com/office/drawing/2014/main" id="{395BD9DC-51A8-897A-4697-3D3D9F3D971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779002" y="346793"/>
            <a:ext cx="3048000" cy="1714500"/>
          </a:xfrm>
          <a:prstGeom prst="rect">
            <a:avLst/>
          </a:prstGeom>
        </p:spPr>
      </p:pic>
    </p:spTree>
    <p:extLst>
      <p:ext uri="{BB962C8B-B14F-4D97-AF65-F5344CB8AC3E}">
        <p14:creationId xmlns:p14="http://schemas.microsoft.com/office/powerpoint/2010/main" val="454256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2" name="Rectangle 21">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4" name="Group 23">
            <a:extLst>
              <a:ext uri="{FF2B5EF4-FFF2-40B4-BE49-F238E27FC236}">
                <a16:creationId xmlns:a16="http://schemas.microsoft.com/office/drawing/2014/main" id="{9A687177-F702-448F-8EF6-F096F2FC63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25" name="Picture 24">
              <a:extLst>
                <a:ext uri="{FF2B5EF4-FFF2-40B4-BE49-F238E27FC236}">
                  <a16:creationId xmlns:a16="http://schemas.microsoft.com/office/drawing/2014/main" id="{7C78AB25-4A75-4173-8E4D-36502001B81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6" name="Picture 25">
              <a:extLst>
                <a:ext uri="{FF2B5EF4-FFF2-40B4-BE49-F238E27FC236}">
                  <a16:creationId xmlns:a16="http://schemas.microsoft.com/office/drawing/2014/main" id="{0F9364C2-7251-4B95-A5A4-20323B34FF4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3" name="Segnaposto contenuto 2">
            <a:extLst>
              <a:ext uri="{FF2B5EF4-FFF2-40B4-BE49-F238E27FC236}">
                <a16:creationId xmlns:a16="http://schemas.microsoft.com/office/drawing/2014/main" id="{084520B8-7131-C213-63AA-B99600B27D53}"/>
              </a:ext>
            </a:extLst>
          </p:cNvPr>
          <p:cNvSpPr>
            <a:spLocks noGrp="1"/>
          </p:cNvSpPr>
          <p:nvPr>
            <p:ph idx="1"/>
          </p:nvPr>
        </p:nvSpPr>
        <p:spPr>
          <a:xfrm>
            <a:off x="38571" y="731521"/>
            <a:ext cx="7159015" cy="5081486"/>
          </a:xfrm>
        </p:spPr>
        <p:txBody>
          <a:bodyPr anchor="ctr">
            <a:normAutofit/>
          </a:bodyPr>
          <a:lstStyle/>
          <a:p>
            <a:pPr>
              <a:lnSpc>
                <a:spcPct val="100000"/>
              </a:lnSpc>
            </a:pPr>
            <a:r>
              <a:rPr lang="it-IT" sz="1900" dirty="0"/>
              <a:t>(</a:t>
            </a:r>
            <a:r>
              <a:rPr lang="it-IT" sz="1900" dirty="0" err="1"/>
              <a:t>Hopen</a:t>
            </a:r>
            <a:r>
              <a:rPr lang="it-IT" sz="1900" dirty="0"/>
              <a:t>)        …… u </a:t>
            </a:r>
            <a:r>
              <a:rPr lang="it-IT" sz="1900" dirty="0" err="1"/>
              <a:t>ook</a:t>
            </a:r>
            <a:r>
              <a:rPr lang="it-IT" sz="1900" dirty="0"/>
              <a:t> op </a:t>
            </a:r>
            <a:r>
              <a:rPr lang="it-IT" sz="1900" dirty="0" err="1"/>
              <a:t>mooi</a:t>
            </a:r>
            <a:r>
              <a:rPr lang="it-IT" sz="1900" dirty="0"/>
              <a:t> </a:t>
            </a:r>
            <a:r>
              <a:rPr lang="it-IT" sz="1900" dirty="0" err="1"/>
              <a:t>weer</a:t>
            </a:r>
            <a:r>
              <a:rPr lang="it-IT" sz="1900" dirty="0"/>
              <a:t>? </a:t>
            </a:r>
          </a:p>
          <a:p>
            <a:pPr>
              <a:lnSpc>
                <a:spcPct val="100000"/>
              </a:lnSpc>
            </a:pPr>
            <a:r>
              <a:rPr lang="it-IT" sz="1900" dirty="0"/>
              <a:t>(</a:t>
            </a:r>
            <a:r>
              <a:rPr lang="it-IT" sz="1900" dirty="0" err="1"/>
              <a:t>Wonen</a:t>
            </a:r>
            <a:r>
              <a:rPr lang="it-IT" sz="1900" dirty="0"/>
              <a:t>)       </a:t>
            </a:r>
            <a:r>
              <a:rPr lang="it-IT" sz="1900" dirty="0" err="1"/>
              <a:t>Waar</a:t>
            </a:r>
            <a:r>
              <a:rPr lang="it-IT" sz="1900" dirty="0"/>
              <a:t> ………..</a:t>
            </a:r>
            <a:r>
              <a:rPr lang="it-IT" sz="1900" dirty="0" err="1"/>
              <a:t>jullie</a:t>
            </a:r>
            <a:r>
              <a:rPr lang="it-IT" sz="1900" dirty="0"/>
              <a:t> </a:t>
            </a:r>
            <a:r>
              <a:rPr lang="it-IT" sz="1900" dirty="0" err="1"/>
              <a:t>vorig</a:t>
            </a:r>
            <a:r>
              <a:rPr lang="it-IT" sz="1900" dirty="0"/>
              <a:t> </a:t>
            </a:r>
            <a:r>
              <a:rPr lang="it-IT" sz="1900" dirty="0" err="1"/>
              <a:t>jaar</a:t>
            </a:r>
            <a:r>
              <a:rPr lang="it-IT" sz="1900" dirty="0"/>
              <a:t>? </a:t>
            </a:r>
          </a:p>
          <a:p>
            <a:pPr>
              <a:lnSpc>
                <a:spcPct val="100000"/>
              </a:lnSpc>
            </a:pPr>
            <a:r>
              <a:rPr lang="it-IT" sz="1900" dirty="0"/>
              <a:t>(</a:t>
            </a:r>
            <a:r>
              <a:rPr lang="it-IT" sz="1900" dirty="0" err="1"/>
              <a:t>Fietsen</a:t>
            </a:r>
            <a:r>
              <a:rPr lang="it-IT" sz="1900" dirty="0"/>
              <a:t>)        </a:t>
            </a:r>
            <a:r>
              <a:rPr lang="it-IT" sz="1900" dirty="0" err="1"/>
              <a:t>Hoeveel</a:t>
            </a:r>
            <a:r>
              <a:rPr lang="it-IT" sz="1900" dirty="0"/>
              <a:t> </a:t>
            </a:r>
            <a:r>
              <a:rPr lang="it-IT" sz="1900" dirty="0" err="1"/>
              <a:t>dagen</a:t>
            </a:r>
            <a:r>
              <a:rPr lang="it-IT" sz="1900" dirty="0"/>
              <a:t> ……….. </a:t>
            </a:r>
            <a:r>
              <a:rPr lang="it-IT" sz="1900" dirty="0" err="1"/>
              <a:t>hij</a:t>
            </a:r>
            <a:r>
              <a:rPr lang="it-IT" sz="1900" dirty="0"/>
              <a:t> in de </a:t>
            </a:r>
            <a:r>
              <a:rPr lang="it-IT" sz="1900" dirty="0" err="1"/>
              <a:t>vakantie</a:t>
            </a:r>
            <a:r>
              <a:rPr lang="it-IT" sz="1900" dirty="0"/>
              <a:t>? </a:t>
            </a:r>
          </a:p>
          <a:p>
            <a:pPr>
              <a:lnSpc>
                <a:spcPct val="100000"/>
              </a:lnSpc>
            </a:pPr>
            <a:r>
              <a:rPr lang="it-IT" sz="1900" dirty="0"/>
              <a:t>(</a:t>
            </a:r>
            <a:r>
              <a:rPr lang="it-IT" sz="1900" dirty="0" err="1"/>
              <a:t>Printen</a:t>
            </a:r>
            <a:r>
              <a:rPr lang="it-IT" sz="1900" dirty="0"/>
              <a:t>)         </a:t>
            </a:r>
            <a:r>
              <a:rPr lang="it-IT" sz="1900" dirty="0" err="1"/>
              <a:t>Mijn</a:t>
            </a:r>
            <a:r>
              <a:rPr lang="it-IT" sz="1900" dirty="0"/>
              <a:t> collega ……… de </a:t>
            </a:r>
            <a:r>
              <a:rPr lang="it-IT" sz="1900" dirty="0" err="1"/>
              <a:t>tekst</a:t>
            </a:r>
            <a:endParaRPr lang="it-IT" sz="1900" dirty="0"/>
          </a:p>
          <a:p>
            <a:pPr>
              <a:lnSpc>
                <a:spcPct val="100000"/>
              </a:lnSpc>
            </a:pPr>
            <a:r>
              <a:rPr lang="it-IT" sz="1900" dirty="0"/>
              <a:t>(</a:t>
            </a:r>
            <a:r>
              <a:rPr lang="it-IT" sz="1900" dirty="0" err="1"/>
              <a:t>Loven</a:t>
            </a:r>
            <a:r>
              <a:rPr lang="it-IT" sz="1900" dirty="0"/>
              <a:t>)          </a:t>
            </a:r>
            <a:r>
              <a:rPr lang="it-IT" sz="1900" dirty="0" err="1"/>
              <a:t>Hij</a:t>
            </a:r>
            <a:r>
              <a:rPr lang="it-IT" sz="1900" dirty="0"/>
              <a:t> …….. de </a:t>
            </a:r>
            <a:r>
              <a:rPr lang="it-IT" sz="1900" dirty="0" err="1"/>
              <a:t>winnaar</a:t>
            </a:r>
            <a:r>
              <a:rPr lang="it-IT" sz="1900" dirty="0"/>
              <a:t> </a:t>
            </a:r>
          </a:p>
          <a:p>
            <a:pPr>
              <a:lnSpc>
                <a:spcPct val="100000"/>
              </a:lnSpc>
            </a:pPr>
            <a:r>
              <a:rPr lang="it-IT" sz="1900" dirty="0"/>
              <a:t>(</a:t>
            </a:r>
            <a:r>
              <a:rPr lang="it-IT" sz="1900" dirty="0" err="1"/>
              <a:t>Sturen</a:t>
            </a:r>
            <a:r>
              <a:rPr lang="it-IT" sz="1900" dirty="0"/>
              <a:t>)         </a:t>
            </a:r>
            <a:r>
              <a:rPr lang="it-IT" sz="1900" dirty="0" err="1"/>
              <a:t>Jullie</a:t>
            </a:r>
            <a:r>
              <a:rPr lang="it-IT" sz="1900" dirty="0"/>
              <a:t> …… </a:t>
            </a:r>
            <a:r>
              <a:rPr lang="it-IT" sz="1900" dirty="0" err="1"/>
              <a:t>een</a:t>
            </a:r>
            <a:r>
              <a:rPr lang="it-IT" sz="1900" dirty="0"/>
              <a:t> </a:t>
            </a:r>
            <a:r>
              <a:rPr lang="it-IT" sz="1900" dirty="0" err="1"/>
              <a:t>bericht</a:t>
            </a:r>
            <a:endParaRPr lang="it-IT" sz="1900" dirty="0"/>
          </a:p>
          <a:p>
            <a:pPr>
              <a:lnSpc>
                <a:spcPct val="100000"/>
              </a:lnSpc>
            </a:pPr>
            <a:r>
              <a:rPr lang="it-IT" sz="1900" dirty="0"/>
              <a:t>(</a:t>
            </a:r>
            <a:r>
              <a:rPr lang="it-IT" sz="1900" dirty="0" err="1"/>
              <a:t>Bouwen</a:t>
            </a:r>
            <a:r>
              <a:rPr lang="it-IT" sz="1900" dirty="0"/>
              <a:t>)     De </a:t>
            </a:r>
            <a:r>
              <a:rPr lang="it-IT" sz="1900" dirty="0" err="1"/>
              <a:t>kinderen</a:t>
            </a:r>
            <a:r>
              <a:rPr lang="it-IT" sz="1900" dirty="0"/>
              <a:t> ….</a:t>
            </a:r>
            <a:r>
              <a:rPr lang="it-IT" sz="1900" dirty="0" err="1"/>
              <a:t>een</a:t>
            </a:r>
            <a:r>
              <a:rPr lang="it-IT" sz="1900" dirty="0"/>
              <a:t> </a:t>
            </a:r>
            <a:r>
              <a:rPr lang="it-IT" sz="1900" dirty="0" err="1"/>
              <a:t>zandkasteel</a:t>
            </a:r>
            <a:r>
              <a:rPr lang="it-IT" sz="1900" dirty="0"/>
              <a:t> op </a:t>
            </a:r>
            <a:r>
              <a:rPr lang="it-IT" sz="1900" dirty="0" err="1"/>
              <a:t>het</a:t>
            </a:r>
            <a:r>
              <a:rPr lang="it-IT" sz="1900" dirty="0"/>
              <a:t> </a:t>
            </a:r>
            <a:r>
              <a:rPr lang="it-IT" sz="1900" dirty="0" err="1"/>
              <a:t>strand</a:t>
            </a:r>
            <a:endParaRPr lang="it-IT" sz="1900" dirty="0"/>
          </a:p>
          <a:p>
            <a:pPr>
              <a:lnSpc>
                <a:spcPct val="100000"/>
              </a:lnSpc>
            </a:pPr>
            <a:r>
              <a:rPr lang="it-IT" sz="1900" dirty="0"/>
              <a:t>(</a:t>
            </a:r>
            <a:r>
              <a:rPr lang="it-IT" sz="1900" dirty="0" err="1"/>
              <a:t>Reizen</a:t>
            </a:r>
            <a:r>
              <a:rPr lang="it-IT" sz="1900" dirty="0"/>
              <a:t>)        De </a:t>
            </a:r>
            <a:r>
              <a:rPr lang="it-IT" sz="1900" dirty="0" err="1"/>
              <a:t>toeristen</a:t>
            </a:r>
            <a:r>
              <a:rPr lang="it-IT" sz="1900" dirty="0"/>
              <a:t> ….. </a:t>
            </a:r>
            <a:r>
              <a:rPr lang="it-IT" sz="1900" dirty="0" err="1"/>
              <a:t>met</a:t>
            </a:r>
            <a:r>
              <a:rPr lang="it-IT" sz="1900" dirty="0"/>
              <a:t> de bus</a:t>
            </a:r>
          </a:p>
          <a:p>
            <a:pPr>
              <a:lnSpc>
                <a:spcPct val="100000"/>
              </a:lnSpc>
            </a:pPr>
            <a:r>
              <a:rPr lang="it-IT" sz="1900" dirty="0"/>
              <a:t>(</a:t>
            </a:r>
            <a:r>
              <a:rPr lang="it-IT" sz="1900" dirty="0" err="1"/>
              <a:t>Betalen</a:t>
            </a:r>
            <a:r>
              <a:rPr lang="it-IT" sz="1900" dirty="0"/>
              <a:t>)      </a:t>
            </a:r>
            <a:r>
              <a:rPr lang="it-IT" sz="1900" dirty="0" err="1"/>
              <a:t>Vorig</a:t>
            </a:r>
            <a:r>
              <a:rPr lang="it-IT" sz="1900" dirty="0"/>
              <a:t> </a:t>
            </a:r>
            <a:r>
              <a:rPr lang="it-IT" sz="1900" dirty="0" err="1"/>
              <a:t>jaar</a:t>
            </a:r>
            <a:r>
              <a:rPr lang="it-IT" sz="1900" dirty="0"/>
              <a:t> …… </a:t>
            </a:r>
            <a:r>
              <a:rPr lang="it-IT" sz="1900" dirty="0" err="1"/>
              <a:t>ze</a:t>
            </a:r>
            <a:r>
              <a:rPr lang="it-IT" sz="1900" dirty="0"/>
              <a:t> </a:t>
            </a:r>
            <a:r>
              <a:rPr lang="it-IT" sz="1900" dirty="0" err="1"/>
              <a:t>veel</a:t>
            </a:r>
            <a:r>
              <a:rPr lang="it-IT" sz="1900" dirty="0"/>
              <a:t> </a:t>
            </a:r>
            <a:r>
              <a:rPr lang="it-IT" sz="1900" dirty="0" err="1"/>
              <a:t>geld</a:t>
            </a:r>
            <a:r>
              <a:rPr lang="it-IT" sz="1900" dirty="0"/>
              <a:t> </a:t>
            </a:r>
            <a:r>
              <a:rPr lang="it-IT" sz="1900" dirty="0" err="1"/>
              <a:t>aan</a:t>
            </a:r>
            <a:r>
              <a:rPr lang="it-IT" sz="1900" dirty="0"/>
              <a:t> </a:t>
            </a:r>
            <a:r>
              <a:rPr lang="it-IT" sz="1900" dirty="0" err="1"/>
              <a:t>verwarming</a:t>
            </a:r>
            <a:endParaRPr lang="it-IT" sz="1900" dirty="0"/>
          </a:p>
          <a:p>
            <a:pPr>
              <a:lnSpc>
                <a:spcPct val="100000"/>
              </a:lnSpc>
            </a:pPr>
            <a:r>
              <a:rPr lang="it-IT" sz="1900" dirty="0"/>
              <a:t>(</a:t>
            </a:r>
            <a:r>
              <a:rPr lang="it-IT" sz="1900" dirty="0" err="1"/>
              <a:t>Maken</a:t>
            </a:r>
            <a:r>
              <a:rPr lang="it-IT" sz="1900" dirty="0"/>
              <a:t>)        </a:t>
            </a:r>
            <a:r>
              <a:rPr lang="it-IT" sz="1900" dirty="0" err="1"/>
              <a:t>Gisteren</a:t>
            </a:r>
            <a:r>
              <a:rPr lang="it-IT" sz="1900" dirty="0"/>
              <a:t> ….. de </a:t>
            </a:r>
            <a:r>
              <a:rPr lang="it-IT" sz="1900" dirty="0" err="1"/>
              <a:t>buren</a:t>
            </a:r>
            <a:r>
              <a:rPr lang="it-IT" sz="1900" dirty="0"/>
              <a:t> </a:t>
            </a:r>
            <a:r>
              <a:rPr lang="it-IT" sz="1900" dirty="0" err="1"/>
              <a:t>ruzie</a:t>
            </a:r>
            <a:endParaRPr lang="it-IT" sz="1900" dirty="0"/>
          </a:p>
        </p:txBody>
      </p:sp>
      <p:pic>
        <p:nvPicPr>
          <p:cNvPr id="5" name="Picture 4" descr="Oude fiets die staat geparkeerd op een plattelandsweg bij zonsondergang">
            <a:extLst>
              <a:ext uri="{FF2B5EF4-FFF2-40B4-BE49-F238E27FC236}">
                <a16:creationId xmlns:a16="http://schemas.microsoft.com/office/drawing/2014/main" id="{F98B3BE3-FE9A-16C5-0269-92C435081C31}"/>
              </a:ext>
            </a:extLst>
          </p:cNvPr>
          <p:cNvPicPr>
            <a:picLocks noChangeAspect="1"/>
          </p:cNvPicPr>
          <p:nvPr/>
        </p:nvPicPr>
        <p:blipFill rotWithShape="1">
          <a:blip r:embed="rId4"/>
          <a:srcRect l="37636" r="7201" b="-2"/>
          <a:stretch/>
        </p:blipFill>
        <p:spPr>
          <a:xfrm>
            <a:off x="7331070" y="334262"/>
            <a:ext cx="4724400" cy="5716862"/>
          </a:xfrm>
          <a:prstGeom prst="rect">
            <a:avLst/>
          </a:prstGeom>
        </p:spPr>
      </p:pic>
    </p:spTree>
    <p:extLst>
      <p:ext uri="{BB962C8B-B14F-4D97-AF65-F5344CB8AC3E}">
        <p14:creationId xmlns:p14="http://schemas.microsoft.com/office/powerpoint/2010/main" val="3923684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Vertaling</a:t>
            </a:r>
            <a:r>
              <a:rPr lang="it-IT" dirty="0"/>
              <a:t> </a:t>
            </a:r>
          </a:p>
        </p:txBody>
      </p:sp>
      <p:sp>
        <p:nvSpPr>
          <p:cNvPr id="3" name="Segnaposto contenuto 2"/>
          <p:cNvSpPr>
            <a:spLocks noGrp="1"/>
          </p:cNvSpPr>
          <p:nvPr>
            <p:ph idx="1"/>
          </p:nvPr>
        </p:nvSpPr>
        <p:spPr/>
        <p:txBody>
          <a:bodyPr>
            <a:normAutofit fontScale="92500" lnSpcReduction="20000"/>
          </a:bodyPr>
          <a:lstStyle/>
          <a:p>
            <a:pPr fontAlgn="base"/>
            <a:r>
              <a:rPr lang="nl-NL" dirty="0">
                <a:latin typeface="Trebuchet MS" panose="020B0603020202020204" pitchFamily="34" charset="0"/>
              </a:rPr>
              <a:t>Afrikaans is nauw verwant aan het Nederlands. Dat zit zo. In 1652 stichtte de Nederlander Jan van Riebeeck een kolonie op Kaap de Goede Hoop. Steeds meer Nederlanders en Vlamingen vestigden zich in het gebied. Zij namen werkkrachten uit Maleisië (Indonesien) mee, en tot slaaf gemaakten uit West-Afrika.</a:t>
            </a:r>
          </a:p>
          <a:p>
            <a:pPr fontAlgn="base"/>
            <a:r>
              <a:rPr lang="nl-NL" dirty="0">
                <a:latin typeface="Trebuchet MS" panose="020B0603020202020204" pitchFamily="34" charset="0"/>
              </a:rPr>
              <a:t>De nieuwe Kaapbewoners spraken Nederlands met elkaar, maar in de loop der tijd ging dat Nederlands steeds meer verschillen van de taal die in Nederland zelf werd gesproken. Er werd bijvoorbeeld soms een woord of grammaticaregel uit een andere taal toegevoegd, bijvoorbeeld uit het Maleis van de werkkrachten. Zo komt het woord ‘baie’ (erg, zeer) uit het Maleis ‘banjak’– baie dankie!</a:t>
            </a:r>
          </a:p>
          <a:p>
            <a:endParaRPr lang="it-IT" dirty="0"/>
          </a:p>
        </p:txBody>
      </p:sp>
    </p:spTree>
    <p:extLst>
      <p:ext uri="{BB962C8B-B14F-4D97-AF65-F5344CB8AC3E}">
        <p14:creationId xmlns:p14="http://schemas.microsoft.com/office/powerpoint/2010/main" val="918812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Waarom</a:t>
            </a:r>
            <a:r>
              <a:rPr lang="en-US" dirty="0"/>
              <a:t> </a:t>
            </a:r>
            <a:r>
              <a:rPr lang="en-US" dirty="0" err="1"/>
              <a:t>lijkt</a:t>
            </a:r>
            <a:r>
              <a:rPr lang="en-US" dirty="0"/>
              <a:t> het Afrikaans zo op het </a:t>
            </a:r>
            <a:r>
              <a:rPr lang="en-US" dirty="0" err="1"/>
              <a:t>Nederlands</a:t>
            </a:r>
            <a:r>
              <a:rPr lang="en-US" dirty="0"/>
              <a:t>?</a:t>
            </a:r>
            <a:endParaRPr lang="en-ZA" dirty="0"/>
          </a:p>
        </p:txBody>
      </p:sp>
      <p:sp>
        <p:nvSpPr>
          <p:cNvPr id="3" name="Content Placeholder 2"/>
          <p:cNvSpPr>
            <a:spLocks noGrp="1"/>
          </p:cNvSpPr>
          <p:nvPr>
            <p:ph idx="1"/>
          </p:nvPr>
        </p:nvSpPr>
        <p:spPr/>
        <p:txBody>
          <a:bodyPr>
            <a:noAutofit/>
          </a:bodyPr>
          <a:lstStyle/>
          <a:p>
            <a:pPr marL="0" indent="0" fontAlgn="base">
              <a:buNone/>
            </a:pPr>
            <a:r>
              <a:rPr lang="nl-NL" sz="1800" b="1" dirty="0">
                <a:latin typeface="Trebuchet MS" panose="020B0603020202020204" pitchFamily="34" charset="0"/>
              </a:rPr>
              <a:t>Kaap-Nederlands</a:t>
            </a:r>
            <a:br>
              <a:rPr lang="nl-NL" sz="1800" b="1" dirty="0">
                <a:latin typeface="Trebuchet MS" panose="020B0603020202020204" pitchFamily="34" charset="0"/>
              </a:rPr>
            </a:br>
            <a:r>
              <a:rPr lang="nl-NL" sz="1800" dirty="0">
                <a:latin typeface="Trebuchet MS" panose="020B0603020202020204" pitchFamily="34" charset="0"/>
              </a:rPr>
              <a:t>Ook verdween er een en ander uit het nieuwe Nederlands. Voor ‘vreemdetaalleerders’ was het namelijk onmogelijk om het Nederlandse Nederlands perfect te leren spreken. Er was simpelweg te weinig tijd en onderwijs om toestanden als werkwoordvervoeging en lidwoorden goed onder de knie te krijgen. Na verloop van tijd heeft het Kaap-Nederlands zulke zaken dan ook verloren: het Afrikaans kent maar één werkwoordsvorm (jy loop, julle loop), en twee lidwoorden (die en ‘n).</a:t>
            </a:r>
          </a:p>
          <a:p>
            <a:pPr marL="0" indent="0" fontAlgn="base">
              <a:buNone/>
            </a:pPr>
            <a:r>
              <a:rPr lang="nl-NL" sz="1800" dirty="0">
                <a:latin typeface="Trebuchet MS" panose="020B0603020202020204" pitchFamily="34" charset="0"/>
              </a:rPr>
              <a:t>Het resultaat is een taal die behoorlijk op het Nederlands lijkt, maar toch ook een heel eigen woordenschat en grammatica heeft. Als je Nederlands spreekt, kun je het Afrikaans dan ook wel enigszins begrijpen. Maar het zelf spreken? Dat is ’n andere storie!</a:t>
            </a:r>
          </a:p>
          <a:p>
            <a:pPr marL="0" indent="0" fontAlgn="base">
              <a:buNone/>
            </a:pPr>
            <a:r>
              <a:rPr lang="nl-NL" sz="1800" dirty="0">
                <a:latin typeface="Trebuchet MS" panose="020B0603020202020204" pitchFamily="34" charset="0"/>
              </a:rPr>
              <a:t>(Kijk-magazine 1 Feb 2021: https://www.kijkmagazine.nl/mens/waarom-lijkt-het-afrikaans-zo-op-het-nederlands/)</a:t>
            </a:r>
            <a:endParaRPr lang="en-ZA" sz="1800" dirty="0">
              <a:latin typeface="Trebuchet MS" panose="020B0603020202020204" pitchFamily="34" charset="0"/>
            </a:endParaRPr>
          </a:p>
        </p:txBody>
      </p:sp>
    </p:spTree>
    <p:extLst>
      <p:ext uri="{BB962C8B-B14F-4D97-AF65-F5344CB8AC3E}">
        <p14:creationId xmlns:p14="http://schemas.microsoft.com/office/powerpoint/2010/main" val="1593978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4" name="Group 13">
            <a:extLst>
              <a:ext uri="{FF2B5EF4-FFF2-40B4-BE49-F238E27FC236}">
                <a16:creationId xmlns:a16="http://schemas.microsoft.com/office/drawing/2014/main" id="{8ED5E97A-D21B-4AA4-83CF-DA3A380E30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5" name="Picture 14">
              <a:extLst>
                <a:ext uri="{FF2B5EF4-FFF2-40B4-BE49-F238E27FC236}">
                  <a16:creationId xmlns:a16="http://schemas.microsoft.com/office/drawing/2014/main" id="{8AF5706D-4464-450F-93F4-853EDF68CE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6" name="Picture 15">
              <a:extLst>
                <a:ext uri="{FF2B5EF4-FFF2-40B4-BE49-F238E27FC236}">
                  <a16:creationId xmlns:a16="http://schemas.microsoft.com/office/drawing/2014/main" id="{3E0FB244-C158-43A9-AD7A-05DC5BBF6D3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olo 1">
            <a:extLst>
              <a:ext uri="{FF2B5EF4-FFF2-40B4-BE49-F238E27FC236}">
                <a16:creationId xmlns:a16="http://schemas.microsoft.com/office/drawing/2014/main" id="{1318D721-608A-7F69-4EAD-6FF42A413A4E}"/>
              </a:ext>
            </a:extLst>
          </p:cNvPr>
          <p:cNvSpPr>
            <a:spLocks noGrp="1"/>
          </p:cNvSpPr>
          <p:nvPr>
            <p:ph type="title"/>
          </p:nvPr>
        </p:nvSpPr>
        <p:spPr>
          <a:xfrm>
            <a:off x="838200" y="586992"/>
            <a:ext cx="5638800" cy="2461008"/>
          </a:xfrm>
        </p:spPr>
        <p:txBody>
          <a:bodyPr>
            <a:normAutofit/>
          </a:bodyPr>
          <a:lstStyle/>
          <a:p>
            <a:r>
              <a:rPr lang="it-IT" dirty="0"/>
              <a:t>Verbi regolari. Il perfetto</a:t>
            </a:r>
          </a:p>
        </p:txBody>
      </p:sp>
      <p:sp>
        <p:nvSpPr>
          <p:cNvPr id="3" name="Segnaposto contenuto 2">
            <a:extLst>
              <a:ext uri="{FF2B5EF4-FFF2-40B4-BE49-F238E27FC236}">
                <a16:creationId xmlns:a16="http://schemas.microsoft.com/office/drawing/2014/main" id="{24703668-5B01-46B6-4D33-C1670EDB41E7}"/>
              </a:ext>
            </a:extLst>
          </p:cNvPr>
          <p:cNvSpPr>
            <a:spLocks noGrp="1"/>
          </p:cNvSpPr>
          <p:nvPr>
            <p:ph idx="1"/>
          </p:nvPr>
        </p:nvSpPr>
        <p:spPr>
          <a:xfrm>
            <a:off x="838200" y="3124200"/>
            <a:ext cx="5638437" cy="3156166"/>
          </a:xfrm>
        </p:spPr>
        <p:txBody>
          <a:bodyPr anchor="ctr">
            <a:normAutofit/>
          </a:bodyPr>
          <a:lstStyle/>
          <a:p>
            <a:pPr marL="0" indent="0">
              <a:lnSpc>
                <a:spcPct val="100000"/>
              </a:lnSpc>
              <a:buNone/>
            </a:pPr>
            <a:r>
              <a:rPr lang="it-IT" sz="1500" b="0" i="0" u="none" strike="noStrike" baseline="0" dirty="0"/>
              <a:t>Il perfetto prende il prefisso </a:t>
            </a:r>
            <a:r>
              <a:rPr lang="it-IT" sz="1500" b="0" i="1" u="none" strike="noStrike" baseline="0" dirty="0" err="1"/>
              <a:t>ge</a:t>
            </a:r>
            <a:r>
              <a:rPr lang="it-IT" sz="1500" b="0" i="1" u="none" strike="noStrike" baseline="0" dirty="0"/>
              <a:t>- </a:t>
            </a:r>
            <a:r>
              <a:rPr lang="it-IT" sz="1500" b="0" i="0" u="none" strike="noStrike" baseline="0" dirty="0"/>
              <a:t>e la desinenza </a:t>
            </a:r>
            <a:r>
              <a:rPr lang="it-IT" sz="1500" b="0" i="1" u="none" strike="noStrike" baseline="0" dirty="0"/>
              <a:t>-d </a:t>
            </a:r>
            <a:r>
              <a:rPr lang="it-IT" sz="1500" b="0" i="0" u="none" strike="noStrike" baseline="0" dirty="0"/>
              <a:t>oppure </a:t>
            </a:r>
            <a:r>
              <a:rPr lang="it-IT" sz="1500" b="0" i="1" u="none" strike="noStrike" baseline="0" dirty="0"/>
              <a:t>-t </a:t>
            </a:r>
            <a:r>
              <a:rPr lang="it-IT" sz="1500" b="0" i="0" u="none" strike="noStrike" baseline="0" dirty="0"/>
              <a:t>secondo la regola di </a:t>
            </a:r>
            <a:r>
              <a:rPr lang="it-IT" sz="1500" b="0" i="1" u="none" strike="noStrike" baseline="0" dirty="0"/>
              <a:t>’t ex-</a:t>
            </a:r>
            <a:r>
              <a:rPr lang="it-IT" sz="1500" b="0" i="1" u="none" strike="noStrike" baseline="0" dirty="0" err="1"/>
              <a:t>kofschip</a:t>
            </a:r>
            <a:endParaRPr lang="it-IT" sz="1500" b="0" i="0" u="none" strike="noStrike" baseline="0" dirty="0"/>
          </a:p>
          <a:p>
            <a:pPr lvl="1">
              <a:lnSpc>
                <a:spcPct val="100000"/>
              </a:lnSpc>
            </a:pPr>
            <a:r>
              <a:rPr lang="it-IT" sz="1500" b="0" i="1" u="none" strike="noStrike" baseline="0" dirty="0" err="1"/>
              <a:t>landen</a:t>
            </a:r>
            <a:r>
              <a:rPr lang="it-IT" sz="1500" b="0" i="1" u="none" strike="noStrike" baseline="0" dirty="0"/>
              <a:t> – </a:t>
            </a:r>
            <a:r>
              <a:rPr lang="it-IT" sz="1500" b="0" i="1" u="none" strike="noStrike" baseline="0" dirty="0" err="1"/>
              <a:t>geland</a:t>
            </a:r>
            <a:r>
              <a:rPr lang="it-IT" sz="1500" b="0" i="1" u="none" strike="noStrike" baseline="0" dirty="0"/>
              <a:t> </a:t>
            </a:r>
          </a:p>
          <a:p>
            <a:pPr lvl="1">
              <a:lnSpc>
                <a:spcPct val="100000"/>
              </a:lnSpc>
            </a:pPr>
            <a:r>
              <a:rPr lang="it-IT" sz="1500" b="0" i="1" u="none" strike="noStrike" baseline="0" dirty="0" err="1"/>
              <a:t>rennen</a:t>
            </a:r>
            <a:r>
              <a:rPr lang="it-IT" sz="1500" b="0" i="1" u="none" strike="noStrike" baseline="0" dirty="0"/>
              <a:t> – </a:t>
            </a:r>
            <a:r>
              <a:rPr lang="it-IT" sz="1500" b="0" i="1" u="none" strike="noStrike" baseline="0" dirty="0" err="1"/>
              <a:t>gerend</a:t>
            </a:r>
            <a:r>
              <a:rPr lang="it-IT" sz="1500" b="0" i="1" u="none" strike="noStrike" baseline="0" dirty="0"/>
              <a:t> </a:t>
            </a:r>
          </a:p>
          <a:p>
            <a:pPr lvl="1">
              <a:lnSpc>
                <a:spcPct val="100000"/>
              </a:lnSpc>
            </a:pPr>
            <a:r>
              <a:rPr lang="it-IT" sz="1500" b="0" i="1" u="none" strike="noStrike" baseline="0" dirty="0" err="1"/>
              <a:t>fietsen</a:t>
            </a:r>
            <a:r>
              <a:rPr lang="it-IT" sz="1500" b="0" i="1" u="none" strike="noStrike" baseline="0" dirty="0"/>
              <a:t> – </a:t>
            </a:r>
            <a:r>
              <a:rPr lang="it-IT" sz="1500" b="0" i="1" u="none" strike="noStrike" baseline="0" dirty="0" err="1"/>
              <a:t>gefietst</a:t>
            </a:r>
            <a:r>
              <a:rPr lang="it-IT" sz="1500" b="0" i="1" u="none" strike="noStrike" baseline="0" dirty="0"/>
              <a:t> </a:t>
            </a:r>
          </a:p>
          <a:p>
            <a:pPr lvl="1">
              <a:lnSpc>
                <a:spcPct val="100000"/>
              </a:lnSpc>
            </a:pPr>
            <a:r>
              <a:rPr lang="it-IT" sz="1500" b="0" i="1" u="none" strike="noStrike" baseline="0" dirty="0" err="1"/>
              <a:t>haten</a:t>
            </a:r>
            <a:r>
              <a:rPr lang="it-IT" sz="1500" b="0" i="1" u="none" strike="noStrike" baseline="0" dirty="0"/>
              <a:t> – </a:t>
            </a:r>
            <a:r>
              <a:rPr lang="it-IT" sz="1500" b="0" i="1" u="none" strike="noStrike" baseline="0" dirty="0" err="1"/>
              <a:t>gehaat</a:t>
            </a:r>
            <a:endParaRPr lang="it-IT" sz="1500" b="0" i="1" u="none" strike="noStrike" baseline="0" dirty="0"/>
          </a:p>
          <a:p>
            <a:pPr>
              <a:lnSpc>
                <a:spcPct val="100000"/>
              </a:lnSpc>
            </a:pPr>
            <a:r>
              <a:rPr lang="it-IT" sz="1500" b="0" i="0" u="none" strike="noStrike" baseline="0" dirty="0"/>
              <a:t>Se il verbo è già </a:t>
            </a:r>
            <a:r>
              <a:rPr lang="it-IT" sz="1500" b="0" i="0" u="none" strike="noStrike" baseline="0" dirty="0" err="1"/>
              <a:t>preissato</a:t>
            </a:r>
            <a:r>
              <a:rPr lang="it-IT" sz="1500" b="0" i="0" u="none" strike="noStrike" baseline="0" dirty="0"/>
              <a:t>, non si aggiunge </a:t>
            </a:r>
            <a:r>
              <a:rPr lang="it-IT" sz="1500" b="0" i="1" u="none" strike="noStrike" baseline="0" dirty="0" err="1"/>
              <a:t>ge</a:t>
            </a:r>
            <a:r>
              <a:rPr lang="it-IT" sz="1500" b="0" i="1" u="none" strike="noStrike" baseline="0" dirty="0"/>
              <a:t>-</a:t>
            </a:r>
            <a:endParaRPr lang="it-IT" sz="1500" b="0" i="0" u="none" strike="noStrike" baseline="0" dirty="0"/>
          </a:p>
          <a:p>
            <a:pPr lvl="1">
              <a:lnSpc>
                <a:spcPct val="100000"/>
              </a:lnSpc>
            </a:pPr>
            <a:r>
              <a:rPr lang="nl-NL" sz="1500" b="0" i="1" u="none" strike="noStrike" baseline="0" dirty="0"/>
              <a:t>ontmoeten – ontmoet </a:t>
            </a:r>
          </a:p>
          <a:p>
            <a:pPr lvl="1">
              <a:lnSpc>
                <a:spcPct val="100000"/>
              </a:lnSpc>
            </a:pPr>
            <a:r>
              <a:rPr lang="nl-NL" sz="1500" b="0" i="1" u="none" strike="noStrike" baseline="0" dirty="0"/>
              <a:t>veranderen – veranderd </a:t>
            </a:r>
          </a:p>
          <a:p>
            <a:pPr lvl="1">
              <a:lnSpc>
                <a:spcPct val="100000"/>
              </a:lnSpc>
            </a:pPr>
            <a:r>
              <a:rPr lang="nl-NL" sz="1500" b="0" i="1" u="none" strike="noStrike" baseline="0" dirty="0"/>
              <a:t>behandelen – behandeld</a:t>
            </a:r>
            <a:endParaRPr lang="it-IT" sz="1500" dirty="0"/>
          </a:p>
        </p:txBody>
      </p:sp>
      <p:pic>
        <p:nvPicPr>
          <p:cNvPr id="5" name="Immagine 4" descr="Immagine che contiene aria aperta, nuvola, cielo, paesaggio&#10;&#10;Descrizione generata automaticamente">
            <a:extLst>
              <a:ext uri="{FF2B5EF4-FFF2-40B4-BE49-F238E27FC236}">
                <a16:creationId xmlns:a16="http://schemas.microsoft.com/office/drawing/2014/main" id="{4EB95086-009D-95F5-24C7-3F817217AA0D}"/>
              </a:ext>
            </a:extLst>
          </p:cNvPr>
          <p:cNvPicPr>
            <a:picLocks noChangeAspect="1"/>
          </p:cNvPicPr>
          <p:nvPr/>
        </p:nvPicPr>
        <p:blipFill rotWithShape="1">
          <a:blip r:embed="rId4">
            <a:extLst>
              <a:ext uri="{28A0092B-C50C-407E-A947-70E740481C1C}">
                <a14:useLocalDpi xmlns:a14="http://schemas.microsoft.com/office/drawing/2010/main" val="0"/>
              </a:ext>
            </a:extLst>
          </a:blip>
          <a:srcRect l="11051" r="37061" b="-2"/>
          <a:stretch/>
        </p:blipFill>
        <p:spPr>
          <a:xfrm>
            <a:off x="6861048" y="1"/>
            <a:ext cx="5330952" cy="6858000"/>
          </a:xfrm>
          <a:prstGeom prst="rect">
            <a:avLst/>
          </a:prstGeom>
        </p:spPr>
      </p:pic>
    </p:spTree>
    <p:extLst>
      <p:ext uri="{BB962C8B-B14F-4D97-AF65-F5344CB8AC3E}">
        <p14:creationId xmlns:p14="http://schemas.microsoft.com/office/powerpoint/2010/main" val="3538521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5800A5-BC87-87C6-D763-1CF324260325}"/>
              </a:ext>
            </a:extLst>
          </p:cNvPr>
          <p:cNvSpPr>
            <a:spLocks noGrp="1"/>
          </p:cNvSpPr>
          <p:nvPr>
            <p:ph type="title"/>
          </p:nvPr>
        </p:nvSpPr>
        <p:spPr>
          <a:xfrm>
            <a:off x="6775227" y="-281163"/>
            <a:ext cx="3968783" cy="2021378"/>
          </a:xfrm>
        </p:spPr>
        <p:txBody>
          <a:bodyPr>
            <a:normAutofit/>
          </a:bodyPr>
          <a:lstStyle/>
          <a:p>
            <a:pPr algn="ctr">
              <a:lnSpc>
                <a:spcPct val="90000"/>
              </a:lnSpc>
            </a:pPr>
            <a:r>
              <a:rPr lang="it-IT" sz="3000" dirty="0"/>
              <a:t>VOLTOOID DEELWOORD</a:t>
            </a:r>
          </a:p>
        </p:txBody>
      </p:sp>
      <p:pic>
        <p:nvPicPr>
          <p:cNvPr id="4" name="Immagine 2" descr="Accademia della Crusca on Twitter: &amp;quot;Sono sempre in agguato i dubbi sulle  FORME VERBALI IRREGOLARI o che vengono avvertite come &amp;quot;strane&amp;quot; e  inconsuete: per esempio, qual è il participio passato del verbo">
            <a:extLst>
              <a:ext uri="{FF2B5EF4-FFF2-40B4-BE49-F238E27FC236}">
                <a16:creationId xmlns:a16="http://schemas.microsoft.com/office/drawing/2014/main" id="{740B15EF-E2A1-2B3F-F82A-4BBBA38D95F7}"/>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22681" r="25495" b="-1"/>
          <a:stretch>
            <a:fillRect/>
          </a:stretch>
        </p:blipFill>
        <p:spPr bwMode="auto">
          <a:xfrm>
            <a:off x="-1" y="-2"/>
            <a:ext cx="6374929" cy="6858002"/>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28E26280-B7BB-5210-33BD-3F46470FD041}"/>
              </a:ext>
            </a:extLst>
          </p:cNvPr>
          <p:cNvSpPr>
            <a:spLocks noGrp="1"/>
          </p:cNvSpPr>
          <p:nvPr>
            <p:ph idx="1"/>
          </p:nvPr>
        </p:nvSpPr>
        <p:spPr>
          <a:xfrm>
            <a:off x="6775227" y="2358136"/>
            <a:ext cx="4187413" cy="3881943"/>
          </a:xfrm>
        </p:spPr>
        <p:txBody>
          <a:bodyPr anchor="ctr">
            <a:normAutofit fontScale="92500"/>
          </a:bodyPr>
          <a:lstStyle/>
          <a:p>
            <a:pPr>
              <a:lnSpc>
                <a:spcPct val="100000"/>
              </a:lnSpc>
            </a:pPr>
            <a:r>
              <a:rPr lang="it-IT" sz="2400" b="1" dirty="0"/>
              <a:t>REGOLA PRINCIPALE</a:t>
            </a:r>
          </a:p>
          <a:p>
            <a:pPr>
              <a:lnSpc>
                <a:spcPct val="100000"/>
              </a:lnSpc>
            </a:pPr>
            <a:r>
              <a:rPr lang="it-IT" sz="2400" b="1" dirty="0" err="1"/>
              <a:t>Ge</a:t>
            </a:r>
            <a:r>
              <a:rPr lang="it-IT" sz="2400" b="1" dirty="0"/>
              <a:t> + radice del verbo + d/t </a:t>
            </a:r>
          </a:p>
          <a:p>
            <a:pPr>
              <a:lnSpc>
                <a:spcPct val="100000"/>
              </a:lnSpc>
            </a:pPr>
            <a:r>
              <a:rPr lang="it-IT" sz="2400" dirty="0" err="1"/>
              <a:t>Ge</a:t>
            </a:r>
            <a:r>
              <a:rPr lang="it-IT" sz="2400" dirty="0"/>
              <a:t> / </a:t>
            </a:r>
            <a:r>
              <a:rPr lang="it-IT" sz="2400" dirty="0" err="1"/>
              <a:t>werk</a:t>
            </a:r>
            <a:r>
              <a:rPr lang="it-IT" sz="2400" dirty="0"/>
              <a:t> / t = GEWERKT </a:t>
            </a:r>
          </a:p>
          <a:p>
            <a:pPr>
              <a:lnSpc>
                <a:spcPct val="100000"/>
              </a:lnSpc>
            </a:pPr>
            <a:r>
              <a:rPr lang="it-IT" sz="2400" dirty="0"/>
              <a:t>Ho lavorato: </a:t>
            </a:r>
            <a:r>
              <a:rPr lang="it-IT" sz="2400" dirty="0" err="1"/>
              <a:t>ik</a:t>
            </a:r>
            <a:r>
              <a:rPr lang="it-IT" sz="2400" dirty="0"/>
              <a:t> </a:t>
            </a:r>
            <a:r>
              <a:rPr lang="it-IT" sz="2400" dirty="0" err="1"/>
              <a:t>heb</a:t>
            </a:r>
            <a:r>
              <a:rPr lang="it-IT" sz="2400" dirty="0"/>
              <a:t> </a:t>
            </a:r>
            <a:r>
              <a:rPr lang="it-IT" sz="2400" dirty="0" err="1"/>
              <a:t>gewerkt</a:t>
            </a:r>
            <a:r>
              <a:rPr lang="it-IT" sz="2400" dirty="0"/>
              <a:t> </a:t>
            </a:r>
          </a:p>
          <a:p>
            <a:pPr>
              <a:lnSpc>
                <a:spcPct val="100000"/>
              </a:lnSpc>
            </a:pPr>
            <a:endParaRPr lang="it-IT" sz="2400" dirty="0"/>
          </a:p>
          <a:p>
            <a:pPr>
              <a:lnSpc>
                <a:spcPct val="100000"/>
              </a:lnSpc>
            </a:pPr>
            <a:r>
              <a:rPr lang="it-IT" sz="2400" dirty="0"/>
              <a:t>Halen = </a:t>
            </a:r>
            <a:r>
              <a:rPr lang="it-IT" sz="2400" dirty="0" err="1"/>
              <a:t>gehaald</a:t>
            </a:r>
            <a:r>
              <a:rPr lang="it-IT" sz="2400" dirty="0"/>
              <a:t> </a:t>
            </a:r>
          </a:p>
          <a:p>
            <a:pPr>
              <a:lnSpc>
                <a:spcPct val="100000"/>
              </a:lnSpc>
            </a:pPr>
            <a:r>
              <a:rPr lang="it-IT" sz="2400" dirty="0" err="1"/>
              <a:t>Studeren</a:t>
            </a:r>
            <a:r>
              <a:rPr lang="it-IT" sz="2400" dirty="0"/>
              <a:t> = </a:t>
            </a:r>
            <a:r>
              <a:rPr lang="it-IT" sz="2400" dirty="0" err="1"/>
              <a:t>gestudeerd</a:t>
            </a:r>
            <a:endParaRPr lang="it-IT" sz="2400" dirty="0"/>
          </a:p>
          <a:p>
            <a:pPr>
              <a:lnSpc>
                <a:spcPct val="100000"/>
              </a:lnSpc>
            </a:pPr>
            <a:r>
              <a:rPr lang="it-IT" sz="2400" dirty="0" err="1"/>
              <a:t>Regelen</a:t>
            </a:r>
            <a:r>
              <a:rPr lang="it-IT" sz="2400" dirty="0"/>
              <a:t> = </a:t>
            </a:r>
            <a:r>
              <a:rPr lang="it-IT" sz="2400" dirty="0" err="1"/>
              <a:t>geregeld</a:t>
            </a:r>
            <a:r>
              <a:rPr lang="it-IT" sz="2400" dirty="0"/>
              <a:t> </a:t>
            </a:r>
          </a:p>
        </p:txBody>
      </p:sp>
    </p:spTree>
    <p:extLst>
      <p:ext uri="{BB962C8B-B14F-4D97-AF65-F5344CB8AC3E}">
        <p14:creationId xmlns:p14="http://schemas.microsoft.com/office/powerpoint/2010/main" val="399832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5CE2D8-94B3-81A2-13D0-0768968FFB07}"/>
              </a:ext>
            </a:extLst>
          </p:cNvPr>
          <p:cNvSpPr>
            <a:spLocks noGrp="1"/>
          </p:cNvSpPr>
          <p:nvPr>
            <p:ph type="title"/>
          </p:nvPr>
        </p:nvSpPr>
        <p:spPr/>
        <p:txBody>
          <a:bodyPr/>
          <a:lstStyle/>
          <a:p>
            <a:r>
              <a:rPr lang="it-IT" dirty="0">
                <a:cs typeface="Sabon Next LT"/>
              </a:rPr>
              <a:t>30 </a:t>
            </a:r>
            <a:r>
              <a:rPr lang="it-IT" dirty="0" err="1">
                <a:cs typeface="Sabon Next LT"/>
              </a:rPr>
              <a:t>november</a:t>
            </a:r>
            <a:r>
              <a:rPr lang="it-IT" dirty="0">
                <a:cs typeface="Sabon Next LT"/>
              </a:rPr>
              <a:t>, 11-13, </a:t>
            </a:r>
            <a:r>
              <a:rPr lang="it-IT" dirty="0" err="1">
                <a:cs typeface="Sabon Next LT"/>
              </a:rPr>
              <a:t>lokaal</a:t>
            </a:r>
            <a:r>
              <a:rPr lang="it-IT" dirty="0">
                <a:cs typeface="Sabon Next LT"/>
              </a:rPr>
              <a:t> G1</a:t>
            </a:r>
            <a:endParaRPr lang="it-IT" dirty="0"/>
          </a:p>
        </p:txBody>
      </p:sp>
      <p:sp>
        <p:nvSpPr>
          <p:cNvPr id="3" name="Segnaposto contenuto 2">
            <a:extLst>
              <a:ext uri="{FF2B5EF4-FFF2-40B4-BE49-F238E27FC236}">
                <a16:creationId xmlns:a16="http://schemas.microsoft.com/office/drawing/2014/main" id="{B2B0FE48-FAD8-D103-3ECC-7B49AAAAD20E}"/>
              </a:ext>
            </a:extLst>
          </p:cNvPr>
          <p:cNvSpPr>
            <a:spLocks noGrp="1"/>
          </p:cNvSpPr>
          <p:nvPr>
            <p:ph idx="1"/>
          </p:nvPr>
        </p:nvSpPr>
        <p:spPr/>
        <p:txBody>
          <a:bodyPr vert="horz" lIns="91440" tIns="45720" rIns="91440" bIns="45720" rtlCol="0" anchor="t">
            <a:normAutofit/>
          </a:bodyPr>
          <a:lstStyle/>
          <a:p>
            <a:r>
              <a:rPr lang="it-IT" dirty="0"/>
              <a:t>Lingua e cultura danese per principianti</a:t>
            </a:r>
          </a:p>
        </p:txBody>
      </p:sp>
    </p:spTree>
    <p:extLst>
      <p:ext uri="{BB962C8B-B14F-4D97-AF65-F5344CB8AC3E}">
        <p14:creationId xmlns:p14="http://schemas.microsoft.com/office/powerpoint/2010/main" val="1079854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esterni, neve, natura, arancia&#10;&#10;Descrizione generata automaticamente">
            <a:extLst>
              <a:ext uri="{FF2B5EF4-FFF2-40B4-BE49-F238E27FC236}">
                <a16:creationId xmlns:a16="http://schemas.microsoft.com/office/drawing/2014/main" id="{2A98AF13-6467-66AD-43BB-B3D933CA5B8A}"/>
              </a:ext>
            </a:extLst>
          </p:cNvPr>
          <p:cNvPicPr>
            <a:picLocks noChangeAspect="1"/>
          </p:cNvPicPr>
          <p:nvPr/>
        </p:nvPicPr>
        <p:blipFill rotWithShape="1">
          <a:blip r:embed="rId2">
            <a:extLst>
              <a:ext uri="{28A0092B-C50C-407E-A947-70E740481C1C}">
                <a14:useLocalDpi xmlns:a14="http://schemas.microsoft.com/office/drawing/2010/main" val="0"/>
              </a:ext>
            </a:extLst>
          </a:blip>
          <a:srcRect t="20393"/>
          <a:stretch/>
        </p:blipFill>
        <p:spPr>
          <a:xfrm>
            <a:off x="20" y="-2"/>
            <a:ext cx="4845848" cy="6858002"/>
          </a:xfrm>
          <a:prstGeom prst="rect">
            <a:avLst/>
          </a:prstGeom>
        </p:spPr>
      </p:pic>
      <p:sp>
        <p:nvSpPr>
          <p:cNvPr id="2" name="Titolo 1">
            <a:extLst>
              <a:ext uri="{FF2B5EF4-FFF2-40B4-BE49-F238E27FC236}">
                <a16:creationId xmlns:a16="http://schemas.microsoft.com/office/drawing/2014/main" id="{0D31843A-5979-03C9-CE0D-5AC2D02467CD}"/>
              </a:ext>
            </a:extLst>
          </p:cNvPr>
          <p:cNvSpPr>
            <a:spLocks noGrp="1"/>
          </p:cNvSpPr>
          <p:nvPr>
            <p:ph type="title"/>
          </p:nvPr>
        </p:nvSpPr>
        <p:spPr>
          <a:xfrm>
            <a:off x="5606552" y="858982"/>
            <a:ext cx="4369757" cy="2129878"/>
          </a:xfrm>
        </p:spPr>
        <p:txBody>
          <a:bodyPr>
            <a:normAutofit/>
          </a:bodyPr>
          <a:lstStyle/>
          <a:p>
            <a:r>
              <a:rPr lang="it-IT" dirty="0"/>
              <a:t>REGOLA 2 </a:t>
            </a:r>
          </a:p>
        </p:txBody>
      </p:sp>
      <p:sp>
        <p:nvSpPr>
          <p:cNvPr id="3" name="Segnaposto contenuto 2">
            <a:extLst>
              <a:ext uri="{FF2B5EF4-FFF2-40B4-BE49-F238E27FC236}">
                <a16:creationId xmlns:a16="http://schemas.microsoft.com/office/drawing/2014/main" id="{0E14E863-D346-134D-75FD-C68338A487A2}"/>
              </a:ext>
            </a:extLst>
          </p:cNvPr>
          <p:cNvSpPr>
            <a:spLocks noGrp="1"/>
          </p:cNvSpPr>
          <p:nvPr>
            <p:ph idx="1"/>
          </p:nvPr>
        </p:nvSpPr>
        <p:spPr>
          <a:xfrm>
            <a:off x="5606552" y="3467499"/>
            <a:ext cx="5012796" cy="2544416"/>
          </a:xfrm>
        </p:spPr>
        <p:txBody>
          <a:bodyPr>
            <a:normAutofit/>
          </a:bodyPr>
          <a:lstStyle/>
          <a:p>
            <a:pPr>
              <a:lnSpc>
                <a:spcPct val="100000"/>
              </a:lnSpc>
            </a:pPr>
            <a:r>
              <a:rPr lang="it-IT" sz="2000"/>
              <a:t>Se la radice è già in d/t non si aggiunge la desinenza </a:t>
            </a:r>
          </a:p>
          <a:p>
            <a:pPr>
              <a:lnSpc>
                <a:spcPct val="100000"/>
              </a:lnSpc>
            </a:pPr>
            <a:endParaRPr lang="it-IT" sz="2000"/>
          </a:p>
          <a:p>
            <a:pPr>
              <a:lnSpc>
                <a:spcPct val="100000"/>
              </a:lnSpc>
            </a:pPr>
            <a:r>
              <a:rPr lang="it-IT" sz="2000" err="1"/>
              <a:t>Haten</a:t>
            </a:r>
            <a:r>
              <a:rPr lang="it-IT" sz="2000"/>
              <a:t> ---- </a:t>
            </a:r>
            <a:r>
              <a:rPr lang="it-IT" sz="2000" err="1"/>
              <a:t>haat</a:t>
            </a:r>
            <a:r>
              <a:rPr lang="it-IT" sz="2000"/>
              <a:t> --- </a:t>
            </a:r>
            <a:r>
              <a:rPr lang="it-IT" sz="2000" err="1"/>
              <a:t>gehaat</a:t>
            </a:r>
            <a:r>
              <a:rPr lang="it-IT" sz="2000"/>
              <a:t>  (odiare)</a:t>
            </a:r>
          </a:p>
          <a:p>
            <a:pPr>
              <a:lnSpc>
                <a:spcPct val="100000"/>
              </a:lnSpc>
            </a:pPr>
            <a:r>
              <a:rPr lang="it-IT" sz="2000" err="1"/>
              <a:t>Luiden</a:t>
            </a:r>
            <a:r>
              <a:rPr lang="it-IT" sz="2000"/>
              <a:t> ----- </a:t>
            </a:r>
            <a:r>
              <a:rPr lang="it-IT" sz="2000" err="1"/>
              <a:t>luid</a:t>
            </a:r>
            <a:r>
              <a:rPr lang="it-IT" sz="2000"/>
              <a:t> ---- </a:t>
            </a:r>
            <a:r>
              <a:rPr lang="it-IT" sz="2000" err="1"/>
              <a:t>geluid</a:t>
            </a:r>
            <a:r>
              <a:rPr lang="it-IT" sz="2000"/>
              <a:t> (suonare)</a:t>
            </a:r>
          </a:p>
          <a:p>
            <a:pPr>
              <a:lnSpc>
                <a:spcPct val="100000"/>
              </a:lnSpc>
            </a:pPr>
            <a:r>
              <a:rPr lang="it-IT" sz="2000" err="1"/>
              <a:t>Hoesten</a:t>
            </a:r>
            <a:r>
              <a:rPr lang="it-IT" sz="2000"/>
              <a:t> ---- </a:t>
            </a:r>
            <a:r>
              <a:rPr lang="it-IT" sz="2000" err="1"/>
              <a:t>hoest</a:t>
            </a:r>
            <a:r>
              <a:rPr lang="it-IT" sz="2000"/>
              <a:t> ----- </a:t>
            </a:r>
            <a:r>
              <a:rPr lang="it-IT" sz="2000" err="1"/>
              <a:t>gehoest</a:t>
            </a:r>
            <a:r>
              <a:rPr lang="it-IT" sz="2000"/>
              <a:t>  (tossire) </a:t>
            </a:r>
          </a:p>
          <a:p>
            <a:pPr>
              <a:lnSpc>
                <a:spcPct val="100000"/>
              </a:lnSpc>
            </a:pPr>
            <a:endParaRPr lang="it-IT" sz="2000"/>
          </a:p>
        </p:txBody>
      </p:sp>
    </p:spTree>
    <p:extLst>
      <p:ext uri="{BB962C8B-B14F-4D97-AF65-F5344CB8AC3E}">
        <p14:creationId xmlns:p14="http://schemas.microsoft.com/office/powerpoint/2010/main" val="213815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4" descr="Immagine che contiene esterni, erba, acqua, cielo&#10;&#10;Descrizione generata automaticamente">
            <a:extLst>
              <a:ext uri="{FF2B5EF4-FFF2-40B4-BE49-F238E27FC236}">
                <a16:creationId xmlns:a16="http://schemas.microsoft.com/office/drawing/2014/main" id="{7C753BC5-D070-7A51-C86E-D8144AC3B8F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3133" r="20762"/>
          <a:stretch/>
        </p:blipFill>
        <p:spPr>
          <a:xfrm>
            <a:off x="20" y="-2"/>
            <a:ext cx="4845848" cy="6858002"/>
          </a:xfrm>
          <a:prstGeom prst="rect">
            <a:avLst/>
          </a:prstGeom>
        </p:spPr>
      </p:pic>
      <p:sp>
        <p:nvSpPr>
          <p:cNvPr id="2" name="Titolo 1">
            <a:extLst>
              <a:ext uri="{FF2B5EF4-FFF2-40B4-BE49-F238E27FC236}">
                <a16:creationId xmlns:a16="http://schemas.microsoft.com/office/drawing/2014/main" id="{1740BD5F-6C07-E0DD-727C-40B3E9F23F86}"/>
              </a:ext>
            </a:extLst>
          </p:cNvPr>
          <p:cNvSpPr>
            <a:spLocks noGrp="1"/>
          </p:cNvSpPr>
          <p:nvPr>
            <p:ph type="title"/>
          </p:nvPr>
        </p:nvSpPr>
        <p:spPr>
          <a:xfrm>
            <a:off x="5606552" y="858982"/>
            <a:ext cx="4369757" cy="2129878"/>
          </a:xfrm>
        </p:spPr>
        <p:txBody>
          <a:bodyPr>
            <a:normAutofit/>
          </a:bodyPr>
          <a:lstStyle/>
          <a:p>
            <a:r>
              <a:rPr lang="it-IT"/>
              <a:t>REGOLA 3 </a:t>
            </a:r>
            <a:endParaRPr lang="it-IT" dirty="0"/>
          </a:p>
        </p:txBody>
      </p:sp>
      <p:sp>
        <p:nvSpPr>
          <p:cNvPr id="3" name="Segnaposto contenuto 2">
            <a:extLst>
              <a:ext uri="{FF2B5EF4-FFF2-40B4-BE49-F238E27FC236}">
                <a16:creationId xmlns:a16="http://schemas.microsoft.com/office/drawing/2014/main" id="{EEA39DC7-8BBD-0546-0AD1-4621F71EE61E}"/>
              </a:ext>
            </a:extLst>
          </p:cNvPr>
          <p:cNvSpPr>
            <a:spLocks noGrp="1"/>
          </p:cNvSpPr>
          <p:nvPr>
            <p:ph idx="1"/>
          </p:nvPr>
        </p:nvSpPr>
        <p:spPr>
          <a:xfrm>
            <a:off x="5045826" y="2527918"/>
            <a:ext cx="6766560" cy="3824509"/>
          </a:xfrm>
        </p:spPr>
        <p:txBody>
          <a:bodyPr>
            <a:normAutofit fontScale="77500" lnSpcReduction="20000"/>
          </a:bodyPr>
          <a:lstStyle/>
          <a:p>
            <a:pPr>
              <a:lnSpc>
                <a:spcPct val="100000"/>
              </a:lnSpc>
            </a:pPr>
            <a:r>
              <a:rPr lang="it-IT" sz="2400" dirty="0"/>
              <a:t>I verbi prefissati </a:t>
            </a:r>
            <a:r>
              <a:rPr lang="it-IT" sz="2400" b="1" u="sng" dirty="0"/>
              <a:t>non</a:t>
            </a:r>
            <a:r>
              <a:rPr lang="it-IT" sz="2400" dirty="0"/>
              <a:t> prendono il prefisso </a:t>
            </a:r>
            <a:r>
              <a:rPr lang="it-IT" sz="2400" dirty="0" err="1"/>
              <a:t>ge</a:t>
            </a:r>
            <a:r>
              <a:rPr lang="it-IT" sz="2400" dirty="0"/>
              <a:t>- </a:t>
            </a:r>
          </a:p>
          <a:p>
            <a:pPr>
              <a:lnSpc>
                <a:spcPct val="100000"/>
              </a:lnSpc>
            </a:pPr>
            <a:endParaRPr lang="it-IT" sz="2400" dirty="0"/>
          </a:p>
          <a:p>
            <a:pPr>
              <a:lnSpc>
                <a:spcPct val="100000"/>
              </a:lnSpc>
            </a:pPr>
            <a:r>
              <a:rPr lang="it-IT" sz="2400" b="1" dirty="0"/>
              <a:t>I prefissi da tenere d’occhio sono: </a:t>
            </a:r>
          </a:p>
          <a:p>
            <a:pPr>
              <a:lnSpc>
                <a:spcPct val="100000"/>
              </a:lnSpc>
            </a:pPr>
            <a:endParaRPr lang="it-IT" sz="2400" b="1" dirty="0"/>
          </a:p>
          <a:p>
            <a:pPr>
              <a:lnSpc>
                <a:spcPct val="100000"/>
              </a:lnSpc>
            </a:pPr>
            <a:r>
              <a:rPr lang="it-IT" sz="2400" b="1" dirty="0"/>
              <a:t>Be-     </a:t>
            </a:r>
            <a:r>
              <a:rPr lang="it-IT" sz="2400" b="1" dirty="0" err="1"/>
              <a:t>be</a:t>
            </a:r>
            <a:r>
              <a:rPr lang="it-IT" sz="2400" dirty="0" err="1"/>
              <a:t>antwoorden</a:t>
            </a:r>
            <a:r>
              <a:rPr lang="it-IT" sz="2400" dirty="0"/>
              <a:t> (rispondere)</a:t>
            </a:r>
            <a:r>
              <a:rPr lang="it-IT" sz="2400" b="1" dirty="0"/>
              <a:t> – </a:t>
            </a:r>
            <a:r>
              <a:rPr lang="it-IT" sz="2400" dirty="0" err="1"/>
              <a:t>beantwoord</a:t>
            </a:r>
            <a:r>
              <a:rPr lang="it-IT" sz="2400" dirty="0"/>
              <a:t> (</a:t>
            </a:r>
            <a:r>
              <a:rPr lang="it-IT" sz="2400" b="1" u="sng" dirty="0">
                <a:solidFill>
                  <a:srgbClr val="FF0000"/>
                </a:solidFill>
              </a:rPr>
              <a:t>NON </a:t>
            </a:r>
            <a:r>
              <a:rPr lang="it-IT" sz="2400" b="1" u="sng" dirty="0" err="1">
                <a:solidFill>
                  <a:srgbClr val="FF0000"/>
                </a:solidFill>
              </a:rPr>
              <a:t>gebeantwoord</a:t>
            </a:r>
            <a:r>
              <a:rPr lang="it-IT" sz="2400" dirty="0"/>
              <a:t>) </a:t>
            </a:r>
          </a:p>
          <a:p>
            <a:pPr>
              <a:lnSpc>
                <a:spcPct val="100000"/>
              </a:lnSpc>
            </a:pPr>
            <a:r>
              <a:rPr lang="it-IT" sz="2400" b="1" dirty="0"/>
              <a:t>Ver-    </a:t>
            </a:r>
            <a:r>
              <a:rPr lang="it-IT" sz="2400" b="1" dirty="0" err="1"/>
              <a:t>ver</a:t>
            </a:r>
            <a:r>
              <a:rPr lang="it-IT" sz="2400" dirty="0" err="1"/>
              <a:t>binden</a:t>
            </a:r>
            <a:r>
              <a:rPr lang="it-IT" sz="2400" b="1" dirty="0"/>
              <a:t> </a:t>
            </a:r>
            <a:r>
              <a:rPr lang="it-IT" sz="2400" dirty="0"/>
              <a:t>(unire) </a:t>
            </a:r>
            <a:r>
              <a:rPr lang="it-IT" sz="2400" b="1" dirty="0"/>
              <a:t>– </a:t>
            </a:r>
            <a:r>
              <a:rPr lang="it-IT" sz="2400" dirty="0" err="1"/>
              <a:t>verbonden</a:t>
            </a:r>
            <a:r>
              <a:rPr lang="it-IT" sz="2400" dirty="0"/>
              <a:t> </a:t>
            </a:r>
          </a:p>
          <a:p>
            <a:pPr>
              <a:lnSpc>
                <a:spcPct val="100000"/>
              </a:lnSpc>
            </a:pPr>
            <a:r>
              <a:rPr lang="it-IT" sz="2400" b="1" dirty="0" err="1"/>
              <a:t>Ge</a:t>
            </a:r>
            <a:r>
              <a:rPr lang="it-IT" sz="2400" b="1" dirty="0"/>
              <a:t>-      </a:t>
            </a:r>
            <a:r>
              <a:rPr lang="it-IT" sz="2400" b="1" dirty="0" err="1"/>
              <a:t>ge</a:t>
            </a:r>
            <a:r>
              <a:rPr lang="it-IT" sz="2400" dirty="0" err="1"/>
              <a:t>denken</a:t>
            </a:r>
            <a:r>
              <a:rPr lang="it-IT" sz="2400" b="1" dirty="0"/>
              <a:t> </a:t>
            </a:r>
            <a:r>
              <a:rPr lang="it-IT" sz="2400" dirty="0"/>
              <a:t>(commemorare) – </a:t>
            </a:r>
            <a:r>
              <a:rPr lang="it-IT" sz="2400" dirty="0" err="1"/>
              <a:t>gedacht</a:t>
            </a:r>
            <a:r>
              <a:rPr lang="it-IT" sz="2400" dirty="0"/>
              <a:t> </a:t>
            </a:r>
          </a:p>
          <a:p>
            <a:pPr>
              <a:lnSpc>
                <a:spcPct val="100000"/>
              </a:lnSpc>
            </a:pPr>
            <a:r>
              <a:rPr lang="it-IT" sz="2400" b="1" dirty="0" err="1"/>
              <a:t>Ont</a:t>
            </a:r>
            <a:r>
              <a:rPr lang="it-IT" sz="2400" b="1" dirty="0"/>
              <a:t>-    </a:t>
            </a:r>
            <a:r>
              <a:rPr lang="it-IT" sz="2400" b="1" dirty="0" err="1"/>
              <a:t>ont</a:t>
            </a:r>
            <a:r>
              <a:rPr lang="it-IT" sz="2400" dirty="0" err="1"/>
              <a:t>wikkelen</a:t>
            </a:r>
            <a:r>
              <a:rPr lang="it-IT" sz="2400" dirty="0"/>
              <a:t> (sviluppare) - </a:t>
            </a:r>
            <a:r>
              <a:rPr lang="it-IT" sz="2400" dirty="0" err="1"/>
              <a:t>ontwikkeld</a:t>
            </a:r>
            <a:endParaRPr lang="it-IT" sz="2400" dirty="0"/>
          </a:p>
          <a:p>
            <a:pPr>
              <a:lnSpc>
                <a:spcPct val="100000"/>
              </a:lnSpc>
            </a:pPr>
            <a:r>
              <a:rPr lang="it-IT" sz="2400" b="1" dirty="0" err="1"/>
              <a:t>Er</a:t>
            </a:r>
            <a:r>
              <a:rPr lang="it-IT" sz="2400" b="1" dirty="0"/>
              <a:t>-       </a:t>
            </a:r>
            <a:r>
              <a:rPr lang="it-IT" sz="2400" b="1" dirty="0" err="1"/>
              <a:t>er</a:t>
            </a:r>
            <a:r>
              <a:rPr lang="it-IT" sz="2400" dirty="0" err="1"/>
              <a:t>kennen</a:t>
            </a:r>
            <a:r>
              <a:rPr lang="it-IT" sz="2400" b="1" dirty="0"/>
              <a:t> </a:t>
            </a:r>
            <a:r>
              <a:rPr lang="it-IT" sz="2400" dirty="0"/>
              <a:t>(riconoscere) – </a:t>
            </a:r>
            <a:r>
              <a:rPr lang="it-IT" sz="2400" dirty="0" err="1"/>
              <a:t>erkend</a:t>
            </a:r>
            <a:r>
              <a:rPr lang="it-IT" sz="2400" dirty="0"/>
              <a:t> </a:t>
            </a:r>
          </a:p>
          <a:p>
            <a:pPr>
              <a:lnSpc>
                <a:spcPct val="100000"/>
              </a:lnSpc>
            </a:pPr>
            <a:r>
              <a:rPr lang="it-IT" sz="2400" b="1" dirty="0" err="1"/>
              <a:t>Her</a:t>
            </a:r>
            <a:r>
              <a:rPr lang="it-IT" sz="2400" b="1" dirty="0"/>
              <a:t>-     </a:t>
            </a:r>
            <a:r>
              <a:rPr lang="it-IT" sz="2400" b="1" dirty="0" err="1"/>
              <a:t>her</a:t>
            </a:r>
            <a:r>
              <a:rPr lang="it-IT" sz="2400" dirty="0" err="1"/>
              <a:t>halen</a:t>
            </a:r>
            <a:r>
              <a:rPr lang="it-IT" sz="2400" dirty="0"/>
              <a:t> (ripetere) – </a:t>
            </a:r>
            <a:r>
              <a:rPr lang="it-IT" sz="2400" dirty="0" err="1"/>
              <a:t>herhaald</a:t>
            </a:r>
            <a:r>
              <a:rPr lang="it-IT" sz="2400" dirty="0"/>
              <a:t> </a:t>
            </a:r>
          </a:p>
        </p:txBody>
      </p:sp>
    </p:spTree>
    <p:extLst>
      <p:ext uri="{BB962C8B-B14F-4D97-AF65-F5344CB8AC3E}">
        <p14:creationId xmlns:p14="http://schemas.microsoft.com/office/powerpoint/2010/main" val="368936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 name="Picture 9">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2" name="Rectangle 11">
            <a:extLst>
              <a:ext uri="{FF2B5EF4-FFF2-40B4-BE49-F238E27FC236}">
                <a16:creationId xmlns:a16="http://schemas.microsoft.com/office/drawing/2014/main" id="{2D924463-4DB7-437D-85B1-7EE5042DE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4684E975-303E-47A8-B594-8B8635D99C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6" name="Group 15">
            <a:extLst>
              <a:ext uri="{FF2B5EF4-FFF2-40B4-BE49-F238E27FC236}">
                <a16:creationId xmlns:a16="http://schemas.microsoft.com/office/drawing/2014/main" id="{EFE09A4F-A15B-47D3-8D0C-5312542A28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7724071" cy="6858000"/>
            <a:chOff x="4464881" y="0"/>
            <a:chExt cx="7724071" cy="6858000"/>
          </a:xfrm>
        </p:grpSpPr>
        <p:pic>
          <p:nvPicPr>
            <p:cNvPr id="17" name="Picture 16">
              <a:extLst>
                <a:ext uri="{FF2B5EF4-FFF2-40B4-BE49-F238E27FC236}">
                  <a16:creationId xmlns:a16="http://schemas.microsoft.com/office/drawing/2014/main" id="{4B050247-430F-4B46-AB4B-EF8831953A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8" name="Picture 17">
              <a:extLst>
                <a:ext uri="{FF2B5EF4-FFF2-40B4-BE49-F238E27FC236}">
                  <a16:creationId xmlns:a16="http://schemas.microsoft.com/office/drawing/2014/main" id="{73E69A1C-E919-43B0-BA1D-6599CABDF82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0" name="Rectangle 19">
            <a:extLst>
              <a:ext uri="{FF2B5EF4-FFF2-40B4-BE49-F238E27FC236}">
                <a16:creationId xmlns:a16="http://schemas.microsoft.com/office/drawing/2014/main" id="{5619E882-12EA-4946-A93B-09E6EA1376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276"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96F48F9-9D33-5528-43CA-E952AC62D40B}"/>
              </a:ext>
            </a:extLst>
          </p:cNvPr>
          <p:cNvSpPr>
            <a:spLocks noGrp="1"/>
          </p:cNvSpPr>
          <p:nvPr>
            <p:ph type="title"/>
          </p:nvPr>
        </p:nvSpPr>
        <p:spPr>
          <a:xfrm>
            <a:off x="1600201" y="1219200"/>
            <a:ext cx="9067799" cy="1259840"/>
          </a:xfrm>
        </p:spPr>
        <p:txBody>
          <a:bodyPr vert="horz" lIns="91440" tIns="45720" rIns="91440" bIns="45720" rtlCol="0" anchor="b">
            <a:normAutofit/>
          </a:bodyPr>
          <a:lstStyle/>
          <a:p>
            <a:pPr algn="ctr"/>
            <a:r>
              <a:rPr lang="en-US" sz="5200" dirty="0"/>
              <a:t>HEBBEN / ZIJN </a:t>
            </a:r>
          </a:p>
        </p:txBody>
      </p:sp>
      <p:graphicFrame>
        <p:nvGraphicFramePr>
          <p:cNvPr id="4" name="Tabella 4">
            <a:extLst>
              <a:ext uri="{FF2B5EF4-FFF2-40B4-BE49-F238E27FC236}">
                <a16:creationId xmlns:a16="http://schemas.microsoft.com/office/drawing/2014/main" id="{2DE8F695-F0DB-70A6-E16D-AA9D43F967BC}"/>
              </a:ext>
            </a:extLst>
          </p:cNvPr>
          <p:cNvGraphicFramePr>
            <a:graphicFrameLocks noGrp="1"/>
          </p:cNvGraphicFramePr>
          <p:nvPr>
            <p:extLst>
              <p:ext uri="{D42A27DB-BD31-4B8C-83A1-F6EECF244321}">
                <p14:modId xmlns:p14="http://schemas.microsoft.com/office/powerpoint/2010/main" val="2723859698"/>
              </p:ext>
            </p:extLst>
          </p:nvPr>
        </p:nvGraphicFramePr>
        <p:xfrm>
          <a:off x="2070100" y="2721206"/>
          <a:ext cx="8128000" cy="2225040"/>
        </p:xfrm>
        <a:graphic>
          <a:graphicData uri="http://schemas.openxmlformats.org/drawingml/2006/table">
            <a:tbl>
              <a:tblPr firstRow="1" bandRow="1">
                <a:tableStyleId>{85BE263C-DBD7-4A20-BB59-AAB30ACAA65A}</a:tableStyleId>
              </a:tblPr>
              <a:tblGrid>
                <a:gridCol w="4064000">
                  <a:extLst>
                    <a:ext uri="{9D8B030D-6E8A-4147-A177-3AD203B41FA5}">
                      <a16:colId xmlns:a16="http://schemas.microsoft.com/office/drawing/2014/main" val="2287323518"/>
                    </a:ext>
                  </a:extLst>
                </a:gridCol>
                <a:gridCol w="4064000">
                  <a:extLst>
                    <a:ext uri="{9D8B030D-6E8A-4147-A177-3AD203B41FA5}">
                      <a16:colId xmlns:a16="http://schemas.microsoft.com/office/drawing/2014/main" val="3235378274"/>
                    </a:ext>
                  </a:extLst>
                </a:gridCol>
              </a:tblGrid>
              <a:tr h="370840">
                <a:tc>
                  <a:txBody>
                    <a:bodyPr/>
                    <a:lstStyle/>
                    <a:p>
                      <a:r>
                        <a:rPr lang="it-IT" dirty="0" err="1"/>
                        <a:t>Ik</a:t>
                      </a:r>
                      <a:r>
                        <a:rPr lang="it-IT" dirty="0"/>
                        <a:t> </a:t>
                      </a:r>
                      <a:r>
                        <a:rPr lang="it-IT" dirty="0" err="1"/>
                        <a:t>had</a:t>
                      </a:r>
                      <a:endParaRPr lang="it-IT" dirty="0"/>
                    </a:p>
                  </a:txBody>
                  <a:tcPr/>
                </a:tc>
                <a:tc>
                  <a:txBody>
                    <a:bodyPr/>
                    <a:lstStyle/>
                    <a:p>
                      <a:r>
                        <a:rPr lang="it-IT" dirty="0" err="1"/>
                        <a:t>Ik</a:t>
                      </a:r>
                      <a:r>
                        <a:rPr lang="it-IT" dirty="0"/>
                        <a:t> </a:t>
                      </a:r>
                      <a:r>
                        <a:rPr lang="it-IT" dirty="0" err="1"/>
                        <a:t>was</a:t>
                      </a:r>
                      <a:endParaRPr lang="it-IT" dirty="0"/>
                    </a:p>
                  </a:txBody>
                  <a:tcPr/>
                </a:tc>
                <a:extLst>
                  <a:ext uri="{0D108BD9-81ED-4DB2-BD59-A6C34878D82A}">
                    <a16:rowId xmlns:a16="http://schemas.microsoft.com/office/drawing/2014/main" val="2064077828"/>
                  </a:ext>
                </a:extLst>
              </a:tr>
              <a:tr h="370840">
                <a:tc>
                  <a:txBody>
                    <a:bodyPr/>
                    <a:lstStyle/>
                    <a:p>
                      <a:r>
                        <a:rPr lang="it-IT" dirty="0" err="1"/>
                        <a:t>Jij</a:t>
                      </a:r>
                      <a:r>
                        <a:rPr lang="it-IT" dirty="0"/>
                        <a:t> / je </a:t>
                      </a:r>
                      <a:r>
                        <a:rPr lang="it-IT" dirty="0" err="1"/>
                        <a:t>had</a:t>
                      </a:r>
                      <a:endParaRPr lang="it-IT" dirty="0"/>
                    </a:p>
                  </a:txBody>
                  <a:tcPr/>
                </a:tc>
                <a:tc>
                  <a:txBody>
                    <a:bodyPr/>
                    <a:lstStyle/>
                    <a:p>
                      <a:r>
                        <a:rPr lang="it-IT" dirty="0" err="1"/>
                        <a:t>Jij</a:t>
                      </a:r>
                      <a:r>
                        <a:rPr lang="it-IT" dirty="0"/>
                        <a:t> /je </a:t>
                      </a:r>
                      <a:r>
                        <a:rPr lang="it-IT" dirty="0" err="1"/>
                        <a:t>was</a:t>
                      </a:r>
                      <a:r>
                        <a:rPr lang="it-IT" dirty="0"/>
                        <a:t> </a:t>
                      </a:r>
                    </a:p>
                  </a:txBody>
                  <a:tcPr/>
                </a:tc>
                <a:extLst>
                  <a:ext uri="{0D108BD9-81ED-4DB2-BD59-A6C34878D82A}">
                    <a16:rowId xmlns:a16="http://schemas.microsoft.com/office/drawing/2014/main" val="1813902017"/>
                  </a:ext>
                </a:extLst>
              </a:tr>
              <a:tr h="370840">
                <a:tc>
                  <a:txBody>
                    <a:bodyPr/>
                    <a:lstStyle/>
                    <a:p>
                      <a:r>
                        <a:rPr lang="it-IT" dirty="0" err="1"/>
                        <a:t>Hij</a:t>
                      </a:r>
                      <a:r>
                        <a:rPr lang="it-IT" dirty="0"/>
                        <a:t>/</a:t>
                      </a:r>
                      <a:r>
                        <a:rPr lang="it-IT" dirty="0" err="1"/>
                        <a:t>zij</a:t>
                      </a:r>
                      <a:r>
                        <a:rPr lang="it-IT" dirty="0"/>
                        <a:t>/</a:t>
                      </a:r>
                      <a:r>
                        <a:rPr lang="it-IT" dirty="0" err="1"/>
                        <a:t>het</a:t>
                      </a:r>
                      <a:r>
                        <a:rPr lang="it-IT" dirty="0"/>
                        <a:t> </a:t>
                      </a:r>
                      <a:r>
                        <a:rPr lang="it-IT" dirty="0" err="1"/>
                        <a:t>had</a:t>
                      </a:r>
                      <a:endParaRPr lang="it-IT" dirty="0"/>
                    </a:p>
                  </a:txBody>
                  <a:tcPr/>
                </a:tc>
                <a:tc>
                  <a:txBody>
                    <a:bodyPr/>
                    <a:lstStyle/>
                    <a:p>
                      <a:r>
                        <a:rPr lang="it-IT" dirty="0" err="1"/>
                        <a:t>Hij</a:t>
                      </a:r>
                      <a:r>
                        <a:rPr lang="it-IT" dirty="0"/>
                        <a:t>/</a:t>
                      </a:r>
                      <a:r>
                        <a:rPr lang="it-IT" dirty="0" err="1"/>
                        <a:t>zij</a:t>
                      </a:r>
                      <a:r>
                        <a:rPr lang="it-IT" dirty="0"/>
                        <a:t>/</a:t>
                      </a:r>
                      <a:r>
                        <a:rPr lang="it-IT" dirty="0" err="1"/>
                        <a:t>het</a:t>
                      </a:r>
                      <a:r>
                        <a:rPr lang="it-IT" dirty="0"/>
                        <a:t> </a:t>
                      </a:r>
                      <a:r>
                        <a:rPr lang="it-IT" dirty="0" err="1"/>
                        <a:t>was</a:t>
                      </a:r>
                      <a:endParaRPr lang="it-IT" dirty="0"/>
                    </a:p>
                  </a:txBody>
                  <a:tcPr/>
                </a:tc>
                <a:extLst>
                  <a:ext uri="{0D108BD9-81ED-4DB2-BD59-A6C34878D82A}">
                    <a16:rowId xmlns:a16="http://schemas.microsoft.com/office/drawing/2014/main" val="1018711969"/>
                  </a:ext>
                </a:extLst>
              </a:tr>
              <a:tr h="370840">
                <a:tc>
                  <a:txBody>
                    <a:bodyPr/>
                    <a:lstStyle/>
                    <a:p>
                      <a:r>
                        <a:rPr lang="it-IT" dirty="0" err="1"/>
                        <a:t>Wij</a:t>
                      </a:r>
                      <a:r>
                        <a:rPr lang="it-IT" dirty="0"/>
                        <a:t> </a:t>
                      </a:r>
                      <a:r>
                        <a:rPr lang="it-IT" dirty="0" err="1"/>
                        <a:t>hadden</a:t>
                      </a:r>
                      <a:endParaRPr lang="it-IT" dirty="0"/>
                    </a:p>
                  </a:txBody>
                  <a:tcPr/>
                </a:tc>
                <a:tc>
                  <a:txBody>
                    <a:bodyPr/>
                    <a:lstStyle/>
                    <a:p>
                      <a:r>
                        <a:rPr lang="it-IT" dirty="0" err="1"/>
                        <a:t>Wij</a:t>
                      </a:r>
                      <a:r>
                        <a:rPr lang="it-IT" dirty="0"/>
                        <a:t> </a:t>
                      </a:r>
                      <a:r>
                        <a:rPr lang="it-IT" dirty="0" err="1"/>
                        <a:t>waren</a:t>
                      </a:r>
                      <a:endParaRPr lang="it-IT" dirty="0"/>
                    </a:p>
                  </a:txBody>
                  <a:tcPr/>
                </a:tc>
                <a:extLst>
                  <a:ext uri="{0D108BD9-81ED-4DB2-BD59-A6C34878D82A}">
                    <a16:rowId xmlns:a16="http://schemas.microsoft.com/office/drawing/2014/main" val="2703322545"/>
                  </a:ext>
                </a:extLst>
              </a:tr>
              <a:tr h="370840">
                <a:tc>
                  <a:txBody>
                    <a:bodyPr/>
                    <a:lstStyle/>
                    <a:p>
                      <a:r>
                        <a:rPr lang="it-IT" dirty="0" err="1"/>
                        <a:t>Jullie</a:t>
                      </a:r>
                      <a:r>
                        <a:rPr lang="it-IT" dirty="0"/>
                        <a:t> </a:t>
                      </a:r>
                      <a:r>
                        <a:rPr lang="it-IT" dirty="0" err="1"/>
                        <a:t>hadden</a:t>
                      </a:r>
                      <a:endParaRPr lang="it-IT" dirty="0"/>
                    </a:p>
                  </a:txBody>
                  <a:tcPr/>
                </a:tc>
                <a:tc>
                  <a:txBody>
                    <a:bodyPr/>
                    <a:lstStyle/>
                    <a:p>
                      <a:r>
                        <a:rPr lang="it-IT" dirty="0" err="1"/>
                        <a:t>Jullie</a:t>
                      </a:r>
                      <a:r>
                        <a:rPr lang="it-IT" dirty="0"/>
                        <a:t> </a:t>
                      </a:r>
                      <a:r>
                        <a:rPr lang="it-IT" dirty="0" err="1"/>
                        <a:t>waren</a:t>
                      </a:r>
                      <a:endParaRPr lang="it-IT" dirty="0"/>
                    </a:p>
                  </a:txBody>
                  <a:tcPr/>
                </a:tc>
                <a:extLst>
                  <a:ext uri="{0D108BD9-81ED-4DB2-BD59-A6C34878D82A}">
                    <a16:rowId xmlns:a16="http://schemas.microsoft.com/office/drawing/2014/main" val="3114859932"/>
                  </a:ext>
                </a:extLst>
              </a:tr>
              <a:tr h="370840">
                <a:tc>
                  <a:txBody>
                    <a:bodyPr/>
                    <a:lstStyle/>
                    <a:p>
                      <a:r>
                        <a:rPr lang="it-IT" dirty="0" err="1"/>
                        <a:t>Zij</a:t>
                      </a:r>
                      <a:r>
                        <a:rPr lang="it-IT" dirty="0"/>
                        <a:t> </a:t>
                      </a:r>
                      <a:r>
                        <a:rPr lang="it-IT" dirty="0" err="1"/>
                        <a:t>hadden</a:t>
                      </a:r>
                      <a:endParaRPr lang="it-IT" dirty="0"/>
                    </a:p>
                  </a:txBody>
                  <a:tcPr/>
                </a:tc>
                <a:tc>
                  <a:txBody>
                    <a:bodyPr/>
                    <a:lstStyle/>
                    <a:p>
                      <a:r>
                        <a:rPr lang="it-IT" dirty="0" err="1"/>
                        <a:t>Zij</a:t>
                      </a:r>
                      <a:r>
                        <a:rPr lang="it-IT" dirty="0"/>
                        <a:t> </a:t>
                      </a:r>
                      <a:r>
                        <a:rPr lang="it-IT" dirty="0" err="1"/>
                        <a:t>waren</a:t>
                      </a:r>
                      <a:r>
                        <a:rPr lang="it-IT" dirty="0"/>
                        <a:t> </a:t>
                      </a:r>
                    </a:p>
                  </a:txBody>
                  <a:tcPr/>
                </a:tc>
                <a:extLst>
                  <a:ext uri="{0D108BD9-81ED-4DB2-BD59-A6C34878D82A}">
                    <a16:rowId xmlns:a16="http://schemas.microsoft.com/office/drawing/2014/main" val="2900061392"/>
                  </a:ext>
                </a:extLst>
              </a:tr>
            </a:tbl>
          </a:graphicData>
        </a:graphic>
      </p:graphicFrame>
    </p:spTree>
    <p:extLst>
      <p:ext uri="{BB962C8B-B14F-4D97-AF65-F5344CB8AC3E}">
        <p14:creationId xmlns:p14="http://schemas.microsoft.com/office/powerpoint/2010/main" val="1561739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C2D5331B-6E57-4C50-8FBB-431781288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Immagine 3" descr="Immagine che contiene interno, muro, pavimento, interior design&#10;&#10;Descrizione generata automaticamente">
            <a:extLst>
              <a:ext uri="{FF2B5EF4-FFF2-40B4-BE49-F238E27FC236}">
                <a16:creationId xmlns:a16="http://schemas.microsoft.com/office/drawing/2014/main" id="{4E7356CD-751E-358E-E041-529B1B8C0055}"/>
              </a:ext>
            </a:extLst>
          </p:cNvPr>
          <p:cNvPicPr>
            <a:picLocks noChangeAspect="1"/>
          </p:cNvPicPr>
          <p:nvPr/>
        </p:nvPicPr>
        <p:blipFill rotWithShape="1">
          <a:blip r:embed="rId2">
            <a:extLst>
              <a:ext uri="{28A0092B-C50C-407E-A947-70E740481C1C}">
                <a14:useLocalDpi xmlns:a14="http://schemas.microsoft.com/office/drawing/2010/main" val="0"/>
              </a:ext>
            </a:extLst>
          </a:blip>
          <a:srcRect t="7200" r="-1" b="-1"/>
          <a:stretch/>
        </p:blipFill>
        <p:spPr>
          <a:xfrm>
            <a:off x="-1" y="10"/>
            <a:ext cx="5985983" cy="6857990"/>
          </a:xfrm>
          <a:prstGeom prst="rect">
            <a:avLst/>
          </a:prstGeom>
        </p:spPr>
      </p:pic>
      <p:grpSp>
        <p:nvGrpSpPr>
          <p:cNvPr id="15" name="Group 14">
            <a:extLst>
              <a:ext uri="{FF2B5EF4-FFF2-40B4-BE49-F238E27FC236}">
                <a16:creationId xmlns:a16="http://schemas.microsoft.com/office/drawing/2014/main" id="{E4A40E9D-B0FA-4A78-B58C-87A64C4FD5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727783" y="5080"/>
            <a:ext cx="3464215" cy="4598234"/>
            <a:chOff x="8059620" y="41922"/>
            <a:chExt cx="3997615" cy="6816077"/>
          </a:xfrm>
        </p:grpSpPr>
        <p:pic>
          <p:nvPicPr>
            <p:cNvPr id="16" name="Picture 15">
              <a:extLst>
                <a:ext uri="{FF2B5EF4-FFF2-40B4-BE49-F238E27FC236}">
                  <a16:creationId xmlns:a16="http://schemas.microsoft.com/office/drawing/2014/main" id="{5CEBF341-3BD6-4B3B-9B47-1FCC74EB708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7" name="Picture 16">
              <a:extLst>
                <a:ext uri="{FF2B5EF4-FFF2-40B4-BE49-F238E27FC236}">
                  <a16:creationId xmlns:a16="http://schemas.microsoft.com/office/drawing/2014/main" id="{3078DAA6-6247-4C19-B6CD-81D79702EC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3" name="Segnaposto contenuto 2">
            <a:extLst>
              <a:ext uri="{FF2B5EF4-FFF2-40B4-BE49-F238E27FC236}">
                <a16:creationId xmlns:a16="http://schemas.microsoft.com/office/drawing/2014/main" id="{88481353-10BE-A4BC-D8DF-123F7C7A6EA2}"/>
              </a:ext>
            </a:extLst>
          </p:cNvPr>
          <p:cNvSpPr>
            <a:spLocks noGrp="1"/>
          </p:cNvSpPr>
          <p:nvPr>
            <p:ph idx="1"/>
          </p:nvPr>
        </p:nvSpPr>
        <p:spPr>
          <a:xfrm>
            <a:off x="6400812" y="2641601"/>
            <a:ext cx="5332164" cy="2900218"/>
          </a:xfrm>
        </p:spPr>
        <p:txBody>
          <a:bodyPr>
            <a:normAutofit/>
          </a:bodyPr>
          <a:lstStyle/>
          <a:p>
            <a:pPr>
              <a:lnSpc>
                <a:spcPct val="100000"/>
              </a:lnSpc>
            </a:pPr>
            <a:r>
              <a:rPr lang="it-IT" sz="1600" dirty="0" err="1">
                <a:solidFill>
                  <a:srgbClr val="FFFFFF"/>
                </a:solidFill>
              </a:rPr>
              <a:t>Ik</a:t>
            </a:r>
            <a:r>
              <a:rPr lang="it-IT" sz="1600" dirty="0">
                <a:solidFill>
                  <a:srgbClr val="FFFFFF"/>
                </a:solidFill>
              </a:rPr>
              <a:t> …… </a:t>
            </a:r>
            <a:r>
              <a:rPr lang="it-IT" sz="1600" dirty="0" err="1">
                <a:solidFill>
                  <a:srgbClr val="FFFFFF"/>
                </a:solidFill>
              </a:rPr>
              <a:t>ziek</a:t>
            </a:r>
            <a:r>
              <a:rPr lang="it-IT" sz="1600" dirty="0">
                <a:solidFill>
                  <a:srgbClr val="FFFFFF"/>
                </a:solidFill>
              </a:rPr>
              <a:t> </a:t>
            </a:r>
          </a:p>
          <a:p>
            <a:pPr>
              <a:lnSpc>
                <a:spcPct val="100000"/>
              </a:lnSpc>
            </a:pPr>
            <a:r>
              <a:rPr lang="it-IT" sz="1600" dirty="0">
                <a:solidFill>
                  <a:srgbClr val="FFFFFF"/>
                </a:solidFill>
              </a:rPr>
              <a:t>Astrid en Willem ….. te </a:t>
            </a:r>
            <a:r>
              <a:rPr lang="it-IT" sz="1600" dirty="0" err="1">
                <a:solidFill>
                  <a:srgbClr val="FFFFFF"/>
                </a:solidFill>
              </a:rPr>
              <a:t>weinig</a:t>
            </a:r>
            <a:r>
              <a:rPr lang="it-IT" sz="1600" dirty="0">
                <a:solidFill>
                  <a:srgbClr val="FFFFFF"/>
                </a:solidFill>
              </a:rPr>
              <a:t> </a:t>
            </a:r>
            <a:r>
              <a:rPr lang="it-IT" sz="1600" dirty="0" err="1">
                <a:solidFill>
                  <a:srgbClr val="FFFFFF"/>
                </a:solidFill>
              </a:rPr>
              <a:t>plaats</a:t>
            </a:r>
            <a:r>
              <a:rPr lang="it-IT" sz="1600" dirty="0">
                <a:solidFill>
                  <a:srgbClr val="FFFFFF"/>
                </a:solidFill>
              </a:rPr>
              <a:t> in </a:t>
            </a:r>
            <a:r>
              <a:rPr lang="it-IT" sz="1600" dirty="0" err="1">
                <a:solidFill>
                  <a:srgbClr val="FFFFFF"/>
                </a:solidFill>
              </a:rPr>
              <a:t>hun</a:t>
            </a:r>
            <a:r>
              <a:rPr lang="it-IT" sz="1600" dirty="0">
                <a:solidFill>
                  <a:srgbClr val="FFFFFF"/>
                </a:solidFill>
              </a:rPr>
              <a:t> </a:t>
            </a:r>
            <a:r>
              <a:rPr lang="it-IT" sz="1600" dirty="0" err="1">
                <a:solidFill>
                  <a:srgbClr val="FFFFFF"/>
                </a:solidFill>
              </a:rPr>
              <a:t>flat</a:t>
            </a:r>
            <a:r>
              <a:rPr lang="it-IT" sz="1600" dirty="0">
                <a:solidFill>
                  <a:srgbClr val="FFFFFF"/>
                </a:solidFill>
              </a:rPr>
              <a:t> </a:t>
            </a:r>
          </a:p>
          <a:p>
            <a:pPr>
              <a:lnSpc>
                <a:spcPct val="100000"/>
              </a:lnSpc>
            </a:pPr>
            <a:r>
              <a:rPr lang="it-IT" sz="1600" dirty="0">
                <a:solidFill>
                  <a:srgbClr val="FFFFFF"/>
                </a:solidFill>
              </a:rPr>
              <a:t>De </a:t>
            </a:r>
            <a:r>
              <a:rPr lang="it-IT" sz="1600" dirty="0" err="1">
                <a:solidFill>
                  <a:srgbClr val="FFFFFF"/>
                </a:solidFill>
              </a:rPr>
              <a:t>huur</a:t>
            </a:r>
            <a:r>
              <a:rPr lang="it-IT" sz="1600" dirty="0">
                <a:solidFill>
                  <a:srgbClr val="FFFFFF"/>
                </a:solidFill>
              </a:rPr>
              <a:t> …. </a:t>
            </a:r>
            <a:r>
              <a:rPr lang="it-IT" sz="1600" dirty="0" err="1">
                <a:solidFill>
                  <a:srgbClr val="FFFFFF"/>
                </a:solidFill>
              </a:rPr>
              <a:t>niet</a:t>
            </a:r>
            <a:r>
              <a:rPr lang="it-IT" sz="1600" dirty="0">
                <a:solidFill>
                  <a:srgbClr val="FFFFFF"/>
                </a:solidFill>
              </a:rPr>
              <a:t> </a:t>
            </a:r>
            <a:r>
              <a:rPr lang="it-IT" sz="1600" dirty="0" err="1">
                <a:solidFill>
                  <a:srgbClr val="FFFFFF"/>
                </a:solidFill>
              </a:rPr>
              <a:t>hoog</a:t>
            </a:r>
            <a:r>
              <a:rPr lang="it-IT" sz="1600" dirty="0">
                <a:solidFill>
                  <a:srgbClr val="FFFFFF"/>
                </a:solidFill>
              </a:rPr>
              <a:t>, </a:t>
            </a:r>
            <a:r>
              <a:rPr lang="it-IT" sz="1600" dirty="0" err="1">
                <a:solidFill>
                  <a:srgbClr val="FFFFFF"/>
                </a:solidFill>
              </a:rPr>
              <a:t>maar</a:t>
            </a:r>
            <a:r>
              <a:rPr lang="it-IT" sz="1600" dirty="0">
                <a:solidFill>
                  <a:srgbClr val="FFFFFF"/>
                </a:solidFill>
              </a:rPr>
              <a:t> de </a:t>
            </a:r>
            <a:r>
              <a:rPr lang="it-IT" sz="1600" dirty="0" err="1">
                <a:solidFill>
                  <a:srgbClr val="FFFFFF"/>
                </a:solidFill>
              </a:rPr>
              <a:t>flat</a:t>
            </a:r>
            <a:r>
              <a:rPr lang="it-IT" sz="1600" dirty="0">
                <a:solidFill>
                  <a:srgbClr val="FFFFFF"/>
                </a:solidFill>
              </a:rPr>
              <a:t> ….. </a:t>
            </a:r>
            <a:r>
              <a:rPr lang="it-IT" sz="1600" dirty="0" err="1">
                <a:solidFill>
                  <a:srgbClr val="FFFFFF"/>
                </a:solidFill>
              </a:rPr>
              <a:t>veel</a:t>
            </a:r>
            <a:r>
              <a:rPr lang="it-IT" sz="1600" dirty="0">
                <a:solidFill>
                  <a:srgbClr val="FFFFFF"/>
                </a:solidFill>
              </a:rPr>
              <a:t> </a:t>
            </a:r>
            <a:r>
              <a:rPr lang="it-IT" sz="1600" dirty="0" err="1">
                <a:solidFill>
                  <a:srgbClr val="FFFFFF"/>
                </a:solidFill>
              </a:rPr>
              <a:t>nadelen</a:t>
            </a:r>
            <a:r>
              <a:rPr lang="it-IT" sz="1600" dirty="0">
                <a:solidFill>
                  <a:srgbClr val="FFFFFF"/>
                </a:solidFill>
              </a:rPr>
              <a:t> </a:t>
            </a:r>
          </a:p>
          <a:p>
            <a:pPr>
              <a:lnSpc>
                <a:spcPct val="100000"/>
              </a:lnSpc>
            </a:pPr>
            <a:r>
              <a:rPr lang="it-IT" sz="1600" dirty="0">
                <a:solidFill>
                  <a:srgbClr val="FFFFFF"/>
                </a:solidFill>
              </a:rPr>
              <a:t>Amber en Peter …… </a:t>
            </a:r>
            <a:r>
              <a:rPr lang="it-IT" sz="1600" dirty="0" err="1">
                <a:solidFill>
                  <a:srgbClr val="FFFFFF"/>
                </a:solidFill>
              </a:rPr>
              <a:t>mooie</a:t>
            </a:r>
            <a:r>
              <a:rPr lang="it-IT" sz="1600" dirty="0">
                <a:solidFill>
                  <a:srgbClr val="FFFFFF"/>
                </a:solidFill>
              </a:rPr>
              <a:t> </a:t>
            </a:r>
            <a:r>
              <a:rPr lang="it-IT" sz="1600" dirty="0" err="1">
                <a:solidFill>
                  <a:srgbClr val="FFFFFF"/>
                </a:solidFill>
              </a:rPr>
              <a:t>cijfers</a:t>
            </a:r>
            <a:r>
              <a:rPr lang="it-IT" sz="1600" dirty="0">
                <a:solidFill>
                  <a:srgbClr val="FFFFFF"/>
                </a:solidFill>
              </a:rPr>
              <a:t> voor </a:t>
            </a:r>
            <a:r>
              <a:rPr lang="it-IT" sz="1600" dirty="0" err="1">
                <a:solidFill>
                  <a:srgbClr val="FFFFFF"/>
                </a:solidFill>
              </a:rPr>
              <a:t>hun</a:t>
            </a:r>
            <a:r>
              <a:rPr lang="it-IT" sz="1600" dirty="0">
                <a:solidFill>
                  <a:srgbClr val="FFFFFF"/>
                </a:solidFill>
              </a:rPr>
              <a:t> </a:t>
            </a:r>
            <a:r>
              <a:rPr lang="it-IT" sz="1600" dirty="0" err="1">
                <a:solidFill>
                  <a:srgbClr val="FFFFFF"/>
                </a:solidFill>
              </a:rPr>
              <a:t>examens</a:t>
            </a:r>
            <a:r>
              <a:rPr lang="it-IT" sz="1600" dirty="0">
                <a:solidFill>
                  <a:srgbClr val="FFFFFF"/>
                </a:solidFill>
              </a:rPr>
              <a:t> </a:t>
            </a:r>
          </a:p>
          <a:p>
            <a:pPr>
              <a:lnSpc>
                <a:spcPct val="100000"/>
              </a:lnSpc>
            </a:pPr>
            <a:r>
              <a:rPr lang="it-IT" sz="1600" dirty="0">
                <a:solidFill>
                  <a:srgbClr val="FFFFFF"/>
                </a:solidFill>
              </a:rPr>
              <a:t>De </a:t>
            </a:r>
            <a:r>
              <a:rPr lang="it-IT" sz="1600" dirty="0" err="1">
                <a:solidFill>
                  <a:srgbClr val="FFFFFF"/>
                </a:solidFill>
              </a:rPr>
              <a:t>kamers</a:t>
            </a:r>
            <a:r>
              <a:rPr lang="it-IT" sz="1600" dirty="0">
                <a:solidFill>
                  <a:srgbClr val="FFFFFF"/>
                </a:solidFill>
              </a:rPr>
              <a:t> ….. </a:t>
            </a:r>
            <a:r>
              <a:rPr lang="it-IT" sz="1600" dirty="0" err="1">
                <a:solidFill>
                  <a:srgbClr val="FFFFFF"/>
                </a:solidFill>
              </a:rPr>
              <a:t>grote</a:t>
            </a:r>
            <a:r>
              <a:rPr lang="it-IT" sz="1600" dirty="0">
                <a:solidFill>
                  <a:srgbClr val="FFFFFF"/>
                </a:solidFill>
              </a:rPr>
              <a:t> ramen </a:t>
            </a:r>
          </a:p>
          <a:p>
            <a:pPr>
              <a:lnSpc>
                <a:spcPct val="100000"/>
              </a:lnSpc>
            </a:pPr>
            <a:r>
              <a:rPr lang="it-IT" sz="1600" dirty="0">
                <a:solidFill>
                  <a:srgbClr val="FFFFFF"/>
                </a:solidFill>
              </a:rPr>
              <a:t>De </a:t>
            </a:r>
            <a:r>
              <a:rPr lang="it-IT" sz="1600" dirty="0" err="1">
                <a:solidFill>
                  <a:srgbClr val="FFFFFF"/>
                </a:solidFill>
              </a:rPr>
              <a:t>trein</a:t>
            </a:r>
            <a:r>
              <a:rPr lang="it-IT" sz="1600" dirty="0">
                <a:solidFill>
                  <a:srgbClr val="FFFFFF"/>
                </a:solidFill>
              </a:rPr>
              <a:t> ….. </a:t>
            </a:r>
            <a:r>
              <a:rPr lang="it-IT" sz="1600" dirty="0" err="1">
                <a:solidFill>
                  <a:srgbClr val="FFFFFF"/>
                </a:solidFill>
              </a:rPr>
              <a:t>mooi</a:t>
            </a:r>
            <a:r>
              <a:rPr lang="it-IT" sz="1600" dirty="0">
                <a:solidFill>
                  <a:srgbClr val="FFFFFF"/>
                </a:solidFill>
              </a:rPr>
              <a:t> op </a:t>
            </a:r>
            <a:r>
              <a:rPr lang="it-IT" sz="1600" dirty="0" err="1">
                <a:solidFill>
                  <a:srgbClr val="FFFFFF"/>
                </a:solidFill>
              </a:rPr>
              <a:t>tijd</a:t>
            </a:r>
            <a:r>
              <a:rPr lang="it-IT" sz="1600" dirty="0">
                <a:solidFill>
                  <a:srgbClr val="FFFFFF"/>
                </a:solidFill>
              </a:rPr>
              <a:t> </a:t>
            </a:r>
          </a:p>
          <a:p>
            <a:pPr>
              <a:lnSpc>
                <a:spcPct val="100000"/>
              </a:lnSpc>
            </a:pPr>
            <a:r>
              <a:rPr lang="it-IT" sz="1600" dirty="0">
                <a:solidFill>
                  <a:srgbClr val="FFFFFF"/>
                </a:solidFill>
              </a:rPr>
              <a:t>De </a:t>
            </a:r>
            <a:r>
              <a:rPr lang="it-IT" sz="1600" dirty="0" err="1">
                <a:solidFill>
                  <a:srgbClr val="FFFFFF"/>
                </a:solidFill>
              </a:rPr>
              <a:t>kleine</a:t>
            </a:r>
            <a:r>
              <a:rPr lang="it-IT" sz="1600" dirty="0">
                <a:solidFill>
                  <a:srgbClr val="FFFFFF"/>
                </a:solidFill>
              </a:rPr>
              <a:t> </a:t>
            </a:r>
            <a:r>
              <a:rPr lang="it-IT" sz="1600" dirty="0" err="1">
                <a:solidFill>
                  <a:srgbClr val="FFFFFF"/>
                </a:solidFill>
              </a:rPr>
              <a:t>kinderen</a:t>
            </a:r>
            <a:r>
              <a:rPr lang="it-IT" sz="1600" dirty="0">
                <a:solidFill>
                  <a:srgbClr val="FFFFFF"/>
                </a:solidFill>
              </a:rPr>
              <a:t> …..bang voor die </a:t>
            </a:r>
            <a:r>
              <a:rPr lang="it-IT" sz="1600" dirty="0" err="1">
                <a:solidFill>
                  <a:srgbClr val="FFFFFF"/>
                </a:solidFill>
              </a:rPr>
              <a:t>honden</a:t>
            </a:r>
            <a:r>
              <a:rPr lang="it-IT" sz="1600" dirty="0">
                <a:solidFill>
                  <a:srgbClr val="FFFFFF"/>
                </a:solidFill>
              </a:rPr>
              <a:t> </a:t>
            </a:r>
          </a:p>
        </p:txBody>
      </p:sp>
    </p:spTree>
    <p:extLst>
      <p:ext uri="{BB962C8B-B14F-4D97-AF65-F5344CB8AC3E}">
        <p14:creationId xmlns:p14="http://schemas.microsoft.com/office/powerpoint/2010/main" val="1830911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4" name="Rectangle 13">
            <a:extLst>
              <a:ext uri="{FF2B5EF4-FFF2-40B4-BE49-F238E27FC236}">
                <a16:creationId xmlns:a16="http://schemas.microsoft.com/office/drawing/2014/main" id="{C2D5331B-6E57-4C50-8FBB-431781288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olo 1">
            <a:extLst>
              <a:ext uri="{FF2B5EF4-FFF2-40B4-BE49-F238E27FC236}">
                <a16:creationId xmlns:a16="http://schemas.microsoft.com/office/drawing/2014/main" id="{A2303DA8-2C93-A58B-82A7-FD4C2354BC9A}"/>
              </a:ext>
            </a:extLst>
          </p:cNvPr>
          <p:cNvSpPr>
            <a:spLocks noGrp="1"/>
          </p:cNvSpPr>
          <p:nvPr>
            <p:ph type="title"/>
          </p:nvPr>
        </p:nvSpPr>
        <p:spPr>
          <a:xfrm>
            <a:off x="6400800" y="461339"/>
            <a:ext cx="5332506" cy="2831136"/>
          </a:xfrm>
        </p:spPr>
        <p:txBody>
          <a:bodyPr>
            <a:normAutofit/>
          </a:bodyPr>
          <a:lstStyle/>
          <a:p>
            <a:r>
              <a:rPr lang="it-IT">
                <a:solidFill>
                  <a:srgbClr val="FFFFFF"/>
                </a:solidFill>
              </a:rPr>
              <a:t>Verbi irregolari </a:t>
            </a:r>
          </a:p>
        </p:txBody>
      </p:sp>
      <p:pic>
        <p:nvPicPr>
          <p:cNvPr id="5" name="Immagine 4" descr="Immagine che contiene interno, muro, interior design, pavimento&#10;&#10;Descrizione generata automaticamente">
            <a:extLst>
              <a:ext uri="{FF2B5EF4-FFF2-40B4-BE49-F238E27FC236}">
                <a16:creationId xmlns:a16="http://schemas.microsoft.com/office/drawing/2014/main" id="{F7F0DFB3-0726-3B86-CCCD-88715F83CC3A}"/>
              </a:ext>
            </a:extLst>
          </p:cNvPr>
          <p:cNvPicPr>
            <a:picLocks noChangeAspect="1"/>
          </p:cNvPicPr>
          <p:nvPr/>
        </p:nvPicPr>
        <p:blipFill rotWithShape="1">
          <a:blip r:embed="rId2">
            <a:extLst>
              <a:ext uri="{28A0092B-C50C-407E-A947-70E740481C1C}">
                <a14:useLocalDpi xmlns:a14="http://schemas.microsoft.com/office/drawing/2010/main" val="0"/>
              </a:ext>
            </a:extLst>
          </a:blip>
          <a:srcRect t="4285" r="-1" b="2914"/>
          <a:stretch/>
        </p:blipFill>
        <p:spPr>
          <a:xfrm>
            <a:off x="-1" y="10"/>
            <a:ext cx="5985983" cy="6857990"/>
          </a:xfrm>
          <a:prstGeom prst="rect">
            <a:avLst/>
          </a:prstGeom>
        </p:spPr>
      </p:pic>
      <p:grpSp>
        <p:nvGrpSpPr>
          <p:cNvPr id="16" name="Group 15">
            <a:extLst>
              <a:ext uri="{FF2B5EF4-FFF2-40B4-BE49-F238E27FC236}">
                <a16:creationId xmlns:a16="http://schemas.microsoft.com/office/drawing/2014/main" id="{E4A40E9D-B0FA-4A78-B58C-87A64C4FD5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727783" y="5080"/>
            <a:ext cx="3464215" cy="4598234"/>
            <a:chOff x="8059620" y="41922"/>
            <a:chExt cx="3997615" cy="6816077"/>
          </a:xfrm>
        </p:grpSpPr>
        <p:pic>
          <p:nvPicPr>
            <p:cNvPr id="17" name="Picture 16">
              <a:extLst>
                <a:ext uri="{FF2B5EF4-FFF2-40B4-BE49-F238E27FC236}">
                  <a16:creationId xmlns:a16="http://schemas.microsoft.com/office/drawing/2014/main" id="{5CEBF341-3BD6-4B3B-9B47-1FCC74EB708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18" name="Picture 17">
              <a:extLst>
                <a:ext uri="{FF2B5EF4-FFF2-40B4-BE49-F238E27FC236}">
                  <a16:creationId xmlns:a16="http://schemas.microsoft.com/office/drawing/2014/main" id="{3078DAA6-6247-4C19-B6CD-81D79702EC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alphaModFix amt="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3" name="Segnaposto contenuto 2">
            <a:extLst>
              <a:ext uri="{FF2B5EF4-FFF2-40B4-BE49-F238E27FC236}">
                <a16:creationId xmlns:a16="http://schemas.microsoft.com/office/drawing/2014/main" id="{81ABE739-15F2-F362-AE1E-9A395A6700B5}"/>
              </a:ext>
            </a:extLst>
          </p:cNvPr>
          <p:cNvSpPr>
            <a:spLocks noGrp="1"/>
          </p:cNvSpPr>
          <p:nvPr>
            <p:ph idx="1"/>
          </p:nvPr>
        </p:nvSpPr>
        <p:spPr>
          <a:xfrm>
            <a:off x="6400812" y="3429000"/>
            <a:ext cx="5332164" cy="2585613"/>
          </a:xfrm>
        </p:spPr>
        <p:txBody>
          <a:bodyPr>
            <a:normAutofit/>
          </a:bodyPr>
          <a:lstStyle/>
          <a:p>
            <a:r>
              <a:rPr lang="it-IT" sz="1800" b="0" i="0" u="none" strike="noStrike" baseline="0">
                <a:solidFill>
                  <a:srgbClr val="FFFFFF"/>
                </a:solidFill>
                <a:latin typeface="TimesNewRomanPSMT"/>
              </a:rPr>
              <a:t>I verbi forti non assumono desinenze per segnalare il passato, ma cambiano la vocale tematica, talvolta anche la consonante. Il participio passato termina prevalentemente in -</a:t>
            </a:r>
            <a:r>
              <a:rPr lang="it-IT" sz="1800" b="0" i="1" u="none" strike="noStrike" baseline="0">
                <a:solidFill>
                  <a:srgbClr val="FFFFFF"/>
                </a:solidFill>
                <a:latin typeface="TimesNewRomanPS-ItalicMT"/>
              </a:rPr>
              <a:t>en</a:t>
            </a:r>
            <a:r>
              <a:rPr lang="it-IT" sz="1800" b="0" i="0" u="none" strike="noStrike" baseline="0">
                <a:solidFill>
                  <a:srgbClr val="FFFFFF"/>
                </a:solidFill>
                <a:latin typeface="TimesNewRomanPSMT"/>
              </a:rPr>
              <a:t>.</a:t>
            </a:r>
            <a:endParaRPr lang="it-IT" sz="1800">
              <a:solidFill>
                <a:srgbClr val="FFFFFF"/>
              </a:solidFill>
            </a:endParaRPr>
          </a:p>
        </p:txBody>
      </p:sp>
    </p:spTree>
    <p:extLst>
      <p:ext uri="{BB962C8B-B14F-4D97-AF65-F5344CB8AC3E}">
        <p14:creationId xmlns:p14="http://schemas.microsoft.com/office/powerpoint/2010/main" val="1584485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acqua, esterni, barca, porto&#10;&#10;Descrizione generata automaticamente">
            <a:extLst>
              <a:ext uri="{FF2B5EF4-FFF2-40B4-BE49-F238E27FC236}">
                <a16:creationId xmlns:a16="http://schemas.microsoft.com/office/drawing/2014/main" id="{A4DFC988-1C03-2E1F-468D-A8F7E235C4B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660" r="23171"/>
          <a:stretch/>
        </p:blipFill>
        <p:spPr>
          <a:xfrm>
            <a:off x="20" y="-2"/>
            <a:ext cx="4845848" cy="6858002"/>
          </a:xfrm>
          <a:prstGeom prst="rect">
            <a:avLst/>
          </a:prstGeom>
        </p:spPr>
      </p:pic>
      <p:sp>
        <p:nvSpPr>
          <p:cNvPr id="3" name="Segnaposto contenuto 2">
            <a:extLst>
              <a:ext uri="{FF2B5EF4-FFF2-40B4-BE49-F238E27FC236}">
                <a16:creationId xmlns:a16="http://schemas.microsoft.com/office/drawing/2014/main" id="{89B5726A-9A59-B84C-3AD9-7FCDE245A61A}"/>
              </a:ext>
            </a:extLst>
          </p:cNvPr>
          <p:cNvSpPr>
            <a:spLocks noGrp="1"/>
          </p:cNvSpPr>
          <p:nvPr>
            <p:ph idx="1"/>
          </p:nvPr>
        </p:nvSpPr>
        <p:spPr>
          <a:xfrm>
            <a:off x="5192110" y="672662"/>
            <a:ext cx="6726621" cy="5938345"/>
          </a:xfrm>
        </p:spPr>
        <p:txBody>
          <a:bodyPr>
            <a:norm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effectLst/>
                <a:uLnTx/>
                <a:uFillTx/>
                <a:latin typeface="+mj-lt"/>
                <a:ea typeface="+mn-ea"/>
                <a:cs typeface="Calibri" panose="020F0502020204030204" pitchFamily="34" charset="0"/>
              </a:rPr>
              <a:t>ABB</a:t>
            </a:r>
            <a:endParaRPr kumimoji="0" lang="it-IT" sz="2000" b="0" i="0" u="none" strike="noStrike" kern="1200" cap="none" spc="0" normalizeH="0" baseline="0" noProof="0" dirty="0">
              <a:ln>
                <a:noFill/>
              </a:ln>
              <a:effectLst/>
              <a:uLnTx/>
              <a:uFillTx/>
              <a:latin typeface="+mj-lt"/>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effectLst/>
                <a:uLnTx/>
                <a:uFillTx/>
                <a:latin typeface="+mj-lt"/>
                <a:ea typeface="+mn-ea"/>
                <a:cs typeface="Calibri" panose="020F0502020204030204" pitchFamily="34" charset="0"/>
              </a:rPr>
              <a:t>lijden		leed/leden		geleden	</a:t>
            </a:r>
            <a:endParaRPr kumimoji="0" lang="it-IT" sz="2000" b="0" i="0" u="none" strike="noStrike" kern="1200" cap="none" spc="0" normalizeH="0" baseline="0" noProof="0" dirty="0">
              <a:ln>
                <a:noFill/>
              </a:ln>
              <a:effectLst/>
              <a:uLnTx/>
              <a:uFillTx/>
              <a:latin typeface="+mj-lt"/>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effectLst/>
                <a:uLnTx/>
                <a:uFillTx/>
                <a:latin typeface="+mj-lt"/>
                <a:ea typeface="+mn-ea"/>
                <a:cs typeface="Calibri" panose="020F0502020204030204" pitchFamily="34" charset="0"/>
              </a:rPr>
              <a:t>wegen 		woog/wogen		gewogen</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effectLst/>
                <a:uLnTx/>
                <a:uFillTx/>
                <a:latin typeface="+mj-lt"/>
                <a:ea typeface="+mn-ea"/>
                <a:cs typeface="Calibri" panose="020F0502020204030204" pitchFamily="34" charset="0"/>
              </a:rPr>
              <a:t>zingen		zong/zongen		gezongen</a:t>
            </a: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effectLst/>
                <a:uLnTx/>
                <a:uFillTx/>
                <a:latin typeface="+mj-lt"/>
                <a:ea typeface="+mn-ea"/>
                <a:cs typeface="Calibri" panose="020F0502020204030204" pitchFamily="34" charset="0"/>
              </a:rPr>
              <a:t>beginnen	begon/begonnen	begonnen</a:t>
            </a:r>
            <a:endParaRPr kumimoji="0" lang="it-IT" sz="2000" b="0" i="0" u="none" strike="noStrike" kern="1200" cap="none" spc="0" normalizeH="0" baseline="0" noProof="0" dirty="0">
              <a:ln>
                <a:noFill/>
              </a:ln>
              <a:effectLst/>
              <a:uLnTx/>
              <a:uFillTx/>
              <a:latin typeface="+mj-lt"/>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effectLst/>
                <a:uLnTx/>
                <a:uFillTx/>
                <a:latin typeface="+mj-lt"/>
                <a:ea typeface="+mn-ea"/>
                <a:cs typeface="Calibri" panose="020F0502020204030204" pitchFamily="34" charset="0"/>
              </a:rPr>
              <a:t> </a:t>
            </a:r>
            <a:endParaRPr kumimoji="0" lang="it-IT" sz="2000" b="0" i="0" u="none" strike="noStrike" kern="1200" cap="none" spc="0" normalizeH="0" baseline="0" noProof="0" dirty="0">
              <a:ln>
                <a:noFill/>
              </a:ln>
              <a:effectLst/>
              <a:uLnTx/>
              <a:uFillTx/>
              <a:latin typeface="+mj-lt"/>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effectLst/>
                <a:uLnTx/>
                <a:uFillTx/>
                <a:latin typeface="+mj-lt"/>
                <a:ea typeface="+mn-ea"/>
                <a:cs typeface="Calibri" panose="020F0502020204030204" pitchFamily="34" charset="0"/>
              </a:rPr>
              <a:t>ABA</a:t>
            </a:r>
            <a:endParaRPr kumimoji="0" lang="it-IT" sz="2000" b="0" i="0" u="none" strike="noStrike" kern="1200" cap="none" spc="0" normalizeH="0" baseline="0" noProof="0" dirty="0">
              <a:ln>
                <a:noFill/>
              </a:ln>
              <a:effectLst/>
              <a:uLnTx/>
              <a:uFillTx/>
              <a:latin typeface="+mj-lt"/>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effectLst/>
                <a:uLnTx/>
                <a:uFillTx/>
                <a:latin typeface="+mj-lt"/>
                <a:ea typeface="+mn-ea"/>
                <a:cs typeface="Calibri" panose="020F0502020204030204" pitchFamily="34" charset="0"/>
              </a:rPr>
              <a:t>dragen		droeg			gedragen</a:t>
            </a:r>
            <a:endParaRPr kumimoji="0" lang="it-IT" sz="2000" b="0" i="0" u="none" strike="noStrike" kern="1200" cap="none" spc="0" normalizeH="0" baseline="0" noProof="0" dirty="0">
              <a:ln>
                <a:noFill/>
              </a:ln>
              <a:effectLst/>
              <a:uLnTx/>
              <a:uFillTx/>
              <a:latin typeface="+mj-lt"/>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effectLst/>
                <a:uLnTx/>
                <a:uFillTx/>
                <a:latin typeface="+mj-lt"/>
                <a:ea typeface="+mn-ea"/>
                <a:cs typeface="Calibri" panose="020F0502020204030204" pitchFamily="34" charset="0"/>
              </a:rPr>
              <a:t>lopen		liep			gelopen</a:t>
            </a:r>
            <a:endParaRPr kumimoji="0" lang="it-IT" sz="2000" b="0" i="0" u="none" strike="noStrike" kern="1200" cap="none" spc="0" normalizeH="0" baseline="0" noProof="0" dirty="0">
              <a:ln>
                <a:noFill/>
              </a:ln>
              <a:effectLst/>
              <a:uLnTx/>
              <a:uFillTx/>
              <a:latin typeface="+mj-lt"/>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effectLst/>
                <a:uLnTx/>
                <a:uFillTx/>
                <a:latin typeface="+mj-lt"/>
                <a:ea typeface="+mn-ea"/>
                <a:cs typeface="Calibri" panose="020F0502020204030204" pitchFamily="34" charset="0"/>
              </a:rPr>
              <a:t> </a:t>
            </a:r>
            <a:endParaRPr kumimoji="0" lang="it-IT" sz="2000" b="0" i="0" u="none" strike="noStrike" kern="1200" cap="none" spc="0" normalizeH="0" baseline="0" noProof="0" dirty="0">
              <a:ln>
                <a:noFill/>
              </a:ln>
              <a:effectLst/>
              <a:uLnTx/>
              <a:uFillTx/>
              <a:latin typeface="+mj-lt"/>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effectLst/>
                <a:uLnTx/>
                <a:uFillTx/>
                <a:latin typeface="+mj-lt"/>
                <a:ea typeface="+mn-ea"/>
                <a:cs typeface="Calibri" panose="020F0502020204030204" pitchFamily="34" charset="0"/>
              </a:rPr>
              <a:t>ABC</a:t>
            </a:r>
            <a:endParaRPr kumimoji="0" lang="it-IT" sz="2000" b="0" i="0" u="none" strike="noStrike" kern="1200" cap="none" spc="0" normalizeH="0" baseline="0" noProof="0" dirty="0">
              <a:ln>
                <a:noFill/>
              </a:ln>
              <a:effectLst/>
              <a:uLnTx/>
              <a:uFillTx/>
              <a:latin typeface="+mj-lt"/>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effectLst/>
                <a:uLnTx/>
                <a:uFillTx/>
                <a:latin typeface="+mj-lt"/>
                <a:ea typeface="+mn-ea"/>
                <a:cs typeface="Calibri" panose="020F0502020204030204" pitchFamily="34" charset="0"/>
              </a:rPr>
              <a:t>nemen		nam			genomen</a:t>
            </a:r>
            <a:endParaRPr kumimoji="0" lang="it-IT" sz="2000" b="0" i="0" u="none" strike="noStrike" kern="1200" cap="none" spc="0" normalizeH="0" baseline="0" noProof="0" dirty="0">
              <a:ln>
                <a:noFill/>
              </a:ln>
              <a:effectLst/>
              <a:uLnTx/>
              <a:uFillTx/>
              <a:latin typeface="+mj-lt"/>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effectLst/>
                <a:uLnTx/>
                <a:uFillTx/>
                <a:latin typeface="+mj-lt"/>
                <a:ea typeface="+mn-ea"/>
                <a:cs typeface="Calibri" panose="020F0502020204030204" pitchFamily="34" charset="0"/>
              </a:rPr>
              <a:t>helpen		hielp			geholpen</a:t>
            </a:r>
            <a:endParaRPr kumimoji="0" lang="it-IT" sz="2000" b="0" i="0" u="none" strike="noStrike" kern="1200" cap="none" spc="0" normalizeH="0" baseline="0" noProof="0" dirty="0">
              <a:ln>
                <a:noFill/>
              </a:ln>
              <a:effectLst/>
              <a:uLnTx/>
              <a:uFillTx/>
              <a:latin typeface="+mj-lt"/>
              <a:ea typeface="+mn-ea"/>
              <a:cs typeface="Calibri" panose="020F050202020403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effectLst/>
                <a:uLnTx/>
                <a:uFillTx/>
                <a:latin typeface="+mj-lt"/>
                <a:ea typeface="+mn-ea"/>
                <a:cs typeface="Calibri" panose="020F0502020204030204" pitchFamily="34" charset="0"/>
              </a:rPr>
              <a:t>verwerven	verwierf		                verworven</a:t>
            </a:r>
            <a:endParaRPr kumimoji="0" lang="it-IT" sz="2000" b="0" i="0" u="none" strike="noStrike" kern="1200" cap="none" spc="0" normalizeH="0" baseline="0" noProof="0" dirty="0">
              <a:ln>
                <a:noFill/>
              </a:ln>
              <a:effectLst/>
              <a:uLnTx/>
              <a:uFillTx/>
              <a:latin typeface="+mj-lt"/>
              <a:ea typeface="+mn-ea"/>
              <a:cs typeface="Calibri" panose="020F0502020204030204" pitchFamily="34" charset="0"/>
            </a:endParaRPr>
          </a:p>
          <a:p>
            <a:pPr>
              <a:lnSpc>
                <a:spcPct val="100000"/>
              </a:lnSpc>
            </a:pPr>
            <a:endParaRPr lang="it-IT" sz="2000" dirty="0">
              <a:latin typeface="+mj-lt"/>
            </a:endParaRPr>
          </a:p>
        </p:txBody>
      </p:sp>
    </p:spTree>
    <p:extLst>
      <p:ext uri="{BB962C8B-B14F-4D97-AF65-F5344CB8AC3E}">
        <p14:creationId xmlns:p14="http://schemas.microsoft.com/office/powerpoint/2010/main" val="934919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A1DC38-9629-6D4B-9D64-8742353E96CA}"/>
              </a:ext>
            </a:extLst>
          </p:cNvPr>
          <p:cNvSpPr>
            <a:spLocks noGrp="1"/>
          </p:cNvSpPr>
          <p:nvPr>
            <p:ph type="title"/>
          </p:nvPr>
        </p:nvSpPr>
        <p:spPr>
          <a:xfrm>
            <a:off x="6414590" y="1817182"/>
            <a:ext cx="5451957" cy="2526897"/>
          </a:xfrm>
        </p:spPr>
        <p:txBody>
          <a:bodyPr/>
          <a:lstStyle/>
          <a:p>
            <a:r>
              <a:rPr lang="it-IT" dirty="0"/>
              <a:t>STERKE WERKWOORDEN</a:t>
            </a:r>
          </a:p>
        </p:txBody>
      </p:sp>
      <p:sp>
        <p:nvSpPr>
          <p:cNvPr id="4" name="Segnaposto testo 3">
            <a:extLst>
              <a:ext uri="{FF2B5EF4-FFF2-40B4-BE49-F238E27FC236}">
                <a16:creationId xmlns:a16="http://schemas.microsoft.com/office/drawing/2014/main" id="{8A738A1B-70DF-314E-A3C0-69057D38128F}"/>
              </a:ext>
            </a:extLst>
          </p:cNvPr>
          <p:cNvSpPr>
            <a:spLocks noGrp="1"/>
          </p:cNvSpPr>
          <p:nvPr>
            <p:ph type="body" sz="half" idx="2"/>
          </p:nvPr>
        </p:nvSpPr>
        <p:spPr>
          <a:xfrm>
            <a:off x="509287" y="1762245"/>
            <a:ext cx="4456252" cy="4155311"/>
          </a:xfrm>
        </p:spPr>
        <p:txBody>
          <a:bodyPr>
            <a:normAutofit fontScale="92500" lnSpcReduction="10000"/>
          </a:bodyPr>
          <a:lstStyle/>
          <a:p>
            <a:r>
              <a:rPr lang="it-IT" sz="2800" i="1" dirty="0">
                <a:latin typeface="+mj-lt"/>
                <a:cs typeface="Calibri" panose="020F0502020204030204" pitchFamily="34" charset="0"/>
              </a:rPr>
              <a:t>Allungamento vocale tematica </a:t>
            </a:r>
            <a:r>
              <a:rPr lang="it-IT" sz="2800" i="1" dirty="0" err="1">
                <a:latin typeface="+mj-lt"/>
                <a:cs typeface="Calibri" panose="020F0502020204030204" pitchFamily="34" charset="0"/>
              </a:rPr>
              <a:t>sg-pl</a:t>
            </a:r>
            <a:endParaRPr lang="it-IT" sz="2800" i="1" dirty="0">
              <a:latin typeface="+mj-lt"/>
              <a:cs typeface="Calibri" panose="020F0502020204030204" pitchFamily="34" charset="0"/>
            </a:endParaRPr>
          </a:p>
          <a:p>
            <a:r>
              <a:rPr lang="it-IT" sz="2800" dirty="0" err="1">
                <a:solidFill>
                  <a:srgbClr val="FF0000"/>
                </a:solidFill>
                <a:latin typeface="+mj-lt"/>
                <a:cs typeface="Calibri" panose="020F0502020204030204" pitchFamily="34" charset="0"/>
              </a:rPr>
              <a:t>Alleen</a:t>
            </a:r>
            <a:r>
              <a:rPr lang="it-IT" sz="2800" dirty="0">
                <a:solidFill>
                  <a:srgbClr val="FF0000"/>
                </a:solidFill>
                <a:latin typeface="+mj-lt"/>
                <a:cs typeface="Calibri" panose="020F0502020204030204" pitchFamily="34" charset="0"/>
              </a:rPr>
              <a:t> </a:t>
            </a:r>
            <a:r>
              <a:rPr lang="it-IT" sz="2800" i="1" dirty="0">
                <a:solidFill>
                  <a:srgbClr val="FF0000"/>
                </a:solidFill>
                <a:latin typeface="+mj-lt"/>
                <a:cs typeface="Calibri" panose="020F0502020204030204" pitchFamily="34" charset="0"/>
              </a:rPr>
              <a:t>–A-</a:t>
            </a:r>
          </a:p>
          <a:p>
            <a:endParaRPr lang="it-IT" sz="2800" b="1" dirty="0">
              <a:latin typeface="+mj-lt"/>
              <a:cs typeface="Calibri" panose="020F0502020204030204" pitchFamily="34" charset="0"/>
            </a:endParaRPr>
          </a:p>
          <a:p>
            <a:r>
              <a:rPr lang="nl-NL" sz="2800" dirty="0">
                <a:latin typeface="+mj-lt"/>
                <a:cs typeface="Calibri" panose="020F0502020204030204" pitchFamily="34" charset="0"/>
              </a:rPr>
              <a:t>nemen: nam/namen</a:t>
            </a:r>
            <a:endParaRPr lang="it-IT" sz="2800" dirty="0">
              <a:latin typeface="+mj-lt"/>
              <a:cs typeface="Calibri" panose="020F0502020204030204" pitchFamily="34" charset="0"/>
            </a:endParaRPr>
          </a:p>
          <a:p>
            <a:r>
              <a:rPr lang="nl-NL" sz="2800" dirty="0">
                <a:latin typeface="+mj-lt"/>
                <a:cs typeface="Calibri" panose="020F0502020204030204" pitchFamily="34" charset="0"/>
              </a:rPr>
              <a:t>eten: 	at/aten</a:t>
            </a:r>
            <a:endParaRPr lang="it-IT" sz="2800" dirty="0">
              <a:latin typeface="+mj-lt"/>
              <a:cs typeface="Calibri" panose="020F0502020204030204" pitchFamily="34" charset="0"/>
            </a:endParaRPr>
          </a:p>
          <a:p>
            <a:r>
              <a:rPr lang="nl-NL" sz="2800" dirty="0">
                <a:latin typeface="+mj-lt"/>
                <a:cs typeface="Calibri" panose="020F0502020204030204" pitchFamily="34" charset="0"/>
              </a:rPr>
              <a:t>lezen: las/lazen</a:t>
            </a:r>
            <a:endParaRPr lang="it-IT" sz="2800" dirty="0">
              <a:latin typeface="+mj-lt"/>
              <a:cs typeface="Calibri" panose="020F0502020204030204" pitchFamily="34" charset="0"/>
            </a:endParaRPr>
          </a:p>
          <a:p>
            <a:r>
              <a:rPr lang="nl-NL" sz="2800" dirty="0">
                <a:latin typeface="+mj-lt"/>
                <a:cs typeface="Calibri" panose="020F0502020204030204" pitchFamily="34" charset="0"/>
              </a:rPr>
              <a:t>liggen: lag/lagen</a:t>
            </a:r>
          </a:p>
          <a:p>
            <a:endParaRPr lang="it-IT" dirty="0">
              <a:latin typeface="+mj-lt"/>
            </a:endParaRPr>
          </a:p>
        </p:txBody>
      </p:sp>
      <p:sp>
        <p:nvSpPr>
          <p:cNvPr id="5" name="Rectangle 2">
            <a:extLst>
              <a:ext uri="{FF2B5EF4-FFF2-40B4-BE49-F238E27FC236}">
                <a16:creationId xmlns:a16="http://schemas.microsoft.com/office/drawing/2014/main" id="{4610AB89-A1F5-D745-92B5-A584D138BCC7}"/>
              </a:ext>
            </a:extLst>
          </p:cNvPr>
          <p:cNvSpPr>
            <a:spLocks noChangeArrowheads="1"/>
          </p:cNvSpPr>
          <p:nvPr/>
        </p:nvSpPr>
        <p:spPr bwMode="auto">
          <a:xfrm>
            <a:off x="6397400" y="1043931"/>
            <a:ext cx="169039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2049" name="Immagine 4" descr="Strong Verbs - A Guide To Using Powerful Verbs - Education">
            <a:extLst>
              <a:ext uri="{FF2B5EF4-FFF2-40B4-BE49-F238E27FC236}">
                <a16:creationId xmlns:a16="http://schemas.microsoft.com/office/drawing/2014/main" id="{C6B2F19D-EF17-844D-8E25-B9C7997D8C3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516548" y="2310988"/>
            <a:ext cx="5675452" cy="4547012"/>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AEEF308F-D283-B74D-B978-6B346C6B6C1C}"/>
              </a:ext>
            </a:extLst>
          </p:cNvPr>
          <p:cNvSpPr txBox="1"/>
          <p:nvPr/>
        </p:nvSpPr>
        <p:spPr>
          <a:xfrm>
            <a:off x="509287" y="605125"/>
            <a:ext cx="4456252" cy="523220"/>
          </a:xfrm>
          <a:prstGeom prst="rect">
            <a:avLst/>
          </a:prstGeom>
          <a:noFill/>
        </p:spPr>
        <p:txBody>
          <a:bodyPr wrap="square" rtlCol="0">
            <a:spAutoFit/>
          </a:bodyPr>
          <a:lstStyle/>
          <a:p>
            <a:r>
              <a:rPr lang="it-IT" sz="2800" b="1" dirty="0">
                <a:cs typeface="Calibri" panose="020F0502020204030204" pitchFamily="34" charset="0"/>
              </a:rPr>
              <a:t>STERKE WERKWOORDEN</a:t>
            </a:r>
          </a:p>
        </p:txBody>
      </p:sp>
    </p:spTree>
    <p:extLst>
      <p:ext uri="{BB962C8B-B14F-4D97-AF65-F5344CB8AC3E}">
        <p14:creationId xmlns:p14="http://schemas.microsoft.com/office/powerpoint/2010/main" val="494139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9C5279-A6AD-12CC-FDF4-2AAC7E587311}"/>
              </a:ext>
            </a:extLst>
          </p:cNvPr>
          <p:cNvSpPr>
            <a:spLocks noGrp="1"/>
          </p:cNvSpPr>
          <p:nvPr>
            <p:ph type="title"/>
          </p:nvPr>
        </p:nvSpPr>
        <p:spPr>
          <a:xfrm>
            <a:off x="761802" y="956281"/>
            <a:ext cx="4230482" cy="2010284"/>
          </a:xfrm>
        </p:spPr>
        <p:txBody>
          <a:bodyPr anchor="b">
            <a:normAutofit/>
          </a:bodyPr>
          <a:lstStyle/>
          <a:p>
            <a:r>
              <a:rPr lang="it-IT" dirty="0"/>
              <a:t>UITKIJKEN!</a:t>
            </a:r>
          </a:p>
        </p:txBody>
      </p:sp>
      <p:sp>
        <p:nvSpPr>
          <p:cNvPr id="3" name="Segnaposto contenuto 2">
            <a:extLst>
              <a:ext uri="{FF2B5EF4-FFF2-40B4-BE49-F238E27FC236}">
                <a16:creationId xmlns:a16="http://schemas.microsoft.com/office/drawing/2014/main" id="{EA579C71-B3FD-42DA-CAAB-4BFBC0D5AF40}"/>
              </a:ext>
            </a:extLst>
          </p:cNvPr>
          <p:cNvSpPr>
            <a:spLocks noGrp="1"/>
          </p:cNvSpPr>
          <p:nvPr>
            <p:ph idx="1"/>
          </p:nvPr>
        </p:nvSpPr>
        <p:spPr>
          <a:xfrm>
            <a:off x="761803" y="3566161"/>
            <a:ext cx="4230482" cy="2551176"/>
          </a:xfrm>
        </p:spPr>
        <p:txBody>
          <a:bodyPr anchor="ctr">
            <a:normAutofit/>
          </a:bodyPr>
          <a:lstStyle/>
          <a:p>
            <a:r>
              <a:rPr lang="nl-NL" sz="2400" b="1" dirty="0" err="1">
                <a:latin typeface="+mj-lt"/>
                <a:cs typeface="Calibri" panose="020F0502020204030204" pitchFamily="34" charset="0"/>
              </a:rPr>
              <a:t>Alternanza</a:t>
            </a:r>
            <a:r>
              <a:rPr lang="nl-NL" sz="2400" b="1" dirty="0">
                <a:latin typeface="+mj-lt"/>
                <a:cs typeface="Calibri" panose="020F0502020204030204" pitchFamily="34" charset="0"/>
              </a:rPr>
              <a:t> </a:t>
            </a:r>
            <a:r>
              <a:rPr lang="nl-NL" sz="2400" b="1" i="1" dirty="0">
                <a:latin typeface="+mj-lt"/>
                <a:cs typeface="Calibri" panose="020F0502020204030204" pitchFamily="34" charset="0"/>
              </a:rPr>
              <a:t>r/</a:t>
            </a:r>
            <a:r>
              <a:rPr lang="nl-NL" sz="2400" b="1" i="1" dirty="0" err="1">
                <a:latin typeface="+mj-lt"/>
                <a:cs typeface="Calibri" panose="020F0502020204030204" pitchFamily="34" charset="0"/>
              </a:rPr>
              <a:t>z</a:t>
            </a:r>
            <a:endParaRPr lang="nl-NL" sz="2400" b="1" i="1" dirty="0">
              <a:latin typeface="+mj-lt"/>
              <a:cs typeface="Calibri" panose="020F0502020204030204" pitchFamily="34" charset="0"/>
            </a:endParaRPr>
          </a:p>
          <a:p>
            <a:endParaRPr lang="nl-NL" sz="2400" dirty="0">
              <a:latin typeface="+mj-lt"/>
              <a:cs typeface="Calibri" panose="020F0502020204030204" pitchFamily="34" charset="0"/>
            </a:endParaRPr>
          </a:p>
          <a:p>
            <a:r>
              <a:rPr lang="nl-NL" sz="2400" dirty="0">
                <a:latin typeface="+mj-lt"/>
                <a:cs typeface="Calibri" panose="020F0502020204030204" pitchFamily="34" charset="0"/>
              </a:rPr>
              <a:t>vriezen – vroor – gevroren</a:t>
            </a:r>
            <a:endParaRPr lang="it-IT" sz="2400" dirty="0">
              <a:latin typeface="+mj-lt"/>
              <a:cs typeface="Calibri" panose="020F0502020204030204" pitchFamily="34" charset="0"/>
            </a:endParaRPr>
          </a:p>
          <a:p>
            <a:r>
              <a:rPr lang="nl-NL" sz="2400" dirty="0">
                <a:latin typeface="+mj-lt"/>
                <a:cs typeface="Calibri" panose="020F0502020204030204" pitchFamily="34" charset="0"/>
              </a:rPr>
              <a:t>verliezen – verloor – verloren</a:t>
            </a:r>
            <a:endParaRPr lang="it-IT" sz="2400" dirty="0">
              <a:latin typeface="+mj-lt"/>
              <a:cs typeface="Calibri" panose="020F0502020204030204" pitchFamily="34" charset="0"/>
            </a:endParaRPr>
          </a:p>
          <a:p>
            <a:endParaRPr lang="it-IT" dirty="0">
              <a:latin typeface="+mj-lt"/>
            </a:endParaRPr>
          </a:p>
        </p:txBody>
      </p:sp>
      <p:pic>
        <p:nvPicPr>
          <p:cNvPr id="4" name="Segnaposto contenuto 4" descr="Immagine che contiene testo, clipart&#10;&#10;Descrizione generata automaticamente">
            <a:extLst>
              <a:ext uri="{FF2B5EF4-FFF2-40B4-BE49-F238E27FC236}">
                <a16:creationId xmlns:a16="http://schemas.microsoft.com/office/drawing/2014/main" id="{AF4A32CE-34DB-456F-5E38-2E0E525DD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338" y="1557114"/>
            <a:ext cx="4511442" cy="3982904"/>
          </a:xfrm>
          <a:prstGeom prst="rect">
            <a:avLst/>
          </a:prstGeom>
        </p:spPr>
      </p:pic>
    </p:spTree>
    <p:extLst>
      <p:ext uri="{BB962C8B-B14F-4D97-AF65-F5344CB8AC3E}">
        <p14:creationId xmlns:p14="http://schemas.microsoft.com/office/powerpoint/2010/main" val="2690816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8311C5-0AD2-794E-BC79-E8F8D6965973}"/>
              </a:ext>
            </a:extLst>
          </p:cNvPr>
          <p:cNvSpPr>
            <a:spLocks noGrp="1"/>
          </p:cNvSpPr>
          <p:nvPr>
            <p:ph type="title"/>
          </p:nvPr>
        </p:nvSpPr>
        <p:spPr/>
        <p:txBody>
          <a:bodyPr/>
          <a:lstStyle/>
          <a:p>
            <a:r>
              <a:rPr lang="it-IT" b="1" dirty="0">
                <a:latin typeface="Calibri" panose="020F0502020204030204" pitchFamily="34" charset="0"/>
                <a:cs typeface="Calibri" panose="020F0502020204030204" pitchFamily="34" charset="0"/>
              </a:rPr>
              <a:t>MODALE WERKWOORDEN</a:t>
            </a:r>
          </a:p>
        </p:txBody>
      </p:sp>
      <p:sp>
        <p:nvSpPr>
          <p:cNvPr id="3" name="Segnaposto contenuto 2">
            <a:extLst>
              <a:ext uri="{FF2B5EF4-FFF2-40B4-BE49-F238E27FC236}">
                <a16:creationId xmlns:a16="http://schemas.microsoft.com/office/drawing/2014/main" id="{CAE92805-FE90-2049-9492-ED118B4AC4D3}"/>
              </a:ext>
            </a:extLst>
          </p:cNvPr>
          <p:cNvSpPr>
            <a:spLocks noGrp="1"/>
          </p:cNvSpPr>
          <p:nvPr>
            <p:ph sz="half" idx="1"/>
          </p:nvPr>
        </p:nvSpPr>
        <p:spPr>
          <a:xfrm>
            <a:off x="609286" y="2665090"/>
            <a:ext cx="5045281" cy="3165763"/>
          </a:xfrm>
        </p:spPr>
        <p:txBody>
          <a:bodyPr>
            <a:noAutofit/>
          </a:bodyPr>
          <a:lstStyle/>
          <a:p>
            <a:pPr marL="0" indent="0">
              <a:buNone/>
            </a:pPr>
            <a:r>
              <a:rPr lang="nl-NL" sz="2400" dirty="0">
                <a:latin typeface="+mj-lt"/>
                <a:cs typeface="Calibri" panose="020F0502020204030204" pitchFamily="34" charset="0"/>
              </a:rPr>
              <a:t>moeten – moest </a:t>
            </a:r>
          </a:p>
          <a:p>
            <a:pPr marL="0" indent="0">
              <a:buNone/>
            </a:pPr>
            <a:r>
              <a:rPr lang="nl-NL" sz="2400" dirty="0">
                <a:latin typeface="+mj-lt"/>
                <a:cs typeface="Calibri" panose="020F0502020204030204" pitchFamily="34" charset="0"/>
              </a:rPr>
              <a:t>kunnen  - kon/konden </a:t>
            </a:r>
          </a:p>
          <a:p>
            <a:pPr marL="0" indent="0">
              <a:buNone/>
            </a:pPr>
            <a:r>
              <a:rPr lang="nl-NL" sz="2400" dirty="0">
                <a:latin typeface="+mj-lt"/>
                <a:cs typeface="Calibri" panose="020F0502020204030204" pitchFamily="34" charset="0"/>
              </a:rPr>
              <a:t>mogen – mocht</a:t>
            </a:r>
          </a:p>
          <a:p>
            <a:pPr marL="0" indent="0">
              <a:buNone/>
            </a:pPr>
            <a:r>
              <a:rPr lang="nl-NL" sz="2400" dirty="0">
                <a:latin typeface="+mj-lt"/>
                <a:cs typeface="Calibri" panose="020F0502020204030204" pitchFamily="34" charset="0"/>
              </a:rPr>
              <a:t>willen  - wou/wilde </a:t>
            </a:r>
          </a:p>
          <a:p>
            <a:pPr marL="0" indent="0">
              <a:buNone/>
            </a:pPr>
            <a:r>
              <a:rPr lang="nl-NL" sz="2400" dirty="0">
                <a:latin typeface="+mj-lt"/>
                <a:cs typeface="Calibri" panose="020F0502020204030204" pitchFamily="34" charset="0"/>
              </a:rPr>
              <a:t>zullen – zou </a:t>
            </a:r>
          </a:p>
          <a:p>
            <a:pPr marL="0" indent="0">
              <a:buNone/>
            </a:pPr>
            <a:r>
              <a:rPr lang="nl-NL" sz="2400" dirty="0">
                <a:latin typeface="+mj-lt"/>
                <a:cs typeface="Calibri" panose="020F0502020204030204" pitchFamily="34" charset="0"/>
              </a:rPr>
              <a:t>hoeven – hoefde </a:t>
            </a:r>
          </a:p>
          <a:p>
            <a:pPr marL="0" indent="0">
              <a:buNone/>
            </a:pPr>
            <a:r>
              <a:rPr lang="nl-NL" sz="2400" dirty="0">
                <a:latin typeface="+mj-lt"/>
                <a:cs typeface="Calibri" panose="020F0502020204030204" pitchFamily="34" charset="0"/>
              </a:rPr>
              <a:t>N.B. hoeven + te + INF</a:t>
            </a:r>
          </a:p>
          <a:p>
            <a:endParaRPr lang="it-IT" sz="2400" dirty="0">
              <a:latin typeface="+mj-lt"/>
            </a:endParaRPr>
          </a:p>
        </p:txBody>
      </p:sp>
      <p:graphicFrame>
        <p:nvGraphicFramePr>
          <p:cNvPr id="6" name="Segnaposto contenuto 3">
            <a:extLst>
              <a:ext uri="{FF2B5EF4-FFF2-40B4-BE49-F238E27FC236}">
                <a16:creationId xmlns:a16="http://schemas.microsoft.com/office/drawing/2014/main" id="{C2BCD4E8-CB66-A961-3929-49121F8444D0}"/>
              </a:ext>
            </a:extLst>
          </p:cNvPr>
          <p:cNvGraphicFramePr>
            <a:graphicFrameLocks noGrp="1"/>
          </p:cNvGraphicFramePr>
          <p:nvPr>
            <p:ph sz="half" idx="2"/>
          </p:nvPr>
        </p:nvGraphicFramePr>
        <p:xfrm>
          <a:off x="6537434" y="2582310"/>
          <a:ext cx="3888828" cy="4275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9866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Verbi irregolari</a:t>
            </a:r>
          </a:p>
        </p:txBody>
      </p:sp>
      <p:sp>
        <p:nvSpPr>
          <p:cNvPr id="3" name="Segnaposto contenuto 2"/>
          <p:cNvSpPr>
            <a:spLocks noGrp="1"/>
          </p:cNvSpPr>
          <p:nvPr>
            <p:ph idx="1"/>
          </p:nvPr>
        </p:nvSpPr>
        <p:spPr/>
        <p:txBody>
          <a:bodyPr>
            <a:normAutofit fontScale="92500" lnSpcReduction="10000"/>
          </a:bodyPr>
          <a:lstStyle/>
          <a:p>
            <a:r>
              <a:rPr lang="nl-NL" b="1" dirty="0"/>
              <a:t>1. </a:t>
            </a:r>
            <a:r>
              <a:rPr lang="nl-NL" dirty="0"/>
              <a:t>Hij begreep de vraag niet goed. Zij </a:t>
            </a:r>
          </a:p>
          <a:p>
            <a:r>
              <a:rPr lang="nl-NL" b="1" dirty="0"/>
              <a:t>2. </a:t>
            </a:r>
            <a:r>
              <a:rPr lang="nl-NL" dirty="0"/>
              <a:t>Wij namen de bus. Ik </a:t>
            </a:r>
          </a:p>
          <a:p>
            <a:r>
              <a:rPr lang="nl-NL" b="1" dirty="0"/>
              <a:t>3. </a:t>
            </a:r>
            <a:r>
              <a:rPr lang="nl-NL" dirty="0"/>
              <a:t>Jij sloot de deur niet. Jullie </a:t>
            </a:r>
          </a:p>
          <a:p>
            <a:r>
              <a:rPr lang="nl-NL" b="1" dirty="0"/>
              <a:t>4. </a:t>
            </a:r>
            <a:r>
              <a:rPr lang="nl-NL" dirty="0"/>
              <a:t>Ik koos een interessant boek. Wij </a:t>
            </a:r>
          </a:p>
          <a:p>
            <a:r>
              <a:rPr lang="nl-NL" b="1" dirty="0"/>
              <a:t>5. </a:t>
            </a:r>
            <a:r>
              <a:rPr lang="nl-NL" dirty="0"/>
              <a:t>De meisjes dronken te veel wijn. Het meisje </a:t>
            </a:r>
          </a:p>
          <a:p>
            <a:r>
              <a:rPr lang="nl-NL" b="1" dirty="0"/>
              <a:t>6. </a:t>
            </a:r>
            <a:r>
              <a:rPr lang="nl-NL" dirty="0"/>
              <a:t>Mijn broer vergat alles. Mijn broers </a:t>
            </a:r>
          </a:p>
          <a:p>
            <a:r>
              <a:rPr lang="nl-NL" b="1" dirty="0"/>
              <a:t>7. </a:t>
            </a:r>
            <a:r>
              <a:rPr lang="nl-NL" dirty="0"/>
              <a:t>Jullie kwamen alweer te laat. Jij </a:t>
            </a:r>
          </a:p>
          <a:p>
            <a:r>
              <a:rPr lang="nl-NL" b="1" dirty="0"/>
              <a:t>8. </a:t>
            </a:r>
            <a:r>
              <a:rPr lang="nl-NL" dirty="0"/>
              <a:t>Ik dacht aan het examen. Wij</a:t>
            </a:r>
            <a:endParaRPr lang="it-IT" dirty="0"/>
          </a:p>
        </p:txBody>
      </p:sp>
    </p:spTree>
    <p:extLst>
      <p:ext uri="{BB962C8B-B14F-4D97-AF65-F5344CB8AC3E}">
        <p14:creationId xmlns:p14="http://schemas.microsoft.com/office/powerpoint/2010/main" val="2936436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7" name="Rectangle 46">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97"/>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olo 1">
            <a:extLst>
              <a:ext uri="{FF2B5EF4-FFF2-40B4-BE49-F238E27FC236}">
                <a16:creationId xmlns:a16="http://schemas.microsoft.com/office/drawing/2014/main" id="{42FA4119-E1E8-0F6F-B48D-03259D902F40}"/>
              </a:ext>
            </a:extLst>
          </p:cNvPr>
          <p:cNvSpPr>
            <a:spLocks noGrp="1"/>
          </p:cNvSpPr>
          <p:nvPr>
            <p:ph type="title"/>
          </p:nvPr>
        </p:nvSpPr>
        <p:spPr>
          <a:xfrm>
            <a:off x="838200" y="559813"/>
            <a:ext cx="6324600" cy="2307632"/>
          </a:xfrm>
        </p:spPr>
        <p:txBody>
          <a:bodyPr>
            <a:normAutofit/>
          </a:bodyPr>
          <a:lstStyle/>
          <a:p>
            <a:r>
              <a:rPr lang="it-IT" err="1"/>
              <a:t>Kaapstad</a:t>
            </a:r>
            <a:endParaRPr lang="it-IT"/>
          </a:p>
        </p:txBody>
      </p:sp>
      <p:pic>
        <p:nvPicPr>
          <p:cNvPr id="17" name="Immagine 16" descr="Immagine che contiene aria aperta, paesaggio, nuvola, tramonto&#10;&#10;Descrizione generata automaticamente">
            <a:extLst>
              <a:ext uri="{FF2B5EF4-FFF2-40B4-BE49-F238E27FC236}">
                <a16:creationId xmlns:a16="http://schemas.microsoft.com/office/drawing/2014/main" id="{87721A0E-FEA5-545F-8C22-136A69C2028D}"/>
              </a:ext>
            </a:extLst>
          </p:cNvPr>
          <p:cNvPicPr>
            <a:picLocks noChangeAspect="1"/>
          </p:cNvPicPr>
          <p:nvPr/>
        </p:nvPicPr>
        <p:blipFill rotWithShape="1">
          <a:blip r:embed="rId2">
            <a:extLst>
              <a:ext uri="{28A0092B-C50C-407E-A947-70E740481C1C}">
                <a14:useLocalDpi xmlns:a14="http://schemas.microsoft.com/office/drawing/2010/main" val="0"/>
              </a:ext>
            </a:extLst>
          </a:blip>
          <a:srcRect t="15651" b="3831"/>
          <a:stretch/>
        </p:blipFill>
        <p:spPr>
          <a:xfrm>
            <a:off x="7755212" y="-2102"/>
            <a:ext cx="4436788" cy="2384594"/>
          </a:xfrm>
          <a:prstGeom prst="rect">
            <a:avLst/>
          </a:prstGeom>
        </p:spPr>
      </p:pic>
      <p:sp>
        <p:nvSpPr>
          <p:cNvPr id="9" name="Content Placeholder 8">
            <a:extLst>
              <a:ext uri="{FF2B5EF4-FFF2-40B4-BE49-F238E27FC236}">
                <a16:creationId xmlns:a16="http://schemas.microsoft.com/office/drawing/2014/main" id="{50761E13-0299-6B86-32D7-5AA79EE5395D}"/>
              </a:ext>
            </a:extLst>
          </p:cNvPr>
          <p:cNvSpPr>
            <a:spLocks noGrp="1"/>
          </p:cNvSpPr>
          <p:nvPr>
            <p:ph idx="1"/>
          </p:nvPr>
        </p:nvSpPr>
        <p:spPr>
          <a:xfrm>
            <a:off x="838200" y="3048000"/>
            <a:ext cx="6324600" cy="3116518"/>
          </a:xfrm>
        </p:spPr>
        <p:txBody>
          <a:bodyPr>
            <a:normAutofit/>
          </a:bodyPr>
          <a:lstStyle/>
          <a:p>
            <a:pPr marL="0" indent="0">
              <a:buNone/>
            </a:pPr>
            <a:r>
              <a:rPr lang="nl-NL" sz="1800" b="0" i="0" dirty="0">
                <a:effectLst/>
              </a:rPr>
              <a:t>Zuid-Afrika ligt in het zuidelijkste puntje van Afrika. Het land staat bekend om de vele wildparken met daarin allerlei bijzondere dieren zoals de olifant en de neushoorn. Maar ook om steden als Kaapstad en Johannesburg. De bekendste Zuid-Afrikaan is Nelson Mandela, die na een periode van gevangenschap tijdens de Apartheid de eerste zwarte president van Zuid-Afrika werd.</a:t>
            </a:r>
            <a:endParaRPr lang="en-US" sz="1800" dirty="0"/>
          </a:p>
        </p:txBody>
      </p:sp>
      <p:pic>
        <p:nvPicPr>
          <p:cNvPr id="13" name="Immagine 12" descr="Immagine che contiene aria aperta, cielo, vestiti, testo&#10;&#10;Descrizione generata automaticamente">
            <a:extLst>
              <a:ext uri="{FF2B5EF4-FFF2-40B4-BE49-F238E27FC236}">
                <a16:creationId xmlns:a16="http://schemas.microsoft.com/office/drawing/2014/main" id="{29159FFF-3CB7-989E-D316-4EDBFF4D4AED}"/>
              </a:ext>
            </a:extLst>
          </p:cNvPr>
          <p:cNvPicPr>
            <a:picLocks noChangeAspect="1"/>
          </p:cNvPicPr>
          <p:nvPr/>
        </p:nvPicPr>
        <p:blipFill rotWithShape="1">
          <a:blip r:embed="rId3">
            <a:extLst>
              <a:ext uri="{28A0092B-C50C-407E-A947-70E740481C1C}">
                <a14:useLocalDpi xmlns:a14="http://schemas.microsoft.com/office/drawing/2010/main" val="0"/>
              </a:ext>
            </a:extLst>
          </a:blip>
          <a:srcRect t="22364" b="10326"/>
          <a:stretch/>
        </p:blipFill>
        <p:spPr>
          <a:xfrm>
            <a:off x="7755212" y="2382497"/>
            <a:ext cx="4436788" cy="2239811"/>
          </a:xfrm>
          <a:prstGeom prst="rect">
            <a:avLst/>
          </a:prstGeom>
        </p:spPr>
      </p:pic>
      <p:pic>
        <p:nvPicPr>
          <p:cNvPr id="5" name="Segnaposto contenuto 4" descr="Immagine che contiene natura, cielo, aria aperta, acqua&#10;&#10;Descrizione generata automaticamente">
            <a:extLst>
              <a:ext uri="{FF2B5EF4-FFF2-40B4-BE49-F238E27FC236}">
                <a16:creationId xmlns:a16="http://schemas.microsoft.com/office/drawing/2014/main" id="{35BCBE4E-E0CD-B920-4B36-F5803BE8968E}"/>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4370"/>
          <a:stretch/>
        </p:blipFill>
        <p:spPr>
          <a:xfrm>
            <a:off x="7755212" y="4618193"/>
            <a:ext cx="4436788" cy="2239811"/>
          </a:xfrm>
          <a:prstGeom prst="rect">
            <a:avLst/>
          </a:prstGeom>
        </p:spPr>
      </p:pic>
    </p:spTree>
    <p:extLst>
      <p:ext uri="{BB962C8B-B14F-4D97-AF65-F5344CB8AC3E}">
        <p14:creationId xmlns:p14="http://schemas.microsoft.com/office/powerpoint/2010/main" val="1554703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Verbi irregolari</a:t>
            </a:r>
          </a:p>
        </p:txBody>
      </p:sp>
      <p:sp>
        <p:nvSpPr>
          <p:cNvPr id="3" name="Segnaposto contenuto 2"/>
          <p:cNvSpPr>
            <a:spLocks noGrp="1"/>
          </p:cNvSpPr>
          <p:nvPr>
            <p:ph idx="1"/>
          </p:nvPr>
        </p:nvSpPr>
        <p:spPr/>
        <p:txBody>
          <a:bodyPr vert="horz" lIns="91440" tIns="45720" rIns="91440" bIns="45720" rtlCol="0" anchor="t">
            <a:normAutofit fontScale="92500" lnSpcReduction="10000"/>
          </a:bodyPr>
          <a:lstStyle/>
          <a:p>
            <a:r>
              <a:rPr lang="nl-NL" b="1" dirty="0"/>
              <a:t>1. </a:t>
            </a:r>
            <a:r>
              <a:rPr lang="nl-NL" dirty="0"/>
              <a:t>Opa is naar het ziekenhuis </a:t>
            </a:r>
            <a:r>
              <a:rPr lang="nl-NL" b="1" dirty="0"/>
              <a:t>gegaan </a:t>
            </a:r>
            <a:r>
              <a:rPr lang="nl-NL" dirty="0"/>
              <a:t>(</a:t>
            </a:r>
            <a:r>
              <a:rPr lang="nl-NL" i="1" dirty="0"/>
              <a:t>gaan</a:t>
            </a:r>
            <a:r>
              <a:rPr lang="nl-NL" dirty="0"/>
              <a:t>)</a:t>
            </a:r>
          </a:p>
          <a:p>
            <a:r>
              <a:rPr lang="nl-NL" b="1" dirty="0"/>
              <a:t>2. </a:t>
            </a:r>
            <a:r>
              <a:rPr lang="nl-NL" dirty="0"/>
              <a:t>Hebben jullie dit wel goed </a:t>
            </a:r>
            <a:r>
              <a:rPr lang="nl-NL" b="1" dirty="0"/>
              <a:t>gedaan </a:t>
            </a:r>
            <a:r>
              <a:rPr lang="nl-NL" dirty="0"/>
              <a:t>(</a:t>
            </a:r>
            <a:r>
              <a:rPr lang="nl-NL" i="1" dirty="0"/>
              <a:t>doen</a:t>
            </a:r>
            <a:r>
              <a:rPr lang="nl-NL" dirty="0"/>
              <a:t>)</a:t>
            </a:r>
          </a:p>
          <a:p>
            <a:r>
              <a:rPr lang="nl-NL" b="1" dirty="0"/>
              <a:t>3. </a:t>
            </a:r>
            <a:r>
              <a:rPr lang="nl-NL" dirty="0"/>
              <a:t>Hij heeft de bushalte niet </a:t>
            </a:r>
            <a:r>
              <a:rPr lang="nl-NL" b="1" dirty="0"/>
              <a:t>gevonden </a:t>
            </a:r>
            <a:r>
              <a:rPr lang="nl-NL" dirty="0"/>
              <a:t>op internet. (</a:t>
            </a:r>
            <a:r>
              <a:rPr lang="nl-NL" i="1" dirty="0"/>
              <a:t>vinden</a:t>
            </a:r>
            <a:r>
              <a:rPr lang="nl-NL" dirty="0"/>
              <a:t>)</a:t>
            </a:r>
          </a:p>
          <a:p>
            <a:r>
              <a:rPr lang="nl-NL" b="1" dirty="0"/>
              <a:t>4. </a:t>
            </a:r>
            <a:r>
              <a:rPr lang="nl-NL" dirty="0"/>
              <a:t>Hij heeft hard </a:t>
            </a:r>
            <a:r>
              <a:rPr lang="nl-NL" b="1" dirty="0"/>
              <a:t>gelopen </a:t>
            </a:r>
            <a:r>
              <a:rPr lang="nl-NL" dirty="0"/>
              <a:t>om de bus te halen. (</a:t>
            </a:r>
            <a:r>
              <a:rPr lang="nl-NL" i="1" dirty="0"/>
              <a:t>lopen</a:t>
            </a:r>
            <a:r>
              <a:rPr lang="nl-NL" dirty="0"/>
              <a:t>)</a:t>
            </a:r>
          </a:p>
          <a:p>
            <a:r>
              <a:rPr lang="nl-NL" b="1" dirty="0"/>
              <a:t>5. </a:t>
            </a:r>
            <a:r>
              <a:rPr lang="nl-NL" dirty="0"/>
              <a:t>Welk boek hebben ze </a:t>
            </a:r>
            <a:r>
              <a:rPr lang="nl-NL" b="1" dirty="0"/>
              <a:t>gekozen </a:t>
            </a:r>
            <a:r>
              <a:rPr lang="nl-NL" dirty="0"/>
              <a:t>(</a:t>
            </a:r>
            <a:r>
              <a:rPr lang="nl-NL" i="1" dirty="0"/>
              <a:t>kiezen</a:t>
            </a:r>
            <a:r>
              <a:rPr lang="nl-NL" dirty="0"/>
              <a:t>)</a:t>
            </a:r>
          </a:p>
          <a:p>
            <a:r>
              <a:rPr lang="nl-NL" b="1" dirty="0"/>
              <a:t>6. </a:t>
            </a:r>
            <a:r>
              <a:rPr lang="nl-NL" dirty="0"/>
              <a:t>Heb je lang </a:t>
            </a:r>
            <a:r>
              <a:rPr lang="nl-NL" b="1" dirty="0"/>
              <a:t>gezocht </a:t>
            </a:r>
            <a:r>
              <a:rPr lang="nl-NL" dirty="0"/>
              <a:t>naar een parkeerplaats? (</a:t>
            </a:r>
            <a:r>
              <a:rPr lang="nl-NL" i="1" dirty="0"/>
              <a:t>zoeken</a:t>
            </a:r>
            <a:r>
              <a:rPr lang="nl-NL" dirty="0"/>
              <a:t>)</a:t>
            </a:r>
          </a:p>
          <a:p>
            <a:r>
              <a:rPr lang="nl-NL" b="1" dirty="0"/>
              <a:t>7. </a:t>
            </a:r>
            <a:r>
              <a:rPr lang="nl-NL" dirty="0"/>
              <a:t>Hebben Astrid en Willem een lening </a:t>
            </a:r>
            <a:r>
              <a:rPr lang="nl-NL" b="1" dirty="0"/>
              <a:t>gekregen</a:t>
            </a:r>
            <a:r>
              <a:rPr lang="nl-NL" dirty="0"/>
              <a:t>? (</a:t>
            </a:r>
            <a:r>
              <a:rPr lang="nl-NL" i="1" dirty="0"/>
              <a:t>krijgen</a:t>
            </a:r>
            <a:r>
              <a:rPr lang="nl-NL" dirty="0"/>
              <a:t>)</a:t>
            </a:r>
          </a:p>
          <a:p>
            <a:r>
              <a:rPr lang="nl-NL" b="1" dirty="0"/>
              <a:t>8. </a:t>
            </a:r>
            <a:r>
              <a:rPr lang="nl-NL" dirty="0"/>
              <a:t>Hoe lang is jouw vriendin in Rotterdam </a:t>
            </a:r>
            <a:r>
              <a:rPr lang="nl-NL" b="1" dirty="0"/>
              <a:t>gebleven</a:t>
            </a:r>
            <a:r>
              <a:rPr lang="nl-NL" dirty="0"/>
              <a:t>? (</a:t>
            </a:r>
            <a:r>
              <a:rPr lang="nl-NL" i="1" dirty="0"/>
              <a:t>blijven</a:t>
            </a:r>
            <a:r>
              <a:rPr lang="nl-NL" dirty="0"/>
              <a:t>)</a:t>
            </a:r>
            <a:endParaRPr lang="it-IT" dirty="0"/>
          </a:p>
        </p:txBody>
      </p:sp>
    </p:spTree>
    <p:extLst>
      <p:ext uri="{BB962C8B-B14F-4D97-AF65-F5344CB8AC3E}">
        <p14:creationId xmlns:p14="http://schemas.microsoft.com/office/powerpoint/2010/main" val="3476919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EB6B7-A4E9-8208-94EC-7468020637D3}"/>
              </a:ext>
            </a:extLst>
          </p:cNvPr>
          <p:cNvSpPr>
            <a:spLocks noGrp="1"/>
          </p:cNvSpPr>
          <p:nvPr>
            <p:ph type="title"/>
          </p:nvPr>
        </p:nvSpPr>
        <p:spPr/>
        <p:txBody>
          <a:bodyPr/>
          <a:lstStyle/>
          <a:p>
            <a:r>
              <a:rPr lang="it-IT" dirty="0"/>
              <a:t>Verbi di posizione</a:t>
            </a:r>
          </a:p>
        </p:txBody>
      </p:sp>
      <p:sp>
        <p:nvSpPr>
          <p:cNvPr id="3" name="Segnaposto contenuto 2">
            <a:extLst>
              <a:ext uri="{FF2B5EF4-FFF2-40B4-BE49-F238E27FC236}">
                <a16:creationId xmlns:a16="http://schemas.microsoft.com/office/drawing/2014/main" id="{A0BA7EE9-ECDA-44E0-9618-85393572AEBD}"/>
              </a:ext>
            </a:extLst>
          </p:cNvPr>
          <p:cNvSpPr>
            <a:spLocks noGrp="1"/>
          </p:cNvSpPr>
          <p:nvPr>
            <p:ph idx="1"/>
          </p:nvPr>
        </p:nvSpPr>
        <p:spPr/>
        <p:txBody>
          <a:bodyPr vert="horz" lIns="91440" tIns="45720" rIns="91440" bIns="45720" rtlCol="0" anchor="t">
            <a:normAutofit/>
          </a:bodyPr>
          <a:lstStyle/>
          <a:p>
            <a:pPr marL="0" indent="0">
              <a:buNone/>
            </a:pPr>
            <a:r>
              <a:rPr lang="it-IT" sz="1800" b="0" i="0" u="none" strike="noStrike" baseline="0" dirty="0">
                <a:solidFill>
                  <a:srgbClr val="000000"/>
                </a:solidFill>
              </a:rPr>
              <a:t>A ciascuno dei verbi di posizione – essenzialmente </a:t>
            </a:r>
            <a:r>
              <a:rPr lang="it-IT" sz="1800" i="1" dirty="0" err="1">
                <a:solidFill>
                  <a:srgbClr val="000000"/>
                </a:solidFill>
              </a:rPr>
              <a:t>hangen</a:t>
            </a:r>
            <a:r>
              <a:rPr lang="it-IT" sz="1800" dirty="0">
                <a:solidFill>
                  <a:srgbClr val="000000"/>
                </a:solidFill>
              </a:rPr>
              <a:t>, </a:t>
            </a:r>
            <a:r>
              <a:rPr lang="it-IT" sz="1800" i="1" dirty="0">
                <a:solidFill>
                  <a:srgbClr val="000000"/>
                </a:solidFill>
              </a:rPr>
              <a:t>zitten</a:t>
            </a:r>
            <a:r>
              <a:rPr lang="it-IT" sz="1800" b="0" i="1" u="none" strike="noStrike" baseline="0" dirty="0">
                <a:solidFill>
                  <a:srgbClr val="000000"/>
                </a:solidFill>
              </a:rPr>
              <a:t>, </a:t>
            </a:r>
            <a:r>
              <a:rPr lang="it-IT" sz="1800" b="0" i="1" u="none" strike="noStrike" baseline="0" dirty="0" err="1">
                <a:solidFill>
                  <a:srgbClr val="000000"/>
                </a:solidFill>
              </a:rPr>
              <a:t>staan</a:t>
            </a:r>
            <a:r>
              <a:rPr lang="it-IT" sz="1800" b="0" i="1" u="none" strike="noStrike" baseline="0" dirty="0">
                <a:solidFill>
                  <a:srgbClr val="000000"/>
                </a:solidFill>
              </a:rPr>
              <a:t>, </a:t>
            </a:r>
            <a:r>
              <a:rPr lang="it-IT" sz="1800" b="0" i="1" u="none" strike="noStrike" baseline="0" dirty="0" err="1">
                <a:solidFill>
                  <a:srgbClr val="000000"/>
                </a:solidFill>
              </a:rPr>
              <a:t>liggen</a:t>
            </a:r>
            <a:r>
              <a:rPr lang="it-IT" sz="1800" b="0" i="1" u="none" strike="noStrike" baseline="0" dirty="0">
                <a:solidFill>
                  <a:srgbClr val="000000"/>
                </a:solidFill>
              </a:rPr>
              <a:t> </a:t>
            </a:r>
            <a:r>
              <a:rPr lang="it-IT" sz="1800" b="0" i="0" u="none" strike="noStrike" baseline="0" dirty="0">
                <a:solidFill>
                  <a:srgbClr val="000000"/>
                </a:solidFill>
              </a:rPr>
              <a:t>– è collegato un verbo, detto “causativo”, che esprime l’azione di mettere l’oggetto nella posizione corrispondente: si tratta di </a:t>
            </a:r>
            <a:r>
              <a:rPr lang="it-IT" sz="1800" b="0" i="1" u="none" strike="noStrike" baseline="0" dirty="0" err="1">
                <a:solidFill>
                  <a:srgbClr val="000000"/>
                </a:solidFill>
              </a:rPr>
              <a:t>zetten</a:t>
            </a:r>
            <a:r>
              <a:rPr lang="it-IT" sz="1800" b="0" i="1" u="none" strike="noStrike" baseline="0" dirty="0">
                <a:solidFill>
                  <a:srgbClr val="000000"/>
                </a:solidFill>
              </a:rPr>
              <a:t> </a:t>
            </a:r>
            <a:r>
              <a:rPr lang="it-IT" sz="1800" b="0" i="0" u="none" strike="noStrike" baseline="0" dirty="0">
                <a:solidFill>
                  <a:srgbClr val="000000"/>
                </a:solidFill>
              </a:rPr>
              <a:t>(per oggetti in posizione verticale) e </a:t>
            </a:r>
            <a:r>
              <a:rPr lang="it-IT" sz="1800" b="0" i="1" u="none" strike="noStrike" baseline="0" dirty="0" err="1">
                <a:solidFill>
                  <a:srgbClr val="000000"/>
                </a:solidFill>
              </a:rPr>
              <a:t>leggen</a:t>
            </a:r>
            <a:r>
              <a:rPr lang="it-IT" sz="1800" b="0" i="1" u="none" strike="noStrike" baseline="0" dirty="0">
                <a:solidFill>
                  <a:srgbClr val="000000"/>
                </a:solidFill>
              </a:rPr>
              <a:t> </a:t>
            </a:r>
            <a:r>
              <a:rPr lang="it-IT" sz="1800" b="0" i="0" u="none" strike="noStrike" baseline="0" dirty="0">
                <a:solidFill>
                  <a:srgbClr val="000000"/>
                </a:solidFill>
              </a:rPr>
              <a:t>(per oggetti appoggiati in posizione orizzontale).</a:t>
            </a:r>
          </a:p>
          <a:p>
            <a:pPr algn="l"/>
            <a:r>
              <a:rPr lang="nl-NL" sz="1800" b="0" i="0" u="none" strike="noStrike" baseline="0" dirty="0">
                <a:solidFill>
                  <a:srgbClr val="676767"/>
                </a:solidFill>
              </a:rPr>
              <a:t> </a:t>
            </a:r>
            <a:r>
              <a:rPr lang="nl-NL" sz="1800" b="0" i="1" u="none" strike="noStrike" baseline="0" dirty="0">
                <a:solidFill>
                  <a:srgbClr val="000000"/>
                </a:solidFill>
              </a:rPr>
              <a:t>Ik zet de vaas op tafel. Ik leg de handdoek op de verwarming.</a:t>
            </a:r>
          </a:p>
          <a:p>
            <a:pPr marL="0" indent="0" algn="l">
              <a:buNone/>
            </a:pPr>
            <a:r>
              <a:rPr lang="it-IT" sz="1800" b="0" i="0" u="none" strike="noStrike" baseline="0" dirty="0">
                <a:solidFill>
                  <a:srgbClr val="000000"/>
                </a:solidFill>
              </a:rPr>
              <a:t>Per indicare oggetti racchiusi in uno </a:t>
            </a:r>
            <a:r>
              <a:rPr lang="it-IT" sz="1800" b="1" i="0" u="none" strike="noStrike" baseline="0" dirty="0">
                <a:solidFill>
                  <a:srgbClr val="000000"/>
                </a:solidFill>
              </a:rPr>
              <a:t>spazio chiuso e piccolo</a:t>
            </a:r>
            <a:r>
              <a:rPr lang="it-IT" sz="1800" b="0" i="0" u="none" strike="noStrike" baseline="0" dirty="0">
                <a:solidFill>
                  <a:srgbClr val="000000"/>
                </a:solidFill>
              </a:rPr>
              <a:t> si usa generalmente il verbo </a:t>
            </a:r>
            <a:r>
              <a:rPr lang="it-IT" sz="1800" b="0" i="1" u="none" strike="noStrike" baseline="0" err="1">
                <a:solidFill>
                  <a:srgbClr val="000000"/>
                </a:solidFill>
              </a:rPr>
              <a:t>zitten</a:t>
            </a:r>
            <a:r>
              <a:rPr lang="it-IT" sz="1800" b="0" i="0" u="none" strike="noStrike" baseline="0" dirty="0">
                <a:solidFill>
                  <a:srgbClr val="000000"/>
                </a:solidFill>
              </a:rPr>
              <a:t>. Per il concetto di introdurre oggetti in uno spazio chiuso si ricorre a verbi come </a:t>
            </a:r>
            <a:r>
              <a:rPr lang="it-IT" sz="1800" b="0" i="1" u="none" strike="noStrike" baseline="0" err="1">
                <a:solidFill>
                  <a:srgbClr val="000000"/>
                </a:solidFill>
              </a:rPr>
              <a:t>stoppen</a:t>
            </a:r>
            <a:r>
              <a:rPr lang="it-IT" sz="1800" b="0" i="0" u="none" strike="noStrike" baseline="0" dirty="0">
                <a:solidFill>
                  <a:srgbClr val="000000"/>
                </a:solidFill>
              </a:rPr>
              <a:t>, </a:t>
            </a:r>
            <a:r>
              <a:rPr lang="it-IT" sz="1800" b="0" i="1" u="none" strike="noStrike" baseline="0" err="1">
                <a:solidFill>
                  <a:srgbClr val="000000"/>
                </a:solidFill>
              </a:rPr>
              <a:t>steken</a:t>
            </a:r>
            <a:r>
              <a:rPr lang="it-IT" sz="1800" b="0" i="0" u="none" strike="noStrike" baseline="0" dirty="0">
                <a:solidFill>
                  <a:srgbClr val="000000"/>
                </a:solidFill>
              </a:rPr>
              <a:t>, oppure il verbo più generico </a:t>
            </a:r>
            <a:r>
              <a:rPr lang="it-IT" sz="1800" b="0" i="1" u="none" strike="noStrike" baseline="0" err="1">
                <a:solidFill>
                  <a:srgbClr val="000000"/>
                </a:solidFill>
              </a:rPr>
              <a:t>doen</a:t>
            </a:r>
            <a:r>
              <a:rPr lang="it-IT" sz="1800" b="0" i="0" u="none" strike="noStrike" baseline="0" dirty="0">
                <a:solidFill>
                  <a:srgbClr val="000000"/>
                </a:solidFill>
              </a:rPr>
              <a:t>, seguiti dalla preposizione </a:t>
            </a:r>
            <a:r>
              <a:rPr lang="it-IT" sz="1800" b="0" i="1" u="none" strike="noStrike" baseline="0" dirty="0">
                <a:solidFill>
                  <a:srgbClr val="000000"/>
                </a:solidFill>
              </a:rPr>
              <a:t>in.</a:t>
            </a:r>
          </a:p>
          <a:p>
            <a:pPr algn="l"/>
            <a:r>
              <a:rPr lang="nl-NL" sz="1800" b="0" i="1" u="none" strike="noStrike" baseline="0" dirty="0">
                <a:solidFill>
                  <a:srgbClr val="000000"/>
                </a:solidFill>
              </a:rPr>
              <a:t>Doe die kleren maar in mijn kast!</a:t>
            </a:r>
          </a:p>
          <a:p>
            <a:pPr algn="l"/>
            <a:r>
              <a:rPr lang="it-IT" sz="1800" b="0" i="0" u="none" strike="noStrike" baseline="0" dirty="0">
                <a:solidFill>
                  <a:srgbClr val="000000"/>
                </a:solidFill>
              </a:rPr>
              <a:t>Infine, per indicare l’azione di mettersi in posizione seduta, distesa o eretta, si usa l’ausiliare </a:t>
            </a:r>
            <a:r>
              <a:rPr lang="it-IT" sz="1800" b="0" i="1" u="none" strike="noStrike" baseline="0" dirty="0" err="1">
                <a:solidFill>
                  <a:srgbClr val="000000"/>
                </a:solidFill>
              </a:rPr>
              <a:t>gaan</a:t>
            </a:r>
            <a:r>
              <a:rPr lang="it-IT" sz="1800" b="0" i="0" u="none" strike="noStrike" baseline="0" dirty="0">
                <a:solidFill>
                  <a:srgbClr val="000000"/>
                </a:solidFill>
              </a:rPr>
              <a:t>.</a:t>
            </a:r>
          </a:p>
          <a:p>
            <a:pPr lvl="1"/>
            <a:r>
              <a:rPr lang="it-IT" sz="1400" b="0" i="1" u="none" strike="noStrike" baseline="0" dirty="0" err="1">
                <a:solidFill>
                  <a:srgbClr val="000000"/>
                </a:solidFill>
              </a:rPr>
              <a:t>zitten</a:t>
            </a:r>
            <a:r>
              <a:rPr lang="it-IT" sz="1400" b="0" i="1" u="none" strike="noStrike" baseline="0" dirty="0">
                <a:solidFill>
                  <a:srgbClr val="000000"/>
                </a:solidFill>
              </a:rPr>
              <a:t> </a:t>
            </a:r>
            <a:r>
              <a:rPr lang="it-IT" sz="1400" b="0" i="0" u="none" strike="noStrike" baseline="0" dirty="0">
                <a:solidFill>
                  <a:srgbClr val="000000"/>
                </a:solidFill>
              </a:rPr>
              <a:t>essere seduti ------ </a:t>
            </a:r>
            <a:r>
              <a:rPr lang="it-IT" sz="1400" b="0" i="1" u="none" strike="noStrike" baseline="0" dirty="0" err="1">
                <a:solidFill>
                  <a:srgbClr val="000000"/>
                </a:solidFill>
              </a:rPr>
              <a:t>gaan</a:t>
            </a:r>
            <a:r>
              <a:rPr lang="it-IT" sz="1400" b="0" i="1" u="none" strike="noStrike" baseline="0" dirty="0">
                <a:solidFill>
                  <a:srgbClr val="000000"/>
                </a:solidFill>
              </a:rPr>
              <a:t> </a:t>
            </a:r>
            <a:r>
              <a:rPr lang="it-IT" sz="1400" b="0" i="1" u="none" strike="noStrike" baseline="0" dirty="0" err="1">
                <a:solidFill>
                  <a:srgbClr val="000000"/>
                </a:solidFill>
              </a:rPr>
              <a:t>zitten</a:t>
            </a:r>
            <a:r>
              <a:rPr lang="it-IT" sz="1400" b="0" i="1" u="none" strike="noStrike" baseline="0" dirty="0">
                <a:solidFill>
                  <a:srgbClr val="000000"/>
                </a:solidFill>
              </a:rPr>
              <a:t> </a:t>
            </a:r>
            <a:r>
              <a:rPr lang="it-IT" sz="1400" b="0" i="0" u="none" strike="noStrike" baseline="0" dirty="0">
                <a:solidFill>
                  <a:srgbClr val="000000"/>
                </a:solidFill>
              </a:rPr>
              <a:t>sedersi</a:t>
            </a:r>
          </a:p>
          <a:p>
            <a:pPr lvl="1"/>
            <a:r>
              <a:rPr lang="it-IT" sz="1400" b="0" i="1" u="none" strike="noStrike" baseline="0" dirty="0" err="1">
                <a:solidFill>
                  <a:srgbClr val="000000"/>
                </a:solidFill>
              </a:rPr>
              <a:t>staan</a:t>
            </a:r>
            <a:r>
              <a:rPr lang="it-IT" sz="1400" b="0" i="1" u="none" strike="noStrike" baseline="0" dirty="0">
                <a:solidFill>
                  <a:srgbClr val="000000"/>
                </a:solidFill>
              </a:rPr>
              <a:t> </a:t>
            </a:r>
            <a:r>
              <a:rPr lang="it-IT" sz="1400" b="0" i="0" u="none" strike="noStrike" baseline="0" dirty="0">
                <a:solidFill>
                  <a:srgbClr val="000000"/>
                </a:solidFill>
              </a:rPr>
              <a:t>stare in piedi ------- </a:t>
            </a:r>
            <a:r>
              <a:rPr lang="it-IT" sz="1400" b="0" i="1" u="none" strike="noStrike" baseline="0" dirty="0" err="1">
                <a:solidFill>
                  <a:srgbClr val="000000"/>
                </a:solidFill>
              </a:rPr>
              <a:t>gaan</a:t>
            </a:r>
            <a:r>
              <a:rPr lang="it-IT" sz="1400" b="0" i="1" u="none" strike="noStrike" baseline="0" dirty="0">
                <a:solidFill>
                  <a:srgbClr val="000000"/>
                </a:solidFill>
              </a:rPr>
              <a:t> </a:t>
            </a:r>
            <a:r>
              <a:rPr lang="it-IT" sz="1400" b="0" i="1" u="none" strike="noStrike" baseline="0" dirty="0" err="1">
                <a:solidFill>
                  <a:srgbClr val="000000"/>
                </a:solidFill>
              </a:rPr>
              <a:t>staan</a:t>
            </a:r>
            <a:r>
              <a:rPr lang="it-IT" sz="1400" b="0" i="1" u="none" strike="noStrike" baseline="0" dirty="0">
                <a:solidFill>
                  <a:srgbClr val="000000"/>
                </a:solidFill>
              </a:rPr>
              <a:t> </a:t>
            </a:r>
            <a:r>
              <a:rPr lang="it-IT" sz="1400" b="0" i="0" u="none" strike="noStrike" baseline="0" dirty="0">
                <a:solidFill>
                  <a:srgbClr val="000000"/>
                </a:solidFill>
              </a:rPr>
              <a:t>alzarsi, mettersi in piedi</a:t>
            </a:r>
          </a:p>
          <a:p>
            <a:pPr lvl="1"/>
            <a:r>
              <a:rPr lang="nb-NO" sz="1400" b="0" i="1" u="none" strike="noStrike" baseline="0" dirty="0" err="1">
                <a:solidFill>
                  <a:srgbClr val="000000"/>
                </a:solidFill>
              </a:rPr>
              <a:t>liggen</a:t>
            </a:r>
            <a:r>
              <a:rPr lang="nb-NO" sz="1400" b="0" i="1" u="none" strike="noStrike" baseline="0" dirty="0">
                <a:solidFill>
                  <a:srgbClr val="000000"/>
                </a:solidFill>
              </a:rPr>
              <a:t> </a:t>
            </a:r>
            <a:r>
              <a:rPr lang="nb-NO" sz="1400" b="0" i="0" u="none" strike="noStrike" baseline="0" dirty="0" err="1">
                <a:solidFill>
                  <a:srgbClr val="000000"/>
                </a:solidFill>
              </a:rPr>
              <a:t>essere</a:t>
            </a:r>
            <a:r>
              <a:rPr lang="nb-NO" sz="1400" b="0" i="0" u="none" strike="noStrike" baseline="0" dirty="0">
                <a:solidFill>
                  <a:srgbClr val="000000"/>
                </a:solidFill>
              </a:rPr>
              <a:t> </a:t>
            </a:r>
            <a:r>
              <a:rPr lang="nb-NO" sz="1400" b="0" i="0" u="none" strike="noStrike" baseline="0" dirty="0" err="1">
                <a:solidFill>
                  <a:srgbClr val="000000"/>
                </a:solidFill>
              </a:rPr>
              <a:t>sdraiati</a:t>
            </a:r>
            <a:r>
              <a:rPr lang="nb-NO" sz="1400" b="0" i="0" u="none" strike="noStrike" baseline="0" dirty="0">
                <a:solidFill>
                  <a:srgbClr val="000000"/>
                </a:solidFill>
              </a:rPr>
              <a:t> --------- </a:t>
            </a:r>
            <a:r>
              <a:rPr lang="nb-NO" sz="1400" b="0" i="1" u="none" strike="noStrike" baseline="0" dirty="0" err="1">
                <a:solidFill>
                  <a:srgbClr val="000000"/>
                </a:solidFill>
              </a:rPr>
              <a:t>gaan</a:t>
            </a:r>
            <a:r>
              <a:rPr lang="nb-NO" sz="1400" b="0" i="1" u="none" strike="noStrike" baseline="0" dirty="0">
                <a:solidFill>
                  <a:srgbClr val="000000"/>
                </a:solidFill>
              </a:rPr>
              <a:t> </a:t>
            </a:r>
            <a:r>
              <a:rPr lang="nb-NO" sz="1400" b="0" i="1" u="none" strike="noStrike" baseline="0" dirty="0" err="1">
                <a:solidFill>
                  <a:srgbClr val="000000"/>
                </a:solidFill>
              </a:rPr>
              <a:t>liggen</a:t>
            </a:r>
            <a:r>
              <a:rPr lang="nb-NO" sz="1400" b="0" i="1" u="none" strike="noStrike" baseline="0" dirty="0">
                <a:solidFill>
                  <a:srgbClr val="000000"/>
                </a:solidFill>
              </a:rPr>
              <a:t> </a:t>
            </a:r>
            <a:r>
              <a:rPr lang="nb-NO" sz="1400" b="0" i="0" u="none" strike="noStrike" baseline="0" dirty="0" err="1">
                <a:solidFill>
                  <a:srgbClr val="000000"/>
                </a:solidFill>
              </a:rPr>
              <a:t>sdraiarsi</a:t>
            </a:r>
            <a:endParaRPr lang="it-IT" dirty="0" err="1"/>
          </a:p>
        </p:txBody>
      </p:sp>
    </p:spTree>
    <p:extLst>
      <p:ext uri="{BB962C8B-B14F-4D97-AF65-F5344CB8AC3E}">
        <p14:creationId xmlns:p14="http://schemas.microsoft.com/office/powerpoint/2010/main" val="3841673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880B5-D1F9-5727-A7E1-191EF9DA0BB2}"/>
              </a:ext>
            </a:extLst>
          </p:cNvPr>
          <p:cNvSpPr>
            <a:spLocks noGrp="1"/>
          </p:cNvSpPr>
          <p:nvPr>
            <p:ph type="title"/>
          </p:nvPr>
        </p:nvSpPr>
        <p:spPr/>
        <p:txBody>
          <a:bodyPr/>
          <a:lstStyle/>
          <a:p>
            <a:r>
              <a:rPr lang="it-IT" dirty="0">
                <a:cs typeface="Sabon Next LT"/>
              </a:rPr>
              <a:t>Esempi </a:t>
            </a:r>
            <a:endParaRPr lang="it-IT" dirty="0"/>
          </a:p>
        </p:txBody>
      </p:sp>
      <p:sp>
        <p:nvSpPr>
          <p:cNvPr id="3" name="Segnaposto contenuto 2">
            <a:extLst>
              <a:ext uri="{FF2B5EF4-FFF2-40B4-BE49-F238E27FC236}">
                <a16:creationId xmlns:a16="http://schemas.microsoft.com/office/drawing/2014/main" id="{2464B500-3758-8B85-0C27-C52A2BE7A20A}"/>
              </a:ext>
            </a:extLst>
          </p:cNvPr>
          <p:cNvSpPr>
            <a:spLocks noGrp="1"/>
          </p:cNvSpPr>
          <p:nvPr>
            <p:ph idx="1"/>
          </p:nvPr>
        </p:nvSpPr>
        <p:spPr/>
        <p:txBody>
          <a:bodyPr vert="horz" lIns="91440" tIns="45720" rIns="91440" bIns="45720" rtlCol="0" anchor="t">
            <a:normAutofit/>
          </a:bodyPr>
          <a:lstStyle/>
          <a:p>
            <a:pPr>
              <a:buFont typeface="Calibri" panose="020B0604020202020204" pitchFamily="34" charset="0"/>
              <a:buChar char="-"/>
            </a:pPr>
            <a:r>
              <a:rPr lang="it-IT" dirty="0"/>
              <a:t>I vestiti sono nell'armadio (</a:t>
            </a:r>
            <a:r>
              <a:rPr lang="it-IT" dirty="0" err="1"/>
              <a:t>hangen</a:t>
            </a:r>
            <a:r>
              <a:rPr lang="it-IT" dirty="0"/>
              <a:t>) </a:t>
            </a:r>
          </a:p>
          <a:p>
            <a:pPr>
              <a:buFont typeface="Calibri" panose="020B0604020202020204" pitchFamily="34" charset="0"/>
              <a:buChar char="-"/>
            </a:pPr>
            <a:r>
              <a:rPr lang="it-IT" dirty="0"/>
              <a:t>I vestiti sono in valigia (</a:t>
            </a:r>
            <a:r>
              <a:rPr lang="it-IT" dirty="0" err="1"/>
              <a:t>zitten</a:t>
            </a:r>
            <a:r>
              <a:rPr lang="it-IT" dirty="0"/>
              <a:t>) </a:t>
            </a:r>
          </a:p>
          <a:p>
            <a:pPr>
              <a:buFont typeface="Calibri" panose="020B0604020202020204" pitchFamily="34" charset="0"/>
              <a:buChar char="-"/>
            </a:pPr>
            <a:r>
              <a:rPr lang="it-IT" dirty="0"/>
              <a:t>I vestiti sono sul tavolo (</a:t>
            </a:r>
            <a:r>
              <a:rPr lang="it-IT" dirty="0" err="1"/>
              <a:t>liggen</a:t>
            </a:r>
            <a:r>
              <a:rPr lang="it-IT" dirty="0"/>
              <a:t>) </a:t>
            </a:r>
          </a:p>
          <a:p>
            <a:pPr marL="0" indent="0">
              <a:buNone/>
            </a:pPr>
            <a:endParaRPr lang="it-IT" dirty="0"/>
          </a:p>
          <a:p>
            <a:pPr marL="0" indent="0">
              <a:buNone/>
            </a:pPr>
            <a:r>
              <a:rPr lang="it-IT" dirty="0" err="1"/>
              <a:t>Leggen</a:t>
            </a:r>
            <a:r>
              <a:rPr lang="it-IT" dirty="0"/>
              <a:t>, </a:t>
            </a:r>
            <a:r>
              <a:rPr lang="it-IT" dirty="0" err="1"/>
              <a:t>zetten</a:t>
            </a:r>
            <a:r>
              <a:rPr lang="it-IT" dirty="0"/>
              <a:t> </a:t>
            </a:r>
          </a:p>
          <a:p>
            <a:pPr>
              <a:buFont typeface="Calibri" panose="020B0604020202020204" pitchFamily="34" charset="0"/>
              <a:buChar char="-"/>
            </a:pPr>
            <a:r>
              <a:rPr lang="it-IT" dirty="0"/>
              <a:t>Metto i vestiti sul tavolo (</a:t>
            </a:r>
            <a:r>
              <a:rPr lang="it-IT" dirty="0" err="1"/>
              <a:t>ik</a:t>
            </a:r>
            <a:r>
              <a:rPr lang="it-IT" dirty="0"/>
              <a:t> </a:t>
            </a:r>
            <a:r>
              <a:rPr lang="it-IT" dirty="0" err="1"/>
              <a:t>leg</a:t>
            </a:r>
            <a:r>
              <a:rPr lang="it-IT" dirty="0"/>
              <a:t> de </a:t>
            </a:r>
            <a:r>
              <a:rPr lang="it-IT" dirty="0" err="1"/>
              <a:t>kleren</a:t>
            </a:r>
            <a:r>
              <a:rPr lang="it-IT" dirty="0"/>
              <a:t> op de </a:t>
            </a:r>
            <a:r>
              <a:rPr lang="it-IT" dirty="0" err="1"/>
              <a:t>tafel</a:t>
            </a:r>
            <a:r>
              <a:rPr lang="it-IT" dirty="0"/>
              <a:t>) </a:t>
            </a:r>
          </a:p>
          <a:p>
            <a:pPr>
              <a:buFont typeface="Calibri" panose="020B0604020202020204" pitchFamily="34" charset="0"/>
              <a:buChar char="-"/>
            </a:pPr>
            <a:r>
              <a:rPr lang="it-IT" dirty="0"/>
              <a:t>Metto i vestiti in armadio (</a:t>
            </a:r>
            <a:r>
              <a:rPr lang="it-IT" dirty="0" err="1"/>
              <a:t>ik</a:t>
            </a:r>
            <a:r>
              <a:rPr lang="it-IT" dirty="0"/>
              <a:t> </a:t>
            </a:r>
            <a:r>
              <a:rPr lang="it-IT" dirty="0" err="1"/>
              <a:t>zet</a:t>
            </a:r>
            <a:r>
              <a:rPr lang="it-IT" dirty="0"/>
              <a:t> de </a:t>
            </a:r>
            <a:r>
              <a:rPr lang="it-IT" dirty="0" err="1"/>
              <a:t>kleren</a:t>
            </a:r>
            <a:r>
              <a:rPr lang="it-IT" dirty="0"/>
              <a:t> in de </a:t>
            </a:r>
            <a:r>
              <a:rPr lang="it-IT" dirty="0" err="1"/>
              <a:t>kast</a:t>
            </a:r>
            <a:r>
              <a:rPr lang="it-IT" dirty="0"/>
              <a:t>) </a:t>
            </a:r>
          </a:p>
          <a:p>
            <a:pPr>
              <a:buFont typeface="Calibri" panose="020B0604020202020204" pitchFamily="34" charset="0"/>
              <a:buChar char="-"/>
            </a:pPr>
            <a:endParaRPr lang="it-IT" dirty="0"/>
          </a:p>
          <a:p>
            <a:pPr>
              <a:buFont typeface="Calibri" panose="020B0604020202020204" pitchFamily="34" charset="0"/>
              <a:buChar char="-"/>
            </a:pPr>
            <a:endParaRPr lang="it-IT" dirty="0"/>
          </a:p>
        </p:txBody>
      </p:sp>
    </p:spTree>
    <p:extLst>
      <p:ext uri="{BB962C8B-B14F-4D97-AF65-F5344CB8AC3E}">
        <p14:creationId xmlns:p14="http://schemas.microsoft.com/office/powerpoint/2010/main" val="3783425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FA648E-4F9C-D765-C369-F1777C1369B4}"/>
              </a:ext>
            </a:extLst>
          </p:cNvPr>
          <p:cNvSpPr>
            <a:spLocks noGrp="1"/>
          </p:cNvSpPr>
          <p:nvPr>
            <p:ph type="title"/>
          </p:nvPr>
        </p:nvSpPr>
        <p:spPr/>
        <p:txBody>
          <a:bodyPr/>
          <a:lstStyle/>
          <a:p>
            <a:r>
              <a:rPr lang="it-IT" dirty="0" err="1">
                <a:cs typeface="Sabon Next LT"/>
              </a:rPr>
              <a:t>Nuttige</a:t>
            </a:r>
            <a:r>
              <a:rPr lang="it-IT" dirty="0">
                <a:cs typeface="Sabon Next LT"/>
              </a:rPr>
              <a:t> website </a:t>
            </a:r>
            <a:endParaRPr lang="it-IT"/>
          </a:p>
        </p:txBody>
      </p:sp>
      <p:sp>
        <p:nvSpPr>
          <p:cNvPr id="3" name="Segnaposto contenuto 2">
            <a:extLst>
              <a:ext uri="{FF2B5EF4-FFF2-40B4-BE49-F238E27FC236}">
                <a16:creationId xmlns:a16="http://schemas.microsoft.com/office/drawing/2014/main" id="{E1005860-EF8E-0561-6834-0D7EFEAABADF}"/>
              </a:ext>
            </a:extLst>
          </p:cNvPr>
          <p:cNvSpPr>
            <a:spLocks noGrp="1"/>
          </p:cNvSpPr>
          <p:nvPr>
            <p:ph idx="1"/>
          </p:nvPr>
        </p:nvSpPr>
        <p:spPr/>
        <p:txBody>
          <a:bodyPr vert="horz" lIns="91440" tIns="45720" rIns="91440" bIns="45720" rtlCol="0" anchor="t">
            <a:normAutofit/>
          </a:bodyPr>
          <a:lstStyle/>
          <a:p>
            <a:r>
              <a:rPr lang="it-IT" dirty="0">
                <a:ea typeface="+mn-lt"/>
                <a:cs typeface="+mn-lt"/>
              </a:rPr>
              <a:t>https://zichtbaarnederlands.nl/nl/verbum/positiewerkwoorden</a:t>
            </a:r>
            <a:endParaRPr lang="it-IT"/>
          </a:p>
        </p:txBody>
      </p:sp>
    </p:spTree>
    <p:extLst>
      <p:ext uri="{BB962C8B-B14F-4D97-AF65-F5344CB8AC3E}">
        <p14:creationId xmlns:p14="http://schemas.microsoft.com/office/powerpoint/2010/main" val="3059124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4D1B18-FCA2-DB4A-4206-84A4102AE781}"/>
              </a:ext>
            </a:extLst>
          </p:cNvPr>
          <p:cNvSpPr>
            <a:spLocks noGrp="1"/>
          </p:cNvSpPr>
          <p:nvPr>
            <p:ph type="title"/>
          </p:nvPr>
        </p:nvSpPr>
        <p:spPr/>
        <p:txBody>
          <a:bodyPr/>
          <a:lstStyle/>
          <a:p>
            <a:r>
              <a:rPr lang="it-IT" dirty="0" err="1"/>
              <a:t>Oefening</a:t>
            </a:r>
            <a:r>
              <a:rPr lang="it-IT"/>
              <a:t> </a:t>
            </a:r>
          </a:p>
        </p:txBody>
      </p:sp>
      <p:sp>
        <p:nvSpPr>
          <p:cNvPr id="3" name="Segnaposto contenuto 2">
            <a:extLst>
              <a:ext uri="{FF2B5EF4-FFF2-40B4-BE49-F238E27FC236}">
                <a16:creationId xmlns:a16="http://schemas.microsoft.com/office/drawing/2014/main" id="{C125444F-1D76-C337-ECC5-88594A235E8D}"/>
              </a:ext>
            </a:extLst>
          </p:cNvPr>
          <p:cNvSpPr>
            <a:spLocks noGrp="1"/>
          </p:cNvSpPr>
          <p:nvPr>
            <p:ph idx="1"/>
          </p:nvPr>
        </p:nvSpPr>
        <p:spPr/>
        <p:txBody>
          <a:bodyPr>
            <a:normAutofit fontScale="92500" lnSpcReduction="20000"/>
          </a:bodyPr>
          <a:lstStyle/>
          <a:p>
            <a:r>
              <a:rPr lang="nl-NL" dirty="0"/>
              <a:t>1. ..................................... jij de sigaretten terug in het pakje?</a:t>
            </a:r>
          </a:p>
          <a:p>
            <a:r>
              <a:rPr lang="nl-NL" dirty="0"/>
              <a:t>2. Deze lessen zijn te zwaar, ..................................... ze maar in jouw winkelwagentje.</a:t>
            </a:r>
          </a:p>
          <a:p>
            <a:r>
              <a:rPr lang="nl-NL" dirty="0"/>
              <a:t>3. ..................................... jij de messen op tafel?</a:t>
            </a:r>
          </a:p>
          <a:p>
            <a:r>
              <a:rPr lang="nl-NL" dirty="0"/>
              <a:t>4. Wij ..................................... de auto in de garage.</a:t>
            </a:r>
          </a:p>
          <a:p>
            <a:r>
              <a:rPr lang="nl-NL" dirty="0"/>
              <a:t>5. ..................................... jouw iets maar in de gang!</a:t>
            </a:r>
          </a:p>
          <a:p>
            <a:r>
              <a:rPr lang="nl-NL" dirty="0"/>
              <a:t>6. ..................................... jouw identiteitskaart in je tas.</a:t>
            </a:r>
          </a:p>
          <a:p>
            <a:r>
              <a:rPr lang="nl-NL" dirty="0"/>
              <a:t>7. Hij ..................................... de sleutels in zijn zak.</a:t>
            </a:r>
          </a:p>
          <a:p>
            <a:r>
              <a:rPr lang="nl-NL" dirty="0"/>
              <a:t>8. Het is al laat! ..................................... gauw de kleren in je koffer.</a:t>
            </a:r>
            <a:endParaRPr lang="it-IT" dirty="0"/>
          </a:p>
        </p:txBody>
      </p:sp>
    </p:spTree>
    <p:extLst>
      <p:ext uri="{BB962C8B-B14F-4D97-AF65-F5344CB8AC3E}">
        <p14:creationId xmlns:p14="http://schemas.microsoft.com/office/powerpoint/2010/main" val="774555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1" name="Picture 10">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3" name="Rectangle 12">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Rectangle 14">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C2D5331B-6E57-4C50-8FBB-431781288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Immagine 3" descr="Immagine che contiene natura, aria aperta, spiaggia, montagna&#10;&#10;Descrizione generata automaticamente">
            <a:extLst>
              <a:ext uri="{FF2B5EF4-FFF2-40B4-BE49-F238E27FC236}">
                <a16:creationId xmlns:a16="http://schemas.microsoft.com/office/drawing/2014/main" id="{0EBC8A17-58A5-42EA-BF13-B1A49BAA8F1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618" r="44285"/>
          <a:stretch/>
        </p:blipFill>
        <p:spPr>
          <a:xfrm>
            <a:off x="-1" y="10"/>
            <a:ext cx="5985983" cy="6857990"/>
          </a:xfrm>
          <a:prstGeom prst="rect">
            <a:avLst/>
          </a:prstGeom>
        </p:spPr>
      </p:pic>
      <p:grpSp>
        <p:nvGrpSpPr>
          <p:cNvPr id="19" name="Group 18">
            <a:extLst>
              <a:ext uri="{FF2B5EF4-FFF2-40B4-BE49-F238E27FC236}">
                <a16:creationId xmlns:a16="http://schemas.microsoft.com/office/drawing/2014/main" id="{E4A40E9D-B0FA-4A78-B58C-87A64C4FD5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727783" y="5080"/>
            <a:ext cx="3464215" cy="4598234"/>
            <a:chOff x="8059620" y="41922"/>
            <a:chExt cx="3997615" cy="6816077"/>
          </a:xfrm>
        </p:grpSpPr>
        <p:pic>
          <p:nvPicPr>
            <p:cNvPr id="20" name="Picture 19">
              <a:extLst>
                <a:ext uri="{FF2B5EF4-FFF2-40B4-BE49-F238E27FC236}">
                  <a16:creationId xmlns:a16="http://schemas.microsoft.com/office/drawing/2014/main" id="{5CEBF341-3BD6-4B3B-9B47-1FCC74EB708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alphaModFix amt="5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21" name="Picture 20">
              <a:extLst>
                <a:ext uri="{FF2B5EF4-FFF2-40B4-BE49-F238E27FC236}">
                  <a16:creationId xmlns:a16="http://schemas.microsoft.com/office/drawing/2014/main" id="{3078DAA6-6247-4C19-B6CD-81D79702EC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alphaModFix amt="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2" name="CasellaDiTesto 1">
            <a:extLst>
              <a:ext uri="{FF2B5EF4-FFF2-40B4-BE49-F238E27FC236}">
                <a16:creationId xmlns:a16="http://schemas.microsoft.com/office/drawing/2014/main" id="{16FF597D-3EBE-4949-A25B-C74FA2BAF961}"/>
              </a:ext>
            </a:extLst>
          </p:cNvPr>
          <p:cNvSpPr txBox="1"/>
          <p:nvPr/>
        </p:nvSpPr>
        <p:spPr>
          <a:xfrm>
            <a:off x="6400812" y="1416380"/>
            <a:ext cx="5332164" cy="4598234"/>
          </a:xfrm>
          <a:prstGeom prst="rect">
            <a:avLst/>
          </a:prstGeom>
        </p:spPr>
        <p:txBody>
          <a:bodyPr vert="horz" lIns="91440" tIns="45720" rIns="91440" bIns="45720" rtlCol="0">
            <a:normAutofit/>
          </a:bodyPr>
          <a:lstStyle/>
          <a:p>
            <a:pPr indent="-228600">
              <a:spcAft>
                <a:spcPts val="600"/>
              </a:spcAft>
              <a:buClr>
                <a:schemeClr val="accent1"/>
              </a:buClr>
              <a:buFont typeface="Arial" panose="020B0604020202020204" pitchFamily="34" charset="0"/>
              <a:buChar char="•"/>
            </a:pPr>
            <a:r>
              <a:rPr lang="en-US" sz="1600" b="1" i="1" dirty="0">
                <a:solidFill>
                  <a:srgbClr val="FFFFFF"/>
                </a:solidFill>
              </a:rPr>
              <a:t>De </a:t>
            </a:r>
            <a:r>
              <a:rPr lang="en-US" sz="1600" b="1" i="1" dirty="0" err="1">
                <a:solidFill>
                  <a:srgbClr val="FFFFFF"/>
                </a:solidFill>
              </a:rPr>
              <a:t>avonturen</a:t>
            </a:r>
            <a:r>
              <a:rPr lang="en-US" sz="1600" b="1" i="1" dirty="0">
                <a:solidFill>
                  <a:srgbClr val="FFFFFF"/>
                </a:solidFill>
              </a:rPr>
              <a:t> van het Afrikaans</a:t>
            </a:r>
          </a:p>
          <a:p>
            <a:pPr indent="-228600">
              <a:spcAft>
                <a:spcPts val="600"/>
              </a:spcAft>
              <a:buClr>
                <a:schemeClr val="accent1"/>
              </a:buClr>
              <a:buFont typeface="Arial" panose="020B0604020202020204" pitchFamily="34" charset="0"/>
              <a:buChar char="•"/>
            </a:pPr>
            <a:endParaRPr lang="en-US" sz="1600" i="1" dirty="0">
              <a:solidFill>
                <a:srgbClr val="FFFFFF"/>
              </a:solidFill>
            </a:endParaRPr>
          </a:p>
          <a:p>
            <a:pPr indent="-228600">
              <a:spcAft>
                <a:spcPts val="600"/>
              </a:spcAft>
              <a:buClr>
                <a:schemeClr val="accent1"/>
              </a:buClr>
              <a:buFont typeface="Arial" panose="020B0604020202020204" pitchFamily="34" charset="0"/>
              <a:buChar char="•"/>
            </a:pPr>
            <a:r>
              <a:rPr lang="en-US" sz="1600" dirty="0">
                <a:solidFill>
                  <a:srgbClr val="FFFFFF"/>
                </a:solidFill>
              </a:rPr>
              <a:t>Met </a:t>
            </a:r>
            <a:r>
              <a:rPr lang="en-US" sz="1600" dirty="0" err="1">
                <a:solidFill>
                  <a:srgbClr val="FFFFFF"/>
                </a:solidFill>
              </a:rPr>
              <a:t>elke</a:t>
            </a:r>
            <a:r>
              <a:rPr lang="en-US" sz="1600" dirty="0">
                <a:solidFill>
                  <a:srgbClr val="FFFFFF"/>
                </a:solidFill>
              </a:rPr>
              <a:t> taal </a:t>
            </a:r>
            <a:r>
              <a:rPr lang="en-US" sz="1600" dirty="0" err="1">
                <a:solidFill>
                  <a:srgbClr val="FFFFFF"/>
                </a:solidFill>
              </a:rPr>
              <a:t>gaat</a:t>
            </a:r>
            <a:r>
              <a:rPr lang="en-US" sz="1600" dirty="0">
                <a:solidFill>
                  <a:srgbClr val="FFFFFF"/>
                </a:solidFill>
              </a:rPr>
              <a:t> </a:t>
            </a:r>
            <a:r>
              <a:rPr lang="en-US" sz="1600" dirty="0" err="1">
                <a:solidFill>
                  <a:srgbClr val="FFFFFF"/>
                </a:solidFill>
              </a:rPr>
              <a:t>een</a:t>
            </a:r>
            <a:r>
              <a:rPr lang="en-US" sz="1600" dirty="0">
                <a:solidFill>
                  <a:srgbClr val="FFFFFF"/>
                </a:solidFill>
              </a:rPr>
              <a:t> </a:t>
            </a:r>
            <a:r>
              <a:rPr lang="en-US" sz="1600" dirty="0" err="1">
                <a:solidFill>
                  <a:srgbClr val="FFFFFF"/>
                </a:solidFill>
              </a:rPr>
              <a:t>wereld</a:t>
            </a:r>
            <a:r>
              <a:rPr lang="en-US" sz="1600" dirty="0">
                <a:solidFill>
                  <a:srgbClr val="FFFFFF"/>
                </a:solidFill>
              </a:rPr>
              <a:t> open, met het Afrikaans </a:t>
            </a:r>
            <a:r>
              <a:rPr lang="en-US" sz="1600" dirty="0" err="1">
                <a:solidFill>
                  <a:srgbClr val="FFFFFF"/>
                </a:solidFill>
              </a:rPr>
              <a:t>gaat</a:t>
            </a:r>
            <a:r>
              <a:rPr lang="en-US" sz="1600" dirty="0">
                <a:solidFill>
                  <a:srgbClr val="FFFFFF"/>
                </a:solidFill>
              </a:rPr>
              <a:t> </a:t>
            </a:r>
            <a:r>
              <a:rPr lang="en-US" sz="1600" dirty="0" err="1">
                <a:solidFill>
                  <a:srgbClr val="FFFFFF"/>
                </a:solidFill>
              </a:rPr>
              <a:t>een</a:t>
            </a:r>
            <a:r>
              <a:rPr lang="en-US" sz="1600" dirty="0">
                <a:solidFill>
                  <a:srgbClr val="FFFFFF"/>
                </a:solidFill>
              </a:rPr>
              <a:t> continent open (Patrick Roca)</a:t>
            </a:r>
          </a:p>
          <a:p>
            <a:pPr indent="-228600">
              <a:spcAft>
                <a:spcPts val="600"/>
              </a:spcAft>
              <a:buClr>
                <a:schemeClr val="accent1"/>
              </a:buClr>
              <a:buFont typeface="Arial" panose="020B0604020202020204" pitchFamily="34" charset="0"/>
              <a:buChar char="•"/>
            </a:pPr>
            <a:r>
              <a:rPr lang="en-US" sz="1600" b="1" dirty="0">
                <a:solidFill>
                  <a:srgbClr val="FFFFFF"/>
                </a:solidFill>
              </a:rPr>
              <a:t> </a:t>
            </a:r>
            <a:endParaRPr lang="en-US" sz="1600" dirty="0">
              <a:solidFill>
                <a:srgbClr val="FFFFFF"/>
              </a:solidFill>
            </a:endParaRPr>
          </a:p>
          <a:p>
            <a:pPr indent="-228600">
              <a:spcAft>
                <a:spcPts val="600"/>
              </a:spcAft>
              <a:buClr>
                <a:schemeClr val="accent1"/>
              </a:buClr>
              <a:buFont typeface="Arial" panose="020B0604020202020204" pitchFamily="34" charset="0"/>
              <a:buChar char="•"/>
            </a:pPr>
            <a:r>
              <a:rPr lang="en-US" sz="1600" dirty="0">
                <a:solidFill>
                  <a:srgbClr val="FFFFFF"/>
                </a:solidFill>
              </a:rPr>
              <a:t>Het Afrikaans is de </a:t>
            </a:r>
            <a:r>
              <a:rPr lang="en-US" sz="1600" dirty="0" err="1">
                <a:solidFill>
                  <a:srgbClr val="FFFFFF"/>
                </a:solidFill>
              </a:rPr>
              <a:t>enige</a:t>
            </a:r>
            <a:r>
              <a:rPr lang="en-US" sz="1600" dirty="0">
                <a:solidFill>
                  <a:srgbClr val="FFFFFF"/>
                </a:solidFill>
              </a:rPr>
              <a:t> </a:t>
            </a:r>
            <a:r>
              <a:rPr lang="en-US" sz="1600" dirty="0" err="1">
                <a:solidFill>
                  <a:srgbClr val="FFFFFF"/>
                </a:solidFill>
              </a:rPr>
              <a:t>Germaanse</a:t>
            </a:r>
            <a:r>
              <a:rPr lang="en-US" sz="1600" dirty="0">
                <a:solidFill>
                  <a:srgbClr val="FFFFFF"/>
                </a:solidFill>
              </a:rPr>
              <a:t> taal die </a:t>
            </a:r>
            <a:r>
              <a:rPr lang="en-US" sz="1600" b="1" dirty="0" err="1">
                <a:solidFill>
                  <a:srgbClr val="FFFFFF"/>
                </a:solidFill>
              </a:rPr>
              <a:t>niet</a:t>
            </a:r>
            <a:r>
              <a:rPr lang="en-US" sz="1600" dirty="0">
                <a:solidFill>
                  <a:srgbClr val="FFFFFF"/>
                </a:solidFill>
              </a:rPr>
              <a:t> in Europa is </a:t>
            </a:r>
            <a:r>
              <a:rPr lang="en-US" sz="1600" dirty="0" err="1">
                <a:solidFill>
                  <a:srgbClr val="FFFFFF"/>
                </a:solidFill>
              </a:rPr>
              <a:t>ontstaan</a:t>
            </a:r>
            <a:r>
              <a:rPr lang="en-US" sz="1600" dirty="0">
                <a:solidFill>
                  <a:srgbClr val="FFFFFF"/>
                </a:solidFill>
              </a:rPr>
              <a:t>. Het is </a:t>
            </a:r>
            <a:r>
              <a:rPr lang="en-US" sz="1600" dirty="0" err="1">
                <a:solidFill>
                  <a:srgbClr val="FFFFFF"/>
                </a:solidFill>
              </a:rPr>
              <a:t>een</a:t>
            </a:r>
            <a:r>
              <a:rPr lang="en-US" sz="1600" dirty="0">
                <a:solidFill>
                  <a:srgbClr val="FFFFFF"/>
                </a:solidFill>
              </a:rPr>
              <a:t> </a:t>
            </a:r>
            <a:r>
              <a:rPr lang="en-US" sz="1600" dirty="0" err="1">
                <a:solidFill>
                  <a:srgbClr val="FFFFFF"/>
                </a:solidFill>
              </a:rPr>
              <a:t>dochtertaal</a:t>
            </a:r>
            <a:r>
              <a:rPr lang="en-US" sz="1600" dirty="0">
                <a:solidFill>
                  <a:srgbClr val="FFFFFF"/>
                </a:solidFill>
              </a:rPr>
              <a:t> van het </a:t>
            </a:r>
            <a:r>
              <a:rPr lang="en-US" sz="1600" dirty="0" err="1">
                <a:solidFill>
                  <a:srgbClr val="FFFFFF"/>
                </a:solidFill>
              </a:rPr>
              <a:t>Nederlands</a:t>
            </a:r>
            <a:r>
              <a:rPr lang="en-US" sz="1600" dirty="0">
                <a:solidFill>
                  <a:srgbClr val="FFFFFF"/>
                </a:solidFill>
              </a:rPr>
              <a:t> met </a:t>
            </a:r>
            <a:r>
              <a:rPr lang="en-US" sz="1600" dirty="0" err="1">
                <a:solidFill>
                  <a:srgbClr val="FFFFFF"/>
                </a:solidFill>
              </a:rPr>
              <a:t>sterke</a:t>
            </a:r>
            <a:r>
              <a:rPr lang="en-US" sz="1600" dirty="0">
                <a:solidFill>
                  <a:srgbClr val="FFFFFF"/>
                </a:solidFill>
              </a:rPr>
              <a:t> </a:t>
            </a:r>
            <a:r>
              <a:rPr lang="en-US" sz="1600" dirty="0" err="1">
                <a:solidFill>
                  <a:srgbClr val="FFFFFF"/>
                </a:solidFill>
              </a:rPr>
              <a:t>creolisatie-effecten</a:t>
            </a:r>
            <a:r>
              <a:rPr lang="en-US" sz="1600" dirty="0">
                <a:solidFill>
                  <a:srgbClr val="FFFFFF"/>
                </a:solidFill>
              </a:rPr>
              <a:t> (Geert </a:t>
            </a:r>
            <a:r>
              <a:rPr lang="en-US" sz="1600" dirty="0" err="1">
                <a:solidFill>
                  <a:srgbClr val="FFFFFF"/>
                </a:solidFill>
              </a:rPr>
              <a:t>Booij</a:t>
            </a:r>
            <a:r>
              <a:rPr lang="en-US" sz="1600" dirty="0">
                <a:solidFill>
                  <a:srgbClr val="FFFFFF"/>
                </a:solidFill>
              </a:rPr>
              <a:t>)</a:t>
            </a:r>
          </a:p>
          <a:p>
            <a:pPr indent="-228600">
              <a:spcAft>
                <a:spcPts val="600"/>
              </a:spcAft>
              <a:buClr>
                <a:schemeClr val="accent1"/>
              </a:buClr>
              <a:buFont typeface="Arial" panose="020B0604020202020204" pitchFamily="34" charset="0"/>
              <a:buChar char="•"/>
            </a:pPr>
            <a:endParaRPr lang="en-US" sz="1600" dirty="0">
              <a:solidFill>
                <a:srgbClr val="FFFFFF"/>
              </a:solidFill>
            </a:endParaRPr>
          </a:p>
        </p:txBody>
      </p:sp>
    </p:spTree>
    <p:extLst>
      <p:ext uri="{BB962C8B-B14F-4D97-AF65-F5344CB8AC3E}">
        <p14:creationId xmlns:p14="http://schemas.microsoft.com/office/powerpoint/2010/main" val="3543051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0EE0DC-A4D4-D5E1-C45B-37FB0352E155}"/>
              </a:ext>
            </a:extLst>
          </p:cNvPr>
          <p:cNvSpPr>
            <a:spLocks noGrp="1"/>
          </p:cNvSpPr>
          <p:nvPr>
            <p:ph type="title"/>
          </p:nvPr>
        </p:nvSpPr>
        <p:spPr/>
        <p:txBody>
          <a:bodyPr/>
          <a:lstStyle/>
          <a:p>
            <a:r>
              <a:rPr lang="it-IT" dirty="0" err="1"/>
              <a:t>Verleden</a:t>
            </a:r>
            <a:r>
              <a:rPr lang="it-IT" dirty="0"/>
              <a:t> </a:t>
            </a:r>
            <a:r>
              <a:rPr lang="it-IT" dirty="0" err="1"/>
              <a:t>tijd</a:t>
            </a:r>
            <a:r>
              <a:rPr lang="it-IT" dirty="0"/>
              <a:t> (verbi regolari) </a:t>
            </a:r>
          </a:p>
        </p:txBody>
      </p:sp>
      <p:sp>
        <p:nvSpPr>
          <p:cNvPr id="3" name="Segnaposto contenuto 2">
            <a:extLst>
              <a:ext uri="{FF2B5EF4-FFF2-40B4-BE49-F238E27FC236}">
                <a16:creationId xmlns:a16="http://schemas.microsoft.com/office/drawing/2014/main" id="{8AB441C6-152F-CEBF-82C3-42FE45E424A0}"/>
              </a:ext>
            </a:extLst>
          </p:cNvPr>
          <p:cNvSpPr>
            <a:spLocks noGrp="1"/>
          </p:cNvSpPr>
          <p:nvPr>
            <p:ph idx="1"/>
          </p:nvPr>
        </p:nvSpPr>
        <p:spPr/>
        <p:txBody>
          <a:bodyPr>
            <a:normAutofit fontScale="92500" lnSpcReduction="10000"/>
          </a:bodyPr>
          <a:lstStyle/>
          <a:p>
            <a:r>
              <a:rPr lang="it-IT" dirty="0"/>
              <a:t>Nei verbi regolari, il preterito si forma aggiungendo alla radice la desinenza -te o -de per le persone al singolare, -</a:t>
            </a:r>
            <a:r>
              <a:rPr lang="it-IT" dirty="0" err="1"/>
              <a:t>ten</a:t>
            </a:r>
            <a:r>
              <a:rPr lang="it-IT" dirty="0"/>
              <a:t> o -den per il plurale</a:t>
            </a:r>
          </a:p>
          <a:p>
            <a:r>
              <a:rPr lang="it-IT" b="1" dirty="0"/>
              <a:t>SINGOLARE</a:t>
            </a:r>
            <a:r>
              <a:rPr lang="it-IT" dirty="0"/>
              <a:t>: - TE, - DE (</a:t>
            </a:r>
            <a:r>
              <a:rPr lang="it-IT" dirty="0" err="1"/>
              <a:t>ik</a:t>
            </a:r>
            <a:r>
              <a:rPr lang="it-IT" dirty="0"/>
              <a:t> </a:t>
            </a:r>
            <a:r>
              <a:rPr lang="it-IT" dirty="0" err="1"/>
              <a:t>maakte</a:t>
            </a:r>
            <a:r>
              <a:rPr lang="it-IT" dirty="0"/>
              <a:t>, </a:t>
            </a:r>
            <a:r>
              <a:rPr lang="it-IT" dirty="0" err="1"/>
              <a:t>ik</a:t>
            </a:r>
            <a:r>
              <a:rPr lang="it-IT" dirty="0"/>
              <a:t> </a:t>
            </a:r>
            <a:r>
              <a:rPr lang="it-IT" dirty="0" err="1"/>
              <a:t>vertaalde</a:t>
            </a:r>
            <a:r>
              <a:rPr lang="it-IT" dirty="0"/>
              <a:t>) </a:t>
            </a:r>
          </a:p>
          <a:p>
            <a:r>
              <a:rPr lang="it-IT" b="1" dirty="0"/>
              <a:t>PLURALE</a:t>
            </a:r>
            <a:r>
              <a:rPr lang="it-IT" dirty="0"/>
              <a:t>: -TEN, - DEN (</a:t>
            </a:r>
            <a:r>
              <a:rPr lang="it-IT" dirty="0" err="1"/>
              <a:t>wij</a:t>
            </a:r>
            <a:r>
              <a:rPr lang="it-IT" dirty="0"/>
              <a:t> </a:t>
            </a:r>
            <a:r>
              <a:rPr lang="it-IT" dirty="0" err="1"/>
              <a:t>maakten</a:t>
            </a:r>
            <a:r>
              <a:rPr lang="it-IT" dirty="0"/>
              <a:t>, </a:t>
            </a:r>
            <a:r>
              <a:rPr lang="it-IT" dirty="0" err="1"/>
              <a:t>wij</a:t>
            </a:r>
            <a:r>
              <a:rPr lang="it-IT" dirty="0"/>
              <a:t> </a:t>
            </a:r>
            <a:r>
              <a:rPr lang="it-IT" dirty="0" err="1"/>
              <a:t>vertaalden</a:t>
            </a:r>
            <a:r>
              <a:rPr lang="it-IT" dirty="0"/>
              <a:t>)</a:t>
            </a:r>
          </a:p>
          <a:p>
            <a:pPr marL="0" indent="0">
              <a:buNone/>
            </a:pPr>
            <a:endParaRPr lang="it-IT" dirty="0"/>
          </a:p>
          <a:p>
            <a:pPr marL="0" indent="0">
              <a:buNone/>
            </a:pPr>
            <a:r>
              <a:rPr lang="it-IT" b="1" dirty="0" err="1"/>
              <a:t>Enkele</a:t>
            </a:r>
            <a:r>
              <a:rPr lang="it-IT" b="1" dirty="0"/>
              <a:t> </a:t>
            </a:r>
            <a:r>
              <a:rPr lang="it-IT" b="1" dirty="0" err="1"/>
              <a:t>voorbeelden</a:t>
            </a:r>
            <a:r>
              <a:rPr lang="it-IT" b="1" dirty="0"/>
              <a:t>: </a:t>
            </a:r>
          </a:p>
          <a:p>
            <a:pPr marL="0" indent="0">
              <a:buNone/>
            </a:pPr>
            <a:r>
              <a:rPr lang="it-IT" dirty="0" err="1"/>
              <a:t>Jullie</a:t>
            </a:r>
            <a:r>
              <a:rPr lang="it-IT" dirty="0"/>
              <a:t> </a:t>
            </a:r>
            <a:r>
              <a:rPr lang="it-IT" dirty="0" err="1"/>
              <a:t>pakten</a:t>
            </a:r>
            <a:r>
              <a:rPr lang="it-IT" dirty="0"/>
              <a:t> de </a:t>
            </a:r>
            <a:r>
              <a:rPr lang="it-IT" dirty="0" err="1"/>
              <a:t>trein</a:t>
            </a:r>
            <a:r>
              <a:rPr lang="it-IT" dirty="0"/>
              <a:t> </a:t>
            </a:r>
          </a:p>
          <a:p>
            <a:pPr marL="0" indent="0">
              <a:buNone/>
            </a:pPr>
            <a:r>
              <a:rPr lang="it-IT" dirty="0" err="1"/>
              <a:t>Zij</a:t>
            </a:r>
            <a:r>
              <a:rPr lang="it-IT" dirty="0"/>
              <a:t> </a:t>
            </a:r>
            <a:r>
              <a:rPr lang="it-IT" dirty="0" err="1"/>
              <a:t>vertaalden</a:t>
            </a:r>
            <a:r>
              <a:rPr lang="it-IT" dirty="0"/>
              <a:t> de </a:t>
            </a:r>
            <a:r>
              <a:rPr lang="it-IT" dirty="0" err="1"/>
              <a:t>tekst</a:t>
            </a:r>
            <a:r>
              <a:rPr lang="it-IT" dirty="0"/>
              <a:t> </a:t>
            </a:r>
          </a:p>
        </p:txBody>
      </p:sp>
    </p:spTree>
    <p:extLst>
      <p:ext uri="{BB962C8B-B14F-4D97-AF65-F5344CB8AC3E}">
        <p14:creationId xmlns:p14="http://schemas.microsoft.com/office/powerpoint/2010/main" val="3895533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5" name="Group 14">
            <a:extLst>
              <a:ext uri="{FF2B5EF4-FFF2-40B4-BE49-F238E27FC236}">
                <a16:creationId xmlns:a16="http://schemas.microsoft.com/office/drawing/2014/main" id="{545001F7-3F8F-4035-8348-1B9798C77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5236971" cy="6858000"/>
            <a:chOff x="20829" y="1"/>
            <a:chExt cx="5236971" cy="6857999"/>
          </a:xfrm>
        </p:grpSpPr>
        <p:pic>
          <p:nvPicPr>
            <p:cNvPr id="16" name="Picture 15">
              <a:extLst>
                <a:ext uri="{FF2B5EF4-FFF2-40B4-BE49-F238E27FC236}">
                  <a16:creationId xmlns:a16="http://schemas.microsoft.com/office/drawing/2014/main" id="{0A49B481-5581-4AF6-AFFC-BB62F86A3B0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7" name="Picture 16">
              <a:extLst>
                <a:ext uri="{FF2B5EF4-FFF2-40B4-BE49-F238E27FC236}">
                  <a16:creationId xmlns:a16="http://schemas.microsoft.com/office/drawing/2014/main" id="{CA289CF0-18E2-49F0-8C1F-511C4BA480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4" name="Rectangle 18">
            <a:extLst>
              <a:ext uri="{FF2B5EF4-FFF2-40B4-BE49-F238E27FC236}">
                <a16:creationId xmlns:a16="http://schemas.microsoft.com/office/drawing/2014/main" id="{0DADC141-2CF4-4D22-BFEF-05FB358E4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0">
            <a:extLst>
              <a:ext uri="{FF2B5EF4-FFF2-40B4-BE49-F238E27FC236}">
                <a16:creationId xmlns:a16="http://schemas.microsoft.com/office/drawing/2014/main" id="{F43A66C0-8F79-4D55-8A61-9E980D5FE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187ED4C-27F7-9845-DA4B-4847CB335797}"/>
              </a:ext>
            </a:extLst>
          </p:cNvPr>
          <p:cNvSpPr>
            <a:spLocks noGrp="1"/>
          </p:cNvSpPr>
          <p:nvPr>
            <p:ph type="title"/>
          </p:nvPr>
        </p:nvSpPr>
        <p:spPr>
          <a:xfrm>
            <a:off x="1143000" y="1066801"/>
            <a:ext cx="5410200" cy="858519"/>
          </a:xfrm>
        </p:spPr>
        <p:txBody>
          <a:bodyPr>
            <a:normAutofit/>
          </a:bodyPr>
          <a:lstStyle/>
          <a:p>
            <a:pPr algn="ctr"/>
            <a:r>
              <a:rPr lang="it-IT" sz="3600" dirty="0"/>
              <a:t>EZELSBRUGGETJE</a:t>
            </a:r>
          </a:p>
        </p:txBody>
      </p:sp>
      <p:sp>
        <p:nvSpPr>
          <p:cNvPr id="8" name="Content Placeholder 7">
            <a:extLst>
              <a:ext uri="{FF2B5EF4-FFF2-40B4-BE49-F238E27FC236}">
                <a16:creationId xmlns:a16="http://schemas.microsoft.com/office/drawing/2014/main" id="{06636040-D1A2-AC78-BCD8-2DDAAE211E17}"/>
              </a:ext>
            </a:extLst>
          </p:cNvPr>
          <p:cNvSpPr>
            <a:spLocks noGrp="1"/>
          </p:cNvSpPr>
          <p:nvPr>
            <p:ph idx="1"/>
          </p:nvPr>
        </p:nvSpPr>
        <p:spPr>
          <a:xfrm>
            <a:off x="971975" y="2113280"/>
            <a:ext cx="5886025" cy="3677920"/>
          </a:xfrm>
        </p:spPr>
        <p:txBody>
          <a:bodyPr>
            <a:normAutofit/>
          </a:bodyPr>
          <a:lstStyle/>
          <a:p>
            <a:pPr marL="0" indent="0">
              <a:buNone/>
            </a:pPr>
            <a:r>
              <a:rPr lang="it-IT" sz="1800" b="1" dirty="0">
                <a:cs typeface="Calibri" panose="020F0502020204030204" pitchFamily="34" charset="0"/>
              </a:rPr>
              <a:t>‘T KOFSCHIP – ‘T EX KOFSCHIP (t, k, f, s, c, h, p, x) </a:t>
            </a:r>
          </a:p>
          <a:p>
            <a:r>
              <a:rPr lang="it-IT" sz="1800" b="1" dirty="0">
                <a:cs typeface="Calibri" panose="020F0502020204030204" pitchFamily="34" charset="0"/>
              </a:rPr>
              <a:t>-te(n)</a:t>
            </a:r>
          </a:p>
          <a:p>
            <a:pPr marL="457200" lvl="0" indent="-457200">
              <a:buFont typeface="Arial" panose="020B0604020202020204" pitchFamily="34" charset="0"/>
              <a:buChar char="•"/>
            </a:pPr>
            <a:r>
              <a:rPr lang="nl-NL" sz="1800" i="1" dirty="0">
                <a:cs typeface="Calibri" panose="020F0502020204030204" pitchFamily="34" charset="0"/>
              </a:rPr>
              <a:t>poetsen, (ver)wachten</a:t>
            </a:r>
          </a:p>
          <a:p>
            <a:pPr marL="457200" lvl="0" indent="-457200">
              <a:buFont typeface="Arial" panose="020B0604020202020204" pitchFamily="34" charset="0"/>
              <a:buChar char="•"/>
            </a:pPr>
            <a:r>
              <a:rPr lang="nl-NL" sz="1800" i="1" dirty="0">
                <a:cs typeface="Calibri" panose="020F0502020204030204" pitchFamily="34" charset="0"/>
              </a:rPr>
              <a:t>zetten, pakken, kloppen</a:t>
            </a:r>
            <a:endParaRPr lang="it-IT" sz="1800" dirty="0">
              <a:cs typeface="Calibri" panose="020F0502020204030204" pitchFamily="34" charset="0"/>
            </a:endParaRPr>
          </a:p>
          <a:p>
            <a:pPr marL="457200" lvl="0" indent="-457200">
              <a:buFont typeface="Arial" panose="020B0604020202020204" pitchFamily="34" charset="0"/>
              <a:buChar char="•"/>
            </a:pPr>
            <a:r>
              <a:rPr lang="nl-NL" sz="1800" i="1" dirty="0">
                <a:cs typeface="Calibri" panose="020F0502020204030204" pitchFamily="34" charset="0"/>
              </a:rPr>
              <a:t>kapen, praten, stoten </a:t>
            </a:r>
          </a:p>
          <a:p>
            <a:pPr marL="457200" lvl="0" indent="-457200">
              <a:buFont typeface="Arial" panose="020B0604020202020204" pitchFamily="34" charset="0"/>
              <a:buChar char="•"/>
            </a:pPr>
            <a:r>
              <a:rPr lang="nl-NL" sz="1800" i="1" dirty="0">
                <a:cs typeface="Calibri" panose="020F0502020204030204" pitchFamily="34" charset="0"/>
              </a:rPr>
              <a:t>lachen</a:t>
            </a:r>
          </a:p>
          <a:p>
            <a:pPr lvl="0"/>
            <a:r>
              <a:rPr lang="nl-NL" sz="1800" b="1" dirty="0">
                <a:cs typeface="Calibri" panose="020F0502020204030204" pitchFamily="34" charset="0"/>
              </a:rPr>
              <a:t>-de(n)</a:t>
            </a:r>
          </a:p>
          <a:p>
            <a:r>
              <a:rPr lang="it-IT" sz="1800" i="1" dirty="0" err="1">
                <a:cs typeface="Calibri" panose="020F0502020204030204" pitchFamily="34" charset="0"/>
              </a:rPr>
              <a:t>laden</a:t>
            </a:r>
            <a:r>
              <a:rPr lang="it-IT" sz="1800" i="1" dirty="0">
                <a:cs typeface="Calibri" panose="020F0502020204030204" pitchFamily="34" charset="0"/>
              </a:rPr>
              <a:t>, </a:t>
            </a:r>
            <a:r>
              <a:rPr lang="it-IT" sz="1800" i="1" dirty="0" err="1">
                <a:cs typeface="Calibri" panose="020F0502020204030204" pitchFamily="34" charset="0"/>
              </a:rPr>
              <a:t>landen</a:t>
            </a:r>
            <a:r>
              <a:rPr lang="it-IT" sz="1800" i="1" dirty="0">
                <a:cs typeface="Calibri" panose="020F0502020204030204" pitchFamily="34" charset="0"/>
              </a:rPr>
              <a:t>, …</a:t>
            </a:r>
          </a:p>
          <a:p>
            <a:endParaRPr lang="en-US" sz="1800" dirty="0"/>
          </a:p>
        </p:txBody>
      </p:sp>
      <p:pic>
        <p:nvPicPr>
          <p:cNvPr id="4" name="Immagine 1" descr="TopTaal - Wat is een ezelsbruggetje? Een brug voor... | Facebook">
            <a:extLst>
              <a:ext uri="{FF2B5EF4-FFF2-40B4-BE49-F238E27FC236}">
                <a16:creationId xmlns:a16="http://schemas.microsoft.com/office/drawing/2014/main" id="{5B192D0F-E173-E3A6-9056-85F71AE03A6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tretch>
            <a:fillRect/>
          </a:stretch>
        </p:blipFill>
        <p:spPr bwMode="auto">
          <a:xfrm>
            <a:off x="7010400" y="1477758"/>
            <a:ext cx="4209625" cy="3902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925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7AB7BDB5-BE0D-446B-AA57-16A1D859E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14" name="Picture 13">
              <a:extLst>
                <a:ext uri="{FF2B5EF4-FFF2-40B4-BE49-F238E27FC236}">
                  <a16:creationId xmlns:a16="http://schemas.microsoft.com/office/drawing/2014/main" id="{8908FD00-E296-493C-89F7-EE7DB15D20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5" name="Picture 14">
              <a:extLst>
                <a:ext uri="{FF2B5EF4-FFF2-40B4-BE49-F238E27FC236}">
                  <a16:creationId xmlns:a16="http://schemas.microsoft.com/office/drawing/2014/main" id="{0E9000E1-E55C-4724-B0E8-CC588826F5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olo 1">
            <a:extLst>
              <a:ext uri="{FF2B5EF4-FFF2-40B4-BE49-F238E27FC236}">
                <a16:creationId xmlns:a16="http://schemas.microsoft.com/office/drawing/2014/main" id="{6088D227-BC76-EFAF-5AE6-4C088745DB47}"/>
              </a:ext>
            </a:extLst>
          </p:cNvPr>
          <p:cNvSpPr>
            <a:spLocks noGrp="1"/>
          </p:cNvSpPr>
          <p:nvPr>
            <p:ph type="title"/>
          </p:nvPr>
        </p:nvSpPr>
        <p:spPr>
          <a:xfrm>
            <a:off x="838201" y="559813"/>
            <a:ext cx="3352799" cy="5577934"/>
          </a:xfrm>
        </p:spPr>
        <p:txBody>
          <a:bodyPr>
            <a:normAutofit/>
          </a:bodyPr>
          <a:lstStyle/>
          <a:p>
            <a:r>
              <a:rPr lang="it-IT" sz="4000" dirty="0"/>
              <a:t>Attenzione ai verbi con le vocali lunghe</a:t>
            </a:r>
          </a:p>
        </p:txBody>
      </p:sp>
      <p:graphicFrame>
        <p:nvGraphicFramePr>
          <p:cNvPr id="5" name="Segnaposto contenuto 2">
            <a:extLst>
              <a:ext uri="{FF2B5EF4-FFF2-40B4-BE49-F238E27FC236}">
                <a16:creationId xmlns:a16="http://schemas.microsoft.com/office/drawing/2014/main" id="{D70C2B41-B42C-FFEC-EFF3-1577C03B3B98}"/>
              </a:ext>
            </a:extLst>
          </p:cNvPr>
          <p:cNvGraphicFramePr>
            <a:graphicFrameLocks noGrp="1"/>
          </p:cNvGraphicFramePr>
          <p:nvPr>
            <p:ph idx="1"/>
            <p:extLst>
              <p:ext uri="{D42A27DB-BD31-4B8C-83A1-F6EECF244321}">
                <p14:modId xmlns:p14="http://schemas.microsoft.com/office/powerpoint/2010/main" val="728368033"/>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7123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4FCAEF-583B-2B73-1722-EF1AAE00E6C9}"/>
              </a:ext>
            </a:extLst>
          </p:cNvPr>
          <p:cNvSpPr>
            <a:spLocks noGrp="1"/>
          </p:cNvSpPr>
          <p:nvPr>
            <p:ph type="title"/>
          </p:nvPr>
        </p:nvSpPr>
        <p:spPr/>
        <p:txBody>
          <a:bodyPr/>
          <a:lstStyle/>
          <a:p>
            <a:pPr algn="ctr"/>
            <a:r>
              <a:rPr lang="it-IT" dirty="0" err="1"/>
              <a:t>Voorbeelden</a:t>
            </a:r>
            <a:r>
              <a:rPr lang="it-IT" dirty="0"/>
              <a:t> </a:t>
            </a:r>
          </a:p>
        </p:txBody>
      </p:sp>
      <p:graphicFrame>
        <p:nvGraphicFramePr>
          <p:cNvPr id="4" name="Tabella 4">
            <a:extLst>
              <a:ext uri="{FF2B5EF4-FFF2-40B4-BE49-F238E27FC236}">
                <a16:creationId xmlns:a16="http://schemas.microsoft.com/office/drawing/2014/main" id="{E610EC91-3855-84A9-8873-F4EE0BAC57CE}"/>
              </a:ext>
            </a:extLst>
          </p:cNvPr>
          <p:cNvGraphicFramePr>
            <a:graphicFrameLocks noGrp="1"/>
          </p:cNvGraphicFramePr>
          <p:nvPr>
            <p:extLst>
              <p:ext uri="{D42A27DB-BD31-4B8C-83A1-F6EECF244321}">
                <p14:modId xmlns:p14="http://schemas.microsoft.com/office/powerpoint/2010/main" val="1760021834"/>
              </p:ext>
            </p:extLst>
          </p:nvPr>
        </p:nvGraphicFramePr>
        <p:xfrm>
          <a:off x="1198880" y="2324946"/>
          <a:ext cx="9306560" cy="2736756"/>
        </p:xfrm>
        <a:graphic>
          <a:graphicData uri="http://schemas.openxmlformats.org/drawingml/2006/table">
            <a:tbl>
              <a:tblPr firstRow="1" bandRow="1">
                <a:tableStyleId>{21E4AEA4-8DFA-4A89-87EB-49C32662AFE0}</a:tableStyleId>
              </a:tblPr>
              <a:tblGrid>
                <a:gridCol w="1861312">
                  <a:extLst>
                    <a:ext uri="{9D8B030D-6E8A-4147-A177-3AD203B41FA5}">
                      <a16:colId xmlns:a16="http://schemas.microsoft.com/office/drawing/2014/main" val="3574331104"/>
                    </a:ext>
                  </a:extLst>
                </a:gridCol>
                <a:gridCol w="2039952">
                  <a:extLst>
                    <a:ext uri="{9D8B030D-6E8A-4147-A177-3AD203B41FA5}">
                      <a16:colId xmlns:a16="http://schemas.microsoft.com/office/drawing/2014/main" val="2421377778"/>
                    </a:ext>
                  </a:extLst>
                </a:gridCol>
                <a:gridCol w="1682672">
                  <a:extLst>
                    <a:ext uri="{9D8B030D-6E8A-4147-A177-3AD203B41FA5}">
                      <a16:colId xmlns:a16="http://schemas.microsoft.com/office/drawing/2014/main" val="2804279312"/>
                    </a:ext>
                  </a:extLst>
                </a:gridCol>
                <a:gridCol w="1861312">
                  <a:extLst>
                    <a:ext uri="{9D8B030D-6E8A-4147-A177-3AD203B41FA5}">
                      <a16:colId xmlns:a16="http://schemas.microsoft.com/office/drawing/2014/main" val="3046098110"/>
                    </a:ext>
                  </a:extLst>
                </a:gridCol>
                <a:gridCol w="1861312">
                  <a:extLst>
                    <a:ext uri="{9D8B030D-6E8A-4147-A177-3AD203B41FA5}">
                      <a16:colId xmlns:a16="http://schemas.microsoft.com/office/drawing/2014/main" val="3205080948"/>
                    </a:ext>
                  </a:extLst>
                </a:gridCol>
              </a:tblGrid>
              <a:tr h="343418">
                <a:tc>
                  <a:txBody>
                    <a:bodyPr/>
                    <a:lstStyle/>
                    <a:p>
                      <a:r>
                        <a:rPr lang="it-IT" dirty="0" err="1"/>
                        <a:t>Poetsen</a:t>
                      </a:r>
                      <a:endParaRPr lang="it-IT" dirty="0"/>
                    </a:p>
                  </a:txBody>
                  <a:tcPr/>
                </a:tc>
                <a:tc>
                  <a:txBody>
                    <a:bodyPr/>
                    <a:lstStyle/>
                    <a:p>
                      <a:r>
                        <a:rPr lang="it-IT" dirty="0" err="1"/>
                        <a:t>Wachten</a:t>
                      </a:r>
                      <a:endParaRPr lang="it-IT" dirty="0"/>
                    </a:p>
                  </a:txBody>
                  <a:tcPr/>
                </a:tc>
                <a:tc>
                  <a:txBody>
                    <a:bodyPr/>
                    <a:lstStyle/>
                    <a:p>
                      <a:r>
                        <a:rPr lang="it-IT" dirty="0" err="1"/>
                        <a:t>Zetten</a:t>
                      </a:r>
                      <a:r>
                        <a:rPr lang="it-IT" dirty="0"/>
                        <a:t> </a:t>
                      </a:r>
                    </a:p>
                  </a:txBody>
                  <a:tcPr/>
                </a:tc>
                <a:tc>
                  <a:txBody>
                    <a:bodyPr/>
                    <a:lstStyle/>
                    <a:p>
                      <a:r>
                        <a:rPr lang="it-IT" dirty="0" err="1"/>
                        <a:t>Pakken</a:t>
                      </a:r>
                      <a:endParaRPr lang="it-IT" dirty="0"/>
                    </a:p>
                  </a:txBody>
                  <a:tcPr/>
                </a:tc>
                <a:tc>
                  <a:txBody>
                    <a:bodyPr/>
                    <a:lstStyle/>
                    <a:p>
                      <a:r>
                        <a:rPr lang="it-IT" dirty="0" err="1"/>
                        <a:t>Kloppen</a:t>
                      </a:r>
                      <a:endParaRPr lang="it-IT" dirty="0"/>
                    </a:p>
                  </a:txBody>
                  <a:tcPr/>
                </a:tc>
                <a:extLst>
                  <a:ext uri="{0D108BD9-81ED-4DB2-BD59-A6C34878D82A}">
                    <a16:rowId xmlns:a16="http://schemas.microsoft.com/office/drawing/2014/main" val="3299216334"/>
                  </a:ext>
                </a:extLst>
              </a:tr>
              <a:tr h="2370996">
                <a:tc>
                  <a:txBody>
                    <a:bodyPr/>
                    <a:lstStyle/>
                    <a:p>
                      <a:r>
                        <a:rPr lang="it-IT" dirty="0" err="1"/>
                        <a:t>Ik</a:t>
                      </a:r>
                      <a:r>
                        <a:rPr lang="it-IT" dirty="0"/>
                        <a:t> </a:t>
                      </a:r>
                      <a:r>
                        <a:rPr lang="it-IT" dirty="0" err="1"/>
                        <a:t>poetste</a:t>
                      </a:r>
                      <a:endParaRPr lang="it-IT" dirty="0"/>
                    </a:p>
                    <a:p>
                      <a:r>
                        <a:rPr lang="it-IT" dirty="0" err="1"/>
                        <a:t>Jij</a:t>
                      </a:r>
                      <a:r>
                        <a:rPr lang="it-IT" dirty="0"/>
                        <a:t>/je </a:t>
                      </a:r>
                      <a:r>
                        <a:rPr lang="it-IT" dirty="0" err="1"/>
                        <a:t>poetste</a:t>
                      </a:r>
                      <a:endParaRPr lang="it-IT" dirty="0"/>
                    </a:p>
                    <a:p>
                      <a:r>
                        <a:rPr lang="it-IT" dirty="0" err="1"/>
                        <a:t>Hij</a:t>
                      </a:r>
                      <a:r>
                        <a:rPr lang="it-IT" dirty="0"/>
                        <a:t>/</a:t>
                      </a:r>
                      <a:r>
                        <a:rPr lang="it-IT" dirty="0" err="1"/>
                        <a:t>zij</a:t>
                      </a:r>
                      <a:r>
                        <a:rPr lang="it-IT" dirty="0"/>
                        <a:t>/</a:t>
                      </a:r>
                      <a:r>
                        <a:rPr lang="it-IT" dirty="0" err="1"/>
                        <a:t>het</a:t>
                      </a:r>
                      <a:r>
                        <a:rPr lang="it-IT" dirty="0"/>
                        <a:t> </a:t>
                      </a:r>
                      <a:r>
                        <a:rPr lang="it-IT" dirty="0" err="1"/>
                        <a:t>poetste</a:t>
                      </a:r>
                      <a:endParaRPr lang="it-IT" dirty="0"/>
                    </a:p>
                    <a:p>
                      <a:r>
                        <a:rPr lang="it-IT" dirty="0" err="1"/>
                        <a:t>Wij</a:t>
                      </a:r>
                      <a:r>
                        <a:rPr lang="it-IT" dirty="0"/>
                        <a:t> </a:t>
                      </a:r>
                      <a:r>
                        <a:rPr lang="it-IT" dirty="0" err="1"/>
                        <a:t>poetsten</a:t>
                      </a:r>
                      <a:endParaRPr lang="it-IT" dirty="0"/>
                    </a:p>
                    <a:p>
                      <a:r>
                        <a:rPr lang="it-IT" dirty="0" err="1"/>
                        <a:t>Jullie</a:t>
                      </a:r>
                      <a:r>
                        <a:rPr lang="it-IT" dirty="0"/>
                        <a:t> </a:t>
                      </a:r>
                      <a:r>
                        <a:rPr lang="it-IT" dirty="0" err="1"/>
                        <a:t>poetsten</a:t>
                      </a:r>
                      <a:r>
                        <a:rPr lang="it-IT" dirty="0"/>
                        <a:t> </a:t>
                      </a:r>
                    </a:p>
                    <a:p>
                      <a:r>
                        <a:rPr lang="it-IT" dirty="0" err="1"/>
                        <a:t>Zij</a:t>
                      </a:r>
                      <a:r>
                        <a:rPr lang="it-IT" dirty="0"/>
                        <a:t> </a:t>
                      </a:r>
                      <a:r>
                        <a:rPr lang="it-IT" dirty="0" err="1"/>
                        <a:t>poetsten</a:t>
                      </a:r>
                      <a:endParaRPr lang="it-IT" dirty="0"/>
                    </a:p>
                  </a:txBody>
                  <a:tcPr/>
                </a:tc>
                <a:tc>
                  <a:txBody>
                    <a:bodyPr/>
                    <a:lstStyle/>
                    <a:p>
                      <a:r>
                        <a:rPr lang="nl-NL" sz="1800" kern="1200" dirty="0">
                          <a:solidFill>
                            <a:schemeClr val="dk1"/>
                          </a:solidFill>
                          <a:effectLst/>
                          <a:latin typeface="+mn-lt"/>
                          <a:ea typeface="+mn-ea"/>
                          <a:cs typeface="+mn-cs"/>
                        </a:rPr>
                        <a:t>Ik wachtte</a:t>
                      </a:r>
                      <a:endParaRPr lang="it-IT" sz="1800" kern="1200" dirty="0">
                        <a:solidFill>
                          <a:schemeClr val="dk1"/>
                        </a:solidFill>
                        <a:effectLst/>
                        <a:latin typeface="+mn-lt"/>
                        <a:ea typeface="+mn-ea"/>
                        <a:cs typeface="+mn-cs"/>
                      </a:endParaRPr>
                    </a:p>
                    <a:p>
                      <a:r>
                        <a:rPr lang="nl-NL" sz="1800" kern="1200" dirty="0">
                          <a:solidFill>
                            <a:schemeClr val="dk1"/>
                          </a:solidFill>
                          <a:effectLst/>
                          <a:latin typeface="+mn-lt"/>
                          <a:ea typeface="+mn-ea"/>
                          <a:cs typeface="+mn-cs"/>
                        </a:rPr>
                        <a:t>Jij/je wachtte</a:t>
                      </a:r>
                      <a:endParaRPr lang="it-IT" sz="1800" kern="1200" dirty="0">
                        <a:solidFill>
                          <a:schemeClr val="dk1"/>
                        </a:solidFill>
                        <a:effectLst/>
                        <a:latin typeface="+mn-lt"/>
                        <a:ea typeface="+mn-ea"/>
                        <a:cs typeface="+mn-cs"/>
                      </a:endParaRPr>
                    </a:p>
                    <a:p>
                      <a:r>
                        <a:rPr lang="nl-NL" sz="1800" kern="1200" dirty="0">
                          <a:solidFill>
                            <a:schemeClr val="dk1"/>
                          </a:solidFill>
                          <a:effectLst/>
                          <a:latin typeface="+mn-lt"/>
                          <a:ea typeface="+mn-ea"/>
                          <a:cs typeface="+mn-cs"/>
                        </a:rPr>
                        <a:t>Hij wachtte</a:t>
                      </a:r>
                      <a:endParaRPr lang="it-IT" sz="1800" kern="1200" dirty="0">
                        <a:solidFill>
                          <a:schemeClr val="dk1"/>
                        </a:solidFill>
                        <a:effectLst/>
                        <a:latin typeface="+mn-lt"/>
                        <a:ea typeface="+mn-ea"/>
                        <a:cs typeface="+mn-cs"/>
                      </a:endParaRPr>
                    </a:p>
                    <a:p>
                      <a:r>
                        <a:rPr lang="nl-NL" sz="1800" kern="1200" dirty="0">
                          <a:solidFill>
                            <a:schemeClr val="dk1"/>
                          </a:solidFill>
                          <a:effectLst/>
                          <a:latin typeface="+mn-lt"/>
                          <a:ea typeface="+mn-ea"/>
                          <a:cs typeface="+mn-cs"/>
                        </a:rPr>
                        <a:t>Wij wachtten</a:t>
                      </a:r>
                      <a:endParaRPr lang="it-IT" sz="1800" kern="1200" dirty="0">
                        <a:solidFill>
                          <a:schemeClr val="dk1"/>
                        </a:solidFill>
                        <a:effectLst/>
                        <a:latin typeface="+mn-lt"/>
                        <a:ea typeface="+mn-ea"/>
                        <a:cs typeface="+mn-cs"/>
                      </a:endParaRPr>
                    </a:p>
                    <a:p>
                      <a:r>
                        <a:rPr lang="nl-NL" sz="1800" kern="1200" dirty="0">
                          <a:solidFill>
                            <a:schemeClr val="dk1"/>
                          </a:solidFill>
                          <a:effectLst/>
                          <a:latin typeface="+mn-lt"/>
                          <a:ea typeface="+mn-ea"/>
                          <a:cs typeface="+mn-cs"/>
                        </a:rPr>
                        <a:t>Jullie wachtten</a:t>
                      </a:r>
                      <a:endParaRPr lang="it-IT" sz="1800" kern="1200" dirty="0">
                        <a:solidFill>
                          <a:schemeClr val="dk1"/>
                        </a:solidFill>
                        <a:effectLst/>
                        <a:latin typeface="+mn-lt"/>
                        <a:ea typeface="+mn-ea"/>
                        <a:cs typeface="+mn-cs"/>
                      </a:endParaRPr>
                    </a:p>
                    <a:p>
                      <a:r>
                        <a:rPr lang="nl-NL" sz="1800" kern="1200" dirty="0">
                          <a:solidFill>
                            <a:schemeClr val="dk1"/>
                          </a:solidFill>
                          <a:effectLst/>
                          <a:latin typeface="+mn-lt"/>
                          <a:ea typeface="+mn-ea"/>
                          <a:cs typeface="+mn-cs"/>
                        </a:rPr>
                        <a:t>Zij wachtten</a:t>
                      </a:r>
                      <a:endParaRPr lang="it-IT" sz="1800" kern="1200" dirty="0">
                        <a:solidFill>
                          <a:schemeClr val="dk1"/>
                        </a:solidFill>
                        <a:effectLst/>
                        <a:latin typeface="+mn-lt"/>
                        <a:ea typeface="+mn-ea"/>
                        <a:cs typeface="+mn-cs"/>
                      </a:endParaRPr>
                    </a:p>
                    <a:p>
                      <a:endParaRPr lang="it-IT" dirty="0"/>
                    </a:p>
                  </a:txBody>
                  <a:tcPr/>
                </a:tc>
                <a:tc>
                  <a:txBody>
                    <a:bodyPr/>
                    <a:lstStyle/>
                    <a:p>
                      <a:r>
                        <a:rPr lang="nl-NL" sz="1800" kern="1200" dirty="0">
                          <a:solidFill>
                            <a:schemeClr val="dk1"/>
                          </a:solidFill>
                          <a:effectLst/>
                          <a:latin typeface="+mn-lt"/>
                          <a:ea typeface="+mn-ea"/>
                          <a:cs typeface="+mn-cs"/>
                        </a:rPr>
                        <a:t>Ik zette</a:t>
                      </a:r>
                      <a:endParaRPr lang="it-IT" sz="1800" kern="1200" dirty="0">
                        <a:solidFill>
                          <a:schemeClr val="dk1"/>
                        </a:solidFill>
                        <a:effectLst/>
                        <a:latin typeface="+mn-lt"/>
                        <a:ea typeface="+mn-ea"/>
                        <a:cs typeface="+mn-cs"/>
                      </a:endParaRPr>
                    </a:p>
                    <a:p>
                      <a:r>
                        <a:rPr lang="nl-NL" sz="1800" kern="1200" dirty="0">
                          <a:solidFill>
                            <a:schemeClr val="dk1"/>
                          </a:solidFill>
                          <a:effectLst/>
                          <a:latin typeface="+mn-lt"/>
                          <a:ea typeface="+mn-ea"/>
                          <a:cs typeface="+mn-cs"/>
                        </a:rPr>
                        <a:t>Jij/je zette</a:t>
                      </a:r>
                      <a:endParaRPr lang="it-IT" sz="1800" kern="1200" dirty="0">
                        <a:solidFill>
                          <a:schemeClr val="dk1"/>
                        </a:solidFill>
                        <a:effectLst/>
                        <a:latin typeface="+mn-lt"/>
                        <a:ea typeface="+mn-ea"/>
                        <a:cs typeface="+mn-cs"/>
                      </a:endParaRPr>
                    </a:p>
                    <a:p>
                      <a:r>
                        <a:rPr lang="nl-NL" sz="1800" kern="1200" dirty="0">
                          <a:solidFill>
                            <a:schemeClr val="dk1"/>
                          </a:solidFill>
                          <a:effectLst/>
                          <a:latin typeface="+mn-lt"/>
                          <a:ea typeface="+mn-ea"/>
                          <a:cs typeface="+mn-cs"/>
                        </a:rPr>
                        <a:t>Hij zette</a:t>
                      </a:r>
                      <a:endParaRPr lang="it-IT" sz="1800" kern="1200" dirty="0">
                        <a:solidFill>
                          <a:schemeClr val="dk1"/>
                        </a:solidFill>
                        <a:effectLst/>
                        <a:latin typeface="+mn-lt"/>
                        <a:ea typeface="+mn-ea"/>
                        <a:cs typeface="+mn-cs"/>
                      </a:endParaRPr>
                    </a:p>
                    <a:p>
                      <a:r>
                        <a:rPr lang="nl-NL" sz="1800" kern="1200" dirty="0">
                          <a:solidFill>
                            <a:schemeClr val="dk1"/>
                          </a:solidFill>
                          <a:effectLst/>
                          <a:latin typeface="+mn-lt"/>
                          <a:ea typeface="+mn-ea"/>
                          <a:cs typeface="+mn-cs"/>
                        </a:rPr>
                        <a:t>Wij zetten</a:t>
                      </a:r>
                      <a:endParaRPr lang="it-IT" sz="1800" kern="1200" dirty="0">
                        <a:solidFill>
                          <a:schemeClr val="dk1"/>
                        </a:solidFill>
                        <a:effectLst/>
                        <a:latin typeface="+mn-lt"/>
                        <a:ea typeface="+mn-ea"/>
                        <a:cs typeface="+mn-cs"/>
                      </a:endParaRPr>
                    </a:p>
                    <a:p>
                      <a:r>
                        <a:rPr lang="nl-NL" sz="1800" kern="1200" dirty="0">
                          <a:solidFill>
                            <a:schemeClr val="dk1"/>
                          </a:solidFill>
                          <a:effectLst/>
                          <a:latin typeface="+mn-lt"/>
                          <a:ea typeface="+mn-ea"/>
                          <a:cs typeface="+mn-cs"/>
                        </a:rPr>
                        <a:t>Jullie zetten</a:t>
                      </a:r>
                      <a:endParaRPr lang="it-IT" sz="1800" kern="1200" dirty="0">
                        <a:solidFill>
                          <a:schemeClr val="dk1"/>
                        </a:solidFill>
                        <a:effectLst/>
                        <a:latin typeface="+mn-lt"/>
                        <a:ea typeface="+mn-ea"/>
                        <a:cs typeface="+mn-cs"/>
                      </a:endParaRPr>
                    </a:p>
                    <a:p>
                      <a:r>
                        <a:rPr lang="nl-NL" sz="1800" kern="1200" dirty="0">
                          <a:solidFill>
                            <a:schemeClr val="dk1"/>
                          </a:solidFill>
                          <a:effectLst/>
                          <a:latin typeface="+mn-lt"/>
                          <a:ea typeface="+mn-ea"/>
                          <a:cs typeface="+mn-cs"/>
                        </a:rPr>
                        <a:t>Zij zetten</a:t>
                      </a:r>
                      <a:endParaRPr lang="it-IT" sz="1800" kern="1200" dirty="0">
                        <a:solidFill>
                          <a:schemeClr val="dk1"/>
                        </a:solidFill>
                        <a:effectLst/>
                        <a:latin typeface="+mn-lt"/>
                        <a:ea typeface="+mn-ea"/>
                        <a:cs typeface="+mn-cs"/>
                      </a:endParaRPr>
                    </a:p>
                    <a:p>
                      <a:endParaRPr lang="it-IT" dirty="0"/>
                    </a:p>
                  </a:txBody>
                  <a:tcPr/>
                </a:tc>
                <a:tc>
                  <a:txBody>
                    <a:bodyPr/>
                    <a:lstStyle/>
                    <a:p>
                      <a:r>
                        <a:rPr lang="nl-NL" dirty="0"/>
                        <a:t>Ik pakte</a:t>
                      </a:r>
                    </a:p>
                    <a:p>
                      <a:r>
                        <a:rPr lang="nl-NL" dirty="0"/>
                        <a:t>Jij/je pakte</a:t>
                      </a:r>
                    </a:p>
                    <a:p>
                      <a:r>
                        <a:rPr lang="nl-NL" dirty="0"/>
                        <a:t>Hij pakte</a:t>
                      </a:r>
                    </a:p>
                    <a:p>
                      <a:r>
                        <a:rPr lang="nl-NL" dirty="0"/>
                        <a:t>Wij pakten</a:t>
                      </a:r>
                    </a:p>
                    <a:p>
                      <a:r>
                        <a:rPr lang="nl-NL" dirty="0"/>
                        <a:t>Jullie pakten</a:t>
                      </a:r>
                    </a:p>
                    <a:p>
                      <a:r>
                        <a:rPr lang="nl-NL" dirty="0"/>
                        <a:t>Zij pakten</a:t>
                      </a:r>
                    </a:p>
                    <a:p>
                      <a:endParaRPr lang="it-IT" dirty="0"/>
                    </a:p>
                  </a:txBody>
                  <a:tcPr/>
                </a:tc>
                <a:tc>
                  <a:txBody>
                    <a:bodyPr/>
                    <a:lstStyle/>
                    <a:p>
                      <a:r>
                        <a:rPr lang="it-IT" sz="1800" kern="1200" dirty="0">
                          <a:solidFill>
                            <a:schemeClr val="dk1"/>
                          </a:solidFill>
                          <a:effectLst/>
                          <a:latin typeface="+mn-lt"/>
                          <a:ea typeface="+mn-ea"/>
                          <a:cs typeface="+mn-cs"/>
                        </a:rPr>
                        <a:t>I</a:t>
                      </a:r>
                      <a:r>
                        <a:rPr lang="nl-NL" sz="1800" kern="1200" dirty="0">
                          <a:solidFill>
                            <a:schemeClr val="dk1"/>
                          </a:solidFill>
                          <a:effectLst/>
                          <a:latin typeface="+mn-lt"/>
                          <a:ea typeface="+mn-ea"/>
                          <a:cs typeface="+mn-cs"/>
                        </a:rPr>
                        <a:t>k klopte</a:t>
                      </a:r>
                      <a:endParaRPr lang="it-IT" sz="1800" kern="1200" dirty="0">
                        <a:solidFill>
                          <a:schemeClr val="dk1"/>
                        </a:solidFill>
                        <a:effectLst/>
                        <a:latin typeface="+mn-lt"/>
                        <a:ea typeface="+mn-ea"/>
                        <a:cs typeface="+mn-cs"/>
                      </a:endParaRPr>
                    </a:p>
                    <a:p>
                      <a:r>
                        <a:rPr lang="nl-NL" sz="1800" kern="1200" dirty="0">
                          <a:solidFill>
                            <a:schemeClr val="dk1"/>
                          </a:solidFill>
                          <a:effectLst/>
                          <a:latin typeface="+mn-lt"/>
                          <a:ea typeface="+mn-ea"/>
                          <a:cs typeface="+mn-cs"/>
                        </a:rPr>
                        <a:t>Jij/je klopte</a:t>
                      </a:r>
                      <a:endParaRPr lang="it-IT" sz="1800" kern="1200" dirty="0">
                        <a:solidFill>
                          <a:schemeClr val="dk1"/>
                        </a:solidFill>
                        <a:effectLst/>
                        <a:latin typeface="+mn-lt"/>
                        <a:ea typeface="+mn-ea"/>
                        <a:cs typeface="+mn-cs"/>
                      </a:endParaRPr>
                    </a:p>
                    <a:p>
                      <a:r>
                        <a:rPr lang="nl-NL" sz="1800" kern="1200" dirty="0">
                          <a:solidFill>
                            <a:schemeClr val="dk1"/>
                          </a:solidFill>
                          <a:effectLst/>
                          <a:latin typeface="+mn-lt"/>
                          <a:ea typeface="+mn-ea"/>
                          <a:cs typeface="+mn-cs"/>
                        </a:rPr>
                        <a:t>Hij klopte</a:t>
                      </a:r>
                      <a:endParaRPr lang="it-IT" sz="1800" kern="1200" dirty="0">
                        <a:solidFill>
                          <a:schemeClr val="dk1"/>
                        </a:solidFill>
                        <a:effectLst/>
                        <a:latin typeface="+mn-lt"/>
                        <a:ea typeface="+mn-ea"/>
                        <a:cs typeface="+mn-cs"/>
                      </a:endParaRPr>
                    </a:p>
                    <a:p>
                      <a:r>
                        <a:rPr lang="nl-NL" sz="1800" kern="1200" dirty="0">
                          <a:solidFill>
                            <a:schemeClr val="dk1"/>
                          </a:solidFill>
                          <a:effectLst/>
                          <a:latin typeface="+mn-lt"/>
                          <a:ea typeface="+mn-ea"/>
                          <a:cs typeface="+mn-cs"/>
                        </a:rPr>
                        <a:t>Wij klopten</a:t>
                      </a:r>
                      <a:endParaRPr lang="it-IT" sz="1800" kern="1200" dirty="0">
                        <a:solidFill>
                          <a:schemeClr val="dk1"/>
                        </a:solidFill>
                        <a:effectLst/>
                        <a:latin typeface="+mn-lt"/>
                        <a:ea typeface="+mn-ea"/>
                        <a:cs typeface="+mn-cs"/>
                      </a:endParaRPr>
                    </a:p>
                    <a:p>
                      <a:r>
                        <a:rPr lang="nl-NL" sz="1800" kern="1200" dirty="0">
                          <a:solidFill>
                            <a:schemeClr val="dk1"/>
                          </a:solidFill>
                          <a:effectLst/>
                          <a:latin typeface="+mn-lt"/>
                          <a:ea typeface="+mn-ea"/>
                          <a:cs typeface="+mn-cs"/>
                        </a:rPr>
                        <a:t>Jullie klopten</a:t>
                      </a:r>
                      <a:endParaRPr lang="it-IT" sz="1800" kern="1200" dirty="0">
                        <a:solidFill>
                          <a:schemeClr val="dk1"/>
                        </a:solidFill>
                        <a:effectLst/>
                        <a:latin typeface="+mn-lt"/>
                        <a:ea typeface="+mn-ea"/>
                        <a:cs typeface="+mn-cs"/>
                      </a:endParaRPr>
                    </a:p>
                    <a:p>
                      <a:r>
                        <a:rPr lang="nl-NL" sz="1800" kern="1200" dirty="0">
                          <a:solidFill>
                            <a:schemeClr val="dk1"/>
                          </a:solidFill>
                          <a:effectLst/>
                          <a:latin typeface="+mn-lt"/>
                          <a:ea typeface="+mn-ea"/>
                          <a:cs typeface="+mn-cs"/>
                        </a:rPr>
                        <a:t>Zij klopten</a:t>
                      </a:r>
                      <a:endParaRPr lang="it-IT" sz="1800" kern="1200" dirty="0">
                        <a:solidFill>
                          <a:schemeClr val="dk1"/>
                        </a:solidFill>
                        <a:effectLst/>
                        <a:latin typeface="+mn-lt"/>
                        <a:ea typeface="+mn-ea"/>
                        <a:cs typeface="+mn-cs"/>
                      </a:endParaRPr>
                    </a:p>
                    <a:p>
                      <a:endParaRPr lang="it-IT" dirty="0"/>
                    </a:p>
                  </a:txBody>
                  <a:tcPr/>
                </a:tc>
                <a:extLst>
                  <a:ext uri="{0D108BD9-81ED-4DB2-BD59-A6C34878D82A}">
                    <a16:rowId xmlns:a16="http://schemas.microsoft.com/office/drawing/2014/main" val="2912137888"/>
                  </a:ext>
                </a:extLst>
              </a:tr>
            </a:tbl>
          </a:graphicData>
        </a:graphic>
      </p:graphicFrame>
    </p:spTree>
    <p:extLst>
      <p:ext uri="{BB962C8B-B14F-4D97-AF65-F5344CB8AC3E}">
        <p14:creationId xmlns:p14="http://schemas.microsoft.com/office/powerpoint/2010/main" val="422629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4FCAEF-583B-2B73-1722-EF1AAE00E6C9}"/>
              </a:ext>
            </a:extLst>
          </p:cNvPr>
          <p:cNvSpPr>
            <a:spLocks noGrp="1"/>
          </p:cNvSpPr>
          <p:nvPr>
            <p:ph type="title"/>
          </p:nvPr>
        </p:nvSpPr>
        <p:spPr/>
        <p:txBody>
          <a:bodyPr/>
          <a:lstStyle/>
          <a:p>
            <a:pPr algn="ctr"/>
            <a:r>
              <a:rPr lang="it-IT" dirty="0" err="1"/>
              <a:t>Voorbeelden</a:t>
            </a:r>
            <a:r>
              <a:rPr lang="it-IT" dirty="0"/>
              <a:t> - de</a:t>
            </a:r>
          </a:p>
        </p:txBody>
      </p:sp>
      <p:graphicFrame>
        <p:nvGraphicFramePr>
          <p:cNvPr id="4" name="Tabella 4">
            <a:extLst>
              <a:ext uri="{FF2B5EF4-FFF2-40B4-BE49-F238E27FC236}">
                <a16:creationId xmlns:a16="http://schemas.microsoft.com/office/drawing/2014/main" id="{E610EC91-3855-84A9-8873-F4EE0BAC57CE}"/>
              </a:ext>
            </a:extLst>
          </p:cNvPr>
          <p:cNvGraphicFramePr>
            <a:graphicFrameLocks noGrp="1"/>
          </p:cNvGraphicFramePr>
          <p:nvPr>
            <p:extLst>
              <p:ext uri="{D42A27DB-BD31-4B8C-83A1-F6EECF244321}">
                <p14:modId xmlns:p14="http://schemas.microsoft.com/office/powerpoint/2010/main" val="711651372"/>
              </p:ext>
            </p:extLst>
          </p:nvPr>
        </p:nvGraphicFramePr>
        <p:xfrm>
          <a:off x="1198880" y="2324946"/>
          <a:ext cx="9306560" cy="3102102"/>
        </p:xfrm>
        <a:graphic>
          <a:graphicData uri="http://schemas.openxmlformats.org/drawingml/2006/table">
            <a:tbl>
              <a:tblPr firstRow="1" bandRow="1">
                <a:tableStyleId>{21E4AEA4-8DFA-4A89-87EB-49C32662AFE0}</a:tableStyleId>
              </a:tblPr>
              <a:tblGrid>
                <a:gridCol w="1861312">
                  <a:extLst>
                    <a:ext uri="{9D8B030D-6E8A-4147-A177-3AD203B41FA5}">
                      <a16:colId xmlns:a16="http://schemas.microsoft.com/office/drawing/2014/main" val="3574331104"/>
                    </a:ext>
                  </a:extLst>
                </a:gridCol>
                <a:gridCol w="2009648">
                  <a:extLst>
                    <a:ext uri="{9D8B030D-6E8A-4147-A177-3AD203B41FA5}">
                      <a16:colId xmlns:a16="http://schemas.microsoft.com/office/drawing/2014/main" val="2421377778"/>
                    </a:ext>
                  </a:extLst>
                </a:gridCol>
                <a:gridCol w="1712976">
                  <a:extLst>
                    <a:ext uri="{9D8B030D-6E8A-4147-A177-3AD203B41FA5}">
                      <a16:colId xmlns:a16="http://schemas.microsoft.com/office/drawing/2014/main" val="2804279312"/>
                    </a:ext>
                  </a:extLst>
                </a:gridCol>
                <a:gridCol w="1861312">
                  <a:extLst>
                    <a:ext uri="{9D8B030D-6E8A-4147-A177-3AD203B41FA5}">
                      <a16:colId xmlns:a16="http://schemas.microsoft.com/office/drawing/2014/main" val="3046098110"/>
                    </a:ext>
                  </a:extLst>
                </a:gridCol>
                <a:gridCol w="1861312">
                  <a:extLst>
                    <a:ext uri="{9D8B030D-6E8A-4147-A177-3AD203B41FA5}">
                      <a16:colId xmlns:a16="http://schemas.microsoft.com/office/drawing/2014/main" val="3205080948"/>
                    </a:ext>
                  </a:extLst>
                </a:gridCol>
              </a:tblGrid>
              <a:tr h="343418">
                <a:tc>
                  <a:txBody>
                    <a:bodyPr/>
                    <a:lstStyle/>
                    <a:p>
                      <a:r>
                        <a:rPr lang="it-IT" dirty="0" err="1"/>
                        <a:t>Remmen</a:t>
                      </a:r>
                      <a:endParaRPr lang="it-IT" dirty="0"/>
                    </a:p>
                  </a:txBody>
                  <a:tcPr/>
                </a:tc>
                <a:tc>
                  <a:txBody>
                    <a:bodyPr/>
                    <a:lstStyle/>
                    <a:p>
                      <a:r>
                        <a:rPr lang="it-IT" dirty="0"/>
                        <a:t>Leiden</a:t>
                      </a:r>
                    </a:p>
                  </a:txBody>
                  <a:tcPr/>
                </a:tc>
                <a:tc>
                  <a:txBody>
                    <a:bodyPr/>
                    <a:lstStyle/>
                    <a:p>
                      <a:r>
                        <a:rPr lang="it-IT" dirty="0" err="1"/>
                        <a:t>Lenen</a:t>
                      </a:r>
                      <a:endParaRPr lang="it-IT" dirty="0"/>
                    </a:p>
                  </a:txBody>
                  <a:tcPr/>
                </a:tc>
                <a:tc>
                  <a:txBody>
                    <a:bodyPr/>
                    <a:lstStyle/>
                    <a:p>
                      <a:r>
                        <a:rPr lang="it-IT" dirty="0"/>
                        <a:t>Laden</a:t>
                      </a:r>
                    </a:p>
                  </a:txBody>
                  <a:tcPr/>
                </a:tc>
                <a:tc>
                  <a:txBody>
                    <a:bodyPr/>
                    <a:lstStyle/>
                    <a:p>
                      <a:r>
                        <a:rPr lang="it-IT" dirty="0" err="1"/>
                        <a:t>Aaien</a:t>
                      </a:r>
                      <a:endParaRPr lang="it-IT" dirty="0"/>
                    </a:p>
                  </a:txBody>
                  <a:tcPr/>
                </a:tc>
                <a:extLst>
                  <a:ext uri="{0D108BD9-81ED-4DB2-BD59-A6C34878D82A}">
                    <a16:rowId xmlns:a16="http://schemas.microsoft.com/office/drawing/2014/main" val="3299216334"/>
                  </a:ext>
                </a:extLst>
              </a:tr>
              <a:tr h="2370996">
                <a:tc>
                  <a:txBody>
                    <a:bodyPr/>
                    <a:lstStyle/>
                    <a:p>
                      <a:r>
                        <a:rPr lang="nl-NL" dirty="0"/>
                        <a:t>Ik remde</a:t>
                      </a:r>
                    </a:p>
                    <a:p>
                      <a:r>
                        <a:rPr lang="nl-NL" dirty="0"/>
                        <a:t>Jij remde</a:t>
                      </a:r>
                    </a:p>
                    <a:p>
                      <a:r>
                        <a:rPr lang="nl-NL" dirty="0"/>
                        <a:t>Hij remde</a:t>
                      </a:r>
                    </a:p>
                    <a:p>
                      <a:r>
                        <a:rPr lang="nl-NL" dirty="0"/>
                        <a:t>Wij remden</a:t>
                      </a:r>
                    </a:p>
                    <a:p>
                      <a:r>
                        <a:rPr lang="nl-NL" dirty="0"/>
                        <a:t>Jullie remden</a:t>
                      </a:r>
                    </a:p>
                    <a:p>
                      <a:r>
                        <a:rPr lang="nl-NL" dirty="0"/>
                        <a:t>Zij remden</a:t>
                      </a:r>
                    </a:p>
                    <a:p>
                      <a:endParaRPr lang="it-IT" dirty="0"/>
                    </a:p>
                  </a:txBody>
                  <a:tcPr/>
                </a:tc>
                <a:tc>
                  <a:txBody>
                    <a:bodyPr/>
                    <a:lstStyle/>
                    <a:p>
                      <a:pPr marL="0" algn="l" defTabSz="914400" rtl="0" eaLnBrk="1" latinLnBrk="0" hangingPunct="1"/>
                      <a:r>
                        <a:rPr lang="nl-NL" sz="1800" kern="1200" dirty="0">
                          <a:solidFill>
                            <a:schemeClr val="dk1"/>
                          </a:solidFill>
                          <a:effectLst/>
                          <a:latin typeface="+mn-lt"/>
                          <a:ea typeface="+mn-ea"/>
                          <a:cs typeface="+mn-cs"/>
                        </a:rPr>
                        <a:t>Ik leidde</a:t>
                      </a:r>
                    </a:p>
                    <a:p>
                      <a:pPr marL="0" algn="l" defTabSz="914400" rtl="0" eaLnBrk="1" latinLnBrk="0" hangingPunct="1"/>
                      <a:r>
                        <a:rPr lang="nl-NL" sz="1800" kern="1200" dirty="0">
                          <a:solidFill>
                            <a:schemeClr val="dk1"/>
                          </a:solidFill>
                          <a:effectLst/>
                          <a:latin typeface="+mn-lt"/>
                          <a:ea typeface="+mn-ea"/>
                          <a:cs typeface="+mn-cs"/>
                        </a:rPr>
                        <a:t>Jij leidde</a:t>
                      </a:r>
                    </a:p>
                    <a:p>
                      <a:pPr marL="0" algn="l" defTabSz="914400" rtl="0" eaLnBrk="1" latinLnBrk="0" hangingPunct="1"/>
                      <a:r>
                        <a:rPr lang="nl-NL" sz="1800" kern="1200" dirty="0">
                          <a:solidFill>
                            <a:schemeClr val="dk1"/>
                          </a:solidFill>
                          <a:effectLst/>
                          <a:latin typeface="+mn-lt"/>
                          <a:ea typeface="+mn-ea"/>
                          <a:cs typeface="+mn-cs"/>
                        </a:rPr>
                        <a:t>Hij leidde</a:t>
                      </a:r>
                    </a:p>
                    <a:p>
                      <a:pPr marL="0" algn="l" defTabSz="914400" rtl="0" eaLnBrk="1" latinLnBrk="0" hangingPunct="1"/>
                      <a:r>
                        <a:rPr lang="nl-NL" sz="1800" kern="1200" dirty="0">
                          <a:solidFill>
                            <a:schemeClr val="dk1"/>
                          </a:solidFill>
                          <a:effectLst/>
                          <a:latin typeface="+mn-lt"/>
                          <a:ea typeface="+mn-ea"/>
                          <a:cs typeface="+mn-cs"/>
                        </a:rPr>
                        <a:t>Wij leidden</a:t>
                      </a:r>
                    </a:p>
                    <a:p>
                      <a:pPr marL="0" algn="l" defTabSz="914400" rtl="0" eaLnBrk="1" latinLnBrk="0" hangingPunct="1"/>
                      <a:r>
                        <a:rPr lang="nl-NL" sz="1800" kern="1200" dirty="0">
                          <a:solidFill>
                            <a:schemeClr val="dk1"/>
                          </a:solidFill>
                          <a:effectLst/>
                          <a:latin typeface="+mn-lt"/>
                          <a:ea typeface="+mn-ea"/>
                          <a:cs typeface="+mn-cs"/>
                        </a:rPr>
                        <a:t>Jullie leidden</a:t>
                      </a:r>
                    </a:p>
                    <a:p>
                      <a:pPr marL="0" algn="l" defTabSz="914400" rtl="0" eaLnBrk="1" latinLnBrk="0" hangingPunct="1"/>
                      <a:r>
                        <a:rPr lang="nl-NL" sz="1800" kern="1200" dirty="0">
                          <a:solidFill>
                            <a:schemeClr val="dk1"/>
                          </a:solidFill>
                          <a:effectLst/>
                          <a:latin typeface="+mn-lt"/>
                          <a:ea typeface="+mn-ea"/>
                          <a:cs typeface="+mn-cs"/>
                        </a:rPr>
                        <a:t>Zij leidden</a:t>
                      </a:r>
                    </a:p>
                    <a:p>
                      <a:endParaRPr lang="it-IT" dirty="0"/>
                    </a:p>
                  </a:txBody>
                  <a:tcPr/>
                </a:tc>
                <a:tc>
                  <a:txBody>
                    <a:bodyPr/>
                    <a:lstStyle/>
                    <a:p>
                      <a:r>
                        <a:rPr lang="nl-NL" sz="1800" kern="1200" dirty="0">
                          <a:solidFill>
                            <a:schemeClr val="dk1"/>
                          </a:solidFill>
                          <a:effectLst/>
                          <a:latin typeface="+mn-lt"/>
                          <a:ea typeface="+mn-ea"/>
                          <a:cs typeface="+mn-cs"/>
                        </a:rPr>
                        <a:t>Ik leende</a:t>
                      </a:r>
                      <a:endParaRPr lang="it-IT" sz="1800" kern="1200" dirty="0">
                        <a:solidFill>
                          <a:schemeClr val="dk1"/>
                        </a:solidFill>
                        <a:effectLst/>
                        <a:latin typeface="+mn-lt"/>
                        <a:ea typeface="+mn-ea"/>
                        <a:cs typeface="+mn-cs"/>
                      </a:endParaRPr>
                    </a:p>
                    <a:p>
                      <a:r>
                        <a:rPr lang="nl-NL" sz="1800" kern="1200" dirty="0">
                          <a:solidFill>
                            <a:schemeClr val="dk1"/>
                          </a:solidFill>
                          <a:effectLst/>
                          <a:latin typeface="+mn-lt"/>
                          <a:ea typeface="+mn-ea"/>
                          <a:cs typeface="+mn-cs"/>
                        </a:rPr>
                        <a:t>Jij leende</a:t>
                      </a:r>
                      <a:endParaRPr lang="it-IT" sz="1800" kern="1200" dirty="0">
                        <a:solidFill>
                          <a:schemeClr val="dk1"/>
                        </a:solidFill>
                        <a:effectLst/>
                        <a:latin typeface="+mn-lt"/>
                        <a:ea typeface="+mn-ea"/>
                        <a:cs typeface="+mn-cs"/>
                      </a:endParaRPr>
                    </a:p>
                    <a:p>
                      <a:r>
                        <a:rPr lang="nl-NL" sz="1800" kern="1200" dirty="0">
                          <a:solidFill>
                            <a:schemeClr val="dk1"/>
                          </a:solidFill>
                          <a:effectLst/>
                          <a:latin typeface="+mn-lt"/>
                          <a:ea typeface="+mn-ea"/>
                          <a:cs typeface="+mn-cs"/>
                        </a:rPr>
                        <a:t>Hij leende</a:t>
                      </a:r>
                      <a:endParaRPr lang="it-IT" sz="1800" kern="1200" dirty="0">
                        <a:solidFill>
                          <a:schemeClr val="dk1"/>
                        </a:solidFill>
                        <a:effectLst/>
                        <a:latin typeface="+mn-lt"/>
                        <a:ea typeface="+mn-ea"/>
                        <a:cs typeface="+mn-cs"/>
                      </a:endParaRPr>
                    </a:p>
                    <a:p>
                      <a:r>
                        <a:rPr lang="nl-NL" sz="1800" kern="1200" dirty="0">
                          <a:solidFill>
                            <a:schemeClr val="dk1"/>
                          </a:solidFill>
                          <a:effectLst/>
                          <a:latin typeface="+mn-lt"/>
                          <a:ea typeface="+mn-ea"/>
                          <a:cs typeface="+mn-cs"/>
                        </a:rPr>
                        <a:t>Wij leenden</a:t>
                      </a:r>
                      <a:endParaRPr lang="it-IT" sz="1800" kern="1200" dirty="0">
                        <a:solidFill>
                          <a:schemeClr val="dk1"/>
                        </a:solidFill>
                        <a:effectLst/>
                        <a:latin typeface="+mn-lt"/>
                        <a:ea typeface="+mn-ea"/>
                        <a:cs typeface="+mn-cs"/>
                      </a:endParaRPr>
                    </a:p>
                    <a:p>
                      <a:r>
                        <a:rPr lang="nl-NL" sz="1800" kern="1200" dirty="0">
                          <a:solidFill>
                            <a:schemeClr val="dk1"/>
                          </a:solidFill>
                          <a:effectLst/>
                          <a:latin typeface="+mn-lt"/>
                          <a:ea typeface="+mn-ea"/>
                          <a:cs typeface="+mn-cs"/>
                        </a:rPr>
                        <a:t>Jullie leenden</a:t>
                      </a:r>
                      <a:endParaRPr lang="it-IT" sz="1800" kern="1200" dirty="0">
                        <a:solidFill>
                          <a:schemeClr val="dk1"/>
                        </a:solidFill>
                        <a:effectLst/>
                        <a:latin typeface="+mn-lt"/>
                        <a:ea typeface="+mn-ea"/>
                        <a:cs typeface="+mn-cs"/>
                      </a:endParaRPr>
                    </a:p>
                    <a:p>
                      <a:r>
                        <a:rPr lang="nl-NL" sz="1800" kern="1200" dirty="0">
                          <a:solidFill>
                            <a:schemeClr val="dk1"/>
                          </a:solidFill>
                          <a:effectLst/>
                          <a:latin typeface="+mn-lt"/>
                          <a:ea typeface="+mn-ea"/>
                          <a:cs typeface="+mn-cs"/>
                        </a:rPr>
                        <a:t>Zij leenden</a:t>
                      </a:r>
                      <a:endParaRPr lang="it-IT" sz="1800" kern="1200" dirty="0">
                        <a:solidFill>
                          <a:schemeClr val="dk1"/>
                        </a:solidFill>
                        <a:effectLst/>
                        <a:latin typeface="+mn-lt"/>
                        <a:ea typeface="+mn-ea"/>
                        <a:cs typeface="+mn-cs"/>
                      </a:endParaRPr>
                    </a:p>
                    <a:p>
                      <a:endParaRPr lang="it-IT" dirty="0"/>
                    </a:p>
                  </a:txBody>
                  <a:tcPr/>
                </a:tc>
                <a:tc>
                  <a:txBody>
                    <a:bodyPr/>
                    <a:lstStyle/>
                    <a:p>
                      <a:pPr>
                        <a:lnSpc>
                          <a:spcPct val="107000"/>
                        </a:lnSpc>
                        <a:spcAft>
                          <a:spcPts val="800"/>
                        </a:spcAft>
                      </a:pPr>
                      <a:r>
                        <a:rPr lang="nl-NL" sz="1800" dirty="0">
                          <a:effectLst/>
                          <a:latin typeface="+mn-lt"/>
                          <a:ea typeface="Calibri" panose="020F0502020204030204" pitchFamily="34" charset="0"/>
                          <a:cs typeface="Times New Roman" panose="02020603050405020304" pitchFamily="18" charset="0"/>
                        </a:rPr>
                        <a:t>Ik laadde</a:t>
                      </a:r>
                      <a:endParaRPr lang="it-IT" sz="18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mn-lt"/>
                          <a:ea typeface="Calibri" panose="020F0502020204030204" pitchFamily="34" charset="0"/>
                          <a:cs typeface="Times New Roman" panose="02020603050405020304" pitchFamily="18" charset="0"/>
                        </a:rPr>
                        <a:t>Jij laadde</a:t>
                      </a:r>
                      <a:endParaRPr lang="it-IT" sz="18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mn-lt"/>
                          <a:ea typeface="Calibri" panose="020F0502020204030204" pitchFamily="34" charset="0"/>
                          <a:cs typeface="Times New Roman" panose="02020603050405020304" pitchFamily="18" charset="0"/>
                        </a:rPr>
                        <a:t>Hij laadde</a:t>
                      </a:r>
                      <a:endParaRPr lang="it-IT" sz="18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mn-lt"/>
                          <a:ea typeface="Calibri" panose="020F0502020204030204" pitchFamily="34" charset="0"/>
                          <a:cs typeface="Times New Roman" panose="02020603050405020304" pitchFamily="18" charset="0"/>
                        </a:rPr>
                        <a:t>Wij laadden</a:t>
                      </a:r>
                      <a:endParaRPr lang="it-IT" sz="18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mn-lt"/>
                          <a:ea typeface="Calibri" panose="020F0502020204030204" pitchFamily="34" charset="0"/>
                          <a:cs typeface="Times New Roman" panose="02020603050405020304" pitchFamily="18" charset="0"/>
                        </a:rPr>
                        <a:t>Jullie laadden</a:t>
                      </a:r>
                      <a:endParaRPr lang="it-IT" sz="18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mn-lt"/>
                          <a:ea typeface="Calibri" panose="020F0502020204030204" pitchFamily="34" charset="0"/>
                          <a:cs typeface="Times New Roman" panose="02020603050405020304" pitchFamily="18" charset="0"/>
                        </a:rPr>
                        <a:t>Zij laadden</a:t>
                      </a:r>
                      <a:endParaRPr lang="it-IT" sz="1800" dirty="0">
                        <a:effectLst/>
                        <a:latin typeface="+mn-lt"/>
                        <a:ea typeface="Calibri" panose="020F0502020204030204" pitchFamily="34" charset="0"/>
                        <a:cs typeface="Times New Roman" panose="02020603050405020304" pitchFamily="18" charset="0"/>
                      </a:endParaRPr>
                    </a:p>
                    <a:p>
                      <a:endParaRPr lang="it-IT" dirty="0"/>
                    </a:p>
                  </a:txBody>
                  <a:tcPr/>
                </a:tc>
                <a:tc>
                  <a:txBody>
                    <a:bodyPr/>
                    <a:lstStyle/>
                    <a:p>
                      <a:pPr>
                        <a:lnSpc>
                          <a:spcPct val="107000"/>
                        </a:lnSpc>
                        <a:spcAft>
                          <a:spcPts val="800"/>
                        </a:spcAft>
                      </a:pPr>
                      <a:r>
                        <a:rPr lang="nl-NL" sz="1800" dirty="0">
                          <a:effectLst/>
                          <a:latin typeface="+mn-lt"/>
                          <a:ea typeface="Calibri" panose="020F0502020204030204" pitchFamily="34" charset="0"/>
                          <a:cs typeface="Times New Roman" panose="02020603050405020304" pitchFamily="18" charset="0"/>
                        </a:rPr>
                        <a:t>Ik aaide</a:t>
                      </a:r>
                      <a:endParaRPr lang="it-IT" sz="18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mn-lt"/>
                          <a:ea typeface="Calibri" panose="020F0502020204030204" pitchFamily="34" charset="0"/>
                          <a:cs typeface="Times New Roman" panose="02020603050405020304" pitchFamily="18" charset="0"/>
                        </a:rPr>
                        <a:t>Jij aaide</a:t>
                      </a:r>
                      <a:endParaRPr lang="it-IT" sz="18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mn-lt"/>
                          <a:ea typeface="Calibri" panose="020F0502020204030204" pitchFamily="34" charset="0"/>
                          <a:cs typeface="Times New Roman" panose="02020603050405020304" pitchFamily="18" charset="0"/>
                        </a:rPr>
                        <a:t>Hij aaide</a:t>
                      </a:r>
                      <a:endParaRPr lang="it-IT" sz="18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mn-lt"/>
                          <a:ea typeface="Calibri" panose="020F0502020204030204" pitchFamily="34" charset="0"/>
                          <a:cs typeface="Times New Roman" panose="02020603050405020304" pitchFamily="18" charset="0"/>
                        </a:rPr>
                        <a:t>Wij aaiden</a:t>
                      </a:r>
                      <a:endParaRPr lang="it-IT" sz="18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mn-lt"/>
                          <a:ea typeface="Calibri" panose="020F0502020204030204" pitchFamily="34" charset="0"/>
                          <a:cs typeface="Times New Roman" panose="02020603050405020304" pitchFamily="18" charset="0"/>
                        </a:rPr>
                        <a:t>Jullie aaiden</a:t>
                      </a:r>
                      <a:endParaRPr lang="it-IT" sz="18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mn-lt"/>
                          <a:ea typeface="Calibri" panose="020F0502020204030204" pitchFamily="34" charset="0"/>
                          <a:cs typeface="Times New Roman" panose="02020603050405020304" pitchFamily="18" charset="0"/>
                        </a:rPr>
                        <a:t>Zij aaiden</a:t>
                      </a:r>
                      <a:endParaRPr lang="it-IT" sz="1800" dirty="0">
                        <a:effectLst/>
                        <a:latin typeface="+mn-lt"/>
                        <a:ea typeface="Calibri" panose="020F0502020204030204" pitchFamily="34" charset="0"/>
                        <a:cs typeface="Times New Roman" panose="02020603050405020304" pitchFamily="18" charset="0"/>
                      </a:endParaRPr>
                    </a:p>
                    <a:p>
                      <a:endParaRPr lang="it-IT" dirty="0"/>
                    </a:p>
                  </a:txBody>
                  <a:tcPr/>
                </a:tc>
                <a:extLst>
                  <a:ext uri="{0D108BD9-81ED-4DB2-BD59-A6C34878D82A}">
                    <a16:rowId xmlns:a16="http://schemas.microsoft.com/office/drawing/2014/main" val="2912137888"/>
                  </a:ext>
                </a:extLst>
              </a:tr>
            </a:tbl>
          </a:graphicData>
        </a:graphic>
      </p:graphicFrame>
    </p:spTree>
    <p:extLst>
      <p:ext uri="{BB962C8B-B14F-4D97-AF65-F5344CB8AC3E}">
        <p14:creationId xmlns:p14="http://schemas.microsoft.com/office/powerpoint/2010/main" val="266262978"/>
      </p:ext>
    </p:extLst>
  </p:cSld>
  <p:clrMapOvr>
    <a:masterClrMapping/>
  </p:clrMapOvr>
</p:sld>
</file>

<file path=ppt/theme/theme1.xml><?xml version="1.0" encoding="utf-8"?>
<a:theme xmlns:a="http://schemas.openxmlformats.org/drawingml/2006/main" name="DappledVTI">
  <a:themeElements>
    <a:clrScheme name="AnalogousFromRegularSeed_2SEEDS">
      <a:dk1>
        <a:srgbClr val="000000"/>
      </a:dk1>
      <a:lt1>
        <a:srgbClr val="FFFFFF"/>
      </a:lt1>
      <a:dk2>
        <a:srgbClr val="23323E"/>
      </a:dk2>
      <a:lt2>
        <a:srgbClr val="E8E3E2"/>
      </a:lt2>
      <a:accent1>
        <a:srgbClr val="3B94B1"/>
      </a:accent1>
      <a:accent2>
        <a:srgbClr val="46B4A1"/>
      </a:accent2>
      <a:accent3>
        <a:srgbClr val="4D74C3"/>
      </a:accent3>
      <a:accent4>
        <a:srgbClr val="B13B58"/>
      </a:accent4>
      <a:accent5>
        <a:srgbClr val="C3604D"/>
      </a:accent5>
      <a:accent6>
        <a:srgbClr val="B1803B"/>
      </a:accent6>
      <a:hlink>
        <a:srgbClr val="BF5F3F"/>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4B522DA40D1FE46821070D6A826E8BB" ma:contentTypeVersion="11" ma:contentTypeDescription="Creare un nuovo documento." ma:contentTypeScope="" ma:versionID="1b010d0d2948d2cfd8e976ff9099032f">
  <xsd:schema xmlns:xsd="http://www.w3.org/2001/XMLSchema" xmlns:xs="http://www.w3.org/2001/XMLSchema" xmlns:p="http://schemas.microsoft.com/office/2006/metadata/properties" xmlns:ns2="05777712-c4b6-4db0-953d-3e9b233d47a2" xmlns:ns3="f94e3090-ca49-4fe0-ade0-650442136966" targetNamespace="http://schemas.microsoft.com/office/2006/metadata/properties" ma:root="true" ma:fieldsID="f8c3f8f4f461f719ec98035e8d802ea5" ns2:_="" ns3:_="">
    <xsd:import namespace="05777712-c4b6-4db0-953d-3e9b233d47a2"/>
    <xsd:import namespace="f94e3090-ca49-4fe0-ade0-65044213696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777712-c4b6-4db0-953d-3e9b233d47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Tag immagine" ma:readOnly="false" ma:fieldId="{5cf76f15-5ced-4ddc-b409-7134ff3c332f}" ma:taxonomyMulti="true" ma:sspId="0364805e-22fd-4701-b436-1ee1bdeaa580"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4e3090-ca49-4fe0-ade0-65044213696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be25bf3-25fb-4af2-81a8-25d86363401e}" ma:internalName="TaxCatchAll" ma:showField="CatchAllData" ma:web="f94e3090-ca49-4fe0-ade0-6504421369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94e3090-ca49-4fe0-ade0-650442136966" xsi:nil="true"/>
    <lcf76f155ced4ddcb4097134ff3c332f xmlns="05777712-c4b6-4db0-953d-3e9b233d47a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91C524-1916-4B1F-B3FE-A00A39C74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777712-c4b6-4db0-953d-3e9b233d47a2"/>
    <ds:schemaRef ds:uri="f94e3090-ca49-4fe0-ade0-6504421369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91CF3E-96AC-444E-ACCD-5524CFF03F2D}">
  <ds:schemaRefs>
    <ds:schemaRef ds:uri="http://schemas.microsoft.com/office/2006/metadata/properties"/>
    <ds:schemaRef ds:uri="http://schemas.microsoft.com/office/infopath/2007/PartnerControls"/>
    <ds:schemaRef ds:uri="f94e3090-ca49-4fe0-ade0-650442136966"/>
    <ds:schemaRef ds:uri="05777712-c4b6-4db0-953d-3e9b233d47a2"/>
  </ds:schemaRefs>
</ds:datastoreItem>
</file>

<file path=customXml/itemProps3.xml><?xml version="1.0" encoding="utf-8"?>
<ds:datastoreItem xmlns:ds="http://schemas.openxmlformats.org/officeDocument/2006/customXml" ds:itemID="{BB97E658-6F67-4D98-AC04-BDB240B224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263</TotalTime>
  <Words>1975</Words>
  <Application>Microsoft Office PowerPoint</Application>
  <PresentationFormat>Widescreen</PresentationFormat>
  <Paragraphs>314</Paragraphs>
  <Slides>34</Slides>
  <Notes>2</Notes>
  <HiddenSlides>0</HiddenSlides>
  <MMClips>0</MMClips>
  <ScaleCrop>false</ScaleCrop>
  <HeadingPairs>
    <vt:vector size="4" baseType="variant">
      <vt:variant>
        <vt:lpstr>Tema</vt:lpstr>
      </vt:variant>
      <vt:variant>
        <vt:i4>1</vt:i4>
      </vt:variant>
      <vt:variant>
        <vt:lpstr>Titoli diapositive</vt:lpstr>
      </vt:variant>
      <vt:variant>
        <vt:i4>34</vt:i4>
      </vt:variant>
    </vt:vector>
  </HeadingPairs>
  <TitlesOfParts>
    <vt:vector size="35" baseType="lpstr">
      <vt:lpstr>DappledVTI</vt:lpstr>
      <vt:lpstr>Les 8  </vt:lpstr>
      <vt:lpstr>30 november, 11-13, lokaal G1</vt:lpstr>
      <vt:lpstr>Kaapstad</vt:lpstr>
      <vt:lpstr>Presentazione standard di PowerPoint</vt:lpstr>
      <vt:lpstr>Verleden tijd (verbi regolari) </vt:lpstr>
      <vt:lpstr>EZELSBRUGGETJE</vt:lpstr>
      <vt:lpstr>Attenzione ai verbi con le vocali lunghe</vt:lpstr>
      <vt:lpstr>Voorbeelden </vt:lpstr>
      <vt:lpstr>Voorbeelden - de</vt:lpstr>
      <vt:lpstr>UITKIJKEN! </vt:lpstr>
      <vt:lpstr>ONTHOU! </vt:lpstr>
      <vt:lpstr>Even oefenen</vt:lpstr>
      <vt:lpstr>Eten en drinken in nederland </vt:lpstr>
      <vt:lpstr>Beschrijf je dag (KLEINE GROEPJES) </vt:lpstr>
      <vt:lpstr>Presentazione standard di PowerPoint</vt:lpstr>
      <vt:lpstr>Vertaling </vt:lpstr>
      <vt:lpstr>Waarom lijkt het Afrikaans zo op het Nederlands?</vt:lpstr>
      <vt:lpstr>Verbi regolari. Il perfetto</vt:lpstr>
      <vt:lpstr>VOLTOOID DEELWOORD</vt:lpstr>
      <vt:lpstr>REGOLA 2 </vt:lpstr>
      <vt:lpstr>REGOLA 3 </vt:lpstr>
      <vt:lpstr>HEBBEN / ZIJN </vt:lpstr>
      <vt:lpstr>Presentazione standard di PowerPoint</vt:lpstr>
      <vt:lpstr>Verbi irregolari </vt:lpstr>
      <vt:lpstr>Presentazione standard di PowerPoint</vt:lpstr>
      <vt:lpstr>STERKE WERKWOORDEN</vt:lpstr>
      <vt:lpstr>UITKIJKEN!</vt:lpstr>
      <vt:lpstr>MODALE WERKWOORDEN</vt:lpstr>
      <vt:lpstr>Verbi irregolari</vt:lpstr>
      <vt:lpstr>Verbi irregolari</vt:lpstr>
      <vt:lpstr>Verbi di posizione</vt:lpstr>
      <vt:lpstr>Esempi </vt:lpstr>
      <vt:lpstr>Nuttige website </vt:lpstr>
      <vt:lpstr>Oefening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8  </dc:title>
  <dc:creator>GENTILE PAOLA</dc:creator>
  <cp:lastModifiedBy>GENTILE PAOLA</cp:lastModifiedBy>
  <cp:revision>103</cp:revision>
  <dcterms:created xsi:type="dcterms:W3CDTF">2022-11-21T16:58:49Z</dcterms:created>
  <dcterms:modified xsi:type="dcterms:W3CDTF">2023-11-21T17:09:14Z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0x01010004B522DA40D1FE46821070D6A826E8BB</vt:lpwstr>
  </property>
  <property fmtid="{D5CDD505-2E9C-101B-9397-08002B2CF9AE}" pid="3" name="MediaServiceImageTags">
    <vt:lpwstr/>
  </property>
</Properties>
</file>