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9" r:id="rId7"/>
    <p:sldId id="261" r:id="rId8"/>
    <p:sldId id="260" r:id="rId9"/>
    <p:sldId id="265" r:id="rId10"/>
    <p:sldId id="266" r:id="rId11"/>
    <p:sldId id="258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2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92320-10FD-4215-BD8F-D4C1D0A5A3D9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6C0C1-6B60-4B12-88E6-BE1A6F18E50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estierediscrivere.com/articolo/dueparol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c.cnr.it/dylanlab/apps/texttools/?tt_user=gues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aQHx48MM3Y&amp;ab_channel=EMERGENC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Tullio de Mauro, Emanuela Piemontese, Luca Sofri</a:t>
            </a:r>
            <a:br>
              <a:rPr lang="it-IT" dirty="0"/>
            </a:br>
            <a:r>
              <a:rPr lang="it-IT" dirty="0"/>
              <a:t> Linguaggio facile..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778D3A-6179-1960-B811-76DCC24A0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C095F-D4AA-5276-6D14-971B057BB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6000" u="sng" dirty="0">
                <a:solidFill>
                  <a:srgbClr val="1A0DAB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"</a:t>
            </a:r>
            <a:r>
              <a:rPr lang="it-IT" altLang="it-IT" sz="6000" u="sng" dirty="0" err="1">
                <a:solidFill>
                  <a:srgbClr val="1A0DAB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dueparole</a:t>
            </a:r>
            <a:r>
              <a:rPr lang="it-IT" altLang="it-IT" sz="6000" u="sng" dirty="0">
                <a:solidFill>
                  <a:srgbClr val="1A0DAB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" per i lettori dimenticati - </a:t>
            </a:r>
            <a:r>
              <a:rPr lang="it-IT" altLang="it-IT" sz="6000" u="sng" dirty="0" err="1">
                <a:solidFill>
                  <a:srgbClr val="1A0DAB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MdS</a:t>
            </a:r>
            <a:endParaRPr lang="it-IT" altLang="it-IT" sz="6000" u="sng" dirty="0">
              <a:solidFill>
                <a:srgbClr val="1A0DAB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lvl="0" indent="0" eaLnBrk="0" fontAlgn="ctr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u="sng" dirty="0">
                <a:solidFill>
                  <a:srgbClr val="1A0DAB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it-IT" altLang="it-IT" u="sng" dirty="0">
                <a:solidFill>
                  <a:srgbClr val="1A0D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7200" u="sng" dirty="0">
                <a:solidFill>
                  <a:srgbClr val="1A0DAB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     </a:t>
            </a:r>
            <a:endParaRPr lang="it-IT" altLang="it-IT" u="sng" dirty="0">
              <a:solidFill>
                <a:srgbClr val="1A0DAB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3600" u="sng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Il mestiere di scrivere</a:t>
            </a:r>
            <a:endParaRPr lang="it-IT" altLang="it-IT" u="sng" dirty="0">
              <a:solidFill>
                <a:srgbClr val="1A0DAB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u="sng" dirty="0">
                <a:solidFill>
                  <a:srgbClr val="4D5156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http://www.mestierediscrivere.com › articolo › </a:t>
            </a:r>
            <a:r>
              <a:rPr lang="it-IT" altLang="it-IT" u="sng" dirty="0" err="1">
                <a:solidFill>
                  <a:srgbClr val="4D5156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duepar</a:t>
            </a:r>
            <a:r>
              <a:rPr lang="it-IT" altLang="it-IT" u="sng" dirty="0">
                <a:solidFill>
                  <a:srgbClr val="4D5156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...</a:t>
            </a:r>
            <a:endParaRPr lang="it-IT" altLang="it-IT" sz="3600" dirty="0">
              <a:solidFill>
                <a:srgbClr val="2021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53BA2C2-0C6C-386C-0783-66CF560A2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44249"/>
            <a:ext cx="6721392" cy="2884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14264" rIns="0" bIns="190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1" i="0" u="none" strike="noStrike" cap="none" normalizeH="0" baseline="0" dirty="0" err="1">
                <a:ln>
                  <a:noFill/>
                </a:ln>
                <a:solidFill>
                  <a:srgbClr val="5F63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Dueparole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4D515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il mensile di facile lettura per i. ... Professoressa </a:t>
            </a: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rgbClr val="5F63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Piemontese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4D515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prima di tutto, chi sono i "lettori dimenticati"?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>
            <a:hlinkClick r:id="rId2"/>
            <a:extLst>
              <a:ext uri="{FF2B5EF4-FFF2-40B4-BE49-F238E27FC236}">
                <a16:creationId xmlns:a16="http://schemas.microsoft.com/office/drawing/2014/main" id="{199A9045-E0AC-25A7-1D71-EDCF92DA6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20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630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132" y="386127"/>
            <a:ext cx="6194728" cy="62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6084168" y="2132856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Usato da dizionari, testi per la scuola primaria, un mensile di facile lettura: due parole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802FBD-5D02-EF5A-DCDE-371942C0F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21C2FE-8A2F-F738-CFD8-4D257CDB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70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4B11D2-A3E7-E250-FBA8-981EB69D9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Vocabolario di base</a:t>
            </a:r>
          </a:p>
          <a:p>
            <a:r>
              <a:rPr lang="it-IT" dirty="0"/>
              <a:t>Semplificazione della comunicazione</a:t>
            </a:r>
          </a:p>
          <a:p>
            <a:r>
              <a:rPr lang="it-IT" dirty="0"/>
              <a:t>Come impariamo a scrivere testi semplici?</a:t>
            </a:r>
          </a:p>
          <a:p>
            <a:r>
              <a:rPr lang="it-IT" dirty="0"/>
              <a:t>Lab alla Sapienza. Ritardo mentale, neet</a:t>
            </a:r>
          </a:p>
          <a:p>
            <a:r>
              <a:rPr lang="it-IT" dirty="0"/>
              <a:t>Tecniche quantitative e qualitative</a:t>
            </a:r>
          </a:p>
        </p:txBody>
      </p:sp>
    </p:spTree>
    <p:extLst>
      <p:ext uri="{BB962C8B-B14F-4D97-AF65-F5344CB8AC3E}">
        <p14:creationId xmlns:p14="http://schemas.microsoft.com/office/powerpoint/2010/main" val="113230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68B2C7-D131-0836-1742-971D99DBB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Gulpease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C4DD96-2E1C-F94E-0760-890FE17BC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Gruppo Universitario Linguistico Pedagogico, in passato diretto da Tullio De Mauro, Indice </a:t>
            </a:r>
            <a:r>
              <a:rPr lang="it-IT" dirty="0" err="1"/>
              <a:t>Gulpease</a:t>
            </a:r>
            <a:r>
              <a:rPr lang="it-IT" dirty="0"/>
              <a:t> (G)1 :</a:t>
            </a:r>
          </a:p>
          <a:p>
            <a:r>
              <a:rPr lang="it-IT" dirty="0"/>
              <a:t>Testi con un indice inferiore a 80 sono difficili da leggere per chi ha la licenza elementare, inferiore a 60 sono complessi per chi ha la licenza media, inferiore a 40 sono difficili da leggere per chi ha un diploma di scuola secondaria di secondo grado</a:t>
            </a:r>
          </a:p>
        </p:txBody>
      </p:sp>
    </p:spTree>
    <p:extLst>
      <p:ext uri="{BB962C8B-B14F-4D97-AF65-F5344CB8AC3E}">
        <p14:creationId xmlns:p14="http://schemas.microsoft.com/office/powerpoint/2010/main" val="391746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692AC-C922-3B64-A86E-AAA90B582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5C45B4-395D-D8AD-1C3E-F30085507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https://www.ilc.cnr.it/dylanlab/apps/texttools/?tt_user=guest</a:t>
            </a:r>
            <a:endParaRPr lang="it-IT" dirty="0"/>
          </a:p>
          <a:p>
            <a:endParaRPr lang="it-IT" dirty="0"/>
          </a:p>
          <a:p>
            <a:r>
              <a:rPr lang="it-IT" dirty="0"/>
              <a:t>RE EA AD D--I IT T  Documentazione Demo online ILC-CNR </a:t>
            </a:r>
            <a:r>
              <a:rPr lang="it-IT" dirty="0" err="1"/>
              <a:t>ItaliaNLP</a:t>
            </a:r>
            <a:r>
              <a:rPr lang="it-IT" dirty="0"/>
              <a:t> Lab </a:t>
            </a:r>
          </a:p>
        </p:txBody>
      </p:sp>
    </p:spTree>
    <p:extLst>
      <p:ext uri="{BB962C8B-B14F-4D97-AF65-F5344CB8AC3E}">
        <p14:creationId xmlns:p14="http://schemas.microsoft.com/office/powerpoint/2010/main" val="39287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229600" cy="3834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" y="3789040"/>
            <a:ext cx="916305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VdB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Le prime 2000 parole di maggior uso   costituivano ciò che anche nei dizionari di frequenza di altre lingue si chiama vocabolario fondamentale: i vocaboli di massimo uso che in tutte le lingue coprono circa il 90 per cento delle occorrenze di parole in testi e discorsi;</a:t>
            </a:r>
          </a:p>
          <a:p>
            <a:r>
              <a:rPr lang="it-IT" dirty="0"/>
              <a:t>le successive tremila  coprono  il 4 per cento delle occorrenze,</a:t>
            </a:r>
          </a:p>
          <a:p>
            <a:r>
              <a:rPr lang="it-IT" dirty="0"/>
              <a:t>Il vocabolario di alta disponibilità, infine, includeva circa 2.300 parole.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Dagli anni ‘70 differenze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Negli anni settanta l’indice di scolarità (numero medio di anni di scuola superati da ultraquattordicenni) era circa 5 (prossimo a quello dei paesi meno sviluppati), oggi è più di 12 (simile a quello dei paesi più sviluppati.</a:t>
            </a:r>
          </a:p>
          <a:p>
            <a:endParaRPr lang="it-IT" dirty="0"/>
          </a:p>
          <a:p>
            <a:r>
              <a:rPr lang="it-IT" dirty="0"/>
              <a:t>Gli ultraquattordicenni con licenza media </a:t>
            </a:r>
            <a:r>
              <a:rPr lang="it-IT" sz="4500" dirty="0"/>
              <a:t>erano</a:t>
            </a:r>
            <a:r>
              <a:rPr lang="it-IT" dirty="0"/>
              <a:t> il 23 per cento della popolazione, oggi sono il 64 per cento. </a:t>
            </a:r>
          </a:p>
          <a:p>
            <a:endParaRPr lang="it-IT" dirty="0"/>
          </a:p>
          <a:p>
            <a:r>
              <a:rPr lang="it-IT" dirty="0"/>
              <a:t>Più della metà della popolazione parlava e capiva soltanto un dialetto, oggi solo il 5 per cento;</a:t>
            </a:r>
          </a:p>
          <a:p>
            <a:r>
              <a:rPr lang="it-IT" dirty="0"/>
              <a:t> soltanto il 25 per cento della popolazione parlava sempre e solo italiano, (oggi  la metà)</a:t>
            </a:r>
          </a:p>
          <a:p>
            <a:r>
              <a:rPr lang="it-IT" dirty="0"/>
              <a:t>quelli che nel parlare alternavano italiano e dialetto erano poco più d’un quinto, oggi sono quasi metà della popolazione.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Quindi il vocabolario è cambiato, centinaia di parole sono entrate o uscite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La lista che qui si pubblica include </a:t>
            </a:r>
          </a:p>
          <a:p>
            <a:pPr lvl="0"/>
            <a:r>
              <a:rPr lang="it-IT" dirty="0"/>
              <a:t>le circa duemila parole fondamentali, stampate in neretto tondo,</a:t>
            </a:r>
          </a:p>
          <a:p>
            <a:pPr lvl="0"/>
            <a:r>
              <a:rPr lang="it-IT" dirty="0"/>
              <a:t>le circa tremila parole di alto uso stampate in tondo chiaro, </a:t>
            </a:r>
          </a:p>
          <a:p>
            <a:pPr lvl="0"/>
            <a:r>
              <a:rPr lang="it-IT" dirty="0"/>
              <a:t>e le parole di alta disponibilità stampate in corsivo chiaro. </a:t>
            </a:r>
            <a:endParaRPr lang="it-IT"/>
          </a:p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FA8588-BCD6-2088-4B21-B9C457464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i="0" dirty="0">
                <a:solidFill>
                  <a:srgbClr val="0F0F0F"/>
                </a:solidFill>
                <a:effectLst/>
                <a:latin typeface="YouTube Sans"/>
              </a:rPr>
              <a:t>L’importanza di raccontare le cose, bene | Il Post @ Festival di EMERGENCY | Sofri</a:t>
            </a:r>
            <a:br>
              <a:rPr lang="it-IT" b="1" i="0" dirty="0">
                <a:solidFill>
                  <a:srgbClr val="0F0F0F"/>
                </a:solidFill>
                <a:effectLst/>
                <a:latin typeface="YouTube Sans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B543AF-2175-17F0-7A0D-21BA4BD38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332037"/>
            <a:ext cx="8229600" cy="4525963"/>
          </a:xfrm>
        </p:spPr>
        <p:txBody>
          <a:bodyPr/>
          <a:lstStyle/>
          <a:p>
            <a:endParaRPr lang="it-IT" dirty="0"/>
          </a:p>
          <a:p>
            <a:r>
              <a:rPr lang="it-IT" dirty="0">
                <a:hlinkClick r:id="rId2"/>
              </a:rPr>
              <a:t>https://www.youtube.com/watch?v=aaQHx48MM3Y&amp;ab_channel=EMERGENCY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2094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503</Words>
  <Application>Microsoft Office PowerPoint</Application>
  <PresentationFormat>Presentazione su schermo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YouTube Sans</vt:lpstr>
      <vt:lpstr>Tema di Office</vt:lpstr>
      <vt:lpstr>Tullio de Mauro, Emanuela Piemontese, Luca Sofri  Linguaggio facile..</vt:lpstr>
      <vt:lpstr>Presentazione standard di PowerPoint</vt:lpstr>
      <vt:lpstr>Gulpease</vt:lpstr>
      <vt:lpstr>Presentazione standard di PowerPoint</vt:lpstr>
      <vt:lpstr>Presentazione standard di PowerPoint</vt:lpstr>
      <vt:lpstr>VdB</vt:lpstr>
      <vt:lpstr>Dagli anni ‘70 differenze</vt:lpstr>
      <vt:lpstr>Presentazione standard di PowerPoint</vt:lpstr>
      <vt:lpstr>L’importanza di raccontare le cose, bene | Il Post @ Festival di EMERGENCY | Sofri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gisella</dc:creator>
  <cp:lastModifiedBy>PAOLETTI GISELLA</cp:lastModifiedBy>
  <cp:revision>11</cp:revision>
  <dcterms:created xsi:type="dcterms:W3CDTF">2017-04-04T13:43:44Z</dcterms:created>
  <dcterms:modified xsi:type="dcterms:W3CDTF">2023-11-27T17:31:39Z</dcterms:modified>
</cp:coreProperties>
</file>