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73" r:id="rId3"/>
  </p:sldMasterIdLst>
  <p:notesMasterIdLst>
    <p:notesMasterId r:id="rId31"/>
  </p:notesMasterIdLst>
  <p:sldIdLst>
    <p:sldId id="257" r:id="rId4"/>
    <p:sldId id="291" r:id="rId5"/>
    <p:sldId id="347" r:id="rId6"/>
    <p:sldId id="348" r:id="rId7"/>
    <p:sldId id="737" r:id="rId8"/>
    <p:sldId id="351" r:id="rId9"/>
    <p:sldId id="261" r:id="rId10"/>
    <p:sldId id="352" r:id="rId11"/>
    <p:sldId id="353" r:id="rId12"/>
    <p:sldId id="268" r:id="rId13"/>
    <p:sldId id="354" r:id="rId14"/>
    <p:sldId id="266" r:id="rId15"/>
    <p:sldId id="345" r:id="rId16"/>
    <p:sldId id="355" r:id="rId17"/>
    <p:sldId id="275" r:id="rId18"/>
    <p:sldId id="357" r:id="rId19"/>
    <p:sldId id="356" r:id="rId20"/>
    <p:sldId id="283" r:id="rId21"/>
    <p:sldId id="358" r:id="rId22"/>
    <p:sldId id="346" r:id="rId23"/>
    <p:sldId id="361" r:id="rId24"/>
    <p:sldId id="362" r:id="rId25"/>
    <p:sldId id="359" r:id="rId26"/>
    <p:sldId id="350" r:id="rId27"/>
    <p:sldId id="349" r:id="rId28"/>
    <p:sldId id="297" r:id="rId29"/>
    <p:sldId id="360" r:id="rId30"/>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SimSun" panose="02010600030101010101" pitchFamily="2" charset="-122"/>
        <a:cs typeface="+mn-cs"/>
      </a:defRPr>
    </a:lvl5pPr>
    <a:lvl6pPr marL="22860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6pPr>
    <a:lvl7pPr marL="27432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7pPr>
    <a:lvl8pPr marL="32004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8pPr>
    <a:lvl9pPr marL="3657600" algn="l" defTabSz="914400" rtl="0" eaLnBrk="1" latinLnBrk="0" hangingPunct="1">
      <a:defRPr sz="2400" kern="1200">
        <a:solidFill>
          <a:schemeClr val="bg1"/>
        </a:solidFill>
        <a:latin typeface="Times New Roman" panose="02020603050405020304" pitchFamily="18"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2"/>
    <p:restoredTop sz="96197"/>
  </p:normalViewPr>
  <p:slideViewPr>
    <p:cSldViewPr>
      <p:cViewPr>
        <p:scale>
          <a:sx n="100" d="100"/>
          <a:sy n="100" d="100"/>
        </p:scale>
        <p:origin x="864" y="68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E605879A-7FD7-3C64-0BE3-241358EEADD1}"/>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Rectangle 2">
            <a:extLst>
              <a:ext uri="{FF2B5EF4-FFF2-40B4-BE49-F238E27FC236}">
                <a16:creationId xmlns:a16="http://schemas.microsoft.com/office/drawing/2014/main" id="{7EE52078-1747-2483-DBAB-CB5A0D731B17}"/>
              </a:ext>
            </a:extLst>
          </p:cNvPr>
          <p:cNvSpPr>
            <a:spLocks noGrp="1" noChangeArrowheads="1"/>
          </p:cNvSpPr>
          <p:nvPr>
            <p:ph type="hdr"/>
          </p:nvPr>
        </p:nvSpPr>
        <p:spPr bwMode="auto">
          <a:xfrm>
            <a:off x="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endParaRPr lang="it-IT" altLang="it-IT"/>
          </a:p>
        </p:txBody>
      </p:sp>
      <p:sp>
        <p:nvSpPr>
          <p:cNvPr id="2051" name="Rectangle 3">
            <a:extLst>
              <a:ext uri="{FF2B5EF4-FFF2-40B4-BE49-F238E27FC236}">
                <a16:creationId xmlns:a16="http://schemas.microsoft.com/office/drawing/2014/main" id="{76F52A00-033E-503A-E982-1E41EBE79EC5}"/>
              </a:ext>
            </a:extLst>
          </p:cNvPr>
          <p:cNvSpPr>
            <a:spLocks noGrp="1" noChangeArrowheads="1"/>
          </p:cNvSpPr>
          <p:nvPr>
            <p:ph type="dt"/>
          </p:nvPr>
        </p:nvSpPr>
        <p:spPr bwMode="auto">
          <a:xfrm>
            <a:off x="3886200" y="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endParaRPr lang="it-IT" altLang="it-IT"/>
          </a:p>
        </p:txBody>
      </p:sp>
      <p:sp>
        <p:nvSpPr>
          <p:cNvPr id="2052" name="Rectangle 4">
            <a:extLst>
              <a:ext uri="{FF2B5EF4-FFF2-40B4-BE49-F238E27FC236}">
                <a16:creationId xmlns:a16="http://schemas.microsoft.com/office/drawing/2014/main" id="{DAD09264-4049-ADF1-C88F-75509D250F20}"/>
              </a:ext>
            </a:extLst>
          </p:cNvPr>
          <p:cNvSpPr>
            <a:spLocks noGrp="1" noRot="1" noChangeAspect="1" noChangeArrowheads="1"/>
          </p:cNvSpPr>
          <p:nvPr>
            <p:ph type="sldImg"/>
          </p:nvPr>
        </p:nvSpPr>
        <p:spPr bwMode="auto">
          <a:xfrm>
            <a:off x="1143000" y="685800"/>
            <a:ext cx="4570413" cy="342741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a:extLst>
              <a:ext uri="{FF2B5EF4-FFF2-40B4-BE49-F238E27FC236}">
                <a16:creationId xmlns:a16="http://schemas.microsoft.com/office/drawing/2014/main" id="{15F72A50-8A16-FD74-FAE8-C5018D99862C}"/>
              </a:ext>
            </a:extLst>
          </p:cNvPr>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4" name="Rectangle 6">
            <a:extLst>
              <a:ext uri="{FF2B5EF4-FFF2-40B4-BE49-F238E27FC236}">
                <a16:creationId xmlns:a16="http://schemas.microsoft.com/office/drawing/2014/main" id="{E9669EB6-CAB8-8C18-75E6-6D9DDE7CB3A1}"/>
              </a:ext>
            </a:extLst>
          </p:cNvPr>
          <p:cNvSpPr>
            <a:spLocks noGrp="1" noChangeArrowheads="1"/>
          </p:cNvSpPr>
          <p:nvPr>
            <p:ph type="ftr"/>
          </p:nvPr>
        </p:nvSpPr>
        <p:spPr bwMode="auto">
          <a:xfrm>
            <a:off x="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endParaRPr lang="it-IT" altLang="it-IT"/>
          </a:p>
        </p:txBody>
      </p:sp>
      <p:sp>
        <p:nvSpPr>
          <p:cNvPr id="2055" name="Rectangle 7">
            <a:extLst>
              <a:ext uri="{FF2B5EF4-FFF2-40B4-BE49-F238E27FC236}">
                <a16:creationId xmlns:a16="http://schemas.microsoft.com/office/drawing/2014/main" id="{1E4E9529-19FC-E1A5-7CAB-1931453834E4}"/>
              </a:ext>
            </a:extLst>
          </p:cNvPr>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fld id="{00ECC71A-FE41-114C-B34E-20DE2485EEE3}"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F24C11-9A63-0713-CBD6-1871F203ED9C}"/>
              </a:ext>
            </a:extLst>
          </p:cNvPr>
          <p:cNvSpPr>
            <a:spLocks noGrp="1" noChangeArrowheads="1"/>
          </p:cNvSpPr>
          <p:nvPr>
            <p:ph type="sldNum"/>
          </p:nvPr>
        </p:nvSpPr>
        <p:spPr>
          <a:ln/>
        </p:spPr>
        <p:txBody>
          <a:bodyPr/>
          <a:lstStyle/>
          <a:p>
            <a:fld id="{07C511C3-5866-0945-88B2-EF7CE9023636}" type="slidenum">
              <a:rPr lang="it-IT" altLang="it-IT"/>
              <a:pPr/>
              <a:t>1</a:t>
            </a:fld>
            <a:endParaRPr lang="it-IT" altLang="it-IT"/>
          </a:p>
        </p:txBody>
      </p:sp>
      <p:sp>
        <p:nvSpPr>
          <p:cNvPr id="39937" name="Text Box 1">
            <a:extLst>
              <a:ext uri="{FF2B5EF4-FFF2-40B4-BE49-F238E27FC236}">
                <a16:creationId xmlns:a16="http://schemas.microsoft.com/office/drawing/2014/main" id="{6D373B26-662E-D0BB-DFE4-A7E9A90C21AC}"/>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Text Box 2">
            <a:extLst>
              <a:ext uri="{FF2B5EF4-FFF2-40B4-BE49-F238E27FC236}">
                <a16:creationId xmlns:a16="http://schemas.microsoft.com/office/drawing/2014/main" id="{8E791097-2252-F93E-D693-2E1B6243081E}"/>
              </a:ext>
            </a:extLst>
          </p:cNvPr>
          <p:cNvSpPr txBox="1">
            <a:spLocks noGrp="1" noChangeArrowheads="1"/>
          </p:cNvSpPr>
          <p:nvPr>
            <p:ph type="body" idx="1"/>
          </p:nvPr>
        </p:nvSpPr>
        <p:spPr bwMode="auto">
          <a:xfrm>
            <a:off x="914400" y="4343400"/>
            <a:ext cx="5029200" cy="4124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FC7CF1D8-BC8E-4237-81C9-FF5C1CFEFA40}" type="slidenum">
              <a:rPr lang="it-IT" altLang="it-IT"/>
              <a:pPr/>
              <a:t>13</a:t>
            </a:fld>
            <a:endParaRPr lang="it-IT" altLang="it-IT"/>
          </a:p>
        </p:txBody>
      </p:sp>
      <p:sp>
        <p:nvSpPr>
          <p:cNvPr id="1013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914400" y="4324350"/>
            <a:ext cx="5029200" cy="41624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29159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6B88FF0-2F5B-4E63-A651-51056E14F808}" type="slidenum">
              <a:rPr lang="it-IT" altLang="it-IT"/>
              <a:pPr/>
              <a:t>14</a:t>
            </a:fld>
            <a:endParaRPr lang="it-IT" altLang="it-IT"/>
          </a:p>
        </p:txBody>
      </p:sp>
      <p:sp>
        <p:nvSpPr>
          <p:cNvPr id="1085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6F3273F-4A38-B2AB-596F-1A0D1F38A685}"/>
              </a:ext>
            </a:extLst>
          </p:cNvPr>
          <p:cNvSpPr>
            <a:spLocks noGrp="1" noChangeArrowheads="1"/>
          </p:cNvSpPr>
          <p:nvPr>
            <p:ph type="sldNum"/>
          </p:nvPr>
        </p:nvSpPr>
        <p:spPr>
          <a:ln/>
        </p:spPr>
        <p:txBody>
          <a:bodyPr/>
          <a:lstStyle/>
          <a:p>
            <a:fld id="{08F51905-4A14-B24C-B390-B39EC7CEDAE1}" type="slidenum">
              <a:rPr lang="it-IT" altLang="it-IT"/>
              <a:pPr/>
              <a:t>15</a:t>
            </a:fld>
            <a:endParaRPr lang="it-IT" altLang="it-IT"/>
          </a:p>
        </p:txBody>
      </p:sp>
      <p:sp>
        <p:nvSpPr>
          <p:cNvPr id="58369" name="Text Box 1">
            <a:extLst>
              <a:ext uri="{FF2B5EF4-FFF2-40B4-BE49-F238E27FC236}">
                <a16:creationId xmlns:a16="http://schemas.microsoft.com/office/drawing/2014/main" id="{1B4C0EE4-6551-6E48-D4C0-5DA9973B6BD9}"/>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Text Box 2">
            <a:extLst>
              <a:ext uri="{FF2B5EF4-FFF2-40B4-BE49-F238E27FC236}">
                <a16:creationId xmlns:a16="http://schemas.microsoft.com/office/drawing/2014/main" id="{17BC6AF1-EE6B-C980-0872-CCE1415B9283}"/>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40948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91C4E75-47D2-4090-BC7B-13C1042F4D8F}" type="slidenum">
              <a:rPr lang="it-IT" altLang="it-IT"/>
              <a:pPr/>
              <a:t>16</a:t>
            </a:fld>
            <a:endParaRPr lang="it-IT" altLang="it-IT"/>
          </a:p>
        </p:txBody>
      </p:sp>
      <p:sp>
        <p:nvSpPr>
          <p:cNvPr id="1105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914400" y="4324350"/>
            <a:ext cx="5029200" cy="41624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E43C6B3-3295-4B51-AE97-04E08C0F49BC}" type="slidenum">
              <a:rPr lang="it-IT" altLang="it-IT"/>
              <a:pPr/>
              <a:t>17</a:t>
            </a:fld>
            <a:endParaRPr lang="it-IT" altLang="it-IT"/>
          </a:p>
        </p:txBody>
      </p:sp>
      <p:sp>
        <p:nvSpPr>
          <p:cNvPr id="1116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729373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ED14EE-258B-77E7-2E6A-8946B63EA610}"/>
              </a:ext>
            </a:extLst>
          </p:cNvPr>
          <p:cNvSpPr>
            <a:spLocks noGrp="1" noChangeArrowheads="1"/>
          </p:cNvSpPr>
          <p:nvPr>
            <p:ph type="sldNum"/>
          </p:nvPr>
        </p:nvSpPr>
        <p:spPr>
          <a:ln/>
        </p:spPr>
        <p:txBody>
          <a:bodyPr/>
          <a:lstStyle/>
          <a:p>
            <a:fld id="{EC11350C-C9AD-7343-852C-44A8C67051A4}" type="slidenum">
              <a:rPr lang="it-IT" altLang="it-IT"/>
              <a:pPr/>
              <a:t>18</a:t>
            </a:fld>
            <a:endParaRPr lang="it-IT" altLang="it-IT"/>
          </a:p>
        </p:txBody>
      </p:sp>
      <p:sp>
        <p:nvSpPr>
          <p:cNvPr id="66561" name="Text Box 1">
            <a:extLst>
              <a:ext uri="{FF2B5EF4-FFF2-40B4-BE49-F238E27FC236}">
                <a16:creationId xmlns:a16="http://schemas.microsoft.com/office/drawing/2014/main" id="{F1240919-712F-C952-4F02-5D1639D86FD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Text Box 2">
            <a:extLst>
              <a:ext uri="{FF2B5EF4-FFF2-40B4-BE49-F238E27FC236}">
                <a16:creationId xmlns:a16="http://schemas.microsoft.com/office/drawing/2014/main" id="{A96E4298-4756-5813-8F1C-961CFFC48262}"/>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6054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C4C5E29-6E06-45B0-85D8-9FCB5AEA57B4}" type="slidenum">
              <a:rPr lang="it-IT" altLang="it-IT"/>
              <a:pPr/>
              <a:t>23</a:t>
            </a:fld>
            <a:endParaRPr lang="it-IT" altLang="it-IT"/>
          </a:p>
        </p:txBody>
      </p:sp>
      <p:sp>
        <p:nvSpPr>
          <p:cNvPr id="1126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E08F12D-ADE8-4DC3-89F6-2676CF0DD786}" type="slidenum">
              <a:rPr lang="it-IT" altLang="it-IT"/>
              <a:pPr/>
              <a:t>2</a:t>
            </a:fld>
            <a:endParaRPr lang="it-IT" altLang="it-IT"/>
          </a:p>
        </p:txBody>
      </p:sp>
      <p:sp>
        <p:nvSpPr>
          <p:cNvPr id="972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ECD2A697-CC13-484A-820A-E1F8E0A2E8D2}" type="slidenum">
              <a:rPr lang="it-IT" altLang="it-IT"/>
              <a:pPr/>
              <a:t>4</a:t>
            </a:fld>
            <a:endParaRPr lang="it-IT" altLang="it-IT"/>
          </a:p>
        </p:txBody>
      </p:sp>
      <p:sp>
        <p:nvSpPr>
          <p:cNvPr id="952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914400" y="4324350"/>
            <a:ext cx="5029200" cy="41624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BDF819C-74B2-4787-9E64-1CDCA2F8B0B1}" type="slidenum">
              <a:rPr lang="it-IT" altLang="it-IT"/>
              <a:pPr/>
              <a:t>7</a:t>
            </a:fld>
            <a:endParaRPr lang="it-IT" altLang="it-IT"/>
          </a:p>
        </p:txBody>
      </p:sp>
      <p:sp>
        <p:nvSpPr>
          <p:cNvPr id="993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914400" y="4324350"/>
            <a:ext cx="5029200" cy="41624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353103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9C0E70-9BF6-4CAD-A24E-D8872B0ECC73}" type="slidenum">
              <a:rPr lang="it-IT" altLang="it-IT"/>
              <a:pPr/>
              <a:t>8</a:t>
            </a:fld>
            <a:endParaRPr lang="it-IT" altLang="it-IT"/>
          </a:p>
        </p:txBody>
      </p:sp>
      <p:sp>
        <p:nvSpPr>
          <p:cNvPr id="1054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40684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3ED947BB-8718-4C5A-8B0A-69F6E52658CE}" type="slidenum">
              <a:rPr lang="it-IT" altLang="it-IT"/>
              <a:pPr/>
              <a:t>9</a:t>
            </a:fld>
            <a:endParaRPr lang="it-IT" altLang="it-IT"/>
          </a:p>
        </p:txBody>
      </p:sp>
      <p:sp>
        <p:nvSpPr>
          <p:cNvPr id="1024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914400" y="4324350"/>
            <a:ext cx="5029200" cy="41624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6733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2FAF98E-41E3-2C41-DF59-92819EC2AB80}"/>
              </a:ext>
            </a:extLst>
          </p:cNvPr>
          <p:cNvSpPr>
            <a:spLocks noGrp="1" noChangeArrowheads="1"/>
          </p:cNvSpPr>
          <p:nvPr>
            <p:ph type="sldNum"/>
          </p:nvPr>
        </p:nvSpPr>
        <p:spPr>
          <a:ln/>
        </p:spPr>
        <p:txBody>
          <a:bodyPr/>
          <a:lstStyle/>
          <a:p>
            <a:fld id="{434588FA-A490-BA41-BE8B-F53F418091F3}" type="slidenum">
              <a:rPr lang="it-IT" altLang="it-IT"/>
              <a:pPr/>
              <a:t>10</a:t>
            </a:fld>
            <a:endParaRPr lang="it-IT" altLang="it-IT"/>
          </a:p>
        </p:txBody>
      </p:sp>
      <p:sp>
        <p:nvSpPr>
          <p:cNvPr id="51201" name="Text Box 1">
            <a:extLst>
              <a:ext uri="{FF2B5EF4-FFF2-40B4-BE49-F238E27FC236}">
                <a16:creationId xmlns:a16="http://schemas.microsoft.com/office/drawing/2014/main" id="{F1E51085-F9BF-4041-AE17-B20FB96B6433}"/>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Text Box 2">
            <a:extLst>
              <a:ext uri="{FF2B5EF4-FFF2-40B4-BE49-F238E27FC236}">
                <a16:creationId xmlns:a16="http://schemas.microsoft.com/office/drawing/2014/main" id="{BE7CB227-2013-7F92-137A-9712A3A1F364}"/>
              </a:ext>
            </a:extLst>
          </p:cNvPr>
          <p:cNvSpPr txBox="1">
            <a:spLocks noGrp="1" noChangeArrowheads="1"/>
          </p:cNvSpPr>
          <p:nvPr>
            <p:ph type="body" idx="1"/>
          </p:nvPr>
        </p:nvSpPr>
        <p:spPr bwMode="auto">
          <a:xfrm>
            <a:off x="914400" y="4343400"/>
            <a:ext cx="5029200" cy="4124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294285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FF1D577-6680-4620-B41A-326FB63E9D79}" type="slidenum">
              <a:rPr lang="it-IT" altLang="it-IT"/>
              <a:pPr/>
              <a:t>11</a:t>
            </a:fld>
            <a:endParaRPr lang="it-IT" altLang="it-IT"/>
          </a:p>
        </p:txBody>
      </p:sp>
      <p:sp>
        <p:nvSpPr>
          <p:cNvPr id="1003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914400" y="4324350"/>
            <a:ext cx="5029200" cy="41624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927140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8FE2DF-FF9B-9E44-D7C7-8B32E1AF0A08}"/>
              </a:ext>
            </a:extLst>
          </p:cNvPr>
          <p:cNvSpPr>
            <a:spLocks noGrp="1" noChangeArrowheads="1"/>
          </p:cNvSpPr>
          <p:nvPr>
            <p:ph type="sldNum"/>
          </p:nvPr>
        </p:nvSpPr>
        <p:spPr>
          <a:ln/>
        </p:spPr>
        <p:txBody>
          <a:bodyPr/>
          <a:lstStyle/>
          <a:p>
            <a:fld id="{A53DCCA8-9A25-6E42-9B74-A9C1CD9B4605}" type="slidenum">
              <a:rPr lang="it-IT" altLang="it-IT"/>
              <a:pPr/>
              <a:t>12</a:t>
            </a:fld>
            <a:endParaRPr lang="it-IT" altLang="it-IT"/>
          </a:p>
        </p:txBody>
      </p:sp>
      <p:sp>
        <p:nvSpPr>
          <p:cNvPr id="49153" name="Text Box 1">
            <a:extLst>
              <a:ext uri="{FF2B5EF4-FFF2-40B4-BE49-F238E27FC236}">
                <a16:creationId xmlns:a16="http://schemas.microsoft.com/office/drawing/2014/main" id="{7888F46E-4AEE-646E-B89D-415DBF357702}"/>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Text Box 2">
            <a:extLst>
              <a:ext uri="{FF2B5EF4-FFF2-40B4-BE49-F238E27FC236}">
                <a16:creationId xmlns:a16="http://schemas.microsoft.com/office/drawing/2014/main" id="{E9D19761-8C9A-181E-6A0A-15C767E59D40}"/>
              </a:ext>
            </a:extLst>
          </p:cNvPr>
          <p:cNvSpPr txBox="1">
            <a:spLocks noGrp="1" noChangeArrowheads="1"/>
          </p:cNvSpPr>
          <p:nvPr>
            <p:ph type="body" idx="1"/>
          </p:nvPr>
        </p:nvSpPr>
        <p:spPr bwMode="auto">
          <a:xfrm>
            <a:off x="914400" y="4343400"/>
            <a:ext cx="5029200" cy="4124325"/>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381501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1E173E-EC6F-A092-6262-435A7A26366F}"/>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8976A4F-4CB0-8257-B886-71CA1E0910F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2E7BCAC-9E63-F88F-061A-88C231623CF1}"/>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6AD04A5B-91C2-B6E7-E4D8-87BFA51FBE34}"/>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4CB14A50-84B3-E46D-91BE-7CB306826BA7}"/>
              </a:ext>
            </a:extLst>
          </p:cNvPr>
          <p:cNvSpPr>
            <a:spLocks noGrp="1"/>
          </p:cNvSpPr>
          <p:nvPr>
            <p:ph type="sldNum" idx="12"/>
          </p:nvPr>
        </p:nvSpPr>
        <p:spPr/>
        <p:txBody>
          <a:bodyPr/>
          <a:lstStyle>
            <a:lvl1pPr>
              <a:defRPr/>
            </a:lvl1pPr>
          </a:lstStyle>
          <a:p>
            <a:fld id="{0F2F5975-4749-B94A-A226-3D9A21971807}" type="slidenum">
              <a:rPr lang="it-IT" altLang="it-IT"/>
              <a:pPr/>
              <a:t>‹N›</a:t>
            </a:fld>
            <a:endParaRPr lang="it-IT" altLang="it-IT"/>
          </a:p>
        </p:txBody>
      </p:sp>
    </p:spTree>
    <p:extLst>
      <p:ext uri="{BB962C8B-B14F-4D97-AF65-F5344CB8AC3E}">
        <p14:creationId xmlns:p14="http://schemas.microsoft.com/office/powerpoint/2010/main" val="347290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22301-F1B1-5EF5-112D-44635C7C1C19}"/>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D1ECF24-9677-25AA-814D-66B8F3F02BE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49AF9D-69EF-6A36-3671-9DE7FE69E221}"/>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6198C7C5-25D6-4EC3-9521-087333722B3E}"/>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A008ADD3-30A1-144C-81A7-830383007F7A}"/>
              </a:ext>
            </a:extLst>
          </p:cNvPr>
          <p:cNvSpPr>
            <a:spLocks noGrp="1"/>
          </p:cNvSpPr>
          <p:nvPr>
            <p:ph type="sldNum" idx="12"/>
          </p:nvPr>
        </p:nvSpPr>
        <p:spPr/>
        <p:txBody>
          <a:bodyPr/>
          <a:lstStyle>
            <a:lvl1pPr>
              <a:defRPr/>
            </a:lvl1pPr>
          </a:lstStyle>
          <a:p>
            <a:fld id="{E18E0B1A-7C6B-6246-8101-6213D3312702}" type="slidenum">
              <a:rPr lang="it-IT" altLang="it-IT"/>
              <a:pPr/>
              <a:t>‹N›</a:t>
            </a:fld>
            <a:endParaRPr lang="it-IT" altLang="it-IT"/>
          </a:p>
        </p:txBody>
      </p:sp>
    </p:spTree>
    <p:extLst>
      <p:ext uri="{BB962C8B-B14F-4D97-AF65-F5344CB8AC3E}">
        <p14:creationId xmlns:p14="http://schemas.microsoft.com/office/powerpoint/2010/main" val="50801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CEEB991-9F76-6BB9-DF60-869575B22133}"/>
              </a:ext>
            </a:extLst>
          </p:cNvPr>
          <p:cNvSpPr>
            <a:spLocks noGrp="1"/>
          </p:cNvSpPr>
          <p:nvPr>
            <p:ph type="title" orient="vert"/>
          </p:nvPr>
        </p:nvSpPr>
        <p:spPr>
          <a:xfrm>
            <a:off x="6515100" y="463550"/>
            <a:ext cx="1941513" cy="5751513"/>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504989D-6717-B621-745A-E43694F97E55}"/>
              </a:ext>
            </a:extLst>
          </p:cNvPr>
          <p:cNvSpPr>
            <a:spLocks noGrp="1"/>
          </p:cNvSpPr>
          <p:nvPr>
            <p:ph type="body" orient="vert" idx="1"/>
          </p:nvPr>
        </p:nvSpPr>
        <p:spPr>
          <a:xfrm>
            <a:off x="685800" y="463550"/>
            <a:ext cx="5676900" cy="575151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2BA1966-B3C6-6D8B-85FD-378CE04A5723}"/>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A7EC941C-32A9-5C86-1E0E-0A77ED2FB501}"/>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C65683B6-31DA-4102-133D-A1A961979102}"/>
              </a:ext>
            </a:extLst>
          </p:cNvPr>
          <p:cNvSpPr>
            <a:spLocks noGrp="1"/>
          </p:cNvSpPr>
          <p:nvPr>
            <p:ph type="sldNum" idx="12"/>
          </p:nvPr>
        </p:nvSpPr>
        <p:spPr/>
        <p:txBody>
          <a:bodyPr/>
          <a:lstStyle>
            <a:lvl1pPr>
              <a:defRPr/>
            </a:lvl1pPr>
          </a:lstStyle>
          <a:p>
            <a:fld id="{A1036854-900C-824E-93C3-C36EBE2737FA}" type="slidenum">
              <a:rPr lang="it-IT" altLang="it-IT"/>
              <a:pPr/>
              <a:t>‹N›</a:t>
            </a:fld>
            <a:endParaRPr lang="it-IT" altLang="it-IT"/>
          </a:p>
        </p:txBody>
      </p:sp>
    </p:spTree>
    <p:extLst>
      <p:ext uri="{BB962C8B-B14F-4D97-AF65-F5344CB8AC3E}">
        <p14:creationId xmlns:p14="http://schemas.microsoft.com/office/powerpoint/2010/main" val="280775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B2DDB1DA-117F-2749-B7F6-059FF4E744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55958E70-79FA-AD47-AD8B-84E071A8AE98}"/>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6D8BEF9C-51CF-A54C-9489-F5DE9463BCA5}" type="slidenum">
              <a:rPr lang="it-IT" altLang="it-IT" sz="800"/>
              <a:pPr algn="ctr"/>
              <a:t>‹N›</a:t>
            </a:fld>
            <a:endParaRPr lang="it-IT" altLang="it-IT" sz="1400"/>
          </a:p>
        </p:txBody>
      </p:sp>
    </p:spTree>
    <p:extLst>
      <p:ext uri="{BB962C8B-B14F-4D97-AF65-F5344CB8AC3E}">
        <p14:creationId xmlns:p14="http://schemas.microsoft.com/office/powerpoint/2010/main" val="251249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1_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457200" y="677881"/>
            <a:ext cx="8240713" cy="5394325"/>
          </a:xfrm>
        </p:spPr>
        <p:txBody>
          <a:body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3" name="Rectangle 3">
            <a:extLst>
              <a:ext uri="{FF2B5EF4-FFF2-40B4-BE49-F238E27FC236}">
                <a16:creationId xmlns:a16="http://schemas.microsoft.com/office/drawing/2014/main" id="{BF19BF54-45DF-4B8F-527F-3A16C64C8C0C}"/>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4">
            <a:extLst>
              <a:ext uri="{FF2B5EF4-FFF2-40B4-BE49-F238E27FC236}">
                <a16:creationId xmlns:a16="http://schemas.microsoft.com/office/drawing/2014/main" id="{DA44DC96-928D-C8C6-BEBC-FFB25D03EDF5}"/>
              </a:ext>
            </a:extLst>
          </p:cNvPr>
          <p:cNvSpPr>
            <a:spLocks noGrp="1" noChangeArrowheads="1"/>
          </p:cNvSpPr>
          <p:nvPr>
            <p:ph type="ftr" sz="quarter" idx="11"/>
          </p:nvPr>
        </p:nvSpPr>
        <p:spPr>
          <a:ln/>
        </p:spPr>
        <p:txBody>
          <a:bodyPr/>
          <a:lstStyle>
            <a:lvl1pPr>
              <a:defRPr/>
            </a:lvl1pPr>
          </a:lstStyle>
          <a:p>
            <a:pPr>
              <a:defRPr/>
            </a:pPr>
            <a:endParaRPr lang="it-IT"/>
          </a:p>
        </p:txBody>
      </p:sp>
    </p:spTree>
    <p:extLst>
      <p:ext uri="{BB962C8B-B14F-4D97-AF65-F5344CB8AC3E}">
        <p14:creationId xmlns:p14="http://schemas.microsoft.com/office/powerpoint/2010/main" val="3163768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421A4E-BED9-421D-86A0-C78B4B4CFA2B}"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2646740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21A4E-BED9-421D-86A0-C78B4B4CFA2B}"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394669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421A4E-BED9-421D-86A0-C78B4B4CFA2B}"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1621585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21A4E-BED9-421D-86A0-C78B4B4CFA2B}" type="datetimeFigureOut">
              <a:rPr lang="en-US" smtClean="0"/>
              <a:t>11/27/23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1113538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21A4E-BED9-421D-86A0-C78B4B4CFA2B}" type="datetimeFigureOut">
              <a:rPr lang="en-US" smtClean="0"/>
              <a:t>11/27/23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739331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21A4E-BED9-421D-86A0-C78B4B4CFA2B}" type="datetimeFigureOut">
              <a:rPr lang="en-US" smtClean="0"/>
              <a:t>11/27/23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339162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5A1C33-5CB8-1E8A-D0A2-6A1B69F3920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1C89014-5F6A-2D1F-2462-06CB9793523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70A9857-F2D7-337F-C643-0627012BDA23}"/>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80CA1720-58DA-C9BB-AF06-52F1D8C309C8}"/>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A926CF42-2933-600F-41A7-66B01BB2A98E}"/>
              </a:ext>
            </a:extLst>
          </p:cNvPr>
          <p:cNvSpPr>
            <a:spLocks noGrp="1"/>
          </p:cNvSpPr>
          <p:nvPr>
            <p:ph type="sldNum" idx="12"/>
          </p:nvPr>
        </p:nvSpPr>
        <p:spPr/>
        <p:txBody>
          <a:bodyPr/>
          <a:lstStyle>
            <a:lvl1pPr>
              <a:defRPr/>
            </a:lvl1pPr>
          </a:lstStyle>
          <a:p>
            <a:fld id="{05D746B1-4393-1649-9DEC-B4BEF965C5FF}" type="slidenum">
              <a:rPr lang="it-IT" altLang="it-IT"/>
              <a:pPr/>
              <a:t>‹N›</a:t>
            </a:fld>
            <a:endParaRPr lang="it-IT" altLang="it-IT"/>
          </a:p>
        </p:txBody>
      </p:sp>
    </p:spTree>
    <p:extLst>
      <p:ext uri="{BB962C8B-B14F-4D97-AF65-F5344CB8AC3E}">
        <p14:creationId xmlns:p14="http://schemas.microsoft.com/office/powerpoint/2010/main" val="3589486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1A4E-BED9-421D-86A0-C78B4B4CFA2B}" type="datetimeFigureOut">
              <a:rPr lang="en-US" smtClean="0"/>
              <a:t>11/27/23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2542553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21A4E-BED9-421D-86A0-C78B4B4CFA2B}" type="datetimeFigureOut">
              <a:rPr lang="en-US" smtClean="0"/>
              <a:t>11/27/23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3989929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421A4E-BED9-421D-86A0-C78B4B4CFA2B}" type="datetimeFigureOut">
              <a:rPr lang="en-US" smtClean="0"/>
              <a:t>11/27/23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8143082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21A4E-BED9-421D-86A0-C78B4B4CFA2B}"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1128230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21A4E-BED9-421D-86A0-C78B4B4CFA2B}" type="datetimeFigureOut">
              <a:rPr lang="en-US" smtClean="0"/>
              <a:t>11/27/23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1035B-00B9-42D1-968E-E3A050F65AB3}" type="slidenum">
              <a:rPr lang="en-US" smtClean="0"/>
              <a:t>‹N›</a:t>
            </a:fld>
            <a:endParaRPr lang="en-US"/>
          </a:p>
        </p:txBody>
      </p:sp>
    </p:spTree>
    <p:extLst>
      <p:ext uri="{BB962C8B-B14F-4D97-AF65-F5344CB8AC3E}">
        <p14:creationId xmlns:p14="http://schemas.microsoft.com/office/powerpoint/2010/main" val="1027234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Rectangle 206">
            <a:extLst>
              <a:ext uri="{FF2B5EF4-FFF2-40B4-BE49-F238E27FC236}">
                <a16:creationId xmlns:a16="http://schemas.microsoft.com/office/drawing/2014/main" id="{AE8C8BE5-ED0E-D6BD-96F4-79A75C50F69F}"/>
              </a:ext>
            </a:extLst>
          </p:cNvPr>
          <p:cNvSpPr>
            <a:spLocks noChangeArrowheads="1"/>
          </p:cNvSpPr>
          <p:nvPr userDrawn="1"/>
        </p:nvSpPr>
        <p:spPr bwMode="auto">
          <a:xfrm>
            <a:off x="563563" y="3182938"/>
            <a:ext cx="184150" cy="481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85000"/>
              </a:lnSpc>
              <a:spcBef>
                <a:spcPct val="20000"/>
              </a:spcBef>
              <a:defRPr/>
            </a:pPr>
            <a:endParaRPr lang="en-US" altLang="it-IT" sz="3000">
              <a:solidFill>
                <a:srgbClr val="FF0000"/>
              </a:solidFill>
            </a:endParaRPr>
          </a:p>
        </p:txBody>
      </p:sp>
      <p:sp>
        <p:nvSpPr>
          <p:cNvPr id="3" name="Rectangle 3">
            <a:extLst>
              <a:ext uri="{FF2B5EF4-FFF2-40B4-BE49-F238E27FC236}">
                <a16:creationId xmlns:a16="http://schemas.microsoft.com/office/drawing/2014/main" id="{4A14C06A-5F23-F571-6545-91E66CDB8134}"/>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dirty="0">
                <a:latin typeface="Arial" charset="0"/>
                <a:ea typeface="ＭＳ Ｐゴシック" charset="-128"/>
              </a:rPr>
              <a:t> </a:t>
            </a:r>
          </a:p>
        </p:txBody>
      </p:sp>
      <p:pic>
        <p:nvPicPr>
          <p:cNvPr id="4" name="Picture 9" descr="LOGO">
            <a:extLst>
              <a:ext uri="{FF2B5EF4-FFF2-40B4-BE49-F238E27FC236}">
                <a16:creationId xmlns:a16="http://schemas.microsoft.com/office/drawing/2014/main" id="{C924ECFC-2FAB-5199-D623-1DEC9B4C10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5"/>
          <p:cNvSpPr>
            <a:spLocks noGrp="1" noChangeArrowheads="1"/>
          </p:cNvSpPr>
          <p:nvPr>
            <p:ph type="ctrTitle"/>
          </p:nvPr>
        </p:nvSpPr>
        <p:spPr>
          <a:xfrm>
            <a:off x="914400" y="838200"/>
            <a:ext cx="7772400" cy="457200"/>
          </a:xfrm>
          <a:prstGeom prst="rect">
            <a:avLst/>
          </a:prstGeom>
        </p:spPr>
        <p:txBody>
          <a:bodyPr anchor="t"/>
          <a:lstStyle>
            <a:lvl1pPr>
              <a:defRPr sz="4100">
                <a:solidFill>
                  <a:srgbClr val="808080"/>
                </a:solidFill>
              </a:defRPr>
            </a:lvl1pPr>
          </a:lstStyle>
          <a:p>
            <a:pPr lvl="0"/>
            <a:r>
              <a:rPr lang="it-IT" noProof="0"/>
              <a:t>Fare clic per modificare stile</a:t>
            </a:r>
          </a:p>
        </p:txBody>
      </p:sp>
      <p:sp>
        <p:nvSpPr>
          <p:cNvPr id="7174" name="Rectangle 6"/>
          <p:cNvSpPr>
            <a:spLocks noGrp="1" noChangeArrowheads="1"/>
          </p:cNvSpPr>
          <p:nvPr>
            <p:ph type="subTitle" idx="1"/>
          </p:nvPr>
        </p:nvSpPr>
        <p:spPr>
          <a:xfrm>
            <a:off x="914400" y="1752600"/>
            <a:ext cx="7772400" cy="2057400"/>
          </a:xfrm>
          <a:prstGeom prst="rect">
            <a:avLst/>
          </a:prstGeom>
        </p:spPr>
        <p:txBody>
          <a:bodyPr/>
          <a:lstStyle>
            <a:lvl1pPr>
              <a:lnSpc>
                <a:spcPct val="90000"/>
              </a:lnSpc>
              <a:defRPr sz="8000">
                <a:solidFill>
                  <a:srgbClr val="FF0000"/>
                </a:solidFill>
              </a:defRPr>
            </a:lvl1pPr>
          </a:lstStyle>
          <a:p>
            <a:pPr lvl="0"/>
            <a:r>
              <a:rPr lang="it-IT" noProof="0" dirty="0"/>
              <a:t>Fare clic per modificare lo stile del</a:t>
            </a:r>
          </a:p>
        </p:txBody>
      </p:sp>
    </p:spTree>
    <p:extLst>
      <p:ext uri="{BB962C8B-B14F-4D97-AF65-F5344CB8AC3E}">
        <p14:creationId xmlns:p14="http://schemas.microsoft.com/office/powerpoint/2010/main" val="4050834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91A6E2A6-3ED8-DA83-D082-794ACE8F95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4F8CB93B-53EE-A761-8B53-0EEF65E83649}"/>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fld id="{DC3C1641-8893-8948-8D44-DD3E5115FCF5}" type="slidenum">
              <a:rPr lang="it-IT" altLang="it-IT" sz="800"/>
              <a:pPr algn="ctr"/>
              <a:t>‹N›</a:t>
            </a:fld>
            <a:endParaRPr lang="it-IT" altLang="it-IT" sz="1400"/>
          </a:p>
        </p:txBody>
      </p:sp>
    </p:spTree>
    <p:extLst>
      <p:ext uri="{BB962C8B-B14F-4D97-AF65-F5344CB8AC3E}">
        <p14:creationId xmlns:p14="http://schemas.microsoft.com/office/powerpoint/2010/main" val="18799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11" name="Segnaposto testo 10"/>
          <p:cNvSpPr>
            <a:spLocks noGrp="1"/>
          </p:cNvSpPr>
          <p:nvPr>
            <p:ph type="body" sz="quarter" idx="10"/>
          </p:nvPr>
        </p:nvSpPr>
        <p:spPr>
          <a:xfrm>
            <a:off x="469900" y="2076450"/>
            <a:ext cx="8064500" cy="769938"/>
          </a:xfrm>
          <a:prstGeom prst="rect">
            <a:avLst/>
          </a:prstGeom>
        </p:spPr>
        <p:txBody>
          <a:bodyPr/>
          <a:lstStyle>
            <a:lvl1pPr algn="ctr">
              <a:defRPr sz="4800">
                <a:solidFill>
                  <a:srgbClr val="FF0000"/>
                </a:solidFill>
              </a:defRPr>
            </a:lvl1pPr>
            <a:lvl2pPr algn="ctr">
              <a:defRPr sz="4800">
                <a:solidFill>
                  <a:srgbClr val="FF0000"/>
                </a:solidFill>
              </a:defRPr>
            </a:lvl2pPr>
            <a:lvl3pPr algn="ctr">
              <a:defRPr sz="4800">
                <a:solidFill>
                  <a:srgbClr val="FF0000"/>
                </a:solidFill>
              </a:defRPr>
            </a:lvl3pPr>
            <a:lvl4pPr algn="ctr">
              <a:defRPr sz="4800">
                <a:solidFill>
                  <a:srgbClr val="FF0000"/>
                </a:solidFill>
              </a:defRPr>
            </a:lvl4pPr>
            <a:lvl5pPr algn="ctr">
              <a:defRPr sz="4800">
                <a:solidFill>
                  <a:srgbClr val="FF0000"/>
                </a:solidFill>
              </a:defRPr>
            </a:lvl5pPr>
          </a:lstStyle>
          <a:p>
            <a:pPr lvl="0"/>
            <a:r>
              <a:rPr lang="it-IT" dirty="0"/>
              <a:t>Fare clic per modificare stili</a:t>
            </a:r>
          </a:p>
        </p:txBody>
      </p:sp>
      <p:sp>
        <p:nvSpPr>
          <p:cNvPr id="13" name="Segnaposto testo 12"/>
          <p:cNvSpPr>
            <a:spLocks noGrp="1"/>
          </p:cNvSpPr>
          <p:nvPr>
            <p:ph type="body" sz="quarter" idx="11"/>
          </p:nvPr>
        </p:nvSpPr>
        <p:spPr>
          <a:xfrm>
            <a:off x="469900" y="1466850"/>
            <a:ext cx="8216900" cy="461963"/>
          </a:xfrm>
          <a:prstGeom prst="rect">
            <a:avLst/>
          </a:prstGeom>
        </p:spPr>
        <p:txBody>
          <a:bodyPr/>
          <a:lstStyle>
            <a:lvl1pPr algn="ctr">
              <a:defRPr>
                <a:solidFill>
                  <a:schemeClr val="bg1">
                    <a:lumMod val="50000"/>
                  </a:schemeClr>
                </a:solidFill>
              </a:defRPr>
            </a:lvl1pPr>
          </a:lstStyle>
          <a:p>
            <a:pPr lvl="0"/>
            <a:r>
              <a:rPr lang="it-IT"/>
              <a:t>Fare clic per modificare stili del testo dello schema</a:t>
            </a:r>
          </a:p>
        </p:txBody>
      </p:sp>
    </p:spTree>
    <p:extLst>
      <p:ext uri="{BB962C8B-B14F-4D97-AF65-F5344CB8AC3E}">
        <p14:creationId xmlns:p14="http://schemas.microsoft.com/office/powerpoint/2010/main" val="3106166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4913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2DC96D-16B0-DC21-D4DB-265BDF2E4D36}"/>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2A69D4FB-396A-5B78-9BBC-E51FA7318DC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59BC842-9DE2-4D34-4C55-F4CFE58624D6}"/>
              </a:ext>
            </a:extLst>
          </p:cNvPr>
          <p:cNvSpPr>
            <a:spLocks noGrp="1"/>
          </p:cNvSpPr>
          <p:nvPr>
            <p:ph type="dt" idx="10"/>
          </p:nvPr>
        </p:nvSpPr>
        <p:spPr/>
        <p:txBody>
          <a:bodyPr/>
          <a:lstStyle>
            <a:lvl1pPr>
              <a:defRPr/>
            </a:lvl1pPr>
          </a:lstStyle>
          <a:p>
            <a:endParaRPr lang="it-IT" altLang="it-IT"/>
          </a:p>
        </p:txBody>
      </p:sp>
      <p:sp>
        <p:nvSpPr>
          <p:cNvPr id="5" name="Segnaposto piè di pagina 4">
            <a:extLst>
              <a:ext uri="{FF2B5EF4-FFF2-40B4-BE49-F238E27FC236}">
                <a16:creationId xmlns:a16="http://schemas.microsoft.com/office/drawing/2014/main" id="{8C9BBD95-EC17-BB10-C209-EE9B7F491372}"/>
              </a:ext>
            </a:extLst>
          </p:cNvPr>
          <p:cNvSpPr>
            <a:spLocks noGrp="1"/>
          </p:cNvSpPr>
          <p:nvPr>
            <p:ph type="ftr" idx="11"/>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F6AFD363-63F4-3BDE-6B5D-5CBF2D15B8D9}"/>
              </a:ext>
            </a:extLst>
          </p:cNvPr>
          <p:cNvSpPr>
            <a:spLocks noGrp="1"/>
          </p:cNvSpPr>
          <p:nvPr>
            <p:ph type="sldNum" idx="12"/>
          </p:nvPr>
        </p:nvSpPr>
        <p:spPr/>
        <p:txBody>
          <a:bodyPr/>
          <a:lstStyle>
            <a:lvl1pPr>
              <a:defRPr/>
            </a:lvl1pPr>
          </a:lstStyle>
          <a:p>
            <a:fld id="{0D2A0555-8B32-3942-9361-2C7A22493C8F}" type="slidenum">
              <a:rPr lang="it-IT" altLang="it-IT"/>
              <a:pPr/>
              <a:t>‹N›</a:t>
            </a:fld>
            <a:endParaRPr lang="it-IT" altLang="it-IT"/>
          </a:p>
        </p:txBody>
      </p:sp>
    </p:spTree>
    <p:extLst>
      <p:ext uri="{BB962C8B-B14F-4D97-AF65-F5344CB8AC3E}">
        <p14:creationId xmlns:p14="http://schemas.microsoft.com/office/powerpoint/2010/main" val="55015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DF6B2A-C783-4EC0-99F1-E7F03784D2D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D9277D7-653F-AA94-F4CE-6363E7A11611}"/>
              </a:ext>
            </a:extLst>
          </p:cNvPr>
          <p:cNvSpPr>
            <a:spLocks noGrp="1"/>
          </p:cNvSpPr>
          <p:nvPr>
            <p:ph sz="half" idx="1"/>
          </p:nvPr>
        </p:nvSpPr>
        <p:spPr>
          <a:xfrm>
            <a:off x="685800" y="1981200"/>
            <a:ext cx="3808413" cy="42338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A40438C-20BD-66BC-1AD9-A894FAFB4CBE}"/>
              </a:ext>
            </a:extLst>
          </p:cNvPr>
          <p:cNvSpPr>
            <a:spLocks noGrp="1"/>
          </p:cNvSpPr>
          <p:nvPr>
            <p:ph sz="half" idx="2"/>
          </p:nvPr>
        </p:nvSpPr>
        <p:spPr>
          <a:xfrm>
            <a:off x="4646613" y="1981200"/>
            <a:ext cx="3810000" cy="42338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CA89364-7FFA-D173-E248-090BFDD88D2F}"/>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F76F418E-CE67-6DC4-4C1B-2F3414CFC9D9}"/>
              </a:ext>
            </a:extLst>
          </p:cNvPr>
          <p:cNvSpPr>
            <a:spLocks noGrp="1"/>
          </p:cNvSpPr>
          <p:nvPr>
            <p:ph type="ft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84722618-3CCC-B5CE-5564-F2C93E96491A}"/>
              </a:ext>
            </a:extLst>
          </p:cNvPr>
          <p:cNvSpPr>
            <a:spLocks noGrp="1"/>
          </p:cNvSpPr>
          <p:nvPr>
            <p:ph type="sldNum" idx="12"/>
          </p:nvPr>
        </p:nvSpPr>
        <p:spPr/>
        <p:txBody>
          <a:bodyPr/>
          <a:lstStyle>
            <a:lvl1pPr>
              <a:defRPr/>
            </a:lvl1pPr>
          </a:lstStyle>
          <a:p>
            <a:fld id="{12B60A6C-0DA4-6643-A637-5B73F7C395AA}" type="slidenum">
              <a:rPr lang="it-IT" altLang="it-IT"/>
              <a:pPr/>
              <a:t>‹N›</a:t>
            </a:fld>
            <a:endParaRPr lang="it-IT" altLang="it-IT"/>
          </a:p>
        </p:txBody>
      </p:sp>
    </p:spTree>
    <p:extLst>
      <p:ext uri="{BB962C8B-B14F-4D97-AF65-F5344CB8AC3E}">
        <p14:creationId xmlns:p14="http://schemas.microsoft.com/office/powerpoint/2010/main" val="1980914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14D303-7EDF-3B8A-A9FA-39CFA63DECB4}"/>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0EA6FA5-B840-BADB-5BA3-98BA13FF5AD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8730F72-1AFF-A2E4-018C-A8345A6D1DE8}"/>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4BEE559-01BF-0ED0-E8DF-A1F3B400388E}"/>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692FD27-C6E9-C9F5-B59A-0416E349E13A}"/>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7C81B07-6BBE-5666-4839-5D307F0A52D4}"/>
              </a:ext>
            </a:extLst>
          </p:cNvPr>
          <p:cNvSpPr>
            <a:spLocks noGrp="1"/>
          </p:cNvSpPr>
          <p:nvPr>
            <p:ph type="dt" idx="10"/>
          </p:nvPr>
        </p:nvSpPr>
        <p:spPr/>
        <p:txBody>
          <a:bodyPr/>
          <a:lstStyle>
            <a:lvl1pPr>
              <a:defRPr/>
            </a:lvl1pPr>
          </a:lstStyle>
          <a:p>
            <a:endParaRPr lang="it-IT" altLang="it-IT"/>
          </a:p>
        </p:txBody>
      </p:sp>
      <p:sp>
        <p:nvSpPr>
          <p:cNvPr id="8" name="Segnaposto piè di pagina 7">
            <a:extLst>
              <a:ext uri="{FF2B5EF4-FFF2-40B4-BE49-F238E27FC236}">
                <a16:creationId xmlns:a16="http://schemas.microsoft.com/office/drawing/2014/main" id="{562348BD-582F-4352-A296-0857F8283DB4}"/>
              </a:ext>
            </a:extLst>
          </p:cNvPr>
          <p:cNvSpPr>
            <a:spLocks noGrp="1"/>
          </p:cNvSpPr>
          <p:nvPr>
            <p:ph type="ftr" idx="11"/>
          </p:nvPr>
        </p:nvSpPr>
        <p:spPr/>
        <p:txBody>
          <a:bodyPr/>
          <a:lstStyle>
            <a:lvl1pPr>
              <a:defRPr/>
            </a:lvl1pPr>
          </a:lstStyle>
          <a:p>
            <a:endParaRPr lang="it-IT" altLang="it-IT"/>
          </a:p>
        </p:txBody>
      </p:sp>
      <p:sp>
        <p:nvSpPr>
          <p:cNvPr id="9" name="Segnaposto numero diapositiva 8">
            <a:extLst>
              <a:ext uri="{FF2B5EF4-FFF2-40B4-BE49-F238E27FC236}">
                <a16:creationId xmlns:a16="http://schemas.microsoft.com/office/drawing/2014/main" id="{932D04D1-2BD3-12AE-D345-8FDDFB4580A4}"/>
              </a:ext>
            </a:extLst>
          </p:cNvPr>
          <p:cNvSpPr>
            <a:spLocks noGrp="1"/>
          </p:cNvSpPr>
          <p:nvPr>
            <p:ph type="sldNum" idx="12"/>
          </p:nvPr>
        </p:nvSpPr>
        <p:spPr/>
        <p:txBody>
          <a:bodyPr/>
          <a:lstStyle>
            <a:lvl1pPr>
              <a:defRPr/>
            </a:lvl1pPr>
          </a:lstStyle>
          <a:p>
            <a:fld id="{A6F5AAFB-9CCA-7244-A5B0-595A0C9BD233}" type="slidenum">
              <a:rPr lang="it-IT" altLang="it-IT"/>
              <a:pPr/>
              <a:t>‹N›</a:t>
            </a:fld>
            <a:endParaRPr lang="it-IT" altLang="it-IT"/>
          </a:p>
        </p:txBody>
      </p:sp>
    </p:spTree>
    <p:extLst>
      <p:ext uri="{BB962C8B-B14F-4D97-AF65-F5344CB8AC3E}">
        <p14:creationId xmlns:p14="http://schemas.microsoft.com/office/powerpoint/2010/main" val="169498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5E6B96-73DE-C1BD-210F-422EE7485B9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8D3C814-EC23-2D87-DF45-6EE4C72CC88F}"/>
              </a:ext>
            </a:extLst>
          </p:cNvPr>
          <p:cNvSpPr>
            <a:spLocks noGrp="1"/>
          </p:cNvSpPr>
          <p:nvPr>
            <p:ph type="dt" idx="10"/>
          </p:nvPr>
        </p:nvSpPr>
        <p:spPr/>
        <p:txBody>
          <a:bodyPr/>
          <a:lstStyle>
            <a:lvl1pPr>
              <a:defRPr/>
            </a:lvl1pPr>
          </a:lstStyle>
          <a:p>
            <a:endParaRPr lang="it-IT" altLang="it-IT"/>
          </a:p>
        </p:txBody>
      </p:sp>
      <p:sp>
        <p:nvSpPr>
          <p:cNvPr id="4" name="Segnaposto piè di pagina 3">
            <a:extLst>
              <a:ext uri="{FF2B5EF4-FFF2-40B4-BE49-F238E27FC236}">
                <a16:creationId xmlns:a16="http://schemas.microsoft.com/office/drawing/2014/main" id="{42150C40-5F74-2719-8069-8ED9A13810F3}"/>
              </a:ext>
            </a:extLst>
          </p:cNvPr>
          <p:cNvSpPr>
            <a:spLocks noGrp="1"/>
          </p:cNvSpPr>
          <p:nvPr>
            <p:ph type="ftr" idx="11"/>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A1BCF758-E51B-826D-9F2C-647D7F0F06F5}"/>
              </a:ext>
            </a:extLst>
          </p:cNvPr>
          <p:cNvSpPr>
            <a:spLocks noGrp="1"/>
          </p:cNvSpPr>
          <p:nvPr>
            <p:ph type="sldNum" idx="12"/>
          </p:nvPr>
        </p:nvSpPr>
        <p:spPr/>
        <p:txBody>
          <a:bodyPr/>
          <a:lstStyle>
            <a:lvl1pPr>
              <a:defRPr/>
            </a:lvl1pPr>
          </a:lstStyle>
          <a:p>
            <a:fld id="{FABDE34A-BD48-B949-971D-C9B89290D731}" type="slidenum">
              <a:rPr lang="it-IT" altLang="it-IT"/>
              <a:pPr/>
              <a:t>‹N›</a:t>
            </a:fld>
            <a:endParaRPr lang="it-IT" altLang="it-IT"/>
          </a:p>
        </p:txBody>
      </p:sp>
    </p:spTree>
    <p:extLst>
      <p:ext uri="{BB962C8B-B14F-4D97-AF65-F5344CB8AC3E}">
        <p14:creationId xmlns:p14="http://schemas.microsoft.com/office/powerpoint/2010/main" val="2594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ED2B23A-8CCE-680F-B435-D39E0F1826A8}"/>
              </a:ext>
            </a:extLst>
          </p:cNvPr>
          <p:cNvSpPr>
            <a:spLocks noGrp="1"/>
          </p:cNvSpPr>
          <p:nvPr>
            <p:ph type="dt" idx="10"/>
          </p:nvPr>
        </p:nvSpPr>
        <p:spPr/>
        <p:txBody>
          <a:bodyPr/>
          <a:lstStyle>
            <a:lvl1pPr>
              <a:defRPr/>
            </a:lvl1pPr>
          </a:lstStyle>
          <a:p>
            <a:endParaRPr lang="it-IT" altLang="it-IT"/>
          </a:p>
        </p:txBody>
      </p:sp>
      <p:sp>
        <p:nvSpPr>
          <p:cNvPr id="3" name="Segnaposto piè di pagina 2">
            <a:extLst>
              <a:ext uri="{FF2B5EF4-FFF2-40B4-BE49-F238E27FC236}">
                <a16:creationId xmlns:a16="http://schemas.microsoft.com/office/drawing/2014/main" id="{9492FF99-346A-B849-91AB-F5C1AED3E568}"/>
              </a:ext>
            </a:extLst>
          </p:cNvPr>
          <p:cNvSpPr>
            <a:spLocks noGrp="1"/>
          </p:cNvSpPr>
          <p:nvPr>
            <p:ph type="ftr" idx="11"/>
          </p:nvPr>
        </p:nvSpPr>
        <p:spPr/>
        <p:txBody>
          <a:bodyPr/>
          <a:lstStyle>
            <a:lvl1pPr>
              <a:defRPr/>
            </a:lvl1pPr>
          </a:lstStyle>
          <a:p>
            <a:endParaRPr lang="it-IT" altLang="it-IT"/>
          </a:p>
        </p:txBody>
      </p:sp>
      <p:sp>
        <p:nvSpPr>
          <p:cNvPr id="4" name="Segnaposto numero diapositiva 3">
            <a:extLst>
              <a:ext uri="{FF2B5EF4-FFF2-40B4-BE49-F238E27FC236}">
                <a16:creationId xmlns:a16="http://schemas.microsoft.com/office/drawing/2014/main" id="{CF5CAE80-316F-259C-3161-0872892CF0B6}"/>
              </a:ext>
            </a:extLst>
          </p:cNvPr>
          <p:cNvSpPr>
            <a:spLocks noGrp="1"/>
          </p:cNvSpPr>
          <p:nvPr>
            <p:ph type="sldNum" idx="12"/>
          </p:nvPr>
        </p:nvSpPr>
        <p:spPr/>
        <p:txBody>
          <a:bodyPr/>
          <a:lstStyle>
            <a:lvl1pPr>
              <a:defRPr/>
            </a:lvl1pPr>
          </a:lstStyle>
          <a:p>
            <a:fld id="{8EC6802B-A8AF-EA4C-98D0-EB483FF66AD1}" type="slidenum">
              <a:rPr lang="it-IT" altLang="it-IT"/>
              <a:pPr/>
              <a:t>‹N›</a:t>
            </a:fld>
            <a:endParaRPr lang="it-IT" altLang="it-IT"/>
          </a:p>
        </p:txBody>
      </p:sp>
    </p:spTree>
    <p:extLst>
      <p:ext uri="{BB962C8B-B14F-4D97-AF65-F5344CB8AC3E}">
        <p14:creationId xmlns:p14="http://schemas.microsoft.com/office/powerpoint/2010/main" val="287606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779E3DD-DDD2-4947-54BF-6B0D13193885}"/>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39AB96D-163B-92AF-E73F-E92298153DA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6C36C60-3549-CAAD-C5AB-02F59CCE5AF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E233AE3-088D-53FD-F22F-8D8BCAF65978}"/>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ED03656C-CEBE-0EAC-C585-94EC42CD588A}"/>
              </a:ext>
            </a:extLst>
          </p:cNvPr>
          <p:cNvSpPr>
            <a:spLocks noGrp="1"/>
          </p:cNvSpPr>
          <p:nvPr>
            <p:ph type="ft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9CDDEC97-5528-0E20-F640-07BBC47A55F3}"/>
              </a:ext>
            </a:extLst>
          </p:cNvPr>
          <p:cNvSpPr>
            <a:spLocks noGrp="1"/>
          </p:cNvSpPr>
          <p:nvPr>
            <p:ph type="sldNum" idx="12"/>
          </p:nvPr>
        </p:nvSpPr>
        <p:spPr/>
        <p:txBody>
          <a:bodyPr/>
          <a:lstStyle>
            <a:lvl1pPr>
              <a:defRPr/>
            </a:lvl1pPr>
          </a:lstStyle>
          <a:p>
            <a:fld id="{EA90DA90-B455-1446-AE8E-0D3F6FFBA37B}" type="slidenum">
              <a:rPr lang="it-IT" altLang="it-IT"/>
              <a:pPr/>
              <a:t>‹N›</a:t>
            </a:fld>
            <a:endParaRPr lang="it-IT" altLang="it-IT"/>
          </a:p>
        </p:txBody>
      </p:sp>
    </p:spTree>
    <p:extLst>
      <p:ext uri="{BB962C8B-B14F-4D97-AF65-F5344CB8AC3E}">
        <p14:creationId xmlns:p14="http://schemas.microsoft.com/office/powerpoint/2010/main" val="400106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04E36D-55D9-E3DB-D638-DA5EBF3D53DB}"/>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57176AE-2F35-8E0A-0C2B-42EA10E716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D971DDD-19CA-1022-423E-210FD784D90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B92DB21-5A0C-593A-02F5-CB482470E49F}"/>
              </a:ext>
            </a:extLst>
          </p:cNvPr>
          <p:cNvSpPr>
            <a:spLocks noGrp="1"/>
          </p:cNvSpPr>
          <p:nvPr>
            <p:ph type="dt" idx="10"/>
          </p:nvPr>
        </p:nvSpPr>
        <p:spPr/>
        <p:txBody>
          <a:bodyPr/>
          <a:lstStyle>
            <a:lvl1pPr>
              <a:defRPr/>
            </a:lvl1pPr>
          </a:lstStyle>
          <a:p>
            <a:endParaRPr lang="it-IT" altLang="it-IT"/>
          </a:p>
        </p:txBody>
      </p:sp>
      <p:sp>
        <p:nvSpPr>
          <p:cNvPr id="6" name="Segnaposto piè di pagina 5">
            <a:extLst>
              <a:ext uri="{FF2B5EF4-FFF2-40B4-BE49-F238E27FC236}">
                <a16:creationId xmlns:a16="http://schemas.microsoft.com/office/drawing/2014/main" id="{CCDE2F07-6569-5AE3-065C-CCE31F3C9B8E}"/>
              </a:ext>
            </a:extLst>
          </p:cNvPr>
          <p:cNvSpPr>
            <a:spLocks noGrp="1"/>
          </p:cNvSpPr>
          <p:nvPr>
            <p:ph type="ftr" idx="11"/>
          </p:nvPr>
        </p:nvSpPr>
        <p:spPr/>
        <p:txBody>
          <a:bodyPr/>
          <a:lstStyle>
            <a:lvl1pPr>
              <a:defRPr/>
            </a:lvl1pPr>
          </a:lstStyle>
          <a:p>
            <a:endParaRPr lang="it-IT" altLang="it-IT"/>
          </a:p>
        </p:txBody>
      </p:sp>
      <p:sp>
        <p:nvSpPr>
          <p:cNvPr id="7" name="Segnaposto numero diapositiva 6">
            <a:extLst>
              <a:ext uri="{FF2B5EF4-FFF2-40B4-BE49-F238E27FC236}">
                <a16:creationId xmlns:a16="http://schemas.microsoft.com/office/drawing/2014/main" id="{FB52F97A-5F3B-A937-700F-AE013C960A0C}"/>
              </a:ext>
            </a:extLst>
          </p:cNvPr>
          <p:cNvSpPr>
            <a:spLocks noGrp="1"/>
          </p:cNvSpPr>
          <p:nvPr>
            <p:ph type="sldNum" idx="12"/>
          </p:nvPr>
        </p:nvSpPr>
        <p:spPr/>
        <p:txBody>
          <a:bodyPr/>
          <a:lstStyle>
            <a:lvl1pPr>
              <a:defRPr/>
            </a:lvl1pPr>
          </a:lstStyle>
          <a:p>
            <a:fld id="{9503F220-3E8B-6043-9921-60FE69D3A678}" type="slidenum">
              <a:rPr lang="it-IT" altLang="it-IT"/>
              <a:pPr/>
              <a:t>‹N›</a:t>
            </a:fld>
            <a:endParaRPr lang="it-IT" altLang="it-IT"/>
          </a:p>
        </p:txBody>
      </p:sp>
    </p:spTree>
    <p:extLst>
      <p:ext uri="{BB962C8B-B14F-4D97-AF65-F5344CB8AC3E}">
        <p14:creationId xmlns:p14="http://schemas.microsoft.com/office/powerpoint/2010/main" val="3657701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CF13FC4D-F59E-AD65-8A7E-A824DAFE3D05}"/>
              </a:ext>
            </a:extLst>
          </p:cNvPr>
          <p:cNvSpPr>
            <a:spLocks noGrp="1" noChangeArrowheads="1"/>
          </p:cNvSpPr>
          <p:nvPr>
            <p:ph type="title"/>
          </p:nvPr>
        </p:nvSpPr>
        <p:spPr bwMode="auto">
          <a:xfrm>
            <a:off x="685800" y="463550"/>
            <a:ext cx="7770813"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a:extLst>
              <a:ext uri="{FF2B5EF4-FFF2-40B4-BE49-F238E27FC236}">
                <a16:creationId xmlns:a16="http://schemas.microsoft.com/office/drawing/2014/main" id="{B545093E-A347-9F2B-DEBD-97E97721F82E}"/>
              </a:ext>
            </a:extLst>
          </p:cNvPr>
          <p:cNvSpPr>
            <a:spLocks noGrp="1" noChangeArrowheads="1"/>
          </p:cNvSpPr>
          <p:nvPr>
            <p:ph type="body" idx="1"/>
          </p:nvPr>
        </p:nvSpPr>
        <p:spPr bwMode="auto">
          <a:xfrm>
            <a:off x="685800" y="1981200"/>
            <a:ext cx="7770813" cy="4233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a:extLst>
              <a:ext uri="{FF2B5EF4-FFF2-40B4-BE49-F238E27FC236}">
                <a16:creationId xmlns:a16="http://schemas.microsoft.com/office/drawing/2014/main" id="{03ABD83B-11A5-3498-7B3C-F320A893DC1D}"/>
              </a:ext>
            </a:extLst>
          </p:cNvPr>
          <p:cNvSpPr>
            <a:spLocks noGrp="1" noChangeArrowheads="1"/>
          </p:cNvSpPr>
          <p:nvPr>
            <p:ph type="dt"/>
          </p:nvPr>
        </p:nvSpPr>
        <p:spPr bwMode="auto">
          <a:xfrm>
            <a:off x="6858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Lucida Sans Unicode" panose="020B0602030504020204" pitchFamily="34" charset="0"/>
              </a:defRPr>
            </a:lvl1pPr>
          </a:lstStyle>
          <a:p>
            <a:endParaRPr lang="it-IT" altLang="it-IT"/>
          </a:p>
        </p:txBody>
      </p:sp>
      <p:sp>
        <p:nvSpPr>
          <p:cNvPr id="1028" name="Rectangle 4">
            <a:extLst>
              <a:ext uri="{FF2B5EF4-FFF2-40B4-BE49-F238E27FC236}">
                <a16:creationId xmlns:a16="http://schemas.microsoft.com/office/drawing/2014/main" id="{03B9FAEA-B853-1C07-BE1E-8FB5D4F60B79}"/>
              </a:ext>
            </a:extLst>
          </p:cNvPr>
          <p:cNvSpPr>
            <a:spLocks noGrp="1" noChangeArrowheads="1"/>
          </p:cNvSpPr>
          <p:nvPr>
            <p:ph type="ftr"/>
          </p:nvPr>
        </p:nvSpPr>
        <p:spPr bwMode="auto">
          <a:xfrm>
            <a:off x="3124200" y="6248400"/>
            <a:ext cx="28940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Lucida Sans Unicode" panose="020B0602030504020204" pitchFamily="34" charset="0"/>
              </a:defRPr>
            </a:lvl1pPr>
          </a:lstStyle>
          <a:p>
            <a:endParaRPr lang="it-IT" altLang="it-IT"/>
          </a:p>
        </p:txBody>
      </p:sp>
      <p:sp>
        <p:nvSpPr>
          <p:cNvPr id="1029" name="Rectangle 5">
            <a:extLst>
              <a:ext uri="{FF2B5EF4-FFF2-40B4-BE49-F238E27FC236}">
                <a16:creationId xmlns:a16="http://schemas.microsoft.com/office/drawing/2014/main" id="{7B62A4DC-97CD-014C-3170-F8A687DB0E91}"/>
              </a:ext>
            </a:extLst>
          </p:cNvPr>
          <p:cNvSpPr>
            <a:spLocks noGrp="1" noChangeArrowheads="1"/>
          </p:cNvSpPr>
          <p:nvPr>
            <p:ph type="sldNum"/>
          </p:nvPr>
        </p:nvSpPr>
        <p:spPr bwMode="auto">
          <a:xfrm>
            <a:off x="6553200" y="6248400"/>
            <a:ext cx="1903413"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Lucida Sans Unicode" panose="020B0602030504020204" pitchFamily="34" charset="0"/>
              </a:defRPr>
            </a:lvl1pPr>
          </a:lstStyle>
          <a:p>
            <a:fld id="{01F127E6-AD9D-F54A-96D2-0334170FA02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8" r:id="rId13"/>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FFFF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FFFF00"/>
          </a:solidFill>
          <a:latin typeface="Times New Roman" panose="02020603050405020304" pitchFamily="18" charset="0"/>
          <a:ea typeface="SimSun" panose="02010600030101010101" pitchFamily="2" charset="-122"/>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3200" kern="1200">
          <a:solidFill>
            <a:srgbClr val="FFFF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21A4E-BED9-421D-86A0-C78B4B4CFA2B}" type="datetimeFigureOut">
              <a:rPr lang="en-US" smtClean="0"/>
              <a:t>11/27/23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1035B-00B9-42D1-968E-E3A050F65AB3}" type="slidenum">
              <a:rPr lang="en-US" smtClean="0"/>
              <a:t>‹N›</a:t>
            </a:fld>
            <a:endParaRPr lang="en-US"/>
          </a:p>
        </p:txBody>
      </p:sp>
    </p:spTree>
    <p:extLst>
      <p:ext uri="{BB962C8B-B14F-4D97-AF65-F5344CB8AC3E}">
        <p14:creationId xmlns:p14="http://schemas.microsoft.com/office/powerpoint/2010/main" val="41918669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795E39B0-3878-6A4A-BF4B-84773C3813B7}"/>
              </a:ext>
            </a:extLst>
          </p:cNvPr>
          <p:cNvSpPr/>
          <p:nvPr userDrawn="1"/>
        </p:nvSpPr>
        <p:spPr bwMode="auto">
          <a:xfrm>
            <a:off x="0" y="6621463"/>
            <a:ext cx="9144000" cy="236537"/>
          </a:xfrm>
          <a:prstGeom prst="rect">
            <a:avLst/>
          </a:prstGeom>
          <a:solidFill>
            <a:schemeClr val="bg1">
              <a:lumMod val="85000"/>
            </a:schemeClr>
          </a:solidFill>
          <a:ln w="9525" cap="flat" cmpd="sng" algn="ctr">
            <a:noFill/>
            <a:prstDash val="solid"/>
            <a:round/>
            <a:headEnd type="none" w="med" len="med"/>
            <a:tailEnd type="none" w="med" len="med"/>
          </a:ln>
          <a:effectLst/>
        </p:spPr>
        <p:txBody>
          <a:bodyPr/>
          <a:lstStyle/>
          <a:p>
            <a:pPr>
              <a:defRPr/>
            </a:pPr>
            <a:r>
              <a:rPr lang="en-US" dirty="0">
                <a:latin typeface="Arial" charset="0"/>
                <a:ea typeface="ＭＳ Ｐゴシック" charset="-128"/>
              </a:rPr>
              <a:t> </a:t>
            </a:r>
          </a:p>
        </p:txBody>
      </p:sp>
      <p:pic>
        <p:nvPicPr>
          <p:cNvPr id="1027" name="Picture 9" descr="LOGO">
            <a:extLst>
              <a:ext uri="{FF2B5EF4-FFF2-40B4-BE49-F238E27FC236}">
                <a16:creationId xmlns:a16="http://schemas.microsoft.com/office/drawing/2014/main" id="{B098F38C-31C0-E451-68AF-541BB87AAE0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3">
            <a:extLst>
              <a:ext uri="{FF2B5EF4-FFF2-40B4-BE49-F238E27FC236}">
                <a16:creationId xmlns:a16="http://schemas.microsoft.com/office/drawing/2014/main" id="{B122D10E-BAB2-6A4C-80DB-833DDEAD6D84}"/>
              </a:ext>
            </a:extLst>
          </p:cNvPr>
          <p:cNvSpPr txBox="1">
            <a:spLocks noChangeArrowheads="1"/>
          </p:cNvSpPr>
          <p:nvPr userDrawn="1"/>
        </p:nvSpPr>
        <p:spPr bwMode="auto">
          <a:xfrm>
            <a:off x="42863" y="6621463"/>
            <a:ext cx="60531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defRPr/>
            </a:pPr>
            <a:r>
              <a:rPr lang="it-IT" sz="800">
                <a:latin typeface="Arial"/>
              </a:rPr>
              <a:t>E.N. Marieb, S.M. Keller</a:t>
            </a:r>
            <a:r>
              <a:rPr lang="it-IT" sz="800" i="1">
                <a:latin typeface="Arial"/>
              </a:rPr>
              <a:t>, Elementi di anatomia e fisiologia dell’uomo - Terza ed. italia</a:t>
            </a:r>
            <a:r>
              <a:rPr lang="it-IT" sz="800">
                <a:latin typeface="Arial"/>
              </a:rPr>
              <a:t>na, Zanichelli editore 2019</a:t>
            </a:r>
            <a:endParaRPr lang="it-IT" sz="800" dirty="0">
              <a:latin typeface="Arial"/>
            </a:endParaRPr>
          </a:p>
        </p:txBody>
      </p:sp>
    </p:spTree>
    <p:extLst>
      <p:ext uri="{BB962C8B-B14F-4D97-AF65-F5344CB8AC3E}">
        <p14:creationId xmlns:p14="http://schemas.microsoft.com/office/powerpoint/2010/main" val="33014544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rtl="0" eaLnBrk="0" fontAlgn="base" hangingPunct="0">
        <a:lnSpc>
          <a:spcPct val="90000"/>
        </a:lnSpc>
        <a:spcBef>
          <a:spcPct val="0"/>
        </a:spcBef>
        <a:spcAft>
          <a:spcPct val="0"/>
        </a:spcAft>
        <a:defRPr sz="4000">
          <a:solidFill>
            <a:srgbClr val="FF0000"/>
          </a:solidFill>
          <a:latin typeface="+mj-lt"/>
          <a:ea typeface="+mj-ea"/>
          <a:cs typeface="+mj-cs"/>
        </a:defRPr>
      </a:lvl1pPr>
      <a:lvl2pPr algn="l" rtl="0" eaLnBrk="0" fontAlgn="base" hangingPunct="0">
        <a:lnSpc>
          <a:spcPct val="90000"/>
        </a:lnSpc>
        <a:spcBef>
          <a:spcPct val="0"/>
        </a:spcBef>
        <a:spcAft>
          <a:spcPct val="0"/>
        </a:spcAft>
        <a:defRPr sz="4000">
          <a:solidFill>
            <a:srgbClr val="FF0000"/>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4000">
          <a:solidFill>
            <a:srgbClr val="FF0000"/>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4000">
          <a:solidFill>
            <a:srgbClr val="FF0000"/>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4000">
          <a:solidFill>
            <a:srgbClr val="FF0000"/>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4000">
          <a:solidFill>
            <a:srgbClr val="FF0000"/>
          </a:solidFill>
          <a:latin typeface="Arial" charset="0"/>
          <a:ea typeface="ＭＳ Ｐゴシック" charset="0"/>
          <a:cs typeface="ＭＳ Ｐゴシック" charset="0"/>
        </a:defRPr>
      </a:lvl6pPr>
      <a:lvl7pPr marL="914400" algn="l" rtl="0" fontAlgn="base">
        <a:lnSpc>
          <a:spcPct val="90000"/>
        </a:lnSpc>
        <a:spcBef>
          <a:spcPct val="0"/>
        </a:spcBef>
        <a:spcAft>
          <a:spcPct val="0"/>
        </a:spcAft>
        <a:defRPr sz="4000">
          <a:solidFill>
            <a:srgbClr val="FF0000"/>
          </a:solidFill>
          <a:latin typeface="Arial" charset="0"/>
          <a:ea typeface="ＭＳ Ｐゴシック" charset="0"/>
          <a:cs typeface="ＭＳ Ｐゴシック" charset="0"/>
        </a:defRPr>
      </a:lvl7pPr>
      <a:lvl8pPr marL="1371600" algn="l" rtl="0" fontAlgn="base">
        <a:lnSpc>
          <a:spcPct val="90000"/>
        </a:lnSpc>
        <a:spcBef>
          <a:spcPct val="0"/>
        </a:spcBef>
        <a:spcAft>
          <a:spcPct val="0"/>
        </a:spcAft>
        <a:defRPr sz="4000">
          <a:solidFill>
            <a:srgbClr val="FF0000"/>
          </a:solidFill>
          <a:latin typeface="Arial" charset="0"/>
          <a:ea typeface="ＭＳ Ｐゴシック" charset="0"/>
          <a:cs typeface="ＭＳ Ｐゴシック" charset="0"/>
        </a:defRPr>
      </a:lvl8pPr>
      <a:lvl9pPr marL="1828800" algn="l" rtl="0" fontAlgn="base">
        <a:lnSpc>
          <a:spcPct val="90000"/>
        </a:lnSpc>
        <a:spcBef>
          <a:spcPct val="0"/>
        </a:spcBef>
        <a:spcAft>
          <a:spcPct val="0"/>
        </a:spcAft>
        <a:defRPr sz="4000">
          <a:solidFill>
            <a:srgbClr val="FF0000"/>
          </a:solidFill>
          <a:latin typeface="Arial" charset="0"/>
          <a:ea typeface="ＭＳ Ｐゴシック" charset="0"/>
          <a:cs typeface="ＭＳ Ｐゴシック" charset="0"/>
        </a:defRPr>
      </a:lvl9pPr>
    </p:titleStyle>
    <p:bodyStyle>
      <a:lvl1pPr marL="342900" indent="-342900" algn="l" rtl="0" eaLnBrk="0" fontAlgn="base" hangingPunct="0">
        <a:spcBef>
          <a:spcPct val="0"/>
        </a:spcBef>
        <a:spcAft>
          <a:spcPct val="0"/>
        </a:spcAft>
        <a:buClr>
          <a:srgbClr val="FF0000"/>
        </a:buClr>
        <a:defRPr sz="2400">
          <a:solidFill>
            <a:schemeClr val="tx1"/>
          </a:solidFill>
          <a:latin typeface="+mn-lt"/>
          <a:ea typeface="+mn-ea"/>
          <a:cs typeface="+mn-cs"/>
        </a:defRPr>
      </a:lvl1pPr>
      <a:lvl2pPr marL="292100" indent="571500" algn="l" rtl="0" eaLnBrk="0" fontAlgn="base" hangingPunct="0">
        <a:lnSpc>
          <a:spcPct val="140000"/>
        </a:lnSpc>
        <a:spcBef>
          <a:spcPct val="0"/>
        </a:spcBef>
        <a:spcAft>
          <a:spcPct val="0"/>
        </a:spcAft>
        <a:buClr>
          <a:srgbClr val="FF0000"/>
        </a:buClr>
        <a:buFont typeface="Times" pitchFamily="2" charset="0"/>
        <a:buChar char="•"/>
        <a:defRPr sz="3200">
          <a:solidFill>
            <a:schemeClr val="tx1"/>
          </a:solidFill>
          <a:latin typeface="+mn-lt"/>
          <a:ea typeface="+mn-ea"/>
          <a:cs typeface="ＭＳ Ｐゴシック" charset="0"/>
        </a:defRPr>
      </a:lvl2pPr>
      <a:lvl3pPr marL="1054100" indent="190500" algn="l" rtl="0" eaLnBrk="0" fontAlgn="base" hangingPunct="0">
        <a:spcBef>
          <a:spcPct val="0"/>
        </a:spcBef>
        <a:spcAft>
          <a:spcPct val="0"/>
        </a:spcAft>
        <a:buClr>
          <a:schemeClr val="tx1"/>
        </a:buClr>
        <a:buFont typeface="Times" pitchFamily="2" charset="0"/>
        <a:buChar char="–"/>
        <a:defRPr sz="2000">
          <a:solidFill>
            <a:schemeClr val="tx1"/>
          </a:solidFill>
          <a:latin typeface="+mn-lt"/>
          <a:ea typeface="+mn-ea"/>
          <a:cs typeface="ＭＳ Ｐゴシック" charset="0"/>
        </a:defRPr>
      </a:lvl3pPr>
      <a:lvl4pPr marL="1435100" indent="185738" algn="l" rtl="0" eaLnBrk="0" fontAlgn="base" hangingPunct="0">
        <a:spcBef>
          <a:spcPct val="0"/>
        </a:spcBef>
        <a:spcAft>
          <a:spcPct val="0"/>
        </a:spcAft>
        <a:defRPr>
          <a:solidFill>
            <a:schemeClr val="tx1"/>
          </a:solidFill>
          <a:latin typeface="+mn-lt"/>
          <a:ea typeface="+mn-ea"/>
          <a:cs typeface="ＭＳ Ｐゴシック" charset="0"/>
        </a:defRPr>
      </a:lvl4pPr>
      <a:lvl5pPr marL="1816100" indent="190500" algn="l" rtl="0" eaLnBrk="0" fontAlgn="base" hangingPunct="0">
        <a:spcBef>
          <a:spcPct val="20000"/>
        </a:spcBef>
        <a:spcAft>
          <a:spcPct val="0"/>
        </a:spcAft>
        <a:buClr>
          <a:schemeClr val="bg2"/>
        </a:buClr>
        <a:buChar char="–"/>
        <a:defRPr>
          <a:solidFill>
            <a:schemeClr val="tx1"/>
          </a:solidFill>
          <a:latin typeface="+mn-lt"/>
          <a:ea typeface="+mn-ea"/>
          <a:cs typeface="ＭＳ Ｐゴシック" charset="0"/>
        </a:defRPr>
      </a:lvl5pPr>
      <a:lvl6pPr marL="2273300" indent="190500" algn="l" rtl="0" fontAlgn="base">
        <a:spcBef>
          <a:spcPct val="20000"/>
        </a:spcBef>
        <a:spcAft>
          <a:spcPct val="0"/>
        </a:spcAft>
        <a:buClr>
          <a:schemeClr val="bg2"/>
        </a:buClr>
        <a:buChar char="–"/>
        <a:defRPr>
          <a:solidFill>
            <a:schemeClr val="tx1"/>
          </a:solidFill>
          <a:latin typeface="+mn-lt"/>
          <a:ea typeface="+mn-ea"/>
        </a:defRPr>
      </a:lvl6pPr>
      <a:lvl7pPr marL="2730500" indent="190500" algn="l" rtl="0" fontAlgn="base">
        <a:spcBef>
          <a:spcPct val="20000"/>
        </a:spcBef>
        <a:spcAft>
          <a:spcPct val="0"/>
        </a:spcAft>
        <a:buClr>
          <a:schemeClr val="bg2"/>
        </a:buClr>
        <a:buChar char="–"/>
        <a:defRPr>
          <a:solidFill>
            <a:schemeClr val="tx1"/>
          </a:solidFill>
          <a:latin typeface="+mn-lt"/>
          <a:ea typeface="+mn-ea"/>
        </a:defRPr>
      </a:lvl7pPr>
      <a:lvl8pPr marL="3187700" indent="190500" algn="l" rtl="0" fontAlgn="base">
        <a:spcBef>
          <a:spcPct val="20000"/>
        </a:spcBef>
        <a:spcAft>
          <a:spcPct val="0"/>
        </a:spcAft>
        <a:buClr>
          <a:schemeClr val="bg2"/>
        </a:buClr>
        <a:buChar char="–"/>
        <a:defRPr>
          <a:solidFill>
            <a:schemeClr val="tx1"/>
          </a:solidFill>
          <a:latin typeface="+mn-lt"/>
          <a:ea typeface="+mn-ea"/>
        </a:defRPr>
      </a:lvl8pPr>
      <a:lvl9pPr marL="3644900" indent="190500" algn="l" rtl="0" fontAlgn="base">
        <a:spcBef>
          <a:spcPct val="20000"/>
        </a:spcBef>
        <a:spcAft>
          <a:spcPct val="0"/>
        </a:spcAft>
        <a:buClr>
          <a:schemeClr val="bg2"/>
        </a:buClr>
        <a:buChar char="–"/>
        <a:defRPr>
          <a:solidFill>
            <a:schemeClr val="tx1"/>
          </a:solidFill>
          <a:latin typeface="+mn-lt"/>
          <a:ea typeface="+mn-ea"/>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83A6BD17-A7D7-C9ED-A7EC-C7D65C103FB8}"/>
              </a:ext>
            </a:extLst>
          </p:cNvPr>
          <p:cNvSpPr>
            <a:spLocks noGrp="1" noChangeArrowheads="1"/>
          </p:cNvSpPr>
          <p:nvPr>
            <p:ph type="title"/>
          </p:nvPr>
        </p:nvSpPr>
        <p:spPr>
          <a:xfrm>
            <a:off x="0" y="332656"/>
            <a:ext cx="9144000" cy="1068388"/>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solidFill>
                  <a:schemeClr val="tx1"/>
                </a:solidFill>
                <a:latin typeface="Arial Black" panose="020B0604020202020204" pitchFamily="34" charset="0"/>
              </a:rPr>
              <a:t>SISTEMA GENITALE FEMMINILE</a:t>
            </a:r>
            <a:br>
              <a:rPr lang="it-IT" altLang="it-IT" sz="3200" dirty="0">
                <a:latin typeface="Arial Black" panose="020B0604020202020204" pitchFamily="34" charset="0"/>
              </a:rPr>
            </a:br>
            <a:endParaRPr lang="it-IT" altLang="it-IT" sz="3200" dirty="0">
              <a:latin typeface="Arial Black" panose="020B0604020202020204" pitchFamily="34" charset="0"/>
            </a:endParaRPr>
          </a:p>
        </p:txBody>
      </p:sp>
      <p:pic>
        <p:nvPicPr>
          <p:cNvPr id="4098" name="Picture 2">
            <a:extLst>
              <a:ext uri="{FF2B5EF4-FFF2-40B4-BE49-F238E27FC236}">
                <a16:creationId xmlns:a16="http://schemas.microsoft.com/office/drawing/2014/main" id="{DC46E5FF-065A-FC37-2ED0-CCFD82D6B5F6}"/>
              </a:ext>
            </a:extLst>
          </p:cNvPr>
          <p:cNvPicPr>
            <a:picLocks noChangeAspect="1" noChangeArrowheads="1"/>
          </p:cNvPicPr>
          <p:nvPr/>
        </p:nvPicPr>
        <p:blipFill>
          <a:blip r:embed="rId3">
            <a:lum bright="6000" contrast="24000"/>
            <a:extLst>
              <a:ext uri="{28A0092B-C50C-407E-A947-70E740481C1C}">
                <a14:useLocalDpi xmlns:a14="http://schemas.microsoft.com/office/drawing/2010/main" val="0"/>
              </a:ext>
            </a:extLst>
          </a:blip>
          <a:srcRect/>
          <a:stretch>
            <a:fillRect/>
          </a:stretch>
        </p:blipFill>
        <p:spPr bwMode="auto">
          <a:xfrm>
            <a:off x="2316163" y="1066800"/>
            <a:ext cx="4278312" cy="5638800"/>
          </a:xfrm>
          <a:prstGeom prst="rect">
            <a:avLst/>
          </a:prstGeom>
          <a:noFill/>
          <a:ln>
            <a:noFill/>
          </a:ln>
          <a:effectLst/>
          <a:extLst>
            <a:ext uri="{909E8E84-426E-40DD-AFC4-6F175D3DCCD1}">
              <a14:hiddenFill xmlns:a14="http://schemas.microsoft.com/office/drawing/2010/main">
                <a:blipFill dpi="0" rotWithShape="0">
                  <a:blip>
                    <a:lum bright="6000" contrast="24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984EAA81-7385-5796-DC53-1F0A40A22BF2}"/>
              </a:ext>
            </a:extLst>
          </p:cNvPr>
          <p:cNvSpPr>
            <a:spLocks noGrp="1" noChangeArrowheads="1"/>
          </p:cNvSpPr>
          <p:nvPr>
            <p:ph type="title"/>
          </p:nvPr>
        </p:nvSpPr>
        <p:spPr>
          <a:xfrm>
            <a:off x="36002" y="188640"/>
            <a:ext cx="9144000" cy="838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2800" b="1" dirty="0">
                <a:solidFill>
                  <a:schemeClr val="tx1"/>
                </a:solidFill>
                <a:latin typeface="Arial Rounded MT Bold" panose="020F0704030504030204" pitchFamily="34" charset="77"/>
                <a:cs typeface="Gurmukhi MT" pitchFamily="2" charset="0"/>
              </a:rPr>
              <a:t>OVAIO</a:t>
            </a:r>
            <a:br>
              <a:rPr lang="it-IT" altLang="it-IT" sz="2800" b="1" dirty="0">
                <a:solidFill>
                  <a:schemeClr val="tx1"/>
                </a:solidFill>
                <a:latin typeface="Arial Rounded MT Bold" panose="020F0704030504030204" pitchFamily="34" charset="77"/>
                <a:cs typeface="Gurmukhi MT" pitchFamily="2" charset="0"/>
              </a:rPr>
            </a:br>
            <a:r>
              <a:rPr lang="it-IT" altLang="it-IT" sz="2800" b="1" dirty="0">
                <a:solidFill>
                  <a:schemeClr val="tx1"/>
                </a:solidFill>
                <a:latin typeface="Arial Rounded MT Bold" panose="020F0704030504030204" pitchFamily="34" charset="77"/>
                <a:cs typeface="Gurmukhi MT" pitchFamily="2" charset="0"/>
              </a:rPr>
              <a:t>ASPETTI ANATOMO-TOPOGRAFICI</a:t>
            </a:r>
          </a:p>
        </p:txBody>
      </p:sp>
      <p:sp>
        <p:nvSpPr>
          <p:cNvPr id="15362" name="Rectangle 2">
            <a:extLst>
              <a:ext uri="{FF2B5EF4-FFF2-40B4-BE49-F238E27FC236}">
                <a16:creationId xmlns:a16="http://schemas.microsoft.com/office/drawing/2014/main" id="{ED74E4EA-32AC-E702-BEF7-0C3796ADB040}"/>
              </a:ext>
            </a:extLst>
          </p:cNvPr>
          <p:cNvSpPr>
            <a:spLocks noGrp="1" noChangeArrowheads="1"/>
          </p:cNvSpPr>
          <p:nvPr>
            <p:ph type="body" idx="1"/>
          </p:nvPr>
        </p:nvSpPr>
        <p:spPr>
          <a:xfrm>
            <a:off x="683568" y="1205012"/>
            <a:ext cx="8136905" cy="5638800"/>
          </a:xfrm>
          <a:ln/>
        </p:spPr>
        <p:txBody>
          <a:bodyPr/>
          <a:lstStyle/>
          <a:p>
            <a:pPr marL="0" indent="0">
              <a:lnSpc>
                <a:spcPct val="90000"/>
              </a:lnSpc>
              <a:spcBef>
                <a:spcPts val="7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600" dirty="0">
              <a:solidFill>
                <a:schemeClr val="tx1"/>
              </a:solidFill>
              <a:latin typeface="Arial Black" panose="020B0604020202020204" pitchFamily="34" charset="0"/>
            </a:endParaRPr>
          </a:p>
          <a:p>
            <a:pPr marL="457200" indent="-457200">
              <a:lnSpc>
                <a:spcPct val="90000"/>
              </a:lnSpc>
              <a:spcBef>
                <a:spcPts val="7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600" b="1" dirty="0">
                <a:solidFill>
                  <a:schemeClr val="tx1"/>
                </a:solidFill>
                <a:latin typeface="Gurmukhi MT" pitchFamily="2" charset="0"/>
                <a:cs typeface="Gurmukhi MT" pitchFamily="2" charset="0"/>
              </a:rPr>
              <a:t>La sua FACCIA LATERALE corrisponde alla FOSSETTA di KRAUSE (depressione della PARETE POSTERO-LATERALE della PICCOLA PELVI)</a:t>
            </a:r>
          </a:p>
          <a:p>
            <a:pPr marL="0" indent="0">
              <a:lnSpc>
                <a:spcPct val="90000"/>
              </a:lnSpc>
              <a:spcBef>
                <a:spcPts val="700"/>
              </a:spcBef>
              <a:buClr>
                <a:schemeClr val="tx1"/>
              </a:buCl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it-IT" sz="2600" dirty="0">
              <a:solidFill>
                <a:schemeClr val="tx1"/>
              </a:solidFill>
              <a:latin typeface="Arial Black" panose="020B0604020202020204" pitchFamily="34" charset="0"/>
            </a:endParaRPr>
          </a:p>
          <a:p>
            <a:pPr marL="457200" indent="-457200">
              <a:lnSpc>
                <a:spcPct val="90000"/>
              </a:lnSpc>
              <a:spcBef>
                <a:spcPts val="700"/>
              </a:spcBef>
              <a:buClr>
                <a:schemeClr val="tx1"/>
              </a:buClr>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solidFill>
                  <a:schemeClr val="tx1"/>
                </a:solidFill>
                <a:latin typeface="Copperplate" panose="02000504000000020004" pitchFamily="2" charset="77"/>
              </a:rPr>
              <a:t>FOSSETTA OVARICA di KRAUSE:</a:t>
            </a:r>
          </a:p>
          <a:p>
            <a:pPr marL="341313" indent="-341313">
              <a:lnSpc>
                <a:spcPct val="90000"/>
              </a:lnSpc>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solidFill>
                  <a:schemeClr val="tx1"/>
                </a:solidFill>
                <a:latin typeface="Copperplate" panose="02000504000000020004" pitchFamily="2" charset="77"/>
              </a:rPr>
              <a:t>   - 20 mm davanti all’ ARTICOLAZIONE  </a:t>
            </a:r>
          </a:p>
          <a:p>
            <a:pPr marL="341313" indent="-341313">
              <a:lnSpc>
                <a:spcPct val="90000"/>
              </a:lnSpc>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solidFill>
                  <a:schemeClr val="tx1"/>
                </a:solidFill>
                <a:latin typeface="Copperplate" panose="02000504000000020004" pitchFamily="2" charset="77"/>
              </a:rPr>
              <a:t>      SACROILIACA</a:t>
            </a:r>
          </a:p>
          <a:p>
            <a:pPr marL="341313" indent="-341313">
              <a:lnSpc>
                <a:spcPct val="90000"/>
              </a:lnSpc>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b="1" dirty="0">
                <a:solidFill>
                  <a:schemeClr val="tx1"/>
                </a:solidFill>
                <a:latin typeface="Copperplate" panose="02000504000000020004" pitchFamily="2" charset="77"/>
              </a:rPr>
              <a:t>   - 15 mm al di sotto dello STRETTO        SUPERIORE della Piccola Pelvi</a:t>
            </a:r>
          </a:p>
          <a:p>
            <a:pPr marL="341313" indent="-341313">
              <a:lnSpc>
                <a:spcPct val="90000"/>
              </a:lnSpc>
              <a:spcBef>
                <a:spcPts val="700"/>
              </a:spcBef>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it-IT" altLang="it-IT" sz="2800" dirty="0">
                <a:latin typeface="Arial Black" panose="020B0604020202020204" pitchFamily="34" charset="0"/>
              </a:rPr>
              <a:t>   </a:t>
            </a:r>
          </a:p>
        </p:txBody>
      </p:sp>
    </p:spTree>
    <p:extLst>
      <p:ext uri="{BB962C8B-B14F-4D97-AF65-F5344CB8AC3E}">
        <p14:creationId xmlns:p14="http://schemas.microsoft.com/office/powerpoint/2010/main" val="10672552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89" y="116632"/>
            <a:ext cx="9144000" cy="69269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OVAIO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CARATTERI MORFOLOGICI</a:t>
            </a:r>
          </a:p>
        </p:txBody>
      </p:sp>
      <p:sp>
        <p:nvSpPr>
          <p:cNvPr id="9218" name="Rectangle 2"/>
          <p:cNvSpPr>
            <a:spLocks noGrp="1" noChangeArrowheads="1"/>
          </p:cNvSpPr>
          <p:nvPr>
            <p:ph type="body" idx="1"/>
          </p:nvPr>
        </p:nvSpPr>
        <p:spPr>
          <a:xfrm>
            <a:off x="323528" y="1052736"/>
            <a:ext cx="8352928" cy="5638800"/>
          </a:xfrm>
          <a:ln/>
        </p:spPr>
        <p:txBody>
          <a:bodyPr/>
          <a:lstStyle/>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La morfologia dell’ Ovaio viene riferita alla posizione tipica delle nullipare, ossia Asse Maggiore Verticale.</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Presenta la forma di una Mandorla, dove si possono distinguere:</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FACCIA MEDIALE in rapporto con le Anse Intestinali;</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FACCIA LATERALE, che si rivolge verso la parete pelvica;</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MARGINE ANTERIORE, con l’ ILO dove giunge la formazione peritoneale del MESOVARIO (porzione del Legamento Largo Uterino)</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MARGINE POSTERIORE</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POLO SUPERIORE, con Legamento Sospensore (giunge a livello di L4) e rapporto di estrema vicinanza con la Tuba Uterina (non contatto diretto) </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300" b="1" dirty="0">
                <a:solidFill>
                  <a:schemeClr val="tx1"/>
                </a:solidFill>
                <a:latin typeface="Chalkboard SE" panose="03050602040202020205" pitchFamily="66" charset="77"/>
              </a:rPr>
              <a:t>POLO INFERIORE, con Legamento Utero-Ovarico</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400" b="1" dirty="0">
              <a:solidFill>
                <a:schemeClr val="tx1"/>
              </a:solidFill>
              <a:latin typeface="Chalkboard SE" panose="03050602040202020205" pitchFamily="66" charset="77"/>
            </a:endParaRP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halkboard SE" panose="03050602040202020205" pitchFamily="66" charset="77"/>
              </a:rPr>
              <a:t> </a:t>
            </a:r>
          </a:p>
        </p:txBody>
      </p:sp>
    </p:spTree>
    <p:extLst>
      <p:ext uri="{BB962C8B-B14F-4D97-AF65-F5344CB8AC3E}">
        <p14:creationId xmlns:p14="http://schemas.microsoft.com/office/powerpoint/2010/main" val="27738731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BD00C887-76B1-5955-A436-A58C24FD12BC}"/>
              </a:ext>
            </a:extLst>
          </p:cNvPr>
          <p:cNvPicPr>
            <a:picLocks noChangeAspect="1" noChangeArrowheads="1"/>
          </p:cNvPicPr>
          <p:nvPr/>
        </p:nvPicPr>
        <p:blipFill rotWithShape="1">
          <a:blip r:embed="rId3">
            <a:lum contrast="12000"/>
            <a:extLst>
              <a:ext uri="{28A0092B-C50C-407E-A947-70E740481C1C}">
                <a14:useLocalDpi xmlns:a14="http://schemas.microsoft.com/office/drawing/2010/main" val="0"/>
              </a:ext>
            </a:extLst>
          </a:blip>
          <a:srcRect l="5595" r="9892" b="10556"/>
          <a:stretch/>
        </p:blipFill>
        <p:spPr bwMode="auto">
          <a:xfrm>
            <a:off x="67148" y="260648"/>
            <a:ext cx="8897339" cy="6336704"/>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00556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0" y="404664"/>
            <a:ext cx="9144000" cy="5184576"/>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16277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289" y="35897"/>
            <a:ext cx="8915400" cy="692696"/>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LEGAMENTO  LARGO DELL’ UTERO </a:t>
            </a:r>
          </a:p>
        </p:txBody>
      </p:sp>
      <p:sp>
        <p:nvSpPr>
          <p:cNvPr id="17410" name="Rectangle 2"/>
          <p:cNvSpPr>
            <a:spLocks noGrp="1" noChangeArrowheads="1"/>
          </p:cNvSpPr>
          <p:nvPr>
            <p:ph type="body" idx="1"/>
          </p:nvPr>
        </p:nvSpPr>
        <p:spPr>
          <a:xfrm>
            <a:off x="467544" y="692696"/>
            <a:ext cx="8363272" cy="6165304"/>
          </a:xfrm>
          <a:ln/>
        </p:spPr>
        <p:txBody>
          <a:bodyPr/>
          <a:lstStyle/>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È una struttura del PERITONEO.</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Esso si tende a partire dai MARGINI LATERALI dell’ UTERO e raggiunge le PARETI LATERALI della PICCOLA PELVI</a:t>
            </a:r>
          </a:p>
          <a:p>
            <a:pPr marL="4762"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Si pone ANTERIORMENTE (Scavo VESCICO-UTERINO), SUPERIORMENTE e POSTERIORMENTE (scavo RETTO-UTERINO) all’ Utero, proseguendo nel PERITONEO che proviene dall’ INTESTINO RETTO</a:t>
            </a:r>
          </a:p>
          <a:p>
            <a:pPr marL="4762"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err="1">
                <a:solidFill>
                  <a:schemeClr val="tx1"/>
                </a:solidFill>
                <a:latin typeface="Comic Sans MS" panose="030F0902030302020204" pitchFamily="66" charset="0"/>
              </a:rPr>
              <a:t>Puo’</a:t>
            </a:r>
            <a:r>
              <a:rPr lang="it-IT" altLang="it-IT" sz="2400" b="1" dirty="0">
                <a:solidFill>
                  <a:schemeClr val="tx1"/>
                </a:solidFill>
                <a:latin typeface="Comic Sans MS" panose="030F0902030302020204" pitchFamily="66" charset="0"/>
              </a:rPr>
              <a:t> essere paragonato ad una sorta di «telo» (o «lenzuolo») che poggia, in direzione Antero-Posteriore, sul Legamento Rotondo dell’ Utero, sulla Tuba Uterina (MESOSALPINGE) ed infine termina con il MESOVARIO (dove sono contenute le formazioni VASCOLARI e NERVOSE dell’ Ovaio stesso).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A4498E51-A0D4-1114-1FC9-9354D3093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2" t="8537"/>
          <a:stretch/>
        </p:blipFill>
        <p:spPr bwMode="auto">
          <a:xfrm>
            <a:off x="50993" y="598376"/>
            <a:ext cx="9042014" cy="566124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72269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0" y="260648"/>
            <a:ext cx="9144000" cy="800199"/>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OVAIO </a:t>
            </a:r>
            <a:br>
              <a:rPr lang="it-IT" altLang="it-IT" sz="3200" b="1" dirty="0">
                <a:solidFill>
                  <a:schemeClr val="tx1"/>
                </a:solidFill>
                <a:latin typeface="Gurmukhi MN" panose="02020600050405020304" pitchFamily="18" charset="0"/>
                <a:cs typeface="Gurmukhi MN" panose="02020600050405020304" pitchFamily="18" charset="0"/>
              </a:rPr>
            </a:br>
            <a:r>
              <a:rPr lang="it-IT" altLang="it-IT" sz="3200" b="1" dirty="0">
                <a:solidFill>
                  <a:schemeClr val="tx1"/>
                </a:solidFill>
                <a:latin typeface="Gurmukhi MN" panose="02020600050405020304" pitchFamily="18" charset="0"/>
                <a:cs typeface="Gurmukhi MN" panose="02020600050405020304" pitchFamily="18" charset="0"/>
              </a:rPr>
              <a:t>VASCOLARIZZAZIONE </a:t>
            </a:r>
          </a:p>
        </p:txBody>
      </p:sp>
      <p:sp>
        <p:nvSpPr>
          <p:cNvPr id="19458" name="Rectangle 2"/>
          <p:cNvSpPr>
            <a:spLocks noGrp="1" noChangeArrowheads="1"/>
          </p:cNvSpPr>
          <p:nvPr>
            <p:ph type="body" idx="1"/>
          </p:nvPr>
        </p:nvSpPr>
        <p:spPr>
          <a:xfrm>
            <a:off x="467544" y="1219200"/>
            <a:ext cx="8136904" cy="5638800"/>
          </a:xfrm>
          <a:ln/>
        </p:spPr>
        <p:txBody>
          <a:bodyPr/>
          <a:lstStyle/>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800" b="1" dirty="0">
                <a:solidFill>
                  <a:schemeClr val="tx1"/>
                </a:solidFill>
                <a:latin typeface="Chalkboard" panose="03050602040202020205" pitchFamily="66" charset="77"/>
              </a:rPr>
              <a:t>L’ apporto sanguifero è di pertinenza sia dell’ Arteria GONADICA sia del Ramo OVARICO dell’ Arteria UTERINA.</a:t>
            </a: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800" b="1" dirty="0">
                <a:solidFill>
                  <a:schemeClr val="tx1"/>
                </a:solidFill>
                <a:latin typeface="Chalkboard" panose="03050602040202020205" pitchFamily="66" charset="77"/>
              </a:rPr>
              <a:t>Il Drenaggio Venoso compete ad un PLESSO VENOSO OVARICO, che affluisce sia alla Vena GONADICA sia alla Vena UTERINA.</a:t>
            </a: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800" b="1" dirty="0">
              <a:solidFill>
                <a:schemeClr val="tx1"/>
              </a:solidFill>
              <a:latin typeface="Chalkboard" panose="03050602040202020205" pitchFamily="66" charset="77"/>
            </a:endParaRP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800" b="1" dirty="0">
                <a:solidFill>
                  <a:schemeClr val="tx1"/>
                </a:solidFill>
                <a:latin typeface="Chalkboard" panose="03050602040202020205" pitchFamily="66" charset="77"/>
              </a:rPr>
              <a:t>Il Drenaggio LINFATICO è prevalentemente attuato ai LINFONODI AORTICI.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470772"/>
            <a:ext cx="8937104" cy="6243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846153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B3C22216-50C3-2B5D-9CC0-775CC26E9E17}"/>
              </a:ext>
            </a:extLst>
          </p:cNvPr>
          <p:cNvSpPr>
            <a:spLocks noGrp="1" noChangeArrowheads="1"/>
          </p:cNvSpPr>
          <p:nvPr>
            <p:ph type="title"/>
          </p:nvPr>
        </p:nvSpPr>
        <p:spPr>
          <a:xfrm>
            <a:off x="0" y="136525"/>
            <a:ext cx="9144000" cy="838200"/>
          </a:xfrm>
          <a:ln/>
        </p:spPr>
        <p:txBody>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it-IT" altLang="it-IT" sz="3200" dirty="0">
                <a:solidFill>
                  <a:schemeClr val="tx1"/>
                </a:solidFill>
                <a:latin typeface="Arial Black" panose="020B0604020202020204" pitchFamily="34" charset="0"/>
              </a:rPr>
              <a:t>OVAIO</a:t>
            </a:r>
            <a:br>
              <a:rPr lang="it-IT" altLang="it-IT" sz="3200" dirty="0">
                <a:solidFill>
                  <a:schemeClr val="tx1"/>
                </a:solidFill>
                <a:latin typeface="Arial Black" panose="020B0604020202020204" pitchFamily="34" charset="0"/>
              </a:rPr>
            </a:br>
            <a:r>
              <a:rPr lang="it-IT" altLang="it-IT" sz="3200" dirty="0">
                <a:solidFill>
                  <a:schemeClr val="tx1"/>
                </a:solidFill>
                <a:latin typeface="Arial Black" panose="020B0604020202020204" pitchFamily="34" charset="0"/>
              </a:rPr>
              <a:t>DRENAGGIO LINFATICO</a:t>
            </a:r>
          </a:p>
        </p:txBody>
      </p:sp>
      <p:pic>
        <p:nvPicPr>
          <p:cNvPr id="30722" name="Picture 2">
            <a:extLst>
              <a:ext uri="{FF2B5EF4-FFF2-40B4-BE49-F238E27FC236}">
                <a16:creationId xmlns:a16="http://schemas.microsoft.com/office/drawing/2014/main" id="{C8179EEB-5E36-1FF0-AA98-5E01262C09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4" t="3517" b="4745"/>
          <a:stretch/>
        </p:blipFill>
        <p:spPr bwMode="auto">
          <a:xfrm>
            <a:off x="683568" y="1114359"/>
            <a:ext cx="7992888" cy="57128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4802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magine 1">
            <a:extLst>
              <a:ext uri="{FF2B5EF4-FFF2-40B4-BE49-F238E27FC236}">
                <a16:creationId xmlns:a16="http://schemas.microsoft.com/office/drawing/2014/main" id="{FE329B85-A152-CD46-8FEC-541F54369240}"/>
              </a:ext>
            </a:extLst>
          </p:cNvPr>
          <p:cNvPicPr>
            <a:picLocks noChangeAspect="1"/>
          </p:cNvPicPr>
          <p:nvPr/>
        </p:nvPicPr>
        <p:blipFill rotWithShape="1">
          <a:blip r:embed="rId2">
            <a:extLst>
              <a:ext uri="{28A0092B-C50C-407E-A947-70E740481C1C}">
                <a14:useLocalDpi xmlns:a14="http://schemas.microsoft.com/office/drawing/2010/main" val="0"/>
              </a:ext>
            </a:extLst>
          </a:blip>
          <a:srcRect l="13462" r="6676" b="14979"/>
          <a:stretch/>
        </p:blipFill>
        <p:spPr bwMode="auto">
          <a:xfrm>
            <a:off x="107504" y="116632"/>
            <a:ext cx="8886356"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06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23980"/>
            <a:ext cx="9144000" cy="812732"/>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solidFill>
                <a:latin typeface="Gurmukhi MN" panose="02020600050405020304" pitchFamily="18" charset="0"/>
                <a:cs typeface="Gurmukhi MN" panose="02020600050405020304" pitchFamily="18" charset="0"/>
              </a:rPr>
              <a:t>PICCOLA  PELVI  FEMMINILE</a:t>
            </a:r>
          </a:p>
        </p:txBody>
      </p:sp>
      <p:pic>
        <p:nvPicPr>
          <p:cNvPr id="6146"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143000" y="1270000"/>
            <a:ext cx="6781800" cy="5476875"/>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CE53B1-920E-4E15-AE25-23093C41DA0D}"/>
              </a:ext>
            </a:extLst>
          </p:cNvPr>
          <p:cNvSpPr>
            <a:spLocks noGrp="1"/>
          </p:cNvSpPr>
          <p:nvPr>
            <p:ph type="title"/>
          </p:nvPr>
        </p:nvSpPr>
        <p:spPr>
          <a:xfrm>
            <a:off x="725772" y="0"/>
            <a:ext cx="7764463" cy="504056"/>
          </a:xfrm>
        </p:spPr>
        <p:txBody>
          <a:bodyPr/>
          <a:lstStyle/>
          <a:p>
            <a:r>
              <a:rPr lang="it-IT" sz="3200" b="1" dirty="0">
                <a:solidFill>
                  <a:schemeClr val="tx1"/>
                </a:solidFill>
                <a:latin typeface="Gurmukhi MN" panose="02020600050405020304" pitchFamily="18" charset="0"/>
                <a:cs typeface="Gurmukhi MN" panose="02020600050405020304" pitchFamily="18" charset="0"/>
              </a:rPr>
              <a:t>STRUTTURA DELL’ OVAIO</a:t>
            </a:r>
          </a:p>
        </p:txBody>
      </p:sp>
      <p:sp>
        <p:nvSpPr>
          <p:cNvPr id="3" name="Segnaposto contenuto 2">
            <a:extLst>
              <a:ext uri="{FF2B5EF4-FFF2-40B4-BE49-F238E27FC236}">
                <a16:creationId xmlns:a16="http://schemas.microsoft.com/office/drawing/2014/main" id="{85B2625D-BC32-44D4-80E5-2CA5DE68DAE9}"/>
              </a:ext>
            </a:extLst>
          </p:cNvPr>
          <p:cNvSpPr>
            <a:spLocks noGrp="1"/>
          </p:cNvSpPr>
          <p:nvPr>
            <p:ph idx="1"/>
          </p:nvPr>
        </p:nvSpPr>
        <p:spPr>
          <a:xfrm>
            <a:off x="179511" y="692696"/>
            <a:ext cx="8856984" cy="5197572"/>
          </a:xfrm>
        </p:spPr>
        <p:txBody>
          <a:bodyPr/>
          <a:lstStyle/>
          <a:p>
            <a:r>
              <a:rPr lang="it-IT" sz="2400" b="1" dirty="0">
                <a:solidFill>
                  <a:schemeClr val="tx1"/>
                </a:solidFill>
                <a:latin typeface="Comic Sans MS" panose="030F0902030302020204" pitchFamily="66" charset="0"/>
              </a:rPr>
              <a:t>Un EPITELIO CUBICO MONOSTRATIFICATO riveste esternamente l’ Ovaio ed è molto impropriamente definito Epitelio «Germinativo».</a:t>
            </a:r>
          </a:p>
          <a:p>
            <a:r>
              <a:rPr lang="it-IT" sz="2400" b="1" dirty="0">
                <a:solidFill>
                  <a:schemeClr val="tx1"/>
                </a:solidFill>
                <a:latin typeface="Comic Sans MS" panose="030F0902030302020204" pitchFamily="66" charset="0"/>
              </a:rPr>
              <a:t>Nel connettivo, situato </a:t>
            </a:r>
            <a:r>
              <a:rPr lang="it-IT" sz="2400" b="1" dirty="0" err="1">
                <a:solidFill>
                  <a:schemeClr val="tx1"/>
                </a:solidFill>
                <a:latin typeface="Comic Sans MS" panose="030F0902030302020204" pitchFamily="66" charset="0"/>
              </a:rPr>
              <a:t>piu’</a:t>
            </a:r>
            <a:r>
              <a:rPr lang="it-IT" sz="2400" b="1" dirty="0">
                <a:solidFill>
                  <a:schemeClr val="tx1"/>
                </a:solidFill>
                <a:latin typeface="Comic Sans MS" panose="030F0902030302020204" pitchFamily="66" charset="0"/>
              </a:rPr>
              <a:t> profondamente, si riconoscono i FOLLICOLI OOFORI che racchiudono gli OVOCITI (Oociti) PRIMARI, presenti in NUMERO PREDETERMINATO alla nascita. Essi sono «fermi» nella profase della Prima Divisione Meiotica, che viene ripresa quando si avvia mensilmente il cosiddetto CICLO OVARICO (correlato ai Cicli UTERINO, TUBARICO e VAGINALE).</a:t>
            </a:r>
          </a:p>
          <a:p>
            <a:r>
              <a:rPr lang="it-IT" sz="2400" b="1" dirty="0">
                <a:solidFill>
                  <a:schemeClr val="tx1"/>
                </a:solidFill>
                <a:latin typeface="Comic Sans MS" panose="030F0902030302020204" pitchFamily="66" charset="0"/>
              </a:rPr>
              <a:t>Ad Ovulazione avvenuta, con l’ espulsione dell’ Ovocita Secondario, il «residuo» del Follicolo Ooforo dà luogo al CORPO LUTEO, che provvederà a secernere il PROGESTERONE</a:t>
            </a:r>
          </a:p>
        </p:txBody>
      </p:sp>
    </p:spTree>
    <p:extLst>
      <p:ext uri="{BB962C8B-B14F-4D97-AF65-F5344CB8AC3E}">
        <p14:creationId xmlns:p14="http://schemas.microsoft.com/office/powerpoint/2010/main" val="2033250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A578A4-0E33-E13F-1880-A189157B9442}"/>
              </a:ext>
            </a:extLst>
          </p:cNvPr>
          <p:cNvSpPr>
            <a:spLocks noGrp="1"/>
          </p:cNvSpPr>
          <p:nvPr>
            <p:ph type="title"/>
          </p:nvPr>
        </p:nvSpPr>
        <p:spPr>
          <a:xfrm>
            <a:off x="685798" y="-171400"/>
            <a:ext cx="7770813" cy="1433513"/>
          </a:xfrm>
        </p:spPr>
        <p:txBody>
          <a:bodyPr/>
          <a:lstStyle/>
          <a:p>
            <a:r>
              <a:rPr lang="it-IT" sz="2800" b="1" dirty="0">
                <a:solidFill>
                  <a:schemeClr val="tx1"/>
                </a:solidFill>
                <a:latin typeface="Gurmukhi MN" panose="02020600050405020304" pitchFamily="18" charset="0"/>
                <a:cs typeface="Gurmukhi MN" panose="02020600050405020304" pitchFamily="18" charset="0"/>
              </a:rPr>
              <a:t>TAPPE DELLA FOLLICOLOGENESI [1]</a:t>
            </a:r>
          </a:p>
        </p:txBody>
      </p:sp>
      <p:sp>
        <p:nvSpPr>
          <p:cNvPr id="3" name="Segnaposto contenuto 2">
            <a:extLst>
              <a:ext uri="{FF2B5EF4-FFF2-40B4-BE49-F238E27FC236}">
                <a16:creationId xmlns:a16="http://schemas.microsoft.com/office/drawing/2014/main" id="{75D96E13-703A-42D3-0B8D-632BA5BCEB39}"/>
              </a:ext>
            </a:extLst>
          </p:cNvPr>
          <p:cNvSpPr>
            <a:spLocks noGrp="1"/>
          </p:cNvSpPr>
          <p:nvPr>
            <p:ph idx="1"/>
          </p:nvPr>
        </p:nvSpPr>
        <p:spPr>
          <a:xfrm>
            <a:off x="214721" y="692696"/>
            <a:ext cx="8712968" cy="5760640"/>
          </a:xfrm>
        </p:spPr>
        <p:txBody>
          <a:bodyPr/>
          <a:lstStyle/>
          <a:p>
            <a:r>
              <a:rPr lang="it-IT" sz="2200" dirty="0">
                <a:solidFill>
                  <a:schemeClr val="tx1"/>
                </a:solidFill>
                <a:latin typeface="Comic Sans MS" panose="030F0902030302020204" pitchFamily="66" charset="0"/>
              </a:rPr>
              <a:t>Alla NASCITA sono presenti tra i 300.000 ed i 500.000 FOLLICOLI PRIMORDIALI </a:t>
            </a:r>
            <a:r>
              <a:rPr lang="it-IT" sz="2200" dirty="0" err="1">
                <a:solidFill>
                  <a:schemeClr val="tx1"/>
                </a:solidFill>
                <a:latin typeface="Comic Sans MS" panose="030F0902030302020204" pitchFamily="66" charset="0"/>
              </a:rPr>
              <a:t>monolaminari</a:t>
            </a:r>
            <a:r>
              <a:rPr lang="it-IT" sz="2200" dirty="0">
                <a:solidFill>
                  <a:schemeClr val="tx1"/>
                </a:solidFill>
                <a:latin typeface="Comic Sans MS" panose="030F0902030302020204" pitchFamily="66" charset="0"/>
              </a:rPr>
              <a:t> contenenti OVOCITI PRIMARI «fermi» nella PROFASE della Prima Divisione Meiotica. Essi sono circondati da un unico strato di Cellule Follicolari.</a:t>
            </a:r>
          </a:p>
          <a:p>
            <a:r>
              <a:rPr lang="it-IT" sz="2200" dirty="0">
                <a:solidFill>
                  <a:schemeClr val="tx1"/>
                </a:solidFill>
                <a:latin typeface="Comic Sans MS" panose="030F0902030302020204" pitchFamily="66" charset="0"/>
              </a:rPr>
              <a:t>Tale situazione permane fino all’ inizio della Pubertà.</a:t>
            </a:r>
          </a:p>
          <a:p>
            <a:r>
              <a:rPr lang="it-IT" sz="2200" dirty="0">
                <a:solidFill>
                  <a:schemeClr val="tx1"/>
                </a:solidFill>
                <a:latin typeface="Comic Sans MS" panose="030F0902030302020204" pitchFamily="66" charset="0"/>
              </a:rPr>
              <a:t>Per effetto degli ormoni ipofisari FSH ed LH, all’inizio di ogni Ciclo Mensile si «attivano» una ventina di Follicoli Primordiali che divengono FOLLICOLI PRIMARI </a:t>
            </a:r>
            <a:r>
              <a:rPr lang="it-IT" sz="2200" dirty="0" err="1">
                <a:solidFill>
                  <a:schemeClr val="tx1"/>
                </a:solidFill>
                <a:latin typeface="Comic Sans MS" panose="030F0902030302020204" pitchFamily="66" charset="0"/>
              </a:rPr>
              <a:t>multilaminari</a:t>
            </a:r>
            <a:r>
              <a:rPr lang="it-IT" sz="2200" dirty="0">
                <a:solidFill>
                  <a:schemeClr val="tx1"/>
                </a:solidFill>
                <a:latin typeface="Comic Sans MS" panose="030F0902030302020204" pitchFamily="66" charset="0"/>
              </a:rPr>
              <a:t> (con </a:t>
            </a:r>
            <a:r>
              <a:rPr lang="it-IT" sz="2200" dirty="0" err="1">
                <a:solidFill>
                  <a:schemeClr val="tx1"/>
                </a:solidFill>
                <a:latin typeface="Comic Sans MS" panose="030F0902030302020204" pitchFamily="66" charset="0"/>
              </a:rPr>
              <a:t>piu’</a:t>
            </a:r>
            <a:r>
              <a:rPr lang="it-IT" sz="2200" dirty="0">
                <a:solidFill>
                  <a:schemeClr val="tx1"/>
                </a:solidFill>
                <a:latin typeface="Comic Sans MS" panose="030F0902030302020204" pitchFamily="66" charset="0"/>
              </a:rPr>
              <a:t> strati di Cellule Follicolari) nell’ambito delle quali si sviluppano delle cavità ripiene di Liquor </a:t>
            </a:r>
            <a:r>
              <a:rPr lang="it-IT" sz="2200" dirty="0" err="1">
                <a:solidFill>
                  <a:schemeClr val="tx1"/>
                </a:solidFill>
                <a:latin typeface="Comic Sans MS" panose="030F0902030302020204" pitchFamily="66" charset="0"/>
              </a:rPr>
              <a:t>Folliculi</a:t>
            </a:r>
            <a:r>
              <a:rPr lang="it-IT" sz="2200" dirty="0">
                <a:solidFill>
                  <a:schemeClr val="tx1"/>
                </a:solidFill>
                <a:latin typeface="Comic Sans MS" panose="030F0902030302020204" pitchFamily="66" charset="0"/>
              </a:rPr>
              <a:t> che via via convergono in un’unica cavità (Follicolo ANTRALE o di GRAAF).</a:t>
            </a:r>
          </a:p>
          <a:p>
            <a:r>
              <a:rPr lang="it-IT" sz="2200" dirty="0">
                <a:solidFill>
                  <a:schemeClr val="tx1"/>
                </a:solidFill>
                <a:latin typeface="Comic Sans MS" panose="030F0902030302020204" pitchFamily="66" charset="0"/>
              </a:rPr>
              <a:t>In questo stadio, si completa la Prima Divisione Meiotica con formazione di UNO solo OVOCITA SECONDARIO (con la maggior parte del citoplasma) ed un PRIMO GLOBULO POLARE (molto meno voluminoso).</a:t>
            </a:r>
          </a:p>
        </p:txBody>
      </p:sp>
    </p:spTree>
    <p:extLst>
      <p:ext uri="{BB962C8B-B14F-4D97-AF65-F5344CB8AC3E}">
        <p14:creationId xmlns:p14="http://schemas.microsoft.com/office/powerpoint/2010/main" val="1571512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AD7FE40-C55E-B14D-0D06-B5F9D9D2E259}"/>
              </a:ext>
            </a:extLst>
          </p:cNvPr>
          <p:cNvSpPr>
            <a:spLocks noGrp="1"/>
          </p:cNvSpPr>
          <p:nvPr>
            <p:ph idx="1"/>
          </p:nvPr>
        </p:nvSpPr>
        <p:spPr>
          <a:xfrm>
            <a:off x="251520" y="980728"/>
            <a:ext cx="8712968" cy="5760640"/>
          </a:xfrm>
        </p:spPr>
        <p:txBody>
          <a:bodyPr/>
          <a:lstStyle/>
          <a:p>
            <a:r>
              <a:rPr lang="it-IT" sz="2400" dirty="0">
                <a:solidFill>
                  <a:schemeClr val="tx1"/>
                </a:solidFill>
                <a:latin typeface="Comic Sans MS" panose="030F0902030302020204" pitchFamily="66" charset="0"/>
              </a:rPr>
              <a:t>L’ Ovocita Secondario prosegue nella sua Seconda Divisione Meiotica arrestandola in metafase</a:t>
            </a:r>
          </a:p>
          <a:p>
            <a:r>
              <a:rPr lang="it-IT" sz="2400" dirty="0">
                <a:solidFill>
                  <a:schemeClr val="tx1"/>
                </a:solidFill>
                <a:latin typeface="Comic Sans MS" panose="030F0902030302020204" pitchFamily="66" charset="0"/>
              </a:rPr>
              <a:t>Al 14.mo giorno dall’ inizio del Ciclo Ovarico si verifica un picco di concentrazione di FSH ed LH.</a:t>
            </a:r>
          </a:p>
          <a:p>
            <a:r>
              <a:rPr lang="it-IT" sz="2400" dirty="0">
                <a:solidFill>
                  <a:schemeClr val="tx1"/>
                </a:solidFill>
                <a:latin typeface="Comic Sans MS" panose="030F0902030302020204" pitchFamily="66" charset="0"/>
              </a:rPr>
              <a:t>L’ Ovocita Secondario viene «espulso» dal follicolo di Graaf con le Cellule Follicolari della Corona Radiata.</a:t>
            </a:r>
          </a:p>
          <a:p>
            <a:r>
              <a:rPr lang="it-IT" sz="2400" dirty="0" err="1">
                <a:solidFill>
                  <a:schemeClr val="tx1"/>
                </a:solidFill>
                <a:latin typeface="Comic Sans MS" panose="030F0902030302020204" pitchFamily="66" charset="0"/>
              </a:rPr>
              <a:t>Cio’</a:t>
            </a:r>
            <a:r>
              <a:rPr lang="it-IT" sz="2400" dirty="0">
                <a:solidFill>
                  <a:schemeClr val="tx1"/>
                </a:solidFill>
                <a:latin typeface="Comic Sans MS" panose="030F0902030302020204" pitchFamily="66" charset="0"/>
              </a:rPr>
              <a:t> che rimane del Follicolo di Graaf evolve verso la formazione del CORPO LUTEO</a:t>
            </a:r>
          </a:p>
          <a:p>
            <a:r>
              <a:rPr lang="it-IT" sz="2400" dirty="0">
                <a:solidFill>
                  <a:schemeClr val="tx1"/>
                </a:solidFill>
                <a:latin typeface="Comic Sans MS" panose="030F0902030302020204" pitchFamily="66" charset="0"/>
              </a:rPr>
              <a:t>L’Ovocita Secondario viene captato dalla TUBA UTERINA e lì può essere raggiunto da uno Spermatozoo per poter esser fecondato.</a:t>
            </a:r>
          </a:p>
          <a:p>
            <a:r>
              <a:rPr lang="it-IT" sz="2400" dirty="0">
                <a:solidFill>
                  <a:schemeClr val="tx1"/>
                </a:solidFill>
                <a:latin typeface="Comic Sans MS" panose="030F0902030302020204" pitchFamily="66" charset="0"/>
              </a:rPr>
              <a:t>Soltanto in questo caso esso completa la Seconda Divisione Meiotica e dà luogo allo ZIGOTE (Cellula con corredo cromosomico DIPLOIDE).</a:t>
            </a:r>
          </a:p>
        </p:txBody>
      </p:sp>
      <p:sp>
        <p:nvSpPr>
          <p:cNvPr id="4" name="Titolo 1">
            <a:extLst>
              <a:ext uri="{FF2B5EF4-FFF2-40B4-BE49-F238E27FC236}">
                <a16:creationId xmlns:a16="http://schemas.microsoft.com/office/drawing/2014/main" id="{340829B4-1953-6E80-E722-2108ED2F5EAE}"/>
              </a:ext>
            </a:extLst>
          </p:cNvPr>
          <p:cNvSpPr>
            <a:spLocks noGrp="1"/>
          </p:cNvSpPr>
          <p:nvPr>
            <p:ph type="title"/>
          </p:nvPr>
        </p:nvSpPr>
        <p:spPr>
          <a:xfrm>
            <a:off x="685800" y="116632"/>
            <a:ext cx="7770813" cy="864096"/>
          </a:xfrm>
        </p:spPr>
        <p:txBody>
          <a:bodyPr/>
          <a:lstStyle/>
          <a:p>
            <a:r>
              <a:rPr lang="it-IT" sz="2800" b="1" dirty="0">
                <a:solidFill>
                  <a:schemeClr val="tx1"/>
                </a:solidFill>
                <a:latin typeface="Gurmukhi MN" panose="02020600050405020304" pitchFamily="18" charset="0"/>
                <a:cs typeface="Gurmukhi MN" panose="02020600050405020304" pitchFamily="18" charset="0"/>
              </a:rPr>
              <a:t>TAPPE DELLA FOLLICOLOGENESI [2]</a:t>
            </a:r>
          </a:p>
        </p:txBody>
      </p:sp>
    </p:spTree>
    <p:extLst>
      <p:ext uri="{BB962C8B-B14F-4D97-AF65-F5344CB8AC3E}">
        <p14:creationId xmlns:p14="http://schemas.microsoft.com/office/powerpoint/2010/main" val="3871713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58" y="0"/>
            <a:ext cx="8316416" cy="68167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13"/>
          <p:cNvPicPr>
            <a:picLocks noGrp="1" noChangeAspect="1"/>
          </p:cNvPicPr>
          <p:nvPr isPhoto="1"/>
        </p:nvPicPr>
        <p:blipFill rotWithShape="1">
          <a:blip r:embed="rId2">
            <a:lum/>
            <a:extLst>
              <a:ext uri="{28A0092B-C50C-407E-A947-70E740481C1C}">
                <a14:useLocalDpi xmlns:a14="http://schemas.microsoft.com/office/drawing/2010/main" val="0"/>
              </a:ext>
            </a:extLst>
          </a:blip>
          <a:srcRect l="4068" t="5900" r="4399" b="2751"/>
          <a:stretch/>
        </p:blipFill>
        <p:spPr>
          <a:xfrm>
            <a:off x="2195736" y="1"/>
            <a:ext cx="5184576" cy="6808574"/>
          </a:xfrm>
          <a:prstGeom prst="rect">
            <a:avLst/>
          </a:prstGeom>
          <a:noFill/>
          <a:ln>
            <a:noFill/>
          </a:ln>
        </p:spPr>
      </p:pic>
    </p:spTree>
    <p:extLst>
      <p:ext uri="{BB962C8B-B14F-4D97-AF65-F5344CB8AC3E}">
        <p14:creationId xmlns:p14="http://schemas.microsoft.com/office/powerpoint/2010/main" val="11190337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1">
            <a:extLst>
              <a:ext uri="{FF2B5EF4-FFF2-40B4-BE49-F238E27FC236}">
                <a16:creationId xmlns:a16="http://schemas.microsoft.com/office/drawing/2014/main" id="{32A40698-CF0F-1945-AE88-C588E53900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520" y="0"/>
            <a:ext cx="7848872" cy="681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a:extLst>
              <a:ext uri="{FF2B5EF4-FFF2-40B4-BE49-F238E27FC236}">
                <a16:creationId xmlns:a16="http://schemas.microsoft.com/office/drawing/2014/main" id="{1F3BA49B-5C13-D282-61E9-15DCF1BC61D2}"/>
              </a:ext>
            </a:extLst>
          </p:cNvPr>
          <p:cNvSpPr/>
          <p:nvPr/>
        </p:nvSpPr>
        <p:spPr bwMode="auto">
          <a:xfrm>
            <a:off x="5292080" y="1340768"/>
            <a:ext cx="720080" cy="216024"/>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3" name="Rettangolo 2">
            <a:extLst>
              <a:ext uri="{FF2B5EF4-FFF2-40B4-BE49-F238E27FC236}">
                <a16:creationId xmlns:a16="http://schemas.microsoft.com/office/drawing/2014/main" id="{2B1BB4A5-94CD-6280-8E46-8E2F3522E8A7}"/>
              </a:ext>
            </a:extLst>
          </p:cNvPr>
          <p:cNvSpPr/>
          <p:nvPr/>
        </p:nvSpPr>
        <p:spPr bwMode="auto">
          <a:xfrm>
            <a:off x="5292080" y="1988840"/>
            <a:ext cx="720080" cy="216024"/>
          </a:xfrm>
          <a:prstGeom prst="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
        <p:nvSpPr>
          <p:cNvPr id="4" name="CasellaDiTesto 3">
            <a:extLst>
              <a:ext uri="{FF2B5EF4-FFF2-40B4-BE49-F238E27FC236}">
                <a16:creationId xmlns:a16="http://schemas.microsoft.com/office/drawing/2014/main" id="{95A8F02E-3C23-E510-EFBF-A5B88C9A4C42}"/>
              </a:ext>
            </a:extLst>
          </p:cNvPr>
          <p:cNvSpPr txBox="1"/>
          <p:nvPr/>
        </p:nvSpPr>
        <p:spPr>
          <a:xfrm>
            <a:off x="5220072" y="1340768"/>
            <a:ext cx="978025" cy="276999"/>
          </a:xfrm>
          <a:prstGeom prst="rect">
            <a:avLst/>
          </a:prstGeom>
          <a:noFill/>
        </p:spPr>
        <p:txBody>
          <a:bodyPr wrap="square" rtlCol="0">
            <a:spAutoFit/>
          </a:bodyPr>
          <a:lstStyle/>
          <a:p>
            <a:r>
              <a:rPr lang="it-IT" sz="1200" dirty="0">
                <a:solidFill>
                  <a:schemeClr val="tx1"/>
                </a:solidFill>
              </a:rPr>
              <a:t>primordiale</a:t>
            </a:r>
          </a:p>
        </p:txBody>
      </p:sp>
      <p:sp>
        <p:nvSpPr>
          <p:cNvPr id="6" name="CasellaDiTesto 5">
            <a:extLst>
              <a:ext uri="{FF2B5EF4-FFF2-40B4-BE49-F238E27FC236}">
                <a16:creationId xmlns:a16="http://schemas.microsoft.com/office/drawing/2014/main" id="{12643FBE-76EA-E4CF-1A01-ECF1F3FA0622}"/>
              </a:ext>
            </a:extLst>
          </p:cNvPr>
          <p:cNvSpPr txBox="1"/>
          <p:nvPr/>
        </p:nvSpPr>
        <p:spPr>
          <a:xfrm>
            <a:off x="5220072" y="1958352"/>
            <a:ext cx="906017" cy="276999"/>
          </a:xfrm>
          <a:prstGeom prst="rect">
            <a:avLst/>
          </a:prstGeom>
          <a:noFill/>
        </p:spPr>
        <p:txBody>
          <a:bodyPr wrap="square" rtlCol="0">
            <a:spAutoFit/>
          </a:bodyPr>
          <a:lstStyle/>
          <a:p>
            <a:r>
              <a:rPr lang="it-IT" sz="1200" dirty="0">
                <a:solidFill>
                  <a:schemeClr val="tx1"/>
                </a:solidFill>
              </a:rPr>
              <a:t>primordiale</a:t>
            </a:r>
          </a:p>
        </p:txBody>
      </p:sp>
    </p:spTree>
    <p:extLst>
      <p:ext uri="{BB962C8B-B14F-4D97-AF65-F5344CB8AC3E}">
        <p14:creationId xmlns:p14="http://schemas.microsoft.com/office/powerpoint/2010/main" val="3415461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Immagine 1">
            <a:extLst>
              <a:ext uri="{FF2B5EF4-FFF2-40B4-BE49-F238E27FC236}">
                <a16:creationId xmlns:a16="http://schemas.microsoft.com/office/drawing/2014/main" id="{2A72C5AF-6783-2741-2478-8CD8EC76BF4D}"/>
              </a:ext>
            </a:extLst>
          </p:cNvPr>
          <p:cNvPicPr>
            <a:picLocks noChangeAspect="1"/>
          </p:cNvPicPr>
          <p:nvPr/>
        </p:nvPicPr>
        <p:blipFill rotWithShape="1">
          <a:blip r:embed="rId2">
            <a:extLst>
              <a:ext uri="{28A0092B-C50C-407E-A947-70E740481C1C}">
                <a14:useLocalDpi xmlns:a14="http://schemas.microsoft.com/office/drawing/2010/main" val="0"/>
              </a:ext>
            </a:extLst>
          </a:blip>
          <a:srcRect b="47925"/>
          <a:stretch/>
        </p:blipFill>
        <p:spPr bwMode="auto">
          <a:xfrm>
            <a:off x="2084388" y="241300"/>
            <a:ext cx="497522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magine 1">
            <a:extLst>
              <a:ext uri="{FF2B5EF4-FFF2-40B4-BE49-F238E27FC236}">
                <a16:creationId xmlns:a16="http://schemas.microsoft.com/office/drawing/2014/main" id="{A12487F2-6403-E8CC-AAB5-FC560272303D}"/>
              </a:ext>
            </a:extLst>
          </p:cNvPr>
          <p:cNvPicPr>
            <a:picLocks noChangeAspect="1"/>
          </p:cNvPicPr>
          <p:nvPr/>
        </p:nvPicPr>
        <p:blipFill rotWithShape="1">
          <a:blip r:embed="rId2">
            <a:extLst>
              <a:ext uri="{28A0092B-C50C-407E-A947-70E740481C1C}">
                <a14:useLocalDpi xmlns:a14="http://schemas.microsoft.com/office/drawing/2010/main" val="0"/>
              </a:ext>
            </a:extLst>
          </a:blip>
          <a:srcRect l="2238" b="48242"/>
          <a:stretch/>
        </p:blipFill>
        <p:spPr bwMode="auto">
          <a:xfrm>
            <a:off x="179512" y="260647"/>
            <a:ext cx="8648782" cy="563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2712">
            <a:extLst>
              <a:ext uri="{FF2B5EF4-FFF2-40B4-BE49-F238E27FC236}">
                <a16:creationId xmlns:a16="http://schemas.microsoft.com/office/drawing/2014/main" id="{470B47CB-8E4C-A2AE-C8DC-ECA3C536430A}"/>
              </a:ext>
            </a:extLst>
          </p:cNvPr>
          <p:cNvPicPr>
            <a:picLocks noGrp="1" noChangeAspect="1"/>
          </p:cNvPicPr>
          <p:nvPr isPhoto="1"/>
        </p:nvPicPr>
        <p:blipFill rotWithShape="1">
          <a:blip r:embed="rId2">
            <a:lum/>
            <a:extLst>
              <a:ext uri="{28A0092B-C50C-407E-A947-70E740481C1C}">
                <a14:useLocalDpi xmlns:a14="http://schemas.microsoft.com/office/drawing/2010/main" val="0"/>
              </a:ext>
            </a:extLst>
          </a:blip>
          <a:srcRect l="839" t="1701" r="1907" b="2750"/>
          <a:stretch/>
        </p:blipFill>
        <p:spPr>
          <a:xfrm>
            <a:off x="971600" y="44624"/>
            <a:ext cx="7416824" cy="6768752"/>
          </a:xfrm>
          <a:prstGeom prst="rect">
            <a:avLst/>
          </a:prstGeom>
          <a:noFill/>
          <a:ln>
            <a:noFill/>
          </a:ln>
        </p:spPr>
      </p:pic>
    </p:spTree>
    <p:extLst>
      <p:ext uri="{BB962C8B-B14F-4D97-AF65-F5344CB8AC3E}">
        <p14:creationId xmlns:p14="http://schemas.microsoft.com/office/powerpoint/2010/main" val="200356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7page736_0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330325" y="0"/>
            <a:ext cx="6481763" cy="6858000"/>
          </a:xfrm>
          <a:prstGeom prst="rect">
            <a:avLst/>
          </a:prstGeom>
          <a:noFill/>
          <a:ln>
            <a:noFill/>
          </a:ln>
        </p:spPr>
      </p:pic>
    </p:spTree>
    <p:extLst>
      <p:ext uri="{BB962C8B-B14F-4D97-AF65-F5344CB8AC3E}">
        <p14:creationId xmlns:p14="http://schemas.microsoft.com/office/powerpoint/2010/main" val="52235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0" y="0"/>
            <a:ext cx="9144000" cy="711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SISTEMA  GENITALE  FEMMINILE</a:t>
            </a:r>
          </a:p>
        </p:txBody>
      </p:sp>
      <p:sp>
        <p:nvSpPr>
          <p:cNvPr id="4098" name="Rectangle 2"/>
          <p:cNvSpPr>
            <a:spLocks noGrp="1" noChangeArrowheads="1"/>
          </p:cNvSpPr>
          <p:nvPr>
            <p:ph type="body" idx="1"/>
          </p:nvPr>
        </p:nvSpPr>
        <p:spPr>
          <a:xfrm>
            <a:off x="382836" y="520143"/>
            <a:ext cx="8761164" cy="6348413"/>
          </a:xfrm>
          <a:ln/>
        </p:spPr>
        <p:txBody>
          <a:bodyPr/>
          <a:lstStyle/>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E’ costituito da un insieme di organi deputati a  far “maturare” i GAMETI (cellule germinali) FEMMINILI (OVOCITI), permetterne l’ INCONTRO con i GAMETI MASCHILI ai fini della FECONDAZIONE e favorire lo SVILUPPO del FETO durante la GRAVIDANZA</a:t>
            </a:r>
          </a:p>
          <a:p>
            <a:pPr marL="0" indent="0">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È costituito da:</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   - GONADE FEMMINILE (OVAIO)</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   - VIE GENITALI:</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      * TUBE UTERINE</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      * UTERO</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      * VAGINA</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   - GENITALI ESTERNI (VULVA)</a:t>
            </a:r>
          </a:p>
          <a:p>
            <a:pPr marL="6350" indent="0">
              <a:spcBef>
                <a:spcPts val="700"/>
              </a:spcBef>
              <a:buClrTx/>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400" b="1" dirty="0">
                <a:solidFill>
                  <a:schemeClr val="tx1"/>
                </a:solidFill>
                <a:latin typeface="Comic Sans MS" panose="030F0902030302020204" pitchFamily="66" charset="0"/>
              </a:rPr>
              <a:t>In tale Sistema, viene descritta anche la MAMMELLA, che </a:t>
            </a:r>
            <a:r>
              <a:rPr lang="it-IT" altLang="it-IT" sz="2400" b="1" dirty="0" err="1">
                <a:solidFill>
                  <a:schemeClr val="tx1"/>
                </a:solidFill>
                <a:latin typeface="Comic Sans MS" panose="030F0902030302020204" pitchFamily="66" charset="0"/>
              </a:rPr>
              <a:t>puo’essere</a:t>
            </a:r>
            <a:r>
              <a:rPr lang="it-IT" altLang="it-IT" sz="2400" b="1" dirty="0">
                <a:solidFill>
                  <a:schemeClr val="tx1"/>
                </a:solidFill>
                <a:latin typeface="Comic Sans MS" panose="030F0902030302020204" pitchFamily="66" charset="0"/>
              </a:rPr>
              <a:t> considerata una Specializzazione della Cute.</a:t>
            </a: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60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Segnaposto contenuto 3" descr="tab0604.gif">
            <a:extLst>
              <a:ext uri="{FF2B5EF4-FFF2-40B4-BE49-F238E27FC236}">
                <a16:creationId xmlns:a16="http://schemas.microsoft.com/office/drawing/2014/main" id="{861443A5-7FD0-369F-86F8-4B7B3E206C2F}"/>
              </a:ext>
            </a:extLst>
          </p:cNvPr>
          <p:cNvPicPr>
            <a:picLocks noGrp="1" noChangeAspect="1" noChangeArrowheads="1"/>
          </p:cNvPicPr>
          <p:nvPr>
            <p:ph/>
          </p:nvPr>
        </p:nvPicPr>
        <p:blipFill rotWithShape="1">
          <a:blip r:embed="rId2">
            <a:extLst>
              <a:ext uri="{28A0092B-C50C-407E-A947-70E740481C1C}">
                <a14:useLocalDpi xmlns:a14="http://schemas.microsoft.com/office/drawing/2010/main" val="0"/>
              </a:ext>
            </a:extLst>
          </a:blip>
          <a:srcRect l="10958" t="5202" r="10440" b="2625"/>
          <a:stretch/>
        </p:blipFill>
        <p:spPr>
          <a:xfrm>
            <a:off x="0" y="744"/>
            <a:ext cx="5831776" cy="6740624"/>
          </a:xfrm>
        </p:spPr>
      </p:pic>
      <p:sp>
        <p:nvSpPr>
          <p:cNvPr id="2" name="Freccia su 1">
            <a:extLst>
              <a:ext uri="{FF2B5EF4-FFF2-40B4-BE49-F238E27FC236}">
                <a16:creationId xmlns:a16="http://schemas.microsoft.com/office/drawing/2014/main" id="{10E8B84A-D252-2B02-1CCB-B546A02840B1}"/>
              </a:ext>
            </a:extLst>
          </p:cNvPr>
          <p:cNvSpPr/>
          <p:nvPr/>
        </p:nvSpPr>
        <p:spPr bwMode="auto">
          <a:xfrm>
            <a:off x="5959576" y="670756"/>
            <a:ext cx="484632" cy="5278524"/>
          </a:xfrm>
          <a:prstGeom prs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rgbClr val="FF0000"/>
              </a:solidFill>
              <a:effectLst/>
              <a:latin typeface="Times New Roman" panose="02020603050405020304" pitchFamily="18" charset="0"/>
              <a:ea typeface="SimSun" panose="02010600030101010101" pitchFamily="2" charset="-122"/>
            </a:endParaRPr>
          </a:p>
        </p:txBody>
      </p:sp>
      <p:sp>
        <p:nvSpPr>
          <p:cNvPr id="3" name="CasellaDiTesto 2">
            <a:extLst>
              <a:ext uri="{FF2B5EF4-FFF2-40B4-BE49-F238E27FC236}">
                <a16:creationId xmlns:a16="http://schemas.microsoft.com/office/drawing/2014/main" id="{B5A31084-B704-C122-B24D-360707E75078}"/>
              </a:ext>
            </a:extLst>
          </p:cNvPr>
          <p:cNvSpPr txBox="1"/>
          <p:nvPr/>
        </p:nvSpPr>
        <p:spPr>
          <a:xfrm>
            <a:off x="5652120" y="6027003"/>
            <a:ext cx="1584176" cy="830997"/>
          </a:xfrm>
          <a:prstGeom prst="rect">
            <a:avLst/>
          </a:prstGeom>
          <a:noFill/>
        </p:spPr>
        <p:txBody>
          <a:bodyPr wrap="square" rtlCol="0">
            <a:spAutoFit/>
          </a:bodyPr>
          <a:lstStyle/>
          <a:p>
            <a:r>
              <a:rPr lang="it-IT" sz="1600" b="1" dirty="0">
                <a:solidFill>
                  <a:schemeClr val="tx1"/>
                </a:solidFill>
              </a:rPr>
              <a:t>SUPERFICIE CORPOREA</a:t>
            </a:r>
          </a:p>
          <a:p>
            <a:r>
              <a:rPr lang="it-IT" sz="1600" b="1" dirty="0">
                <a:solidFill>
                  <a:schemeClr val="tx1"/>
                </a:solidFill>
              </a:rPr>
              <a:t>ESTERNA </a:t>
            </a:r>
          </a:p>
        </p:txBody>
      </p:sp>
      <p:sp>
        <p:nvSpPr>
          <p:cNvPr id="4" name="CasellaDiTesto 3">
            <a:extLst>
              <a:ext uri="{FF2B5EF4-FFF2-40B4-BE49-F238E27FC236}">
                <a16:creationId xmlns:a16="http://schemas.microsoft.com/office/drawing/2014/main" id="{16D1892E-848A-B450-7C03-E340741F1264}"/>
              </a:ext>
            </a:extLst>
          </p:cNvPr>
          <p:cNvSpPr txBox="1"/>
          <p:nvPr/>
        </p:nvSpPr>
        <p:spPr>
          <a:xfrm>
            <a:off x="5831776" y="125939"/>
            <a:ext cx="1628972" cy="584775"/>
          </a:xfrm>
          <a:prstGeom prst="rect">
            <a:avLst/>
          </a:prstGeom>
          <a:noFill/>
        </p:spPr>
        <p:txBody>
          <a:bodyPr wrap="none" rtlCol="0">
            <a:spAutoFit/>
          </a:bodyPr>
          <a:lstStyle/>
          <a:p>
            <a:pPr algn="ctr"/>
            <a:r>
              <a:rPr lang="it-IT" sz="1600" b="1" dirty="0">
                <a:solidFill>
                  <a:schemeClr val="tx1"/>
                </a:solidFill>
              </a:rPr>
              <a:t>CAVITA’ </a:t>
            </a:r>
          </a:p>
          <a:p>
            <a:pPr algn="ctr"/>
            <a:r>
              <a:rPr lang="it-IT" sz="1600" b="1" dirty="0">
                <a:solidFill>
                  <a:schemeClr val="tx1"/>
                </a:solidFill>
              </a:rPr>
              <a:t>ADDOMINALE</a:t>
            </a:r>
          </a:p>
        </p:txBody>
      </p:sp>
      <p:sp>
        <p:nvSpPr>
          <p:cNvPr id="5" name="Rettangolo 4">
            <a:extLst>
              <a:ext uri="{FF2B5EF4-FFF2-40B4-BE49-F238E27FC236}">
                <a16:creationId xmlns:a16="http://schemas.microsoft.com/office/drawing/2014/main" id="{4CDB4736-7543-BD8E-DDF0-F5E7C1368606}"/>
              </a:ext>
            </a:extLst>
          </p:cNvPr>
          <p:cNvSpPr/>
          <p:nvPr/>
        </p:nvSpPr>
        <p:spPr bwMode="auto">
          <a:xfrm>
            <a:off x="0" y="1556792"/>
            <a:ext cx="5652120" cy="1728192"/>
          </a:xfrm>
          <a:prstGeom prst="rect">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2400" b="0" i="0" u="none" strike="noStrike" cap="none" normalizeH="0" baseline="0">
              <a:ln>
                <a:noFill/>
              </a:ln>
              <a:solidFill>
                <a:schemeClr val="bg1"/>
              </a:solidFill>
              <a:effectLst/>
              <a:latin typeface="Times New Roman" panose="02020603050405020304" pitchFamily="18" charset="0"/>
              <a:ea typeface="SimSun"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A636676-0FE8-EE48-A83F-21EDE803A9D3}"/>
              </a:ext>
            </a:extLst>
          </p:cNvPr>
          <p:cNvSpPr>
            <a:spLocks noGrp="1"/>
          </p:cNvSpPr>
          <p:nvPr>
            <p:ph type="title"/>
          </p:nvPr>
        </p:nvSpPr>
        <p:spPr>
          <a:xfrm>
            <a:off x="539552" y="2348880"/>
            <a:ext cx="7764463" cy="1427163"/>
          </a:xfrm>
        </p:spPr>
        <p:txBody>
          <a:bodyPr/>
          <a:lstStyle/>
          <a:p>
            <a:r>
              <a:rPr lang="it-IT" sz="4000" b="1" dirty="0">
                <a:solidFill>
                  <a:schemeClr val="tx1"/>
                </a:solidFill>
                <a:latin typeface="Gurmukhi MN" panose="02020600050405020304" pitchFamily="18" charset="0"/>
                <a:cs typeface="Gurmukhi MN" panose="02020600050405020304" pitchFamily="18" charset="0"/>
              </a:rPr>
              <a:t>O V A I O</a:t>
            </a:r>
          </a:p>
        </p:txBody>
      </p:sp>
    </p:spTree>
    <p:extLst>
      <p:ext uri="{BB962C8B-B14F-4D97-AF65-F5344CB8AC3E}">
        <p14:creationId xmlns:p14="http://schemas.microsoft.com/office/powerpoint/2010/main" val="3156273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OVAIO</a:t>
            </a:r>
          </a:p>
        </p:txBody>
      </p:sp>
      <p:sp>
        <p:nvSpPr>
          <p:cNvPr id="8194" name="Rectangle 2"/>
          <p:cNvSpPr>
            <a:spLocks noGrp="1" noChangeArrowheads="1"/>
          </p:cNvSpPr>
          <p:nvPr>
            <p:ph type="body" idx="1"/>
          </p:nvPr>
        </p:nvSpPr>
        <p:spPr>
          <a:xfrm>
            <a:off x="539552" y="740696"/>
            <a:ext cx="8280920" cy="6096000"/>
          </a:xfrm>
          <a:ln/>
        </p:spPr>
        <p:txBody>
          <a:bodyPr/>
          <a:lstStyle/>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800" b="1" dirty="0">
                <a:solidFill>
                  <a:schemeClr val="tx1"/>
                </a:solidFill>
                <a:latin typeface="Comic Sans MS" panose="030F0902030302020204" pitchFamily="66" charset="0"/>
              </a:rPr>
              <a:t>Organo PIENO, PARI, localizzato nella Piccola Pelvi.</a:t>
            </a: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800" b="1" dirty="0">
              <a:solidFill>
                <a:schemeClr val="tx1"/>
              </a:solidFill>
              <a:latin typeface="Comic Sans MS" panose="030F0902030302020204" pitchFamily="66" charset="0"/>
            </a:endParaRP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800" b="1" dirty="0">
                <a:solidFill>
                  <a:schemeClr val="tx1"/>
                </a:solidFill>
                <a:latin typeface="Comic Sans MS" panose="030F0902030302020204" pitchFamily="66" charset="0"/>
              </a:rPr>
              <a:t>È la GONADE FEMMINILE, dove avvengono i processi di «maturazione» dei GAMETI FEMMINILI (OVOCITI) contenuti nei FOLLICOLI OOFORI.</a:t>
            </a: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800" b="1" dirty="0">
              <a:solidFill>
                <a:schemeClr val="tx1"/>
              </a:solidFill>
              <a:latin typeface="Comic Sans MS" panose="030F0902030302020204" pitchFamily="66" charset="0"/>
            </a:endParaRP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800" b="1" dirty="0">
                <a:solidFill>
                  <a:schemeClr val="tx1"/>
                </a:solidFill>
                <a:latin typeface="Comic Sans MS" panose="030F0902030302020204" pitchFamily="66" charset="0"/>
              </a:rPr>
              <a:t>È deputato, inoltre, alla produzione di Ormoni Steroidei Femminili (ESTROGENI, dalla Teca Connettivale che circonda i Follicoli, e PROGESTERONE dal Corpo Luteo), per cui funge anche da Ghiandola Endocrina</a:t>
            </a:r>
          </a:p>
          <a:p>
            <a:pPr marL="341313" indent="-334963">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800" dirty="0">
              <a:latin typeface="Arial Black" panose="020B0A04020102020204" pitchFamily="34" charset="0"/>
            </a:endParaRPr>
          </a:p>
        </p:txBody>
      </p:sp>
    </p:spTree>
    <p:extLst>
      <p:ext uri="{BB962C8B-B14F-4D97-AF65-F5344CB8AC3E}">
        <p14:creationId xmlns:p14="http://schemas.microsoft.com/office/powerpoint/2010/main" val="22456208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35" y="188640"/>
            <a:ext cx="9078835" cy="65391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43421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0" y="0"/>
            <a:ext cx="9144000" cy="8382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OVAIO: ASPETTI TOPOGRAFICI</a:t>
            </a:r>
          </a:p>
        </p:txBody>
      </p:sp>
      <p:sp>
        <p:nvSpPr>
          <p:cNvPr id="11266" name="Rectangle 2"/>
          <p:cNvSpPr>
            <a:spLocks noGrp="1" noChangeArrowheads="1"/>
          </p:cNvSpPr>
          <p:nvPr>
            <p:ph type="body" idx="1"/>
          </p:nvPr>
        </p:nvSpPr>
        <p:spPr>
          <a:xfrm>
            <a:off x="251520" y="692696"/>
            <a:ext cx="8712968" cy="5760640"/>
          </a:xfrm>
          <a:ln/>
        </p:spPr>
        <p:txBody>
          <a:bodyPr/>
          <a:lstStyle/>
          <a:p>
            <a:pPr marL="0" indent="0">
              <a:lnSpc>
                <a:spcPct val="90000"/>
              </a:lnSpc>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500" b="1" dirty="0">
                <a:solidFill>
                  <a:schemeClr val="tx1"/>
                </a:solidFill>
                <a:latin typeface="Chalkboard SE" panose="03050602040202020205" pitchFamily="66" charset="77"/>
              </a:rPr>
              <a:t>È localizzato nella Piccola Pelvi in uno spazio localizzato in prossimità dell’ Articolazione Sacro-Iliaca, delimitato dall’ Uretere e dall’ Arteria Iliaca Esterna. È un Organo INTRAPERITONEALE.</a:t>
            </a:r>
          </a:p>
          <a:p>
            <a:pPr marL="0" indent="0">
              <a:lnSpc>
                <a:spcPct val="90000"/>
              </a:lnSpc>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500" b="1" dirty="0">
              <a:solidFill>
                <a:schemeClr val="tx1"/>
              </a:solidFill>
              <a:latin typeface="Chalkboard SE" panose="03050602040202020205" pitchFamily="66" charset="77"/>
            </a:endParaRPr>
          </a:p>
          <a:p>
            <a:pPr marL="0" indent="0">
              <a:lnSpc>
                <a:spcPct val="90000"/>
              </a:lnSpc>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500" b="1" dirty="0">
                <a:solidFill>
                  <a:schemeClr val="tx1"/>
                </a:solidFill>
                <a:latin typeface="Chalkboard SE" panose="03050602040202020205" pitchFamily="66" charset="77"/>
              </a:rPr>
              <a:t>Il suo ASSE MAGGIORE è disposto quasi Verticalmente nelle Nullipare, mentre si presenta quasi Orizzontale dopo che sia avvenuto almeno un processo gravidico.</a:t>
            </a:r>
          </a:p>
          <a:p>
            <a:pPr marL="0" indent="0">
              <a:lnSpc>
                <a:spcPct val="90000"/>
              </a:lnSpc>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500" b="1" dirty="0">
              <a:solidFill>
                <a:schemeClr val="tx1"/>
              </a:solidFill>
              <a:latin typeface="Chalkboard SE" panose="03050602040202020205" pitchFamily="66" charset="77"/>
            </a:endParaRPr>
          </a:p>
          <a:p>
            <a:pPr marL="0" indent="0">
              <a:lnSpc>
                <a:spcPct val="90000"/>
              </a:lnSpc>
              <a:spcBef>
                <a:spcPts val="700"/>
              </a:spcBef>
              <a:buClr>
                <a:srgbClr val="FFFF00"/>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500" b="1" dirty="0">
                <a:solidFill>
                  <a:schemeClr val="tx1"/>
                </a:solidFill>
                <a:latin typeface="Chalkboard SE" panose="03050602040202020205" pitchFamily="66" charset="77"/>
              </a:rPr>
              <a:t>Questa situazione si spiega con l’aumento di volume dell’ Utero, che si solleva notevolmente nella Cavità Addominale, e successivamente ritorna nella sua posizione nella fase non gravidica. L’ ovaio subisce notevoli spostamenti, essendo intimamente correlato all’ Utero, sia con il LEGAMENTO LARGO, sia con il LEGAMENTO UTERO-OVARICO</a:t>
            </a:r>
          </a:p>
          <a:p>
            <a:pPr marL="341313" indent="-334963">
              <a:lnSpc>
                <a:spcPct val="90000"/>
              </a:lnSpc>
              <a:spcBef>
                <a:spcPts val="700"/>
              </a:spcBef>
              <a:buClr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600" dirty="0">
                <a:latin typeface="Arial Black" panose="020B0A04020102020204" pitchFamily="34" charset="0"/>
              </a:rPr>
              <a:t>   </a:t>
            </a:r>
          </a:p>
        </p:txBody>
      </p:sp>
    </p:spTree>
    <p:extLst>
      <p:ext uri="{BB962C8B-B14F-4D97-AF65-F5344CB8AC3E}">
        <p14:creationId xmlns:p14="http://schemas.microsoft.com/office/powerpoint/2010/main" val="25190897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SimSun"/>
        <a:cs typeface=""/>
      </a:majorFont>
      <a:minorFont>
        <a:latin typeface="Times New Roman"/>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2400" b="0" i="0" u="none" strike="noStrike" cap="none" normalizeH="0" baseline="0" smtClean="0">
            <a:ln>
              <a:noFill/>
            </a:ln>
            <a:solidFill>
              <a:schemeClr val="bg1"/>
            </a:solidFill>
            <a:effectLst/>
            <a:latin typeface="Times New Roman" panose="02020603050405020304" pitchFamily="18"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3883</TotalTime>
  <Words>1041</Words>
  <Application>Microsoft Macintosh PowerPoint</Application>
  <PresentationFormat>Presentazione su schermo (4:3)</PresentationFormat>
  <Paragraphs>95</Paragraphs>
  <Slides>27</Slides>
  <Notes>16</Notes>
  <HiddenSlides>0</HiddenSlides>
  <MMClips>0</MMClips>
  <ScaleCrop>false</ScaleCrop>
  <HeadingPairs>
    <vt:vector size="6" baseType="variant">
      <vt:variant>
        <vt:lpstr>Caratteri utilizzati</vt:lpstr>
      </vt:variant>
      <vt:variant>
        <vt:i4>12</vt:i4>
      </vt:variant>
      <vt:variant>
        <vt:lpstr>Tema</vt:lpstr>
      </vt:variant>
      <vt:variant>
        <vt:i4>3</vt:i4>
      </vt:variant>
      <vt:variant>
        <vt:lpstr>Titoli diapositive</vt:lpstr>
      </vt:variant>
      <vt:variant>
        <vt:i4>27</vt:i4>
      </vt:variant>
    </vt:vector>
  </HeadingPairs>
  <TitlesOfParts>
    <vt:vector size="42" baseType="lpstr">
      <vt:lpstr>Arial</vt:lpstr>
      <vt:lpstr>Arial Black</vt:lpstr>
      <vt:lpstr>Arial Rounded MT Bold</vt:lpstr>
      <vt:lpstr>Calibri</vt:lpstr>
      <vt:lpstr>Chalkboard</vt:lpstr>
      <vt:lpstr>Chalkboard SE</vt:lpstr>
      <vt:lpstr>Comic Sans MS</vt:lpstr>
      <vt:lpstr>Copperplate</vt:lpstr>
      <vt:lpstr>Gurmukhi MN</vt:lpstr>
      <vt:lpstr>Gurmukhi MT</vt:lpstr>
      <vt:lpstr>Times</vt:lpstr>
      <vt:lpstr>Times New Roman</vt:lpstr>
      <vt:lpstr>Tema di Office</vt:lpstr>
      <vt:lpstr>Office Theme</vt:lpstr>
      <vt:lpstr>Presentazione vuota</vt:lpstr>
      <vt:lpstr>SISTEMA GENITALE FEMMINILE </vt:lpstr>
      <vt:lpstr>PICCOLA  PELVI  FEMMINILE</vt:lpstr>
      <vt:lpstr>Presentazione standard di PowerPoint</vt:lpstr>
      <vt:lpstr>SISTEMA  GENITALE  FEMMINILE</vt:lpstr>
      <vt:lpstr>Presentazione standard di PowerPoint</vt:lpstr>
      <vt:lpstr>O V A I O</vt:lpstr>
      <vt:lpstr>OVAIO</vt:lpstr>
      <vt:lpstr>Presentazione standard di PowerPoint</vt:lpstr>
      <vt:lpstr>OVAIO: ASPETTI TOPOGRAFICI</vt:lpstr>
      <vt:lpstr>OVAIO ASPETTI ANATOMO-TOPOGRAFICI</vt:lpstr>
      <vt:lpstr>OVAIO  CARATTERI MORFOLOGICI</vt:lpstr>
      <vt:lpstr>Presentazione standard di PowerPoint</vt:lpstr>
      <vt:lpstr>Presentazione standard di PowerPoint</vt:lpstr>
      <vt:lpstr>LEGAMENTO  LARGO DELL’ UTERO </vt:lpstr>
      <vt:lpstr>Presentazione standard di PowerPoint</vt:lpstr>
      <vt:lpstr>OVAIO  VASCOLARIZZAZIONE </vt:lpstr>
      <vt:lpstr>Presentazione standard di PowerPoint</vt:lpstr>
      <vt:lpstr>OVAIO DRENAGGIO LINFATICO</vt:lpstr>
      <vt:lpstr>Presentazione standard di PowerPoint</vt:lpstr>
      <vt:lpstr>STRUTTURA DELL’ OVAIO</vt:lpstr>
      <vt:lpstr>TAPPE DELLA FOLLICOLOGENESI [1]</vt:lpstr>
      <vt:lpstr>TAPPE DELLA FOLLICOLOGENESI [2]</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OVARIO</dc:title>
  <dc:creator>Vittorio Grill</dc:creator>
  <cp:lastModifiedBy>Utente di Microsoft Office</cp:lastModifiedBy>
  <cp:revision>260</cp:revision>
  <cp:lastPrinted>1601-01-01T00:00:00Z</cp:lastPrinted>
  <dcterms:created xsi:type="dcterms:W3CDTF">2001-04-16T09:29:16Z</dcterms:created>
  <dcterms:modified xsi:type="dcterms:W3CDTF">2023-11-27T20:11:38Z</dcterms:modified>
</cp:coreProperties>
</file>