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36" r:id="rId1"/>
  </p:sldMasterIdLst>
  <p:notesMasterIdLst>
    <p:notesMasterId r:id="rId3"/>
  </p:notesMasterIdLst>
  <p:sldIdLst>
    <p:sldId id="517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0A809-B042-D649-A130-615FA16329C7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5BFAD-937C-A34D-BBBC-5CDF411B18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95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2.wdp"/><Relationship Id="rId7" Type="http://schemas.microsoft.com/office/2007/relationships/hdphoto" Target="../media/hdphoto5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microsoft.com/office/2007/relationships/hdphoto" Target="../media/hdphoto4.wdp"/><Relationship Id="rId4" Type="http://schemas.microsoft.com/office/2007/relationships/hdphoto" Target="../media/hdphoto3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7.wdp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9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 cstate="screen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 cstate="screen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 cstate="screen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6" cstate="screen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8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D6CC888B-D9F9-4E54-B722-F151A9F45E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5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85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37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 cstate="screen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screen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0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69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4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38E440-D4EB-EF47-8367-8664DDD8E735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38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screen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screen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27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screen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screen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87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 cstate="screen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38E440-D4EB-EF47-8367-8664DDD8E735}" type="datetimeFigureOut">
              <a:rPr lang="it-IT" smtClean="0"/>
              <a:pPr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9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37" r:id="rId1"/>
    <p:sldLayoutId id="2147484738" r:id="rId2"/>
    <p:sldLayoutId id="2147484739" r:id="rId3"/>
    <p:sldLayoutId id="2147484740" r:id="rId4"/>
    <p:sldLayoutId id="2147484741" r:id="rId5"/>
    <p:sldLayoutId id="2147484742" r:id="rId6"/>
    <p:sldLayoutId id="2147484743" r:id="rId7"/>
    <p:sldLayoutId id="2147484744" r:id="rId8"/>
    <p:sldLayoutId id="2147484745" r:id="rId9"/>
    <p:sldLayoutId id="2147484746" r:id="rId10"/>
    <p:sldLayoutId id="2147484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4D1AF09-1E68-443C-A7CD-4B5B23010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5715" y="-1"/>
            <a:ext cx="915543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Muro dipinto con una freccia e un bersaglio">
            <a:extLst>
              <a:ext uri="{FF2B5EF4-FFF2-40B4-BE49-F238E27FC236}">
                <a16:creationId xmlns:a16="http://schemas.microsoft.com/office/drawing/2014/main" id="{B010C0CC-B674-C236-6651-34EE99884E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667"/>
          <a:stretch/>
        </p:blipFill>
        <p:spPr>
          <a:xfrm>
            <a:off x="20" y="10"/>
            <a:ext cx="91439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6299C32-C39C-436C-88D5-9A6C80947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blipFill dpi="0" rotWithShape="1">
            <a:blip r:embed="rId3">
              <a:alphaModFix amt="50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BE52B4D-A77A-3E82-EBB3-DEE17E299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it-IT" sz="3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Caso studio su museo/sito/processo patrimoniale materiale o immateriale </a:t>
            </a:r>
            <a:br>
              <a:rPr lang="it-IT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36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D444E4-350E-E706-24D8-29996609B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45" y="1849821"/>
            <a:ext cx="8576441" cy="4614041"/>
          </a:xfrm>
        </p:spPr>
        <p:txBody>
          <a:bodyPr>
            <a:normAutofit fontScale="70000" lnSpcReduction="20000"/>
          </a:bodyPr>
          <a:lstStyle/>
          <a:p>
            <a:pPr marL="266700" indent="0">
              <a:buNone/>
            </a:pPr>
            <a:r>
              <a:rPr lang="it-IT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Obiettivo didattico: </a:t>
            </a: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saper utilizzare fonti, lessico e concetti chiave per un professionista dei patrimoni demo-etnoantropologici, con particolare riferimento ai processi riguardanti la cultura materiale/immateriale i contenuti/processi di </a:t>
            </a:r>
            <a:r>
              <a:rPr lang="it-IT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heritage</a:t>
            </a: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nei contesti museali.</a:t>
            </a:r>
            <a:r>
              <a:rPr lang="it-IT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Analizzare il sito o </a:t>
            </a:r>
            <a:r>
              <a:rPr lang="it-IT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percorso museale o luogo</a:t>
            </a: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(dove parte, come si snoda, dove arriva…): presenta un racconto unilineare? Presuppone una narrazione museale o interpretazione aperta o chiusa?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 sono le </a:t>
            </a:r>
            <a:r>
              <a:rPr lang="it-IT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funzioni</a:t>
            </a: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svolte da questo sito/museo/mostra? (didattiche, pedagogiche, turistiche, conservazione, ecc.)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Quale </a:t>
            </a:r>
            <a:r>
              <a:rPr lang="it-IT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patrimonio</a:t>
            </a: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 e im</a:t>
            </a: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 espone e come è stato scelto?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 sono gli oggetti etnografici e di cultura materiali utilizzati per costruire la narrazione museografica e in base a quali </a:t>
            </a:r>
            <a:r>
              <a:rPr lang="it-IT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</a:t>
            </a: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sono raggruppati (es. per funzione, per estetica, per cronologia, tipologia ecc.)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cosa valorizza e che processi di patrimonializzazione (</a:t>
            </a:r>
            <a:r>
              <a:rPr lang="it-IT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heritage</a:t>
            </a: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innesta questo museo/mostra? 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 sono i </a:t>
            </a:r>
            <a:r>
              <a:rPr lang="it-IT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</a:t>
            </a: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collegamento degli oggetti esposti? (cultura locale? Nazionale? Globale? Turismo? Archivi?)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museo/mostra è </a:t>
            </a:r>
            <a:r>
              <a:rPr lang="it-IT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partecipativo</a:t>
            </a: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costruisce dall’alto una visione/rappresentazione? </a:t>
            </a:r>
          </a:p>
          <a:p>
            <a:pPr marL="457200"/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Valuta infine sinteticamente il museo/mostra, argomentando il giudizio e citando le fonti.</a:t>
            </a:r>
          </a:p>
          <a:p>
            <a:pPr marL="0" indent="0">
              <a:buNone/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Presentare il caso studio a scelta in formato word/pdf/ppt. due giorni prima della data di appello </a:t>
            </a:r>
            <a:endParaRPr lang="it-IT" sz="1900" dirty="0"/>
          </a:p>
          <a:p>
            <a:endParaRPr lang="it-IT" sz="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C260FE6-23CD-43B6-BCA3-58DE4732B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FDD0C6E-09A3-4544-956D-AB5ACD07B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D82160-CA19-4E1E-8235-1462F7B84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4800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Legno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{F0B54287-F3D1-BE4A-8D53-832DA248E7F4}tf10001070</Template>
  <TotalTime>10844</TotalTime>
  <Words>253</Words>
  <Application>Microsoft Macintosh PowerPoint</Application>
  <PresentationFormat>Presentazione su schermo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Rockwell Extra Bold</vt:lpstr>
      <vt:lpstr>Wingdings</vt:lpstr>
      <vt:lpstr>Legno</vt:lpstr>
      <vt:lpstr>Caso studio su museo/sito/processo patrimoniale materiale o immateriale  </vt:lpstr>
    </vt:vector>
  </TitlesOfParts>
  <Company>università udine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Antropologia culturale</dc:title>
  <dc:creator>roberta altin</dc:creator>
  <cp:lastModifiedBy>ALTIN ROBERTA</cp:lastModifiedBy>
  <cp:revision>250</cp:revision>
  <dcterms:created xsi:type="dcterms:W3CDTF">2014-10-01T09:55:29Z</dcterms:created>
  <dcterms:modified xsi:type="dcterms:W3CDTF">2023-12-07T16:09:29Z</dcterms:modified>
</cp:coreProperties>
</file>