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736" r:id="rId1"/>
  </p:sldMasterIdLst>
  <p:notesMasterIdLst>
    <p:notesMasterId r:id="rId3"/>
  </p:notesMasterIdLst>
  <p:sldIdLst>
    <p:sldId id="517" r:id="rId2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1"/>
    <p:restoredTop sz="94626"/>
  </p:normalViewPr>
  <p:slideViewPr>
    <p:cSldViewPr snapToGrid="0" snapToObjects="1">
      <p:cViewPr varScale="1">
        <p:scale>
          <a:sx n="121" d="100"/>
          <a:sy n="121" d="100"/>
        </p:scale>
        <p:origin x="192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50A809-B042-D649-A130-615FA16329C7}" type="datetimeFigureOut">
              <a:rPr lang="it-IT" smtClean="0"/>
              <a:pPr/>
              <a:t>07/12/23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95BFAD-937C-A34D-BBBC-5CDF411B185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9951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microsoft.com/office/2007/relationships/hdphoto" Target="../media/hdphoto2.wdp"/><Relationship Id="rId7" Type="http://schemas.microsoft.com/office/2007/relationships/hdphoto" Target="../media/hdphoto5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microsoft.com/office/2007/relationships/hdphoto" Target="../media/hdphoto4.wdp"/><Relationship Id="rId4" Type="http://schemas.microsoft.com/office/2007/relationships/hdphoto" Target="../media/hdphoto3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7.wdp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8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9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10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 cstate="screen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 cstate="screen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 cstate="screen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6" cstate="screen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saturation sat="95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1713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6000" b="1" cap="none" baseline="0">
                <a:blipFill dpi="0" rotWithShape="1">
                  <a:blip r:embed="rId8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12/7/23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D6CC888B-D9F9-4E54-B722-F151A9F45E9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251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E440-D4EB-EF47-8367-8664DDD8E735}" type="datetimeFigureOut">
              <a:rPr lang="it-IT" smtClean="0"/>
              <a:pPr/>
              <a:t>07/12/23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AF84D-F6F2-1843-81D8-0A59E8EB46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4850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E440-D4EB-EF47-8367-8664DDD8E735}" type="datetimeFigureOut">
              <a:rPr lang="it-IT" smtClean="0"/>
              <a:pPr/>
              <a:t>07/12/23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AF84D-F6F2-1843-81D8-0A59E8EB46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0372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E440-D4EB-EF47-8367-8664DDD8E735}" type="datetimeFigureOut">
              <a:rPr lang="it-IT" smtClean="0"/>
              <a:pPr/>
              <a:t>07/12/23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AF84D-F6F2-1843-81D8-0A59E8EB46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66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 cstate="screen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6600" b="1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12/7/23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kumimoji="0"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 cstate="screen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905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E440-D4EB-EF47-8367-8664DDD8E735}" type="datetimeFigureOut">
              <a:rPr lang="it-IT" smtClean="0"/>
              <a:pPr/>
              <a:t>07/12/23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AF84D-F6F2-1843-81D8-0A59E8EB46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0693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E440-D4EB-EF47-8367-8664DDD8E735}" type="datetimeFigureOut">
              <a:rPr lang="it-IT" smtClean="0"/>
              <a:pPr/>
              <a:t>07/12/23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AF84D-F6F2-1843-81D8-0A59E8EB46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443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F38E440-D4EB-EF47-8367-8664DDD8E735}" type="datetimeFigureOut">
              <a:rPr lang="it-IT" smtClean="0"/>
              <a:pPr/>
              <a:t>07/12/23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AF84D-F6F2-1843-81D8-0A59E8EB46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390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E440-D4EB-EF47-8367-8664DDD8E735}" type="datetimeFigureOut">
              <a:rPr lang="it-IT" smtClean="0"/>
              <a:pPr/>
              <a:t>07/12/23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AF84D-F6F2-1843-81D8-0A59E8EB46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9387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 cstate="screen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 cstate="screen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E440-D4EB-EF47-8367-8664DDD8E735}" type="datetimeFigureOut">
              <a:rPr lang="it-IT" smtClean="0"/>
              <a:pPr/>
              <a:t>07/12/23</a:t>
            </a:fld>
            <a:endParaRPr lang="it-I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AF84D-F6F2-1843-81D8-0A59E8EB46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2721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 cstate="screen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 cstate="screen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E440-D4EB-EF47-8367-8664DDD8E735}" type="datetimeFigureOut">
              <a:rPr lang="it-IT" smtClean="0"/>
              <a:pPr/>
              <a:t>07/12/23</a:t>
            </a:fld>
            <a:endParaRPr lang="it-IT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AF84D-F6F2-1843-81D8-0A59E8EB46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7871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 cstate="screen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F38E440-D4EB-EF47-8367-8664DDD8E735}" type="datetimeFigureOut">
              <a:rPr lang="it-IT" smtClean="0"/>
              <a:pPr/>
              <a:t>07/12/23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F7DAF84D-F6F2-1843-81D8-0A59E8EB46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093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37" r:id="rId1"/>
    <p:sldLayoutId id="2147484738" r:id="rId2"/>
    <p:sldLayoutId id="2147484739" r:id="rId3"/>
    <p:sldLayoutId id="2147484740" r:id="rId4"/>
    <p:sldLayoutId id="2147484741" r:id="rId5"/>
    <p:sldLayoutId id="2147484742" r:id="rId6"/>
    <p:sldLayoutId id="2147484743" r:id="rId7"/>
    <p:sldLayoutId id="2147484744" r:id="rId8"/>
    <p:sldLayoutId id="2147484745" r:id="rId9"/>
    <p:sldLayoutId id="2147484746" r:id="rId10"/>
    <p:sldLayoutId id="214748474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4D1AF09-1E68-443C-A7CD-4B5B23010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5715" y="-1"/>
            <a:ext cx="9155430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Picture 4" descr="Muro dipinto con una freccia e un bersaglio">
            <a:extLst>
              <a:ext uri="{FF2B5EF4-FFF2-40B4-BE49-F238E27FC236}">
                <a16:creationId xmlns:a16="http://schemas.microsoft.com/office/drawing/2014/main" id="{B010C0CC-B674-C236-6651-34EE99884E6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4667"/>
          <a:stretch/>
        </p:blipFill>
        <p:spPr>
          <a:xfrm>
            <a:off x="20" y="10"/>
            <a:ext cx="9143980" cy="685798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6299C32-C39C-436C-88D5-9A6C80947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blipFill dpi="0" rotWithShape="1">
            <a:blip r:embed="rId3">
              <a:alphaModFix amt="50000"/>
              <a:lum bright="70000" contrast="-70000"/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BE52B4D-A77A-3E82-EBB3-DEE17E299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386" y="484632"/>
            <a:ext cx="7543800" cy="1609344"/>
          </a:xfrm>
        </p:spPr>
        <p:txBody>
          <a:bodyPr>
            <a:normAutofit/>
          </a:bodyPr>
          <a:lstStyle/>
          <a:p>
            <a:r>
              <a:rPr lang="it-IT" sz="36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Caso studio su museo/sito/processo patrimoniale materiale o immateriale </a:t>
            </a:r>
            <a:br>
              <a:rPr lang="it-IT" sz="36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sz="360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4D444E4-350E-E706-24D8-29996609B9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145" y="1849821"/>
            <a:ext cx="8576441" cy="4614041"/>
          </a:xfrm>
        </p:spPr>
        <p:txBody>
          <a:bodyPr>
            <a:normAutofit fontScale="70000" lnSpcReduction="20000"/>
          </a:bodyPr>
          <a:lstStyle/>
          <a:p>
            <a:pPr marL="266700" indent="0">
              <a:buNone/>
            </a:pPr>
            <a:r>
              <a:rPr lang="it-IT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Obiettivo didattico: </a:t>
            </a:r>
            <a:r>
              <a:rPr lang="it-IT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saper utilizzare fonti, lessico e concetti chiave per un professionista dei patrimoni demo-etnoantropologici, con particolare riferimento ai processi riguardanti la cultura materiale/immateriale i contenuti/processi di </a:t>
            </a:r>
            <a:r>
              <a:rPr lang="it-IT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heritage</a:t>
            </a:r>
            <a:r>
              <a:rPr lang="it-IT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nei contesti museali.</a:t>
            </a:r>
            <a:r>
              <a:rPr lang="it-IT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t-IT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it-IT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it-IT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Analizzare il sito o </a:t>
            </a:r>
            <a:r>
              <a:rPr lang="it-IT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percorso museale o luogo</a:t>
            </a:r>
            <a:r>
              <a:rPr lang="it-IT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(dove parte, come si snoda, dove arriva…): presenta un racconto unilineare? Presuppone una narrazione museale o interpretazione aperta o chiusa? 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it-IT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 sono le </a:t>
            </a:r>
            <a:r>
              <a:rPr lang="it-IT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funzioni</a:t>
            </a:r>
            <a:r>
              <a:rPr lang="it-IT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svolte da questo sito/museo/mostra? (didattiche, pedagogiche, turistiche, conservazione, ecc.)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it-IT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Quale </a:t>
            </a:r>
            <a:r>
              <a:rPr lang="it-IT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patrimonio</a:t>
            </a:r>
            <a:r>
              <a:rPr lang="it-IT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materiale e im</a:t>
            </a:r>
            <a:r>
              <a:rPr lang="it-IT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materiale espone e come è stato scelto? 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it-IT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 sono gli oggetti etnografici e di cultura materiali utilizzati per costruire la narrazione museografica e in base a quali </a:t>
            </a:r>
            <a:r>
              <a:rPr lang="it-IT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categorie</a:t>
            </a:r>
            <a:r>
              <a:rPr lang="it-IT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sono raggruppati (es. per funzione, per estetica, per cronologia, tipologia ecc.) 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it-IT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 cosa valorizza e che processi di patrimonializzazione (</a:t>
            </a:r>
            <a:r>
              <a:rPr lang="it-IT" sz="19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heritage</a:t>
            </a:r>
            <a:r>
              <a:rPr lang="it-IT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innesta questo museo/mostra?  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it-IT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 sono i </a:t>
            </a:r>
            <a:r>
              <a:rPr lang="it-IT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network</a:t>
            </a:r>
            <a:r>
              <a:rPr lang="it-IT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collegamento degli oggetti esposti? (cultura locale? Nazionale? Globale? Turismo? Archivi?) 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it-IT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museo/mostra è </a:t>
            </a:r>
            <a:r>
              <a:rPr lang="it-IT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partecipativo</a:t>
            </a:r>
            <a:r>
              <a:rPr lang="it-IT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costruisce dall’alto una visione/rappresentazione? </a:t>
            </a:r>
          </a:p>
          <a:p>
            <a:pPr marL="457200"/>
            <a:r>
              <a:rPr lang="it-IT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it-IT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Valuta infine sinteticamente il museo/mostra, argomentando il giudizio e citando le fonti.</a:t>
            </a:r>
          </a:p>
          <a:p>
            <a:pPr marL="0" indent="0">
              <a:buNone/>
            </a:pPr>
            <a:r>
              <a:rPr lang="it-IT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it-IT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it-IT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Presentare il caso studio a scelta in formato word/pdf/ppt. due giorni prima della data di appello </a:t>
            </a:r>
            <a:endParaRPr lang="it-IT" sz="1900" dirty="0"/>
          </a:p>
          <a:p>
            <a:endParaRPr lang="it-IT" sz="80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C260FE6-23CD-43B6-BCA3-58DE4732B2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551293" y="6229681"/>
            <a:ext cx="342900" cy="457200"/>
            <a:chOff x="11361456" y="6195813"/>
            <a:chExt cx="548640" cy="548640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FDD0C6E-09A3-4544-956D-AB5ACD07B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BD82160-CA19-4E1E-8235-1462F7B84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348006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gno">
  <a:themeElements>
    <a:clrScheme name="Legno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Legno">
      <a:majorFont>
        <a:latin typeface="Arial Black" panose="020B0A040201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 panose="020B06040202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egn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BE1B6DD8-9976-4550-A6F4-B2DD4EA939D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{F0B54287-F3D1-BE4A-8D53-832DA248E7F4}tf10001070</Template>
  <TotalTime>10844</TotalTime>
  <Words>253</Words>
  <Application>Microsoft Macintosh PowerPoint</Application>
  <PresentationFormat>Presentazione su schermo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Rockwell Extra Bold</vt:lpstr>
      <vt:lpstr>Wingdings</vt:lpstr>
      <vt:lpstr>Legno</vt:lpstr>
      <vt:lpstr>Caso studio su museo/sito/processo patrimoniale materiale o immateriale  </vt:lpstr>
    </vt:vector>
  </TitlesOfParts>
  <Company>università udine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Antropologia culturale</dc:title>
  <dc:creator>roberta altin</dc:creator>
  <cp:lastModifiedBy>ALTIN ROBERTA</cp:lastModifiedBy>
  <cp:revision>250</cp:revision>
  <dcterms:created xsi:type="dcterms:W3CDTF">2014-10-01T09:55:29Z</dcterms:created>
  <dcterms:modified xsi:type="dcterms:W3CDTF">2023-12-07T16:09:29Z</dcterms:modified>
</cp:coreProperties>
</file>