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89" r:id="rId4"/>
    <p:sldId id="388" r:id="rId5"/>
    <p:sldId id="263" r:id="rId6"/>
    <p:sldId id="264" r:id="rId7"/>
    <p:sldId id="278" r:id="rId8"/>
    <p:sldId id="384" r:id="rId9"/>
    <p:sldId id="386" r:id="rId10"/>
    <p:sldId id="382" r:id="rId11"/>
    <p:sldId id="385" r:id="rId12"/>
    <p:sldId id="383" r:id="rId13"/>
    <p:sldId id="38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0"/>
  </p:normalViewPr>
  <p:slideViewPr>
    <p:cSldViewPr snapToGrid="0" snapToObjects="1">
      <p:cViewPr varScale="1">
        <p:scale>
          <a:sx n="88" d="100"/>
          <a:sy n="88" d="100"/>
        </p:scale>
        <p:origin x="1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259C4-71E9-4C49-9AE2-EA2913759B08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04F6E-B7C5-434A-BB34-F90F0886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90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D87B7-D416-6845-98AC-9CBF7AD5C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907AF2-4A10-6F4D-9F15-AB4CB0DB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F23CDD-6957-5547-A44E-D9E074CA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A7DC11-D519-DF42-93B6-C69A695C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9FD428-1D5A-464B-BD53-A1123B2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46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17EAE-A86F-6742-BAC4-B3B514F4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579591-A38E-0C44-A74A-F20B1F0B3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009D4F-1E88-EB4E-A249-21A50687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B3811B-81D4-6F4D-B7EB-A55D525A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03745A-4218-ED4A-88F5-C8362275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54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812962-E243-014C-A9BB-9C7D41DE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B360B1-FB38-704C-A428-21883F8AF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2F8DD-1738-194B-9527-3519233A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190A5A-C6EF-AB4D-A62A-B940AD66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4F2F25-52F2-0241-97A1-664E977F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3D139-685E-3A41-9A4E-2794AEE0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C5FDF-C967-1647-B597-1926B37D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32F334-3AA4-F14D-A78E-5158E823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F2A4EE-F061-7846-AF48-33142E62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F34BB2-220B-EF46-B9E8-173D99AA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75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C30C71-B2FA-1244-A901-FAF8CB8C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17479E-04DB-3A44-9035-788854C7F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A0D52A-76A7-D246-BF94-23E78DBE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F94238-E21B-154B-BECC-1838127C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68790C-8475-AC46-870D-98AB67C8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69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98A7A-EBD7-F542-A884-9040FC79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C71D4E-36B7-C841-BEE8-997DE7F1F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1B330B-BA34-3842-9CA5-80920FF1B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6C5060-61CA-D249-B672-34F7074E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ACDA1B-917C-3940-A58D-518DDC78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811B9A-E0A6-1049-BD14-6FEB6DCC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17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CBA42-C084-A749-A57B-FED8F5AF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3C5BB8-B3E2-4044-BBDB-F873F369F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5F1E9C-9D09-C949-B736-6E3B73187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E05964-8032-F241-B8E2-E36BAD451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4D95E9-962D-C443-AAD3-FAD923346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F330AC-F4B1-7B4F-9DA6-E80BE04B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738A8B-E156-2F4E-87FA-F04EB38D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CD83F41-3AF0-8A43-9901-597F866B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46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91C26-22D3-3F4E-9EFE-DCCD86AD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F8ACAE-89D7-A84C-B211-959939B7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78B838-B96E-E546-A50A-B39FA982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52C305-9087-0C49-8AD0-C3C1344F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85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E7AD86-12E0-774A-9BDA-CC524BE5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4E76F5-CBAB-1343-93E5-99F08E8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CF5E3D-BC1B-6241-8A5A-AC858181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46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86890-90B4-974A-A55D-55ACC5A2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B52320-DC3F-7244-9A47-9EDD8AF63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A59F7B-72C9-DE4D-9E86-1A7FC2133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C67B19-EDA2-0F40-81A6-F9E7FE5D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8EC32E-C7B3-0D49-AC9C-727CD27F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05E769-6EED-714A-8F1C-B0A1535D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8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00E5B-52BA-774B-9E88-FAB08261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A7F46B-8A7E-F247-BC66-257CAAD87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26D7EE-C661-B14A-A4AE-4B10FB9A9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65693-97A9-5B43-82DA-58D54B6C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D98FC1-0F0E-C147-8376-21D070B5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215BF5-D00F-0943-A64F-312AC55B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6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40DBF64-7AA2-1D48-BEF3-E5E5184E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A5C5F7-BBB6-AD4C-8840-ABC51936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BA8940-E2E3-7F49-A784-BB8DB6231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8A43-200F-FF47-91E2-3006F735022B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72681-0EF4-1A4A-9118-B9DF278C5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6B379B-38E2-1B48-BAB7-DFFBDC2A0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8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5585F-0A1D-9241-B740-39949B910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Geografia storica dell’odierno Friuli Venezia Giulia</a:t>
            </a:r>
            <a:br>
              <a:rPr lang="it-IT" dirty="0"/>
            </a:br>
            <a:r>
              <a:rPr lang="it-IT" sz="4900" dirty="0"/>
              <a:t>641LM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2CE514-46D1-3544-8779-F18C2BF8B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M-GGR/01 GEOGRAFIA</a:t>
            </a:r>
          </a:p>
          <a:p>
            <a:r>
              <a:rPr lang="it-IT" b="1" dirty="0"/>
              <a:t>LE65 - STUDI STORICI. DALL'ANTICO AL CONTEMPORANEO </a:t>
            </a:r>
            <a:endParaRPr lang="it-IT" dirty="0"/>
          </a:p>
          <a:p>
            <a:r>
              <a:rPr lang="it-IT" dirty="0"/>
              <a:t>A.A. 2023-2024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ABF38B-071B-294F-A1E5-7BC0BBE4FCC1}"/>
              </a:ext>
            </a:extLst>
          </p:cNvPr>
          <p:cNvSpPr txBox="1"/>
          <p:nvPr/>
        </p:nvSpPr>
        <p:spPr>
          <a:xfrm>
            <a:off x="4689565" y="5603966"/>
            <a:ext cx="327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122958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AB2200-7ED8-34ED-1989-99DDDA6B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41" y="1510939"/>
            <a:ext cx="3362367" cy="3721966"/>
          </a:xfrm>
        </p:spPr>
        <p:txBody>
          <a:bodyPr>
            <a:normAutofit/>
          </a:bodyPr>
          <a:lstStyle/>
          <a:p>
            <a:r>
              <a:rPr lang="it-IT" dirty="0"/>
              <a:t>Elezioni Regionali aprile 2023</a:t>
            </a:r>
          </a:p>
        </p:txBody>
      </p:sp>
      <p:pic>
        <p:nvPicPr>
          <p:cNvPr id="11" name="Segnaposto contenuto 10" descr="Immagine che contiene mappa, atlante, testo&#10;&#10;Descrizione generata automaticamente">
            <a:extLst>
              <a:ext uri="{FF2B5EF4-FFF2-40B4-BE49-F238E27FC236}">
                <a16:creationId xmlns:a16="http://schemas.microsoft.com/office/drawing/2014/main" id="{E9EBB494-D0DE-B8B1-64F3-5D13698A4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2108" y="418074"/>
            <a:ext cx="6008586" cy="6021851"/>
          </a:xfrm>
        </p:spPr>
      </p:pic>
    </p:spTree>
    <p:extLst>
      <p:ext uri="{BB962C8B-B14F-4D97-AF65-F5344CB8AC3E}">
        <p14:creationId xmlns:p14="http://schemas.microsoft.com/office/powerpoint/2010/main" val="166893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165928-39D7-EB16-EEFE-355281A3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9D5B6865-36EB-CF15-ABB9-CE327021B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49" y="1604674"/>
            <a:ext cx="5849151" cy="4273348"/>
          </a:xfrm>
        </p:spPr>
      </p:pic>
      <p:pic>
        <p:nvPicPr>
          <p:cNvPr id="7" name="Immagine 6" descr="Immagine che contiene mappa, atlante, testo&#10;&#10;Descrizione generata automaticamente">
            <a:extLst>
              <a:ext uri="{FF2B5EF4-FFF2-40B4-BE49-F238E27FC236}">
                <a16:creationId xmlns:a16="http://schemas.microsoft.com/office/drawing/2014/main" id="{48722930-D31D-030B-5FFF-1237D2DAD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55" y="1518660"/>
            <a:ext cx="59559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83800A-9237-B56B-B032-D27863CA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64527" cy="5717020"/>
          </a:xfrm>
        </p:spPr>
        <p:txBody>
          <a:bodyPr/>
          <a:lstStyle/>
          <a:p>
            <a:r>
              <a:rPr lang="it-IT" dirty="0"/>
              <a:t>Elezioni Regionali </a:t>
            </a:r>
            <a:br>
              <a:rPr lang="it-IT" dirty="0"/>
            </a:br>
            <a:r>
              <a:rPr lang="it-IT" dirty="0"/>
              <a:t>aprile 2023 </a:t>
            </a:r>
            <a:br>
              <a:rPr lang="it-IT" dirty="0"/>
            </a:br>
            <a:r>
              <a:rPr lang="it-IT" dirty="0"/>
              <a:t>– i partiti</a:t>
            </a:r>
          </a:p>
        </p:txBody>
      </p:sp>
      <p:pic>
        <p:nvPicPr>
          <p:cNvPr id="5" name="Segnaposto contenuto 4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2267BEA6-CA18-057B-18E1-5C6CD2A55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2082" y="568035"/>
            <a:ext cx="7836493" cy="5514109"/>
          </a:xfrm>
        </p:spPr>
      </p:pic>
    </p:spTree>
    <p:extLst>
      <p:ext uri="{BB962C8B-B14F-4D97-AF65-F5344CB8AC3E}">
        <p14:creationId xmlns:p14="http://schemas.microsoft.com/office/powerpoint/2010/main" val="43243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5CD593-1E0B-2315-8E68-76EDDE92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-60959"/>
            <a:ext cx="10515600" cy="899160"/>
          </a:xfrm>
        </p:spPr>
        <p:txBody>
          <a:bodyPr/>
          <a:lstStyle/>
          <a:p>
            <a:r>
              <a:rPr lang="it-IT" dirty="0"/>
              <a:t>Presidenti della Giunta regionale FVG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E7BC7BA-0E1B-5592-B030-ABF92839B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033333"/>
              </p:ext>
            </p:extLst>
          </p:nvPr>
        </p:nvGraphicFramePr>
        <p:xfrm>
          <a:off x="114300" y="863600"/>
          <a:ext cx="11963399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800">
                  <a:extLst>
                    <a:ext uri="{9D8B030D-6E8A-4147-A177-3AD203B41FA5}">
                      <a16:colId xmlns:a16="http://schemas.microsoft.com/office/drawing/2014/main" val="1439232162"/>
                    </a:ext>
                  </a:extLst>
                </a:gridCol>
                <a:gridCol w="4584700">
                  <a:extLst>
                    <a:ext uri="{9D8B030D-6E8A-4147-A177-3AD203B41FA5}">
                      <a16:colId xmlns:a16="http://schemas.microsoft.com/office/drawing/2014/main" val="3197002708"/>
                    </a:ext>
                  </a:extLst>
                </a:gridCol>
                <a:gridCol w="2755899">
                  <a:extLst>
                    <a:ext uri="{9D8B030D-6E8A-4147-A177-3AD203B41FA5}">
                      <a16:colId xmlns:a16="http://schemas.microsoft.com/office/drawing/2014/main" val="4017787187"/>
                    </a:ext>
                  </a:extLst>
                </a:gridCol>
              </a:tblGrid>
              <a:tr h="162560">
                <a:tc>
                  <a:txBody>
                    <a:bodyPr/>
                    <a:lstStyle/>
                    <a:p>
                      <a:r>
                        <a:rPr lang="it-IT" dirty="0"/>
                        <a:t>Nome (anno nascita)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Partito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Alfredo </a:t>
                      </a:r>
                      <a:r>
                        <a:rPr lang="it-IT" dirty="0" err="1"/>
                        <a:t>Berzanti</a:t>
                      </a:r>
                      <a:r>
                        <a:rPr lang="it-IT" dirty="0"/>
                        <a:t> (1920 Trieste)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Democrazia Cristiana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1964 -1973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45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Antonio Comelli (1920 Nimis)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Democrazia Cristiana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1973- 1984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70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Adriano Biasutti (1941 Palazzolo dello Stella)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Democrazia Cristiana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1984- 1992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66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Vinicio Turello (1930 Bicinicco)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Democrazia Cristiana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1992-1993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302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Pietro Fontanini (1952 Udine)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Lega Nord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1993-1994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61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Renzo </a:t>
                      </a:r>
                      <a:r>
                        <a:rPr lang="it-IT" dirty="0" err="1"/>
                        <a:t>Travanut</a:t>
                      </a:r>
                      <a:r>
                        <a:rPr lang="it-IT" dirty="0"/>
                        <a:t> (1946 Aquileia)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Partito democratico della Sinistra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32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Alessandra Guerra (1963 Udine)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Lega Nord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1994-1995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52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Sergio Cecotti (1956 Udine)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Lega nord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1995-1996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73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Giancarlo </a:t>
                      </a:r>
                      <a:r>
                        <a:rPr lang="it-IT" dirty="0" err="1"/>
                        <a:t>Cruder</a:t>
                      </a:r>
                      <a:r>
                        <a:rPr lang="it-IT" dirty="0"/>
                        <a:t> (1947 Tarcento)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Partito popolare italiano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1996-1998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37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Roberto Antonione (1953 Novara)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Forza Italia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1998-2001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22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Renzo Tondo (1956 Tolmezzo)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Lega Nord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2001-2003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11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Riccardo Illy (1955 Trieste)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Centrosx</a:t>
                      </a:r>
                      <a:r>
                        <a:rPr lang="it-IT" dirty="0"/>
                        <a:t> (indipendente)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2003-2008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97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Renzo Tondo (1956 Tolmezzo)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Popolo delle libertà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2008-2013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44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Debora Serracchiani (1970 Roma)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Centro sx (partito democratico)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2013-2018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85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Massimiliano Fedriga (1980 Verona)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Centro dx (Lega)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2018-2023 – 2023 in carica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137194"/>
                  </a:ext>
                </a:extLst>
              </a:tr>
            </a:tbl>
          </a:graphicData>
        </a:graphic>
      </p:graphicFrame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79664A54-F865-F5F1-4FF4-ABECE07D1C19}"/>
              </a:ext>
            </a:extLst>
          </p:cNvPr>
          <p:cNvCxnSpPr>
            <a:cxnSpLocks/>
          </p:cNvCxnSpPr>
          <p:nvPr/>
        </p:nvCxnSpPr>
        <p:spPr>
          <a:xfrm>
            <a:off x="-914400" y="5295900"/>
            <a:ext cx="14008100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8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0F62D-156A-1B0B-2CFB-F78B0069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75963E-26F9-E0D3-9D7C-2932C9A0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Ppt 16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800" b="1" dirty="0"/>
              <a:t>Una geografia elettorale</a:t>
            </a:r>
          </a:p>
          <a:p>
            <a:pPr marL="0" indent="0" algn="ctr">
              <a:buNone/>
            </a:pPr>
            <a:r>
              <a:rPr lang="it-IT" sz="4800" b="1" dirty="0"/>
              <a:t> del Friuli Venezia Giulia</a:t>
            </a:r>
          </a:p>
          <a:p>
            <a:pPr marL="0" indent="0" algn="ctr">
              <a:buNone/>
            </a:pPr>
            <a:r>
              <a:rPr lang="it-IT" sz="4800" b="1"/>
              <a:t>- seconda parte</a:t>
            </a:r>
            <a:endParaRPr lang="it-IT" sz="4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24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C6E923-70FB-E14B-5A88-DA542720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07033" cy="4700361"/>
          </a:xfrm>
        </p:spPr>
        <p:txBody>
          <a:bodyPr>
            <a:normAutofit fontScale="90000"/>
          </a:bodyPr>
          <a:lstStyle/>
          <a:p>
            <a:r>
              <a:rPr lang="it-IT" dirty="0"/>
              <a:t>12 dicembre 1969</a:t>
            </a:r>
            <a:br>
              <a:rPr lang="it-IT" dirty="0"/>
            </a:br>
            <a:r>
              <a:rPr lang="it-IT" dirty="0"/>
              <a:t>Milano</a:t>
            </a:r>
            <a:br>
              <a:rPr lang="it-IT" dirty="0"/>
            </a:br>
            <a:r>
              <a:rPr lang="it-IT" dirty="0"/>
              <a:t>Banca dell’agricoltura</a:t>
            </a:r>
            <a:br>
              <a:rPr lang="it-IT" dirty="0"/>
            </a:br>
            <a:r>
              <a:rPr lang="it-IT" dirty="0"/>
              <a:t>piazza Fontana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17 morti </a:t>
            </a:r>
            <a:br>
              <a:rPr lang="it-IT" dirty="0"/>
            </a:br>
            <a:r>
              <a:rPr lang="it-IT" dirty="0"/>
              <a:t>88 feriti</a:t>
            </a:r>
          </a:p>
        </p:txBody>
      </p:sp>
      <p:pic>
        <p:nvPicPr>
          <p:cNvPr id="6" name="Segnaposto contenuto 5" descr="Immagine che contiene giornale, testo, Carta da giornale, Notizie&#10;&#10;Descrizione generata automaticamente">
            <a:extLst>
              <a:ext uri="{FF2B5EF4-FFF2-40B4-BE49-F238E27FC236}">
                <a16:creationId xmlns:a16="http://schemas.microsoft.com/office/drawing/2014/main" id="{F8128241-C46A-2BDF-F7CA-429514BCE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040253" y="365125"/>
            <a:ext cx="4179289" cy="584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430341-B0F0-3D3D-57EA-3E080A94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31 maggio 1972 - </a:t>
            </a:r>
            <a:r>
              <a:rPr lang="it-IT" dirty="0" err="1"/>
              <a:t>Peteano</a:t>
            </a:r>
            <a:endParaRPr lang="it-IT" dirty="0"/>
          </a:p>
        </p:txBody>
      </p:sp>
      <p:pic>
        <p:nvPicPr>
          <p:cNvPr id="5" name="Segnaposto contenuto 4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185B6415-7370-C0DD-F2AA-AD3FC22E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64" y="2069987"/>
            <a:ext cx="6464300" cy="23241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A67626-103E-76FB-3828-4B4175E47C24}"/>
              </a:ext>
            </a:extLst>
          </p:cNvPr>
          <p:cNvSpPr txBox="1"/>
          <p:nvPr/>
        </p:nvSpPr>
        <p:spPr>
          <a:xfrm>
            <a:off x="4584701" y="6123543"/>
            <a:ext cx="71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</a:t>
            </a:r>
            <a:r>
              <a:rPr lang="it-IT" dirty="0" err="1"/>
              <a:t>www.rivistailmulino.it</a:t>
            </a:r>
            <a:r>
              <a:rPr lang="it-IT" dirty="0"/>
              <a:t>/a/31-maggio-1972-br-la-strage-di-peteano</a:t>
            </a:r>
          </a:p>
        </p:txBody>
      </p:sp>
      <p:pic>
        <p:nvPicPr>
          <p:cNvPr id="8" name="Immagine 7" descr="Immagine che contiene ruota, aria aperta, pneumatico, veicolo&#10;&#10;Descrizione generata automaticamente">
            <a:extLst>
              <a:ext uri="{FF2B5EF4-FFF2-40B4-BE49-F238E27FC236}">
                <a16:creationId xmlns:a16="http://schemas.microsoft.com/office/drawing/2014/main" id="{98887DE0-7EF9-C98B-657A-850FEEF95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542" y="2001045"/>
            <a:ext cx="4298193" cy="25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3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8983" y="1275400"/>
            <a:ext cx="2074985" cy="1587443"/>
          </a:xfrm>
        </p:spPr>
        <p:txBody>
          <a:bodyPr>
            <a:normAutofit/>
          </a:bodyPr>
          <a:lstStyle/>
          <a:p>
            <a:r>
              <a:rPr lang="it-IT" sz="3200" dirty="0"/>
              <a:t>Politiche 2008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C78C916-DA09-A846-B399-EBA0FF28A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3968" y="1275400"/>
            <a:ext cx="6602250" cy="4401500"/>
          </a:xfrm>
        </p:spPr>
      </p:pic>
    </p:spTree>
    <p:extLst>
      <p:ext uri="{BB962C8B-B14F-4D97-AF65-F5344CB8AC3E}">
        <p14:creationId xmlns:p14="http://schemas.microsoft.com/office/powerpoint/2010/main" val="303712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4370" y="1035382"/>
            <a:ext cx="2514066" cy="2497527"/>
          </a:xfrm>
        </p:spPr>
        <p:txBody>
          <a:bodyPr>
            <a:normAutofit/>
          </a:bodyPr>
          <a:lstStyle/>
          <a:p>
            <a:r>
              <a:rPr lang="it-IT" sz="3600" dirty="0"/>
              <a:t>Elezioni</a:t>
            </a:r>
            <a:br>
              <a:rPr lang="it-IT" sz="3600" dirty="0"/>
            </a:br>
            <a:r>
              <a:rPr lang="it-IT" sz="3600" dirty="0"/>
              <a:t>regionali 2013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13158F5-2F76-5E41-9F0C-D7D8E6B7E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110" y="211014"/>
            <a:ext cx="5933852" cy="51991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1438CA4-4C8F-FE4D-87E3-4F16DDF3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70" y="4578261"/>
            <a:ext cx="4098192" cy="17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3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1383" y="1288473"/>
            <a:ext cx="3048000" cy="2382982"/>
          </a:xfrm>
        </p:spPr>
        <p:txBody>
          <a:bodyPr>
            <a:normAutofit/>
          </a:bodyPr>
          <a:lstStyle/>
          <a:p>
            <a:r>
              <a:rPr lang="it-IT" dirty="0"/>
              <a:t>Elezioni Regionali Marzo 2018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9" y="986143"/>
            <a:ext cx="5647460" cy="5370624"/>
          </a:xfrm>
        </p:spPr>
      </p:pic>
    </p:spTree>
    <p:extLst>
      <p:ext uri="{BB962C8B-B14F-4D97-AF65-F5344CB8AC3E}">
        <p14:creationId xmlns:p14="http://schemas.microsoft.com/office/powerpoint/2010/main" val="51749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67103-E130-BB1B-1E7E-DB1EE0E4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06345"/>
            <a:ext cx="3983182" cy="1325563"/>
          </a:xfrm>
        </p:spPr>
        <p:txBody>
          <a:bodyPr/>
          <a:lstStyle/>
          <a:p>
            <a:r>
              <a:rPr lang="it-IT" dirty="0"/>
              <a:t>Elezioni politiche</a:t>
            </a:r>
            <a:br>
              <a:rPr lang="it-IT" dirty="0"/>
            </a:br>
            <a:r>
              <a:rPr lang="it-IT" dirty="0"/>
              <a:t>settembre 2022</a:t>
            </a:r>
          </a:p>
        </p:txBody>
      </p:sp>
      <p:pic>
        <p:nvPicPr>
          <p:cNvPr id="7" name="Immagine 6" descr="Immagine che contiene testo, schermata, Policromia, Carattere&#10;&#10;Descrizione generata automaticamente">
            <a:extLst>
              <a:ext uri="{FF2B5EF4-FFF2-40B4-BE49-F238E27FC236}">
                <a16:creationId xmlns:a16="http://schemas.microsoft.com/office/drawing/2014/main" id="{7EA94C87-45C8-CCD5-471C-778CB70FD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55" y="4087091"/>
            <a:ext cx="2553654" cy="2524414"/>
          </a:xfrm>
          <a:prstGeom prst="rect">
            <a:avLst/>
          </a:prstGeom>
        </p:spPr>
      </p:pic>
      <p:pic>
        <p:nvPicPr>
          <p:cNvPr id="15" name="Segnaposto contenuto 14" descr="Immagine che contiene mappa, World, atlante, testo&#10;&#10;Descrizione generata automaticamente">
            <a:extLst>
              <a:ext uri="{FF2B5EF4-FFF2-40B4-BE49-F238E27FC236}">
                <a16:creationId xmlns:a16="http://schemas.microsoft.com/office/drawing/2014/main" id="{DFA3617E-0412-A791-670B-DB464FFD3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3572" y="514436"/>
            <a:ext cx="6389255" cy="6209276"/>
          </a:xfrm>
        </p:spPr>
      </p:pic>
    </p:spTree>
    <p:extLst>
      <p:ext uri="{BB962C8B-B14F-4D97-AF65-F5344CB8AC3E}">
        <p14:creationId xmlns:p14="http://schemas.microsoft.com/office/powerpoint/2010/main" val="347910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9ACCC9-3016-9F75-1BC8-52C80744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01633" cy="3558289"/>
          </a:xfrm>
        </p:spPr>
        <p:txBody>
          <a:bodyPr>
            <a:normAutofit/>
          </a:bodyPr>
          <a:lstStyle/>
          <a:p>
            <a:r>
              <a:rPr lang="it-IT" dirty="0"/>
              <a:t>Politiche 2022</a:t>
            </a:r>
            <a:br>
              <a:rPr lang="it-IT" dirty="0"/>
            </a:br>
            <a:r>
              <a:rPr lang="it-IT" dirty="0" err="1"/>
              <a:t>friuli</a:t>
            </a:r>
            <a:r>
              <a:rPr lang="it-IT" dirty="0"/>
              <a:t> </a:t>
            </a:r>
            <a:r>
              <a:rPr lang="it-IT" dirty="0" err="1"/>
              <a:t>venezia</a:t>
            </a:r>
            <a:r>
              <a:rPr lang="it-IT" dirty="0"/>
              <a:t> giulia</a:t>
            </a:r>
            <a:br>
              <a:rPr lang="it-IT" dirty="0"/>
            </a:br>
            <a:r>
              <a:rPr lang="it-IT" dirty="0"/>
              <a:t>proporzionale</a:t>
            </a:r>
          </a:p>
        </p:txBody>
      </p:sp>
      <p:pic>
        <p:nvPicPr>
          <p:cNvPr id="5" name="Segnaposto contenuto 4" descr="Immagine che contiene testo, schermata, Carattere, software&#10;&#10;Descrizione generata automaticamente">
            <a:extLst>
              <a:ext uri="{FF2B5EF4-FFF2-40B4-BE49-F238E27FC236}">
                <a16:creationId xmlns:a16="http://schemas.microsoft.com/office/drawing/2014/main" id="{2FDDFFD7-4290-902C-3393-FEEAA77FE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9207" y="365125"/>
            <a:ext cx="3615254" cy="2300251"/>
          </a:xfrm>
        </p:spPr>
      </p:pic>
      <p:pic>
        <p:nvPicPr>
          <p:cNvPr id="7" name="Immagine 6" descr="Immagine che contiene testo, schermata, Carattere, Pagina Web&#10;&#10;Descrizione generata automaticamente">
            <a:extLst>
              <a:ext uri="{FF2B5EF4-FFF2-40B4-BE49-F238E27FC236}">
                <a16:creationId xmlns:a16="http://schemas.microsoft.com/office/drawing/2014/main" id="{26313724-AB0E-A7BF-24E1-C002AA22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207" y="2629640"/>
            <a:ext cx="3615254" cy="2300250"/>
          </a:xfrm>
          <a:prstGeom prst="rect">
            <a:avLst/>
          </a:prstGeom>
        </p:spPr>
      </p:pic>
      <p:pic>
        <p:nvPicPr>
          <p:cNvPr id="9" name="Immagine 8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EB408F34-2871-BB56-CCE0-3C334E9B3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207" y="4968802"/>
            <a:ext cx="3786249" cy="1719078"/>
          </a:xfrm>
          <a:prstGeom prst="rect">
            <a:avLst/>
          </a:prstGeom>
        </p:spPr>
      </p:pic>
      <p:pic>
        <p:nvPicPr>
          <p:cNvPr id="11" name="Immagine 10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A87A3E33-086C-BBDA-BCF6-4B7C0B6BE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547" y="5129841"/>
            <a:ext cx="3276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34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280</Words>
  <Application>Microsoft Macintosh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Geografia storica dell’odierno Friuli Venezia Giulia 641LM </vt:lpstr>
      <vt:lpstr>Presentazione standard di PowerPoint</vt:lpstr>
      <vt:lpstr>12 dicembre 1969 Milano Banca dell’agricoltura piazza Fontana  17 morti  88 feriti</vt:lpstr>
      <vt:lpstr>31 maggio 1972 - Peteano</vt:lpstr>
      <vt:lpstr>Politiche 2008</vt:lpstr>
      <vt:lpstr>Elezioni regionali 2013</vt:lpstr>
      <vt:lpstr>Elezioni Regionali Marzo 2018</vt:lpstr>
      <vt:lpstr>Elezioni politiche settembre 2022</vt:lpstr>
      <vt:lpstr>Politiche 2022 friuli venezia giulia proporzionale</vt:lpstr>
      <vt:lpstr>Elezioni Regionali aprile 2023</vt:lpstr>
      <vt:lpstr>Presentazione standard di PowerPoint</vt:lpstr>
      <vt:lpstr>Elezioni Regionali  aprile 2023  – i partiti</vt:lpstr>
      <vt:lpstr>Presidenti della Giunta regionale FVG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creator>sergio zilli</dc:creator>
  <cp:lastModifiedBy>ZILLI SERGIO</cp:lastModifiedBy>
  <cp:revision>26</cp:revision>
  <dcterms:created xsi:type="dcterms:W3CDTF">2022-10-02T10:10:34Z</dcterms:created>
  <dcterms:modified xsi:type="dcterms:W3CDTF">2023-12-12T09:10:35Z</dcterms:modified>
</cp:coreProperties>
</file>