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8" r:id="rId8"/>
    <p:sldId id="262" r:id="rId9"/>
    <p:sldId id="263" r:id="rId10"/>
    <p:sldId id="264" r:id="rId11"/>
    <p:sldId id="265" r:id="rId12"/>
    <p:sldId id="267" r:id="rId13"/>
    <p:sldId id="266" r:id="rId14"/>
  </p:sldIdLst>
  <p:sldSz cx="12192000" cy="6858000"/>
  <p:notesSz cx="6858000" cy="9144000"/>
  <p:defaultTextStyle>
    <a:defPPr>
      <a:defRPr lang="nl-B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6" d="100"/>
          <a:sy n="86" d="100"/>
        </p:scale>
        <p:origin x="562" y="5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1162C8A-E114-53B6-A6F5-4E59192D490E}"/>
              </a:ext>
            </a:extLst>
          </p:cNvPr>
          <p:cNvSpPr>
            <a:spLocks noGrp="1"/>
          </p:cNvSpPr>
          <p:nvPr>
            <p:ph type="ctrTitle"/>
          </p:nvPr>
        </p:nvSpPr>
        <p:spPr>
          <a:xfrm>
            <a:off x="1524000" y="1122363"/>
            <a:ext cx="9144000" cy="2387600"/>
          </a:xfrm>
        </p:spPr>
        <p:txBody>
          <a:bodyPr anchor="b"/>
          <a:lstStyle>
            <a:lvl1pPr algn="ctr">
              <a:defRPr sz="6000"/>
            </a:lvl1pPr>
          </a:lstStyle>
          <a:p>
            <a:r>
              <a:rPr lang="nl-NL"/>
              <a:t>Klik om stijl te bewerken</a:t>
            </a:r>
            <a:endParaRPr lang="nl-BE"/>
          </a:p>
        </p:txBody>
      </p:sp>
      <p:sp>
        <p:nvSpPr>
          <p:cNvPr id="3" name="Ondertitel 2">
            <a:extLst>
              <a:ext uri="{FF2B5EF4-FFF2-40B4-BE49-F238E27FC236}">
                <a16:creationId xmlns:a16="http://schemas.microsoft.com/office/drawing/2014/main" id="{1C748323-5695-EF44-9D04-FF6D488CFCE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l-NL"/>
              <a:t>Klikken om de ondertitelstijl van het model te bewerken</a:t>
            </a:r>
            <a:endParaRPr lang="nl-BE"/>
          </a:p>
        </p:txBody>
      </p:sp>
      <p:sp>
        <p:nvSpPr>
          <p:cNvPr id="4" name="Tijdelijke aanduiding voor datum 3">
            <a:extLst>
              <a:ext uri="{FF2B5EF4-FFF2-40B4-BE49-F238E27FC236}">
                <a16:creationId xmlns:a16="http://schemas.microsoft.com/office/drawing/2014/main" id="{4CDC45F0-2648-E870-CD83-BB4E9A658962}"/>
              </a:ext>
            </a:extLst>
          </p:cNvPr>
          <p:cNvSpPr>
            <a:spLocks noGrp="1"/>
          </p:cNvSpPr>
          <p:nvPr>
            <p:ph type="dt" sz="half" idx="10"/>
          </p:nvPr>
        </p:nvSpPr>
        <p:spPr/>
        <p:txBody>
          <a:bodyPr/>
          <a:lstStyle/>
          <a:p>
            <a:fld id="{EDEC3364-9162-493D-BF2F-573546A7A101}" type="datetimeFigureOut">
              <a:rPr lang="nl-BE" smtClean="0"/>
              <a:t>18/01/2024</a:t>
            </a:fld>
            <a:endParaRPr lang="nl-BE"/>
          </a:p>
        </p:txBody>
      </p:sp>
      <p:sp>
        <p:nvSpPr>
          <p:cNvPr id="5" name="Tijdelijke aanduiding voor voettekst 4">
            <a:extLst>
              <a:ext uri="{FF2B5EF4-FFF2-40B4-BE49-F238E27FC236}">
                <a16:creationId xmlns:a16="http://schemas.microsoft.com/office/drawing/2014/main" id="{4841A372-2801-DA2E-F9EF-141D35DCB5D7}"/>
              </a:ext>
            </a:extLst>
          </p:cNvPr>
          <p:cNvSpPr>
            <a:spLocks noGrp="1"/>
          </p:cNvSpPr>
          <p:nvPr>
            <p:ph type="ftr" sz="quarter" idx="11"/>
          </p:nvPr>
        </p:nvSpPr>
        <p:spPr/>
        <p:txBody>
          <a:bodyPr/>
          <a:lstStyle/>
          <a:p>
            <a:endParaRPr lang="nl-BE"/>
          </a:p>
        </p:txBody>
      </p:sp>
      <p:sp>
        <p:nvSpPr>
          <p:cNvPr id="6" name="Tijdelijke aanduiding voor dianummer 5">
            <a:extLst>
              <a:ext uri="{FF2B5EF4-FFF2-40B4-BE49-F238E27FC236}">
                <a16:creationId xmlns:a16="http://schemas.microsoft.com/office/drawing/2014/main" id="{BA61F6FD-6F56-42E3-9960-23293B0A869E}"/>
              </a:ext>
            </a:extLst>
          </p:cNvPr>
          <p:cNvSpPr>
            <a:spLocks noGrp="1"/>
          </p:cNvSpPr>
          <p:nvPr>
            <p:ph type="sldNum" sz="quarter" idx="12"/>
          </p:nvPr>
        </p:nvSpPr>
        <p:spPr/>
        <p:txBody>
          <a:bodyPr/>
          <a:lstStyle/>
          <a:p>
            <a:fld id="{0A2D6C63-FD44-4D95-A2A5-C8840F5F9CFE}" type="slidenum">
              <a:rPr lang="nl-BE" smtClean="0"/>
              <a:t>‹nr.›</a:t>
            </a:fld>
            <a:endParaRPr lang="nl-BE"/>
          </a:p>
        </p:txBody>
      </p:sp>
    </p:spTree>
    <p:extLst>
      <p:ext uri="{BB962C8B-B14F-4D97-AF65-F5344CB8AC3E}">
        <p14:creationId xmlns:p14="http://schemas.microsoft.com/office/powerpoint/2010/main" val="3558763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5D0609D-F859-B36E-95C1-815C9E09AEE8}"/>
              </a:ext>
            </a:extLst>
          </p:cNvPr>
          <p:cNvSpPr>
            <a:spLocks noGrp="1"/>
          </p:cNvSpPr>
          <p:nvPr>
            <p:ph type="title"/>
          </p:nvPr>
        </p:nvSpPr>
        <p:spPr/>
        <p:txBody>
          <a:bodyPr/>
          <a:lstStyle/>
          <a:p>
            <a:r>
              <a:rPr lang="nl-NL"/>
              <a:t>Klik om stijl te bewerken</a:t>
            </a:r>
            <a:endParaRPr lang="nl-BE"/>
          </a:p>
        </p:txBody>
      </p:sp>
      <p:sp>
        <p:nvSpPr>
          <p:cNvPr id="3" name="Tijdelijke aanduiding voor verticale tekst 2">
            <a:extLst>
              <a:ext uri="{FF2B5EF4-FFF2-40B4-BE49-F238E27FC236}">
                <a16:creationId xmlns:a16="http://schemas.microsoft.com/office/drawing/2014/main" id="{9B344B31-3602-63C4-6E04-4D7EA775ECC3}"/>
              </a:ext>
            </a:extLst>
          </p:cNvPr>
          <p:cNvSpPr>
            <a:spLocks noGrp="1"/>
          </p:cNvSpPr>
          <p:nvPr>
            <p:ph type="body" orient="vert" idx="1"/>
          </p:nvPr>
        </p:nvSpPr>
        <p:spPr/>
        <p:txBody>
          <a:bodyPr vert="eaVert"/>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nl-BE"/>
          </a:p>
        </p:txBody>
      </p:sp>
      <p:sp>
        <p:nvSpPr>
          <p:cNvPr id="4" name="Tijdelijke aanduiding voor datum 3">
            <a:extLst>
              <a:ext uri="{FF2B5EF4-FFF2-40B4-BE49-F238E27FC236}">
                <a16:creationId xmlns:a16="http://schemas.microsoft.com/office/drawing/2014/main" id="{AEC2A64A-09A1-767F-7BED-EACAD81AC65D}"/>
              </a:ext>
            </a:extLst>
          </p:cNvPr>
          <p:cNvSpPr>
            <a:spLocks noGrp="1"/>
          </p:cNvSpPr>
          <p:nvPr>
            <p:ph type="dt" sz="half" idx="10"/>
          </p:nvPr>
        </p:nvSpPr>
        <p:spPr/>
        <p:txBody>
          <a:bodyPr/>
          <a:lstStyle/>
          <a:p>
            <a:fld id="{EDEC3364-9162-493D-BF2F-573546A7A101}" type="datetimeFigureOut">
              <a:rPr lang="nl-BE" smtClean="0"/>
              <a:t>18/01/2024</a:t>
            </a:fld>
            <a:endParaRPr lang="nl-BE"/>
          </a:p>
        </p:txBody>
      </p:sp>
      <p:sp>
        <p:nvSpPr>
          <p:cNvPr id="5" name="Tijdelijke aanduiding voor voettekst 4">
            <a:extLst>
              <a:ext uri="{FF2B5EF4-FFF2-40B4-BE49-F238E27FC236}">
                <a16:creationId xmlns:a16="http://schemas.microsoft.com/office/drawing/2014/main" id="{673BAD00-A152-C251-CF2C-8093C169D6FC}"/>
              </a:ext>
            </a:extLst>
          </p:cNvPr>
          <p:cNvSpPr>
            <a:spLocks noGrp="1"/>
          </p:cNvSpPr>
          <p:nvPr>
            <p:ph type="ftr" sz="quarter" idx="11"/>
          </p:nvPr>
        </p:nvSpPr>
        <p:spPr/>
        <p:txBody>
          <a:bodyPr/>
          <a:lstStyle/>
          <a:p>
            <a:endParaRPr lang="nl-BE"/>
          </a:p>
        </p:txBody>
      </p:sp>
      <p:sp>
        <p:nvSpPr>
          <p:cNvPr id="6" name="Tijdelijke aanduiding voor dianummer 5">
            <a:extLst>
              <a:ext uri="{FF2B5EF4-FFF2-40B4-BE49-F238E27FC236}">
                <a16:creationId xmlns:a16="http://schemas.microsoft.com/office/drawing/2014/main" id="{CAFC5871-2FF7-6D8A-EC5B-FE3F05973E87}"/>
              </a:ext>
            </a:extLst>
          </p:cNvPr>
          <p:cNvSpPr>
            <a:spLocks noGrp="1"/>
          </p:cNvSpPr>
          <p:nvPr>
            <p:ph type="sldNum" sz="quarter" idx="12"/>
          </p:nvPr>
        </p:nvSpPr>
        <p:spPr/>
        <p:txBody>
          <a:bodyPr/>
          <a:lstStyle/>
          <a:p>
            <a:fld id="{0A2D6C63-FD44-4D95-A2A5-C8840F5F9CFE}" type="slidenum">
              <a:rPr lang="nl-BE" smtClean="0"/>
              <a:t>‹nr.›</a:t>
            </a:fld>
            <a:endParaRPr lang="nl-BE"/>
          </a:p>
        </p:txBody>
      </p:sp>
    </p:spTree>
    <p:extLst>
      <p:ext uri="{BB962C8B-B14F-4D97-AF65-F5344CB8AC3E}">
        <p14:creationId xmlns:p14="http://schemas.microsoft.com/office/powerpoint/2010/main" val="205554103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e titel 1">
            <a:extLst>
              <a:ext uri="{FF2B5EF4-FFF2-40B4-BE49-F238E27FC236}">
                <a16:creationId xmlns:a16="http://schemas.microsoft.com/office/drawing/2014/main" id="{C7A064C7-8E05-F929-2597-43877E73A644}"/>
              </a:ext>
            </a:extLst>
          </p:cNvPr>
          <p:cNvSpPr>
            <a:spLocks noGrp="1"/>
          </p:cNvSpPr>
          <p:nvPr>
            <p:ph type="title" orient="vert"/>
          </p:nvPr>
        </p:nvSpPr>
        <p:spPr>
          <a:xfrm>
            <a:off x="8724900" y="365125"/>
            <a:ext cx="2628900" cy="5811838"/>
          </a:xfrm>
        </p:spPr>
        <p:txBody>
          <a:bodyPr vert="eaVert"/>
          <a:lstStyle/>
          <a:p>
            <a:r>
              <a:rPr lang="nl-NL"/>
              <a:t>Klik om stijl te bewerken</a:t>
            </a:r>
            <a:endParaRPr lang="nl-BE"/>
          </a:p>
        </p:txBody>
      </p:sp>
      <p:sp>
        <p:nvSpPr>
          <p:cNvPr id="3" name="Tijdelijke aanduiding voor verticale tekst 2">
            <a:extLst>
              <a:ext uri="{FF2B5EF4-FFF2-40B4-BE49-F238E27FC236}">
                <a16:creationId xmlns:a16="http://schemas.microsoft.com/office/drawing/2014/main" id="{DB0A9E36-0D24-CC05-C100-72FF0589597F}"/>
              </a:ext>
            </a:extLst>
          </p:cNvPr>
          <p:cNvSpPr>
            <a:spLocks noGrp="1"/>
          </p:cNvSpPr>
          <p:nvPr>
            <p:ph type="body" orient="vert" idx="1"/>
          </p:nvPr>
        </p:nvSpPr>
        <p:spPr>
          <a:xfrm>
            <a:off x="838200" y="365125"/>
            <a:ext cx="7734300" cy="5811838"/>
          </a:xfrm>
        </p:spPr>
        <p:txBody>
          <a:bodyPr vert="eaVert"/>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nl-BE"/>
          </a:p>
        </p:txBody>
      </p:sp>
      <p:sp>
        <p:nvSpPr>
          <p:cNvPr id="4" name="Tijdelijke aanduiding voor datum 3">
            <a:extLst>
              <a:ext uri="{FF2B5EF4-FFF2-40B4-BE49-F238E27FC236}">
                <a16:creationId xmlns:a16="http://schemas.microsoft.com/office/drawing/2014/main" id="{E419CEB6-D95A-A0E7-151E-25E67401C37F}"/>
              </a:ext>
            </a:extLst>
          </p:cNvPr>
          <p:cNvSpPr>
            <a:spLocks noGrp="1"/>
          </p:cNvSpPr>
          <p:nvPr>
            <p:ph type="dt" sz="half" idx="10"/>
          </p:nvPr>
        </p:nvSpPr>
        <p:spPr/>
        <p:txBody>
          <a:bodyPr/>
          <a:lstStyle/>
          <a:p>
            <a:fld id="{EDEC3364-9162-493D-BF2F-573546A7A101}" type="datetimeFigureOut">
              <a:rPr lang="nl-BE" smtClean="0"/>
              <a:t>18/01/2024</a:t>
            </a:fld>
            <a:endParaRPr lang="nl-BE"/>
          </a:p>
        </p:txBody>
      </p:sp>
      <p:sp>
        <p:nvSpPr>
          <p:cNvPr id="5" name="Tijdelijke aanduiding voor voettekst 4">
            <a:extLst>
              <a:ext uri="{FF2B5EF4-FFF2-40B4-BE49-F238E27FC236}">
                <a16:creationId xmlns:a16="http://schemas.microsoft.com/office/drawing/2014/main" id="{C6C9E61E-F07F-9853-9152-5C50ACFF65F6}"/>
              </a:ext>
            </a:extLst>
          </p:cNvPr>
          <p:cNvSpPr>
            <a:spLocks noGrp="1"/>
          </p:cNvSpPr>
          <p:nvPr>
            <p:ph type="ftr" sz="quarter" idx="11"/>
          </p:nvPr>
        </p:nvSpPr>
        <p:spPr/>
        <p:txBody>
          <a:bodyPr/>
          <a:lstStyle/>
          <a:p>
            <a:endParaRPr lang="nl-BE"/>
          </a:p>
        </p:txBody>
      </p:sp>
      <p:sp>
        <p:nvSpPr>
          <p:cNvPr id="6" name="Tijdelijke aanduiding voor dianummer 5">
            <a:extLst>
              <a:ext uri="{FF2B5EF4-FFF2-40B4-BE49-F238E27FC236}">
                <a16:creationId xmlns:a16="http://schemas.microsoft.com/office/drawing/2014/main" id="{66C04F9F-1283-8390-FDA4-4B90DF84709A}"/>
              </a:ext>
            </a:extLst>
          </p:cNvPr>
          <p:cNvSpPr>
            <a:spLocks noGrp="1"/>
          </p:cNvSpPr>
          <p:nvPr>
            <p:ph type="sldNum" sz="quarter" idx="12"/>
          </p:nvPr>
        </p:nvSpPr>
        <p:spPr/>
        <p:txBody>
          <a:bodyPr/>
          <a:lstStyle/>
          <a:p>
            <a:fld id="{0A2D6C63-FD44-4D95-A2A5-C8840F5F9CFE}" type="slidenum">
              <a:rPr lang="nl-BE" smtClean="0"/>
              <a:t>‹nr.›</a:t>
            </a:fld>
            <a:endParaRPr lang="nl-BE"/>
          </a:p>
        </p:txBody>
      </p:sp>
    </p:spTree>
    <p:extLst>
      <p:ext uri="{BB962C8B-B14F-4D97-AF65-F5344CB8AC3E}">
        <p14:creationId xmlns:p14="http://schemas.microsoft.com/office/powerpoint/2010/main" val="330900382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9424E41-2B64-3D98-8962-E86ED52FC402}"/>
              </a:ext>
            </a:extLst>
          </p:cNvPr>
          <p:cNvSpPr>
            <a:spLocks noGrp="1"/>
          </p:cNvSpPr>
          <p:nvPr>
            <p:ph type="title"/>
          </p:nvPr>
        </p:nvSpPr>
        <p:spPr/>
        <p:txBody>
          <a:bodyPr/>
          <a:lstStyle/>
          <a:p>
            <a:r>
              <a:rPr lang="nl-NL"/>
              <a:t>Klik om stijl te bewerken</a:t>
            </a:r>
            <a:endParaRPr lang="nl-BE"/>
          </a:p>
        </p:txBody>
      </p:sp>
      <p:sp>
        <p:nvSpPr>
          <p:cNvPr id="3" name="Tijdelijke aanduiding voor inhoud 2">
            <a:extLst>
              <a:ext uri="{FF2B5EF4-FFF2-40B4-BE49-F238E27FC236}">
                <a16:creationId xmlns:a16="http://schemas.microsoft.com/office/drawing/2014/main" id="{8D1F33A1-7B15-D1A3-1965-5C83C4768C0D}"/>
              </a:ext>
            </a:extLst>
          </p:cNvPr>
          <p:cNvSpPr>
            <a:spLocks noGrp="1"/>
          </p:cNvSpPr>
          <p:nvPr>
            <p:ph idx="1"/>
          </p:nvPr>
        </p:nvSpPr>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nl-BE"/>
          </a:p>
        </p:txBody>
      </p:sp>
      <p:sp>
        <p:nvSpPr>
          <p:cNvPr id="4" name="Tijdelijke aanduiding voor datum 3">
            <a:extLst>
              <a:ext uri="{FF2B5EF4-FFF2-40B4-BE49-F238E27FC236}">
                <a16:creationId xmlns:a16="http://schemas.microsoft.com/office/drawing/2014/main" id="{B7AA3795-10D2-588E-5E23-4FC00126CE51}"/>
              </a:ext>
            </a:extLst>
          </p:cNvPr>
          <p:cNvSpPr>
            <a:spLocks noGrp="1"/>
          </p:cNvSpPr>
          <p:nvPr>
            <p:ph type="dt" sz="half" idx="10"/>
          </p:nvPr>
        </p:nvSpPr>
        <p:spPr/>
        <p:txBody>
          <a:bodyPr/>
          <a:lstStyle/>
          <a:p>
            <a:fld id="{EDEC3364-9162-493D-BF2F-573546A7A101}" type="datetimeFigureOut">
              <a:rPr lang="nl-BE" smtClean="0"/>
              <a:t>18/01/2024</a:t>
            </a:fld>
            <a:endParaRPr lang="nl-BE"/>
          </a:p>
        </p:txBody>
      </p:sp>
      <p:sp>
        <p:nvSpPr>
          <p:cNvPr id="5" name="Tijdelijke aanduiding voor voettekst 4">
            <a:extLst>
              <a:ext uri="{FF2B5EF4-FFF2-40B4-BE49-F238E27FC236}">
                <a16:creationId xmlns:a16="http://schemas.microsoft.com/office/drawing/2014/main" id="{0F7CF9A4-93C9-833E-8F9B-BA677FB4E8CE}"/>
              </a:ext>
            </a:extLst>
          </p:cNvPr>
          <p:cNvSpPr>
            <a:spLocks noGrp="1"/>
          </p:cNvSpPr>
          <p:nvPr>
            <p:ph type="ftr" sz="quarter" idx="11"/>
          </p:nvPr>
        </p:nvSpPr>
        <p:spPr/>
        <p:txBody>
          <a:bodyPr/>
          <a:lstStyle/>
          <a:p>
            <a:endParaRPr lang="nl-BE"/>
          </a:p>
        </p:txBody>
      </p:sp>
      <p:sp>
        <p:nvSpPr>
          <p:cNvPr id="6" name="Tijdelijke aanduiding voor dianummer 5">
            <a:extLst>
              <a:ext uri="{FF2B5EF4-FFF2-40B4-BE49-F238E27FC236}">
                <a16:creationId xmlns:a16="http://schemas.microsoft.com/office/drawing/2014/main" id="{693D7997-42CF-743D-2FA4-0164036410D2}"/>
              </a:ext>
            </a:extLst>
          </p:cNvPr>
          <p:cNvSpPr>
            <a:spLocks noGrp="1"/>
          </p:cNvSpPr>
          <p:nvPr>
            <p:ph type="sldNum" sz="quarter" idx="12"/>
          </p:nvPr>
        </p:nvSpPr>
        <p:spPr/>
        <p:txBody>
          <a:bodyPr/>
          <a:lstStyle/>
          <a:p>
            <a:fld id="{0A2D6C63-FD44-4D95-A2A5-C8840F5F9CFE}" type="slidenum">
              <a:rPr lang="nl-BE" smtClean="0"/>
              <a:t>‹nr.›</a:t>
            </a:fld>
            <a:endParaRPr lang="nl-BE"/>
          </a:p>
        </p:txBody>
      </p:sp>
    </p:spTree>
    <p:extLst>
      <p:ext uri="{BB962C8B-B14F-4D97-AF65-F5344CB8AC3E}">
        <p14:creationId xmlns:p14="http://schemas.microsoft.com/office/powerpoint/2010/main" val="3298891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BDB00C9-7258-5DD1-0212-93447664537D}"/>
              </a:ext>
            </a:extLst>
          </p:cNvPr>
          <p:cNvSpPr>
            <a:spLocks noGrp="1"/>
          </p:cNvSpPr>
          <p:nvPr>
            <p:ph type="title"/>
          </p:nvPr>
        </p:nvSpPr>
        <p:spPr>
          <a:xfrm>
            <a:off x="831850" y="1709738"/>
            <a:ext cx="10515600" cy="2852737"/>
          </a:xfrm>
        </p:spPr>
        <p:txBody>
          <a:bodyPr anchor="b"/>
          <a:lstStyle>
            <a:lvl1pPr>
              <a:defRPr sz="6000"/>
            </a:lvl1pPr>
          </a:lstStyle>
          <a:p>
            <a:r>
              <a:rPr lang="nl-NL"/>
              <a:t>Klik om stijl te bewerken</a:t>
            </a:r>
            <a:endParaRPr lang="nl-BE"/>
          </a:p>
        </p:txBody>
      </p:sp>
      <p:sp>
        <p:nvSpPr>
          <p:cNvPr id="3" name="Tijdelijke aanduiding voor tekst 2">
            <a:extLst>
              <a:ext uri="{FF2B5EF4-FFF2-40B4-BE49-F238E27FC236}">
                <a16:creationId xmlns:a16="http://schemas.microsoft.com/office/drawing/2014/main" id="{6A1F024C-0279-7B2B-3D5B-329DCA509A5B}"/>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nl-NL"/>
              <a:t>Klikken om de tekststijl van het model te bewerken</a:t>
            </a:r>
          </a:p>
        </p:txBody>
      </p:sp>
      <p:sp>
        <p:nvSpPr>
          <p:cNvPr id="4" name="Tijdelijke aanduiding voor datum 3">
            <a:extLst>
              <a:ext uri="{FF2B5EF4-FFF2-40B4-BE49-F238E27FC236}">
                <a16:creationId xmlns:a16="http://schemas.microsoft.com/office/drawing/2014/main" id="{5A6222F4-E034-2CE8-3D73-6109FCF3FECA}"/>
              </a:ext>
            </a:extLst>
          </p:cNvPr>
          <p:cNvSpPr>
            <a:spLocks noGrp="1"/>
          </p:cNvSpPr>
          <p:nvPr>
            <p:ph type="dt" sz="half" idx="10"/>
          </p:nvPr>
        </p:nvSpPr>
        <p:spPr/>
        <p:txBody>
          <a:bodyPr/>
          <a:lstStyle/>
          <a:p>
            <a:fld id="{EDEC3364-9162-493D-BF2F-573546A7A101}" type="datetimeFigureOut">
              <a:rPr lang="nl-BE" smtClean="0"/>
              <a:t>18/01/2024</a:t>
            </a:fld>
            <a:endParaRPr lang="nl-BE"/>
          </a:p>
        </p:txBody>
      </p:sp>
      <p:sp>
        <p:nvSpPr>
          <p:cNvPr id="5" name="Tijdelijke aanduiding voor voettekst 4">
            <a:extLst>
              <a:ext uri="{FF2B5EF4-FFF2-40B4-BE49-F238E27FC236}">
                <a16:creationId xmlns:a16="http://schemas.microsoft.com/office/drawing/2014/main" id="{DE866CD3-18B1-892D-D405-0E42F36093F7}"/>
              </a:ext>
            </a:extLst>
          </p:cNvPr>
          <p:cNvSpPr>
            <a:spLocks noGrp="1"/>
          </p:cNvSpPr>
          <p:nvPr>
            <p:ph type="ftr" sz="quarter" idx="11"/>
          </p:nvPr>
        </p:nvSpPr>
        <p:spPr/>
        <p:txBody>
          <a:bodyPr/>
          <a:lstStyle/>
          <a:p>
            <a:endParaRPr lang="nl-BE"/>
          </a:p>
        </p:txBody>
      </p:sp>
      <p:sp>
        <p:nvSpPr>
          <p:cNvPr id="6" name="Tijdelijke aanduiding voor dianummer 5">
            <a:extLst>
              <a:ext uri="{FF2B5EF4-FFF2-40B4-BE49-F238E27FC236}">
                <a16:creationId xmlns:a16="http://schemas.microsoft.com/office/drawing/2014/main" id="{33D9EAA4-B8EF-86B3-8504-9C59C5BCE7BE}"/>
              </a:ext>
            </a:extLst>
          </p:cNvPr>
          <p:cNvSpPr>
            <a:spLocks noGrp="1"/>
          </p:cNvSpPr>
          <p:nvPr>
            <p:ph type="sldNum" sz="quarter" idx="12"/>
          </p:nvPr>
        </p:nvSpPr>
        <p:spPr/>
        <p:txBody>
          <a:bodyPr/>
          <a:lstStyle/>
          <a:p>
            <a:fld id="{0A2D6C63-FD44-4D95-A2A5-C8840F5F9CFE}" type="slidenum">
              <a:rPr lang="nl-BE" smtClean="0"/>
              <a:t>‹nr.›</a:t>
            </a:fld>
            <a:endParaRPr lang="nl-BE"/>
          </a:p>
        </p:txBody>
      </p:sp>
    </p:spTree>
    <p:extLst>
      <p:ext uri="{BB962C8B-B14F-4D97-AF65-F5344CB8AC3E}">
        <p14:creationId xmlns:p14="http://schemas.microsoft.com/office/powerpoint/2010/main" val="9922028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C37AB36-814D-F5A8-AB6E-A572000978E3}"/>
              </a:ext>
            </a:extLst>
          </p:cNvPr>
          <p:cNvSpPr>
            <a:spLocks noGrp="1"/>
          </p:cNvSpPr>
          <p:nvPr>
            <p:ph type="title"/>
          </p:nvPr>
        </p:nvSpPr>
        <p:spPr/>
        <p:txBody>
          <a:bodyPr/>
          <a:lstStyle/>
          <a:p>
            <a:r>
              <a:rPr lang="nl-NL"/>
              <a:t>Klik om stijl te bewerken</a:t>
            </a:r>
            <a:endParaRPr lang="nl-BE"/>
          </a:p>
        </p:txBody>
      </p:sp>
      <p:sp>
        <p:nvSpPr>
          <p:cNvPr id="3" name="Tijdelijke aanduiding voor inhoud 2">
            <a:extLst>
              <a:ext uri="{FF2B5EF4-FFF2-40B4-BE49-F238E27FC236}">
                <a16:creationId xmlns:a16="http://schemas.microsoft.com/office/drawing/2014/main" id="{4E1AFC15-728C-AAB0-3039-ED705E76D406}"/>
              </a:ext>
            </a:extLst>
          </p:cNvPr>
          <p:cNvSpPr>
            <a:spLocks noGrp="1"/>
          </p:cNvSpPr>
          <p:nvPr>
            <p:ph sz="half" idx="1"/>
          </p:nvPr>
        </p:nvSpPr>
        <p:spPr>
          <a:xfrm>
            <a:off x="838200" y="1825625"/>
            <a:ext cx="5181600" cy="435133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nl-BE"/>
          </a:p>
        </p:txBody>
      </p:sp>
      <p:sp>
        <p:nvSpPr>
          <p:cNvPr id="4" name="Tijdelijke aanduiding voor inhoud 3">
            <a:extLst>
              <a:ext uri="{FF2B5EF4-FFF2-40B4-BE49-F238E27FC236}">
                <a16:creationId xmlns:a16="http://schemas.microsoft.com/office/drawing/2014/main" id="{54F5A75F-9470-EE22-686B-5E454D907EFC}"/>
              </a:ext>
            </a:extLst>
          </p:cNvPr>
          <p:cNvSpPr>
            <a:spLocks noGrp="1"/>
          </p:cNvSpPr>
          <p:nvPr>
            <p:ph sz="half" idx="2"/>
          </p:nvPr>
        </p:nvSpPr>
        <p:spPr>
          <a:xfrm>
            <a:off x="6172200" y="1825625"/>
            <a:ext cx="5181600" cy="435133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nl-BE"/>
          </a:p>
        </p:txBody>
      </p:sp>
      <p:sp>
        <p:nvSpPr>
          <p:cNvPr id="5" name="Tijdelijke aanduiding voor datum 4">
            <a:extLst>
              <a:ext uri="{FF2B5EF4-FFF2-40B4-BE49-F238E27FC236}">
                <a16:creationId xmlns:a16="http://schemas.microsoft.com/office/drawing/2014/main" id="{9B581D72-7A2D-7CC5-A1E6-351250E352AA}"/>
              </a:ext>
            </a:extLst>
          </p:cNvPr>
          <p:cNvSpPr>
            <a:spLocks noGrp="1"/>
          </p:cNvSpPr>
          <p:nvPr>
            <p:ph type="dt" sz="half" idx="10"/>
          </p:nvPr>
        </p:nvSpPr>
        <p:spPr/>
        <p:txBody>
          <a:bodyPr/>
          <a:lstStyle/>
          <a:p>
            <a:fld id="{EDEC3364-9162-493D-BF2F-573546A7A101}" type="datetimeFigureOut">
              <a:rPr lang="nl-BE" smtClean="0"/>
              <a:t>18/01/2024</a:t>
            </a:fld>
            <a:endParaRPr lang="nl-BE"/>
          </a:p>
        </p:txBody>
      </p:sp>
      <p:sp>
        <p:nvSpPr>
          <p:cNvPr id="6" name="Tijdelijke aanduiding voor voettekst 5">
            <a:extLst>
              <a:ext uri="{FF2B5EF4-FFF2-40B4-BE49-F238E27FC236}">
                <a16:creationId xmlns:a16="http://schemas.microsoft.com/office/drawing/2014/main" id="{09960F61-D7D2-9CAB-2243-E5565FD78B0E}"/>
              </a:ext>
            </a:extLst>
          </p:cNvPr>
          <p:cNvSpPr>
            <a:spLocks noGrp="1"/>
          </p:cNvSpPr>
          <p:nvPr>
            <p:ph type="ftr" sz="quarter" idx="11"/>
          </p:nvPr>
        </p:nvSpPr>
        <p:spPr/>
        <p:txBody>
          <a:bodyPr/>
          <a:lstStyle/>
          <a:p>
            <a:endParaRPr lang="nl-BE"/>
          </a:p>
        </p:txBody>
      </p:sp>
      <p:sp>
        <p:nvSpPr>
          <p:cNvPr id="7" name="Tijdelijke aanduiding voor dianummer 6">
            <a:extLst>
              <a:ext uri="{FF2B5EF4-FFF2-40B4-BE49-F238E27FC236}">
                <a16:creationId xmlns:a16="http://schemas.microsoft.com/office/drawing/2014/main" id="{0D86FEAD-FBB8-09E5-F146-D8D5FA38FBB8}"/>
              </a:ext>
            </a:extLst>
          </p:cNvPr>
          <p:cNvSpPr>
            <a:spLocks noGrp="1"/>
          </p:cNvSpPr>
          <p:nvPr>
            <p:ph type="sldNum" sz="quarter" idx="12"/>
          </p:nvPr>
        </p:nvSpPr>
        <p:spPr/>
        <p:txBody>
          <a:bodyPr/>
          <a:lstStyle/>
          <a:p>
            <a:fld id="{0A2D6C63-FD44-4D95-A2A5-C8840F5F9CFE}" type="slidenum">
              <a:rPr lang="nl-BE" smtClean="0"/>
              <a:t>‹nr.›</a:t>
            </a:fld>
            <a:endParaRPr lang="nl-BE"/>
          </a:p>
        </p:txBody>
      </p:sp>
    </p:spTree>
    <p:extLst>
      <p:ext uri="{BB962C8B-B14F-4D97-AF65-F5344CB8AC3E}">
        <p14:creationId xmlns:p14="http://schemas.microsoft.com/office/powerpoint/2010/main" val="389045391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C642DAB-F496-C073-D7F9-1C6E6F8F9B5A}"/>
              </a:ext>
            </a:extLst>
          </p:cNvPr>
          <p:cNvSpPr>
            <a:spLocks noGrp="1"/>
          </p:cNvSpPr>
          <p:nvPr>
            <p:ph type="title"/>
          </p:nvPr>
        </p:nvSpPr>
        <p:spPr>
          <a:xfrm>
            <a:off x="839788" y="365125"/>
            <a:ext cx="10515600" cy="1325563"/>
          </a:xfrm>
        </p:spPr>
        <p:txBody>
          <a:bodyPr/>
          <a:lstStyle/>
          <a:p>
            <a:r>
              <a:rPr lang="nl-NL"/>
              <a:t>Klik om stijl te bewerken</a:t>
            </a:r>
            <a:endParaRPr lang="nl-BE"/>
          </a:p>
        </p:txBody>
      </p:sp>
      <p:sp>
        <p:nvSpPr>
          <p:cNvPr id="3" name="Tijdelijke aanduiding voor tekst 2">
            <a:extLst>
              <a:ext uri="{FF2B5EF4-FFF2-40B4-BE49-F238E27FC236}">
                <a16:creationId xmlns:a16="http://schemas.microsoft.com/office/drawing/2014/main" id="{17717612-3406-D9A5-0CC3-964797C20B4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Klikken om de tekststijl van het model te bewerken</a:t>
            </a:r>
          </a:p>
        </p:txBody>
      </p:sp>
      <p:sp>
        <p:nvSpPr>
          <p:cNvPr id="4" name="Tijdelijke aanduiding voor inhoud 3">
            <a:extLst>
              <a:ext uri="{FF2B5EF4-FFF2-40B4-BE49-F238E27FC236}">
                <a16:creationId xmlns:a16="http://schemas.microsoft.com/office/drawing/2014/main" id="{74420AEB-16EE-A064-BD09-FFCDD5B10C08}"/>
              </a:ext>
            </a:extLst>
          </p:cNvPr>
          <p:cNvSpPr>
            <a:spLocks noGrp="1"/>
          </p:cNvSpPr>
          <p:nvPr>
            <p:ph sz="half" idx="2"/>
          </p:nvPr>
        </p:nvSpPr>
        <p:spPr>
          <a:xfrm>
            <a:off x="839788" y="2505075"/>
            <a:ext cx="5157787" cy="368458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nl-BE"/>
          </a:p>
        </p:txBody>
      </p:sp>
      <p:sp>
        <p:nvSpPr>
          <p:cNvPr id="5" name="Tijdelijke aanduiding voor tekst 4">
            <a:extLst>
              <a:ext uri="{FF2B5EF4-FFF2-40B4-BE49-F238E27FC236}">
                <a16:creationId xmlns:a16="http://schemas.microsoft.com/office/drawing/2014/main" id="{5B48069F-D419-0390-C0E7-E8476AF760B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Klikken om de tekststijl van het model te bewerken</a:t>
            </a:r>
          </a:p>
        </p:txBody>
      </p:sp>
      <p:sp>
        <p:nvSpPr>
          <p:cNvPr id="6" name="Tijdelijke aanduiding voor inhoud 5">
            <a:extLst>
              <a:ext uri="{FF2B5EF4-FFF2-40B4-BE49-F238E27FC236}">
                <a16:creationId xmlns:a16="http://schemas.microsoft.com/office/drawing/2014/main" id="{93A8C227-E699-1D6E-547A-A7BDE03ACAB9}"/>
              </a:ext>
            </a:extLst>
          </p:cNvPr>
          <p:cNvSpPr>
            <a:spLocks noGrp="1"/>
          </p:cNvSpPr>
          <p:nvPr>
            <p:ph sz="quarter" idx="4"/>
          </p:nvPr>
        </p:nvSpPr>
        <p:spPr>
          <a:xfrm>
            <a:off x="6172200" y="2505075"/>
            <a:ext cx="5183188" cy="368458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nl-BE"/>
          </a:p>
        </p:txBody>
      </p:sp>
      <p:sp>
        <p:nvSpPr>
          <p:cNvPr id="7" name="Tijdelijke aanduiding voor datum 6">
            <a:extLst>
              <a:ext uri="{FF2B5EF4-FFF2-40B4-BE49-F238E27FC236}">
                <a16:creationId xmlns:a16="http://schemas.microsoft.com/office/drawing/2014/main" id="{0128C2ED-4C14-BE8F-A901-C2655043607B}"/>
              </a:ext>
            </a:extLst>
          </p:cNvPr>
          <p:cNvSpPr>
            <a:spLocks noGrp="1"/>
          </p:cNvSpPr>
          <p:nvPr>
            <p:ph type="dt" sz="half" idx="10"/>
          </p:nvPr>
        </p:nvSpPr>
        <p:spPr/>
        <p:txBody>
          <a:bodyPr/>
          <a:lstStyle/>
          <a:p>
            <a:fld id="{EDEC3364-9162-493D-BF2F-573546A7A101}" type="datetimeFigureOut">
              <a:rPr lang="nl-BE" smtClean="0"/>
              <a:t>18/01/2024</a:t>
            </a:fld>
            <a:endParaRPr lang="nl-BE"/>
          </a:p>
        </p:txBody>
      </p:sp>
      <p:sp>
        <p:nvSpPr>
          <p:cNvPr id="8" name="Tijdelijke aanduiding voor voettekst 7">
            <a:extLst>
              <a:ext uri="{FF2B5EF4-FFF2-40B4-BE49-F238E27FC236}">
                <a16:creationId xmlns:a16="http://schemas.microsoft.com/office/drawing/2014/main" id="{A70322A7-9528-FFCB-F837-AAF29521E618}"/>
              </a:ext>
            </a:extLst>
          </p:cNvPr>
          <p:cNvSpPr>
            <a:spLocks noGrp="1"/>
          </p:cNvSpPr>
          <p:nvPr>
            <p:ph type="ftr" sz="quarter" idx="11"/>
          </p:nvPr>
        </p:nvSpPr>
        <p:spPr/>
        <p:txBody>
          <a:bodyPr/>
          <a:lstStyle/>
          <a:p>
            <a:endParaRPr lang="nl-BE"/>
          </a:p>
        </p:txBody>
      </p:sp>
      <p:sp>
        <p:nvSpPr>
          <p:cNvPr id="9" name="Tijdelijke aanduiding voor dianummer 8">
            <a:extLst>
              <a:ext uri="{FF2B5EF4-FFF2-40B4-BE49-F238E27FC236}">
                <a16:creationId xmlns:a16="http://schemas.microsoft.com/office/drawing/2014/main" id="{F2F590EC-4497-A1B7-36B5-8AEC5B4558E9}"/>
              </a:ext>
            </a:extLst>
          </p:cNvPr>
          <p:cNvSpPr>
            <a:spLocks noGrp="1"/>
          </p:cNvSpPr>
          <p:nvPr>
            <p:ph type="sldNum" sz="quarter" idx="12"/>
          </p:nvPr>
        </p:nvSpPr>
        <p:spPr/>
        <p:txBody>
          <a:bodyPr/>
          <a:lstStyle/>
          <a:p>
            <a:fld id="{0A2D6C63-FD44-4D95-A2A5-C8840F5F9CFE}" type="slidenum">
              <a:rPr lang="nl-BE" smtClean="0"/>
              <a:t>‹nr.›</a:t>
            </a:fld>
            <a:endParaRPr lang="nl-BE"/>
          </a:p>
        </p:txBody>
      </p:sp>
    </p:spTree>
    <p:extLst>
      <p:ext uri="{BB962C8B-B14F-4D97-AF65-F5344CB8AC3E}">
        <p14:creationId xmlns:p14="http://schemas.microsoft.com/office/powerpoint/2010/main" val="394259378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A7CD0E4-780F-4516-203C-C07FAA8FA3F6}"/>
              </a:ext>
            </a:extLst>
          </p:cNvPr>
          <p:cNvSpPr>
            <a:spLocks noGrp="1"/>
          </p:cNvSpPr>
          <p:nvPr>
            <p:ph type="title"/>
          </p:nvPr>
        </p:nvSpPr>
        <p:spPr/>
        <p:txBody>
          <a:bodyPr/>
          <a:lstStyle/>
          <a:p>
            <a:r>
              <a:rPr lang="nl-NL"/>
              <a:t>Klik om stijl te bewerken</a:t>
            </a:r>
            <a:endParaRPr lang="nl-BE"/>
          </a:p>
        </p:txBody>
      </p:sp>
      <p:sp>
        <p:nvSpPr>
          <p:cNvPr id="3" name="Tijdelijke aanduiding voor datum 2">
            <a:extLst>
              <a:ext uri="{FF2B5EF4-FFF2-40B4-BE49-F238E27FC236}">
                <a16:creationId xmlns:a16="http://schemas.microsoft.com/office/drawing/2014/main" id="{6AE7D8F2-BFF1-3344-0F2D-6DCD4383A209}"/>
              </a:ext>
            </a:extLst>
          </p:cNvPr>
          <p:cNvSpPr>
            <a:spLocks noGrp="1"/>
          </p:cNvSpPr>
          <p:nvPr>
            <p:ph type="dt" sz="half" idx="10"/>
          </p:nvPr>
        </p:nvSpPr>
        <p:spPr/>
        <p:txBody>
          <a:bodyPr/>
          <a:lstStyle/>
          <a:p>
            <a:fld id="{EDEC3364-9162-493D-BF2F-573546A7A101}" type="datetimeFigureOut">
              <a:rPr lang="nl-BE" smtClean="0"/>
              <a:t>18/01/2024</a:t>
            </a:fld>
            <a:endParaRPr lang="nl-BE"/>
          </a:p>
        </p:txBody>
      </p:sp>
      <p:sp>
        <p:nvSpPr>
          <p:cNvPr id="4" name="Tijdelijke aanduiding voor voettekst 3">
            <a:extLst>
              <a:ext uri="{FF2B5EF4-FFF2-40B4-BE49-F238E27FC236}">
                <a16:creationId xmlns:a16="http://schemas.microsoft.com/office/drawing/2014/main" id="{E4F89A8D-1D1F-880C-4784-07E9A4266854}"/>
              </a:ext>
            </a:extLst>
          </p:cNvPr>
          <p:cNvSpPr>
            <a:spLocks noGrp="1"/>
          </p:cNvSpPr>
          <p:nvPr>
            <p:ph type="ftr" sz="quarter" idx="11"/>
          </p:nvPr>
        </p:nvSpPr>
        <p:spPr/>
        <p:txBody>
          <a:bodyPr/>
          <a:lstStyle/>
          <a:p>
            <a:endParaRPr lang="nl-BE"/>
          </a:p>
        </p:txBody>
      </p:sp>
      <p:sp>
        <p:nvSpPr>
          <p:cNvPr id="5" name="Tijdelijke aanduiding voor dianummer 4">
            <a:extLst>
              <a:ext uri="{FF2B5EF4-FFF2-40B4-BE49-F238E27FC236}">
                <a16:creationId xmlns:a16="http://schemas.microsoft.com/office/drawing/2014/main" id="{071903ED-F672-01BB-D10B-523527F343D9}"/>
              </a:ext>
            </a:extLst>
          </p:cNvPr>
          <p:cNvSpPr>
            <a:spLocks noGrp="1"/>
          </p:cNvSpPr>
          <p:nvPr>
            <p:ph type="sldNum" sz="quarter" idx="12"/>
          </p:nvPr>
        </p:nvSpPr>
        <p:spPr/>
        <p:txBody>
          <a:bodyPr/>
          <a:lstStyle/>
          <a:p>
            <a:fld id="{0A2D6C63-FD44-4D95-A2A5-C8840F5F9CFE}" type="slidenum">
              <a:rPr lang="nl-BE" smtClean="0"/>
              <a:t>‹nr.›</a:t>
            </a:fld>
            <a:endParaRPr lang="nl-BE"/>
          </a:p>
        </p:txBody>
      </p:sp>
    </p:spTree>
    <p:extLst>
      <p:ext uri="{BB962C8B-B14F-4D97-AF65-F5344CB8AC3E}">
        <p14:creationId xmlns:p14="http://schemas.microsoft.com/office/powerpoint/2010/main" val="287347905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Tijdelijke aanduiding voor datum 1">
            <a:extLst>
              <a:ext uri="{FF2B5EF4-FFF2-40B4-BE49-F238E27FC236}">
                <a16:creationId xmlns:a16="http://schemas.microsoft.com/office/drawing/2014/main" id="{3B7F34DE-0D50-E79F-5E4D-066EC1C213D7}"/>
              </a:ext>
            </a:extLst>
          </p:cNvPr>
          <p:cNvSpPr>
            <a:spLocks noGrp="1"/>
          </p:cNvSpPr>
          <p:nvPr>
            <p:ph type="dt" sz="half" idx="10"/>
          </p:nvPr>
        </p:nvSpPr>
        <p:spPr/>
        <p:txBody>
          <a:bodyPr/>
          <a:lstStyle/>
          <a:p>
            <a:fld id="{EDEC3364-9162-493D-BF2F-573546A7A101}" type="datetimeFigureOut">
              <a:rPr lang="nl-BE" smtClean="0"/>
              <a:t>18/01/2024</a:t>
            </a:fld>
            <a:endParaRPr lang="nl-BE"/>
          </a:p>
        </p:txBody>
      </p:sp>
      <p:sp>
        <p:nvSpPr>
          <p:cNvPr id="3" name="Tijdelijke aanduiding voor voettekst 2">
            <a:extLst>
              <a:ext uri="{FF2B5EF4-FFF2-40B4-BE49-F238E27FC236}">
                <a16:creationId xmlns:a16="http://schemas.microsoft.com/office/drawing/2014/main" id="{2D7F5108-E4C9-B9D7-1C6B-E1D26B9F9B1D}"/>
              </a:ext>
            </a:extLst>
          </p:cNvPr>
          <p:cNvSpPr>
            <a:spLocks noGrp="1"/>
          </p:cNvSpPr>
          <p:nvPr>
            <p:ph type="ftr" sz="quarter" idx="11"/>
          </p:nvPr>
        </p:nvSpPr>
        <p:spPr/>
        <p:txBody>
          <a:bodyPr/>
          <a:lstStyle/>
          <a:p>
            <a:endParaRPr lang="nl-BE"/>
          </a:p>
        </p:txBody>
      </p:sp>
      <p:sp>
        <p:nvSpPr>
          <p:cNvPr id="4" name="Tijdelijke aanduiding voor dianummer 3">
            <a:extLst>
              <a:ext uri="{FF2B5EF4-FFF2-40B4-BE49-F238E27FC236}">
                <a16:creationId xmlns:a16="http://schemas.microsoft.com/office/drawing/2014/main" id="{0F691E78-1D51-D4E9-D061-EAF69A734785}"/>
              </a:ext>
            </a:extLst>
          </p:cNvPr>
          <p:cNvSpPr>
            <a:spLocks noGrp="1"/>
          </p:cNvSpPr>
          <p:nvPr>
            <p:ph type="sldNum" sz="quarter" idx="12"/>
          </p:nvPr>
        </p:nvSpPr>
        <p:spPr/>
        <p:txBody>
          <a:bodyPr/>
          <a:lstStyle/>
          <a:p>
            <a:fld id="{0A2D6C63-FD44-4D95-A2A5-C8840F5F9CFE}" type="slidenum">
              <a:rPr lang="nl-BE" smtClean="0"/>
              <a:t>‹nr.›</a:t>
            </a:fld>
            <a:endParaRPr lang="nl-BE"/>
          </a:p>
        </p:txBody>
      </p:sp>
    </p:spTree>
    <p:extLst>
      <p:ext uri="{BB962C8B-B14F-4D97-AF65-F5344CB8AC3E}">
        <p14:creationId xmlns:p14="http://schemas.microsoft.com/office/powerpoint/2010/main" val="383151882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BEE46AE-5E92-E59B-C228-38360050B394}"/>
              </a:ext>
            </a:extLst>
          </p:cNvPr>
          <p:cNvSpPr>
            <a:spLocks noGrp="1"/>
          </p:cNvSpPr>
          <p:nvPr>
            <p:ph type="title"/>
          </p:nvPr>
        </p:nvSpPr>
        <p:spPr>
          <a:xfrm>
            <a:off x="839788" y="457200"/>
            <a:ext cx="3932237" cy="1600200"/>
          </a:xfrm>
        </p:spPr>
        <p:txBody>
          <a:bodyPr anchor="b"/>
          <a:lstStyle>
            <a:lvl1pPr>
              <a:defRPr sz="3200"/>
            </a:lvl1pPr>
          </a:lstStyle>
          <a:p>
            <a:r>
              <a:rPr lang="nl-NL"/>
              <a:t>Klik om stijl te bewerken</a:t>
            </a:r>
            <a:endParaRPr lang="nl-BE"/>
          </a:p>
        </p:txBody>
      </p:sp>
      <p:sp>
        <p:nvSpPr>
          <p:cNvPr id="3" name="Tijdelijke aanduiding voor inhoud 2">
            <a:extLst>
              <a:ext uri="{FF2B5EF4-FFF2-40B4-BE49-F238E27FC236}">
                <a16:creationId xmlns:a16="http://schemas.microsoft.com/office/drawing/2014/main" id="{F18D4E1A-FE26-A43E-0A7F-C69000C90C1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nl-BE"/>
          </a:p>
        </p:txBody>
      </p:sp>
      <p:sp>
        <p:nvSpPr>
          <p:cNvPr id="4" name="Tijdelijke aanduiding voor tekst 3">
            <a:extLst>
              <a:ext uri="{FF2B5EF4-FFF2-40B4-BE49-F238E27FC236}">
                <a16:creationId xmlns:a16="http://schemas.microsoft.com/office/drawing/2014/main" id="{C56D57F1-4C9F-6D71-202B-39618671413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Klikken om de tekststijl van het model te bewerken</a:t>
            </a:r>
          </a:p>
        </p:txBody>
      </p:sp>
      <p:sp>
        <p:nvSpPr>
          <p:cNvPr id="5" name="Tijdelijke aanduiding voor datum 4">
            <a:extLst>
              <a:ext uri="{FF2B5EF4-FFF2-40B4-BE49-F238E27FC236}">
                <a16:creationId xmlns:a16="http://schemas.microsoft.com/office/drawing/2014/main" id="{F1945133-2896-8CE3-E9E5-80CB4C524988}"/>
              </a:ext>
            </a:extLst>
          </p:cNvPr>
          <p:cNvSpPr>
            <a:spLocks noGrp="1"/>
          </p:cNvSpPr>
          <p:nvPr>
            <p:ph type="dt" sz="half" idx="10"/>
          </p:nvPr>
        </p:nvSpPr>
        <p:spPr/>
        <p:txBody>
          <a:bodyPr/>
          <a:lstStyle/>
          <a:p>
            <a:fld id="{EDEC3364-9162-493D-BF2F-573546A7A101}" type="datetimeFigureOut">
              <a:rPr lang="nl-BE" smtClean="0"/>
              <a:t>18/01/2024</a:t>
            </a:fld>
            <a:endParaRPr lang="nl-BE"/>
          </a:p>
        </p:txBody>
      </p:sp>
      <p:sp>
        <p:nvSpPr>
          <p:cNvPr id="6" name="Tijdelijke aanduiding voor voettekst 5">
            <a:extLst>
              <a:ext uri="{FF2B5EF4-FFF2-40B4-BE49-F238E27FC236}">
                <a16:creationId xmlns:a16="http://schemas.microsoft.com/office/drawing/2014/main" id="{F52624A2-0936-D7D7-E3F9-2CC2D876DFAF}"/>
              </a:ext>
            </a:extLst>
          </p:cNvPr>
          <p:cNvSpPr>
            <a:spLocks noGrp="1"/>
          </p:cNvSpPr>
          <p:nvPr>
            <p:ph type="ftr" sz="quarter" idx="11"/>
          </p:nvPr>
        </p:nvSpPr>
        <p:spPr/>
        <p:txBody>
          <a:bodyPr/>
          <a:lstStyle/>
          <a:p>
            <a:endParaRPr lang="nl-BE"/>
          </a:p>
        </p:txBody>
      </p:sp>
      <p:sp>
        <p:nvSpPr>
          <p:cNvPr id="7" name="Tijdelijke aanduiding voor dianummer 6">
            <a:extLst>
              <a:ext uri="{FF2B5EF4-FFF2-40B4-BE49-F238E27FC236}">
                <a16:creationId xmlns:a16="http://schemas.microsoft.com/office/drawing/2014/main" id="{D80ECDB0-CF89-1ABD-90E6-9158FB9B2923}"/>
              </a:ext>
            </a:extLst>
          </p:cNvPr>
          <p:cNvSpPr>
            <a:spLocks noGrp="1"/>
          </p:cNvSpPr>
          <p:nvPr>
            <p:ph type="sldNum" sz="quarter" idx="12"/>
          </p:nvPr>
        </p:nvSpPr>
        <p:spPr/>
        <p:txBody>
          <a:bodyPr/>
          <a:lstStyle/>
          <a:p>
            <a:fld id="{0A2D6C63-FD44-4D95-A2A5-C8840F5F9CFE}" type="slidenum">
              <a:rPr lang="nl-BE" smtClean="0"/>
              <a:t>‹nr.›</a:t>
            </a:fld>
            <a:endParaRPr lang="nl-BE"/>
          </a:p>
        </p:txBody>
      </p:sp>
    </p:spTree>
    <p:extLst>
      <p:ext uri="{BB962C8B-B14F-4D97-AF65-F5344CB8AC3E}">
        <p14:creationId xmlns:p14="http://schemas.microsoft.com/office/powerpoint/2010/main" val="13558401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03ED235-7703-6BDD-33C5-428A2F766F57}"/>
              </a:ext>
            </a:extLst>
          </p:cNvPr>
          <p:cNvSpPr>
            <a:spLocks noGrp="1"/>
          </p:cNvSpPr>
          <p:nvPr>
            <p:ph type="title"/>
          </p:nvPr>
        </p:nvSpPr>
        <p:spPr>
          <a:xfrm>
            <a:off x="839788" y="457200"/>
            <a:ext cx="3932237" cy="1600200"/>
          </a:xfrm>
        </p:spPr>
        <p:txBody>
          <a:bodyPr anchor="b"/>
          <a:lstStyle>
            <a:lvl1pPr>
              <a:defRPr sz="3200"/>
            </a:lvl1pPr>
          </a:lstStyle>
          <a:p>
            <a:r>
              <a:rPr lang="nl-NL"/>
              <a:t>Klik om stijl te bewerken</a:t>
            </a:r>
            <a:endParaRPr lang="nl-BE"/>
          </a:p>
        </p:txBody>
      </p:sp>
      <p:sp>
        <p:nvSpPr>
          <p:cNvPr id="3" name="Tijdelijke aanduiding voor afbeelding 2">
            <a:extLst>
              <a:ext uri="{FF2B5EF4-FFF2-40B4-BE49-F238E27FC236}">
                <a16:creationId xmlns:a16="http://schemas.microsoft.com/office/drawing/2014/main" id="{3187B052-E957-9866-EC62-47BFBD3E473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nl-BE"/>
          </a:p>
        </p:txBody>
      </p:sp>
      <p:sp>
        <p:nvSpPr>
          <p:cNvPr id="4" name="Tijdelijke aanduiding voor tekst 3">
            <a:extLst>
              <a:ext uri="{FF2B5EF4-FFF2-40B4-BE49-F238E27FC236}">
                <a16:creationId xmlns:a16="http://schemas.microsoft.com/office/drawing/2014/main" id="{73A15E0E-78BA-9935-304C-915636F109F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Klikken om de tekststijl van het model te bewerken</a:t>
            </a:r>
          </a:p>
        </p:txBody>
      </p:sp>
      <p:sp>
        <p:nvSpPr>
          <p:cNvPr id="5" name="Tijdelijke aanduiding voor datum 4">
            <a:extLst>
              <a:ext uri="{FF2B5EF4-FFF2-40B4-BE49-F238E27FC236}">
                <a16:creationId xmlns:a16="http://schemas.microsoft.com/office/drawing/2014/main" id="{7AEC5240-830E-93EA-D21A-CBB06A1F6D0D}"/>
              </a:ext>
            </a:extLst>
          </p:cNvPr>
          <p:cNvSpPr>
            <a:spLocks noGrp="1"/>
          </p:cNvSpPr>
          <p:nvPr>
            <p:ph type="dt" sz="half" idx="10"/>
          </p:nvPr>
        </p:nvSpPr>
        <p:spPr/>
        <p:txBody>
          <a:bodyPr/>
          <a:lstStyle/>
          <a:p>
            <a:fld id="{EDEC3364-9162-493D-BF2F-573546A7A101}" type="datetimeFigureOut">
              <a:rPr lang="nl-BE" smtClean="0"/>
              <a:t>18/01/2024</a:t>
            </a:fld>
            <a:endParaRPr lang="nl-BE"/>
          </a:p>
        </p:txBody>
      </p:sp>
      <p:sp>
        <p:nvSpPr>
          <p:cNvPr id="6" name="Tijdelijke aanduiding voor voettekst 5">
            <a:extLst>
              <a:ext uri="{FF2B5EF4-FFF2-40B4-BE49-F238E27FC236}">
                <a16:creationId xmlns:a16="http://schemas.microsoft.com/office/drawing/2014/main" id="{C3D3B026-BD13-A23F-2519-7A1F56E75B99}"/>
              </a:ext>
            </a:extLst>
          </p:cNvPr>
          <p:cNvSpPr>
            <a:spLocks noGrp="1"/>
          </p:cNvSpPr>
          <p:nvPr>
            <p:ph type="ftr" sz="quarter" idx="11"/>
          </p:nvPr>
        </p:nvSpPr>
        <p:spPr/>
        <p:txBody>
          <a:bodyPr/>
          <a:lstStyle/>
          <a:p>
            <a:endParaRPr lang="nl-BE"/>
          </a:p>
        </p:txBody>
      </p:sp>
      <p:sp>
        <p:nvSpPr>
          <p:cNvPr id="7" name="Tijdelijke aanduiding voor dianummer 6">
            <a:extLst>
              <a:ext uri="{FF2B5EF4-FFF2-40B4-BE49-F238E27FC236}">
                <a16:creationId xmlns:a16="http://schemas.microsoft.com/office/drawing/2014/main" id="{D7BDEDBB-7827-0A2B-5533-4DB244240B62}"/>
              </a:ext>
            </a:extLst>
          </p:cNvPr>
          <p:cNvSpPr>
            <a:spLocks noGrp="1"/>
          </p:cNvSpPr>
          <p:nvPr>
            <p:ph type="sldNum" sz="quarter" idx="12"/>
          </p:nvPr>
        </p:nvSpPr>
        <p:spPr/>
        <p:txBody>
          <a:bodyPr/>
          <a:lstStyle/>
          <a:p>
            <a:fld id="{0A2D6C63-FD44-4D95-A2A5-C8840F5F9CFE}" type="slidenum">
              <a:rPr lang="nl-BE" smtClean="0"/>
              <a:t>‹nr.›</a:t>
            </a:fld>
            <a:endParaRPr lang="nl-BE"/>
          </a:p>
        </p:txBody>
      </p:sp>
    </p:spTree>
    <p:extLst>
      <p:ext uri="{BB962C8B-B14F-4D97-AF65-F5344CB8AC3E}">
        <p14:creationId xmlns:p14="http://schemas.microsoft.com/office/powerpoint/2010/main" val="91574472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titel 1">
            <a:extLst>
              <a:ext uri="{FF2B5EF4-FFF2-40B4-BE49-F238E27FC236}">
                <a16:creationId xmlns:a16="http://schemas.microsoft.com/office/drawing/2014/main" id="{0DF2D1B4-5E07-906D-5A29-69D35FADDBC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nl-NL"/>
              <a:t>Klik om stijl te bewerken</a:t>
            </a:r>
            <a:endParaRPr lang="nl-BE"/>
          </a:p>
        </p:txBody>
      </p:sp>
      <p:sp>
        <p:nvSpPr>
          <p:cNvPr id="3" name="Tijdelijke aanduiding voor tekst 2">
            <a:extLst>
              <a:ext uri="{FF2B5EF4-FFF2-40B4-BE49-F238E27FC236}">
                <a16:creationId xmlns:a16="http://schemas.microsoft.com/office/drawing/2014/main" id="{9BDB4D48-EAFE-A62C-6D5A-E8395200411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nl-BE"/>
          </a:p>
        </p:txBody>
      </p:sp>
      <p:sp>
        <p:nvSpPr>
          <p:cNvPr id="4" name="Tijdelijke aanduiding voor datum 3">
            <a:extLst>
              <a:ext uri="{FF2B5EF4-FFF2-40B4-BE49-F238E27FC236}">
                <a16:creationId xmlns:a16="http://schemas.microsoft.com/office/drawing/2014/main" id="{C78A1DDF-E307-9D9F-86BC-DA0EBDFB141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DEC3364-9162-493D-BF2F-573546A7A101}" type="datetimeFigureOut">
              <a:rPr lang="nl-BE" smtClean="0"/>
              <a:t>18/01/2024</a:t>
            </a:fld>
            <a:endParaRPr lang="nl-BE"/>
          </a:p>
        </p:txBody>
      </p:sp>
      <p:sp>
        <p:nvSpPr>
          <p:cNvPr id="5" name="Tijdelijke aanduiding voor voettekst 4">
            <a:extLst>
              <a:ext uri="{FF2B5EF4-FFF2-40B4-BE49-F238E27FC236}">
                <a16:creationId xmlns:a16="http://schemas.microsoft.com/office/drawing/2014/main" id="{13824626-4CE5-833E-D731-229BD916147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nl-BE"/>
          </a:p>
        </p:txBody>
      </p:sp>
      <p:sp>
        <p:nvSpPr>
          <p:cNvPr id="6" name="Tijdelijke aanduiding voor dianummer 5">
            <a:extLst>
              <a:ext uri="{FF2B5EF4-FFF2-40B4-BE49-F238E27FC236}">
                <a16:creationId xmlns:a16="http://schemas.microsoft.com/office/drawing/2014/main" id="{F12F553F-DDE1-E718-3D23-DCB52B2E739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A2D6C63-FD44-4D95-A2A5-C8840F5F9CFE}" type="slidenum">
              <a:rPr lang="nl-BE" smtClean="0"/>
              <a:t>‹nr.›</a:t>
            </a:fld>
            <a:endParaRPr lang="nl-BE"/>
          </a:p>
        </p:txBody>
      </p:sp>
    </p:spTree>
    <p:extLst>
      <p:ext uri="{BB962C8B-B14F-4D97-AF65-F5344CB8AC3E}">
        <p14:creationId xmlns:p14="http://schemas.microsoft.com/office/powerpoint/2010/main" val="255773324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nl-B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el 4">
            <a:extLst>
              <a:ext uri="{FF2B5EF4-FFF2-40B4-BE49-F238E27FC236}">
                <a16:creationId xmlns:a16="http://schemas.microsoft.com/office/drawing/2014/main" id="{A5AFD70D-0B09-B776-A3AE-33C9BE9747B8}"/>
              </a:ext>
            </a:extLst>
          </p:cNvPr>
          <p:cNvSpPr>
            <a:spLocks noGrp="1"/>
          </p:cNvSpPr>
          <p:nvPr>
            <p:ph type="title"/>
          </p:nvPr>
        </p:nvSpPr>
        <p:spPr/>
        <p:txBody>
          <a:bodyPr>
            <a:normAutofit fontScale="90000"/>
          </a:bodyPr>
          <a:lstStyle/>
          <a:p>
            <a:r>
              <a:rPr lang="it-IT" sz="3100" kern="1800" spc="-40" dirty="0" err="1">
                <a:solidFill>
                  <a:srgbClr val="333333"/>
                </a:solidFill>
                <a:effectLst/>
                <a:latin typeface="Arial" panose="020B0604020202020204" pitchFamily="34" charset="0"/>
                <a:ea typeface="Times New Roman" panose="02020603050405020304" pitchFamily="18" charset="0"/>
                <a:cs typeface="Times New Roman" panose="02020603050405020304" pitchFamily="18" charset="0"/>
              </a:rPr>
              <a:t>Nanoplastiche</a:t>
            </a:r>
            <a:r>
              <a:rPr lang="it-IT" sz="3100" kern="1800" spc="-40" dirty="0">
                <a:solidFill>
                  <a:srgbClr val="333333"/>
                </a:solidFill>
                <a:effectLst/>
                <a:latin typeface="Arial" panose="020B0604020202020204" pitchFamily="34" charset="0"/>
                <a:ea typeface="Times New Roman" panose="02020603050405020304" pitchFamily="18" charset="0"/>
                <a:cs typeface="Times New Roman" panose="02020603050405020304" pitchFamily="18" charset="0"/>
              </a:rPr>
              <a:t>: in una bottiglia d’acqua in media sono 240mila. Quali effetti sulla salute?</a:t>
            </a:r>
            <a:br>
              <a:rPr lang="nl-BE" sz="1800" kern="100" dirty="0">
                <a:effectLst/>
                <a:latin typeface="Calibri" panose="020F0502020204030204" pitchFamily="34" charset="0"/>
                <a:ea typeface="Calibri" panose="020F0502020204030204" pitchFamily="34" charset="0"/>
                <a:cs typeface="Times New Roman" panose="02020603050405020304" pitchFamily="18" charset="0"/>
              </a:rPr>
            </a:br>
            <a:endParaRPr lang="nl-BE" dirty="0"/>
          </a:p>
        </p:txBody>
      </p:sp>
      <p:sp>
        <p:nvSpPr>
          <p:cNvPr id="6" name="Tijdelijke aanduiding voor inhoud 5">
            <a:extLst>
              <a:ext uri="{FF2B5EF4-FFF2-40B4-BE49-F238E27FC236}">
                <a16:creationId xmlns:a16="http://schemas.microsoft.com/office/drawing/2014/main" id="{4601A263-2E16-775E-50A9-19B03CBC5F3B}"/>
              </a:ext>
            </a:extLst>
          </p:cNvPr>
          <p:cNvSpPr>
            <a:spLocks noGrp="1"/>
          </p:cNvSpPr>
          <p:nvPr>
            <p:ph sz="half" idx="1"/>
          </p:nvPr>
        </p:nvSpPr>
        <p:spPr/>
        <p:txBody>
          <a:bodyPr/>
          <a:lstStyle/>
          <a:p>
            <a:r>
              <a:rPr lang="nl-NL" sz="1800" kern="100" dirty="0">
                <a:effectLst/>
                <a:latin typeface="Arial" panose="020B0604020202020204" pitchFamily="34" charset="0"/>
                <a:ea typeface="Calibri" panose="020F0502020204030204" pitchFamily="34" charset="0"/>
                <a:cs typeface="Times New Roman" panose="02020603050405020304" pitchFamily="18" charset="0"/>
              </a:rPr>
              <a:t>Nanoplastics: gemiddeld zijn er in een fles water rond 240 duizend. Welke gevolgen heeft dat op de gezondheid? </a:t>
            </a:r>
            <a:endParaRPr lang="nl-BE" sz="1800" kern="100" dirty="0">
              <a:effectLst/>
              <a:latin typeface="Calibri" panose="020F0502020204030204" pitchFamily="34" charset="0"/>
              <a:ea typeface="Calibri" panose="020F0502020204030204" pitchFamily="34" charset="0"/>
              <a:cs typeface="Times New Roman" panose="02020603050405020304" pitchFamily="18" charset="0"/>
            </a:endParaRPr>
          </a:p>
          <a:p>
            <a:r>
              <a:rPr lang="nl-BE" sz="1800" kern="1800" spc="-40" dirty="0">
                <a:solidFill>
                  <a:srgbClr val="333333"/>
                </a:solidFill>
                <a:effectLst/>
                <a:latin typeface="Arial" panose="020B0604020202020204" pitchFamily="34" charset="0"/>
                <a:ea typeface="Times New Roman" panose="02020603050405020304" pitchFamily="18" charset="0"/>
                <a:cs typeface="Times New Roman" panose="02020603050405020304" pitchFamily="18" charset="0"/>
              </a:rPr>
              <a:t>In een fles water zitten er ongeveer 240 duizend </a:t>
            </a:r>
            <a:r>
              <a:rPr lang="nl-BE" sz="1800" kern="1800" spc="-40" dirty="0" err="1">
                <a:solidFill>
                  <a:srgbClr val="333333"/>
                </a:solidFill>
                <a:effectLst/>
                <a:latin typeface="Arial" panose="020B0604020202020204" pitchFamily="34" charset="0"/>
                <a:ea typeface="Times New Roman" panose="02020603050405020304" pitchFamily="18" charset="0"/>
                <a:cs typeface="Times New Roman" panose="02020603050405020304" pitchFamily="18" charset="0"/>
              </a:rPr>
              <a:t>nanoplastics</a:t>
            </a:r>
            <a:r>
              <a:rPr lang="nl-BE" sz="1800" kern="1800" spc="-40" dirty="0">
                <a:solidFill>
                  <a:srgbClr val="333333"/>
                </a:solidFill>
                <a:effectLst/>
                <a:latin typeface="Arial" panose="020B0604020202020204" pitchFamily="34" charset="0"/>
                <a:ea typeface="Times New Roman" panose="02020603050405020304" pitchFamily="18" charset="0"/>
                <a:cs typeface="Times New Roman" panose="02020603050405020304" pitchFamily="18" charset="0"/>
              </a:rPr>
              <a:t>. Welke effecten heeft dit op de gezondheid? </a:t>
            </a:r>
            <a:endParaRPr lang="nl-BE" sz="1800" kern="100" dirty="0">
              <a:effectLst/>
              <a:latin typeface="Calibri" panose="020F0502020204030204" pitchFamily="34" charset="0"/>
              <a:ea typeface="Calibri" panose="020F0502020204030204" pitchFamily="34" charset="0"/>
              <a:cs typeface="Times New Roman" panose="02020603050405020304" pitchFamily="18" charset="0"/>
            </a:endParaRPr>
          </a:p>
          <a:p>
            <a:r>
              <a:rPr lang="nl-NL" sz="1800" kern="100" dirty="0">
                <a:effectLst/>
                <a:latin typeface="Arial" panose="020B0604020202020204" pitchFamily="34" charset="0"/>
                <a:ea typeface="Calibri" panose="020F0502020204030204" pitchFamily="34" charset="0"/>
                <a:cs typeface="Times New Roman" panose="02020603050405020304" pitchFamily="18" charset="0"/>
              </a:rPr>
              <a:t>Nanoplastics: een waterfles bevat er gemiddeld 240.000. Welke effecten hebben ze op onze gezondheid? </a:t>
            </a:r>
            <a:endParaRPr lang="nl-BE" sz="1800" kern="100" dirty="0">
              <a:effectLst/>
              <a:latin typeface="Calibri" panose="020F0502020204030204" pitchFamily="34" charset="0"/>
              <a:ea typeface="Calibri" panose="020F0502020204030204" pitchFamily="34" charset="0"/>
              <a:cs typeface="Times New Roman" panose="02020603050405020304" pitchFamily="18" charset="0"/>
            </a:endParaRPr>
          </a:p>
          <a:p>
            <a:endParaRPr lang="nl-BE" dirty="0"/>
          </a:p>
        </p:txBody>
      </p:sp>
      <p:sp>
        <p:nvSpPr>
          <p:cNvPr id="7" name="Tijdelijke aanduiding voor inhoud 6">
            <a:extLst>
              <a:ext uri="{FF2B5EF4-FFF2-40B4-BE49-F238E27FC236}">
                <a16:creationId xmlns:a16="http://schemas.microsoft.com/office/drawing/2014/main" id="{8AC7C04E-C4FF-3541-F8D5-BCC62D3C03A8}"/>
              </a:ext>
            </a:extLst>
          </p:cNvPr>
          <p:cNvSpPr>
            <a:spLocks noGrp="1"/>
          </p:cNvSpPr>
          <p:nvPr>
            <p:ph sz="half" idx="2"/>
          </p:nvPr>
        </p:nvSpPr>
        <p:spPr/>
        <p:txBody>
          <a:bodyPr/>
          <a:lstStyle/>
          <a:p>
            <a:endParaRPr lang="nl-BE"/>
          </a:p>
        </p:txBody>
      </p:sp>
    </p:spTree>
    <p:extLst>
      <p:ext uri="{BB962C8B-B14F-4D97-AF65-F5344CB8AC3E}">
        <p14:creationId xmlns:p14="http://schemas.microsoft.com/office/powerpoint/2010/main" val="332712796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3C3E37F-CC8A-53C6-0DEC-C43E0624449B}"/>
              </a:ext>
            </a:extLst>
          </p:cNvPr>
          <p:cNvSpPr>
            <a:spLocks noGrp="1"/>
          </p:cNvSpPr>
          <p:nvPr>
            <p:ph type="title"/>
          </p:nvPr>
        </p:nvSpPr>
        <p:spPr/>
        <p:txBody>
          <a:bodyPr>
            <a:normAutofit fontScale="90000"/>
          </a:bodyPr>
          <a:lstStyle/>
          <a:p>
            <a:pPr>
              <a:lnSpc>
                <a:spcPct val="107000"/>
              </a:lnSpc>
              <a:spcAft>
                <a:spcPts val="800"/>
              </a:spcAft>
            </a:pPr>
            <a:r>
              <a:rPr lang="it-IT" sz="2400" b="1" kern="100" dirty="0">
                <a:effectLst/>
                <a:latin typeface="Arial" panose="020B0604020202020204" pitchFamily="34" charset="0"/>
                <a:ea typeface="Calibri" panose="020F0502020204030204" pitchFamily="34" charset="0"/>
                <a:cs typeface="Times New Roman" panose="02020603050405020304" pitchFamily="18" charset="0"/>
              </a:rPr>
              <a:t>Che cosa possiamo fare: c’è la regola delle 3 «R»</a:t>
            </a:r>
            <a:br>
              <a:rPr lang="nl-BE" sz="2400" kern="100" dirty="0">
                <a:effectLst/>
                <a:latin typeface="Calibri" panose="020F0502020204030204" pitchFamily="34" charset="0"/>
                <a:ea typeface="Calibri" panose="020F0502020204030204" pitchFamily="34" charset="0"/>
                <a:cs typeface="Times New Roman" panose="02020603050405020304" pitchFamily="18" charset="0"/>
              </a:rPr>
            </a:br>
            <a:r>
              <a:rPr lang="it-IT" sz="2400" dirty="0">
                <a:effectLst/>
                <a:latin typeface="Arial" panose="020B0604020202020204" pitchFamily="34" charset="0"/>
                <a:ea typeface="Calibri" panose="020F0502020204030204" pitchFamily="34" charset="0"/>
              </a:rPr>
              <a:t>Per salvaguardare l’ambiente c’è la regola delle 3 “R”: </a:t>
            </a:r>
            <a:r>
              <a:rPr lang="it-IT" sz="2400" b="1" dirty="0">
                <a:effectLst/>
                <a:latin typeface="Arial" panose="020B0604020202020204" pitchFamily="34" charset="0"/>
                <a:ea typeface="Calibri" panose="020F0502020204030204" pitchFamily="34" charset="0"/>
              </a:rPr>
              <a:t>riutilizza, riduci, ricicla</a:t>
            </a:r>
            <a:r>
              <a:rPr lang="it-IT" sz="2400" dirty="0">
                <a:effectLst/>
                <a:latin typeface="Arial" panose="020B0604020202020204" pitchFamily="34" charset="0"/>
                <a:ea typeface="Calibri" panose="020F0502020204030204" pitchFamily="34" charset="0"/>
              </a:rPr>
              <a:t>. La quarta “R” è quella di </a:t>
            </a:r>
            <a:r>
              <a:rPr lang="it-IT" sz="2400" b="1" dirty="0">
                <a:effectLst/>
                <a:latin typeface="Arial" panose="020B0604020202020204" pitchFamily="34" charset="0"/>
                <a:ea typeface="Calibri" panose="020F0502020204030204" pitchFamily="34" charset="0"/>
              </a:rPr>
              <a:t>rifiuta</a:t>
            </a:r>
            <a:r>
              <a:rPr lang="it-IT" sz="2400" dirty="0">
                <a:effectLst/>
                <a:latin typeface="Arial" panose="020B0604020202020204" pitchFamily="34" charset="0"/>
                <a:ea typeface="Calibri" panose="020F0502020204030204" pitchFamily="34" charset="0"/>
              </a:rPr>
              <a:t> ed è quello in cui possiamo impegnarci noi.</a:t>
            </a:r>
            <a:endParaRPr lang="nl-BE" sz="5400" dirty="0"/>
          </a:p>
        </p:txBody>
      </p:sp>
      <p:sp>
        <p:nvSpPr>
          <p:cNvPr id="3" name="Tijdelijke aanduiding voor inhoud 2">
            <a:extLst>
              <a:ext uri="{FF2B5EF4-FFF2-40B4-BE49-F238E27FC236}">
                <a16:creationId xmlns:a16="http://schemas.microsoft.com/office/drawing/2014/main" id="{8511D109-BA94-0D13-F2A8-74B77DCD1C90}"/>
              </a:ext>
            </a:extLst>
          </p:cNvPr>
          <p:cNvSpPr>
            <a:spLocks noGrp="1"/>
          </p:cNvSpPr>
          <p:nvPr>
            <p:ph sz="half" idx="1"/>
          </p:nvPr>
        </p:nvSpPr>
        <p:spPr/>
        <p:txBody>
          <a:bodyPr>
            <a:normAutofit fontScale="62500" lnSpcReduction="20000"/>
          </a:bodyPr>
          <a:lstStyle/>
          <a:p>
            <a:pPr algn="just">
              <a:lnSpc>
                <a:spcPct val="120000"/>
              </a:lnSpc>
              <a:spcAft>
                <a:spcPts val="800"/>
              </a:spcAft>
            </a:pPr>
            <a:r>
              <a:rPr lang="nl-NL" sz="1900" b="1" kern="100" dirty="0">
                <a:latin typeface="Arial" panose="020B0604020202020204" pitchFamily="34" charset="0"/>
                <a:cs typeface="Times New Roman" panose="02020603050405020304" pitchFamily="18" charset="0"/>
              </a:rPr>
              <a:t>Wat kunnen wij doen: een VER en een HER kunnen ons helpen. </a:t>
            </a:r>
            <a:r>
              <a:rPr lang="nl-NL" sz="1900" kern="100" dirty="0">
                <a:latin typeface="Arial" panose="020B0604020202020204" pitchFamily="34" charset="0"/>
                <a:cs typeface="Times New Roman" panose="02020603050405020304" pitchFamily="18" charset="0"/>
              </a:rPr>
              <a:t>Om het milieu te beheren zijn er een VER en een HER die ons kunnen helpen: verminderen en hergebruiken. Een derde VER is verwerpen en we kunnen hier viel doen. </a:t>
            </a:r>
          </a:p>
          <a:p>
            <a:pPr>
              <a:lnSpc>
                <a:spcPct val="120000"/>
              </a:lnSpc>
            </a:pPr>
            <a:r>
              <a:rPr lang="fr-BE" sz="2000" b="1" kern="100" dirty="0">
                <a:latin typeface="Arial" panose="020B0604020202020204" pitchFamily="34" charset="0"/>
                <a:cs typeface="Times New Roman" panose="02020603050405020304" pitchFamily="18" charset="0"/>
              </a:rPr>
              <a:t>Wat </a:t>
            </a:r>
            <a:r>
              <a:rPr lang="fr-BE" sz="2000" b="1" kern="100" dirty="0" err="1">
                <a:latin typeface="Arial" panose="020B0604020202020204" pitchFamily="34" charset="0"/>
                <a:cs typeface="Times New Roman" panose="02020603050405020304" pitchFamily="18" charset="0"/>
              </a:rPr>
              <a:t>kunnen</a:t>
            </a:r>
            <a:r>
              <a:rPr lang="fr-BE" sz="2000" b="1" kern="100" dirty="0">
                <a:latin typeface="Arial" panose="020B0604020202020204" pitchFamily="34" charset="0"/>
                <a:cs typeface="Times New Roman" panose="02020603050405020304" pitchFamily="18" charset="0"/>
              </a:rPr>
              <a:t> </a:t>
            </a:r>
            <a:r>
              <a:rPr lang="fr-BE" sz="2000" b="1" kern="100" dirty="0" err="1">
                <a:latin typeface="Arial" panose="020B0604020202020204" pitchFamily="34" charset="0"/>
                <a:cs typeface="Times New Roman" panose="02020603050405020304" pitchFamily="18" charset="0"/>
              </a:rPr>
              <a:t>we</a:t>
            </a:r>
            <a:r>
              <a:rPr lang="fr-BE" sz="2000" b="1" kern="100" dirty="0">
                <a:latin typeface="Arial" panose="020B0604020202020204" pitchFamily="34" charset="0"/>
                <a:cs typeface="Times New Roman" panose="02020603050405020304" pitchFamily="18" charset="0"/>
              </a:rPr>
              <a:t> </a:t>
            </a:r>
            <a:r>
              <a:rPr lang="fr-BE" sz="2000" b="1" kern="100" dirty="0" err="1">
                <a:latin typeface="Arial" panose="020B0604020202020204" pitchFamily="34" charset="0"/>
                <a:cs typeface="Times New Roman" panose="02020603050405020304" pitchFamily="18" charset="0"/>
              </a:rPr>
              <a:t>doen</a:t>
            </a:r>
            <a:r>
              <a:rPr lang="fr-BE" sz="2000" b="1" kern="100" dirty="0">
                <a:latin typeface="Arial" panose="020B0604020202020204" pitchFamily="34" charset="0"/>
                <a:cs typeface="Times New Roman" panose="02020603050405020304" pitchFamily="18" charset="0"/>
              </a:rPr>
              <a:t>? Er </a:t>
            </a:r>
            <a:r>
              <a:rPr lang="fr-BE" sz="2000" b="1" kern="100" dirty="0" err="1">
                <a:latin typeface="Arial" panose="020B0604020202020204" pitchFamily="34" charset="0"/>
                <a:cs typeface="Times New Roman" panose="02020603050405020304" pitchFamily="18" charset="0"/>
              </a:rPr>
              <a:t>staat</a:t>
            </a:r>
            <a:r>
              <a:rPr lang="fr-BE" sz="2000" b="1" kern="100" dirty="0">
                <a:latin typeface="Arial" panose="020B0604020202020204" pitchFamily="34" charset="0"/>
                <a:cs typeface="Times New Roman" panose="02020603050405020304" pitchFamily="18" charset="0"/>
              </a:rPr>
              <a:t> de regels van de 3 </a:t>
            </a:r>
            <a:r>
              <a:rPr lang="fr-BE" sz="2000" b="1" kern="100" dirty="0" err="1">
                <a:latin typeface="Arial" panose="020B0604020202020204" pitchFamily="34" charset="0"/>
                <a:cs typeface="Times New Roman" panose="02020603050405020304" pitchFamily="18" charset="0"/>
              </a:rPr>
              <a:t>re’s</a:t>
            </a:r>
            <a:r>
              <a:rPr lang="fr-BE" sz="2000" b="1" kern="100" dirty="0">
                <a:latin typeface="Arial" panose="020B0604020202020204" pitchFamily="34" charset="0"/>
                <a:cs typeface="Times New Roman" panose="02020603050405020304" pitchFamily="18" charset="0"/>
              </a:rPr>
              <a:t> </a:t>
            </a:r>
            <a:r>
              <a:rPr lang="fr-BE" sz="2000" kern="100" dirty="0">
                <a:latin typeface="Arial" panose="020B0604020202020204" pitchFamily="34" charset="0"/>
                <a:cs typeface="Times New Roman" panose="02020603050405020304" pitchFamily="18" charset="0"/>
              </a:rPr>
              <a:t>Als je de </a:t>
            </a:r>
            <a:r>
              <a:rPr lang="fr-BE" sz="2000" kern="100" dirty="0" err="1">
                <a:latin typeface="Arial" panose="020B0604020202020204" pitchFamily="34" charset="0"/>
                <a:cs typeface="Times New Roman" panose="02020603050405020304" pitchFamily="18" charset="0"/>
              </a:rPr>
              <a:t>wereld</a:t>
            </a:r>
            <a:r>
              <a:rPr lang="fr-BE" sz="2000" kern="100" dirty="0">
                <a:latin typeface="Arial" panose="020B0604020202020204" pitchFamily="34" charset="0"/>
                <a:cs typeface="Times New Roman" panose="02020603050405020304" pitchFamily="18" charset="0"/>
              </a:rPr>
              <a:t> </a:t>
            </a:r>
            <a:r>
              <a:rPr lang="fr-BE" sz="2000" kern="100" dirty="0" err="1">
                <a:latin typeface="Arial" panose="020B0604020202020204" pitchFamily="34" charset="0"/>
                <a:cs typeface="Times New Roman" panose="02020603050405020304" pitchFamily="18" charset="0"/>
              </a:rPr>
              <a:t>wil</a:t>
            </a:r>
            <a:r>
              <a:rPr lang="fr-BE" sz="2000" kern="100" dirty="0">
                <a:latin typeface="Arial" panose="020B0604020202020204" pitchFamily="34" charset="0"/>
                <a:cs typeface="Times New Roman" panose="02020603050405020304" pitchFamily="18" charset="0"/>
              </a:rPr>
              <a:t> </a:t>
            </a:r>
            <a:r>
              <a:rPr lang="fr-BE" sz="2000" kern="100" dirty="0" err="1">
                <a:latin typeface="Arial" panose="020B0604020202020204" pitchFamily="34" charset="0"/>
                <a:cs typeface="Times New Roman" panose="02020603050405020304" pitchFamily="18" charset="0"/>
              </a:rPr>
              <a:t>beschermen</a:t>
            </a:r>
            <a:r>
              <a:rPr lang="fr-BE" sz="2000" kern="100" dirty="0">
                <a:latin typeface="Arial" panose="020B0604020202020204" pitchFamily="34" charset="0"/>
                <a:cs typeface="Times New Roman" panose="02020603050405020304" pitchFamily="18" charset="0"/>
              </a:rPr>
              <a:t>, </a:t>
            </a:r>
            <a:r>
              <a:rPr lang="fr-BE" sz="2000" kern="100" dirty="0" err="1">
                <a:latin typeface="Arial" panose="020B0604020202020204" pitchFamily="34" charset="0"/>
                <a:cs typeface="Times New Roman" panose="02020603050405020304" pitchFamily="18" charset="0"/>
              </a:rPr>
              <a:t>is</a:t>
            </a:r>
            <a:r>
              <a:rPr lang="fr-BE" sz="2000" kern="100" dirty="0">
                <a:latin typeface="Arial" panose="020B0604020202020204" pitchFamily="34" charset="0"/>
                <a:cs typeface="Times New Roman" panose="02020603050405020304" pitchFamily="18" charset="0"/>
              </a:rPr>
              <a:t> er de regel van de 3 </a:t>
            </a:r>
            <a:r>
              <a:rPr lang="fr-BE" sz="2000" kern="100" dirty="0" err="1">
                <a:latin typeface="Arial" panose="020B0604020202020204" pitchFamily="34" charset="0"/>
                <a:cs typeface="Times New Roman" panose="02020603050405020304" pitchFamily="18" charset="0"/>
              </a:rPr>
              <a:t>re’s</a:t>
            </a:r>
            <a:r>
              <a:rPr lang="fr-BE" sz="2000" kern="100" dirty="0">
                <a:latin typeface="Arial" panose="020B0604020202020204" pitchFamily="34" charset="0"/>
                <a:cs typeface="Times New Roman" panose="02020603050405020304" pitchFamily="18" charset="0"/>
              </a:rPr>
              <a:t>. </a:t>
            </a:r>
            <a:r>
              <a:rPr lang="fr-BE" sz="2000" kern="100" dirty="0" err="1">
                <a:latin typeface="Arial" panose="020B0604020202020204" pitchFamily="34" charset="0"/>
                <a:cs typeface="Times New Roman" panose="02020603050405020304" pitchFamily="18" charset="0"/>
              </a:rPr>
              <a:t>Reuse</a:t>
            </a:r>
            <a:r>
              <a:rPr lang="fr-BE" sz="2000" kern="100" dirty="0">
                <a:latin typeface="Arial" panose="020B0604020202020204" pitchFamily="34" charset="0"/>
                <a:cs typeface="Times New Roman" panose="02020603050405020304" pitchFamily="18" charset="0"/>
              </a:rPr>
              <a:t>, </a:t>
            </a:r>
            <a:r>
              <a:rPr lang="fr-BE" sz="2000" kern="100" dirty="0" err="1">
                <a:latin typeface="Arial" panose="020B0604020202020204" pitchFamily="34" charset="0"/>
                <a:cs typeface="Times New Roman" panose="02020603050405020304" pitchFamily="18" charset="0"/>
              </a:rPr>
              <a:t>reduce</a:t>
            </a:r>
            <a:r>
              <a:rPr lang="fr-BE" sz="2000" kern="100" dirty="0">
                <a:latin typeface="Arial" panose="020B0604020202020204" pitchFamily="34" charset="0"/>
                <a:cs typeface="Times New Roman" panose="02020603050405020304" pitchFamily="18" charset="0"/>
              </a:rPr>
              <a:t>, recycle. Je </a:t>
            </a:r>
            <a:r>
              <a:rPr lang="fr-BE" sz="2000" kern="100" dirty="0" err="1">
                <a:latin typeface="Arial" panose="020B0604020202020204" pitchFamily="34" charset="0"/>
                <a:cs typeface="Times New Roman" panose="02020603050405020304" pitchFamily="18" charset="0"/>
              </a:rPr>
              <a:t>hebt</a:t>
            </a:r>
            <a:r>
              <a:rPr lang="fr-BE" sz="2000" kern="100" dirty="0">
                <a:latin typeface="Arial" panose="020B0604020202020204" pitchFamily="34" charset="0"/>
                <a:cs typeface="Times New Roman" panose="02020603050405020304" pitchFamily="18" charset="0"/>
              </a:rPr>
              <a:t> </a:t>
            </a:r>
            <a:r>
              <a:rPr lang="fr-BE" sz="2000" kern="100" dirty="0" err="1">
                <a:latin typeface="Arial" panose="020B0604020202020204" pitchFamily="34" charset="0"/>
                <a:cs typeface="Times New Roman" panose="02020603050405020304" pitchFamily="18" charset="0"/>
              </a:rPr>
              <a:t>ook</a:t>
            </a:r>
            <a:r>
              <a:rPr lang="fr-BE" sz="2000" kern="100" dirty="0">
                <a:latin typeface="Arial" panose="020B0604020202020204" pitchFamily="34" charset="0"/>
                <a:cs typeface="Times New Roman" panose="02020603050405020304" pitchFamily="18" charset="0"/>
              </a:rPr>
              <a:t> </a:t>
            </a:r>
            <a:r>
              <a:rPr lang="fr-BE" sz="2000" kern="100" dirty="0" err="1">
                <a:latin typeface="Arial" panose="020B0604020202020204" pitchFamily="34" charset="0"/>
                <a:cs typeface="Times New Roman" panose="02020603050405020304" pitchFamily="18" charset="0"/>
              </a:rPr>
              <a:t>een</a:t>
            </a:r>
            <a:r>
              <a:rPr lang="fr-BE" sz="2000" kern="100" dirty="0">
                <a:latin typeface="Arial" panose="020B0604020202020204" pitchFamily="34" charset="0"/>
                <a:cs typeface="Times New Roman" panose="02020603050405020304" pitchFamily="18" charset="0"/>
              </a:rPr>
              <a:t> </a:t>
            </a:r>
            <a:r>
              <a:rPr lang="fr-BE" sz="2000" kern="100" dirty="0" err="1">
                <a:latin typeface="Arial" panose="020B0604020202020204" pitchFamily="34" charset="0"/>
                <a:cs typeface="Times New Roman" panose="02020603050405020304" pitchFamily="18" charset="0"/>
              </a:rPr>
              <a:t>vierde</a:t>
            </a:r>
            <a:r>
              <a:rPr lang="fr-BE" sz="2000" kern="100" dirty="0">
                <a:latin typeface="Arial" panose="020B0604020202020204" pitchFamily="34" charset="0"/>
                <a:cs typeface="Times New Roman" panose="02020603050405020304" pitchFamily="18" charset="0"/>
              </a:rPr>
              <a:t> ‘re’: refuse. ‘</a:t>
            </a:r>
            <a:r>
              <a:rPr lang="fr-BE" sz="2000" kern="100" dirty="0" err="1">
                <a:latin typeface="Arial" panose="020B0604020202020204" pitchFamily="34" charset="0"/>
                <a:cs typeface="Times New Roman" panose="02020603050405020304" pitchFamily="18" charset="0"/>
              </a:rPr>
              <a:t>Refusing</a:t>
            </a:r>
            <a:r>
              <a:rPr lang="fr-BE" sz="2000" kern="100" dirty="0">
                <a:latin typeface="Arial" panose="020B0604020202020204" pitchFamily="34" charset="0"/>
                <a:cs typeface="Times New Roman" panose="02020603050405020304" pitchFamily="18" charset="0"/>
              </a:rPr>
              <a:t>’ (</a:t>
            </a:r>
            <a:r>
              <a:rPr lang="fr-BE" sz="2000" kern="100" dirty="0" err="1">
                <a:latin typeface="Arial" panose="020B0604020202020204" pitchFamily="34" charset="0"/>
                <a:cs typeface="Times New Roman" panose="02020603050405020304" pitchFamily="18" charset="0"/>
              </a:rPr>
              <a:t>weigeren</a:t>
            </a:r>
            <a:r>
              <a:rPr lang="fr-BE" sz="2000" kern="100" dirty="0">
                <a:latin typeface="Arial" panose="020B0604020202020204" pitchFamily="34" charset="0"/>
                <a:cs typeface="Times New Roman" panose="02020603050405020304" pitchFamily="18" charset="0"/>
              </a:rPr>
              <a:t>) </a:t>
            </a:r>
            <a:r>
              <a:rPr lang="fr-BE" sz="2000" kern="100" dirty="0" err="1">
                <a:latin typeface="Arial" panose="020B0604020202020204" pitchFamily="34" charset="0"/>
                <a:cs typeface="Times New Roman" panose="02020603050405020304" pitchFamily="18" charset="0"/>
              </a:rPr>
              <a:t>is</a:t>
            </a:r>
            <a:r>
              <a:rPr lang="fr-BE" sz="2000" kern="100" dirty="0">
                <a:latin typeface="Arial" panose="020B0604020202020204" pitchFamily="34" charset="0"/>
                <a:cs typeface="Times New Roman" panose="02020603050405020304" pitchFamily="18" charset="0"/>
              </a:rPr>
              <a:t> </a:t>
            </a:r>
            <a:r>
              <a:rPr lang="fr-BE" sz="2000" kern="100" dirty="0" err="1">
                <a:latin typeface="Arial" panose="020B0604020202020204" pitchFamily="34" charset="0"/>
                <a:cs typeface="Times New Roman" panose="02020603050405020304" pitchFamily="18" charset="0"/>
              </a:rPr>
              <a:t>iets</a:t>
            </a:r>
            <a:r>
              <a:rPr lang="fr-BE" sz="2000" kern="100" dirty="0">
                <a:latin typeface="Arial" panose="020B0604020202020204" pitchFamily="34" charset="0"/>
                <a:cs typeface="Times New Roman" panose="02020603050405020304" pitchFamily="18" charset="0"/>
              </a:rPr>
              <a:t> </a:t>
            </a:r>
            <a:r>
              <a:rPr lang="fr-BE" sz="2000" kern="100" dirty="0" err="1">
                <a:latin typeface="Arial" panose="020B0604020202020204" pitchFamily="34" charset="0"/>
                <a:cs typeface="Times New Roman" panose="02020603050405020304" pitchFamily="18" charset="0"/>
              </a:rPr>
              <a:t>waar</a:t>
            </a:r>
            <a:r>
              <a:rPr lang="fr-BE" sz="2000" kern="100" dirty="0">
                <a:latin typeface="Arial" panose="020B0604020202020204" pitchFamily="34" charset="0"/>
                <a:cs typeface="Times New Roman" panose="02020603050405020304" pitchFamily="18" charset="0"/>
              </a:rPr>
              <a:t> </a:t>
            </a:r>
            <a:r>
              <a:rPr lang="fr-BE" sz="2000" kern="100" dirty="0" err="1">
                <a:latin typeface="Arial" panose="020B0604020202020204" pitchFamily="34" charset="0"/>
                <a:cs typeface="Times New Roman" panose="02020603050405020304" pitchFamily="18" charset="0"/>
              </a:rPr>
              <a:t>we</a:t>
            </a:r>
            <a:r>
              <a:rPr lang="fr-BE" sz="2000" kern="100" dirty="0">
                <a:latin typeface="Arial" panose="020B0604020202020204" pitchFamily="34" charset="0"/>
                <a:cs typeface="Times New Roman" panose="02020603050405020304" pitchFamily="18" charset="0"/>
              </a:rPr>
              <a:t> </a:t>
            </a:r>
            <a:r>
              <a:rPr lang="fr-BE" sz="2000" kern="100" dirty="0" err="1">
                <a:latin typeface="Arial" panose="020B0604020202020204" pitchFamily="34" charset="0"/>
                <a:cs typeface="Times New Roman" panose="02020603050405020304" pitchFamily="18" charset="0"/>
              </a:rPr>
              <a:t>allemaal</a:t>
            </a:r>
            <a:r>
              <a:rPr lang="fr-BE" sz="2000" kern="100" dirty="0">
                <a:latin typeface="Arial" panose="020B0604020202020204" pitchFamily="34" charset="0"/>
                <a:cs typeface="Times New Roman" panose="02020603050405020304" pitchFamily="18" charset="0"/>
              </a:rPr>
              <a:t> </a:t>
            </a:r>
            <a:r>
              <a:rPr lang="fr-BE" sz="2000" kern="100" dirty="0" err="1">
                <a:latin typeface="Arial" panose="020B0604020202020204" pitchFamily="34" charset="0"/>
                <a:cs typeface="Times New Roman" panose="02020603050405020304" pitchFamily="18" charset="0"/>
              </a:rPr>
              <a:t>ons</a:t>
            </a:r>
            <a:r>
              <a:rPr lang="fr-BE" sz="2000" kern="100" dirty="0">
                <a:latin typeface="Arial" panose="020B0604020202020204" pitchFamily="34" charset="0"/>
                <a:cs typeface="Times New Roman" panose="02020603050405020304" pitchFamily="18" charset="0"/>
              </a:rPr>
              <a:t> best </a:t>
            </a:r>
            <a:r>
              <a:rPr lang="fr-BE" sz="2000" kern="100" dirty="0" err="1">
                <a:latin typeface="Arial" panose="020B0604020202020204" pitchFamily="34" charset="0"/>
                <a:cs typeface="Times New Roman" panose="02020603050405020304" pitchFamily="18" charset="0"/>
              </a:rPr>
              <a:t>voor</a:t>
            </a:r>
            <a:r>
              <a:rPr lang="fr-BE" sz="2000" kern="100" dirty="0">
                <a:latin typeface="Arial" panose="020B0604020202020204" pitchFamily="34" charset="0"/>
                <a:cs typeface="Times New Roman" panose="02020603050405020304" pitchFamily="18" charset="0"/>
              </a:rPr>
              <a:t> </a:t>
            </a:r>
            <a:r>
              <a:rPr lang="fr-BE" sz="2000" kern="100" dirty="0" err="1">
                <a:latin typeface="Arial" panose="020B0604020202020204" pitchFamily="34" charset="0"/>
                <a:cs typeface="Times New Roman" panose="02020603050405020304" pitchFamily="18" charset="0"/>
              </a:rPr>
              <a:t>kunnen</a:t>
            </a:r>
            <a:r>
              <a:rPr lang="fr-BE" sz="2000" kern="100" dirty="0">
                <a:latin typeface="Arial" panose="020B0604020202020204" pitchFamily="34" charset="0"/>
                <a:cs typeface="Times New Roman" panose="02020603050405020304" pitchFamily="18" charset="0"/>
              </a:rPr>
              <a:t> </a:t>
            </a:r>
            <a:r>
              <a:rPr lang="fr-BE" sz="2000" kern="100" dirty="0" err="1">
                <a:latin typeface="Arial" panose="020B0604020202020204" pitchFamily="34" charset="0"/>
                <a:cs typeface="Times New Roman" panose="02020603050405020304" pitchFamily="18" charset="0"/>
              </a:rPr>
              <a:t>doen</a:t>
            </a:r>
            <a:r>
              <a:rPr lang="fr-BE" sz="2000" kern="100" dirty="0">
                <a:latin typeface="Arial" panose="020B0604020202020204" pitchFamily="34" charset="0"/>
                <a:cs typeface="Times New Roman" panose="02020603050405020304" pitchFamily="18" charset="0"/>
              </a:rPr>
              <a:t>. </a:t>
            </a:r>
            <a:endParaRPr lang="nl-BE" sz="2000" kern="100" dirty="0">
              <a:latin typeface="Arial" panose="020B0604020202020204" pitchFamily="34" charset="0"/>
              <a:cs typeface="Times New Roman" panose="02020603050405020304" pitchFamily="18" charset="0"/>
            </a:endParaRPr>
          </a:p>
          <a:p>
            <a:pPr>
              <a:lnSpc>
                <a:spcPct val="120000"/>
              </a:lnSpc>
            </a:pPr>
            <a:r>
              <a:rPr lang="nl-NL" sz="1900" b="1" kern="100" dirty="0">
                <a:latin typeface="Arial" panose="020B0604020202020204" pitchFamily="34" charset="0"/>
                <a:cs typeface="Times New Roman" panose="02020603050405020304" pitchFamily="18" charset="0"/>
              </a:rPr>
              <a:t>Wat wij kunnen doen: 3 sleutelwoorden </a:t>
            </a:r>
            <a:r>
              <a:rPr lang="nl-NL" sz="1900" kern="100" dirty="0">
                <a:latin typeface="Arial" panose="020B0604020202020204" pitchFamily="34" charset="0"/>
                <a:cs typeface="Times New Roman" panose="02020603050405020304" pitchFamily="18" charset="0"/>
              </a:rPr>
              <a:t>Om het milieu te beschermen zijn er drie sleutelwoorden: hergebruiken, verminderen en recyclen. Er is ook een vierde sleutelwoord dat ons allemaal persoonlijker aangaat en dat is weigeren: wij zouden zo weinig in plastic verpakt voedingsmiddelen mogelijk kopen. </a:t>
            </a:r>
          </a:p>
          <a:p>
            <a:pPr algn="just">
              <a:lnSpc>
                <a:spcPct val="120000"/>
              </a:lnSpc>
              <a:spcAft>
                <a:spcPts val="800"/>
              </a:spcAft>
            </a:pPr>
            <a:r>
              <a:rPr lang="nl-NL" sz="1900" b="1" kern="100" dirty="0">
                <a:latin typeface="Arial" panose="020B0604020202020204" pitchFamily="34" charset="0"/>
                <a:cs typeface="Times New Roman" panose="02020603050405020304" pitchFamily="18" charset="0"/>
              </a:rPr>
              <a:t>Wat kunnen we doen? Er bestaat de regel van de drie </a:t>
            </a:r>
            <a:r>
              <a:rPr lang="nl-NL" sz="1900" b="1" kern="100" dirty="0" err="1">
                <a:latin typeface="Arial" panose="020B0604020202020204" pitchFamily="34" charset="0"/>
                <a:cs typeface="Times New Roman" panose="02020603050405020304" pitchFamily="18" charset="0"/>
              </a:rPr>
              <a:t>‘R</a:t>
            </a:r>
            <a:r>
              <a:rPr lang="nl-NL" sz="1900" b="1" kern="100" dirty="0">
                <a:latin typeface="Arial" panose="020B0604020202020204" pitchFamily="34" charset="0"/>
                <a:cs typeface="Times New Roman" panose="02020603050405020304" pitchFamily="18" charset="0"/>
              </a:rPr>
              <a:t>’ </a:t>
            </a:r>
            <a:r>
              <a:rPr lang="nl-NL" sz="1900" kern="100" dirty="0">
                <a:latin typeface="Arial" panose="020B0604020202020204" pitchFamily="34" charset="0"/>
                <a:cs typeface="Times New Roman" panose="02020603050405020304" pitchFamily="18" charset="0"/>
              </a:rPr>
              <a:t>Om het milieu te beschermen bestaat er de regel van de drie </a:t>
            </a:r>
            <a:r>
              <a:rPr lang="nl-NL" sz="1900" kern="100" dirty="0" err="1">
                <a:latin typeface="Arial" panose="020B0604020202020204" pitchFamily="34" charset="0"/>
                <a:cs typeface="Times New Roman" panose="02020603050405020304" pitchFamily="18" charset="0"/>
              </a:rPr>
              <a:t>‘R</a:t>
            </a:r>
            <a:r>
              <a:rPr lang="nl-NL" sz="1900" kern="100" dirty="0">
                <a:latin typeface="Arial" panose="020B0604020202020204" pitchFamily="34" charset="0"/>
                <a:cs typeface="Times New Roman" panose="02020603050405020304" pitchFamily="18" charset="0"/>
              </a:rPr>
              <a:t>’: </a:t>
            </a:r>
            <a:r>
              <a:rPr lang="nl-NL" sz="1900" kern="100" dirty="0" err="1">
                <a:latin typeface="Arial" panose="020B0604020202020204" pitchFamily="34" charset="0"/>
                <a:cs typeface="Times New Roman" panose="02020603050405020304" pitchFamily="18" charset="0"/>
              </a:rPr>
              <a:t>reuse</a:t>
            </a:r>
            <a:r>
              <a:rPr lang="nl-NL" sz="1900" kern="100" dirty="0">
                <a:latin typeface="Arial" panose="020B0604020202020204" pitchFamily="34" charset="0"/>
                <a:cs typeface="Times New Roman" panose="02020603050405020304" pitchFamily="18" charset="0"/>
              </a:rPr>
              <a:t> (hergebruiken), </a:t>
            </a:r>
            <a:r>
              <a:rPr lang="nl-NL" sz="1900" kern="100" dirty="0" err="1">
                <a:latin typeface="Arial" panose="020B0604020202020204" pitchFamily="34" charset="0"/>
                <a:cs typeface="Times New Roman" panose="02020603050405020304" pitchFamily="18" charset="0"/>
              </a:rPr>
              <a:t>reduce</a:t>
            </a:r>
            <a:r>
              <a:rPr lang="nl-NL" sz="1900" kern="100" dirty="0">
                <a:latin typeface="Arial" panose="020B0604020202020204" pitchFamily="34" charset="0"/>
                <a:cs typeface="Times New Roman" panose="02020603050405020304" pitchFamily="18" charset="0"/>
              </a:rPr>
              <a:t> (verminderen), recycle (recycleren). De vierde </a:t>
            </a:r>
            <a:r>
              <a:rPr lang="nl-NL" sz="1900" kern="100" dirty="0" err="1">
                <a:latin typeface="Arial" panose="020B0604020202020204" pitchFamily="34" charset="0"/>
                <a:cs typeface="Times New Roman" panose="02020603050405020304" pitchFamily="18" charset="0"/>
              </a:rPr>
              <a:t>‘R</a:t>
            </a:r>
            <a:r>
              <a:rPr lang="nl-NL" sz="1900" kern="100" dirty="0">
                <a:latin typeface="Arial" panose="020B0604020202020204" pitchFamily="34" charset="0"/>
                <a:cs typeface="Times New Roman" panose="02020603050405020304" pitchFamily="18" charset="0"/>
              </a:rPr>
              <a:t>’ is die van </a:t>
            </a:r>
            <a:r>
              <a:rPr lang="nl-NL" sz="1900" kern="100" dirty="0" err="1">
                <a:latin typeface="Arial" panose="020B0604020202020204" pitchFamily="34" charset="0"/>
                <a:cs typeface="Times New Roman" panose="02020603050405020304" pitchFamily="18" charset="0"/>
              </a:rPr>
              <a:t>refuse</a:t>
            </a:r>
            <a:r>
              <a:rPr lang="nl-NL" sz="1900" kern="100" dirty="0">
                <a:latin typeface="Arial" panose="020B0604020202020204" pitchFamily="34" charset="0"/>
                <a:cs typeface="Times New Roman" panose="02020603050405020304" pitchFamily="18" charset="0"/>
              </a:rPr>
              <a:t> (weigeren) en dat is wat we moeten doen.</a:t>
            </a:r>
            <a:endParaRPr lang="nl-BE" sz="1900" kern="100" dirty="0">
              <a:latin typeface="Arial" panose="020B0604020202020204" pitchFamily="34" charset="0"/>
              <a:cs typeface="Times New Roman" panose="02020603050405020304" pitchFamily="18" charset="0"/>
            </a:endParaRPr>
          </a:p>
        </p:txBody>
      </p:sp>
      <p:sp>
        <p:nvSpPr>
          <p:cNvPr id="4" name="Tijdelijke aanduiding voor inhoud 3">
            <a:extLst>
              <a:ext uri="{FF2B5EF4-FFF2-40B4-BE49-F238E27FC236}">
                <a16:creationId xmlns:a16="http://schemas.microsoft.com/office/drawing/2014/main" id="{1E7A25BB-C183-5E64-A2EA-9E06FB550398}"/>
              </a:ext>
            </a:extLst>
          </p:cNvPr>
          <p:cNvSpPr>
            <a:spLocks noGrp="1"/>
          </p:cNvSpPr>
          <p:nvPr>
            <p:ph sz="half" idx="2"/>
          </p:nvPr>
        </p:nvSpPr>
        <p:spPr/>
        <p:txBody>
          <a:bodyPr>
            <a:normAutofit fontScale="62500" lnSpcReduction="20000"/>
          </a:bodyPr>
          <a:lstStyle/>
          <a:p>
            <a:endParaRPr lang="nl-BE" sz="1800" kern="100" dirty="0">
              <a:latin typeface="Arial" panose="020B0604020202020204" pitchFamily="34" charset="0"/>
              <a:cs typeface="Times New Roman" panose="02020603050405020304" pitchFamily="18" charset="0"/>
            </a:endParaRPr>
          </a:p>
        </p:txBody>
      </p:sp>
    </p:spTree>
    <p:extLst>
      <p:ext uri="{BB962C8B-B14F-4D97-AF65-F5344CB8AC3E}">
        <p14:creationId xmlns:p14="http://schemas.microsoft.com/office/powerpoint/2010/main" val="366722184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C6D970C-2BCD-C2DE-2ABD-8100CCE86953}"/>
              </a:ext>
            </a:extLst>
          </p:cNvPr>
          <p:cNvSpPr>
            <a:spLocks noGrp="1"/>
          </p:cNvSpPr>
          <p:nvPr>
            <p:ph type="title"/>
          </p:nvPr>
        </p:nvSpPr>
        <p:spPr/>
        <p:txBody>
          <a:bodyPr>
            <a:normAutofit/>
          </a:bodyPr>
          <a:lstStyle/>
          <a:p>
            <a:r>
              <a:rPr lang="it-IT" sz="2400" dirty="0">
                <a:effectLst/>
                <a:latin typeface="Arial" panose="020B0604020202020204" pitchFamily="34" charset="0"/>
                <a:ea typeface="Calibri" panose="020F0502020204030204" pitchFamily="34" charset="0"/>
              </a:rPr>
              <a:t>Il meno possibile acquistare oggetti o cibi avvolti nella plastica. Il riciclo di questo materiale è importante per la riduzione dell’inquinamento ed è bene favorire l’uso di materiali riciclati.</a:t>
            </a:r>
            <a:endParaRPr lang="nl-BE" sz="5400" dirty="0"/>
          </a:p>
        </p:txBody>
      </p:sp>
      <p:sp>
        <p:nvSpPr>
          <p:cNvPr id="3" name="Tijdelijke aanduiding voor inhoud 2">
            <a:extLst>
              <a:ext uri="{FF2B5EF4-FFF2-40B4-BE49-F238E27FC236}">
                <a16:creationId xmlns:a16="http://schemas.microsoft.com/office/drawing/2014/main" id="{AE978610-920E-24EC-CB87-70FEA29A4E2B}"/>
              </a:ext>
            </a:extLst>
          </p:cNvPr>
          <p:cNvSpPr>
            <a:spLocks noGrp="1"/>
          </p:cNvSpPr>
          <p:nvPr>
            <p:ph sz="half" idx="1"/>
          </p:nvPr>
        </p:nvSpPr>
        <p:spPr/>
        <p:txBody>
          <a:bodyPr>
            <a:normAutofit/>
          </a:bodyPr>
          <a:lstStyle/>
          <a:p>
            <a:r>
              <a:rPr lang="fr-BE" sz="1600" kern="100" dirty="0">
                <a:latin typeface="Arial" panose="020B0604020202020204" pitchFamily="34" charset="0"/>
                <a:cs typeface="Times New Roman" panose="02020603050405020304" pitchFamily="18" charset="0"/>
              </a:rPr>
              <a:t>Het </a:t>
            </a:r>
            <a:r>
              <a:rPr lang="fr-BE" sz="1600" kern="100" dirty="0" err="1">
                <a:latin typeface="Arial" panose="020B0604020202020204" pitchFamily="34" charset="0"/>
                <a:cs typeface="Times New Roman" panose="02020603050405020304" pitchFamily="18" charset="0"/>
              </a:rPr>
              <a:t>is</a:t>
            </a:r>
            <a:r>
              <a:rPr lang="fr-BE" sz="1600" kern="100" dirty="0">
                <a:latin typeface="Arial" panose="020B0604020202020204" pitchFamily="34" charset="0"/>
                <a:cs typeface="Times New Roman" panose="02020603050405020304" pitchFamily="18" charset="0"/>
              </a:rPr>
              <a:t> </a:t>
            </a:r>
            <a:r>
              <a:rPr lang="fr-BE" sz="1600" kern="100" dirty="0" err="1">
                <a:latin typeface="Arial" panose="020B0604020202020204" pitchFamily="34" charset="0"/>
                <a:cs typeface="Times New Roman" panose="02020603050405020304" pitchFamily="18" charset="0"/>
              </a:rPr>
              <a:t>belangrijk</a:t>
            </a:r>
            <a:r>
              <a:rPr lang="fr-BE" sz="1600" kern="100" dirty="0">
                <a:latin typeface="Arial" panose="020B0604020202020204" pitchFamily="34" charset="0"/>
                <a:cs typeface="Times New Roman" panose="02020603050405020304" pitchFamily="18" charset="0"/>
              </a:rPr>
              <a:t> om </a:t>
            </a:r>
            <a:r>
              <a:rPr lang="fr-BE" sz="1600" kern="100" dirty="0" err="1">
                <a:latin typeface="Arial" panose="020B0604020202020204" pitchFamily="34" charset="0"/>
                <a:cs typeface="Times New Roman" panose="02020603050405020304" pitchFamily="18" charset="0"/>
              </a:rPr>
              <a:t>zo</a:t>
            </a:r>
            <a:r>
              <a:rPr lang="fr-BE" sz="1600" kern="100" dirty="0">
                <a:latin typeface="Arial" panose="020B0604020202020204" pitchFamily="34" charset="0"/>
                <a:cs typeface="Times New Roman" panose="02020603050405020304" pitchFamily="18" charset="0"/>
              </a:rPr>
              <a:t> min </a:t>
            </a:r>
            <a:r>
              <a:rPr lang="fr-BE" sz="1600" kern="100" dirty="0" err="1">
                <a:latin typeface="Arial" panose="020B0604020202020204" pitchFamily="34" charset="0"/>
                <a:cs typeface="Times New Roman" panose="02020603050405020304" pitchFamily="18" charset="0"/>
              </a:rPr>
              <a:t>mogelijk</a:t>
            </a:r>
            <a:r>
              <a:rPr lang="fr-BE" sz="1600" kern="100" dirty="0">
                <a:latin typeface="Arial" panose="020B0604020202020204" pitchFamily="34" charset="0"/>
                <a:cs typeface="Times New Roman" panose="02020603050405020304" pitchFamily="18" charset="0"/>
              </a:rPr>
              <a:t> </a:t>
            </a:r>
            <a:r>
              <a:rPr lang="fr-BE" sz="1600" kern="100" dirty="0" err="1">
                <a:latin typeface="Arial" panose="020B0604020202020204" pitchFamily="34" charset="0"/>
                <a:cs typeface="Times New Roman" panose="02020603050405020304" pitchFamily="18" charset="0"/>
              </a:rPr>
              <a:t>spullen</a:t>
            </a:r>
            <a:r>
              <a:rPr lang="fr-BE" sz="1600" kern="100" dirty="0">
                <a:latin typeface="Arial" panose="020B0604020202020204" pitchFamily="34" charset="0"/>
                <a:cs typeface="Times New Roman" panose="02020603050405020304" pitchFamily="18" charset="0"/>
              </a:rPr>
              <a:t> of </a:t>
            </a:r>
            <a:r>
              <a:rPr lang="fr-BE" sz="1600" kern="100" dirty="0" err="1">
                <a:latin typeface="Arial" panose="020B0604020202020204" pitchFamily="34" charset="0"/>
                <a:cs typeface="Times New Roman" panose="02020603050405020304" pitchFamily="18" charset="0"/>
              </a:rPr>
              <a:t>voedsel</a:t>
            </a:r>
            <a:r>
              <a:rPr lang="fr-BE" sz="1600" kern="100" dirty="0">
                <a:latin typeface="Arial" panose="020B0604020202020204" pitchFamily="34" charset="0"/>
                <a:cs typeface="Times New Roman" panose="02020603050405020304" pitchFamily="18" charset="0"/>
              </a:rPr>
              <a:t> te </a:t>
            </a:r>
            <a:r>
              <a:rPr lang="fr-BE" sz="1600" kern="100" dirty="0" err="1">
                <a:latin typeface="Arial" panose="020B0604020202020204" pitchFamily="34" charset="0"/>
                <a:cs typeface="Times New Roman" panose="02020603050405020304" pitchFamily="18" charset="0"/>
              </a:rPr>
              <a:t>kopen</a:t>
            </a:r>
            <a:r>
              <a:rPr lang="fr-BE" sz="1600" kern="100" dirty="0">
                <a:latin typeface="Arial" panose="020B0604020202020204" pitchFamily="34" charset="0"/>
                <a:cs typeface="Times New Roman" panose="02020603050405020304" pitchFamily="18" charset="0"/>
              </a:rPr>
              <a:t> die </a:t>
            </a:r>
            <a:r>
              <a:rPr lang="fr-BE" sz="1600" kern="100" dirty="0" err="1">
                <a:latin typeface="Arial" panose="020B0604020202020204" pitchFamily="34" charset="0"/>
                <a:cs typeface="Times New Roman" panose="02020603050405020304" pitchFamily="18" charset="0"/>
              </a:rPr>
              <a:t>omringd</a:t>
            </a:r>
            <a:r>
              <a:rPr lang="fr-BE" sz="1600" kern="100" dirty="0">
                <a:latin typeface="Arial" panose="020B0604020202020204" pitchFamily="34" charset="0"/>
                <a:cs typeface="Times New Roman" panose="02020603050405020304" pitchFamily="18" charset="0"/>
              </a:rPr>
              <a:t> </a:t>
            </a:r>
            <a:r>
              <a:rPr lang="fr-BE" sz="1600" kern="100" dirty="0" err="1">
                <a:latin typeface="Arial" panose="020B0604020202020204" pitchFamily="34" charset="0"/>
                <a:cs typeface="Times New Roman" panose="02020603050405020304" pitchFamily="18" charset="0"/>
              </a:rPr>
              <a:t>zijn</a:t>
            </a:r>
            <a:r>
              <a:rPr lang="fr-BE" sz="1600" kern="100" dirty="0">
                <a:latin typeface="Arial" panose="020B0604020202020204" pitchFamily="34" charset="0"/>
                <a:cs typeface="Times New Roman" panose="02020603050405020304" pitchFamily="18" charset="0"/>
              </a:rPr>
              <a:t> </a:t>
            </a:r>
            <a:r>
              <a:rPr lang="fr-BE" sz="1600" kern="100" dirty="0" err="1">
                <a:latin typeface="Arial" panose="020B0604020202020204" pitchFamily="34" charset="0"/>
                <a:cs typeface="Times New Roman" panose="02020603050405020304" pitchFamily="18" charset="0"/>
              </a:rPr>
              <a:t>door</a:t>
            </a:r>
            <a:r>
              <a:rPr lang="fr-BE" sz="1600" kern="100" dirty="0">
                <a:latin typeface="Arial" panose="020B0604020202020204" pitchFamily="34" charset="0"/>
                <a:cs typeface="Times New Roman" panose="02020603050405020304" pitchFamily="18" charset="0"/>
              </a:rPr>
              <a:t> plastic. Het </a:t>
            </a:r>
            <a:r>
              <a:rPr lang="fr-BE" sz="1600" kern="100" dirty="0" err="1">
                <a:latin typeface="Arial" panose="020B0604020202020204" pitchFamily="34" charset="0"/>
                <a:cs typeface="Times New Roman" panose="02020603050405020304" pitchFamily="18" charset="0"/>
              </a:rPr>
              <a:t>recyclen</a:t>
            </a:r>
            <a:r>
              <a:rPr lang="fr-BE" sz="1600" kern="100" dirty="0">
                <a:latin typeface="Arial" panose="020B0604020202020204" pitchFamily="34" charset="0"/>
                <a:cs typeface="Times New Roman" panose="02020603050405020304" pitchFamily="18" charset="0"/>
              </a:rPr>
              <a:t> van plastic </a:t>
            </a:r>
            <a:r>
              <a:rPr lang="fr-BE" sz="1600" kern="100" dirty="0" err="1">
                <a:latin typeface="Arial" panose="020B0604020202020204" pitchFamily="34" charset="0"/>
                <a:cs typeface="Times New Roman" panose="02020603050405020304" pitchFamily="18" charset="0"/>
              </a:rPr>
              <a:t>is</a:t>
            </a:r>
            <a:r>
              <a:rPr lang="fr-BE" sz="1600" kern="100" dirty="0">
                <a:latin typeface="Arial" panose="020B0604020202020204" pitchFamily="34" charset="0"/>
                <a:cs typeface="Times New Roman" panose="02020603050405020304" pitchFamily="18" charset="0"/>
              </a:rPr>
              <a:t> </a:t>
            </a:r>
            <a:r>
              <a:rPr lang="fr-BE" sz="1600" kern="100" dirty="0" err="1">
                <a:latin typeface="Arial" panose="020B0604020202020204" pitchFamily="34" charset="0"/>
                <a:cs typeface="Times New Roman" panose="02020603050405020304" pitchFamily="18" charset="0"/>
              </a:rPr>
              <a:t>belangrijk</a:t>
            </a:r>
            <a:r>
              <a:rPr lang="fr-BE" sz="1600" kern="100" dirty="0">
                <a:latin typeface="Arial" panose="020B0604020202020204" pitchFamily="34" charset="0"/>
                <a:cs typeface="Times New Roman" panose="02020603050405020304" pitchFamily="18" charset="0"/>
              </a:rPr>
              <a:t> om </a:t>
            </a:r>
            <a:r>
              <a:rPr lang="fr-BE" sz="1600" kern="100" dirty="0" err="1">
                <a:latin typeface="Arial" panose="020B0604020202020204" pitchFamily="34" charset="0"/>
                <a:cs typeface="Times New Roman" panose="02020603050405020304" pitchFamily="18" charset="0"/>
              </a:rPr>
              <a:t>vervuiling</a:t>
            </a:r>
            <a:r>
              <a:rPr lang="fr-BE" sz="1600" kern="100" dirty="0">
                <a:latin typeface="Arial" panose="020B0604020202020204" pitchFamily="34" charset="0"/>
                <a:cs typeface="Times New Roman" panose="02020603050405020304" pitchFamily="18" charset="0"/>
              </a:rPr>
              <a:t> te </a:t>
            </a:r>
            <a:r>
              <a:rPr lang="fr-BE" sz="1600" kern="100" dirty="0" err="1">
                <a:latin typeface="Arial" panose="020B0604020202020204" pitchFamily="34" charset="0"/>
                <a:cs typeface="Times New Roman" panose="02020603050405020304" pitchFamily="18" charset="0"/>
              </a:rPr>
              <a:t>verminderen</a:t>
            </a:r>
            <a:r>
              <a:rPr lang="fr-BE" sz="1600" kern="100" dirty="0">
                <a:latin typeface="Arial" panose="020B0604020202020204" pitchFamily="34" charset="0"/>
                <a:cs typeface="Times New Roman" panose="02020603050405020304" pitchFamily="18" charset="0"/>
              </a:rPr>
              <a:t>.</a:t>
            </a:r>
          </a:p>
          <a:p>
            <a:r>
              <a:rPr lang="fr-BE" sz="1600" kern="100" dirty="0">
                <a:latin typeface="Arial" panose="020B0604020202020204" pitchFamily="34" charset="0"/>
                <a:cs typeface="Times New Roman" panose="02020603050405020304" pitchFamily="18" charset="0"/>
              </a:rPr>
              <a:t>Koop </a:t>
            </a:r>
            <a:r>
              <a:rPr lang="fr-BE" sz="1600" kern="100" dirty="0" err="1">
                <a:latin typeface="Arial" panose="020B0604020202020204" pitchFamily="34" charset="0"/>
                <a:cs typeface="Times New Roman" panose="02020603050405020304" pitchFamily="18" charset="0"/>
              </a:rPr>
              <a:t>zo</a:t>
            </a:r>
            <a:r>
              <a:rPr lang="fr-BE" sz="1600" kern="100" dirty="0">
                <a:latin typeface="Arial" panose="020B0604020202020204" pitchFamily="34" charset="0"/>
                <a:cs typeface="Times New Roman" panose="02020603050405020304" pitchFamily="18" charset="0"/>
              </a:rPr>
              <a:t> </a:t>
            </a:r>
            <a:r>
              <a:rPr lang="fr-BE" sz="1600" kern="100" dirty="0" err="1">
                <a:latin typeface="Arial" panose="020B0604020202020204" pitchFamily="34" charset="0"/>
                <a:cs typeface="Times New Roman" panose="02020603050405020304" pitchFamily="18" charset="0"/>
              </a:rPr>
              <a:t>weinig</a:t>
            </a:r>
            <a:r>
              <a:rPr lang="fr-BE" sz="1600" kern="100" dirty="0">
                <a:latin typeface="Arial" panose="020B0604020202020204" pitchFamily="34" charset="0"/>
                <a:cs typeface="Times New Roman" panose="02020603050405020304" pitchFamily="18" charset="0"/>
              </a:rPr>
              <a:t> </a:t>
            </a:r>
            <a:r>
              <a:rPr lang="fr-BE" sz="1600" kern="100" dirty="0" err="1">
                <a:latin typeface="Arial" panose="020B0604020202020204" pitchFamily="34" charset="0"/>
                <a:cs typeface="Times New Roman" panose="02020603050405020304" pitchFamily="18" charset="0"/>
              </a:rPr>
              <a:t>mogelijk</a:t>
            </a:r>
            <a:r>
              <a:rPr lang="fr-BE" sz="1600" kern="100" dirty="0">
                <a:latin typeface="Arial" panose="020B0604020202020204" pitchFamily="34" charset="0"/>
                <a:cs typeface="Times New Roman" panose="02020603050405020304" pitchFamily="18" charset="0"/>
              </a:rPr>
              <a:t> </a:t>
            </a:r>
            <a:r>
              <a:rPr lang="fr-BE" sz="1600" kern="100" dirty="0" err="1">
                <a:latin typeface="Arial" panose="020B0604020202020204" pitchFamily="34" charset="0"/>
                <a:cs typeface="Times New Roman" panose="02020603050405020304" pitchFamily="18" charset="0"/>
              </a:rPr>
              <a:t>voorwerpen</a:t>
            </a:r>
            <a:r>
              <a:rPr lang="fr-BE" sz="1600" kern="100" dirty="0">
                <a:latin typeface="Arial" panose="020B0604020202020204" pitchFamily="34" charset="0"/>
                <a:cs typeface="Times New Roman" panose="02020603050405020304" pitchFamily="18" charset="0"/>
              </a:rPr>
              <a:t> of </a:t>
            </a:r>
            <a:r>
              <a:rPr lang="fr-BE" sz="1600" kern="100" dirty="0" err="1">
                <a:latin typeface="Arial" panose="020B0604020202020204" pitchFamily="34" charset="0"/>
                <a:cs typeface="Times New Roman" panose="02020603050405020304" pitchFamily="18" charset="0"/>
              </a:rPr>
              <a:t>voedsel</a:t>
            </a:r>
            <a:r>
              <a:rPr lang="fr-BE" sz="1600" kern="100" dirty="0">
                <a:latin typeface="Arial" panose="020B0604020202020204" pitchFamily="34" charset="0"/>
                <a:cs typeface="Times New Roman" panose="02020603050405020304" pitchFamily="18" charset="0"/>
              </a:rPr>
              <a:t> </a:t>
            </a:r>
            <a:r>
              <a:rPr lang="fr-BE" sz="1600" kern="100" dirty="0" err="1">
                <a:latin typeface="Arial" panose="020B0604020202020204" pitchFamily="34" charset="0"/>
                <a:cs typeface="Times New Roman" panose="02020603050405020304" pitchFamily="18" charset="0"/>
              </a:rPr>
              <a:t>verpakt</a:t>
            </a:r>
            <a:r>
              <a:rPr lang="fr-BE" sz="1600" kern="100" dirty="0">
                <a:latin typeface="Arial" panose="020B0604020202020204" pitchFamily="34" charset="0"/>
                <a:cs typeface="Times New Roman" panose="02020603050405020304" pitchFamily="18" charset="0"/>
              </a:rPr>
              <a:t> in plastic. Het </a:t>
            </a:r>
            <a:r>
              <a:rPr lang="fr-BE" sz="1600" kern="100" dirty="0" err="1">
                <a:latin typeface="Arial" panose="020B0604020202020204" pitchFamily="34" charset="0"/>
                <a:cs typeface="Times New Roman" panose="02020603050405020304" pitchFamily="18" charset="0"/>
              </a:rPr>
              <a:t>recyclen</a:t>
            </a:r>
            <a:r>
              <a:rPr lang="fr-BE" sz="1600" kern="100" dirty="0">
                <a:latin typeface="Arial" panose="020B0604020202020204" pitchFamily="34" charset="0"/>
                <a:cs typeface="Times New Roman" panose="02020603050405020304" pitchFamily="18" charset="0"/>
              </a:rPr>
              <a:t> van dit </a:t>
            </a:r>
            <a:r>
              <a:rPr lang="fr-BE" sz="1600" kern="100" dirty="0" err="1">
                <a:latin typeface="Arial" panose="020B0604020202020204" pitchFamily="34" charset="0"/>
                <a:cs typeface="Times New Roman" panose="02020603050405020304" pitchFamily="18" charset="0"/>
              </a:rPr>
              <a:t>materiaal</a:t>
            </a:r>
            <a:r>
              <a:rPr lang="fr-BE" sz="1600" kern="100" dirty="0">
                <a:latin typeface="Arial" panose="020B0604020202020204" pitchFamily="34" charset="0"/>
                <a:cs typeface="Times New Roman" panose="02020603050405020304" pitchFamily="18" charset="0"/>
              </a:rPr>
              <a:t> </a:t>
            </a:r>
            <a:r>
              <a:rPr lang="fr-BE" sz="1600" kern="100" dirty="0" err="1">
                <a:latin typeface="Arial" panose="020B0604020202020204" pitchFamily="34" charset="0"/>
                <a:cs typeface="Times New Roman" panose="02020603050405020304" pitchFamily="18" charset="0"/>
              </a:rPr>
              <a:t>is</a:t>
            </a:r>
            <a:r>
              <a:rPr lang="fr-BE" sz="1600" kern="100" dirty="0">
                <a:latin typeface="Arial" panose="020B0604020202020204" pitchFamily="34" charset="0"/>
                <a:cs typeface="Times New Roman" panose="02020603050405020304" pitchFamily="18" charset="0"/>
              </a:rPr>
              <a:t> </a:t>
            </a:r>
            <a:r>
              <a:rPr lang="fr-BE" sz="1600" kern="100" dirty="0" err="1">
                <a:latin typeface="Arial" panose="020B0604020202020204" pitchFamily="34" charset="0"/>
                <a:cs typeface="Times New Roman" panose="02020603050405020304" pitchFamily="18" charset="0"/>
              </a:rPr>
              <a:t>belangrijk</a:t>
            </a:r>
            <a:r>
              <a:rPr lang="fr-BE" sz="1600" kern="100" dirty="0">
                <a:latin typeface="Arial" panose="020B0604020202020204" pitchFamily="34" charset="0"/>
                <a:cs typeface="Times New Roman" panose="02020603050405020304" pitchFamily="18" charset="0"/>
              </a:rPr>
              <a:t> om </a:t>
            </a:r>
            <a:r>
              <a:rPr lang="fr-BE" sz="1600" kern="100" dirty="0" err="1">
                <a:latin typeface="Arial" panose="020B0604020202020204" pitchFamily="34" charset="0"/>
                <a:cs typeface="Times New Roman" panose="02020603050405020304" pitchFamily="18" charset="0"/>
              </a:rPr>
              <a:t>vervuiling</a:t>
            </a:r>
            <a:r>
              <a:rPr lang="fr-BE" sz="1600" kern="100" dirty="0">
                <a:latin typeface="Arial" panose="020B0604020202020204" pitchFamily="34" charset="0"/>
                <a:cs typeface="Times New Roman" panose="02020603050405020304" pitchFamily="18" charset="0"/>
              </a:rPr>
              <a:t> te </a:t>
            </a:r>
            <a:r>
              <a:rPr lang="fr-BE" sz="1600" kern="100" dirty="0" err="1">
                <a:latin typeface="Arial" panose="020B0604020202020204" pitchFamily="34" charset="0"/>
                <a:cs typeface="Times New Roman" panose="02020603050405020304" pitchFamily="18" charset="0"/>
              </a:rPr>
              <a:t>verminderen</a:t>
            </a:r>
            <a:r>
              <a:rPr lang="fr-BE" sz="1600" kern="100" dirty="0">
                <a:latin typeface="Arial" panose="020B0604020202020204" pitchFamily="34" charset="0"/>
                <a:cs typeface="Times New Roman" panose="02020603050405020304" pitchFamily="18" charset="0"/>
              </a:rPr>
              <a:t>, en het </a:t>
            </a:r>
            <a:r>
              <a:rPr lang="fr-BE" sz="1600" kern="100" dirty="0" err="1">
                <a:latin typeface="Arial" panose="020B0604020202020204" pitchFamily="34" charset="0"/>
                <a:cs typeface="Times New Roman" panose="02020603050405020304" pitchFamily="18" charset="0"/>
              </a:rPr>
              <a:t>is</a:t>
            </a:r>
            <a:r>
              <a:rPr lang="fr-BE" sz="1600" kern="100" dirty="0">
                <a:latin typeface="Arial" panose="020B0604020202020204" pitchFamily="34" charset="0"/>
                <a:cs typeface="Times New Roman" panose="02020603050405020304" pitchFamily="18" charset="0"/>
              </a:rPr>
              <a:t> </a:t>
            </a:r>
            <a:r>
              <a:rPr lang="fr-BE" sz="1600" kern="100" dirty="0" err="1">
                <a:latin typeface="Arial" panose="020B0604020202020204" pitchFamily="34" charset="0"/>
                <a:cs typeface="Times New Roman" panose="02020603050405020304" pitchFamily="18" charset="0"/>
              </a:rPr>
              <a:t>goed</a:t>
            </a:r>
            <a:r>
              <a:rPr lang="fr-BE" sz="1600" kern="100" dirty="0">
                <a:latin typeface="Arial" panose="020B0604020202020204" pitchFamily="34" charset="0"/>
                <a:cs typeface="Times New Roman" panose="02020603050405020304" pitchFamily="18" charset="0"/>
              </a:rPr>
              <a:t> om het </a:t>
            </a:r>
            <a:r>
              <a:rPr lang="fr-BE" sz="1600" kern="100" dirty="0" err="1">
                <a:latin typeface="Arial" panose="020B0604020202020204" pitchFamily="34" charset="0"/>
                <a:cs typeface="Times New Roman" panose="02020603050405020304" pitchFamily="18" charset="0"/>
              </a:rPr>
              <a:t>gebruik</a:t>
            </a:r>
            <a:r>
              <a:rPr lang="fr-BE" sz="1600" kern="100" dirty="0">
                <a:latin typeface="Arial" panose="020B0604020202020204" pitchFamily="34" charset="0"/>
                <a:cs typeface="Times New Roman" panose="02020603050405020304" pitchFamily="18" charset="0"/>
              </a:rPr>
              <a:t> van </a:t>
            </a:r>
            <a:r>
              <a:rPr lang="fr-BE" sz="1600" kern="100" dirty="0" err="1">
                <a:latin typeface="Arial" panose="020B0604020202020204" pitchFamily="34" charset="0"/>
                <a:cs typeface="Times New Roman" panose="02020603050405020304" pitchFamily="18" charset="0"/>
              </a:rPr>
              <a:t>gerecyclede</a:t>
            </a:r>
            <a:r>
              <a:rPr lang="fr-BE" sz="1600" kern="100" dirty="0">
                <a:latin typeface="Arial" panose="020B0604020202020204" pitchFamily="34" charset="0"/>
                <a:cs typeface="Times New Roman" panose="02020603050405020304" pitchFamily="18" charset="0"/>
              </a:rPr>
              <a:t> </a:t>
            </a:r>
            <a:r>
              <a:rPr lang="fr-BE" sz="1600" kern="100" dirty="0" err="1">
                <a:latin typeface="Arial" panose="020B0604020202020204" pitchFamily="34" charset="0"/>
                <a:cs typeface="Times New Roman" panose="02020603050405020304" pitchFamily="18" charset="0"/>
              </a:rPr>
              <a:t>materialen</a:t>
            </a:r>
            <a:r>
              <a:rPr lang="fr-BE" sz="1600" kern="100" dirty="0">
                <a:latin typeface="Arial" panose="020B0604020202020204" pitchFamily="34" charset="0"/>
                <a:cs typeface="Times New Roman" panose="02020603050405020304" pitchFamily="18" charset="0"/>
              </a:rPr>
              <a:t> </a:t>
            </a:r>
            <a:r>
              <a:rPr lang="fr-BE" sz="1600" kern="100" dirty="0" err="1">
                <a:latin typeface="Arial" panose="020B0604020202020204" pitchFamily="34" charset="0"/>
                <a:cs typeface="Times New Roman" panose="02020603050405020304" pitchFamily="18" charset="0"/>
              </a:rPr>
              <a:t>aan</a:t>
            </a:r>
            <a:r>
              <a:rPr lang="fr-BE" sz="1600" kern="100" dirty="0">
                <a:latin typeface="Arial" panose="020B0604020202020204" pitchFamily="34" charset="0"/>
                <a:cs typeface="Times New Roman" panose="02020603050405020304" pitchFamily="18" charset="0"/>
              </a:rPr>
              <a:t> te </a:t>
            </a:r>
            <a:r>
              <a:rPr lang="fr-BE" sz="1600" kern="100" dirty="0" err="1">
                <a:latin typeface="Arial" panose="020B0604020202020204" pitchFamily="34" charset="0"/>
                <a:cs typeface="Times New Roman" panose="02020603050405020304" pitchFamily="18" charset="0"/>
              </a:rPr>
              <a:t>moedigen</a:t>
            </a:r>
            <a:r>
              <a:rPr lang="fr-BE" sz="1600" kern="100" dirty="0">
                <a:latin typeface="Arial" panose="020B0604020202020204" pitchFamily="34" charset="0"/>
                <a:cs typeface="Times New Roman" panose="02020603050405020304" pitchFamily="18" charset="0"/>
              </a:rPr>
              <a:t>.</a:t>
            </a:r>
          </a:p>
          <a:p>
            <a:r>
              <a:rPr lang="fr-BE" sz="1600" kern="100" dirty="0">
                <a:latin typeface="Arial" panose="020B0604020202020204" pitchFamily="34" charset="0"/>
                <a:cs typeface="Times New Roman" panose="02020603050405020304" pitchFamily="18" charset="0"/>
              </a:rPr>
              <a:t>Het </a:t>
            </a:r>
            <a:r>
              <a:rPr lang="fr-BE" sz="1600" kern="100" dirty="0" err="1">
                <a:latin typeface="Arial" panose="020B0604020202020204" pitchFamily="34" charset="0"/>
                <a:cs typeface="Times New Roman" panose="02020603050405020304" pitchFamily="18" charset="0"/>
              </a:rPr>
              <a:t>recyclen</a:t>
            </a:r>
            <a:r>
              <a:rPr lang="fr-BE" sz="1600" kern="100" dirty="0">
                <a:latin typeface="Arial" panose="020B0604020202020204" pitchFamily="34" charset="0"/>
                <a:cs typeface="Times New Roman" panose="02020603050405020304" pitchFamily="18" charset="0"/>
              </a:rPr>
              <a:t> van dit </a:t>
            </a:r>
            <a:r>
              <a:rPr lang="fr-BE" sz="1600" kern="100" dirty="0" err="1">
                <a:latin typeface="Arial" panose="020B0604020202020204" pitchFamily="34" charset="0"/>
                <a:cs typeface="Times New Roman" panose="02020603050405020304" pitchFamily="18" charset="0"/>
              </a:rPr>
              <a:t>materiaal</a:t>
            </a:r>
            <a:r>
              <a:rPr lang="fr-BE" sz="1600" kern="100" dirty="0">
                <a:latin typeface="Arial" panose="020B0604020202020204" pitchFamily="34" charset="0"/>
                <a:cs typeface="Times New Roman" panose="02020603050405020304" pitchFamily="18" charset="0"/>
              </a:rPr>
              <a:t> </a:t>
            </a:r>
            <a:r>
              <a:rPr lang="fr-BE" sz="1600" kern="100" dirty="0" err="1">
                <a:latin typeface="Arial" panose="020B0604020202020204" pitchFamily="34" charset="0"/>
                <a:cs typeface="Times New Roman" panose="02020603050405020304" pitchFamily="18" charset="0"/>
              </a:rPr>
              <a:t>is</a:t>
            </a:r>
            <a:r>
              <a:rPr lang="fr-BE" sz="1600" kern="100" dirty="0">
                <a:latin typeface="Arial" panose="020B0604020202020204" pitchFamily="34" charset="0"/>
                <a:cs typeface="Times New Roman" panose="02020603050405020304" pitchFamily="18" charset="0"/>
              </a:rPr>
              <a:t> </a:t>
            </a:r>
            <a:r>
              <a:rPr lang="fr-BE" sz="1600" kern="100" dirty="0" err="1">
                <a:latin typeface="Arial" panose="020B0604020202020204" pitchFamily="34" charset="0"/>
                <a:cs typeface="Times New Roman" panose="02020603050405020304" pitchFamily="18" charset="0"/>
              </a:rPr>
              <a:t>belangrijk</a:t>
            </a:r>
            <a:r>
              <a:rPr lang="fr-BE" sz="1600" kern="100" dirty="0">
                <a:latin typeface="Arial" panose="020B0604020202020204" pitchFamily="34" charset="0"/>
                <a:cs typeface="Times New Roman" panose="02020603050405020304" pitchFamily="18" charset="0"/>
              </a:rPr>
              <a:t> </a:t>
            </a:r>
            <a:r>
              <a:rPr lang="fr-BE" sz="1600" kern="100" dirty="0" err="1">
                <a:latin typeface="Arial" panose="020B0604020202020204" pitchFamily="34" charset="0"/>
                <a:cs typeface="Times New Roman" panose="02020603050405020304" pitchFamily="18" charset="0"/>
              </a:rPr>
              <a:t>voor</a:t>
            </a:r>
            <a:r>
              <a:rPr lang="fr-BE" sz="1600" kern="100" dirty="0">
                <a:latin typeface="Arial" panose="020B0604020202020204" pitchFamily="34" charset="0"/>
                <a:cs typeface="Times New Roman" panose="02020603050405020304" pitchFamily="18" charset="0"/>
              </a:rPr>
              <a:t> om </a:t>
            </a:r>
            <a:r>
              <a:rPr lang="fr-BE" sz="1600" kern="100" dirty="0" err="1">
                <a:latin typeface="Arial" panose="020B0604020202020204" pitchFamily="34" charset="0"/>
                <a:cs typeface="Times New Roman" panose="02020603050405020304" pitchFamily="18" charset="0"/>
              </a:rPr>
              <a:t>vervuiling</a:t>
            </a:r>
            <a:r>
              <a:rPr lang="fr-BE" sz="1600" kern="100" dirty="0">
                <a:latin typeface="Arial" panose="020B0604020202020204" pitchFamily="34" charset="0"/>
                <a:cs typeface="Times New Roman" panose="02020603050405020304" pitchFamily="18" charset="0"/>
              </a:rPr>
              <a:t> </a:t>
            </a:r>
            <a:r>
              <a:rPr lang="fr-BE" sz="1600" kern="100" dirty="0" err="1">
                <a:latin typeface="Arial" panose="020B0604020202020204" pitchFamily="34" charset="0"/>
                <a:cs typeface="Times New Roman" panose="02020603050405020304" pitchFamily="18" charset="0"/>
              </a:rPr>
              <a:t>tegen</a:t>
            </a:r>
            <a:r>
              <a:rPr lang="fr-BE" sz="1600" kern="100" dirty="0">
                <a:latin typeface="Arial" panose="020B0604020202020204" pitchFamily="34" charset="0"/>
                <a:cs typeface="Times New Roman" panose="02020603050405020304" pitchFamily="18" charset="0"/>
              </a:rPr>
              <a:t> te </a:t>
            </a:r>
            <a:r>
              <a:rPr lang="fr-BE" sz="1600" kern="100" dirty="0" err="1">
                <a:latin typeface="Arial" panose="020B0604020202020204" pitchFamily="34" charset="0"/>
                <a:cs typeface="Times New Roman" panose="02020603050405020304" pitchFamily="18" charset="0"/>
              </a:rPr>
              <a:t>gaan</a:t>
            </a:r>
            <a:r>
              <a:rPr lang="fr-BE" sz="1600" kern="100" dirty="0">
                <a:latin typeface="Arial" panose="020B0604020202020204" pitchFamily="34" charset="0"/>
                <a:cs typeface="Times New Roman" panose="02020603050405020304" pitchFamily="18" charset="0"/>
              </a:rPr>
              <a:t> en het </a:t>
            </a:r>
            <a:r>
              <a:rPr lang="fr-BE" sz="1600" kern="100" dirty="0" err="1">
                <a:latin typeface="Arial" panose="020B0604020202020204" pitchFamily="34" charset="0"/>
                <a:cs typeface="Times New Roman" panose="02020603050405020304" pitchFamily="18" charset="0"/>
              </a:rPr>
              <a:t>is</a:t>
            </a:r>
            <a:r>
              <a:rPr lang="fr-BE" sz="1600" kern="100" dirty="0">
                <a:latin typeface="Arial" panose="020B0604020202020204" pitchFamily="34" charset="0"/>
                <a:cs typeface="Times New Roman" panose="02020603050405020304" pitchFamily="18" charset="0"/>
              </a:rPr>
              <a:t> </a:t>
            </a:r>
            <a:r>
              <a:rPr lang="fr-BE" sz="1600" kern="100" dirty="0" err="1">
                <a:latin typeface="Arial" panose="020B0604020202020204" pitchFamily="34" charset="0"/>
                <a:cs typeface="Times New Roman" panose="02020603050405020304" pitchFamily="18" charset="0"/>
              </a:rPr>
              <a:t>goed</a:t>
            </a:r>
            <a:r>
              <a:rPr lang="fr-BE" sz="1600" kern="100" dirty="0">
                <a:latin typeface="Arial" panose="020B0604020202020204" pitchFamily="34" charset="0"/>
                <a:cs typeface="Times New Roman" panose="02020603050405020304" pitchFamily="18" charset="0"/>
              </a:rPr>
              <a:t> om het </a:t>
            </a:r>
            <a:r>
              <a:rPr lang="fr-BE" sz="1600" kern="100" dirty="0" err="1">
                <a:latin typeface="Arial" panose="020B0604020202020204" pitchFamily="34" charset="0"/>
                <a:cs typeface="Times New Roman" panose="02020603050405020304" pitchFamily="18" charset="0"/>
              </a:rPr>
              <a:t>gebruik</a:t>
            </a:r>
            <a:r>
              <a:rPr lang="fr-BE" sz="1600" kern="100" dirty="0">
                <a:latin typeface="Arial" panose="020B0604020202020204" pitchFamily="34" charset="0"/>
                <a:cs typeface="Times New Roman" panose="02020603050405020304" pitchFamily="18" charset="0"/>
              </a:rPr>
              <a:t> van </a:t>
            </a:r>
            <a:r>
              <a:rPr lang="fr-BE" sz="1600" kern="100" dirty="0" err="1">
                <a:latin typeface="Arial" panose="020B0604020202020204" pitchFamily="34" charset="0"/>
                <a:cs typeface="Times New Roman" panose="02020603050405020304" pitchFamily="18" charset="0"/>
              </a:rPr>
              <a:t>gerecyclede</a:t>
            </a:r>
            <a:r>
              <a:rPr lang="fr-BE" sz="1600" kern="100" dirty="0">
                <a:latin typeface="Arial" panose="020B0604020202020204" pitchFamily="34" charset="0"/>
                <a:cs typeface="Times New Roman" panose="02020603050405020304" pitchFamily="18" charset="0"/>
              </a:rPr>
              <a:t> </a:t>
            </a:r>
            <a:r>
              <a:rPr lang="fr-BE" sz="1600" kern="100" dirty="0" err="1">
                <a:latin typeface="Arial" panose="020B0604020202020204" pitchFamily="34" charset="0"/>
                <a:cs typeface="Times New Roman" panose="02020603050405020304" pitchFamily="18" charset="0"/>
              </a:rPr>
              <a:t>materialen</a:t>
            </a:r>
            <a:r>
              <a:rPr lang="fr-BE" sz="1600" kern="100" dirty="0">
                <a:latin typeface="Arial" panose="020B0604020202020204" pitchFamily="34" charset="0"/>
                <a:cs typeface="Times New Roman" panose="02020603050405020304" pitchFamily="18" charset="0"/>
              </a:rPr>
              <a:t> te </a:t>
            </a:r>
            <a:r>
              <a:rPr lang="fr-BE" sz="1600" kern="100" dirty="0" err="1">
                <a:latin typeface="Arial" panose="020B0604020202020204" pitchFamily="34" charset="0"/>
                <a:cs typeface="Times New Roman" panose="02020603050405020304" pitchFamily="18" charset="0"/>
              </a:rPr>
              <a:t>bevorderen</a:t>
            </a:r>
            <a:r>
              <a:rPr lang="fr-BE" sz="1600" kern="100" dirty="0">
                <a:latin typeface="Arial" panose="020B0604020202020204" pitchFamily="34" charset="0"/>
                <a:cs typeface="Times New Roman" panose="02020603050405020304" pitchFamily="18" charset="0"/>
              </a:rPr>
              <a:t>.</a:t>
            </a:r>
            <a:endParaRPr lang="nl-BE" sz="1600" kern="100" dirty="0">
              <a:latin typeface="Arial" panose="020B0604020202020204" pitchFamily="34" charset="0"/>
              <a:cs typeface="Times New Roman" panose="02020603050405020304" pitchFamily="18" charset="0"/>
            </a:endParaRPr>
          </a:p>
        </p:txBody>
      </p:sp>
      <p:sp>
        <p:nvSpPr>
          <p:cNvPr id="4" name="Tijdelijke aanduiding voor inhoud 3">
            <a:extLst>
              <a:ext uri="{FF2B5EF4-FFF2-40B4-BE49-F238E27FC236}">
                <a16:creationId xmlns:a16="http://schemas.microsoft.com/office/drawing/2014/main" id="{B54A7FAE-E7E6-77C7-A8BC-72B99ADF5C15}"/>
              </a:ext>
            </a:extLst>
          </p:cNvPr>
          <p:cNvSpPr>
            <a:spLocks noGrp="1"/>
          </p:cNvSpPr>
          <p:nvPr>
            <p:ph sz="half" idx="2"/>
          </p:nvPr>
        </p:nvSpPr>
        <p:spPr/>
        <p:txBody>
          <a:bodyPr>
            <a:normAutofit/>
          </a:bodyPr>
          <a:lstStyle/>
          <a:p>
            <a:endParaRPr lang="nl-BE"/>
          </a:p>
        </p:txBody>
      </p:sp>
    </p:spTree>
    <p:extLst>
      <p:ext uri="{BB962C8B-B14F-4D97-AF65-F5344CB8AC3E}">
        <p14:creationId xmlns:p14="http://schemas.microsoft.com/office/powerpoint/2010/main" val="360551058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55CC8FC-B5D9-B0E5-2288-90064276A967}"/>
              </a:ext>
            </a:extLst>
          </p:cNvPr>
          <p:cNvSpPr>
            <a:spLocks noGrp="1"/>
          </p:cNvSpPr>
          <p:nvPr>
            <p:ph type="title"/>
          </p:nvPr>
        </p:nvSpPr>
        <p:spPr/>
        <p:txBody>
          <a:bodyPr>
            <a:normAutofit/>
          </a:bodyPr>
          <a:lstStyle/>
          <a:p>
            <a:r>
              <a:rPr lang="it-IT" sz="2400" dirty="0">
                <a:effectLst/>
                <a:latin typeface="Arial" panose="020B0604020202020204" pitchFamily="34" charset="0"/>
                <a:ea typeface="Calibri" panose="020F0502020204030204" pitchFamily="34" charset="0"/>
              </a:rPr>
              <a:t>La forza della plastica sta nell’essere un materiale leggero, poco costoso e di lunga durata: da qui si intuisce l’</a:t>
            </a:r>
            <a:r>
              <a:rPr lang="it-IT" sz="2400" b="1" dirty="0">
                <a:effectLst/>
                <a:latin typeface="Arial" panose="020B0604020202020204" pitchFamily="34" charset="0"/>
                <a:ea typeface="Calibri" panose="020F0502020204030204" pitchFamily="34" charset="0"/>
              </a:rPr>
              <a:t>assurdità del monouso</a:t>
            </a:r>
            <a:r>
              <a:rPr lang="it-IT" sz="2400" dirty="0">
                <a:effectLst/>
                <a:latin typeface="Arial" panose="020B0604020202020204" pitchFamily="34" charset="0"/>
                <a:ea typeface="Calibri" panose="020F0502020204030204" pitchFamily="34" charset="0"/>
              </a:rPr>
              <a:t>.</a:t>
            </a:r>
            <a:endParaRPr lang="nl-BE" sz="5400" dirty="0"/>
          </a:p>
        </p:txBody>
      </p:sp>
      <p:sp>
        <p:nvSpPr>
          <p:cNvPr id="3" name="Tijdelijke aanduiding voor inhoud 2">
            <a:extLst>
              <a:ext uri="{FF2B5EF4-FFF2-40B4-BE49-F238E27FC236}">
                <a16:creationId xmlns:a16="http://schemas.microsoft.com/office/drawing/2014/main" id="{310E9C8E-3B22-61AE-D266-764A744527C0}"/>
              </a:ext>
            </a:extLst>
          </p:cNvPr>
          <p:cNvSpPr>
            <a:spLocks noGrp="1"/>
          </p:cNvSpPr>
          <p:nvPr>
            <p:ph sz="half" idx="1"/>
          </p:nvPr>
        </p:nvSpPr>
        <p:spPr/>
        <p:txBody>
          <a:bodyPr>
            <a:normAutofit/>
          </a:bodyPr>
          <a:lstStyle/>
          <a:p>
            <a:r>
              <a:rPr lang="fr-BE" sz="1600" kern="100" dirty="0">
                <a:latin typeface="Arial" panose="020B0604020202020204" pitchFamily="34" charset="0"/>
                <a:cs typeface="Times New Roman" panose="02020603050405020304" pitchFamily="18" charset="0"/>
              </a:rPr>
              <a:t>De </a:t>
            </a:r>
            <a:r>
              <a:rPr lang="fr-BE" sz="1600" kern="100" dirty="0" err="1">
                <a:latin typeface="Arial" panose="020B0604020202020204" pitchFamily="34" charset="0"/>
                <a:cs typeface="Times New Roman" panose="02020603050405020304" pitchFamily="18" charset="0"/>
              </a:rPr>
              <a:t>kracht</a:t>
            </a:r>
            <a:r>
              <a:rPr lang="fr-BE" sz="1600" kern="100" dirty="0">
                <a:latin typeface="Arial" panose="020B0604020202020204" pitchFamily="34" charset="0"/>
                <a:cs typeface="Times New Roman" panose="02020603050405020304" pitchFamily="18" charset="0"/>
              </a:rPr>
              <a:t> van </a:t>
            </a:r>
            <a:r>
              <a:rPr lang="fr-BE" sz="1600" kern="100" dirty="0" err="1">
                <a:latin typeface="Arial" panose="020B0604020202020204" pitchFamily="34" charset="0"/>
                <a:cs typeface="Times New Roman" panose="02020603050405020304" pitchFamily="18" charset="0"/>
              </a:rPr>
              <a:t>plasti</a:t>
            </a:r>
            <a:r>
              <a:rPr lang="fr-BE" sz="1600" kern="100" dirty="0">
                <a:latin typeface="Arial" panose="020B0604020202020204" pitchFamily="34" charset="0"/>
                <a:cs typeface="Times New Roman" panose="02020603050405020304" pitchFamily="18" charset="0"/>
              </a:rPr>
              <a:t> </a:t>
            </a:r>
            <a:r>
              <a:rPr lang="fr-BE" sz="1600" kern="100" dirty="0" err="1">
                <a:latin typeface="Arial" panose="020B0604020202020204" pitchFamily="34" charset="0"/>
                <a:cs typeface="Times New Roman" panose="02020603050405020304" pitchFamily="18" charset="0"/>
              </a:rPr>
              <a:t>is</a:t>
            </a:r>
            <a:r>
              <a:rPr lang="fr-BE" sz="1600" kern="100" dirty="0">
                <a:latin typeface="Arial" panose="020B0604020202020204" pitchFamily="34" charset="0"/>
                <a:cs typeface="Times New Roman" panose="02020603050405020304" pitchFamily="18" charset="0"/>
              </a:rPr>
              <a:t> </a:t>
            </a:r>
            <a:r>
              <a:rPr lang="fr-BE" sz="1600" kern="100" dirty="0" err="1">
                <a:latin typeface="Arial" panose="020B0604020202020204" pitchFamily="34" charset="0"/>
                <a:cs typeface="Times New Roman" panose="02020603050405020304" pitchFamily="18" charset="0"/>
              </a:rPr>
              <a:t>dat</a:t>
            </a:r>
            <a:r>
              <a:rPr lang="fr-BE" sz="1600" kern="100" dirty="0">
                <a:latin typeface="Arial" panose="020B0604020202020204" pitchFamily="34" charset="0"/>
                <a:cs typeface="Times New Roman" panose="02020603050405020304" pitchFamily="18" charset="0"/>
              </a:rPr>
              <a:t> het </a:t>
            </a:r>
            <a:r>
              <a:rPr lang="fr-BE" sz="1600" kern="100" dirty="0" err="1">
                <a:latin typeface="Arial" panose="020B0604020202020204" pitchFamily="34" charset="0"/>
                <a:cs typeface="Times New Roman" panose="02020603050405020304" pitchFamily="18" charset="0"/>
              </a:rPr>
              <a:t>een</a:t>
            </a:r>
            <a:r>
              <a:rPr lang="fr-BE" sz="1600" kern="100" dirty="0">
                <a:latin typeface="Arial" panose="020B0604020202020204" pitchFamily="34" charset="0"/>
                <a:cs typeface="Times New Roman" panose="02020603050405020304" pitchFamily="18" charset="0"/>
              </a:rPr>
              <a:t> </a:t>
            </a:r>
            <a:r>
              <a:rPr lang="fr-BE" sz="1600" kern="100" dirty="0" err="1">
                <a:latin typeface="Arial" panose="020B0604020202020204" pitchFamily="34" charset="0"/>
                <a:cs typeface="Times New Roman" panose="02020603050405020304" pitchFamily="18" charset="0"/>
              </a:rPr>
              <a:t>lichtgewicht</a:t>
            </a:r>
            <a:r>
              <a:rPr lang="fr-BE" sz="1600" kern="100" dirty="0">
                <a:latin typeface="Arial" panose="020B0604020202020204" pitchFamily="34" charset="0"/>
                <a:cs typeface="Times New Roman" panose="02020603050405020304" pitchFamily="18" charset="0"/>
              </a:rPr>
              <a:t>, </a:t>
            </a:r>
            <a:r>
              <a:rPr lang="fr-BE" sz="1600" kern="100" dirty="0" err="1">
                <a:latin typeface="Arial" panose="020B0604020202020204" pitchFamily="34" charset="0"/>
                <a:cs typeface="Times New Roman" panose="02020603050405020304" pitchFamily="18" charset="0"/>
              </a:rPr>
              <a:t>goedkoop</a:t>
            </a:r>
            <a:r>
              <a:rPr lang="fr-BE" sz="1600" kern="100" dirty="0">
                <a:latin typeface="Arial" panose="020B0604020202020204" pitchFamily="34" charset="0"/>
                <a:cs typeface="Times New Roman" panose="02020603050405020304" pitchFamily="18" charset="0"/>
              </a:rPr>
              <a:t> en </a:t>
            </a:r>
            <a:r>
              <a:rPr lang="fr-BE" sz="1600" kern="100" dirty="0" err="1">
                <a:latin typeface="Arial" panose="020B0604020202020204" pitchFamily="34" charset="0"/>
                <a:cs typeface="Times New Roman" panose="02020603050405020304" pitchFamily="18" charset="0"/>
              </a:rPr>
              <a:t>duurzaam</a:t>
            </a:r>
            <a:r>
              <a:rPr lang="fr-BE" sz="1600" kern="100" dirty="0">
                <a:latin typeface="Arial" panose="020B0604020202020204" pitchFamily="34" charset="0"/>
                <a:cs typeface="Times New Roman" panose="02020603050405020304" pitchFamily="18" charset="0"/>
              </a:rPr>
              <a:t> </a:t>
            </a:r>
            <a:r>
              <a:rPr lang="fr-BE" sz="1600" kern="100" dirty="0" err="1">
                <a:latin typeface="Arial" panose="020B0604020202020204" pitchFamily="34" charset="0"/>
                <a:cs typeface="Times New Roman" panose="02020603050405020304" pitchFamily="18" charset="0"/>
              </a:rPr>
              <a:t>materiaal</a:t>
            </a:r>
            <a:r>
              <a:rPr lang="fr-BE" sz="1600" kern="100" dirty="0">
                <a:latin typeface="Arial" panose="020B0604020202020204" pitchFamily="34" charset="0"/>
                <a:cs typeface="Times New Roman" panose="02020603050405020304" pitchFamily="18" charset="0"/>
              </a:rPr>
              <a:t> </a:t>
            </a:r>
            <a:r>
              <a:rPr lang="fr-BE" sz="1600" kern="100" dirty="0" err="1">
                <a:latin typeface="Arial" panose="020B0604020202020204" pitchFamily="34" charset="0"/>
                <a:cs typeface="Times New Roman" panose="02020603050405020304" pitchFamily="18" charset="0"/>
              </a:rPr>
              <a:t>is</a:t>
            </a:r>
            <a:r>
              <a:rPr lang="fr-BE" sz="1600" kern="100" dirty="0">
                <a:latin typeface="Arial" panose="020B0604020202020204" pitchFamily="34" charset="0"/>
                <a:cs typeface="Times New Roman" panose="02020603050405020304" pitchFamily="18" charset="0"/>
              </a:rPr>
              <a:t> en </a:t>
            </a:r>
            <a:r>
              <a:rPr lang="fr-BE" sz="1600" kern="100" dirty="0" err="1">
                <a:latin typeface="Arial" panose="020B0604020202020204" pitchFamily="34" charset="0"/>
                <a:cs typeface="Times New Roman" panose="02020603050405020304" pitchFamily="18" charset="0"/>
              </a:rPr>
              <a:t>dat</a:t>
            </a:r>
            <a:r>
              <a:rPr lang="fr-BE" sz="1600" kern="100" dirty="0">
                <a:latin typeface="Arial" panose="020B0604020202020204" pitchFamily="34" charset="0"/>
                <a:cs typeface="Times New Roman" panose="02020603050405020304" pitchFamily="18" charset="0"/>
              </a:rPr>
              <a:t> </a:t>
            </a:r>
            <a:r>
              <a:rPr lang="fr-BE" sz="1600" kern="100" dirty="0" err="1">
                <a:latin typeface="Arial" panose="020B0604020202020204" pitchFamily="34" charset="0"/>
                <a:cs typeface="Times New Roman" panose="02020603050405020304" pitchFamily="18" charset="0"/>
              </a:rPr>
              <a:t>wijst</a:t>
            </a:r>
            <a:r>
              <a:rPr lang="fr-BE" sz="1600" kern="100" dirty="0">
                <a:latin typeface="Arial" panose="020B0604020202020204" pitchFamily="34" charset="0"/>
                <a:cs typeface="Times New Roman" panose="02020603050405020304" pitchFamily="18" charset="0"/>
              </a:rPr>
              <a:t> </a:t>
            </a:r>
            <a:r>
              <a:rPr lang="fr-BE" sz="1600" kern="100" dirty="0" err="1">
                <a:latin typeface="Arial" panose="020B0604020202020204" pitchFamily="34" charset="0"/>
                <a:cs typeface="Times New Roman" panose="02020603050405020304" pitchFamily="18" charset="0"/>
              </a:rPr>
              <a:t>toe</a:t>
            </a:r>
            <a:r>
              <a:rPr lang="fr-BE" sz="1600" kern="100" dirty="0">
                <a:latin typeface="Arial" panose="020B0604020202020204" pitchFamily="34" charset="0"/>
                <a:cs typeface="Times New Roman" panose="02020603050405020304" pitchFamily="18" charset="0"/>
              </a:rPr>
              <a:t> </a:t>
            </a:r>
            <a:r>
              <a:rPr lang="fr-BE" sz="1600" kern="100" dirty="0" err="1">
                <a:latin typeface="Arial" panose="020B0604020202020204" pitchFamily="34" charset="0"/>
                <a:cs typeface="Times New Roman" panose="02020603050405020304" pitchFamily="18" charset="0"/>
              </a:rPr>
              <a:t>waarom</a:t>
            </a:r>
            <a:r>
              <a:rPr lang="fr-BE" sz="1600" kern="100" dirty="0">
                <a:latin typeface="Arial" panose="020B0604020202020204" pitchFamily="34" charset="0"/>
                <a:cs typeface="Times New Roman" panose="02020603050405020304" pitchFamily="18" charset="0"/>
              </a:rPr>
              <a:t> het </a:t>
            </a:r>
            <a:r>
              <a:rPr lang="fr-BE" sz="1600" kern="100" dirty="0" err="1">
                <a:latin typeface="Arial" panose="020B0604020202020204" pitchFamily="34" charset="0"/>
                <a:cs typeface="Times New Roman" panose="02020603050405020304" pitchFamily="18" charset="0"/>
              </a:rPr>
              <a:t>wegwerpgebruik</a:t>
            </a:r>
            <a:r>
              <a:rPr lang="fr-BE" sz="1600" kern="100" dirty="0">
                <a:latin typeface="Arial" panose="020B0604020202020204" pitchFamily="34" charset="0"/>
                <a:cs typeface="Times New Roman" panose="02020603050405020304" pitchFamily="18" charset="0"/>
              </a:rPr>
              <a:t> </a:t>
            </a:r>
            <a:r>
              <a:rPr lang="fr-BE" sz="1600" kern="100" dirty="0" err="1">
                <a:latin typeface="Arial" panose="020B0604020202020204" pitchFamily="34" charset="0"/>
                <a:cs typeface="Times New Roman" panose="02020603050405020304" pitchFamily="18" charset="0"/>
              </a:rPr>
              <a:t>absurd</a:t>
            </a:r>
            <a:r>
              <a:rPr lang="fr-BE" sz="1600" kern="100" dirty="0">
                <a:latin typeface="Arial" panose="020B0604020202020204" pitchFamily="34" charset="0"/>
                <a:cs typeface="Times New Roman" panose="02020603050405020304" pitchFamily="18" charset="0"/>
              </a:rPr>
              <a:t> </a:t>
            </a:r>
            <a:r>
              <a:rPr lang="fr-BE" sz="1600" kern="100" dirty="0" err="1">
                <a:latin typeface="Arial" panose="020B0604020202020204" pitchFamily="34" charset="0"/>
                <a:cs typeface="Times New Roman" panose="02020603050405020304" pitchFamily="18" charset="0"/>
              </a:rPr>
              <a:t>is</a:t>
            </a:r>
            <a:r>
              <a:rPr lang="fr-BE" sz="1600" kern="100" dirty="0">
                <a:latin typeface="Arial" panose="020B0604020202020204" pitchFamily="34" charset="0"/>
                <a:cs typeface="Times New Roman" panose="02020603050405020304" pitchFamily="18" charset="0"/>
              </a:rPr>
              <a:t>.</a:t>
            </a:r>
          </a:p>
          <a:p>
            <a:r>
              <a:rPr lang="fr-BE" sz="1600" kern="100" dirty="0">
                <a:latin typeface="Arial" panose="020B0604020202020204" pitchFamily="34" charset="0"/>
                <a:cs typeface="Times New Roman" panose="02020603050405020304" pitchFamily="18" charset="0"/>
              </a:rPr>
              <a:t>De </a:t>
            </a:r>
            <a:r>
              <a:rPr lang="fr-BE" sz="1600" kern="100" dirty="0" err="1">
                <a:latin typeface="Arial" panose="020B0604020202020204" pitchFamily="34" charset="0"/>
                <a:cs typeface="Times New Roman" panose="02020603050405020304" pitchFamily="18" charset="0"/>
              </a:rPr>
              <a:t>kracht</a:t>
            </a:r>
            <a:r>
              <a:rPr lang="fr-BE" sz="1600" kern="100" dirty="0">
                <a:latin typeface="Arial" panose="020B0604020202020204" pitchFamily="34" charset="0"/>
                <a:cs typeface="Times New Roman" panose="02020603050405020304" pitchFamily="18" charset="0"/>
              </a:rPr>
              <a:t> van </a:t>
            </a:r>
            <a:r>
              <a:rPr lang="fr-BE" sz="1600" kern="100" dirty="0" err="1">
                <a:latin typeface="Arial" panose="020B0604020202020204" pitchFamily="34" charset="0"/>
                <a:cs typeface="Times New Roman" panose="02020603050405020304" pitchFamily="18" charset="0"/>
              </a:rPr>
              <a:t>kunststof</a:t>
            </a:r>
            <a:r>
              <a:rPr lang="fr-BE" sz="1600" kern="100" dirty="0">
                <a:latin typeface="Arial" panose="020B0604020202020204" pitchFamily="34" charset="0"/>
                <a:cs typeface="Times New Roman" panose="02020603050405020304" pitchFamily="18" charset="0"/>
              </a:rPr>
              <a:t> </a:t>
            </a:r>
            <a:r>
              <a:rPr lang="fr-BE" sz="1600" kern="100" dirty="0" err="1">
                <a:latin typeface="Arial" panose="020B0604020202020204" pitchFamily="34" charset="0"/>
                <a:cs typeface="Times New Roman" panose="02020603050405020304" pitchFamily="18" charset="0"/>
              </a:rPr>
              <a:t>liegt</a:t>
            </a:r>
            <a:r>
              <a:rPr lang="fr-BE" sz="1600" kern="100" dirty="0">
                <a:latin typeface="Arial" panose="020B0604020202020204" pitchFamily="34" charset="0"/>
                <a:cs typeface="Times New Roman" panose="02020603050405020304" pitchFamily="18" charset="0"/>
              </a:rPr>
              <a:t> </a:t>
            </a:r>
            <a:r>
              <a:rPr lang="fr-BE" sz="1600" kern="100" dirty="0" err="1">
                <a:latin typeface="Arial" panose="020B0604020202020204" pitchFamily="34" charset="0"/>
                <a:cs typeface="Times New Roman" panose="02020603050405020304" pitchFamily="18" charset="0"/>
              </a:rPr>
              <a:t>erin</a:t>
            </a:r>
            <a:r>
              <a:rPr lang="fr-BE" sz="1600" kern="100" dirty="0">
                <a:latin typeface="Arial" panose="020B0604020202020204" pitchFamily="34" charset="0"/>
                <a:cs typeface="Times New Roman" panose="02020603050405020304" pitchFamily="18" charset="0"/>
              </a:rPr>
              <a:t> </a:t>
            </a:r>
            <a:r>
              <a:rPr lang="fr-BE" sz="1600" kern="100" dirty="0" err="1">
                <a:latin typeface="Arial" panose="020B0604020202020204" pitchFamily="34" charset="0"/>
                <a:cs typeface="Times New Roman" panose="02020603050405020304" pitchFamily="18" charset="0"/>
              </a:rPr>
              <a:t>dat</a:t>
            </a:r>
            <a:r>
              <a:rPr lang="fr-BE" sz="1600" kern="100" dirty="0">
                <a:latin typeface="Arial" panose="020B0604020202020204" pitchFamily="34" charset="0"/>
                <a:cs typeface="Times New Roman" panose="02020603050405020304" pitchFamily="18" charset="0"/>
              </a:rPr>
              <a:t> het </a:t>
            </a:r>
            <a:r>
              <a:rPr lang="fr-BE" sz="1600" kern="100" dirty="0" err="1">
                <a:latin typeface="Arial" panose="020B0604020202020204" pitchFamily="34" charset="0"/>
                <a:cs typeface="Times New Roman" panose="02020603050405020304" pitchFamily="18" charset="0"/>
              </a:rPr>
              <a:t>een</a:t>
            </a:r>
            <a:r>
              <a:rPr lang="fr-BE" sz="1600" kern="100" dirty="0">
                <a:latin typeface="Arial" panose="020B0604020202020204" pitchFamily="34" charset="0"/>
                <a:cs typeface="Times New Roman" panose="02020603050405020304" pitchFamily="18" charset="0"/>
              </a:rPr>
              <a:t> </a:t>
            </a:r>
            <a:r>
              <a:rPr lang="fr-BE" sz="1600" kern="100" dirty="0" err="1">
                <a:latin typeface="Arial" panose="020B0604020202020204" pitchFamily="34" charset="0"/>
                <a:cs typeface="Times New Roman" panose="02020603050405020304" pitchFamily="18" charset="0"/>
              </a:rPr>
              <a:t>licht</a:t>
            </a:r>
            <a:r>
              <a:rPr lang="fr-BE" sz="1600" kern="100" dirty="0">
                <a:latin typeface="Arial" panose="020B0604020202020204" pitchFamily="34" charset="0"/>
                <a:cs typeface="Times New Roman" panose="02020603050405020304" pitchFamily="18" charset="0"/>
              </a:rPr>
              <a:t>, </a:t>
            </a:r>
            <a:r>
              <a:rPr lang="fr-BE" sz="1600" kern="100" dirty="0" err="1">
                <a:latin typeface="Arial" panose="020B0604020202020204" pitchFamily="34" charset="0"/>
                <a:cs typeface="Times New Roman" panose="02020603050405020304" pitchFamily="18" charset="0"/>
              </a:rPr>
              <a:t>goedkoop</a:t>
            </a:r>
            <a:r>
              <a:rPr lang="fr-BE" sz="1600" kern="100" dirty="0">
                <a:latin typeface="Arial" panose="020B0604020202020204" pitchFamily="34" charset="0"/>
                <a:cs typeface="Times New Roman" panose="02020603050405020304" pitchFamily="18" charset="0"/>
              </a:rPr>
              <a:t> en </a:t>
            </a:r>
            <a:r>
              <a:rPr lang="fr-BE" sz="1600" kern="100" dirty="0" err="1">
                <a:latin typeface="Arial" panose="020B0604020202020204" pitchFamily="34" charset="0"/>
                <a:cs typeface="Times New Roman" panose="02020603050405020304" pitchFamily="18" charset="0"/>
              </a:rPr>
              <a:t>langdurig</a:t>
            </a:r>
            <a:r>
              <a:rPr lang="fr-BE" sz="1600" kern="100" dirty="0">
                <a:latin typeface="Arial" panose="020B0604020202020204" pitchFamily="34" charset="0"/>
                <a:cs typeface="Times New Roman" panose="02020603050405020304" pitchFamily="18" charset="0"/>
              </a:rPr>
              <a:t> </a:t>
            </a:r>
            <a:r>
              <a:rPr lang="fr-BE" sz="1600" kern="100" dirty="0" err="1">
                <a:latin typeface="Arial" panose="020B0604020202020204" pitchFamily="34" charset="0"/>
                <a:cs typeface="Times New Roman" panose="02020603050405020304" pitchFamily="18" charset="0"/>
              </a:rPr>
              <a:t>stof</a:t>
            </a:r>
            <a:r>
              <a:rPr lang="fr-BE" sz="1600" kern="100" dirty="0">
                <a:latin typeface="Arial" panose="020B0604020202020204" pitchFamily="34" charset="0"/>
                <a:cs typeface="Times New Roman" panose="02020603050405020304" pitchFamily="18" charset="0"/>
              </a:rPr>
              <a:t> </a:t>
            </a:r>
            <a:r>
              <a:rPr lang="fr-BE" sz="1600" kern="100" dirty="0" err="1">
                <a:latin typeface="Arial" panose="020B0604020202020204" pitchFamily="34" charset="0"/>
                <a:cs typeface="Times New Roman" panose="02020603050405020304" pitchFamily="18" charset="0"/>
              </a:rPr>
              <a:t>is</a:t>
            </a:r>
            <a:r>
              <a:rPr lang="fr-BE" sz="1600" kern="100" dirty="0">
                <a:latin typeface="Arial" panose="020B0604020202020204" pitchFamily="34" charset="0"/>
                <a:cs typeface="Times New Roman" panose="02020603050405020304" pitchFamily="18" charset="0"/>
              </a:rPr>
              <a:t>: </a:t>
            </a:r>
            <a:r>
              <a:rPr lang="fr-BE" sz="1600" kern="100" dirty="0" err="1">
                <a:latin typeface="Arial" panose="020B0604020202020204" pitchFamily="34" charset="0"/>
                <a:cs typeface="Times New Roman" panose="02020603050405020304" pitchFamily="18" charset="0"/>
              </a:rPr>
              <a:t>daarom</a:t>
            </a:r>
            <a:r>
              <a:rPr lang="fr-BE" sz="1600" kern="100" dirty="0">
                <a:latin typeface="Arial" panose="020B0604020202020204" pitchFamily="34" charset="0"/>
                <a:cs typeface="Times New Roman" panose="02020603050405020304" pitchFamily="18" charset="0"/>
              </a:rPr>
              <a:t> </a:t>
            </a:r>
            <a:r>
              <a:rPr lang="fr-BE" sz="1600" kern="100" dirty="0" err="1">
                <a:latin typeface="Arial" panose="020B0604020202020204" pitchFamily="34" charset="0"/>
                <a:cs typeface="Times New Roman" panose="02020603050405020304" pitchFamily="18" charset="0"/>
              </a:rPr>
              <a:t>is</a:t>
            </a:r>
            <a:r>
              <a:rPr lang="fr-BE" sz="1600" kern="100" dirty="0">
                <a:latin typeface="Arial" panose="020B0604020202020204" pitchFamily="34" charset="0"/>
                <a:cs typeface="Times New Roman" panose="02020603050405020304" pitchFamily="18" charset="0"/>
              </a:rPr>
              <a:t> het </a:t>
            </a:r>
            <a:r>
              <a:rPr lang="fr-BE" sz="1600" kern="100" dirty="0" err="1">
                <a:latin typeface="Arial" panose="020B0604020202020204" pitchFamily="34" charset="0"/>
                <a:cs typeface="Times New Roman" panose="02020603050405020304" pitchFamily="18" charset="0"/>
              </a:rPr>
              <a:t>absurd</a:t>
            </a:r>
            <a:r>
              <a:rPr lang="fr-BE" sz="1600" kern="100" dirty="0">
                <a:latin typeface="Arial" panose="020B0604020202020204" pitchFamily="34" charset="0"/>
                <a:cs typeface="Times New Roman" panose="02020603050405020304" pitchFamily="18" charset="0"/>
              </a:rPr>
              <a:t> om </a:t>
            </a:r>
            <a:r>
              <a:rPr lang="fr-BE" sz="1600" kern="100" dirty="0" err="1">
                <a:latin typeface="Arial" panose="020B0604020202020204" pitchFamily="34" charset="0"/>
                <a:cs typeface="Times New Roman" panose="02020603050405020304" pitchFamily="18" charset="0"/>
              </a:rPr>
              <a:t>wegwerpbare</a:t>
            </a:r>
            <a:r>
              <a:rPr lang="fr-BE" sz="1600" kern="100" dirty="0">
                <a:latin typeface="Arial" panose="020B0604020202020204" pitchFamily="34" charset="0"/>
                <a:cs typeface="Times New Roman" panose="02020603050405020304" pitchFamily="18" charset="0"/>
              </a:rPr>
              <a:t> </a:t>
            </a:r>
            <a:r>
              <a:rPr lang="fr-BE" sz="1600" kern="100" dirty="0" err="1">
                <a:latin typeface="Arial" panose="020B0604020202020204" pitchFamily="34" charset="0"/>
                <a:cs typeface="Times New Roman" panose="02020603050405020304" pitchFamily="18" charset="0"/>
              </a:rPr>
              <a:t>producten</a:t>
            </a:r>
            <a:r>
              <a:rPr lang="fr-BE" sz="1600" kern="100" dirty="0">
                <a:latin typeface="Arial" panose="020B0604020202020204" pitchFamily="34" charset="0"/>
                <a:cs typeface="Times New Roman" panose="02020603050405020304" pitchFamily="18" charset="0"/>
              </a:rPr>
              <a:t> te </a:t>
            </a:r>
            <a:r>
              <a:rPr lang="fr-BE" sz="1600" kern="100" dirty="0" err="1">
                <a:latin typeface="Arial" panose="020B0604020202020204" pitchFamily="34" charset="0"/>
                <a:cs typeface="Times New Roman" panose="02020603050405020304" pitchFamily="18" charset="0"/>
              </a:rPr>
              <a:t>produceren</a:t>
            </a:r>
            <a:r>
              <a:rPr lang="fr-BE" sz="1600" kern="100" dirty="0">
                <a:latin typeface="Arial" panose="020B0604020202020204" pitchFamily="34" charset="0"/>
                <a:cs typeface="Times New Roman" panose="02020603050405020304" pitchFamily="18" charset="0"/>
              </a:rPr>
              <a:t>.</a:t>
            </a:r>
          </a:p>
          <a:p>
            <a:r>
              <a:rPr lang="fr-BE" sz="1600" kern="100" dirty="0">
                <a:latin typeface="Arial" panose="020B0604020202020204" pitchFamily="34" charset="0"/>
                <a:cs typeface="Times New Roman" panose="02020603050405020304" pitchFamily="18" charset="0"/>
              </a:rPr>
              <a:t>Plastic </a:t>
            </a:r>
            <a:r>
              <a:rPr lang="fr-BE" sz="1600" kern="100" dirty="0" err="1">
                <a:latin typeface="Arial" panose="020B0604020202020204" pitchFamily="34" charset="0"/>
                <a:cs typeface="Times New Roman" panose="02020603050405020304" pitchFamily="18" charset="0"/>
              </a:rPr>
              <a:t>wordt</a:t>
            </a:r>
            <a:r>
              <a:rPr lang="fr-BE" sz="1600" kern="100" dirty="0">
                <a:latin typeface="Arial" panose="020B0604020202020204" pitchFamily="34" charset="0"/>
                <a:cs typeface="Times New Roman" panose="02020603050405020304" pitchFamily="18" charset="0"/>
              </a:rPr>
              <a:t> </a:t>
            </a:r>
            <a:r>
              <a:rPr lang="fr-BE" sz="1600" kern="100" dirty="0" err="1">
                <a:latin typeface="Arial" panose="020B0604020202020204" pitchFamily="34" charset="0"/>
                <a:cs typeface="Times New Roman" panose="02020603050405020304" pitchFamily="18" charset="0"/>
              </a:rPr>
              <a:t>gekozen</a:t>
            </a:r>
            <a:r>
              <a:rPr lang="fr-BE" sz="1600" kern="100" dirty="0">
                <a:latin typeface="Arial" panose="020B0604020202020204" pitchFamily="34" charset="0"/>
                <a:cs typeface="Times New Roman" panose="02020603050405020304" pitchFamily="18" charset="0"/>
              </a:rPr>
              <a:t> </a:t>
            </a:r>
            <a:r>
              <a:rPr lang="fr-BE" sz="1600" kern="100" dirty="0" err="1">
                <a:latin typeface="Arial" panose="020B0604020202020204" pitchFamily="34" charset="0"/>
                <a:cs typeface="Times New Roman" panose="02020603050405020304" pitchFamily="18" charset="0"/>
              </a:rPr>
              <a:t>omdat</a:t>
            </a:r>
            <a:r>
              <a:rPr lang="fr-BE" sz="1600" kern="100" dirty="0">
                <a:latin typeface="Arial" panose="020B0604020202020204" pitchFamily="34" charset="0"/>
                <a:cs typeface="Times New Roman" panose="02020603050405020304" pitchFamily="18" charset="0"/>
              </a:rPr>
              <a:t> het </a:t>
            </a:r>
            <a:r>
              <a:rPr lang="fr-BE" sz="1600" kern="100" dirty="0" err="1">
                <a:latin typeface="Arial" panose="020B0604020202020204" pitchFamily="34" charset="0"/>
                <a:cs typeface="Times New Roman" panose="02020603050405020304" pitchFamily="18" charset="0"/>
              </a:rPr>
              <a:t>licht</a:t>
            </a:r>
            <a:r>
              <a:rPr lang="fr-BE" sz="1600" kern="100" dirty="0">
                <a:latin typeface="Arial" panose="020B0604020202020204" pitchFamily="34" charset="0"/>
                <a:cs typeface="Times New Roman" panose="02020603050405020304" pitchFamily="18" charset="0"/>
              </a:rPr>
              <a:t>, </a:t>
            </a:r>
            <a:r>
              <a:rPr lang="fr-BE" sz="1600" kern="100" dirty="0" err="1">
                <a:latin typeface="Arial" panose="020B0604020202020204" pitchFamily="34" charset="0"/>
                <a:cs typeface="Times New Roman" panose="02020603050405020304" pitchFamily="18" charset="0"/>
              </a:rPr>
              <a:t>goedkoop</a:t>
            </a:r>
            <a:r>
              <a:rPr lang="fr-BE" sz="1600" kern="100" dirty="0">
                <a:latin typeface="Arial" panose="020B0604020202020204" pitchFamily="34" charset="0"/>
                <a:cs typeface="Times New Roman" panose="02020603050405020304" pitchFamily="18" charset="0"/>
              </a:rPr>
              <a:t> en </a:t>
            </a:r>
            <a:r>
              <a:rPr lang="fr-BE" sz="1600" kern="100" dirty="0" err="1">
                <a:latin typeface="Arial" panose="020B0604020202020204" pitchFamily="34" charset="0"/>
                <a:cs typeface="Times New Roman" panose="02020603050405020304" pitchFamily="18" charset="0"/>
              </a:rPr>
              <a:t>duurzaam</a:t>
            </a:r>
            <a:r>
              <a:rPr lang="fr-BE" sz="1600" kern="100" dirty="0">
                <a:latin typeface="Arial" panose="020B0604020202020204" pitchFamily="34" charset="0"/>
                <a:cs typeface="Times New Roman" panose="02020603050405020304" pitchFamily="18" charset="0"/>
              </a:rPr>
              <a:t> </a:t>
            </a:r>
            <a:r>
              <a:rPr lang="fr-BE" sz="1600" kern="100" dirty="0" err="1">
                <a:latin typeface="Arial" panose="020B0604020202020204" pitchFamily="34" charset="0"/>
                <a:cs typeface="Times New Roman" panose="02020603050405020304" pitchFamily="18" charset="0"/>
              </a:rPr>
              <a:t>is</a:t>
            </a:r>
            <a:r>
              <a:rPr lang="fr-BE" sz="1600" kern="100" dirty="0">
                <a:latin typeface="Arial" panose="020B0604020202020204" pitchFamily="34" charset="0"/>
                <a:cs typeface="Times New Roman" panose="02020603050405020304" pitchFamily="18" charset="0"/>
              </a:rPr>
              <a:t>. </a:t>
            </a:r>
            <a:r>
              <a:rPr lang="fr-BE" sz="1600" kern="100" dirty="0" err="1">
                <a:latin typeface="Arial" panose="020B0604020202020204" pitchFamily="34" charset="0"/>
                <a:cs typeface="Times New Roman" panose="02020603050405020304" pitchFamily="18" charset="0"/>
              </a:rPr>
              <a:t>Hieruit</a:t>
            </a:r>
            <a:r>
              <a:rPr lang="fr-BE" sz="1600" kern="100" dirty="0">
                <a:latin typeface="Arial" panose="020B0604020202020204" pitchFamily="34" charset="0"/>
                <a:cs typeface="Times New Roman" panose="02020603050405020304" pitchFamily="18" charset="0"/>
              </a:rPr>
              <a:t> </a:t>
            </a:r>
            <a:r>
              <a:rPr lang="fr-BE" sz="1600" kern="100" dirty="0" err="1">
                <a:latin typeface="Arial" panose="020B0604020202020204" pitchFamily="34" charset="0"/>
                <a:cs typeface="Times New Roman" panose="02020603050405020304" pitchFamily="18" charset="0"/>
              </a:rPr>
              <a:t>kun</a:t>
            </a:r>
            <a:r>
              <a:rPr lang="fr-BE" sz="1600" kern="100" dirty="0">
                <a:latin typeface="Arial" panose="020B0604020202020204" pitchFamily="34" charset="0"/>
                <a:cs typeface="Times New Roman" panose="02020603050405020304" pitchFamily="18" charset="0"/>
              </a:rPr>
              <a:t> je de </a:t>
            </a:r>
            <a:r>
              <a:rPr lang="fr-BE" sz="1600" kern="100" dirty="0" err="1">
                <a:latin typeface="Arial" panose="020B0604020202020204" pitchFamily="34" charset="0"/>
                <a:cs typeface="Times New Roman" panose="02020603050405020304" pitchFamily="18" charset="0"/>
              </a:rPr>
              <a:t>absurditeit</a:t>
            </a:r>
            <a:r>
              <a:rPr lang="fr-BE" sz="1600" kern="100" dirty="0">
                <a:latin typeface="Arial" panose="020B0604020202020204" pitchFamily="34" charset="0"/>
                <a:cs typeface="Times New Roman" panose="02020603050405020304" pitchFamily="18" charset="0"/>
              </a:rPr>
              <a:t> van </a:t>
            </a:r>
            <a:r>
              <a:rPr lang="fr-BE" sz="1600" kern="100" dirty="0" err="1">
                <a:latin typeface="Arial" panose="020B0604020202020204" pitchFamily="34" charset="0"/>
                <a:cs typeface="Times New Roman" panose="02020603050405020304" pitchFamily="18" charset="0"/>
              </a:rPr>
              <a:t>eenmalig</a:t>
            </a:r>
            <a:r>
              <a:rPr lang="fr-BE" sz="1600" kern="100" dirty="0">
                <a:latin typeface="Arial" panose="020B0604020202020204" pitchFamily="34" charset="0"/>
                <a:cs typeface="Times New Roman" panose="02020603050405020304" pitchFamily="18" charset="0"/>
              </a:rPr>
              <a:t> </a:t>
            </a:r>
            <a:r>
              <a:rPr lang="fr-BE" sz="1600" kern="100" dirty="0" err="1">
                <a:latin typeface="Arial" panose="020B0604020202020204" pitchFamily="34" charset="0"/>
                <a:cs typeface="Times New Roman" panose="02020603050405020304" pitchFamily="18" charset="0"/>
              </a:rPr>
              <a:t>gebruik</a:t>
            </a:r>
            <a:r>
              <a:rPr lang="fr-BE" sz="1600" kern="100" dirty="0">
                <a:latin typeface="Arial" panose="020B0604020202020204" pitchFamily="34" charset="0"/>
                <a:cs typeface="Times New Roman" panose="02020603050405020304" pitchFamily="18" charset="0"/>
              </a:rPr>
              <a:t> </a:t>
            </a:r>
            <a:r>
              <a:rPr lang="fr-BE" sz="1600" kern="100" dirty="0" err="1">
                <a:latin typeface="Arial" panose="020B0604020202020204" pitchFamily="34" charset="0"/>
                <a:cs typeface="Times New Roman" panose="02020603050405020304" pitchFamily="18" charset="0"/>
              </a:rPr>
              <a:t>begrijpen</a:t>
            </a:r>
            <a:r>
              <a:rPr lang="fr-BE" sz="1600" kern="100" dirty="0">
                <a:latin typeface="Arial" panose="020B0604020202020204" pitchFamily="34" charset="0"/>
                <a:cs typeface="Times New Roman" panose="02020603050405020304" pitchFamily="18" charset="0"/>
              </a:rPr>
              <a:t>. </a:t>
            </a:r>
            <a:endParaRPr lang="nl-BE" sz="1600" kern="100" dirty="0">
              <a:latin typeface="Arial" panose="020B0604020202020204" pitchFamily="34" charset="0"/>
              <a:cs typeface="Times New Roman" panose="02020603050405020304" pitchFamily="18" charset="0"/>
            </a:endParaRPr>
          </a:p>
        </p:txBody>
      </p:sp>
      <p:sp>
        <p:nvSpPr>
          <p:cNvPr id="4" name="Tijdelijke aanduiding voor inhoud 3">
            <a:extLst>
              <a:ext uri="{FF2B5EF4-FFF2-40B4-BE49-F238E27FC236}">
                <a16:creationId xmlns:a16="http://schemas.microsoft.com/office/drawing/2014/main" id="{49BC246D-755B-EF2C-45A2-CEC5D21E8BA9}"/>
              </a:ext>
            </a:extLst>
          </p:cNvPr>
          <p:cNvSpPr>
            <a:spLocks noGrp="1"/>
          </p:cNvSpPr>
          <p:nvPr>
            <p:ph sz="half" idx="2"/>
          </p:nvPr>
        </p:nvSpPr>
        <p:spPr/>
        <p:txBody>
          <a:bodyPr>
            <a:normAutofit/>
          </a:bodyPr>
          <a:lstStyle/>
          <a:p>
            <a:endParaRPr lang="nl-BE"/>
          </a:p>
        </p:txBody>
      </p:sp>
    </p:spTree>
    <p:extLst>
      <p:ext uri="{BB962C8B-B14F-4D97-AF65-F5344CB8AC3E}">
        <p14:creationId xmlns:p14="http://schemas.microsoft.com/office/powerpoint/2010/main" val="304057807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EAE681E-D5B0-ADB9-6F0D-3E4E8B718A96}"/>
              </a:ext>
            </a:extLst>
          </p:cNvPr>
          <p:cNvSpPr>
            <a:spLocks noGrp="1"/>
          </p:cNvSpPr>
          <p:nvPr>
            <p:ph type="title"/>
          </p:nvPr>
        </p:nvSpPr>
        <p:spPr/>
        <p:txBody>
          <a:bodyPr>
            <a:normAutofit fontScale="90000"/>
          </a:bodyPr>
          <a:lstStyle/>
          <a:p>
            <a:r>
              <a:rPr lang="it-IT" sz="2400" kern="100" dirty="0">
                <a:effectLst/>
                <a:latin typeface="Arial" panose="020B0604020202020204" pitchFamily="34" charset="0"/>
                <a:ea typeface="Calibri" panose="020F0502020204030204" pitchFamily="34" charset="0"/>
                <a:cs typeface="Times New Roman" panose="02020603050405020304" pitchFamily="18" charset="0"/>
              </a:rPr>
              <a:t>Non è tanto l’invenzione della plastica in sé che danneggia, pensiamo al suo importante utilizzo negli strumenti biomedici, ma l’</a:t>
            </a:r>
            <a:r>
              <a:rPr lang="it-IT" sz="2400" b="1" kern="100" dirty="0">
                <a:effectLst/>
                <a:latin typeface="Arial" panose="020B0604020202020204" pitchFamily="34" charset="0"/>
                <a:ea typeface="Calibri" panose="020F0502020204030204" pitchFamily="34" charset="0"/>
                <a:cs typeface="Times New Roman" panose="02020603050405020304" pitchFamily="18" charset="0"/>
              </a:rPr>
              <a:t>abuso</a:t>
            </a:r>
            <a:r>
              <a:rPr lang="it-IT" sz="2400" kern="100" dirty="0">
                <a:effectLst/>
                <a:latin typeface="Arial" panose="020B0604020202020204" pitchFamily="34" charset="0"/>
                <a:ea typeface="Calibri" panose="020F0502020204030204" pitchFamily="34" charset="0"/>
                <a:cs typeface="Times New Roman" panose="02020603050405020304" pitchFamily="18" charset="0"/>
              </a:rPr>
              <a:t> che se ne fa. </a:t>
            </a:r>
            <a:br>
              <a:rPr lang="nl-BE" sz="1800" kern="100" dirty="0">
                <a:effectLst/>
                <a:latin typeface="Calibri" panose="020F0502020204030204" pitchFamily="34" charset="0"/>
                <a:ea typeface="Calibri" panose="020F0502020204030204" pitchFamily="34" charset="0"/>
                <a:cs typeface="Times New Roman" panose="02020603050405020304" pitchFamily="18" charset="0"/>
              </a:rPr>
            </a:br>
            <a:endParaRPr lang="nl-BE" dirty="0"/>
          </a:p>
        </p:txBody>
      </p:sp>
      <p:sp>
        <p:nvSpPr>
          <p:cNvPr id="3" name="Tijdelijke aanduiding voor inhoud 2">
            <a:extLst>
              <a:ext uri="{FF2B5EF4-FFF2-40B4-BE49-F238E27FC236}">
                <a16:creationId xmlns:a16="http://schemas.microsoft.com/office/drawing/2014/main" id="{AFD50B80-10E2-7447-FCB2-2148374E7614}"/>
              </a:ext>
            </a:extLst>
          </p:cNvPr>
          <p:cNvSpPr>
            <a:spLocks noGrp="1"/>
          </p:cNvSpPr>
          <p:nvPr>
            <p:ph sz="half" idx="1"/>
          </p:nvPr>
        </p:nvSpPr>
        <p:spPr/>
        <p:txBody>
          <a:bodyPr>
            <a:normAutofit/>
          </a:bodyPr>
          <a:lstStyle/>
          <a:p>
            <a:r>
              <a:rPr lang="fr-BE" sz="1600" kern="100" dirty="0">
                <a:latin typeface="Arial" panose="020B0604020202020204" pitchFamily="34" charset="0"/>
                <a:cs typeface="Times New Roman" panose="02020603050405020304" pitchFamily="18" charset="0"/>
              </a:rPr>
              <a:t>De </a:t>
            </a:r>
            <a:r>
              <a:rPr lang="fr-BE" sz="1600" kern="100" dirty="0" err="1">
                <a:latin typeface="Arial" panose="020B0604020202020204" pitchFamily="34" charset="0"/>
                <a:cs typeface="Times New Roman" panose="02020603050405020304" pitchFamily="18" charset="0"/>
              </a:rPr>
              <a:t>uitvinding</a:t>
            </a:r>
            <a:r>
              <a:rPr lang="fr-BE" sz="1600" kern="100" dirty="0">
                <a:latin typeface="Arial" panose="020B0604020202020204" pitchFamily="34" charset="0"/>
                <a:cs typeface="Times New Roman" panose="02020603050405020304" pitchFamily="18" charset="0"/>
              </a:rPr>
              <a:t> van plastic </a:t>
            </a:r>
            <a:r>
              <a:rPr lang="fr-BE" sz="1600" kern="100" dirty="0" err="1">
                <a:latin typeface="Arial" panose="020B0604020202020204" pitchFamily="34" charset="0"/>
                <a:cs typeface="Times New Roman" panose="02020603050405020304" pitchFamily="18" charset="0"/>
              </a:rPr>
              <a:t>zelf</a:t>
            </a:r>
            <a:r>
              <a:rPr lang="fr-BE" sz="1600" kern="100" dirty="0">
                <a:latin typeface="Arial" panose="020B0604020202020204" pitchFamily="34" charset="0"/>
                <a:cs typeface="Times New Roman" panose="02020603050405020304" pitchFamily="18" charset="0"/>
              </a:rPr>
              <a:t> </a:t>
            </a:r>
            <a:r>
              <a:rPr lang="fr-BE" sz="1600" kern="100" dirty="0" err="1">
                <a:latin typeface="Arial" panose="020B0604020202020204" pitchFamily="34" charset="0"/>
                <a:cs typeface="Times New Roman" panose="02020603050405020304" pitchFamily="18" charset="0"/>
              </a:rPr>
              <a:t>beschadigt</a:t>
            </a:r>
            <a:r>
              <a:rPr lang="fr-BE" sz="1600" kern="100" dirty="0">
                <a:latin typeface="Arial" panose="020B0604020202020204" pitchFamily="34" charset="0"/>
                <a:cs typeface="Times New Roman" panose="02020603050405020304" pitchFamily="18" charset="0"/>
              </a:rPr>
              <a:t> niet. </a:t>
            </a:r>
            <a:r>
              <a:rPr lang="fr-BE" sz="1600" kern="100" dirty="0" err="1">
                <a:latin typeface="Arial" panose="020B0604020202020204" pitchFamily="34" charset="0"/>
                <a:cs typeface="Times New Roman" panose="02020603050405020304" pitchFamily="18" charset="0"/>
              </a:rPr>
              <a:t>Denk</a:t>
            </a:r>
            <a:r>
              <a:rPr lang="fr-BE" sz="1600" kern="100" dirty="0">
                <a:latin typeface="Arial" panose="020B0604020202020204" pitchFamily="34" charset="0"/>
                <a:cs typeface="Times New Roman" panose="02020603050405020304" pitchFamily="18" charset="0"/>
              </a:rPr>
              <a:t> </a:t>
            </a:r>
            <a:r>
              <a:rPr lang="fr-BE" sz="1600" kern="100" dirty="0" err="1">
                <a:latin typeface="Arial" panose="020B0604020202020204" pitchFamily="34" charset="0"/>
                <a:cs typeface="Times New Roman" panose="02020603050405020304" pitchFamily="18" charset="0"/>
              </a:rPr>
              <a:t>aan</a:t>
            </a:r>
            <a:r>
              <a:rPr lang="fr-BE" sz="1600" kern="100" dirty="0">
                <a:latin typeface="Arial" panose="020B0604020202020204" pitchFamily="34" charset="0"/>
                <a:cs typeface="Times New Roman" panose="02020603050405020304" pitchFamily="18" charset="0"/>
              </a:rPr>
              <a:t> het </a:t>
            </a:r>
            <a:r>
              <a:rPr lang="fr-BE" sz="1600" kern="100" dirty="0" err="1">
                <a:latin typeface="Arial" panose="020B0604020202020204" pitchFamily="34" charset="0"/>
                <a:cs typeface="Times New Roman" panose="02020603050405020304" pitchFamily="18" charset="0"/>
              </a:rPr>
              <a:t>belangrijke</a:t>
            </a:r>
            <a:r>
              <a:rPr lang="fr-BE" sz="1600" kern="100" dirty="0">
                <a:latin typeface="Arial" panose="020B0604020202020204" pitchFamily="34" charset="0"/>
                <a:cs typeface="Times New Roman" panose="02020603050405020304" pitchFamily="18" charset="0"/>
              </a:rPr>
              <a:t> </a:t>
            </a:r>
            <a:r>
              <a:rPr lang="fr-BE" sz="1600" kern="100" dirty="0" err="1">
                <a:latin typeface="Arial" panose="020B0604020202020204" pitchFamily="34" charset="0"/>
                <a:cs typeface="Times New Roman" panose="02020603050405020304" pitchFamily="18" charset="0"/>
              </a:rPr>
              <a:t>gebruik</a:t>
            </a:r>
            <a:r>
              <a:rPr lang="fr-BE" sz="1600" kern="100" dirty="0">
                <a:latin typeface="Arial" panose="020B0604020202020204" pitchFamily="34" charset="0"/>
                <a:cs typeface="Times New Roman" panose="02020603050405020304" pitchFamily="18" charset="0"/>
              </a:rPr>
              <a:t> </a:t>
            </a:r>
            <a:r>
              <a:rPr lang="fr-BE" sz="1600" kern="100" dirty="0" err="1">
                <a:latin typeface="Arial" panose="020B0604020202020204" pitchFamily="34" charset="0"/>
                <a:cs typeface="Times New Roman" panose="02020603050405020304" pitchFamily="18" charset="0"/>
              </a:rPr>
              <a:t>ervan</a:t>
            </a:r>
            <a:r>
              <a:rPr lang="fr-BE" sz="1600" kern="100" dirty="0">
                <a:latin typeface="Arial" panose="020B0604020202020204" pitchFamily="34" charset="0"/>
                <a:cs typeface="Times New Roman" panose="02020603050405020304" pitchFamily="18" charset="0"/>
              </a:rPr>
              <a:t> in de </a:t>
            </a:r>
            <a:r>
              <a:rPr lang="fr-BE" sz="1600" kern="100" dirty="0" err="1">
                <a:latin typeface="Arial" panose="020B0604020202020204" pitchFamily="34" charset="0"/>
                <a:cs typeface="Times New Roman" panose="02020603050405020304" pitchFamily="18" charset="0"/>
              </a:rPr>
              <a:t>biomedische</a:t>
            </a:r>
            <a:r>
              <a:rPr lang="fr-BE" sz="1600" kern="100" dirty="0">
                <a:latin typeface="Arial" panose="020B0604020202020204" pitchFamily="34" charset="0"/>
                <a:cs typeface="Times New Roman" panose="02020603050405020304" pitchFamily="18" charset="0"/>
              </a:rPr>
              <a:t> </a:t>
            </a:r>
            <a:r>
              <a:rPr lang="fr-BE" sz="1600" kern="100" dirty="0" err="1">
                <a:latin typeface="Arial" panose="020B0604020202020204" pitchFamily="34" charset="0"/>
                <a:cs typeface="Times New Roman" panose="02020603050405020304" pitchFamily="18" charset="0"/>
              </a:rPr>
              <a:t>instrumenten</a:t>
            </a:r>
            <a:r>
              <a:rPr lang="fr-BE" sz="1600" kern="100" dirty="0">
                <a:latin typeface="Arial" panose="020B0604020202020204" pitchFamily="34" charset="0"/>
                <a:cs typeface="Times New Roman" panose="02020603050405020304" pitchFamily="18" charset="0"/>
              </a:rPr>
              <a:t>. Het </a:t>
            </a:r>
            <a:r>
              <a:rPr lang="fr-BE" sz="1600" kern="100" dirty="0" err="1">
                <a:latin typeface="Arial" panose="020B0604020202020204" pitchFamily="34" charset="0"/>
                <a:cs typeface="Times New Roman" panose="02020603050405020304" pitchFamily="18" charset="0"/>
              </a:rPr>
              <a:t>probleem</a:t>
            </a:r>
            <a:r>
              <a:rPr lang="fr-BE" sz="1600" kern="100" dirty="0">
                <a:latin typeface="Arial" panose="020B0604020202020204" pitchFamily="34" charset="0"/>
                <a:cs typeface="Times New Roman" panose="02020603050405020304" pitchFamily="18" charset="0"/>
              </a:rPr>
              <a:t> </a:t>
            </a:r>
            <a:r>
              <a:rPr lang="fr-BE" sz="1600" kern="100" dirty="0" err="1">
                <a:latin typeface="Arial" panose="020B0604020202020204" pitchFamily="34" charset="0"/>
                <a:cs typeface="Times New Roman" panose="02020603050405020304" pitchFamily="18" charset="0"/>
              </a:rPr>
              <a:t>is</a:t>
            </a:r>
            <a:r>
              <a:rPr lang="fr-BE" sz="1600" kern="100" dirty="0">
                <a:latin typeface="Arial" panose="020B0604020202020204" pitchFamily="34" charset="0"/>
                <a:cs typeface="Times New Roman" panose="02020603050405020304" pitchFamily="18" charset="0"/>
              </a:rPr>
              <a:t> het </a:t>
            </a:r>
            <a:r>
              <a:rPr lang="fr-BE" sz="1600" kern="100" dirty="0" err="1">
                <a:latin typeface="Arial" panose="020B0604020202020204" pitchFamily="34" charset="0"/>
                <a:cs typeface="Times New Roman" panose="02020603050405020304" pitchFamily="18" charset="0"/>
              </a:rPr>
              <a:t>overmatige</a:t>
            </a:r>
            <a:r>
              <a:rPr lang="fr-BE" sz="1600" kern="100" dirty="0">
                <a:latin typeface="Arial" panose="020B0604020202020204" pitchFamily="34" charset="0"/>
                <a:cs typeface="Times New Roman" panose="02020603050405020304" pitchFamily="18" charset="0"/>
              </a:rPr>
              <a:t> </a:t>
            </a:r>
            <a:r>
              <a:rPr lang="fr-BE" sz="1600" kern="100" dirty="0" err="1">
                <a:latin typeface="Arial" panose="020B0604020202020204" pitchFamily="34" charset="0"/>
                <a:cs typeface="Times New Roman" panose="02020603050405020304" pitchFamily="18" charset="0"/>
              </a:rPr>
              <a:t>gebruik</a:t>
            </a:r>
            <a:r>
              <a:rPr lang="fr-BE" sz="1600" kern="100" dirty="0">
                <a:latin typeface="Arial" panose="020B0604020202020204" pitchFamily="34" charset="0"/>
                <a:cs typeface="Times New Roman" panose="02020603050405020304" pitchFamily="18" charset="0"/>
              </a:rPr>
              <a:t> van plastic. </a:t>
            </a:r>
          </a:p>
          <a:p>
            <a:r>
              <a:rPr lang="fr-BE" sz="1600" kern="100" dirty="0">
                <a:latin typeface="Arial" panose="020B0604020202020204" pitchFamily="34" charset="0"/>
                <a:cs typeface="Times New Roman" panose="02020603050405020304" pitchFamily="18" charset="0"/>
              </a:rPr>
              <a:t>Het </a:t>
            </a:r>
            <a:r>
              <a:rPr lang="fr-BE" sz="1600" kern="100" dirty="0" err="1">
                <a:latin typeface="Arial" panose="020B0604020202020204" pitchFamily="34" charset="0"/>
                <a:cs typeface="Times New Roman" panose="02020603050405020304" pitchFamily="18" charset="0"/>
              </a:rPr>
              <a:t>is</a:t>
            </a:r>
            <a:r>
              <a:rPr lang="fr-BE" sz="1600" kern="100" dirty="0">
                <a:latin typeface="Arial" panose="020B0604020202020204" pitchFamily="34" charset="0"/>
                <a:cs typeface="Times New Roman" panose="02020603050405020304" pitchFamily="18" charset="0"/>
              </a:rPr>
              <a:t> niet </a:t>
            </a:r>
            <a:r>
              <a:rPr lang="fr-BE" sz="1600" kern="100" dirty="0" err="1">
                <a:latin typeface="Arial" panose="020B0604020202020204" pitchFamily="34" charset="0"/>
                <a:cs typeface="Times New Roman" panose="02020603050405020304" pitchFamily="18" charset="0"/>
              </a:rPr>
              <a:t>zozeer</a:t>
            </a:r>
            <a:r>
              <a:rPr lang="fr-BE" sz="1600" kern="100" dirty="0">
                <a:latin typeface="Arial" panose="020B0604020202020204" pitchFamily="34" charset="0"/>
                <a:cs typeface="Times New Roman" panose="02020603050405020304" pitchFamily="18" charset="0"/>
              </a:rPr>
              <a:t> de </a:t>
            </a:r>
            <a:r>
              <a:rPr lang="fr-BE" sz="1600" kern="100" dirty="0" err="1">
                <a:latin typeface="Arial" panose="020B0604020202020204" pitchFamily="34" charset="0"/>
                <a:cs typeface="Times New Roman" panose="02020603050405020304" pitchFamily="18" charset="0"/>
              </a:rPr>
              <a:t>inventie</a:t>
            </a:r>
            <a:r>
              <a:rPr lang="fr-BE" sz="1600" kern="100" dirty="0">
                <a:latin typeface="Arial" panose="020B0604020202020204" pitchFamily="34" charset="0"/>
                <a:cs typeface="Times New Roman" panose="02020603050405020304" pitchFamily="18" charset="0"/>
              </a:rPr>
              <a:t> van plastic op </a:t>
            </a:r>
            <a:r>
              <a:rPr lang="fr-BE" sz="1600" kern="100" dirty="0" err="1">
                <a:latin typeface="Arial" panose="020B0604020202020204" pitchFamily="34" charset="0"/>
                <a:cs typeface="Times New Roman" panose="02020603050405020304" pitchFamily="18" charset="0"/>
              </a:rPr>
              <a:t>zicht</a:t>
            </a:r>
            <a:r>
              <a:rPr lang="fr-BE" sz="1600" kern="100" dirty="0">
                <a:latin typeface="Arial" panose="020B0604020202020204" pitchFamily="34" charset="0"/>
                <a:cs typeface="Times New Roman" panose="02020603050405020304" pitchFamily="18" charset="0"/>
              </a:rPr>
              <a:t> die </a:t>
            </a:r>
            <a:r>
              <a:rPr lang="fr-BE" sz="1600" kern="100" dirty="0" err="1">
                <a:latin typeface="Arial" panose="020B0604020202020204" pitchFamily="34" charset="0"/>
                <a:cs typeface="Times New Roman" panose="02020603050405020304" pitchFamily="18" charset="0"/>
              </a:rPr>
              <a:t>schadelijk</a:t>
            </a:r>
            <a:r>
              <a:rPr lang="fr-BE" sz="1600" kern="100" dirty="0">
                <a:latin typeface="Arial" panose="020B0604020202020204" pitchFamily="34" charset="0"/>
                <a:cs typeface="Times New Roman" panose="02020603050405020304" pitchFamily="18" charset="0"/>
              </a:rPr>
              <a:t> </a:t>
            </a:r>
            <a:r>
              <a:rPr lang="fr-BE" sz="1600" kern="100" dirty="0" err="1">
                <a:latin typeface="Arial" panose="020B0604020202020204" pitchFamily="34" charset="0"/>
                <a:cs typeface="Times New Roman" panose="02020603050405020304" pitchFamily="18" charset="0"/>
              </a:rPr>
              <a:t>is</a:t>
            </a:r>
            <a:r>
              <a:rPr lang="fr-BE" sz="1600" kern="100" dirty="0">
                <a:latin typeface="Arial" panose="020B0604020202020204" pitchFamily="34" charset="0"/>
                <a:cs typeface="Times New Roman" panose="02020603050405020304" pitchFamily="18" charset="0"/>
              </a:rPr>
              <a:t>, </a:t>
            </a:r>
            <a:r>
              <a:rPr lang="fr-BE" sz="1600" kern="100" dirty="0" err="1">
                <a:latin typeface="Arial" panose="020B0604020202020204" pitchFamily="34" charset="0"/>
                <a:cs typeface="Times New Roman" panose="02020603050405020304" pitchFamily="18" charset="0"/>
              </a:rPr>
              <a:t>laten</a:t>
            </a:r>
            <a:r>
              <a:rPr lang="fr-BE" sz="1600" kern="100" dirty="0">
                <a:latin typeface="Arial" panose="020B0604020202020204" pitchFamily="34" charset="0"/>
                <a:cs typeface="Times New Roman" panose="02020603050405020304" pitchFamily="18" charset="0"/>
              </a:rPr>
              <a:t> </a:t>
            </a:r>
            <a:r>
              <a:rPr lang="fr-BE" sz="1600" kern="100" dirty="0" err="1">
                <a:latin typeface="Arial" panose="020B0604020202020204" pitchFamily="34" charset="0"/>
                <a:cs typeface="Times New Roman" panose="02020603050405020304" pitchFamily="18" charset="0"/>
              </a:rPr>
              <a:t>we</a:t>
            </a:r>
            <a:r>
              <a:rPr lang="fr-BE" sz="1600" kern="100" dirty="0">
                <a:latin typeface="Arial" panose="020B0604020202020204" pitchFamily="34" charset="0"/>
                <a:cs typeface="Times New Roman" panose="02020603050405020304" pitchFamily="18" charset="0"/>
              </a:rPr>
              <a:t> </a:t>
            </a:r>
            <a:r>
              <a:rPr lang="fr-BE" sz="1600" kern="100" dirty="0" err="1">
                <a:latin typeface="Arial" panose="020B0604020202020204" pitchFamily="34" charset="0"/>
                <a:cs typeface="Times New Roman" panose="02020603050405020304" pitchFamily="18" charset="0"/>
              </a:rPr>
              <a:t>denken</a:t>
            </a:r>
            <a:r>
              <a:rPr lang="fr-BE" sz="1600" kern="100" dirty="0">
                <a:latin typeface="Arial" panose="020B0604020202020204" pitchFamily="34" charset="0"/>
                <a:cs typeface="Times New Roman" panose="02020603050405020304" pitchFamily="18" charset="0"/>
              </a:rPr>
              <a:t> </a:t>
            </a:r>
            <a:r>
              <a:rPr lang="fr-BE" sz="1600" kern="100" dirty="0" err="1">
                <a:latin typeface="Arial" panose="020B0604020202020204" pitchFamily="34" charset="0"/>
                <a:cs typeface="Times New Roman" panose="02020603050405020304" pitchFamily="18" charset="0"/>
              </a:rPr>
              <a:t>aan</a:t>
            </a:r>
            <a:r>
              <a:rPr lang="fr-BE" sz="1600" kern="100" dirty="0">
                <a:latin typeface="Arial" panose="020B0604020202020204" pitchFamily="34" charset="0"/>
                <a:cs typeface="Times New Roman" panose="02020603050405020304" pitchFamily="18" charset="0"/>
              </a:rPr>
              <a:t> het </a:t>
            </a:r>
            <a:r>
              <a:rPr lang="fr-BE" sz="1600" kern="100" dirty="0" err="1">
                <a:latin typeface="Arial" panose="020B0604020202020204" pitchFamily="34" charset="0"/>
                <a:cs typeface="Times New Roman" panose="02020603050405020304" pitchFamily="18" charset="0"/>
              </a:rPr>
              <a:t>belangrijke</a:t>
            </a:r>
            <a:r>
              <a:rPr lang="fr-BE" sz="1600" kern="100" dirty="0">
                <a:latin typeface="Arial" panose="020B0604020202020204" pitchFamily="34" charset="0"/>
                <a:cs typeface="Times New Roman" panose="02020603050405020304" pitchFamily="18" charset="0"/>
              </a:rPr>
              <a:t> </a:t>
            </a:r>
            <a:r>
              <a:rPr lang="fr-BE" sz="1600" kern="100" dirty="0" err="1">
                <a:latin typeface="Arial" panose="020B0604020202020204" pitchFamily="34" charset="0"/>
                <a:cs typeface="Times New Roman" panose="02020603050405020304" pitchFamily="18" charset="0"/>
              </a:rPr>
              <a:t>gebruik</a:t>
            </a:r>
            <a:r>
              <a:rPr lang="fr-BE" sz="1600" kern="100" dirty="0">
                <a:latin typeface="Arial" panose="020B0604020202020204" pitchFamily="34" charset="0"/>
                <a:cs typeface="Times New Roman" panose="02020603050405020304" pitchFamily="18" charset="0"/>
              </a:rPr>
              <a:t> </a:t>
            </a:r>
            <a:r>
              <a:rPr lang="fr-BE" sz="1600" kern="100" dirty="0" err="1">
                <a:latin typeface="Arial" panose="020B0604020202020204" pitchFamily="34" charset="0"/>
                <a:cs typeface="Times New Roman" panose="02020603050405020304" pitchFamily="18" charset="0"/>
              </a:rPr>
              <a:t>ervan</a:t>
            </a:r>
            <a:r>
              <a:rPr lang="fr-BE" sz="1600" kern="100" dirty="0">
                <a:latin typeface="Arial" panose="020B0604020202020204" pitchFamily="34" charset="0"/>
                <a:cs typeface="Times New Roman" panose="02020603050405020304" pitchFamily="18" charset="0"/>
              </a:rPr>
              <a:t> </a:t>
            </a:r>
            <a:r>
              <a:rPr lang="fr-BE" sz="1600" kern="100" dirty="0" err="1">
                <a:latin typeface="Arial" panose="020B0604020202020204" pitchFamily="34" charset="0"/>
                <a:cs typeface="Times New Roman" panose="02020603050405020304" pitchFamily="18" charset="0"/>
              </a:rPr>
              <a:t>wat</a:t>
            </a:r>
            <a:r>
              <a:rPr lang="fr-BE" sz="1600" kern="100" dirty="0">
                <a:latin typeface="Arial" panose="020B0604020202020204" pitchFamily="34" charset="0"/>
                <a:cs typeface="Times New Roman" panose="02020603050405020304" pitchFamily="18" charset="0"/>
              </a:rPr>
              <a:t> </a:t>
            </a:r>
            <a:r>
              <a:rPr lang="fr-BE" sz="1600" kern="100" dirty="0" err="1">
                <a:latin typeface="Arial" panose="020B0604020202020204" pitchFamily="34" charset="0"/>
                <a:cs typeface="Times New Roman" panose="02020603050405020304" pitchFamily="18" charset="0"/>
              </a:rPr>
              <a:t>betreft</a:t>
            </a:r>
            <a:r>
              <a:rPr lang="fr-BE" sz="1600" kern="100" dirty="0">
                <a:latin typeface="Arial" panose="020B0604020202020204" pitchFamily="34" charset="0"/>
                <a:cs typeface="Times New Roman" panose="02020603050405020304" pitchFamily="18" charset="0"/>
              </a:rPr>
              <a:t> </a:t>
            </a:r>
            <a:r>
              <a:rPr lang="fr-BE" sz="1600" kern="100" dirty="0" err="1">
                <a:latin typeface="Arial" panose="020B0604020202020204" pitchFamily="34" charset="0"/>
                <a:cs typeface="Times New Roman" panose="02020603050405020304" pitchFamily="18" charset="0"/>
              </a:rPr>
              <a:t>biomedische</a:t>
            </a:r>
            <a:r>
              <a:rPr lang="fr-BE" sz="1600" kern="100" dirty="0">
                <a:latin typeface="Arial" panose="020B0604020202020204" pitchFamily="34" charset="0"/>
                <a:cs typeface="Times New Roman" panose="02020603050405020304" pitchFamily="18" charset="0"/>
              </a:rPr>
              <a:t> </a:t>
            </a:r>
            <a:r>
              <a:rPr lang="fr-BE" sz="1600" kern="100" dirty="0" err="1">
                <a:latin typeface="Arial" panose="020B0604020202020204" pitchFamily="34" charset="0"/>
                <a:cs typeface="Times New Roman" panose="02020603050405020304" pitchFamily="18" charset="0"/>
              </a:rPr>
              <a:t>instrumenten</a:t>
            </a:r>
            <a:r>
              <a:rPr lang="fr-BE" sz="1600" kern="100" dirty="0">
                <a:latin typeface="Arial" panose="020B0604020202020204" pitchFamily="34" charset="0"/>
                <a:cs typeface="Times New Roman" panose="02020603050405020304" pitchFamily="18" charset="0"/>
              </a:rPr>
              <a:t>, maar het </a:t>
            </a:r>
            <a:r>
              <a:rPr lang="fr-BE" sz="1600" kern="100" dirty="0" err="1">
                <a:latin typeface="Arial" panose="020B0604020202020204" pitchFamily="34" charset="0"/>
                <a:cs typeface="Times New Roman" panose="02020603050405020304" pitchFamily="18" charset="0"/>
              </a:rPr>
              <a:t>misbruik</a:t>
            </a:r>
            <a:r>
              <a:rPr lang="fr-BE" sz="1600" kern="100" dirty="0">
                <a:latin typeface="Arial" panose="020B0604020202020204" pitchFamily="34" charset="0"/>
                <a:cs typeface="Times New Roman" panose="02020603050405020304" pitchFamily="18" charset="0"/>
              </a:rPr>
              <a:t> </a:t>
            </a:r>
            <a:r>
              <a:rPr lang="fr-BE" sz="1600" kern="100" dirty="0" err="1">
                <a:latin typeface="Arial" panose="020B0604020202020204" pitchFamily="34" charset="0"/>
                <a:cs typeface="Times New Roman" panose="02020603050405020304" pitchFamily="18" charset="0"/>
              </a:rPr>
              <a:t>ervan</a:t>
            </a:r>
            <a:r>
              <a:rPr lang="fr-BE" sz="1600" kern="100" dirty="0">
                <a:latin typeface="Arial" panose="020B0604020202020204" pitchFamily="34" charset="0"/>
                <a:cs typeface="Times New Roman" panose="02020603050405020304" pitchFamily="18" charset="0"/>
              </a:rPr>
              <a:t>.</a:t>
            </a:r>
          </a:p>
          <a:p>
            <a:r>
              <a:rPr lang="fr-BE" sz="1600" kern="100" dirty="0">
                <a:latin typeface="Arial" panose="020B0604020202020204" pitchFamily="34" charset="0"/>
                <a:cs typeface="Times New Roman" panose="02020603050405020304" pitchFamily="18" charset="0"/>
              </a:rPr>
              <a:t>De </a:t>
            </a:r>
            <a:r>
              <a:rPr lang="fr-BE" sz="1600" kern="100" dirty="0" err="1">
                <a:latin typeface="Arial" panose="020B0604020202020204" pitchFamily="34" charset="0"/>
                <a:cs typeface="Times New Roman" panose="02020603050405020304" pitchFamily="18" charset="0"/>
              </a:rPr>
              <a:t>uitvinding</a:t>
            </a:r>
            <a:r>
              <a:rPr lang="fr-BE" sz="1600" kern="100" dirty="0">
                <a:latin typeface="Arial" panose="020B0604020202020204" pitchFamily="34" charset="0"/>
                <a:cs typeface="Times New Roman" panose="02020603050405020304" pitchFamily="18" charset="0"/>
              </a:rPr>
              <a:t> van plastic </a:t>
            </a:r>
            <a:r>
              <a:rPr lang="fr-BE" sz="1600" kern="100" dirty="0" err="1">
                <a:latin typeface="Arial" panose="020B0604020202020204" pitchFamily="34" charset="0"/>
                <a:cs typeface="Times New Roman" panose="02020603050405020304" pitchFamily="18" charset="0"/>
              </a:rPr>
              <a:t>zelf</a:t>
            </a:r>
            <a:r>
              <a:rPr lang="fr-BE" sz="1600" kern="100" dirty="0">
                <a:latin typeface="Arial" panose="020B0604020202020204" pitchFamily="34" charset="0"/>
                <a:cs typeface="Times New Roman" panose="02020603050405020304" pitchFamily="18" charset="0"/>
              </a:rPr>
              <a:t> </a:t>
            </a:r>
            <a:r>
              <a:rPr lang="fr-BE" sz="1600" kern="100" dirty="0" err="1">
                <a:latin typeface="Arial" panose="020B0604020202020204" pitchFamily="34" charset="0"/>
                <a:cs typeface="Times New Roman" panose="02020603050405020304" pitchFamily="18" charset="0"/>
              </a:rPr>
              <a:t>is</a:t>
            </a:r>
            <a:r>
              <a:rPr lang="fr-BE" sz="1600" kern="100" dirty="0">
                <a:latin typeface="Arial" panose="020B0604020202020204" pitchFamily="34" charset="0"/>
                <a:cs typeface="Times New Roman" panose="02020603050405020304" pitchFamily="18" charset="0"/>
              </a:rPr>
              <a:t> niet </a:t>
            </a:r>
            <a:r>
              <a:rPr lang="fr-BE" sz="1600" kern="100" dirty="0" err="1">
                <a:latin typeface="Arial" panose="020B0604020202020204" pitchFamily="34" charset="0"/>
                <a:cs typeface="Times New Roman" panose="02020603050405020304" pitchFamily="18" charset="0"/>
              </a:rPr>
              <a:t>wat</a:t>
            </a:r>
            <a:r>
              <a:rPr lang="fr-BE" sz="1600" kern="100" dirty="0">
                <a:latin typeface="Arial" panose="020B0604020202020204" pitchFamily="34" charset="0"/>
                <a:cs typeface="Times New Roman" panose="02020603050405020304" pitchFamily="18" charset="0"/>
              </a:rPr>
              <a:t> </a:t>
            </a:r>
            <a:r>
              <a:rPr lang="fr-BE" sz="1600" kern="100" dirty="0" err="1">
                <a:latin typeface="Arial" panose="020B0604020202020204" pitchFamily="34" charset="0"/>
                <a:cs typeface="Times New Roman" panose="02020603050405020304" pitchFamily="18" charset="0"/>
              </a:rPr>
              <a:t>meest</a:t>
            </a:r>
            <a:r>
              <a:rPr lang="fr-BE" sz="1600" kern="100" dirty="0">
                <a:latin typeface="Arial" panose="020B0604020202020204" pitchFamily="34" charset="0"/>
                <a:cs typeface="Times New Roman" panose="02020603050405020304" pitchFamily="18" charset="0"/>
              </a:rPr>
              <a:t> </a:t>
            </a:r>
            <a:r>
              <a:rPr lang="fr-BE" sz="1600" kern="100" dirty="0" err="1">
                <a:latin typeface="Arial" panose="020B0604020202020204" pitchFamily="34" charset="0"/>
                <a:cs typeface="Times New Roman" panose="02020603050405020304" pitchFamily="18" charset="0"/>
              </a:rPr>
              <a:t>schaadt</a:t>
            </a:r>
            <a:r>
              <a:rPr lang="fr-BE" sz="1600" kern="100" dirty="0">
                <a:latin typeface="Arial" panose="020B0604020202020204" pitchFamily="34" charset="0"/>
                <a:cs typeface="Times New Roman" panose="02020603050405020304" pitchFamily="18" charset="0"/>
              </a:rPr>
              <a:t> – </a:t>
            </a:r>
            <a:r>
              <a:rPr lang="fr-BE" sz="1600" kern="100" dirty="0" err="1">
                <a:latin typeface="Arial" panose="020B0604020202020204" pitchFamily="34" charset="0"/>
                <a:cs typeface="Times New Roman" panose="02020603050405020304" pitchFamily="18" charset="0"/>
              </a:rPr>
              <a:t>denken</a:t>
            </a:r>
            <a:r>
              <a:rPr lang="fr-BE" sz="1600" kern="100" dirty="0">
                <a:latin typeface="Arial" panose="020B0604020202020204" pitchFamily="34" charset="0"/>
                <a:cs typeface="Times New Roman" panose="02020603050405020304" pitchFamily="18" charset="0"/>
              </a:rPr>
              <a:t> </a:t>
            </a:r>
            <a:r>
              <a:rPr lang="fr-BE" sz="1600" kern="100" dirty="0" err="1">
                <a:latin typeface="Arial" panose="020B0604020202020204" pitchFamily="34" charset="0"/>
                <a:cs typeface="Times New Roman" panose="02020603050405020304" pitchFamily="18" charset="0"/>
              </a:rPr>
              <a:t>we</a:t>
            </a:r>
            <a:r>
              <a:rPr lang="fr-BE" sz="1600" kern="100" dirty="0">
                <a:latin typeface="Arial" panose="020B0604020202020204" pitchFamily="34" charset="0"/>
                <a:cs typeface="Times New Roman" panose="02020603050405020304" pitchFamily="18" charset="0"/>
              </a:rPr>
              <a:t> </a:t>
            </a:r>
            <a:r>
              <a:rPr lang="fr-BE" sz="1600" kern="100" dirty="0" err="1">
                <a:latin typeface="Arial" panose="020B0604020202020204" pitchFamily="34" charset="0"/>
                <a:cs typeface="Times New Roman" panose="02020603050405020304" pitchFamily="18" charset="0"/>
              </a:rPr>
              <a:t>aan</a:t>
            </a:r>
            <a:r>
              <a:rPr lang="fr-BE" sz="1600" kern="100" dirty="0">
                <a:latin typeface="Arial" panose="020B0604020202020204" pitchFamily="34" charset="0"/>
                <a:cs typeface="Times New Roman" panose="02020603050405020304" pitchFamily="18" charset="0"/>
              </a:rPr>
              <a:t> het </a:t>
            </a:r>
            <a:r>
              <a:rPr lang="fr-BE" sz="1600" kern="100" dirty="0" err="1">
                <a:latin typeface="Arial" panose="020B0604020202020204" pitchFamily="34" charset="0"/>
                <a:cs typeface="Times New Roman" panose="02020603050405020304" pitchFamily="18" charset="0"/>
              </a:rPr>
              <a:t>belangrijke</a:t>
            </a:r>
            <a:r>
              <a:rPr lang="fr-BE" sz="1600" kern="100" dirty="0">
                <a:latin typeface="Arial" panose="020B0604020202020204" pitchFamily="34" charset="0"/>
                <a:cs typeface="Times New Roman" panose="02020603050405020304" pitchFamily="18" charset="0"/>
              </a:rPr>
              <a:t> </a:t>
            </a:r>
            <a:r>
              <a:rPr lang="fr-BE" sz="1600" kern="100" dirty="0" err="1">
                <a:latin typeface="Arial" panose="020B0604020202020204" pitchFamily="34" charset="0"/>
                <a:cs typeface="Times New Roman" panose="02020603050405020304" pitchFamily="18" charset="0"/>
              </a:rPr>
              <a:t>gebruik</a:t>
            </a:r>
            <a:r>
              <a:rPr lang="fr-BE" sz="1600" kern="100" dirty="0">
                <a:latin typeface="Arial" panose="020B0604020202020204" pitchFamily="34" charset="0"/>
                <a:cs typeface="Times New Roman" panose="02020603050405020304" pitchFamily="18" charset="0"/>
              </a:rPr>
              <a:t> in de </a:t>
            </a:r>
            <a:r>
              <a:rPr lang="fr-BE" sz="1600" kern="100" dirty="0" err="1">
                <a:latin typeface="Arial" panose="020B0604020202020204" pitchFamily="34" charset="0"/>
                <a:cs typeface="Times New Roman" panose="02020603050405020304" pitchFamily="18" charset="0"/>
              </a:rPr>
              <a:t>biomedische</a:t>
            </a:r>
            <a:r>
              <a:rPr lang="fr-BE" sz="1600" kern="100" dirty="0">
                <a:latin typeface="Arial" panose="020B0604020202020204" pitchFamily="34" charset="0"/>
                <a:cs typeface="Times New Roman" panose="02020603050405020304" pitchFamily="18" charset="0"/>
              </a:rPr>
              <a:t> </a:t>
            </a:r>
            <a:r>
              <a:rPr lang="fr-BE" sz="1600" kern="100" dirty="0" err="1">
                <a:latin typeface="Arial" panose="020B0604020202020204" pitchFamily="34" charset="0"/>
                <a:cs typeface="Times New Roman" panose="02020603050405020304" pitchFamily="18" charset="0"/>
              </a:rPr>
              <a:t>instrumenten</a:t>
            </a:r>
            <a:r>
              <a:rPr lang="fr-BE" sz="1600" kern="100" dirty="0">
                <a:latin typeface="Arial" panose="020B0604020202020204" pitchFamily="34" charset="0"/>
                <a:cs typeface="Times New Roman" panose="02020603050405020304" pitchFamily="18" charset="0"/>
              </a:rPr>
              <a:t> – </a:t>
            </a:r>
            <a:r>
              <a:rPr lang="fr-BE" sz="1600" kern="100" dirty="0" err="1">
                <a:latin typeface="Arial" panose="020B0604020202020204" pitchFamily="34" charset="0"/>
                <a:cs typeface="Times New Roman" panose="02020603050405020304" pitchFamily="18" charset="0"/>
              </a:rPr>
              <a:t>dat</a:t>
            </a:r>
            <a:r>
              <a:rPr lang="fr-BE" sz="1600" kern="100" dirty="0">
                <a:latin typeface="Arial" panose="020B0604020202020204" pitchFamily="34" charset="0"/>
                <a:cs typeface="Times New Roman" panose="02020603050405020304" pitchFamily="18" charset="0"/>
              </a:rPr>
              <a:t> </a:t>
            </a:r>
            <a:r>
              <a:rPr lang="fr-BE" sz="1600" kern="100" dirty="0" err="1">
                <a:latin typeface="Arial" panose="020B0604020202020204" pitchFamily="34" charset="0"/>
                <a:cs typeface="Times New Roman" panose="02020603050405020304" pitchFamily="18" charset="0"/>
              </a:rPr>
              <a:t>betreft</a:t>
            </a:r>
            <a:r>
              <a:rPr lang="fr-BE" sz="1600" kern="100" dirty="0">
                <a:latin typeface="Arial" panose="020B0604020202020204" pitchFamily="34" charset="0"/>
                <a:cs typeface="Times New Roman" panose="02020603050405020304" pitchFamily="18" charset="0"/>
              </a:rPr>
              <a:t> </a:t>
            </a:r>
            <a:r>
              <a:rPr lang="fr-BE" sz="1600" kern="100" dirty="0" err="1">
                <a:latin typeface="Arial" panose="020B0604020202020204" pitchFamily="34" charset="0"/>
                <a:cs typeface="Times New Roman" panose="02020603050405020304" pitchFamily="18" charset="0"/>
              </a:rPr>
              <a:t>wel</a:t>
            </a:r>
            <a:r>
              <a:rPr lang="fr-BE" sz="1600" kern="100" dirty="0">
                <a:latin typeface="Arial" panose="020B0604020202020204" pitchFamily="34" charset="0"/>
                <a:cs typeface="Times New Roman" panose="02020603050405020304" pitchFamily="18" charset="0"/>
              </a:rPr>
              <a:t> het </a:t>
            </a:r>
            <a:r>
              <a:rPr lang="fr-BE" sz="1600" kern="100" dirty="0" err="1">
                <a:latin typeface="Arial" panose="020B0604020202020204" pitchFamily="34" charset="0"/>
                <a:cs typeface="Times New Roman" panose="02020603050405020304" pitchFamily="18" charset="0"/>
              </a:rPr>
              <a:t>overmatig</a:t>
            </a:r>
            <a:r>
              <a:rPr lang="fr-BE" sz="1600" kern="100" dirty="0">
                <a:latin typeface="Arial" panose="020B0604020202020204" pitchFamily="34" charset="0"/>
                <a:cs typeface="Times New Roman" panose="02020603050405020304" pitchFamily="18" charset="0"/>
              </a:rPr>
              <a:t> </a:t>
            </a:r>
            <a:r>
              <a:rPr lang="fr-BE" sz="1600" kern="100" dirty="0" err="1">
                <a:latin typeface="Arial" panose="020B0604020202020204" pitchFamily="34" charset="0"/>
                <a:cs typeface="Times New Roman" panose="02020603050405020304" pitchFamily="18" charset="0"/>
              </a:rPr>
              <a:t>gebruik</a:t>
            </a:r>
            <a:r>
              <a:rPr lang="fr-BE" sz="1600" kern="100" dirty="0">
                <a:latin typeface="Arial" panose="020B0604020202020204" pitchFamily="34" charset="0"/>
                <a:cs typeface="Times New Roman" panose="02020603050405020304" pitchFamily="18" charset="0"/>
              </a:rPr>
              <a:t> </a:t>
            </a:r>
            <a:r>
              <a:rPr lang="fr-BE" sz="1600" kern="100" dirty="0" err="1">
                <a:latin typeface="Arial" panose="020B0604020202020204" pitchFamily="34" charset="0"/>
                <a:cs typeface="Times New Roman" panose="02020603050405020304" pitchFamily="18" charset="0"/>
              </a:rPr>
              <a:t>dat</a:t>
            </a:r>
            <a:r>
              <a:rPr lang="fr-BE" sz="1600" kern="100" dirty="0">
                <a:latin typeface="Arial" panose="020B0604020202020204" pitchFamily="34" charset="0"/>
                <a:cs typeface="Times New Roman" panose="02020603050405020304" pitchFamily="18" charset="0"/>
              </a:rPr>
              <a:t> </a:t>
            </a:r>
            <a:r>
              <a:rPr lang="fr-BE" sz="1600" kern="100" dirty="0" err="1">
                <a:latin typeface="Arial" panose="020B0604020202020204" pitchFamily="34" charset="0"/>
                <a:cs typeface="Times New Roman" panose="02020603050405020304" pitchFamily="18" charset="0"/>
              </a:rPr>
              <a:t>we</a:t>
            </a:r>
            <a:r>
              <a:rPr lang="fr-BE" sz="1600" kern="100" dirty="0">
                <a:latin typeface="Arial" panose="020B0604020202020204" pitchFamily="34" charset="0"/>
                <a:cs typeface="Times New Roman" panose="02020603050405020304" pitchFamily="18" charset="0"/>
              </a:rPr>
              <a:t> </a:t>
            </a:r>
            <a:r>
              <a:rPr lang="fr-BE" sz="1600" kern="100" dirty="0" err="1">
                <a:latin typeface="Arial" panose="020B0604020202020204" pitchFamily="34" charset="0"/>
                <a:cs typeface="Times New Roman" panose="02020603050405020304" pitchFamily="18" charset="0"/>
              </a:rPr>
              <a:t>doen</a:t>
            </a:r>
            <a:r>
              <a:rPr lang="fr-BE" sz="1600" kern="100" dirty="0">
                <a:latin typeface="Arial" panose="020B0604020202020204" pitchFamily="34" charset="0"/>
                <a:cs typeface="Times New Roman" panose="02020603050405020304" pitchFamily="18" charset="0"/>
              </a:rPr>
              <a:t>. </a:t>
            </a:r>
            <a:endParaRPr lang="nl-BE" sz="1600" kern="100" dirty="0">
              <a:latin typeface="Arial" panose="020B0604020202020204" pitchFamily="34" charset="0"/>
              <a:cs typeface="Times New Roman" panose="02020603050405020304" pitchFamily="18" charset="0"/>
            </a:endParaRPr>
          </a:p>
        </p:txBody>
      </p:sp>
      <p:sp>
        <p:nvSpPr>
          <p:cNvPr id="4" name="Tijdelijke aanduiding voor inhoud 3">
            <a:extLst>
              <a:ext uri="{FF2B5EF4-FFF2-40B4-BE49-F238E27FC236}">
                <a16:creationId xmlns:a16="http://schemas.microsoft.com/office/drawing/2014/main" id="{20104E9E-9EB0-8DB4-2447-C7D5FD7DFA60}"/>
              </a:ext>
            </a:extLst>
          </p:cNvPr>
          <p:cNvSpPr>
            <a:spLocks noGrp="1"/>
          </p:cNvSpPr>
          <p:nvPr>
            <p:ph sz="half" idx="2"/>
          </p:nvPr>
        </p:nvSpPr>
        <p:spPr/>
        <p:txBody>
          <a:bodyPr>
            <a:normAutofit/>
          </a:bodyPr>
          <a:lstStyle/>
          <a:p>
            <a:endParaRPr lang="nl-BE"/>
          </a:p>
        </p:txBody>
      </p:sp>
    </p:spTree>
    <p:extLst>
      <p:ext uri="{BB962C8B-B14F-4D97-AF65-F5344CB8AC3E}">
        <p14:creationId xmlns:p14="http://schemas.microsoft.com/office/powerpoint/2010/main" val="205386917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6EA245C-DE87-29F2-306C-B032B6F7C1C7}"/>
              </a:ext>
            </a:extLst>
          </p:cNvPr>
          <p:cNvSpPr>
            <a:spLocks noGrp="1"/>
          </p:cNvSpPr>
          <p:nvPr>
            <p:ph type="title"/>
          </p:nvPr>
        </p:nvSpPr>
        <p:spPr/>
        <p:txBody>
          <a:bodyPr>
            <a:normAutofit fontScale="90000"/>
          </a:bodyPr>
          <a:lstStyle/>
          <a:p>
            <a:r>
              <a:rPr lang="it-IT" sz="2700" i="1" kern="0" dirty="0">
                <a:solidFill>
                  <a:srgbClr val="666666"/>
                </a:solidFill>
                <a:effectLst/>
                <a:latin typeface="Arial" panose="020B0604020202020204" pitchFamily="34" charset="0"/>
                <a:ea typeface="Times New Roman" panose="02020603050405020304" pitchFamily="18" charset="0"/>
                <a:cs typeface="Times New Roman" panose="02020603050405020304" pitchFamily="18" charset="0"/>
              </a:rPr>
              <a:t>Sono più piccole delle microplastiche già note e sono state misurate in tre marche statunitensi di acqua in bottiglia. La media era tra le 110mila e le 370mila particelle per litro. Quali effetti sulla salute?</a:t>
            </a:r>
            <a:br>
              <a:rPr lang="nl-BE" sz="1800" kern="100" dirty="0">
                <a:effectLst/>
                <a:latin typeface="Calibri" panose="020F0502020204030204" pitchFamily="34" charset="0"/>
                <a:ea typeface="Calibri" panose="020F0502020204030204" pitchFamily="34" charset="0"/>
                <a:cs typeface="Times New Roman" panose="02020603050405020304" pitchFamily="18" charset="0"/>
              </a:rPr>
            </a:br>
            <a:endParaRPr lang="nl-BE" dirty="0"/>
          </a:p>
        </p:txBody>
      </p:sp>
      <p:sp>
        <p:nvSpPr>
          <p:cNvPr id="3" name="Tijdelijke aanduiding voor inhoud 2">
            <a:extLst>
              <a:ext uri="{FF2B5EF4-FFF2-40B4-BE49-F238E27FC236}">
                <a16:creationId xmlns:a16="http://schemas.microsoft.com/office/drawing/2014/main" id="{AFA50AC7-7118-35A1-D605-8B85EA3F0ADF}"/>
              </a:ext>
            </a:extLst>
          </p:cNvPr>
          <p:cNvSpPr>
            <a:spLocks noGrp="1"/>
          </p:cNvSpPr>
          <p:nvPr>
            <p:ph sz="half" idx="1"/>
          </p:nvPr>
        </p:nvSpPr>
        <p:spPr/>
        <p:txBody>
          <a:bodyPr>
            <a:normAutofit fontScale="92500" lnSpcReduction="10000"/>
          </a:bodyPr>
          <a:lstStyle/>
          <a:p>
            <a:pPr>
              <a:lnSpc>
                <a:spcPct val="100000"/>
              </a:lnSpc>
            </a:pPr>
            <a:r>
              <a:rPr lang="nl-NL" sz="1800" kern="100" dirty="0">
                <a:latin typeface="Arial" panose="020B0604020202020204" pitchFamily="34" charset="0"/>
                <a:cs typeface="Times New Roman" panose="02020603050405020304" pitchFamily="18" charset="0"/>
              </a:rPr>
              <a:t>Ze zijn kleiner dan de al bekende microplastics en de kwantiteit ervan werd in enkele flessen van drie Amerikaanse watermerken gemeten. De gemiddelde was tussen 110 000 en 370 000 deeltjes per liter. Maar wat zijn de gevolgen voor onze gezondheid? </a:t>
            </a:r>
            <a:endParaRPr lang="nl-BE" sz="1800" kern="100" dirty="0">
              <a:latin typeface="Arial" panose="020B0604020202020204" pitchFamily="34" charset="0"/>
              <a:cs typeface="Times New Roman" panose="02020603050405020304" pitchFamily="18" charset="0"/>
            </a:endParaRPr>
          </a:p>
          <a:p>
            <a:pPr>
              <a:lnSpc>
                <a:spcPct val="100000"/>
              </a:lnSpc>
            </a:pPr>
            <a:r>
              <a:rPr lang="nl-BE" sz="1800" kern="100" dirty="0">
                <a:latin typeface="Arial" panose="020B0604020202020204" pitchFamily="34" charset="0"/>
                <a:cs typeface="Times New Roman" panose="02020603050405020304" pitchFamily="18" charset="0"/>
              </a:rPr>
              <a:t>Ze zijn kleiner dan de al bekende microplastics en werden gemeten in drie Amerikaanse merken van fleswater. Het gemiddelde stond tussen 110 duizend en 370 duizend deeltjes per liter. Wat zijn de gevolgen voor de gezondheid?</a:t>
            </a:r>
          </a:p>
          <a:p>
            <a:pPr>
              <a:lnSpc>
                <a:spcPct val="100000"/>
              </a:lnSpc>
            </a:pPr>
            <a:r>
              <a:rPr lang="nl-BE" sz="1800" kern="100" dirty="0">
                <a:latin typeface="Arial" panose="020B0604020202020204" pitchFamily="34" charset="0"/>
                <a:cs typeface="Times New Roman" panose="02020603050405020304" pitchFamily="18" charset="0"/>
              </a:rPr>
              <a:t>Ze zijn nog kleineer dan de microplastics die iedereen al kent. Er werden drie Amerikaanse merken van waterflessen gemeten en het gemiddelde staat tussen de 110 duizend en 370 duizend per liter. Wat zijn de consequenties voor de gezondheid?</a:t>
            </a:r>
          </a:p>
        </p:txBody>
      </p:sp>
      <p:sp>
        <p:nvSpPr>
          <p:cNvPr id="4" name="Tijdelijke aanduiding voor inhoud 3">
            <a:extLst>
              <a:ext uri="{FF2B5EF4-FFF2-40B4-BE49-F238E27FC236}">
                <a16:creationId xmlns:a16="http://schemas.microsoft.com/office/drawing/2014/main" id="{8AFE100E-0114-0199-112C-6175A26F625F}"/>
              </a:ext>
            </a:extLst>
          </p:cNvPr>
          <p:cNvSpPr>
            <a:spLocks noGrp="1"/>
          </p:cNvSpPr>
          <p:nvPr>
            <p:ph sz="half" idx="2"/>
          </p:nvPr>
        </p:nvSpPr>
        <p:spPr/>
        <p:txBody>
          <a:bodyPr>
            <a:normAutofit fontScale="92500" lnSpcReduction="10000"/>
          </a:bodyPr>
          <a:lstStyle/>
          <a:p>
            <a:endParaRPr lang="nl-BE"/>
          </a:p>
        </p:txBody>
      </p:sp>
    </p:spTree>
    <p:extLst>
      <p:ext uri="{BB962C8B-B14F-4D97-AF65-F5344CB8AC3E}">
        <p14:creationId xmlns:p14="http://schemas.microsoft.com/office/powerpoint/2010/main" val="149666304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F43F14F-7099-50B3-59B7-3F099176D842}"/>
              </a:ext>
            </a:extLst>
          </p:cNvPr>
          <p:cNvSpPr>
            <a:spLocks noGrp="1"/>
          </p:cNvSpPr>
          <p:nvPr>
            <p:ph type="title"/>
          </p:nvPr>
        </p:nvSpPr>
        <p:spPr/>
        <p:txBody>
          <a:bodyPr>
            <a:normAutofit fontScale="90000"/>
          </a:bodyPr>
          <a:lstStyle/>
          <a:p>
            <a:r>
              <a:rPr lang="it-IT" sz="2200" kern="100" dirty="0">
                <a:solidFill>
                  <a:srgbClr val="333333"/>
                </a:solidFill>
                <a:effectLst/>
                <a:latin typeface="Arial" panose="020B0604020202020204" pitchFamily="34" charset="0"/>
                <a:ea typeface="Calibri" panose="020F0502020204030204" pitchFamily="34" charset="0"/>
                <a:cs typeface="Times New Roman" panose="02020603050405020304" pitchFamily="18" charset="0"/>
              </a:rPr>
              <a:t>Uno studio di pochi anni fa aveva rilevato che </a:t>
            </a:r>
            <a:r>
              <a:rPr lang="it-IT" sz="2200" b="1" kern="100" dirty="0">
                <a:solidFill>
                  <a:srgbClr val="333333"/>
                </a:solidFill>
                <a:effectLst/>
                <a:latin typeface="Arial" panose="020B0604020202020204" pitchFamily="34" charset="0"/>
                <a:ea typeface="Calibri" panose="020F0502020204030204" pitchFamily="34" charset="0"/>
                <a:cs typeface="Times New Roman" panose="02020603050405020304" pitchFamily="18" charset="0"/>
              </a:rPr>
              <a:t>ognuno di noi potrebbe consumare ogni settimana l’equivalente in peso di una carta di credito</a:t>
            </a:r>
            <a:r>
              <a:rPr lang="it-IT" sz="2200" kern="100" dirty="0">
                <a:solidFill>
                  <a:srgbClr val="333333"/>
                </a:solidFill>
                <a:effectLst/>
                <a:latin typeface="Arial" panose="020B0604020202020204" pitchFamily="34" charset="0"/>
                <a:ea typeface="Calibri" panose="020F0502020204030204" pitchFamily="34" charset="0"/>
                <a:cs typeface="Times New Roman" panose="02020603050405020304" pitchFamily="18" charset="0"/>
              </a:rPr>
              <a:t> di piccole particelle di plastica. Queste microparticelle sono note come </a:t>
            </a:r>
            <a:r>
              <a:rPr lang="it-IT" sz="2200" b="1" kern="100" dirty="0">
                <a:solidFill>
                  <a:srgbClr val="333333"/>
                </a:solidFill>
                <a:effectLst/>
                <a:latin typeface="Arial" panose="020B0604020202020204" pitchFamily="34" charset="0"/>
                <a:ea typeface="Calibri" panose="020F0502020204030204" pitchFamily="34" charset="0"/>
                <a:cs typeface="Times New Roman" panose="02020603050405020304" pitchFamily="18" charset="0"/>
              </a:rPr>
              <a:t>microplastiche</a:t>
            </a:r>
            <a:r>
              <a:rPr lang="it-IT" sz="2200" kern="100" dirty="0">
                <a:solidFill>
                  <a:srgbClr val="333333"/>
                </a:solidFill>
                <a:effectLst/>
                <a:latin typeface="Arial" panose="020B0604020202020204" pitchFamily="34" charset="0"/>
                <a:ea typeface="Calibri" panose="020F0502020204030204" pitchFamily="34" charset="0"/>
                <a:cs typeface="Times New Roman" panose="02020603050405020304" pitchFamily="18" charset="0"/>
              </a:rPr>
              <a:t> e si formano quando la plastica si rompe in pezzi progressivamente più piccoli. </a:t>
            </a:r>
            <a:br>
              <a:rPr lang="nl-BE" sz="1800" kern="100" dirty="0">
                <a:effectLst/>
                <a:latin typeface="Calibri" panose="020F0502020204030204" pitchFamily="34" charset="0"/>
                <a:ea typeface="Calibri" panose="020F0502020204030204" pitchFamily="34" charset="0"/>
                <a:cs typeface="Times New Roman" panose="02020603050405020304" pitchFamily="18" charset="0"/>
              </a:rPr>
            </a:br>
            <a:endParaRPr lang="nl-BE" dirty="0"/>
          </a:p>
        </p:txBody>
      </p:sp>
      <p:sp>
        <p:nvSpPr>
          <p:cNvPr id="3" name="Tijdelijke aanduiding voor inhoud 2">
            <a:extLst>
              <a:ext uri="{FF2B5EF4-FFF2-40B4-BE49-F238E27FC236}">
                <a16:creationId xmlns:a16="http://schemas.microsoft.com/office/drawing/2014/main" id="{0097D38F-59E3-93FC-D058-A175E572C2BA}"/>
              </a:ext>
            </a:extLst>
          </p:cNvPr>
          <p:cNvSpPr>
            <a:spLocks noGrp="1"/>
          </p:cNvSpPr>
          <p:nvPr>
            <p:ph sz="half" idx="1"/>
          </p:nvPr>
        </p:nvSpPr>
        <p:spPr/>
        <p:txBody>
          <a:bodyPr>
            <a:normAutofit fontScale="92500" lnSpcReduction="10000"/>
          </a:bodyPr>
          <a:lstStyle/>
          <a:p>
            <a:r>
              <a:rPr lang="fr-BE" sz="1700" kern="100" dirty="0" err="1">
                <a:latin typeface="Arial" panose="020B0604020202020204" pitchFamily="34" charset="0"/>
                <a:cs typeface="Times New Roman" panose="02020603050405020304" pitchFamily="18" charset="0"/>
              </a:rPr>
              <a:t>Uit</a:t>
            </a:r>
            <a:r>
              <a:rPr lang="fr-BE" sz="1700" kern="100" dirty="0">
                <a:latin typeface="Arial" panose="020B0604020202020204" pitchFamily="34" charset="0"/>
                <a:cs typeface="Times New Roman" panose="02020603050405020304" pitchFamily="18" charset="0"/>
              </a:rPr>
              <a:t> </a:t>
            </a:r>
            <a:r>
              <a:rPr lang="fr-BE" sz="1700" kern="100" dirty="0" err="1">
                <a:latin typeface="Arial" panose="020B0604020202020204" pitchFamily="34" charset="0"/>
                <a:cs typeface="Times New Roman" panose="02020603050405020304" pitchFamily="18" charset="0"/>
              </a:rPr>
              <a:t>een</a:t>
            </a:r>
            <a:r>
              <a:rPr lang="fr-BE" sz="1700" kern="100" dirty="0">
                <a:latin typeface="Arial" panose="020B0604020202020204" pitchFamily="34" charset="0"/>
                <a:cs typeface="Times New Roman" panose="02020603050405020304" pitchFamily="18" charset="0"/>
              </a:rPr>
              <a:t> </a:t>
            </a:r>
            <a:r>
              <a:rPr lang="fr-BE" sz="1700" kern="100" dirty="0" err="1">
                <a:latin typeface="Arial" panose="020B0604020202020204" pitchFamily="34" charset="0"/>
                <a:cs typeface="Times New Roman" panose="02020603050405020304" pitchFamily="18" charset="0"/>
              </a:rPr>
              <a:t>onderzoek</a:t>
            </a:r>
            <a:r>
              <a:rPr lang="fr-BE" sz="1700" kern="100" dirty="0">
                <a:latin typeface="Arial" panose="020B0604020202020204" pitchFamily="34" charset="0"/>
                <a:cs typeface="Times New Roman" panose="02020603050405020304" pitchFamily="18" charset="0"/>
              </a:rPr>
              <a:t> van </a:t>
            </a:r>
            <a:r>
              <a:rPr lang="fr-BE" sz="1700" kern="100" dirty="0" err="1">
                <a:latin typeface="Arial" panose="020B0604020202020204" pitchFamily="34" charset="0"/>
                <a:cs typeface="Times New Roman" panose="02020603050405020304" pitchFamily="18" charset="0"/>
              </a:rPr>
              <a:t>een</a:t>
            </a:r>
            <a:r>
              <a:rPr lang="fr-BE" sz="1700" kern="100" dirty="0">
                <a:latin typeface="Arial" panose="020B0604020202020204" pitchFamily="34" charset="0"/>
                <a:cs typeface="Times New Roman" panose="02020603050405020304" pitchFamily="18" charset="0"/>
              </a:rPr>
              <a:t> </a:t>
            </a:r>
            <a:r>
              <a:rPr lang="fr-BE" sz="1700" kern="100" dirty="0" err="1">
                <a:latin typeface="Arial" panose="020B0604020202020204" pitchFamily="34" charset="0"/>
                <a:cs typeface="Times New Roman" panose="02020603050405020304" pitchFamily="18" charset="0"/>
              </a:rPr>
              <a:t>paar</a:t>
            </a:r>
            <a:r>
              <a:rPr lang="fr-BE" sz="1700" kern="100" dirty="0">
                <a:latin typeface="Arial" panose="020B0604020202020204" pitchFamily="34" charset="0"/>
                <a:cs typeface="Times New Roman" panose="02020603050405020304" pitchFamily="18" charset="0"/>
              </a:rPr>
              <a:t> </a:t>
            </a:r>
            <a:r>
              <a:rPr lang="fr-BE" sz="1700" kern="100" dirty="0" err="1">
                <a:latin typeface="Arial" panose="020B0604020202020204" pitchFamily="34" charset="0"/>
                <a:cs typeface="Times New Roman" panose="02020603050405020304" pitchFamily="18" charset="0"/>
              </a:rPr>
              <a:t>jaren</a:t>
            </a:r>
            <a:r>
              <a:rPr lang="fr-BE" sz="1700" kern="100" dirty="0">
                <a:latin typeface="Arial" panose="020B0604020202020204" pitchFamily="34" charset="0"/>
                <a:cs typeface="Times New Roman" panose="02020603050405020304" pitchFamily="18" charset="0"/>
              </a:rPr>
              <a:t> </a:t>
            </a:r>
            <a:r>
              <a:rPr lang="fr-BE" sz="1700" kern="100" dirty="0" err="1">
                <a:latin typeface="Arial" panose="020B0604020202020204" pitchFamily="34" charset="0"/>
                <a:cs typeface="Times New Roman" panose="02020603050405020304" pitchFamily="18" charset="0"/>
              </a:rPr>
              <a:t>geleden</a:t>
            </a:r>
            <a:r>
              <a:rPr lang="fr-BE" sz="1700" kern="100" dirty="0">
                <a:latin typeface="Arial" panose="020B0604020202020204" pitchFamily="34" charset="0"/>
                <a:cs typeface="Times New Roman" panose="02020603050405020304" pitchFamily="18" charset="0"/>
              </a:rPr>
              <a:t> </a:t>
            </a:r>
            <a:r>
              <a:rPr lang="fr-BE" sz="1700" kern="100" dirty="0" err="1">
                <a:latin typeface="Arial" panose="020B0604020202020204" pitchFamily="34" charset="0"/>
                <a:cs typeface="Times New Roman" panose="02020603050405020304" pitchFamily="18" charset="0"/>
              </a:rPr>
              <a:t>bleek</a:t>
            </a:r>
            <a:r>
              <a:rPr lang="fr-BE" sz="1700" kern="100" dirty="0">
                <a:latin typeface="Arial" panose="020B0604020202020204" pitchFamily="34" charset="0"/>
                <a:cs typeface="Times New Roman" panose="02020603050405020304" pitchFamily="18" charset="0"/>
              </a:rPr>
              <a:t> </a:t>
            </a:r>
            <a:r>
              <a:rPr lang="fr-BE" sz="1700" kern="100" dirty="0" err="1">
                <a:latin typeface="Arial" panose="020B0604020202020204" pitchFamily="34" charset="0"/>
                <a:cs typeface="Times New Roman" panose="02020603050405020304" pitchFamily="18" charset="0"/>
              </a:rPr>
              <a:t>dat</a:t>
            </a:r>
            <a:r>
              <a:rPr lang="fr-BE" sz="1700" kern="100" dirty="0">
                <a:latin typeface="Arial" panose="020B0604020202020204" pitchFamily="34" charset="0"/>
                <a:cs typeface="Times New Roman" panose="02020603050405020304" pitchFamily="18" charset="0"/>
              </a:rPr>
              <a:t> </a:t>
            </a:r>
            <a:r>
              <a:rPr lang="fr-BE" sz="1700" kern="100" dirty="0" err="1">
                <a:latin typeface="Arial" panose="020B0604020202020204" pitchFamily="34" charset="0"/>
                <a:cs typeface="Times New Roman" panose="02020603050405020304" pitchFamily="18" charset="0"/>
              </a:rPr>
              <a:t>elke</a:t>
            </a:r>
            <a:r>
              <a:rPr lang="fr-BE" sz="1700" kern="100" dirty="0">
                <a:latin typeface="Arial" panose="020B0604020202020204" pitchFamily="34" charset="0"/>
                <a:cs typeface="Times New Roman" panose="02020603050405020304" pitchFamily="18" charset="0"/>
              </a:rPr>
              <a:t> </a:t>
            </a:r>
            <a:r>
              <a:rPr lang="fr-BE" sz="1700" kern="100" dirty="0" err="1">
                <a:latin typeface="Arial" panose="020B0604020202020204" pitchFamily="34" charset="0"/>
                <a:cs typeface="Times New Roman" panose="02020603050405020304" pitchFamily="18" charset="0"/>
              </a:rPr>
              <a:t>wek</a:t>
            </a:r>
            <a:r>
              <a:rPr lang="fr-BE" sz="1700" kern="100" dirty="0">
                <a:latin typeface="Arial" panose="020B0604020202020204" pitchFamily="34" charset="0"/>
                <a:cs typeface="Times New Roman" panose="02020603050405020304" pitchFamily="18" charset="0"/>
              </a:rPr>
              <a:t> </a:t>
            </a:r>
            <a:r>
              <a:rPr lang="fr-BE" sz="1700" kern="100" dirty="0" err="1">
                <a:latin typeface="Arial" panose="020B0604020202020204" pitchFamily="34" charset="0"/>
                <a:cs typeface="Times New Roman" panose="02020603050405020304" pitchFamily="18" charset="0"/>
              </a:rPr>
              <a:t>ieder</a:t>
            </a:r>
            <a:r>
              <a:rPr lang="fr-BE" sz="1700" kern="100" dirty="0">
                <a:latin typeface="Arial" panose="020B0604020202020204" pitchFamily="34" charset="0"/>
                <a:cs typeface="Times New Roman" panose="02020603050405020304" pitchFamily="18" charset="0"/>
              </a:rPr>
              <a:t> van </a:t>
            </a:r>
            <a:r>
              <a:rPr lang="fr-BE" sz="1700" kern="100" dirty="0" err="1">
                <a:latin typeface="Arial" panose="020B0604020202020204" pitchFamily="34" charset="0"/>
                <a:cs typeface="Times New Roman" panose="02020603050405020304" pitchFamily="18" charset="0"/>
              </a:rPr>
              <a:t>ons</a:t>
            </a:r>
            <a:r>
              <a:rPr lang="fr-BE" sz="1700" kern="100" dirty="0">
                <a:latin typeface="Arial" panose="020B0604020202020204" pitchFamily="34" charset="0"/>
                <a:cs typeface="Times New Roman" panose="02020603050405020304" pitchFamily="18" charset="0"/>
              </a:rPr>
              <a:t> het </a:t>
            </a:r>
            <a:r>
              <a:rPr lang="fr-BE" sz="1700" kern="100" dirty="0" err="1">
                <a:latin typeface="Arial" panose="020B0604020202020204" pitchFamily="34" charset="0"/>
                <a:cs typeface="Times New Roman" panose="02020603050405020304" pitchFamily="18" charset="0"/>
              </a:rPr>
              <a:t>equivalent</a:t>
            </a:r>
            <a:r>
              <a:rPr lang="fr-BE" sz="1700" kern="100" dirty="0">
                <a:latin typeface="Arial" panose="020B0604020202020204" pitchFamily="34" charset="0"/>
                <a:cs typeface="Times New Roman" panose="02020603050405020304" pitchFamily="18" charset="0"/>
              </a:rPr>
              <a:t> van </a:t>
            </a:r>
            <a:r>
              <a:rPr lang="fr-BE" sz="1700" kern="100" dirty="0" err="1">
                <a:latin typeface="Arial" panose="020B0604020202020204" pitchFamily="34" charset="0"/>
                <a:cs typeface="Times New Roman" panose="02020603050405020304" pitchFamily="18" charset="0"/>
              </a:rPr>
              <a:t>een</a:t>
            </a:r>
            <a:r>
              <a:rPr lang="fr-BE" sz="1700" kern="100" dirty="0">
                <a:latin typeface="Arial" panose="020B0604020202020204" pitchFamily="34" charset="0"/>
                <a:cs typeface="Times New Roman" panose="02020603050405020304" pitchFamily="18" charset="0"/>
              </a:rPr>
              <a:t> </a:t>
            </a:r>
            <a:r>
              <a:rPr lang="fr-BE" sz="1700" kern="100" dirty="0" err="1">
                <a:latin typeface="Arial" panose="020B0604020202020204" pitchFamily="34" charset="0"/>
                <a:cs typeface="Times New Roman" panose="02020603050405020304" pitchFamily="18" charset="0"/>
              </a:rPr>
              <a:t>creditcard</a:t>
            </a:r>
            <a:r>
              <a:rPr lang="fr-BE" sz="1700" kern="100" dirty="0">
                <a:latin typeface="Arial" panose="020B0604020202020204" pitchFamily="34" charset="0"/>
                <a:cs typeface="Times New Roman" panose="02020603050405020304" pitchFamily="18" charset="0"/>
              </a:rPr>
              <a:t> van </a:t>
            </a:r>
            <a:r>
              <a:rPr lang="fr-BE" sz="1700" kern="100" dirty="0" err="1">
                <a:latin typeface="Arial" panose="020B0604020202020204" pitchFamily="34" charset="0"/>
                <a:cs typeface="Times New Roman" panose="02020603050405020304" pitchFamily="18" charset="0"/>
              </a:rPr>
              <a:t>kleine</a:t>
            </a:r>
            <a:r>
              <a:rPr lang="fr-BE" sz="1700" kern="100" dirty="0">
                <a:latin typeface="Arial" panose="020B0604020202020204" pitchFamily="34" charset="0"/>
                <a:cs typeface="Times New Roman" panose="02020603050405020304" pitchFamily="18" charset="0"/>
              </a:rPr>
              <a:t> </a:t>
            </a:r>
            <a:r>
              <a:rPr lang="fr-BE" sz="1700" kern="100" dirty="0" err="1">
                <a:latin typeface="Arial" panose="020B0604020202020204" pitchFamily="34" charset="0"/>
                <a:cs typeface="Times New Roman" panose="02020603050405020304" pitchFamily="18" charset="0"/>
              </a:rPr>
              <a:t>deeltjes</a:t>
            </a:r>
            <a:r>
              <a:rPr lang="fr-BE" sz="1700" kern="100" dirty="0">
                <a:latin typeface="Arial" panose="020B0604020202020204" pitchFamily="34" charset="0"/>
                <a:cs typeface="Times New Roman" panose="02020603050405020304" pitchFamily="18" charset="0"/>
              </a:rPr>
              <a:t> plastic zou </a:t>
            </a:r>
            <a:r>
              <a:rPr lang="fr-BE" sz="1700" kern="100" dirty="0" err="1">
                <a:latin typeface="Arial" panose="020B0604020202020204" pitchFamily="34" charset="0"/>
                <a:cs typeface="Times New Roman" panose="02020603050405020304" pitchFamily="18" charset="0"/>
              </a:rPr>
              <a:t>kunnen</a:t>
            </a:r>
            <a:r>
              <a:rPr lang="fr-BE" sz="1700" kern="100" dirty="0">
                <a:latin typeface="Arial" panose="020B0604020202020204" pitchFamily="34" charset="0"/>
                <a:cs typeface="Times New Roman" panose="02020603050405020304" pitchFamily="18" charset="0"/>
              </a:rPr>
              <a:t> </a:t>
            </a:r>
            <a:r>
              <a:rPr lang="fr-BE" sz="1700" kern="100" dirty="0" err="1">
                <a:latin typeface="Arial" panose="020B0604020202020204" pitchFamily="34" charset="0"/>
                <a:cs typeface="Times New Roman" panose="02020603050405020304" pitchFamily="18" charset="0"/>
              </a:rPr>
              <a:t>opeten</a:t>
            </a:r>
            <a:r>
              <a:rPr lang="fr-BE" sz="1700" kern="100" dirty="0">
                <a:latin typeface="Arial" panose="020B0604020202020204" pitchFamily="34" charset="0"/>
                <a:cs typeface="Times New Roman" panose="02020603050405020304" pitchFamily="18" charset="0"/>
              </a:rPr>
              <a:t>. </a:t>
            </a:r>
            <a:r>
              <a:rPr lang="fr-BE" sz="1700" kern="100" dirty="0" err="1">
                <a:latin typeface="Arial" panose="020B0604020202020204" pitchFamily="34" charset="0"/>
                <a:cs typeface="Times New Roman" panose="02020603050405020304" pitchFamily="18" charset="0"/>
              </a:rPr>
              <a:t>Deze</a:t>
            </a:r>
            <a:r>
              <a:rPr lang="fr-BE" sz="1700" kern="100" dirty="0">
                <a:latin typeface="Arial" panose="020B0604020202020204" pitchFamily="34" charset="0"/>
                <a:cs typeface="Times New Roman" panose="02020603050405020304" pitchFamily="18" charset="0"/>
              </a:rPr>
              <a:t> </a:t>
            </a:r>
            <a:r>
              <a:rPr lang="fr-BE" sz="1700" kern="100" dirty="0" err="1">
                <a:latin typeface="Arial" panose="020B0604020202020204" pitchFamily="34" charset="0"/>
                <a:cs typeface="Times New Roman" panose="02020603050405020304" pitchFamily="18" charset="0"/>
              </a:rPr>
              <a:t>deeltjes</a:t>
            </a:r>
            <a:r>
              <a:rPr lang="fr-BE" sz="1700" kern="100" dirty="0">
                <a:latin typeface="Arial" panose="020B0604020202020204" pitchFamily="34" charset="0"/>
                <a:cs typeface="Times New Roman" panose="02020603050405020304" pitchFamily="18" charset="0"/>
              </a:rPr>
              <a:t> </a:t>
            </a:r>
            <a:r>
              <a:rPr lang="fr-BE" sz="1700" kern="100" dirty="0" err="1">
                <a:latin typeface="Arial" panose="020B0604020202020204" pitchFamily="34" charset="0"/>
                <a:cs typeface="Times New Roman" panose="02020603050405020304" pitchFamily="18" charset="0"/>
              </a:rPr>
              <a:t>zijn</a:t>
            </a:r>
            <a:r>
              <a:rPr lang="fr-BE" sz="1700" kern="100" dirty="0">
                <a:latin typeface="Arial" panose="020B0604020202020204" pitchFamily="34" charset="0"/>
                <a:cs typeface="Times New Roman" panose="02020603050405020304" pitchFamily="18" charset="0"/>
              </a:rPr>
              <a:t> </a:t>
            </a:r>
            <a:r>
              <a:rPr lang="fr-BE" sz="1700" kern="100" dirty="0" err="1">
                <a:latin typeface="Arial" panose="020B0604020202020204" pitchFamily="34" charset="0"/>
                <a:cs typeface="Times New Roman" panose="02020603050405020304" pitchFamily="18" charset="0"/>
              </a:rPr>
              <a:t>als</a:t>
            </a:r>
            <a:r>
              <a:rPr lang="fr-BE" sz="1700" kern="100" dirty="0">
                <a:latin typeface="Arial" panose="020B0604020202020204" pitchFamily="34" charset="0"/>
                <a:cs typeface="Times New Roman" panose="02020603050405020304" pitchFamily="18" charset="0"/>
              </a:rPr>
              <a:t> </a:t>
            </a:r>
            <a:r>
              <a:rPr lang="fr-BE" sz="1700" kern="100" dirty="0" err="1">
                <a:latin typeface="Arial" panose="020B0604020202020204" pitchFamily="34" charset="0"/>
                <a:cs typeface="Times New Roman" panose="02020603050405020304" pitchFamily="18" charset="0"/>
              </a:rPr>
              <a:t>microplastics</a:t>
            </a:r>
            <a:r>
              <a:rPr lang="fr-BE" sz="1700" kern="100" dirty="0">
                <a:latin typeface="Arial" panose="020B0604020202020204" pitchFamily="34" charset="0"/>
                <a:cs typeface="Times New Roman" panose="02020603050405020304" pitchFamily="18" charset="0"/>
              </a:rPr>
              <a:t> </a:t>
            </a:r>
            <a:r>
              <a:rPr lang="fr-BE" sz="1700" kern="100" dirty="0" err="1">
                <a:latin typeface="Arial" panose="020B0604020202020204" pitchFamily="34" charset="0"/>
                <a:cs typeface="Times New Roman" panose="02020603050405020304" pitchFamily="18" charset="0"/>
              </a:rPr>
              <a:t>bekend</a:t>
            </a:r>
            <a:r>
              <a:rPr lang="fr-BE" sz="1700" kern="100" dirty="0">
                <a:latin typeface="Arial" panose="020B0604020202020204" pitchFamily="34" charset="0"/>
                <a:cs typeface="Times New Roman" panose="02020603050405020304" pitchFamily="18" charset="0"/>
              </a:rPr>
              <a:t> en </a:t>
            </a:r>
            <a:r>
              <a:rPr lang="fr-BE" sz="1700" kern="100" dirty="0" err="1">
                <a:latin typeface="Arial" panose="020B0604020202020204" pitchFamily="34" charset="0"/>
                <a:cs typeface="Times New Roman" panose="02020603050405020304" pitchFamily="18" charset="0"/>
              </a:rPr>
              <a:t>worden</a:t>
            </a:r>
            <a:r>
              <a:rPr lang="fr-BE" sz="1700" kern="100" dirty="0">
                <a:latin typeface="Arial" panose="020B0604020202020204" pitchFamily="34" charset="0"/>
                <a:cs typeface="Times New Roman" panose="02020603050405020304" pitchFamily="18" charset="0"/>
              </a:rPr>
              <a:t> </a:t>
            </a:r>
            <a:r>
              <a:rPr lang="fr-BE" sz="1700" kern="100" dirty="0" err="1">
                <a:latin typeface="Arial" panose="020B0604020202020204" pitchFamily="34" charset="0"/>
                <a:cs typeface="Times New Roman" panose="02020603050405020304" pitchFamily="18" charset="0"/>
              </a:rPr>
              <a:t>gecreëerd</a:t>
            </a:r>
            <a:r>
              <a:rPr lang="fr-BE" sz="1700" kern="100" dirty="0">
                <a:latin typeface="Arial" panose="020B0604020202020204" pitchFamily="34" charset="0"/>
                <a:cs typeface="Times New Roman" panose="02020603050405020304" pitchFamily="18" charset="0"/>
              </a:rPr>
              <a:t> </a:t>
            </a:r>
            <a:r>
              <a:rPr lang="fr-BE" sz="1700" kern="100" dirty="0" err="1">
                <a:latin typeface="Arial" panose="020B0604020202020204" pitchFamily="34" charset="0"/>
                <a:cs typeface="Times New Roman" panose="02020603050405020304" pitchFamily="18" charset="0"/>
              </a:rPr>
              <a:t>wanneer</a:t>
            </a:r>
            <a:r>
              <a:rPr lang="fr-BE" sz="1700" kern="100" dirty="0">
                <a:latin typeface="Arial" panose="020B0604020202020204" pitchFamily="34" charset="0"/>
                <a:cs typeface="Times New Roman" panose="02020603050405020304" pitchFamily="18" charset="0"/>
              </a:rPr>
              <a:t> plastic </a:t>
            </a:r>
            <a:r>
              <a:rPr lang="fr-BE" sz="1700" kern="100" dirty="0" err="1">
                <a:latin typeface="Arial" panose="020B0604020202020204" pitchFamily="34" charset="0"/>
                <a:cs typeface="Times New Roman" panose="02020603050405020304" pitchFamily="18" charset="0"/>
              </a:rPr>
              <a:t>zich</a:t>
            </a:r>
            <a:r>
              <a:rPr lang="fr-BE" sz="1700" kern="100" dirty="0">
                <a:latin typeface="Arial" panose="020B0604020202020204" pitchFamily="34" charset="0"/>
                <a:cs typeface="Times New Roman" panose="02020603050405020304" pitchFamily="18" charset="0"/>
              </a:rPr>
              <a:t> </a:t>
            </a:r>
            <a:r>
              <a:rPr lang="fr-BE" sz="1700" kern="100" dirty="0" err="1">
                <a:latin typeface="Arial" panose="020B0604020202020204" pitchFamily="34" charset="0"/>
                <a:cs typeface="Times New Roman" panose="02020603050405020304" pitchFamily="18" charset="0"/>
              </a:rPr>
              <a:t>breekt</a:t>
            </a:r>
            <a:r>
              <a:rPr lang="fr-BE" sz="1700" kern="100" dirty="0">
                <a:latin typeface="Arial" panose="020B0604020202020204" pitchFamily="34" charset="0"/>
                <a:cs typeface="Times New Roman" panose="02020603050405020304" pitchFamily="18" charset="0"/>
              </a:rPr>
              <a:t> in </a:t>
            </a:r>
            <a:r>
              <a:rPr lang="fr-BE" sz="1700" kern="100" dirty="0" err="1">
                <a:latin typeface="Arial" panose="020B0604020202020204" pitchFamily="34" charset="0"/>
                <a:cs typeface="Times New Roman" panose="02020603050405020304" pitchFamily="18" charset="0"/>
              </a:rPr>
              <a:t>stukjes</a:t>
            </a:r>
            <a:r>
              <a:rPr lang="fr-BE" sz="1700" kern="100" dirty="0">
                <a:latin typeface="Arial" panose="020B0604020202020204" pitchFamily="34" charset="0"/>
                <a:cs typeface="Times New Roman" panose="02020603050405020304" pitchFamily="18" charset="0"/>
              </a:rPr>
              <a:t> die </a:t>
            </a:r>
            <a:r>
              <a:rPr lang="fr-BE" sz="1700" kern="100" dirty="0" err="1">
                <a:latin typeface="Arial" panose="020B0604020202020204" pitchFamily="34" charset="0"/>
                <a:cs typeface="Times New Roman" panose="02020603050405020304" pitchFamily="18" charset="0"/>
              </a:rPr>
              <a:t>steeds</a:t>
            </a:r>
            <a:r>
              <a:rPr lang="fr-BE" sz="1700" kern="100" dirty="0">
                <a:latin typeface="Arial" panose="020B0604020202020204" pitchFamily="34" charset="0"/>
                <a:cs typeface="Times New Roman" panose="02020603050405020304" pitchFamily="18" charset="0"/>
              </a:rPr>
              <a:t> </a:t>
            </a:r>
            <a:r>
              <a:rPr lang="fr-BE" sz="1700" kern="100" dirty="0" err="1">
                <a:latin typeface="Arial" panose="020B0604020202020204" pitchFamily="34" charset="0"/>
                <a:cs typeface="Times New Roman" panose="02020603050405020304" pitchFamily="18" charset="0"/>
              </a:rPr>
              <a:t>kleiner</a:t>
            </a:r>
            <a:r>
              <a:rPr lang="fr-BE" sz="1700" kern="100" dirty="0">
                <a:latin typeface="Arial" panose="020B0604020202020204" pitchFamily="34" charset="0"/>
                <a:cs typeface="Times New Roman" panose="02020603050405020304" pitchFamily="18" charset="0"/>
              </a:rPr>
              <a:t> </a:t>
            </a:r>
            <a:r>
              <a:rPr lang="fr-BE" sz="1700" kern="100" dirty="0" err="1">
                <a:latin typeface="Arial" panose="020B0604020202020204" pitchFamily="34" charset="0"/>
                <a:cs typeface="Times New Roman" panose="02020603050405020304" pitchFamily="18" charset="0"/>
              </a:rPr>
              <a:t>worden</a:t>
            </a:r>
            <a:r>
              <a:rPr lang="fr-BE" sz="1700" kern="100" dirty="0">
                <a:latin typeface="Arial" panose="020B0604020202020204" pitchFamily="34" charset="0"/>
                <a:cs typeface="Times New Roman" panose="02020603050405020304" pitchFamily="18" charset="0"/>
              </a:rPr>
              <a:t>.</a:t>
            </a:r>
          </a:p>
          <a:p>
            <a:r>
              <a:rPr lang="nl-BE" sz="1700" kern="100" dirty="0">
                <a:latin typeface="Arial" panose="020B0604020202020204" pitchFamily="34" charset="0"/>
                <a:cs typeface="Times New Roman" panose="02020603050405020304" pitchFamily="18" charset="0"/>
              </a:rPr>
              <a:t>Een onderzoek van een paar jaar geleden ontdekte dat ieder van ons elke week het gelijkwaardige gewicht van een kredietkaart in kleine deeltjes van plastic zou eten. Deze microdeeltjes zijn bekend als microplastics en worden gevormd als plastic afbreekt in geleidelijke kleinere stukjes.</a:t>
            </a:r>
          </a:p>
          <a:p>
            <a:r>
              <a:rPr lang="nl-BE" sz="1700" kern="100" dirty="0">
                <a:latin typeface="Arial" panose="020B0604020202020204" pitchFamily="34" charset="0"/>
                <a:cs typeface="Times New Roman" panose="02020603050405020304" pitchFamily="18" charset="0"/>
              </a:rPr>
              <a:t>Een onderzoek van een paar jaar geleden had vastgesteld dat iedereen zou elke week een aantal kleine plastic deeltjes kunnen slikken, die de tegenwaarde in gewicht is van een kredietkaart. Die microdeeltjes staan bekend als microplastics en ze vormen zich als plastic in steeds kleiner stukjes breekt. </a:t>
            </a:r>
          </a:p>
        </p:txBody>
      </p:sp>
      <p:sp>
        <p:nvSpPr>
          <p:cNvPr id="4" name="Tijdelijke aanduiding voor inhoud 3">
            <a:extLst>
              <a:ext uri="{FF2B5EF4-FFF2-40B4-BE49-F238E27FC236}">
                <a16:creationId xmlns:a16="http://schemas.microsoft.com/office/drawing/2014/main" id="{27A2B8D5-AE00-FDF1-DE54-8ECBFAF27EC5}"/>
              </a:ext>
            </a:extLst>
          </p:cNvPr>
          <p:cNvSpPr>
            <a:spLocks noGrp="1"/>
          </p:cNvSpPr>
          <p:nvPr>
            <p:ph sz="half" idx="2"/>
          </p:nvPr>
        </p:nvSpPr>
        <p:spPr/>
        <p:txBody>
          <a:bodyPr>
            <a:normAutofit fontScale="92500" lnSpcReduction="10000"/>
          </a:bodyPr>
          <a:lstStyle/>
          <a:p>
            <a:endParaRPr lang="nl-BE"/>
          </a:p>
        </p:txBody>
      </p:sp>
    </p:spTree>
    <p:extLst>
      <p:ext uri="{BB962C8B-B14F-4D97-AF65-F5344CB8AC3E}">
        <p14:creationId xmlns:p14="http://schemas.microsoft.com/office/powerpoint/2010/main" val="20873337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9A34947-6E61-4C50-06DF-C8EC165C2368}"/>
              </a:ext>
            </a:extLst>
          </p:cNvPr>
          <p:cNvSpPr>
            <a:spLocks noGrp="1"/>
          </p:cNvSpPr>
          <p:nvPr>
            <p:ph type="title"/>
          </p:nvPr>
        </p:nvSpPr>
        <p:spPr/>
        <p:txBody>
          <a:bodyPr>
            <a:noAutofit/>
          </a:bodyPr>
          <a:lstStyle/>
          <a:p>
            <a:r>
              <a:rPr lang="it-IT" sz="2400" kern="100" dirty="0">
                <a:solidFill>
                  <a:srgbClr val="333333"/>
                </a:solidFill>
                <a:effectLst/>
                <a:latin typeface="Arial" panose="020B0604020202020204" pitchFamily="34" charset="0"/>
                <a:ea typeface="Calibri" panose="020F0502020204030204" pitchFamily="34" charset="0"/>
                <a:cs typeface="Times New Roman" panose="02020603050405020304" pitchFamily="18" charset="0"/>
              </a:rPr>
              <a:t>Proprio per la loro dimensione minuscola possono </a:t>
            </a:r>
            <a:r>
              <a:rPr lang="it-IT" sz="2400" b="1" kern="100" dirty="0">
                <a:solidFill>
                  <a:srgbClr val="333333"/>
                </a:solidFill>
                <a:effectLst/>
                <a:latin typeface="Arial" panose="020B0604020202020204" pitchFamily="34" charset="0"/>
                <a:ea typeface="Calibri" panose="020F0502020204030204" pitchFamily="34" charset="0"/>
                <a:cs typeface="Times New Roman" panose="02020603050405020304" pitchFamily="18" charset="0"/>
              </a:rPr>
              <a:t>essere assorbite </a:t>
            </a:r>
            <a:r>
              <a:rPr lang="it-IT" sz="2400" kern="100" dirty="0">
                <a:solidFill>
                  <a:srgbClr val="333333"/>
                </a:solidFill>
                <a:effectLst/>
                <a:latin typeface="Arial" panose="020B0604020202020204" pitchFamily="34" charset="0"/>
                <a:ea typeface="Calibri" panose="020F0502020204030204" pitchFamily="34" charset="0"/>
                <a:cs typeface="Times New Roman" panose="02020603050405020304" pitchFamily="18" charset="0"/>
              </a:rPr>
              <a:t>dall’uomo, dagli animali e dall’ambiente, con potenziali effetti sulla salute e sull’ecosistema.</a:t>
            </a:r>
            <a:endParaRPr lang="nl-BE" sz="2400" dirty="0"/>
          </a:p>
        </p:txBody>
      </p:sp>
      <p:sp>
        <p:nvSpPr>
          <p:cNvPr id="3" name="Tijdelijke aanduiding voor inhoud 2">
            <a:extLst>
              <a:ext uri="{FF2B5EF4-FFF2-40B4-BE49-F238E27FC236}">
                <a16:creationId xmlns:a16="http://schemas.microsoft.com/office/drawing/2014/main" id="{FC209E78-A00F-320F-9ACD-7C0E9CA01764}"/>
              </a:ext>
            </a:extLst>
          </p:cNvPr>
          <p:cNvSpPr>
            <a:spLocks noGrp="1"/>
          </p:cNvSpPr>
          <p:nvPr>
            <p:ph sz="half" idx="1"/>
          </p:nvPr>
        </p:nvSpPr>
        <p:spPr/>
        <p:txBody>
          <a:bodyPr/>
          <a:lstStyle/>
          <a:p>
            <a:pPr>
              <a:lnSpc>
                <a:spcPct val="80000"/>
              </a:lnSpc>
            </a:pPr>
            <a:r>
              <a:rPr lang="nl-NL" sz="1600" kern="100" dirty="0">
                <a:latin typeface="Arial" panose="020B0604020202020204" pitchFamily="34" charset="0"/>
                <a:cs typeface="Times New Roman" panose="02020603050405020304" pitchFamily="18" charset="0"/>
              </a:rPr>
              <a:t>Vanwege zijn erg minuscule grootte kunnen ze door de mensen, de dieren en het milieu geabsorbeerd worden. Daarvan is het mogelijk dat er schadelijke effecten voor de gezondheid en het ecosysteem komen. </a:t>
            </a:r>
          </a:p>
          <a:p>
            <a:pPr>
              <a:lnSpc>
                <a:spcPct val="80000"/>
              </a:lnSpc>
            </a:pPr>
            <a:r>
              <a:rPr lang="nl-NL" sz="1600" kern="100" dirty="0">
                <a:latin typeface="Arial" panose="020B0604020202020204" pitchFamily="34" charset="0"/>
                <a:cs typeface="Times New Roman" panose="02020603050405020304" pitchFamily="18" charset="0"/>
              </a:rPr>
              <a:t>Precies omdat ze zo klein zijn, kunnen ze van mensen, dieren en het milieu opgenomen worden. Dit kan gevolgen op de gezondheid en het ecosysteem hebben. </a:t>
            </a:r>
          </a:p>
          <a:p>
            <a:pPr>
              <a:lnSpc>
                <a:spcPct val="80000"/>
              </a:lnSpc>
            </a:pPr>
            <a:r>
              <a:rPr lang="nl-NL" sz="1600" kern="100" dirty="0">
                <a:latin typeface="Arial" panose="020B0604020202020204" pitchFamily="34" charset="0"/>
                <a:cs typeface="Times New Roman" panose="02020603050405020304" pitchFamily="18" charset="0"/>
              </a:rPr>
              <a:t>Door hun kleine omvang kunnen ze door mensen, dieren en het milieu worden opgenomen, met mogelijke effecten op de gezondheid en het ecosysteem. </a:t>
            </a:r>
            <a:endParaRPr lang="nl-BE" sz="1600" kern="100" dirty="0">
              <a:latin typeface="Arial" panose="020B0604020202020204" pitchFamily="34" charset="0"/>
              <a:cs typeface="Times New Roman" panose="02020603050405020304" pitchFamily="18" charset="0"/>
            </a:endParaRPr>
          </a:p>
          <a:p>
            <a:endParaRPr lang="nl-BE" dirty="0"/>
          </a:p>
        </p:txBody>
      </p:sp>
      <p:sp>
        <p:nvSpPr>
          <p:cNvPr id="4" name="Tijdelijke aanduiding voor inhoud 3">
            <a:extLst>
              <a:ext uri="{FF2B5EF4-FFF2-40B4-BE49-F238E27FC236}">
                <a16:creationId xmlns:a16="http://schemas.microsoft.com/office/drawing/2014/main" id="{572E6382-BDB5-8A6C-4193-1866E805F709}"/>
              </a:ext>
            </a:extLst>
          </p:cNvPr>
          <p:cNvSpPr>
            <a:spLocks noGrp="1"/>
          </p:cNvSpPr>
          <p:nvPr>
            <p:ph sz="half" idx="2"/>
          </p:nvPr>
        </p:nvSpPr>
        <p:spPr/>
        <p:txBody>
          <a:bodyPr/>
          <a:lstStyle/>
          <a:p>
            <a:endParaRPr lang="nl-BE" dirty="0"/>
          </a:p>
        </p:txBody>
      </p:sp>
    </p:spTree>
    <p:extLst>
      <p:ext uri="{BB962C8B-B14F-4D97-AF65-F5344CB8AC3E}">
        <p14:creationId xmlns:p14="http://schemas.microsoft.com/office/powerpoint/2010/main" val="351733294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E30C53C-9DD2-8AA3-4224-3C6192623482}"/>
              </a:ext>
            </a:extLst>
          </p:cNvPr>
          <p:cNvSpPr>
            <a:spLocks noGrp="1"/>
          </p:cNvSpPr>
          <p:nvPr>
            <p:ph type="title"/>
          </p:nvPr>
        </p:nvSpPr>
        <p:spPr/>
        <p:txBody>
          <a:bodyPr>
            <a:noAutofit/>
          </a:bodyPr>
          <a:lstStyle/>
          <a:p>
            <a:pPr>
              <a:lnSpc>
                <a:spcPct val="107000"/>
              </a:lnSpc>
              <a:spcBef>
                <a:spcPts val="200"/>
              </a:spcBef>
            </a:pPr>
            <a:r>
              <a:rPr lang="it-IT" sz="2000" b="1" kern="100" dirty="0">
                <a:solidFill>
                  <a:srgbClr val="333333"/>
                </a:solidFill>
                <a:effectLst/>
                <a:latin typeface="Arial" panose="020B0604020202020204" pitchFamily="34" charset="0"/>
                <a:ea typeface="Times New Roman" panose="02020603050405020304" pitchFamily="18" charset="0"/>
                <a:cs typeface="Times New Roman" panose="02020603050405020304" pitchFamily="18" charset="0"/>
              </a:rPr>
              <a:t>Le </a:t>
            </a:r>
            <a:r>
              <a:rPr lang="it-IT" sz="2000" b="1" kern="100" dirty="0" err="1">
                <a:solidFill>
                  <a:srgbClr val="333333"/>
                </a:solidFill>
                <a:effectLst/>
                <a:latin typeface="Arial" panose="020B0604020202020204" pitchFamily="34" charset="0"/>
                <a:ea typeface="Times New Roman" panose="02020603050405020304" pitchFamily="18" charset="0"/>
                <a:cs typeface="Times New Roman" panose="02020603050405020304" pitchFamily="18" charset="0"/>
              </a:rPr>
              <a:t>nanoplastiche</a:t>
            </a:r>
            <a:br>
              <a:rPr lang="nl-BE" sz="2000" b="1" kern="100" dirty="0">
                <a:solidFill>
                  <a:srgbClr val="2F5496"/>
                </a:solidFill>
                <a:effectLst/>
                <a:latin typeface="Calibri Light" panose="020F0302020204030204" pitchFamily="34" charset="0"/>
                <a:ea typeface="Times New Roman" panose="02020603050405020304" pitchFamily="18" charset="0"/>
                <a:cs typeface="Times New Roman" panose="02020603050405020304" pitchFamily="18" charset="0"/>
              </a:rPr>
            </a:br>
            <a:r>
              <a:rPr lang="it-IT" sz="2000" dirty="0">
                <a:solidFill>
                  <a:srgbClr val="333333"/>
                </a:solidFill>
                <a:effectLst/>
                <a:latin typeface="Arial" panose="020B0604020202020204" pitchFamily="34" charset="0"/>
                <a:ea typeface="Calibri" panose="020F0502020204030204" pitchFamily="34" charset="0"/>
              </a:rPr>
              <a:t>Esiste però un mondo di </a:t>
            </a:r>
            <a:r>
              <a:rPr lang="it-IT" sz="2000" b="1" dirty="0">
                <a:solidFill>
                  <a:srgbClr val="333333"/>
                </a:solidFill>
                <a:effectLst/>
                <a:latin typeface="Arial" panose="020B0604020202020204" pitchFamily="34" charset="0"/>
                <a:ea typeface="Calibri" panose="020F0502020204030204" pitchFamily="34" charset="0"/>
              </a:rPr>
              <a:t>particelle ancora più piccole </a:t>
            </a:r>
            <a:r>
              <a:rPr lang="it-IT" sz="2000" dirty="0">
                <a:solidFill>
                  <a:srgbClr val="333333"/>
                </a:solidFill>
                <a:effectLst/>
                <a:latin typeface="Arial" panose="020B0604020202020204" pitchFamily="34" charset="0"/>
                <a:ea typeface="Calibri" panose="020F0502020204030204" pitchFamily="34" charset="0"/>
              </a:rPr>
              <a:t>e ancora poco conosciute a causa della mancanza di tecniche analitiche efficaci: è quello costituito dalle </a:t>
            </a:r>
            <a:r>
              <a:rPr lang="it-IT" sz="2000" b="1" dirty="0" err="1">
                <a:solidFill>
                  <a:srgbClr val="333333"/>
                </a:solidFill>
                <a:effectLst/>
                <a:latin typeface="Arial" panose="020B0604020202020204" pitchFamily="34" charset="0"/>
                <a:ea typeface="Calibri" panose="020F0502020204030204" pitchFamily="34" charset="0"/>
              </a:rPr>
              <a:t>nanoplastiche</a:t>
            </a:r>
            <a:r>
              <a:rPr lang="it-IT" sz="2000" dirty="0">
                <a:solidFill>
                  <a:srgbClr val="333333"/>
                </a:solidFill>
                <a:effectLst/>
                <a:latin typeface="Arial" panose="020B0604020202020204" pitchFamily="34" charset="0"/>
                <a:ea typeface="Calibri" panose="020F0502020204030204" pitchFamily="34" charset="0"/>
              </a:rPr>
              <a:t>, «figlie» delle microplastiche che si sono ulteriormente scomposte.</a:t>
            </a:r>
            <a:endParaRPr lang="nl-BE" sz="2000" dirty="0"/>
          </a:p>
        </p:txBody>
      </p:sp>
      <p:sp>
        <p:nvSpPr>
          <p:cNvPr id="3" name="Tijdelijke aanduiding voor inhoud 2">
            <a:extLst>
              <a:ext uri="{FF2B5EF4-FFF2-40B4-BE49-F238E27FC236}">
                <a16:creationId xmlns:a16="http://schemas.microsoft.com/office/drawing/2014/main" id="{2E586F07-03CA-70F3-2DB8-B94409945FD7}"/>
              </a:ext>
            </a:extLst>
          </p:cNvPr>
          <p:cNvSpPr>
            <a:spLocks noGrp="1"/>
          </p:cNvSpPr>
          <p:nvPr>
            <p:ph sz="half" idx="1"/>
          </p:nvPr>
        </p:nvSpPr>
        <p:spPr/>
        <p:txBody>
          <a:bodyPr>
            <a:normAutofit/>
          </a:bodyPr>
          <a:lstStyle/>
          <a:p>
            <a:r>
              <a:rPr lang="nl-NL" sz="1600" kern="100" dirty="0">
                <a:latin typeface="Arial" panose="020B0604020202020204" pitchFamily="34" charset="0"/>
                <a:cs typeface="Times New Roman" panose="02020603050405020304" pitchFamily="18" charset="0"/>
              </a:rPr>
              <a:t>Nanoplastics</a:t>
            </a:r>
            <a:r>
              <a:rPr lang="nl-BE" sz="1600" kern="100" dirty="0">
                <a:latin typeface="Arial" panose="020B0604020202020204" pitchFamily="34" charset="0"/>
                <a:cs typeface="Times New Roman" panose="02020603050405020304" pitchFamily="18" charset="0"/>
              </a:rPr>
              <a:t> </a:t>
            </a:r>
            <a:r>
              <a:rPr lang="nl-NL" sz="1600" kern="100" dirty="0">
                <a:latin typeface="Arial" panose="020B0604020202020204" pitchFamily="34" charset="0"/>
                <a:cs typeface="Times New Roman" panose="02020603050405020304" pitchFamily="18" charset="0"/>
              </a:rPr>
              <a:t>Echter, bestaat er een wereld van nog kleinere partikels die nog weinig gekend zijn vanwege het gebrek aan effectieve analytische technieken: het is die van </a:t>
            </a:r>
            <a:r>
              <a:rPr lang="nl-NL" sz="1600" kern="100" dirty="0" err="1">
                <a:latin typeface="Arial" panose="020B0604020202020204" pitchFamily="34" charset="0"/>
                <a:cs typeface="Times New Roman" panose="02020603050405020304" pitchFamily="18" charset="0"/>
              </a:rPr>
              <a:t>nanoplastics</a:t>
            </a:r>
            <a:r>
              <a:rPr lang="nl-NL" sz="1600" kern="100" dirty="0">
                <a:latin typeface="Arial" panose="020B0604020202020204" pitchFamily="34" charset="0"/>
                <a:cs typeface="Times New Roman" panose="02020603050405020304" pitchFamily="18" charset="0"/>
              </a:rPr>
              <a:t>, ‘kinderen’ van microplastics die in nog kleinere deeltjes braken.</a:t>
            </a:r>
          </a:p>
          <a:p>
            <a:r>
              <a:rPr lang="nl-NL" sz="1600" kern="100" dirty="0">
                <a:latin typeface="Arial" panose="020B0604020202020204" pitchFamily="34" charset="0"/>
                <a:cs typeface="Times New Roman" panose="02020603050405020304" pitchFamily="18" charset="0"/>
              </a:rPr>
              <a:t>Nanoplastics Er bestaat toch een wereld uit deeltjes die steeds kleiner worden en nog niet goed gekend zijn wegens het ontbreken van effectieve analysetechnieken: die van </a:t>
            </a:r>
            <a:r>
              <a:rPr lang="nl-NL" sz="1600" kern="100" dirty="0" err="1">
                <a:latin typeface="Arial" panose="020B0604020202020204" pitchFamily="34" charset="0"/>
                <a:cs typeface="Times New Roman" panose="02020603050405020304" pitchFamily="18" charset="0"/>
              </a:rPr>
              <a:t>nanoplastics</a:t>
            </a:r>
            <a:r>
              <a:rPr lang="nl-NL" sz="1600" kern="100" dirty="0">
                <a:latin typeface="Arial" panose="020B0604020202020204" pitchFamily="34" charset="0"/>
                <a:cs typeface="Times New Roman" panose="02020603050405020304" pitchFamily="18" charset="0"/>
              </a:rPr>
              <a:t>, “dochters” van microplastics die zichzelf verder afgebroken worden. </a:t>
            </a:r>
          </a:p>
          <a:p>
            <a:r>
              <a:rPr lang="nl-NL" sz="1600" kern="100" dirty="0">
                <a:latin typeface="Arial" panose="020B0604020202020204" pitchFamily="34" charset="0"/>
                <a:cs typeface="Times New Roman" panose="02020603050405020304" pitchFamily="18" charset="0"/>
              </a:rPr>
              <a:t>Nanoplastics Er bestaat echter een wereld met nog kleinere deeltjes die door een tekort aan efficiënte analytische technieken nog minder bekend is. Het gaat om de wereld van de </a:t>
            </a:r>
            <a:r>
              <a:rPr lang="nl-NL" sz="1600" kern="100" dirty="0" err="1">
                <a:latin typeface="Arial" panose="020B0604020202020204" pitchFamily="34" charset="0"/>
                <a:cs typeface="Times New Roman" panose="02020603050405020304" pitchFamily="18" charset="0"/>
              </a:rPr>
              <a:t>nanoplastics</a:t>
            </a:r>
            <a:r>
              <a:rPr lang="nl-NL" sz="1600" kern="100" dirty="0">
                <a:latin typeface="Arial" panose="020B0604020202020204" pitchFamily="34" charset="0"/>
                <a:cs typeface="Times New Roman" panose="02020603050405020304" pitchFamily="18" charset="0"/>
              </a:rPr>
              <a:t>, de ‘kinderen’ van de microplastics die nog verder zijn afgebroken.  </a:t>
            </a:r>
            <a:endParaRPr lang="nl-BE" sz="1600" kern="100" dirty="0">
              <a:latin typeface="Arial" panose="020B0604020202020204" pitchFamily="34" charset="0"/>
              <a:cs typeface="Times New Roman" panose="02020603050405020304" pitchFamily="18" charset="0"/>
            </a:endParaRPr>
          </a:p>
        </p:txBody>
      </p:sp>
      <p:sp>
        <p:nvSpPr>
          <p:cNvPr id="4" name="Tijdelijke aanduiding voor inhoud 3">
            <a:extLst>
              <a:ext uri="{FF2B5EF4-FFF2-40B4-BE49-F238E27FC236}">
                <a16:creationId xmlns:a16="http://schemas.microsoft.com/office/drawing/2014/main" id="{203A1494-F750-A372-71ED-8BAD8F812A17}"/>
              </a:ext>
            </a:extLst>
          </p:cNvPr>
          <p:cNvSpPr>
            <a:spLocks noGrp="1"/>
          </p:cNvSpPr>
          <p:nvPr>
            <p:ph sz="half" idx="2"/>
          </p:nvPr>
        </p:nvSpPr>
        <p:spPr/>
        <p:txBody>
          <a:bodyPr>
            <a:normAutofit/>
          </a:bodyPr>
          <a:lstStyle/>
          <a:p>
            <a:endParaRPr lang="nl-BE"/>
          </a:p>
        </p:txBody>
      </p:sp>
    </p:spTree>
    <p:extLst>
      <p:ext uri="{BB962C8B-B14F-4D97-AF65-F5344CB8AC3E}">
        <p14:creationId xmlns:p14="http://schemas.microsoft.com/office/powerpoint/2010/main" val="172935810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9CA391F-47E1-68F8-C8EF-D2E2B02480E2}"/>
              </a:ext>
            </a:extLst>
          </p:cNvPr>
          <p:cNvSpPr>
            <a:spLocks noGrp="1"/>
          </p:cNvSpPr>
          <p:nvPr>
            <p:ph type="title"/>
          </p:nvPr>
        </p:nvSpPr>
        <p:spPr/>
        <p:txBody>
          <a:bodyPr/>
          <a:lstStyle/>
          <a:p>
            <a:r>
              <a:rPr lang="it-IT" sz="1800" dirty="0">
                <a:solidFill>
                  <a:srgbClr val="333333"/>
                </a:solidFill>
                <a:effectLst/>
                <a:latin typeface="Arial" panose="020B0604020202020204" pitchFamily="34" charset="0"/>
                <a:ea typeface="Calibri" panose="020F0502020204030204" pitchFamily="34" charset="0"/>
              </a:rPr>
              <a:t>Pochi giorni fa, un gruppo di ricercatori ha provato a </a:t>
            </a:r>
            <a:r>
              <a:rPr lang="it-IT" sz="1800" b="1" dirty="0">
                <a:solidFill>
                  <a:srgbClr val="333333"/>
                </a:solidFill>
                <a:effectLst/>
                <a:latin typeface="Arial" panose="020B0604020202020204" pitchFamily="34" charset="0"/>
                <a:ea typeface="Calibri" panose="020F0502020204030204" pitchFamily="34" charset="0"/>
              </a:rPr>
              <a:t>contare</a:t>
            </a:r>
            <a:r>
              <a:rPr lang="it-IT" sz="1800" dirty="0">
                <a:solidFill>
                  <a:srgbClr val="333333"/>
                </a:solidFill>
                <a:effectLst/>
                <a:latin typeface="Arial" panose="020B0604020202020204" pitchFamily="34" charset="0"/>
                <a:ea typeface="Calibri" panose="020F0502020204030204" pitchFamily="34" charset="0"/>
              </a:rPr>
              <a:t> e identificare quelle contenute in tre marche popolari di </a:t>
            </a:r>
            <a:r>
              <a:rPr lang="it-IT" sz="1800" b="1" dirty="0">
                <a:solidFill>
                  <a:srgbClr val="333333"/>
                </a:solidFill>
                <a:effectLst/>
                <a:latin typeface="Arial" panose="020B0604020202020204" pitchFamily="34" charset="0"/>
                <a:ea typeface="Calibri" panose="020F0502020204030204" pitchFamily="34" charset="0"/>
              </a:rPr>
              <a:t>acqua in bottiglia </a:t>
            </a:r>
            <a:r>
              <a:rPr lang="it-IT" sz="1800" dirty="0">
                <a:solidFill>
                  <a:srgbClr val="333333"/>
                </a:solidFill>
                <a:effectLst/>
                <a:latin typeface="Arial" panose="020B0604020202020204" pitchFamily="34" charset="0"/>
                <a:ea typeface="Calibri" panose="020F0502020204030204" pitchFamily="34" charset="0"/>
              </a:rPr>
              <a:t>vendute negli Stati Uniti (non ha voluto specificare quali) grazie allo sviluppo di una tecnica di imaging ottico per l’analisi rapida delle </a:t>
            </a:r>
            <a:r>
              <a:rPr lang="it-IT" sz="1800" dirty="0" err="1">
                <a:solidFill>
                  <a:srgbClr val="333333"/>
                </a:solidFill>
                <a:effectLst/>
                <a:latin typeface="Arial" panose="020B0604020202020204" pitchFamily="34" charset="0"/>
                <a:ea typeface="Calibri" panose="020F0502020204030204" pitchFamily="34" charset="0"/>
              </a:rPr>
              <a:t>nanoplastiche</a:t>
            </a:r>
            <a:r>
              <a:rPr lang="it-IT" sz="1800" dirty="0">
                <a:solidFill>
                  <a:srgbClr val="333333"/>
                </a:solidFill>
                <a:effectLst/>
                <a:latin typeface="Arial" panose="020B0604020202020204" pitchFamily="34" charset="0"/>
                <a:ea typeface="Calibri" panose="020F0502020204030204" pitchFamily="34" charset="0"/>
              </a:rPr>
              <a:t> con sensibilità e specificità ancora più accurate.</a:t>
            </a:r>
            <a:endParaRPr lang="nl-BE" dirty="0"/>
          </a:p>
        </p:txBody>
      </p:sp>
      <p:sp>
        <p:nvSpPr>
          <p:cNvPr id="3" name="Tijdelijke aanduiding voor inhoud 2">
            <a:extLst>
              <a:ext uri="{FF2B5EF4-FFF2-40B4-BE49-F238E27FC236}">
                <a16:creationId xmlns:a16="http://schemas.microsoft.com/office/drawing/2014/main" id="{DDC4A676-42ED-C4EF-3988-349D081112DD}"/>
              </a:ext>
            </a:extLst>
          </p:cNvPr>
          <p:cNvSpPr>
            <a:spLocks noGrp="1"/>
          </p:cNvSpPr>
          <p:nvPr>
            <p:ph sz="half" idx="1"/>
          </p:nvPr>
        </p:nvSpPr>
        <p:spPr/>
        <p:txBody>
          <a:bodyPr>
            <a:normAutofit lnSpcReduction="10000"/>
          </a:bodyPr>
          <a:lstStyle/>
          <a:p>
            <a:r>
              <a:rPr lang="nl-NL" sz="1900" kern="100" dirty="0">
                <a:latin typeface="Arial" panose="020B0604020202020204" pitchFamily="34" charset="0"/>
                <a:cs typeface="Times New Roman" panose="02020603050405020304" pitchFamily="18" charset="0"/>
              </a:rPr>
              <a:t>Een paar dagen geleden heeft een groep van onderzoekers geprobeerd om de microplastics van drie Amerikaanse populaire watermerken te tellen - ze wilden niet zeggen welke - en om ze te classificeren. </a:t>
            </a:r>
          </a:p>
          <a:p>
            <a:r>
              <a:rPr lang="nl-NL" sz="1900" kern="100" dirty="0">
                <a:latin typeface="Arial" panose="020B0604020202020204" pitchFamily="34" charset="0"/>
                <a:cs typeface="Times New Roman" panose="02020603050405020304" pitchFamily="18" charset="0"/>
              </a:rPr>
              <a:t>Een paar dagen geleden heeft een groep onderzoekers geprobeerd te tellen en identificeren de microplastics in drie populaire merken flessenwater die in de VS worden verkocht (ze wilden de merken niet opgeven). </a:t>
            </a:r>
          </a:p>
          <a:p>
            <a:r>
              <a:rPr lang="nl-NL" sz="1900" kern="100" dirty="0">
                <a:latin typeface="Arial" panose="020B0604020202020204" pitchFamily="34" charset="0"/>
                <a:cs typeface="Times New Roman" panose="02020603050405020304" pitchFamily="18" charset="0"/>
              </a:rPr>
              <a:t>Enkele dagen gelden heeft een onderzoekersgroep geprobeerd de plasticdeeltjes in de waterflessen van 3 beroemde Amerikaanse merken te telen en te identificeren. </a:t>
            </a:r>
            <a:endParaRPr lang="nl-BE" dirty="0"/>
          </a:p>
        </p:txBody>
      </p:sp>
      <p:sp>
        <p:nvSpPr>
          <p:cNvPr id="4" name="Tijdelijke aanduiding voor inhoud 3">
            <a:extLst>
              <a:ext uri="{FF2B5EF4-FFF2-40B4-BE49-F238E27FC236}">
                <a16:creationId xmlns:a16="http://schemas.microsoft.com/office/drawing/2014/main" id="{D5A0DE16-02D9-B173-7393-B5599009B425}"/>
              </a:ext>
            </a:extLst>
          </p:cNvPr>
          <p:cNvSpPr>
            <a:spLocks noGrp="1"/>
          </p:cNvSpPr>
          <p:nvPr>
            <p:ph sz="half" idx="2"/>
          </p:nvPr>
        </p:nvSpPr>
        <p:spPr/>
        <p:txBody>
          <a:bodyPr>
            <a:normAutofit lnSpcReduction="10000"/>
          </a:bodyPr>
          <a:lstStyle/>
          <a:p>
            <a:endParaRPr lang="nl-BE"/>
          </a:p>
        </p:txBody>
      </p:sp>
    </p:spTree>
    <p:extLst>
      <p:ext uri="{BB962C8B-B14F-4D97-AF65-F5344CB8AC3E}">
        <p14:creationId xmlns:p14="http://schemas.microsoft.com/office/powerpoint/2010/main" val="319344480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9CA391F-47E1-68F8-C8EF-D2E2B02480E2}"/>
              </a:ext>
            </a:extLst>
          </p:cNvPr>
          <p:cNvSpPr>
            <a:spLocks noGrp="1"/>
          </p:cNvSpPr>
          <p:nvPr>
            <p:ph type="title"/>
          </p:nvPr>
        </p:nvSpPr>
        <p:spPr/>
        <p:txBody>
          <a:bodyPr/>
          <a:lstStyle/>
          <a:p>
            <a:r>
              <a:rPr lang="it-IT" sz="1800" dirty="0">
                <a:solidFill>
                  <a:srgbClr val="333333"/>
                </a:solidFill>
                <a:effectLst/>
                <a:latin typeface="Arial" panose="020B0604020202020204" pitchFamily="34" charset="0"/>
                <a:ea typeface="Calibri" panose="020F0502020204030204" pitchFamily="34" charset="0"/>
              </a:rPr>
              <a:t>Pochi giorni fa, un gruppo di ricercatori ha provato a </a:t>
            </a:r>
            <a:r>
              <a:rPr lang="it-IT" sz="1800" b="1" dirty="0">
                <a:solidFill>
                  <a:srgbClr val="333333"/>
                </a:solidFill>
                <a:effectLst/>
                <a:latin typeface="Arial" panose="020B0604020202020204" pitchFamily="34" charset="0"/>
                <a:ea typeface="Calibri" panose="020F0502020204030204" pitchFamily="34" charset="0"/>
              </a:rPr>
              <a:t>contare</a:t>
            </a:r>
            <a:r>
              <a:rPr lang="it-IT" sz="1800" dirty="0">
                <a:solidFill>
                  <a:srgbClr val="333333"/>
                </a:solidFill>
                <a:effectLst/>
                <a:latin typeface="Arial" panose="020B0604020202020204" pitchFamily="34" charset="0"/>
                <a:ea typeface="Calibri" panose="020F0502020204030204" pitchFamily="34" charset="0"/>
              </a:rPr>
              <a:t> e identificare quelle contenute in tre marche popolari di </a:t>
            </a:r>
            <a:r>
              <a:rPr lang="it-IT" sz="1800" b="1" dirty="0">
                <a:solidFill>
                  <a:srgbClr val="333333"/>
                </a:solidFill>
                <a:effectLst/>
                <a:latin typeface="Arial" panose="020B0604020202020204" pitchFamily="34" charset="0"/>
                <a:ea typeface="Calibri" panose="020F0502020204030204" pitchFamily="34" charset="0"/>
              </a:rPr>
              <a:t>acqua in bottiglia </a:t>
            </a:r>
            <a:r>
              <a:rPr lang="it-IT" sz="1800" dirty="0">
                <a:solidFill>
                  <a:srgbClr val="333333"/>
                </a:solidFill>
                <a:effectLst/>
                <a:latin typeface="Arial" panose="020B0604020202020204" pitchFamily="34" charset="0"/>
                <a:ea typeface="Calibri" panose="020F0502020204030204" pitchFamily="34" charset="0"/>
              </a:rPr>
              <a:t>vendute negli Stati Uniti (non ha voluto specificare quali) grazie allo sviluppo di una tecnica di imaging ottico per l’analisi rapida delle </a:t>
            </a:r>
            <a:r>
              <a:rPr lang="it-IT" sz="1800" dirty="0" err="1">
                <a:solidFill>
                  <a:srgbClr val="333333"/>
                </a:solidFill>
                <a:effectLst/>
                <a:latin typeface="Arial" panose="020B0604020202020204" pitchFamily="34" charset="0"/>
                <a:ea typeface="Calibri" panose="020F0502020204030204" pitchFamily="34" charset="0"/>
              </a:rPr>
              <a:t>nanoplastiche</a:t>
            </a:r>
            <a:r>
              <a:rPr lang="it-IT" sz="1800" dirty="0">
                <a:solidFill>
                  <a:srgbClr val="333333"/>
                </a:solidFill>
                <a:effectLst/>
                <a:latin typeface="Arial" panose="020B0604020202020204" pitchFamily="34" charset="0"/>
                <a:ea typeface="Calibri" panose="020F0502020204030204" pitchFamily="34" charset="0"/>
              </a:rPr>
              <a:t> con sensibilità e specificità ancora più accurate.</a:t>
            </a:r>
            <a:endParaRPr lang="nl-BE" dirty="0"/>
          </a:p>
        </p:txBody>
      </p:sp>
      <p:sp>
        <p:nvSpPr>
          <p:cNvPr id="3" name="Tijdelijke aanduiding voor inhoud 2">
            <a:extLst>
              <a:ext uri="{FF2B5EF4-FFF2-40B4-BE49-F238E27FC236}">
                <a16:creationId xmlns:a16="http://schemas.microsoft.com/office/drawing/2014/main" id="{DDC4A676-42ED-C4EF-3988-349D081112DD}"/>
              </a:ext>
            </a:extLst>
          </p:cNvPr>
          <p:cNvSpPr>
            <a:spLocks noGrp="1"/>
          </p:cNvSpPr>
          <p:nvPr>
            <p:ph sz="half" idx="1"/>
          </p:nvPr>
        </p:nvSpPr>
        <p:spPr/>
        <p:txBody>
          <a:bodyPr>
            <a:normAutofit/>
          </a:bodyPr>
          <a:lstStyle/>
          <a:p>
            <a:r>
              <a:rPr lang="nl-NL" sz="1900" kern="100" dirty="0">
                <a:latin typeface="Arial" panose="020B0604020202020204" pitchFamily="34" charset="0"/>
                <a:cs typeface="Times New Roman" panose="02020603050405020304" pitchFamily="18" charset="0"/>
              </a:rPr>
              <a:t>Dat was mogelijk dankzij de ontwikkeling van een optische imagingtechniek voor de snelle analyse van </a:t>
            </a:r>
            <a:r>
              <a:rPr lang="nl-NL" sz="1900" kern="100" dirty="0" err="1">
                <a:latin typeface="Arial" panose="020B0604020202020204" pitchFamily="34" charset="0"/>
                <a:cs typeface="Times New Roman" panose="02020603050405020304" pitchFamily="18" charset="0"/>
              </a:rPr>
              <a:t>nanoplastics</a:t>
            </a:r>
            <a:r>
              <a:rPr lang="nl-NL" sz="1900" kern="100" dirty="0">
                <a:latin typeface="Arial" panose="020B0604020202020204" pitchFamily="34" charset="0"/>
                <a:cs typeface="Times New Roman" panose="02020603050405020304" pitchFamily="18" charset="0"/>
              </a:rPr>
              <a:t> met een nog nauwkeurigere gevoeligheid en specificiteit.</a:t>
            </a:r>
          </a:p>
          <a:p>
            <a:r>
              <a:rPr lang="nl-NL" sz="1900" kern="100" dirty="0">
                <a:latin typeface="Arial" panose="020B0604020202020204" pitchFamily="34" charset="0"/>
                <a:cs typeface="Times New Roman" panose="02020603050405020304" pitchFamily="18" charset="0"/>
              </a:rPr>
              <a:t>Dat konden ze uitvoeren dankzij de ontwikkeling van een optische beeldvorming techniek voor de snelle analyse van </a:t>
            </a:r>
            <a:r>
              <a:rPr lang="nl-NL" sz="1900" kern="100" dirty="0" err="1">
                <a:latin typeface="Arial" panose="020B0604020202020204" pitchFamily="34" charset="0"/>
                <a:cs typeface="Times New Roman" panose="02020603050405020304" pitchFamily="18" charset="0"/>
              </a:rPr>
              <a:t>nanoplastics</a:t>
            </a:r>
            <a:r>
              <a:rPr lang="nl-NL" sz="1900" kern="100" dirty="0">
                <a:latin typeface="Arial" panose="020B0604020202020204" pitchFamily="34" charset="0"/>
                <a:cs typeface="Times New Roman" panose="02020603050405020304" pitchFamily="18" charset="0"/>
              </a:rPr>
              <a:t>, waarvan de gevoeligheid en de specificiteit nauwkeuriger zijn. </a:t>
            </a:r>
          </a:p>
          <a:p>
            <a:r>
              <a:rPr lang="nl-NL" sz="1900" kern="100" dirty="0">
                <a:latin typeface="Arial" panose="020B0604020202020204" pitchFamily="34" charset="0"/>
                <a:cs typeface="Times New Roman" panose="02020603050405020304" pitchFamily="18" charset="0"/>
              </a:rPr>
              <a:t>De analyse is uitgevoerd dankzij een nieuwe techniek van optische beeldvorming die nog ontvankelijker en specifieker is en dus voor een beter analyse van de </a:t>
            </a:r>
            <a:r>
              <a:rPr lang="nl-NL" sz="1900" kern="100" dirty="0" err="1">
                <a:latin typeface="Arial" panose="020B0604020202020204" pitchFamily="34" charset="0"/>
                <a:cs typeface="Times New Roman" panose="02020603050405020304" pitchFamily="18" charset="0"/>
              </a:rPr>
              <a:t>nanoplastics</a:t>
            </a:r>
            <a:r>
              <a:rPr lang="nl-NL" sz="1900" kern="100" dirty="0">
                <a:latin typeface="Arial" panose="020B0604020202020204" pitchFamily="34" charset="0"/>
                <a:cs typeface="Times New Roman" panose="02020603050405020304" pitchFamily="18" charset="0"/>
              </a:rPr>
              <a:t> zorgt. </a:t>
            </a:r>
            <a:endParaRPr lang="nl-BE" sz="1900" kern="100" dirty="0">
              <a:latin typeface="Arial" panose="020B0604020202020204" pitchFamily="34" charset="0"/>
              <a:cs typeface="Times New Roman" panose="02020603050405020304" pitchFamily="18" charset="0"/>
            </a:endParaRPr>
          </a:p>
          <a:p>
            <a:endParaRPr lang="nl-BE" dirty="0"/>
          </a:p>
        </p:txBody>
      </p:sp>
      <p:sp>
        <p:nvSpPr>
          <p:cNvPr id="4" name="Tijdelijke aanduiding voor inhoud 3">
            <a:extLst>
              <a:ext uri="{FF2B5EF4-FFF2-40B4-BE49-F238E27FC236}">
                <a16:creationId xmlns:a16="http://schemas.microsoft.com/office/drawing/2014/main" id="{D5A0DE16-02D9-B173-7393-B5599009B425}"/>
              </a:ext>
            </a:extLst>
          </p:cNvPr>
          <p:cNvSpPr>
            <a:spLocks noGrp="1"/>
          </p:cNvSpPr>
          <p:nvPr>
            <p:ph sz="half" idx="2"/>
          </p:nvPr>
        </p:nvSpPr>
        <p:spPr/>
        <p:txBody>
          <a:bodyPr>
            <a:normAutofit/>
          </a:bodyPr>
          <a:lstStyle/>
          <a:p>
            <a:endParaRPr lang="nl-BE"/>
          </a:p>
        </p:txBody>
      </p:sp>
    </p:spTree>
    <p:extLst>
      <p:ext uri="{BB962C8B-B14F-4D97-AF65-F5344CB8AC3E}">
        <p14:creationId xmlns:p14="http://schemas.microsoft.com/office/powerpoint/2010/main" val="170044849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B5D57B9-F00F-AFE5-2DFF-7CBCD3A9CECF}"/>
              </a:ext>
            </a:extLst>
          </p:cNvPr>
          <p:cNvSpPr>
            <a:spLocks noGrp="1"/>
          </p:cNvSpPr>
          <p:nvPr>
            <p:ph type="title"/>
          </p:nvPr>
        </p:nvSpPr>
        <p:spPr/>
        <p:txBody>
          <a:bodyPr>
            <a:normAutofit/>
          </a:bodyPr>
          <a:lstStyle/>
          <a:p>
            <a:r>
              <a:rPr lang="it-IT" sz="2400" dirty="0">
                <a:solidFill>
                  <a:srgbClr val="333333"/>
                </a:solidFill>
                <a:effectLst/>
                <a:latin typeface="Arial" panose="020B0604020202020204" pitchFamily="34" charset="0"/>
                <a:ea typeface="Calibri" panose="020F0502020204030204" pitchFamily="34" charset="0"/>
              </a:rPr>
              <a:t>Gli studiosi hanno individuato</a:t>
            </a:r>
            <a:r>
              <a:rPr lang="it-IT" sz="2400" b="1" dirty="0">
                <a:solidFill>
                  <a:srgbClr val="333333"/>
                </a:solidFill>
                <a:effectLst/>
                <a:latin typeface="Arial" panose="020B0604020202020204" pitchFamily="34" charset="0"/>
                <a:ea typeface="Calibri" panose="020F0502020204030204" pitchFamily="34" charset="0"/>
              </a:rPr>
              <a:t> 105 particelle per litro di acqua in bottiglia</a:t>
            </a:r>
            <a:r>
              <a:rPr lang="it-IT" sz="2400" dirty="0">
                <a:solidFill>
                  <a:srgbClr val="333333"/>
                </a:solidFill>
                <a:effectLst/>
                <a:latin typeface="Arial" panose="020B0604020202020204" pitchFamily="34" charset="0"/>
                <a:ea typeface="Calibri" panose="020F0502020204030204" pitchFamily="34" charset="0"/>
              </a:rPr>
              <a:t>, di cui circa il 90% sono </a:t>
            </a:r>
            <a:r>
              <a:rPr lang="it-IT" sz="2400" dirty="0" err="1">
                <a:solidFill>
                  <a:srgbClr val="333333"/>
                </a:solidFill>
                <a:effectLst/>
                <a:latin typeface="Arial" panose="020B0604020202020204" pitchFamily="34" charset="0"/>
                <a:ea typeface="Calibri" panose="020F0502020204030204" pitchFamily="34" charset="0"/>
              </a:rPr>
              <a:t>nanoplastiche</a:t>
            </a:r>
            <a:r>
              <a:rPr lang="it-IT" sz="2400" dirty="0">
                <a:solidFill>
                  <a:srgbClr val="333333"/>
                </a:solidFill>
                <a:effectLst/>
                <a:latin typeface="Arial" panose="020B0604020202020204" pitchFamily="34" charset="0"/>
                <a:ea typeface="Calibri" panose="020F0502020204030204" pitchFamily="34" charset="0"/>
              </a:rPr>
              <a:t>.</a:t>
            </a:r>
            <a:endParaRPr lang="nl-BE" sz="5400" dirty="0"/>
          </a:p>
        </p:txBody>
      </p:sp>
      <p:sp>
        <p:nvSpPr>
          <p:cNvPr id="3" name="Tijdelijke aanduiding voor inhoud 2">
            <a:extLst>
              <a:ext uri="{FF2B5EF4-FFF2-40B4-BE49-F238E27FC236}">
                <a16:creationId xmlns:a16="http://schemas.microsoft.com/office/drawing/2014/main" id="{0CB0931A-A494-BA95-E8AA-D23C345015A0}"/>
              </a:ext>
            </a:extLst>
          </p:cNvPr>
          <p:cNvSpPr>
            <a:spLocks noGrp="1"/>
          </p:cNvSpPr>
          <p:nvPr>
            <p:ph sz="half" idx="1"/>
          </p:nvPr>
        </p:nvSpPr>
        <p:spPr/>
        <p:txBody>
          <a:bodyPr>
            <a:normAutofit/>
          </a:bodyPr>
          <a:lstStyle/>
          <a:p>
            <a:r>
              <a:rPr lang="fr-BE" sz="1900" kern="100" dirty="0" err="1">
                <a:latin typeface="Arial" panose="020B0604020202020204" pitchFamily="34" charset="0"/>
                <a:cs typeface="Times New Roman" panose="02020603050405020304" pitchFamily="18" charset="0"/>
              </a:rPr>
              <a:t>Wetenschappers</a:t>
            </a:r>
            <a:r>
              <a:rPr lang="fr-BE" sz="1900" kern="100" dirty="0">
                <a:latin typeface="Arial" panose="020B0604020202020204" pitchFamily="34" charset="0"/>
                <a:cs typeface="Times New Roman" panose="02020603050405020304" pitchFamily="18" charset="0"/>
              </a:rPr>
              <a:t> </a:t>
            </a:r>
            <a:r>
              <a:rPr lang="fr-BE" sz="1900" kern="100" dirty="0" err="1">
                <a:latin typeface="Arial" panose="020B0604020202020204" pitchFamily="34" charset="0"/>
                <a:cs typeface="Times New Roman" panose="02020603050405020304" pitchFamily="18" charset="0"/>
              </a:rPr>
              <a:t>hebben</a:t>
            </a:r>
            <a:r>
              <a:rPr lang="fr-BE" sz="1900" kern="100" dirty="0">
                <a:latin typeface="Arial" panose="020B0604020202020204" pitchFamily="34" charset="0"/>
                <a:cs typeface="Times New Roman" panose="02020603050405020304" pitchFamily="18" charset="0"/>
              </a:rPr>
              <a:t> 105 </a:t>
            </a:r>
            <a:r>
              <a:rPr lang="fr-BE" sz="1900" kern="100" dirty="0" err="1">
                <a:latin typeface="Arial" panose="020B0604020202020204" pitchFamily="34" charset="0"/>
                <a:cs typeface="Times New Roman" panose="02020603050405020304" pitchFamily="18" charset="0"/>
              </a:rPr>
              <a:t>partikels</a:t>
            </a:r>
            <a:r>
              <a:rPr lang="fr-BE" sz="1900" kern="100" dirty="0">
                <a:latin typeface="Arial" panose="020B0604020202020204" pitchFamily="34" charset="0"/>
                <a:cs typeface="Times New Roman" panose="02020603050405020304" pitchFamily="18" charset="0"/>
              </a:rPr>
              <a:t> per liter </a:t>
            </a:r>
            <a:r>
              <a:rPr lang="fr-BE" sz="1900" kern="100" dirty="0" err="1">
                <a:latin typeface="Arial" panose="020B0604020202020204" pitchFamily="34" charset="0"/>
                <a:cs typeface="Times New Roman" panose="02020603050405020304" pitchFamily="18" charset="0"/>
              </a:rPr>
              <a:t>fleswater</a:t>
            </a:r>
            <a:r>
              <a:rPr lang="fr-BE" sz="1900" kern="100" dirty="0">
                <a:latin typeface="Arial" panose="020B0604020202020204" pitchFamily="34" charset="0"/>
                <a:cs typeface="Times New Roman" panose="02020603050405020304" pitchFamily="18" charset="0"/>
              </a:rPr>
              <a:t> </a:t>
            </a:r>
            <a:r>
              <a:rPr lang="fr-BE" sz="1900" kern="100" dirty="0" err="1">
                <a:latin typeface="Arial" panose="020B0604020202020204" pitchFamily="34" charset="0"/>
                <a:cs typeface="Times New Roman" panose="02020603050405020304" pitchFamily="18" charset="0"/>
              </a:rPr>
              <a:t>geïdentificeerd</a:t>
            </a:r>
            <a:r>
              <a:rPr lang="fr-BE" sz="1900" kern="100" dirty="0">
                <a:latin typeface="Arial" panose="020B0604020202020204" pitchFamily="34" charset="0"/>
                <a:cs typeface="Times New Roman" panose="02020603050405020304" pitchFamily="18" charset="0"/>
              </a:rPr>
              <a:t>, </a:t>
            </a:r>
            <a:r>
              <a:rPr lang="fr-BE" sz="1900" kern="100" dirty="0" err="1">
                <a:latin typeface="Arial" panose="020B0604020202020204" pitchFamily="34" charset="0"/>
                <a:cs typeface="Times New Roman" panose="02020603050405020304" pitchFamily="18" charset="0"/>
              </a:rPr>
              <a:t>waarvan</a:t>
            </a:r>
            <a:r>
              <a:rPr lang="fr-BE" sz="1900" kern="100" dirty="0">
                <a:latin typeface="Arial" panose="020B0604020202020204" pitchFamily="34" charset="0"/>
                <a:cs typeface="Times New Roman" panose="02020603050405020304" pitchFamily="18" charset="0"/>
              </a:rPr>
              <a:t> </a:t>
            </a:r>
            <a:r>
              <a:rPr lang="fr-BE" sz="1900" kern="100" dirty="0" err="1">
                <a:latin typeface="Arial" panose="020B0604020202020204" pitchFamily="34" charset="0"/>
                <a:cs typeface="Times New Roman" panose="02020603050405020304" pitchFamily="18" charset="0"/>
              </a:rPr>
              <a:t>iets</a:t>
            </a:r>
            <a:r>
              <a:rPr lang="fr-BE" sz="1900" kern="100" dirty="0">
                <a:latin typeface="Arial" panose="020B0604020202020204" pitchFamily="34" charset="0"/>
                <a:cs typeface="Times New Roman" panose="02020603050405020304" pitchFamily="18" charset="0"/>
              </a:rPr>
              <a:t> van 90 </a:t>
            </a:r>
            <a:r>
              <a:rPr lang="fr-BE" sz="1900" kern="100" dirty="0" err="1">
                <a:latin typeface="Arial" panose="020B0604020202020204" pitchFamily="34" charset="0"/>
                <a:cs typeface="Times New Roman" panose="02020603050405020304" pitchFamily="18" charset="0"/>
              </a:rPr>
              <a:t>procent</a:t>
            </a:r>
            <a:r>
              <a:rPr lang="fr-BE" sz="1900" kern="100" dirty="0">
                <a:latin typeface="Arial" panose="020B0604020202020204" pitchFamily="34" charset="0"/>
                <a:cs typeface="Times New Roman" panose="02020603050405020304" pitchFamily="18" charset="0"/>
              </a:rPr>
              <a:t> </a:t>
            </a:r>
            <a:r>
              <a:rPr lang="fr-BE" sz="1900" kern="100" dirty="0" err="1">
                <a:latin typeface="Arial" panose="020B0604020202020204" pitchFamily="34" charset="0"/>
                <a:cs typeface="Times New Roman" panose="02020603050405020304" pitchFamily="18" charset="0"/>
              </a:rPr>
              <a:t>nanoplastics</a:t>
            </a:r>
            <a:r>
              <a:rPr lang="fr-BE" sz="1900" kern="100" dirty="0">
                <a:latin typeface="Arial" panose="020B0604020202020204" pitchFamily="34" charset="0"/>
                <a:cs typeface="Times New Roman" panose="02020603050405020304" pitchFamily="18" charset="0"/>
              </a:rPr>
              <a:t> </a:t>
            </a:r>
            <a:r>
              <a:rPr lang="fr-BE" sz="1900" kern="100" dirty="0" err="1">
                <a:latin typeface="Arial" panose="020B0604020202020204" pitchFamily="34" charset="0"/>
                <a:cs typeface="Times New Roman" panose="02020603050405020304" pitchFamily="18" charset="0"/>
              </a:rPr>
              <a:t>zijn</a:t>
            </a:r>
            <a:r>
              <a:rPr lang="fr-BE" sz="1900" kern="100" dirty="0">
                <a:latin typeface="Arial" panose="020B0604020202020204" pitchFamily="34" charset="0"/>
                <a:cs typeface="Times New Roman" panose="02020603050405020304" pitchFamily="18" charset="0"/>
              </a:rPr>
              <a:t>.</a:t>
            </a:r>
          </a:p>
          <a:p>
            <a:r>
              <a:rPr lang="fr-BE" sz="1900" kern="100" dirty="0" err="1">
                <a:latin typeface="Arial" panose="020B0604020202020204" pitchFamily="34" charset="0"/>
                <a:cs typeface="Times New Roman" panose="02020603050405020304" pitchFamily="18" charset="0"/>
              </a:rPr>
              <a:t>Onderzoekers</a:t>
            </a:r>
            <a:r>
              <a:rPr lang="fr-BE" sz="1900" kern="100" dirty="0">
                <a:latin typeface="Arial" panose="020B0604020202020204" pitchFamily="34" charset="0"/>
                <a:cs typeface="Times New Roman" panose="02020603050405020304" pitchFamily="18" charset="0"/>
              </a:rPr>
              <a:t> </a:t>
            </a:r>
            <a:r>
              <a:rPr lang="fr-BE" sz="1900" kern="100" dirty="0" err="1">
                <a:latin typeface="Arial" panose="020B0604020202020204" pitchFamily="34" charset="0"/>
                <a:cs typeface="Times New Roman" panose="02020603050405020304" pitchFamily="18" charset="0"/>
              </a:rPr>
              <a:t>vonden</a:t>
            </a:r>
            <a:r>
              <a:rPr lang="fr-BE" sz="1900" kern="100" dirty="0">
                <a:latin typeface="Arial" panose="020B0604020202020204" pitchFamily="34" charset="0"/>
                <a:cs typeface="Times New Roman" panose="02020603050405020304" pitchFamily="18" charset="0"/>
              </a:rPr>
              <a:t> 105 </a:t>
            </a:r>
            <a:r>
              <a:rPr lang="fr-BE" sz="1900" kern="100" dirty="0" err="1">
                <a:latin typeface="Arial" panose="020B0604020202020204" pitchFamily="34" charset="0"/>
                <a:cs typeface="Times New Roman" panose="02020603050405020304" pitchFamily="18" charset="0"/>
              </a:rPr>
              <a:t>deeltjes</a:t>
            </a:r>
            <a:r>
              <a:rPr lang="fr-BE" sz="1900" kern="100" dirty="0">
                <a:latin typeface="Arial" panose="020B0604020202020204" pitchFamily="34" charset="0"/>
                <a:cs typeface="Times New Roman" panose="02020603050405020304" pitchFamily="18" charset="0"/>
              </a:rPr>
              <a:t> per liter </a:t>
            </a:r>
            <a:r>
              <a:rPr lang="fr-BE" sz="1900" kern="100" dirty="0" err="1">
                <a:latin typeface="Arial" panose="020B0604020202020204" pitchFamily="34" charset="0"/>
                <a:cs typeface="Times New Roman" panose="02020603050405020304" pitchFamily="18" charset="0"/>
              </a:rPr>
              <a:t>flessenwater</a:t>
            </a:r>
            <a:r>
              <a:rPr lang="fr-BE" sz="1900" kern="100" dirty="0">
                <a:latin typeface="Arial" panose="020B0604020202020204" pitchFamily="34" charset="0"/>
                <a:cs typeface="Times New Roman" panose="02020603050405020304" pitchFamily="18" charset="0"/>
              </a:rPr>
              <a:t>, </a:t>
            </a:r>
            <a:r>
              <a:rPr lang="fr-BE" sz="1900" kern="100" dirty="0" err="1">
                <a:latin typeface="Arial" panose="020B0604020202020204" pitchFamily="34" charset="0"/>
                <a:cs typeface="Times New Roman" panose="02020603050405020304" pitchFamily="18" charset="0"/>
              </a:rPr>
              <a:t>waaronder</a:t>
            </a:r>
            <a:r>
              <a:rPr lang="fr-BE" sz="1900" kern="100" dirty="0">
                <a:latin typeface="Arial" panose="020B0604020202020204" pitchFamily="34" charset="0"/>
                <a:cs typeface="Times New Roman" panose="02020603050405020304" pitchFamily="18" charset="0"/>
              </a:rPr>
              <a:t> </a:t>
            </a:r>
            <a:r>
              <a:rPr lang="fr-BE" sz="1900" kern="100" dirty="0" err="1">
                <a:latin typeface="Arial" panose="020B0604020202020204" pitchFamily="34" charset="0"/>
                <a:cs typeface="Times New Roman" panose="02020603050405020304" pitchFamily="18" charset="0"/>
              </a:rPr>
              <a:t>ongeveer</a:t>
            </a:r>
            <a:r>
              <a:rPr lang="fr-BE" sz="1900" kern="100" dirty="0">
                <a:latin typeface="Arial" panose="020B0604020202020204" pitchFamily="34" charset="0"/>
                <a:cs typeface="Times New Roman" panose="02020603050405020304" pitchFamily="18" charset="0"/>
              </a:rPr>
              <a:t> 90% </a:t>
            </a:r>
            <a:r>
              <a:rPr lang="fr-BE" sz="1900" kern="100" dirty="0" err="1">
                <a:latin typeface="Arial" panose="020B0604020202020204" pitchFamily="34" charset="0"/>
                <a:cs typeface="Times New Roman" panose="02020603050405020304" pitchFamily="18" charset="0"/>
              </a:rPr>
              <a:t>nanoplastic</a:t>
            </a:r>
            <a:r>
              <a:rPr lang="fr-BE" sz="1900" kern="100" dirty="0">
                <a:latin typeface="Arial" panose="020B0604020202020204" pitchFamily="34" charset="0"/>
                <a:cs typeface="Times New Roman" panose="02020603050405020304" pitchFamily="18" charset="0"/>
              </a:rPr>
              <a:t>.</a:t>
            </a:r>
          </a:p>
          <a:p>
            <a:r>
              <a:rPr lang="fr-BE" sz="1900" kern="100" dirty="0">
                <a:latin typeface="Arial" panose="020B0604020202020204" pitchFamily="34" charset="0"/>
                <a:cs typeface="Times New Roman" panose="02020603050405020304" pitchFamily="18" charset="0"/>
              </a:rPr>
              <a:t>De </a:t>
            </a:r>
            <a:r>
              <a:rPr lang="fr-BE" sz="1900" kern="100" dirty="0" err="1">
                <a:latin typeface="Arial" panose="020B0604020202020204" pitchFamily="34" charset="0"/>
                <a:cs typeface="Times New Roman" panose="02020603050405020304" pitchFamily="18" charset="0"/>
              </a:rPr>
              <a:t>onderzoekers</a:t>
            </a:r>
            <a:r>
              <a:rPr lang="fr-BE" sz="1900" kern="100" dirty="0">
                <a:latin typeface="Arial" panose="020B0604020202020204" pitchFamily="34" charset="0"/>
                <a:cs typeface="Times New Roman" panose="02020603050405020304" pitchFamily="18" charset="0"/>
              </a:rPr>
              <a:t> </a:t>
            </a:r>
            <a:r>
              <a:rPr lang="fr-BE" sz="1900" kern="100" dirty="0" err="1">
                <a:latin typeface="Arial" panose="020B0604020202020204" pitchFamily="34" charset="0"/>
                <a:cs typeface="Times New Roman" panose="02020603050405020304" pitchFamily="18" charset="0"/>
              </a:rPr>
              <a:t>hebben</a:t>
            </a:r>
            <a:r>
              <a:rPr lang="fr-BE" sz="1900" kern="100" dirty="0">
                <a:latin typeface="Arial" panose="020B0604020202020204" pitchFamily="34" charset="0"/>
                <a:cs typeface="Times New Roman" panose="02020603050405020304" pitchFamily="18" charset="0"/>
              </a:rPr>
              <a:t> 105 </a:t>
            </a:r>
            <a:r>
              <a:rPr lang="fr-BE" sz="1900" kern="100" dirty="0" err="1">
                <a:latin typeface="Arial" panose="020B0604020202020204" pitchFamily="34" charset="0"/>
                <a:cs typeface="Times New Roman" panose="02020603050405020304" pitchFamily="18" charset="0"/>
              </a:rPr>
              <a:t>deeltjes</a:t>
            </a:r>
            <a:r>
              <a:rPr lang="fr-BE" sz="1900" kern="100" dirty="0">
                <a:latin typeface="Arial" panose="020B0604020202020204" pitchFamily="34" charset="0"/>
                <a:cs typeface="Times New Roman" panose="02020603050405020304" pitchFamily="18" charset="0"/>
              </a:rPr>
              <a:t> per liter </a:t>
            </a:r>
            <a:r>
              <a:rPr lang="fr-BE" sz="1900" kern="100" dirty="0" err="1">
                <a:latin typeface="Arial" panose="020B0604020202020204" pitchFamily="34" charset="0"/>
                <a:cs typeface="Times New Roman" panose="02020603050405020304" pitchFamily="18" charset="0"/>
              </a:rPr>
              <a:t>flessenwater</a:t>
            </a:r>
            <a:r>
              <a:rPr lang="fr-BE" sz="1900" kern="100" dirty="0">
                <a:latin typeface="Arial" panose="020B0604020202020204" pitchFamily="34" charset="0"/>
                <a:cs typeface="Times New Roman" panose="02020603050405020304" pitchFamily="18" charset="0"/>
              </a:rPr>
              <a:t> </a:t>
            </a:r>
            <a:r>
              <a:rPr lang="fr-BE" sz="1900" kern="100" dirty="0" err="1">
                <a:latin typeface="Arial" panose="020B0604020202020204" pitchFamily="34" charset="0"/>
                <a:cs typeface="Times New Roman" panose="02020603050405020304" pitchFamily="18" charset="0"/>
              </a:rPr>
              <a:t>gevonden</a:t>
            </a:r>
            <a:r>
              <a:rPr lang="fr-BE" sz="1900" kern="100" dirty="0">
                <a:latin typeface="Arial" panose="020B0604020202020204" pitchFamily="34" charset="0"/>
                <a:cs typeface="Times New Roman" panose="02020603050405020304" pitchFamily="18" charset="0"/>
              </a:rPr>
              <a:t>, </a:t>
            </a:r>
            <a:r>
              <a:rPr lang="fr-BE" sz="1900" kern="100" dirty="0" err="1">
                <a:latin typeface="Arial" panose="020B0604020202020204" pitchFamily="34" charset="0"/>
                <a:cs typeface="Times New Roman" panose="02020603050405020304" pitchFamily="18" charset="0"/>
              </a:rPr>
              <a:t>waarvan</a:t>
            </a:r>
            <a:r>
              <a:rPr lang="fr-BE" sz="1900" kern="100" dirty="0">
                <a:latin typeface="Arial" panose="020B0604020202020204" pitchFamily="34" charset="0"/>
                <a:cs typeface="Times New Roman" panose="02020603050405020304" pitchFamily="18" charset="0"/>
              </a:rPr>
              <a:t> </a:t>
            </a:r>
            <a:r>
              <a:rPr lang="fr-BE" sz="1900" kern="100" dirty="0" err="1">
                <a:latin typeface="Arial" panose="020B0604020202020204" pitchFamily="34" charset="0"/>
                <a:cs typeface="Times New Roman" panose="02020603050405020304" pitchFamily="18" charset="0"/>
              </a:rPr>
              <a:t>ongeveer</a:t>
            </a:r>
            <a:r>
              <a:rPr lang="fr-BE" sz="1900" kern="100" dirty="0">
                <a:latin typeface="Arial" panose="020B0604020202020204" pitchFamily="34" charset="0"/>
                <a:cs typeface="Times New Roman" panose="02020603050405020304" pitchFamily="18" charset="0"/>
              </a:rPr>
              <a:t> 90% </a:t>
            </a:r>
            <a:r>
              <a:rPr lang="fr-BE" sz="1900" kern="100" dirty="0" err="1">
                <a:latin typeface="Arial" panose="020B0604020202020204" pitchFamily="34" charset="0"/>
                <a:cs typeface="Times New Roman" panose="02020603050405020304" pitchFamily="18" charset="0"/>
              </a:rPr>
              <a:t>bestaat</a:t>
            </a:r>
            <a:r>
              <a:rPr lang="fr-BE" sz="1900" kern="100" dirty="0">
                <a:latin typeface="Arial" panose="020B0604020202020204" pitchFamily="34" charset="0"/>
                <a:cs typeface="Times New Roman" panose="02020603050405020304" pitchFamily="18" charset="0"/>
              </a:rPr>
              <a:t> </a:t>
            </a:r>
            <a:r>
              <a:rPr lang="fr-BE" sz="1900" kern="100" dirty="0" err="1">
                <a:latin typeface="Arial" panose="020B0604020202020204" pitchFamily="34" charset="0"/>
                <a:cs typeface="Times New Roman" panose="02020603050405020304" pitchFamily="18" charset="0"/>
              </a:rPr>
              <a:t>uit</a:t>
            </a:r>
            <a:r>
              <a:rPr lang="fr-BE" sz="1900" kern="100" dirty="0">
                <a:latin typeface="Arial" panose="020B0604020202020204" pitchFamily="34" charset="0"/>
                <a:cs typeface="Times New Roman" panose="02020603050405020304" pitchFamily="18" charset="0"/>
              </a:rPr>
              <a:t> </a:t>
            </a:r>
            <a:r>
              <a:rPr lang="fr-BE" sz="1900" kern="100" dirty="0" err="1">
                <a:latin typeface="Arial" panose="020B0604020202020204" pitchFamily="34" charset="0"/>
                <a:cs typeface="Times New Roman" panose="02020603050405020304" pitchFamily="18" charset="0"/>
              </a:rPr>
              <a:t>nanoplastics</a:t>
            </a:r>
            <a:r>
              <a:rPr lang="fr-BE" sz="1900" kern="100" dirty="0">
                <a:latin typeface="Arial" panose="020B0604020202020204" pitchFamily="34" charset="0"/>
                <a:cs typeface="Times New Roman" panose="02020603050405020304" pitchFamily="18" charset="0"/>
              </a:rPr>
              <a:t>.</a:t>
            </a:r>
            <a:endParaRPr lang="nl-BE" sz="1900" kern="100" dirty="0">
              <a:latin typeface="Arial" panose="020B0604020202020204" pitchFamily="34" charset="0"/>
              <a:cs typeface="Times New Roman" panose="02020603050405020304" pitchFamily="18" charset="0"/>
            </a:endParaRPr>
          </a:p>
        </p:txBody>
      </p:sp>
      <p:sp>
        <p:nvSpPr>
          <p:cNvPr id="4" name="Tijdelijke aanduiding voor inhoud 3">
            <a:extLst>
              <a:ext uri="{FF2B5EF4-FFF2-40B4-BE49-F238E27FC236}">
                <a16:creationId xmlns:a16="http://schemas.microsoft.com/office/drawing/2014/main" id="{05CAFFF9-8A3F-228A-C44C-1D51D65D18FC}"/>
              </a:ext>
            </a:extLst>
          </p:cNvPr>
          <p:cNvSpPr>
            <a:spLocks noGrp="1"/>
          </p:cNvSpPr>
          <p:nvPr>
            <p:ph sz="half" idx="2"/>
          </p:nvPr>
        </p:nvSpPr>
        <p:spPr/>
        <p:txBody>
          <a:bodyPr>
            <a:normAutofit/>
          </a:bodyPr>
          <a:lstStyle/>
          <a:p>
            <a:endParaRPr lang="nl-BE"/>
          </a:p>
        </p:txBody>
      </p:sp>
    </p:spTree>
    <p:extLst>
      <p:ext uri="{BB962C8B-B14F-4D97-AF65-F5344CB8AC3E}">
        <p14:creationId xmlns:p14="http://schemas.microsoft.com/office/powerpoint/2010/main" val="151974184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C27F048-C630-992A-0925-48572FD54BAA}"/>
              </a:ext>
            </a:extLst>
          </p:cNvPr>
          <p:cNvSpPr>
            <a:spLocks noGrp="1"/>
          </p:cNvSpPr>
          <p:nvPr>
            <p:ph type="title"/>
          </p:nvPr>
        </p:nvSpPr>
        <p:spPr/>
        <p:txBody>
          <a:bodyPr>
            <a:normAutofit/>
          </a:bodyPr>
          <a:lstStyle/>
          <a:p>
            <a:r>
              <a:rPr lang="it-IT" sz="2000" dirty="0">
                <a:solidFill>
                  <a:srgbClr val="333333"/>
                </a:solidFill>
                <a:effectLst/>
                <a:latin typeface="Arial" panose="020B0604020202020204" pitchFamily="34" charset="0"/>
                <a:ea typeface="Calibri" panose="020F0502020204030204" pitchFamily="34" charset="0"/>
              </a:rPr>
              <a:t>«La forza di questo studio non è sui dati di presenza di </a:t>
            </a:r>
            <a:r>
              <a:rPr lang="it-IT" sz="2000" dirty="0" err="1">
                <a:solidFill>
                  <a:srgbClr val="333333"/>
                </a:solidFill>
                <a:effectLst/>
                <a:latin typeface="Arial" panose="020B0604020202020204" pitchFamily="34" charset="0"/>
                <a:ea typeface="Calibri" panose="020F0502020204030204" pitchFamily="34" charset="0"/>
              </a:rPr>
              <a:t>nanoplastiche</a:t>
            </a:r>
            <a:r>
              <a:rPr lang="it-IT" sz="2000" dirty="0">
                <a:solidFill>
                  <a:srgbClr val="333333"/>
                </a:solidFill>
                <a:effectLst/>
                <a:latin typeface="Arial" panose="020B0604020202020204" pitchFamily="34" charset="0"/>
                <a:ea typeface="Calibri" panose="020F0502020204030204" pitchFamily="34" charset="0"/>
              </a:rPr>
              <a:t> nell’acqua potabile, i cui risultati sono coerenti con le decine di indagini degli ultimi 10 anni, ma sulla </a:t>
            </a:r>
            <a:r>
              <a:rPr lang="it-IT" sz="2000" b="1" dirty="0">
                <a:solidFill>
                  <a:srgbClr val="333333"/>
                </a:solidFill>
                <a:effectLst/>
                <a:latin typeface="Arial" panose="020B0604020202020204" pitchFamily="34" charset="0"/>
                <a:ea typeface="Calibri" panose="020F0502020204030204" pitchFamily="34" charset="0"/>
              </a:rPr>
              <a:t>nuova tecnologia </a:t>
            </a:r>
            <a:r>
              <a:rPr lang="it-IT" sz="2000" dirty="0">
                <a:solidFill>
                  <a:srgbClr val="333333"/>
                </a:solidFill>
                <a:effectLst/>
                <a:latin typeface="Arial" panose="020B0604020202020204" pitchFamily="34" charset="0"/>
                <a:ea typeface="Calibri" panose="020F0502020204030204" pitchFamily="34" charset="0"/>
              </a:rPr>
              <a:t>utilizzata per misurare le particelle più piccole in modo più preciso e veloce.</a:t>
            </a:r>
            <a:endParaRPr lang="nl-BE" sz="4800" dirty="0"/>
          </a:p>
        </p:txBody>
      </p:sp>
      <p:sp>
        <p:nvSpPr>
          <p:cNvPr id="3" name="Tijdelijke aanduiding voor inhoud 2">
            <a:extLst>
              <a:ext uri="{FF2B5EF4-FFF2-40B4-BE49-F238E27FC236}">
                <a16:creationId xmlns:a16="http://schemas.microsoft.com/office/drawing/2014/main" id="{BF622354-65EB-D8B6-7B70-41C8A790C79E}"/>
              </a:ext>
            </a:extLst>
          </p:cNvPr>
          <p:cNvSpPr>
            <a:spLocks noGrp="1"/>
          </p:cNvSpPr>
          <p:nvPr>
            <p:ph sz="half" idx="1"/>
          </p:nvPr>
        </p:nvSpPr>
        <p:spPr/>
        <p:txBody>
          <a:bodyPr>
            <a:normAutofit fontScale="85000" lnSpcReduction="10000"/>
          </a:bodyPr>
          <a:lstStyle/>
          <a:p>
            <a:r>
              <a:rPr lang="nl-NL" sz="1900" kern="100" dirty="0">
                <a:latin typeface="Arial" panose="020B0604020202020204" pitchFamily="34" charset="0"/>
                <a:cs typeface="Times New Roman" panose="02020603050405020304" pitchFamily="18" charset="0"/>
              </a:rPr>
              <a:t>De kracht van dit onderzoek betreft niet de gegevens over de aanwezigheid van </a:t>
            </a:r>
            <a:r>
              <a:rPr lang="nl-NL" sz="1900" kern="100" dirty="0" err="1">
                <a:latin typeface="Arial" panose="020B0604020202020204" pitchFamily="34" charset="0"/>
                <a:cs typeface="Times New Roman" panose="02020603050405020304" pitchFamily="18" charset="0"/>
              </a:rPr>
              <a:t>nanoplastics</a:t>
            </a:r>
            <a:r>
              <a:rPr lang="nl-NL" sz="1900" kern="100" dirty="0">
                <a:latin typeface="Arial" panose="020B0604020202020204" pitchFamily="34" charset="0"/>
                <a:cs typeface="Times New Roman" panose="02020603050405020304" pitchFamily="18" charset="0"/>
              </a:rPr>
              <a:t> in drinkwater, waarvan de resultaten coherent met de tientallen onderzoeken van de laatste 10 jaren zijn. Het gaat over de nieuwe technologie die gebruikt wordt om kleinere deeltjes nauwkeuriger en sneller te meten. </a:t>
            </a:r>
          </a:p>
          <a:p>
            <a:r>
              <a:rPr lang="nl-NL" sz="1900" kern="100" dirty="0">
                <a:latin typeface="Arial" panose="020B0604020202020204" pitchFamily="34" charset="0"/>
                <a:cs typeface="Times New Roman" panose="02020603050405020304" pitchFamily="18" charset="0"/>
              </a:rPr>
              <a:t>Het belang van dit onderzoek is niet de gegevens over de aanwezigheid van </a:t>
            </a:r>
            <a:r>
              <a:rPr lang="nl-NL" sz="1900" kern="100" dirty="0" err="1">
                <a:latin typeface="Arial" panose="020B0604020202020204" pitchFamily="34" charset="0"/>
                <a:cs typeface="Times New Roman" panose="02020603050405020304" pitchFamily="18" charset="0"/>
              </a:rPr>
              <a:t>nanoplastics</a:t>
            </a:r>
            <a:r>
              <a:rPr lang="nl-NL" sz="1900" kern="100" dirty="0">
                <a:latin typeface="Arial" panose="020B0604020202020204" pitchFamily="34" charset="0"/>
                <a:cs typeface="Times New Roman" panose="02020603050405020304" pitchFamily="18" charset="0"/>
              </a:rPr>
              <a:t> in drinkwater, de resultaten waarvan overeenkomen met tientallen onderzoeken in de afgelopen 10 jaar, maar de nieuwe technologie die werd gebruikt om de kleinste deeltjes preciezer en sneller te meten.</a:t>
            </a:r>
          </a:p>
          <a:p>
            <a:r>
              <a:rPr lang="nl-NL" sz="1900" kern="100" dirty="0">
                <a:latin typeface="Arial" panose="020B0604020202020204" pitchFamily="34" charset="0"/>
                <a:cs typeface="Times New Roman" panose="02020603050405020304" pitchFamily="18" charset="0"/>
              </a:rPr>
              <a:t>De kracht van dit onderzoek ligt niet in de aanwezigheidsgegevens van </a:t>
            </a:r>
            <a:r>
              <a:rPr lang="nl-NL" sz="1900" kern="100" dirty="0" err="1">
                <a:latin typeface="Arial" panose="020B0604020202020204" pitchFamily="34" charset="0"/>
                <a:cs typeface="Times New Roman" panose="02020603050405020304" pitchFamily="18" charset="0"/>
              </a:rPr>
              <a:t>nanoplastics</a:t>
            </a:r>
            <a:r>
              <a:rPr lang="nl-NL" sz="1900" kern="100" dirty="0">
                <a:latin typeface="Arial" panose="020B0604020202020204" pitchFamily="34" charset="0"/>
                <a:cs typeface="Times New Roman" panose="02020603050405020304" pitchFamily="18" charset="0"/>
              </a:rPr>
              <a:t> in drinkbaar water. De resultaten daarvan zijn consistent met de tientallen onderzoeken in de afgelopen 10 jaar. De kracht ligt in de nieuwe technologie die werd gebruikt om kleinere partikels sneller en nauwkeuriger te meten.</a:t>
            </a:r>
            <a:endParaRPr lang="nl-BE" sz="1900" kern="100" dirty="0">
              <a:latin typeface="Arial" panose="020B0604020202020204" pitchFamily="34" charset="0"/>
              <a:cs typeface="Times New Roman" panose="02020603050405020304" pitchFamily="18" charset="0"/>
            </a:endParaRPr>
          </a:p>
        </p:txBody>
      </p:sp>
      <p:sp>
        <p:nvSpPr>
          <p:cNvPr id="4" name="Tijdelijke aanduiding voor inhoud 3">
            <a:extLst>
              <a:ext uri="{FF2B5EF4-FFF2-40B4-BE49-F238E27FC236}">
                <a16:creationId xmlns:a16="http://schemas.microsoft.com/office/drawing/2014/main" id="{40FFE216-5ADD-B675-6F61-096577807911}"/>
              </a:ext>
            </a:extLst>
          </p:cNvPr>
          <p:cNvSpPr>
            <a:spLocks noGrp="1"/>
          </p:cNvSpPr>
          <p:nvPr>
            <p:ph sz="half" idx="2"/>
          </p:nvPr>
        </p:nvSpPr>
        <p:spPr/>
        <p:txBody>
          <a:bodyPr>
            <a:normAutofit fontScale="85000" lnSpcReduction="10000"/>
          </a:bodyPr>
          <a:lstStyle/>
          <a:p>
            <a:endParaRPr lang="nl-BE"/>
          </a:p>
        </p:txBody>
      </p:sp>
    </p:spTree>
    <p:extLst>
      <p:ext uri="{BB962C8B-B14F-4D97-AF65-F5344CB8AC3E}">
        <p14:creationId xmlns:p14="http://schemas.microsoft.com/office/powerpoint/2010/main" val="287139379"/>
      </p:ext>
    </p:extLst>
  </p:cSld>
  <p:clrMapOvr>
    <a:masterClrMapping/>
  </p:clrMapOvr>
</p:sld>
</file>

<file path=ppt/theme/theme1.xml><?xml version="1.0" encoding="utf-8"?>
<a:theme xmlns:a="http://schemas.openxmlformats.org/drawingml/2006/main" name="Kantoorth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1880</Words>
  <Application>Microsoft Office PowerPoint</Application>
  <PresentationFormat>Breedbeeld</PresentationFormat>
  <Paragraphs>53</Paragraphs>
  <Slides>13</Slides>
  <Notes>0</Notes>
  <HiddenSlides>0</HiddenSlides>
  <MMClips>0</MMClips>
  <ScaleCrop>false</ScaleCrop>
  <HeadingPairs>
    <vt:vector size="6" baseType="variant">
      <vt:variant>
        <vt:lpstr>Gebruikte lettertypen</vt:lpstr>
      </vt:variant>
      <vt:variant>
        <vt:i4>3</vt:i4>
      </vt:variant>
      <vt:variant>
        <vt:lpstr>Thema</vt:lpstr>
      </vt:variant>
      <vt:variant>
        <vt:i4>1</vt:i4>
      </vt:variant>
      <vt:variant>
        <vt:lpstr>Diatitels</vt:lpstr>
      </vt:variant>
      <vt:variant>
        <vt:i4>13</vt:i4>
      </vt:variant>
    </vt:vector>
  </HeadingPairs>
  <TitlesOfParts>
    <vt:vector size="17" baseType="lpstr">
      <vt:lpstr>Arial</vt:lpstr>
      <vt:lpstr>Calibri</vt:lpstr>
      <vt:lpstr>Calibri Light</vt:lpstr>
      <vt:lpstr>Kantoorthema</vt:lpstr>
      <vt:lpstr>Nanoplastiche: in una bottiglia d’acqua in media sono 240mila. Quali effetti sulla salute? </vt:lpstr>
      <vt:lpstr>Sono più piccole delle microplastiche già note e sono state misurate in tre marche statunitensi di acqua in bottiglia. La media era tra le 110mila e le 370mila particelle per litro. Quali effetti sulla salute? </vt:lpstr>
      <vt:lpstr>Uno studio di pochi anni fa aveva rilevato che ognuno di noi potrebbe consumare ogni settimana l’equivalente in peso di una carta di credito di piccole particelle di plastica. Queste microparticelle sono note come microplastiche e si formano quando la plastica si rompe in pezzi progressivamente più piccoli.  </vt:lpstr>
      <vt:lpstr>Proprio per la loro dimensione minuscola possono essere assorbite dall’uomo, dagli animali e dall’ambiente, con potenziali effetti sulla salute e sull’ecosistema.</vt:lpstr>
      <vt:lpstr>Le nanoplastiche Esiste però un mondo di particelle ancora più piccole e ancora poco conosciute a causa della mancanza di tecniche analitiche efficaci: è quello costituito dalle nanoplastiche, «figlie» delle microplastiche che si sono ulteriormente scomposte.</vt:lpstr>
      <vt:lpstr>Pochi giorni fa, un gruppo di ricercatori ha provato a contare e identificare quelle contenute in tre marche popolari di acqua in bottiglia vendute negli Stati Uniti (non ha voluto specificare quali) grazie allo sviluppo di una tecnica di imaging ottico per l’analisi rapida delle nanoplastiche con sensibilità e specificità ancora più accurate.</vt:lpstr>
      <vt:lpstr>Pochi giorni fa, un gruppo di ricercatori ha provato a contare e identificare quelle contenute in tre marche popolari di acqua in bottiglia vendute negli Stati Uniti (non ha voluto specificare quali) grazie allo sviluppo di una tecnica di imaging ottico per l’analisi rapida delle nanoplastiche con sensibilità e specificità ancora più accurate.</vt:lpstr>
      <vt:lpstr>Gli studiosi hanno individuato 105 particelle per litro di acqua in bottiglia, di cui circa il 90% sono nanoplastiche.</vt:lpstr>
      <vt:lpstr>«La forza di questo studio non è sui dati di presenza di nanoplastiche nell’acqua potabile, i cui risultati sono coerenti con le decine di indagini degli ultimi 10 anni, ma sulla nuova tecnologia utilizzata per misurare le particelle più piccole in modo più preciso e veloce.</vt:lpstr>
      <vt:lpstr>Che cosa possiamo fare: c’è la regola delle 3 «R» Per salvaguardare l’ambiente c’è la regola delle 3 “R”: riutilizza, riduci, ricicla. La quarta “R” è quella di rifiuta ed è quello in cui possiamo impegnarci noi.</vt:lpstr>
      <vt:lpstr>Il meno possibile acquistare oggetti o cibi avvolti nella plastica. Il riciclo di questo materiale è importante per la riduzione dell’inquinamento ed è bene favorire l’uso di materiali riciclati.</vt:lpstr>
      <vt:lpstr>La forza della plastica sta nell’essere un materiale leggero, poco costoso e di lunga durata: da qui si intuisce l’assurdità del monouso.</vt:lpstr>
      <vt:lpstr>Non è tanto l’invenzione della plastica in sé che danneggia, pensiamo al suo importante utilizzo negli strumenti biomedici, ma l’abuso che se ne fa.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Nanoplastiche: in una bottiglia d’acqua in media sono 240mila. Quali effetti sulla salute? </dc:title>
  <dc:creator>Tom de Keyzer</dc:creator>
  <cp:lastModifiedBy>Tom de Keyzer</cp:lastModifiedBy>
  <cp:revision>3</cp:revision>
  <dcterms:created xsi:type="dcterms:W3CDTF">2024-01-17T23:17:49Z</dcterms:created>
  <dcterms:modified xsi:type="dcterms:W3CDTF">2024-01-18T08:54:03Z</dcterms:modified>
</cp:coreProperties>
</file>