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70" r:id="rId4"/>
    <p:sldId id="271" r:id="rId5"/>
    <p:sldId id="272" r:id="rId6"/>
    <p:sldId id="274" r:id="rId7"/>
    <p:sldId id="275" r:id="rId8"/>
    <p:sldId id="257" r:id="rId9"/>
    <p:sldId id="263" r:id="rId10"/>
    <p:sldId id="258" r:id="rId11"/>
    <p:sldId id="264" r:id="rId12"/>
    <p:sldId id="266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123" autoAdjust="0"/>
  </p:normalViewPr>
  <p:slideViewPr>
    <p:cSldViewPr snapToGrid="0">
      <p:cViewPr varScale="1">
        <p:scale>
          <a:sx n="64" d="100"/>
          <a:sy n="64" d="100"/>
        </p:scale>
        <p:origin x="15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570A9-FFEB-4957-90A6-B6866725EEEA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3E55-2260-4210-92B7-752F8B4E18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98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39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59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06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EAD637-733A-4203-B7A0-3B6C53BD8C26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857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E6F14C-3E53-476B-9CC0-A5DEA661E6AE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171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D336BF-0DE3-49ED-B177-80DF9DF5AA50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755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0DE612-0589-4B2C-B5ED-501D942B869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746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981F-9FC8-4348-BD70-BC930E572775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499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137C43-A635-4365-A0A6-89C25E45B52E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961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FDAAC-5A4F-43CF-9930-FAC54FD41E8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756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1A2803-6EE2-4858-8439-4C10D477107C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98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803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49EAF-9B28-4C50-BEC9-EC4978114C7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410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7C46B3-5EBB-4DFE-920E-D9AFA5FF60D4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60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D793E-F0D8-445A-9A77-E28525F4F0EF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21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4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26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3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93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8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12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67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3BBE5-FC5E-4B79-AB93-1D25EB7C50D6}" type="datetimeFigureOut">
              <a:rPr lang="it-IT" smtClean="0"/>
              <a:t>25/01/2024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78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E297F8-B92A-4E15-939C-A849B959233B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25/01/2024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59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578307"/>
            <a:ext cx="7772400" cy="931655"/>
          </a:xfrm>
        </p:spPr>
        <p:txBody>
          <a:bodyPr/>
          <a:lstStyle/>
          <a:p>
            <a:r>
              <a:rPr lang="it-IT" dirty="0"/>
              <a:t>Esercizi IR</a:t>
            </a:r>
          </a:p>
        </p:txBody>
      </p:sp>
    </p:spTree>
    <p:extLst>
      <p:ext uri="{BB962C8B-B14F-4D97-AF65-F5344CB8AC3E}">
        <p14:creationId xmlns:p14="http://schemas.microsoft.com/office/powerpoint/2010/main" val="57642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88" b="-2571"/>
          <a:stretch/>
        </p:blipFill>
        <p:spPr bwMode="auto">
          <a:xfrm>
            <a:off x="413797" y="0"/>
            <a:ext cx="8335100" cy="4276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2B26DE-6083-D0A4-21FB-D5940F4CEC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932" r="-1707"/>
          <a:stretch/>
        </p:blipFill>
        <p:spPr>
          <a:xfrm>
            <a:off x="3445596" y="4276361"/>
            <a:ext cx="2562829" cy="244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41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t="65621"/>
          <a:stretch/>
        </p:blipFill>
        <p:spPr>
          <a:xfrm>
            <a:off x="614785" y="272714"/>
            <a:ext cx="7553130" cy="3705728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022B018-D5B9-01DA-0DA9-1A36D3AA54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949"/>
          <a:stretch/>
        </p:blipFill>
        <p:spPr>
          <a:xfrm>
            <a:off x="3259468" y="4134948"/>
            <a:ext cx="2625063" cy="260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40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451"/>
          <a:stretch/>
        </p:blipFill>
        <p:spPr bwMode="auto">
          <a:xfrm>
            <a:off x="1079526" y="320841"/>
            <a:ext cx="6960990" cy="343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4ADE79D-4C78-CBB4-E4EB-2C7BAB294D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365"/>
          <a:stretch/>
        </p:blipFill>
        <p:spPr>
          <a:xfrm>
            <a:off x="3408422" y="4240922"/>
            <a:ext cx="2596980" cy="229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2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8008" y="2518348"/>
            <a:ext cx="8787984" cy="1566467"/>
          </a:xfrm>
        </p:spPr>
        <p:txBody>
          <a:bodyPr>
            <a:noAutofit/>
          </a:bodyPr>
          <a:lstStyle/>
          <a:p>
            <a:pPr algn="l"/>
            <a:br>
              <a:rPr lang="it-IT" sz="2400" dirty="0"/>
            </a:br>
            <a:r>
              <a:rPr lang="it-IT" sz="2400" b="1" dirty="0"/>
              <a:t>Richieste</a:t>
            </a:r>
            <a:br>
              <a:rPr lang="it-IT" sz="2400" dirty="0"/>
            </a:br>
            <a:r>
              <a:rPr lang="it-IT" sz="2400" dirty="0"/>
              <a:t>Dato lo spettro IR indicare a che struttura (tra quelle fornite) molecolare fa riferimento. Motivare la risposta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646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94F1C4-4F1C-F536-A7C4-B6FB27F3E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68" y="136524"/>
            <a:ext cx="7987982" cy="51142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0A749C-D9CC-7C58-D2CC-1B0AC7DDE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0056" y="5394192"/>
            <a:ext cx="1924319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A5B8707-1519-A844-6CC1-9FC079002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34" y="276487"/>
            <a:ext cx="7481526" cy="47390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AC860-6434-17A7-721A-E5E59B540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435" y="5384665"/>
            <a:ext cx="2381582" cy="97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24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E20C10-C09F-46C7-8C52-DF6A8BA1D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42" y="467284"/>
            <a:ext cx="7727743" cy="47527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88E0E1F-044B-48EB-5C52-3ABBEBD16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3366" y="5321106"/>
            <a:ext cx="2257740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2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E9A0FF-E4D0-3798-A9FA-D50896C4D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381" y="136524"/>
            <a:ext cx="7555936" cy="46638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FBBC4B-FEB8-BD00-F477-4D1952DD5D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459" y="5286311"/>
            <a:ext cx="1391780" cy="125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3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b="67734"/>
          <a:stretch/>
        </p:blipFill>
        <p:spPr>
          <a:xfrm>
            <a:off x="607924" y="862149"/>
            <a:ext cx="7619461" cy="348778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0BD903F-C6FB-6BCA-5512-90A6BFBF17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4081"/>
          <a:stretch/>
        </p:blipFill>
        <p:spPr>
          <a:xfrm>
            <a:off x="3825625" y="4355916"/>
            <a:ext cx="2086865" cy="218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8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t="31604" b="33413"/>
          <a:stretch/>
        </p:blipFill>
        <p:spPr>
          <a:xfrm>
            <a:off x="1489166" y="822960"/>
            <a:ext cx="6264521" cy="310896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E5B90A47-C840-2F25-78D7-DBE36B22EB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619"/>
          <a:stretch/>
        </p:blipFill>
        <p:spPr>
          <a:xfrm>
            <a:off x="3057994" y="3931920"/>
            <a:ext cx="2792025" cy="256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04"/>
          <a:stretch/>
        </p:blipFill>
        <p:spPr bwMode="auto">
          <a:xfrm>
            <a:off x="317545" y="539841"/>
            <a:ext cx="7848224" cy="353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DFF06DB-D7A3-FD0B-EC26-178E0F9D64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4806"/>
          <a:stretch/>
        </p:blipFill>
        <p:spPr>
          <a:xfrm>
            <a:off x="3399020" y="4301903"/>
            <a:ext cx="2171754" cy="241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6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1_Tema di Office</vt:lpstr>
      <vt:lpstr>Esercizi IR</vt:lpstr>
      <vt:lpstr> Richieste Dato lo spettro IR indicare a che struttura (tra quelle fornite) molecolare fa riferimento. Motivare la risposta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Esercizi IR</dc:title>
  <dc:creator>NITTI PATRIZIA</dc:creator>
  <cp:lastModifiedBy>FILIPPINI GIACOMO</cp:lastModifiedBy>
  <cp:revision>19</cp:revision>
  <dcterms:created xsi:type="dcterms:W3CDTF">2020-11-09T15:29:33Z</dcterms:created>
  <dcterms:modified xsi:type="dcterms:W3CDTF">2024-01-25T17:05:11Z</dcterms:modified>
</cp:coreProperties>
</file>