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423" r:id="rId2"/>
    <p:sldId id="391" r:id="rId3"/>
    <p:sldId id="401" r:id="rId4"/>
    <p:sldId id="392" r:id="rId5"/>
    <p:sldId id="402" r:id="rId6"/>
    <p:sldId id="393" r:id="rId7"/>
    <p:sldId id="403" r:id="rId8"/>
    <p:sldId id="394" r:id="rId9"/>
    <p:sldId id="404" r:id="rId10"/>
    <p:sldId id="395" r:id="rId11"/>
    <p:sldId id="40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380" autoAdjust="0"/>
  </p:normalViewPr>
  <p:slideViewPr>
    <p:cSldViewPr snapToGrid="0">
      <p:cViewPr>
        <p:scale>
          <a:sx n="80" d="100"/>
          <a:sy n="80" d="100"/>
        </p:scale>
        <p:origin x="414" y="-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30EAB-7824-468C-8735-A3F56B2195B4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76DC2-A99C-4596-96E4-773E139C43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9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Fine 55 ore 2022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76DC2-A99C-4596-96E4-773E139C43B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497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Fine lezione 58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76DC2-A99C-4596-96E4-773E139C43B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895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32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87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58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06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962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23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78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92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52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78C0B-6D5B-472B-A403-FFD773F44103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81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92830" y="3004761"/>
            <a:ext cx="3558339" cy="848478"/>
          </a:xfrm>
        </p:spPr>
        <p:txBody>
          <a:bodyPr>
            <a:normAutofit/>
          </a:bodyPr>
          <a:lstStyle/>
          <a:p>
            <a:pPr algn="ctr"/>
            <a:r>
              <a:rPr lang="it-IT" altLang="it-IT" dirty="0">
                <a:solidFill>
                  <a:srgbClr val="000000"/>
                </a:solidFill>
                <a:ea typeface="Calibri" panose="020F0502020204030204" pitchFamily="34" charset="0"/>
                <a:cs typeface="Minion Pro" pitchFamily="18" charset="0"/>
              </a:rPr>
              <a:t>Esercizi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5120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08" y="140677"/>
            <a:ext cx="9008992" cy="6717323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6499274" y="5753686"/>
            <a:ext cx="2138289" cy="9847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944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08" y="140677"/>
            <a:ext cx="9008992" cy="671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8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18" y="374328"/>
            <a:ext cx="7481164" cy="5716983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671668" y="5092505"/>
            <a:ext cx="1842867" cy="9988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84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339" y="374328"/>
            <a:ext cx="7481164" cy="57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86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78" y="211015"/>
            <a:ext cx="8574868" cy="6382786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5106572" y="5458266"/>
            <a:ext cx="2138290" cy="1135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073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78" y="211015"/>
            <a:ext cx="8574868" cy="638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2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75" y="267286"/>
            <a:ext cx="8579739" cy="6372665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742006" y="5570806"/>
            <a:ext cx="2138289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647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75" y="267286"/>
            <a:ext cx="8579739" cy="637266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6F79439-6A57-3D64-F334-96046D095877}"/>
              </a:ext>
            </a:extLst>
          </p:cNvPr>
          <p:cNvSpPr/>
          <p:nvPr/>
        </p:nvSpPr>
        <p:spPr>
          <a:xfrm>
            <a:off x="6472990" y="1696453"/>
            <a:ext cx="986590" cy="34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198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792308" cy="6695178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080825" y="5331655"/>
            <a:ext cx="2968283" cy="13635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75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792308" cy="669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Office PowerPoint</Application>
  <PresentationFormat>On-screen Show (4:3)</PresentationFormat>
  <Paragraphs>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Esercizi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Spettrometria di massa</dc:title>
  <dc:creator>nitti</dc:creator>
  <cp:lastModifiedBy>FILIPPINI GIACOMO</cp:lastModifiedBy>
  <cp:revision>250</cp:revision>
  <dcterms:created xsi:type="dcterms:W3CDTF">2020-07-30T15:20:06Z</dcterms:created>
  <dcterms:modified xsi:type="dcterms:W3CDTF">2023-08-24T10:07:26Z</dcterms:modified>
</cp:coreProperties>
</file>