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41"/>
  </p:notesMasterIdLst>
  <p:sldIdLst>
    <p:sldId id="524" r:id="rId2"/>
    <p:sldId id="525" r:id="rId3"/>
    <p:sldId id="526" r:id="rId4"/>
    <p:sldId id="527" r:id="rId5"/>
    <p:sldId id="528" r:id="rId6"/>
    <p:sldId id="529" r:id="rId7"/>
    <p:sldId id="530" r:id="rId8"/>
    <p:sldId id="533" r:id="rId9"/>
    <p:sldId id="532" r:id="rId10"/>
    <p:sldId id="531" r:id="rId11"/>
    <p:sldId id="534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543" r:id="rId21"/>
    <p:sldId id="544" r:id="rId22"/>
    <p:sldId id="545" r:id="rId23"/>
    <p:sldId id="546" r:id="rId24"/>
    <p:sldId id="547" r:id="rId25"/>
    <p:sldId id="549" r:id="rId26"/>
    <p:sldId id="548" r:id="rId27"/>
    <p:sldId id="550" r:id="rId28"/>
    <p:sldId id="551" r:id="rId29"/>
    <p:sldId id="552" r:id="rId30"/>
    <p:sldId id="553" r:id="rId31"/>
    <p:sldId id="556" r:id="rId32"/>
    <p:sldId id="554" r:id="rId33"/>
    <p:sldId id="555" r:id="rId34"/>
    <p:sldId id="557" r:id="rId35"/>
    <p:sldId id="558" r:id="rId36"/>
    <p:sldId id="559" r:id="rId37"/>
    <p:sldId id="561" r:id="rId38"/>
    <p:sldId id="560" r:id="rId39"/>
    <p:sldId id="562" r:id="rId4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77" d="100"/>
          <a:sy n="177" d="100"/>
        </p:scale>
        <p:origin x="-2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3AF8-8D2A-344D-944D-B14F47D28AA0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FDDFD-53D0-B740-B36C-A000E5A9DF74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EE84E9E-C673-6E49-BEA7-84E13884C6F7}" type="datetimeFigureOut">
              <a:rPr lang="it-IT" smtClean="0"/>
              <a:pPr/>
              <a:t>16/02/21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842D3967-0BC9-4C4E-8E38-1D9D6A94892C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835029"/>
            <a:ext cx="8058436" cy="58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11" y="1161820"/>
            <a:ext cx="8013717" cy="49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153767"/>
            <a:ext cx="8371472" cy="510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4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68" y="997069"/>
            <a:ext cx="8344641" cy="52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7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17" y="1272821"/>
            <a:ext cx="7601265" cy="49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0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500337"/>
            <a:ext cx="7942166" cy="580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73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26" y="1133903"/>
            <a:ext cx="8738171" cy="50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17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272908"/>
            <a:ext cx="8242227" cy="51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1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213858"/>
            <a:ext cx="8532462" cy="48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00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962724"/>
            <a:ext cx="8242227" cy="521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1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278444"/>
            <a:ext cx="8242227" cy="4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304928"/>
            <a:ext cx="8630845" cy="53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950024"/>
            <a:ext cx="8434079" cy="53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6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31" y="1246422"/>
            <a:ext cx="8416192" cy="49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126391"/>
            <a:ext cx="8523518" cy="50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34" y="1670015"/>
            <a:ext cx="7673850" cy="43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88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263768"/>
            <a:ext cx="8568238" cy="48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233722"/>
            <a:ext cx="8242227" cy="48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5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34" y="1501312"/>
            <a:ext cx="8684508" cy="45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2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240344"/>
            <a:ext cx="8258541" cy="494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089725"/>
            <a:ext cx="8326753" cy="502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03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7" y="968998"/>
            <a:ext cx="8013717" cy="53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118532"/>
            <a:ext cx="8242227" cy="51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8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511" y="799670"/>
            <a:ext cx="3112470" cy="1022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66" y="2084009"/>
            <a:ext cx="7691737" cy="40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2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719535"/>
            <a:ext cx="8443023" cy="39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0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01" y="720100"/>
            <a:ext cx="6589064" cy="2302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001" y="2868196"/>
            <a:ext cx="6439594" cy="38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7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3" y="1464298"/>
            <a:ext cx="8067380" cy="45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35" y="1112995"/>
            <a:ext cx="7623192" cy="50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9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5" y="1302759"/>
            <a:ext cx="8595069" cy="46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01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9" y="940189"/>
            <a:ext cx="7859421" cy="510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4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378805"/>
            <a:ext cx="8138931" cy="50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4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72" y="1245727"/>
            <a:ext cx="7691737" cy="504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8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0" y="1649805"/>
            <a:ext cx="7655962" cy="44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068622"/>
            <a:ext cx="8496687" cy="531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6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161821"/>
            <a:ext cx="8242227" cy="51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6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14" y="1150553"/>
            <a:ext cx="8435772" cy="532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89" y="1456244"/>
            <a:ext cx="8242227" cy="45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19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63889" y="761446"/>
            <a:ext cx="6260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12 Principi della GREEN CHEMISTRY</a:t>
            </a:r>
            <a:endParaRPr lang="it-IT" sz="28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33" y="1358900"/>
            <a:ext cx="7567093" cy="5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5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458714" y="679451"/>
            <a:ext cx="7783513" cy="0"/>
          </a:xfrm>
          <a:prstGeom prst="line">
            <a:avLst/>
          </a:prstGeom>
          <a:noFill/>
          <a:ln w="19050">
            <a:solidFill>
              <a:srgbClr val="C2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6115" y="125453"/>
            <a:ext cx="3856795" cy="553998"/>
          </a:xfrm>
          <a:prstGeom prst="rect">
            <a:avLst/>
          </a:prstGeom>
          <a:noFill/>
          <a:ln w="11113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sz="3000" b="1" dirty="0" smtClean="0">
                <a:solidFill>
                  <a:schemeClr val="bg2">
                    <a:lumMod val="25000"/>
                  </a:schemeClr>
                </a:solidFill>
              </a:rPr>
              <a:t>Enzimi nella sintesi</a:t>
            </a:r>
            <a:endParaRPr lang="it-IT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261" y="20840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7" y="1084188"/>
            <a:ext cx="8121044" cy="51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988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1669</TotalTime>
  <Words>122</Words>
  <Application>Microsoft Macintosh PowerPoint</Application>
  <PresentationFormat>Presentazione su schermo (4:3)</PresentationFormat>
  <Paragraphs>40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Brezza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Apple Apple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CHIMICA COMBINATORIALE</dc:title>
  <dc:creator>Giampiero</dc:creator>
  <cp:lastModifiedBy>Giampiero</cp:lastModifiedBy>
  <cp:revision>239</cp:revision>
  <dcterms:created xsi:type="dcterms:W3CDTF">2014-04-13T09:45:23Z</dcterms:created>
  <dcterms:modified xsi:type="dcterms:W3CDTF">2021-02-16T09:45:23Z</dcterms:modified>
</cp:coreProperties>
</file>