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5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E375-FA44-40AA-89A9-C3264BF86499}" type="datetimeFigureOut">
              <a:rPr lang="it-IT" smtClean="0"/>
              <a:t>19/04/2020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CD8-6DB5-42CC-9587-3B76EDD728C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E375-FA44-40AA-89A9-C3264BF86499}" type="datetimeFigureOut">
              <a:rPr lang="it-IT" smtClean="0"/>
              <a:t>19/04/2020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CD8-6DB5-42CC-9587-3B76EDD728C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E375-FA44-40AA-89A9-C3264BF86499}" type="datetimeFigureOut">
              <a:rPr lang="it-IT" smtClean="0"/>
              <a:t>19/04/2020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CD8-6DB5-42CC-9587-3B76EDD728C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E375-FA44-40AA-89A9-C3264BF86499}" type="datetimeFigureOut">
              <a:rPr lang="it-IT" smtClean="0"/>
              <a:t>19/04/2020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CD8-6DB5-42CC-9587-3B76EDD728C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E375-FA44-40AA-89A9-C3264BF86499}" type="datetimeFigureOut">
              <a:rPr lang="it-IT" smtClean="0"/>
              <a:t>19/04/2020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CD8-6DB5-42CC-9587-3B76EDD728C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E375-FA44-40AA-89A9-C3264BF86499}" type="datetimeFigureOut">
              <a:rPr lang="it-IT" smtClean="0"/>
              <a:t>19/04/2020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CD8-6DB5-42CC-9587-3B76EDD728C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E375-FA44-40AA-89A9-C3264BF86499}" type="datetimeFigureOut">
              <a:rPr lang="it-IT" smtClean="0"/>
              <a:t>19/04/2020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CD8-6DB5-42CC-9587-3B76EDD728C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E375-FA44-40AA-89A9-C3264BF86499}" type="datetimeFigureOut">
              <a:rPr lang="it-IT" smtClean="0"/>
              <a:t>19/04/2020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CD8-6DB5-42CC-9587-3B76EDD728C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E375-FA44-40AA-89A9-C3264BF86499}" type="datetimeFigureOut">
              <a:rPr lang="it-IT" smtClean="0"/>
              <a:t>19/04/2020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CD8-6DB5-42CC-9587-3B76EDD728C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E375-FA44-40AA-89A9-C3264BF86499}" type="datetimeFigureOut">
              <a:rPr lang="it-IT" smtClean="0"/>
              <a:t>19/04/2020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CD8-6DB5-42CC-9587-3B76EDD728C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E375-FA44-40AA-89A9-C3264BF86499}" type="datetimeFigureOut">
              <a:rPr lang="it-IT" smtClean="0"/>
              <a:t>19/04/2020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CD8-6DB5-42CC-9587-3B76EDD728C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BE375-FA44-40AA-89A9-C3264BF86499}" type="datetimeFigureOut">
              <a:rPr lang="it-IT" smtClean="0"/>
              <a:t>19/04/2020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48CD8-6DB5-42CC-9587-3B76EDD728C5}" type="slidenum">
              <a:rPr lang="it-IT" smtClean="0"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4429596" cy="6237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38843" y="1262269"/>
            <a:ext cx="3066313" cy="4333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pherical harmonics color map | Physics Forum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340768"/>
            <a:ext cx="7344816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0"/>
            <a:ext cx="3498850" cy="1772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764704"/>
            <a:ext cx="4665525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293096"/>
            <a:ext cx="3474720" cy="1772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72408" y="3861048"/>
            <a:ext cx="5364088" cy="239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403648" y="0"/>
            <a:ext cx="1383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70C0"/>
                </a:solidFill>
              </a:rPr>
              <a:t>Orbitali p</a:t>
            </a:r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764704"/>
            <a:ext cx="2006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0070C0"/>
                </a:solidFill>
              </a:rPr>
              <a:t>armoniche sferiche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717032"/>
            <a:ext cx="32542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70C0"/>
                </a:solidFill>
              </a:rPr>
              <a:t>armoniche sferiche reali</a:t>
            </a:r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39752" y="6309320"/>
            <a:ext cx="3470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0070C0"/>
                </a:solidFill>
              </a:rPr>
              <a:t>!!! Non sono più autofunzioni di Lz</a:t>
            </a:r>
            <a:endParaRPr lang="it-IT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420888"/>
            <a:ext cx="5292080" cy="4174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486" y="1196752"/>
            <a:ext cx="4174490" cy="287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403648" y="0"/>
            <a:ext cx="1383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70C0"/>
                </a:solidFill>
              </a:rPr>
              <a:t>Orbitali d</a:t>
            </a:r>
            <a:endParaRPr lang="it-IT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norton.com/college/chemistry/chemconnections/Stars/images/orbital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620688"/>
            <a:ext cx="6912768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</Words>
  <Application>Microsoft Office PowerPoint</Application>
  <PresentationFormat>On-screen Show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Albano Cossaro</dc:creator>
  <cp:lastModifiedBy>Albano Cossaro</cp:lastModifiedBy>
  <cp:revision>1</cp:revision>
  <dcterms:created xsi:type="dcterms:W3CDTF">2020-04-19T08:41:54Z</dcterms:created>
  <dcterms:modified xsi:type="dcterms:W3CDTF">2020-04-19T08:55:31Z</dcterms:modified>
</cp:coreProperties>
</file>