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E375-FA44-40AA-89A9-C3264BF86499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48CD8-6DB5-42CC-9587-3B76EDD728C5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4429596" cy="6237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8843" y="1262269"/>
            <a:ext cx="3066313" cy="433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herical harmonics color map | Physics Forum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340768"/>
            <a:ext cx="7344816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3498850" cy="1772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764704"/>
            <a:ext cx="466552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3474720" cy="1772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72408" y="3861048"/>
            <a:ext cx="5364088" cy="23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403648" y="0"/>
            <a:ext cx="1383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Orbitali p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764704"/>
            <a:ext cx="2006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armoniche sferiche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717032"/>
            <a:ext cx="3254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armoniche sferiche reali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6309320"/>
            <a:ext cx="347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!!! Non sono più autofunzioni di Lz</a:t>
            </a:r>
            <a:endParaRPr lang="it-IT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420888"/>
            <a:ext cx="5292080" cy="4174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486" y="1196752"/>
            <a:ext cx="417449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03648" y="0"/>
            <a:ext cx="1383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Orbitali d</a:t>
            </a:r>
            <a:endParaRPr lang="it-IT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wwnorton.com/college/chemistry/chemconnections/Stars/images/orbital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620688"/>
            <a:ext cx="691276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Albano Cossaro</dc:creator>
  <cp:lastModifiedBy>Albano Cossaro</cp:lastModifiedBy>
  <cp:revision>1</cp:revision>
  <dcterms:created xsi:type="dcterms:W3CDTF">2020-04-19T08:41:54Z</dcterms:created>
  <dcterms:modified xsi:type="dcterms:W3CDTF">2020-04-19T08:55:31Z</dcterms:modified>
</cp:coreProperties>
</file>