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67" autoAdjust="0"/>
    <p:restoredTop sz="94660"/>
  </p:normalViewPr>
  <p:slideViewPr>
    <p:cSldViewPr snapToGrid="0">
      <p:cViewPr varScale="1">
        <p:scale>
          <a:sx n="59" d="100"/>
          <a:sy n="59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090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675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620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3982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754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6361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0840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41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811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47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61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CAA12-B5F3-4ADB-8CB5-04A6011ACDE4}" type="datetimeFigureOut">
              <a:rPr lang="it-IT" smtClean="0"/>
              <a:t>18/04/2021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36790-F563-458C-8904-74A46EC6732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77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632" y="767443"/>
            <a:ext cx="10139669" cy="4078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73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15 anni dopo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Review sistematica e metanalisi, selezionano ricerche RCT randomized controlled trials</a:t>
            </a:r>
          </a:p>
          <a:p>
            <a:r>
              <a:rPr lang="it-IT" dirty="0" smtClean="0"/>
              <a:t>Knowledge-understanding, recall, adherence</a:t>
            </a:r>
          </a:p>
          <a:p>
            <a:r>
              <a:rPr lang="it-IT" dirty="0" smtClean="0"/>
              <a:t>Esclusi gli studi che non hanno un controllo,</a:t>
            </a:r>
          </a:p>
          <a:p>
            <a:r>
              <a:rPr lang="it-IT" dirty="0" smtClean="0"/>
              <a:t>Fanno un sottogruppo su popolazione con una literacy sanitaria bassa.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1787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test of functional health literacy in adults: a new instrument for measuring patients' literacy skills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Design: </a:t>
            </a:r>
            <a:r>
              <a:rPr lang="en-US" dirty="0"/>
              <a:t>The Test of Functional Health Literacy in Adults (TOFHLA) was developed using actual hospital materials. The TOFHLA consists of a 50-item reading comprehension and 17-item numerical ability test, taking up to 22 minutes to administer. The TOFHLA, the Wide Range Achievement Test--Revised (WRAT-R), and the Rapid Estimate of Adult Literacy in Medicine (REALM) were administered for comparison. A Spanish version was also developed (TOFHLA-S).</a:t>
            </a:r>
            <a:endParaRPr lang="it-IT" dirty="0"/>
          </a:p>
          <a:p>
            <a:r>
              <a:rPr lang="en-US" b="1" dirty="0"/>
              <a:t>Setting: </a:t>
            </a:r>
            <a:r>
              <a:rPr lang="en-US" dirty="0"/>
              <a:t>Outpatient settings in two public teaching hospitals.</a:t>
            </a:r>
            <a:endParaRPr lang="it-IT" dirty="0"/>
          </a:p>
          <a:p>
            <a:r>
              <a:rPr lang="en-US" b="1" dirty="0"/>
              <a:t>Patients: </a:t>
            </a:r>
            <a:r>
              <a:rPr lang="en-US" dirty="0"/>
              <a:t>256 English- and 249 Spanish-speaking patients were approached. 78% of the English- and 82% of the Spanish-speaking patients gave informed consent, completed a demographic survey, and took the TOFHLA or TOFHLA-S.</a:t>
            </a:r>
            <a:endParaRPr lang="it-IT" dirty="0"/>
          </a:p>
          <a:p>
            <a:r>
              <a:rPr lang="en-US" b="1" dirty="0"/>
              <a:t>Results: </a:t>
            </a:r>
            <a:r>
              <a:rPr lang="en-US" dirty="0"/>
              <a:t>The TOFHLA showed good correlation with the WRAT-R and the REALM (correlation coefficients 0.74 and 0.84, respectively). Only 52% of the English speakers completed more than 80% of the questions correctly. 15% of the patients could not read and interpret a prescription bottle with instructions to take one pill by mouth four times daily, 37% did not understand instructions to take a medication on an empty stomach, and 48% could not determine whether they were eligible for free care.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94291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1609" y="365125"/>
            <a:ext cx="8407579" cy="574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09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risultati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dirty="0"/>
              <a:t>L</a:t>
            </a:r>
            <a:r>
              <a:rPr lang="it-IT" dirty="0" smtClean="0"/>
              <a:t>’uso di figure (pittogrammi, icone, cartoon photograps)</a:t>
            </a:r>
          </a:p>
          <a:p>
            <a:pPr marL="0" indent="0">
              <a:buNone/>
            </a:pPr>
            <a:r>
              <a:rPr lang="it-IT" dirty="0" smtClean="0"/>
              <a:t>Aumenta in modo significativo </a:t>
            </a:r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dirty="0" smtClean="0"/>
              <a:t>Knowledge-understanding,</a:t>
            </a:r>
          </a:p>
          <a:p>
            <a:pPr lvl="1"/>
            <a:r>
              <a:rPr lang="it-IT" dirty="0" smtClean="0"/>
              <a:t> Recall,  </a:t>
            </a:r>
          </a:p>
          <a:p>
            <a:pPr lvl="1"/>
            <a:r>
              <a:rPr lang="it-IT" dirty="0" smtClean="0"/>
              <a:t>(anche se c’e’ molta variabilità)</a:t>
            </a:r>
            <a:endParaRPr lang="it-IT" dirty="0" smtClean="0"/>
          </a:p>
          <a:p>
            <a:pPr lvl="1"/>
            <a:endParaRPr lang="it-IT" dirty="0"/>
          </a:p>
          <a:p>
            <a:pPr lvl="1"/>
            <a:endParaRPr lang="it-IT" dirty="0" smtClean="0"/>
          </a:p>
          <a:p>
            <a:r>
              <a:rPr lang="it-IT" dirty="0" smtClean="0"/>
              <a:t> ma non l’Adherence</a:t>
            </a:r>
          </a:p>
          <a:p>
            <a:endParaRPr lang="it-IT" dirty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431860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Low health literacy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Risultati poco chari</a:t>
            </a:r>
          </a:p>
          <a:p>
            <a:r>
              <a:rPr lang="it-IT" smtClean="0"/>
              <a:t>Meglio gli interventi con testo breve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2808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330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15 anni dopo</vt:lpstr>
      <vt:lpstr>The test of functional health literacy in adults: a new instrument for measuring patients' literacy skills </vt:lpstr>
      <vt:lpstr>PowerPoint Presentation</vt:lpstr>
      <vt:lpstr>risultati</vt:lpstr>
      <vt:lpstr>Low health literacy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4</cp:revision>
  <dcterms:created xsi:type="dcterms:W3CDTF">2021-04-18T13:39:54Z</dcterms:created>
  <dcterms:modified xsi:type="dcterms:W3CDTF">2021-04-18T14:02:16Z</dcterms:modified>
</cp:coreProperties>
</file>