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9" r:id="rId4"/>
    <p:sldId id="272" r:id="rId5"/>
    <p:sldId id="258" r:id="rId6"/>
    <p:sldId id="259" r:id="rId7"/>
    <p:sldId id="270" r:id="rId8"/>
    <p:sldId id="260" r:id="rId9"/>
    <p:sldId id="261" r:id="rId10"/>
    <p:sldId id="262" r:id="rId11"/>
    <p:sldId id="266" r:id="rId12"/>
    <p:sldId id="268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066800"/>
            <a:ext cx="525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" y="2106038"/>
            <a:ext cx="7980953" cy="351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90477" cy="223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4320480" cy="144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760640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4824536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5" y="2577127"/>
            <a:ext cx="7771429" cy="257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err="1" smtClean="0"/>
              <a:t>Jeffery</a:t>
            </a:r>
            <a:r>
              <a:rPr lang="it-IT" sz="3600" dirty="0" smtClean="0"/>
              <a:t> </a:t>
            </a:r>
            <a:r>
              <a:rPr lang="it-IT" sz="3600" dirty="0" err="1" smtClean="0"/>
              <a:t>Woodrow</a:t>
            </a:r>
            <a:r>
              <a:rPr lang="it-IT" sz="3100" dirty="0" smtClean="0"/>
              <a:t>,</a:t>
            </a:r>
            <a:r>
              <a:rPr lang="en-US" sz="3100" dirty="0" smtClean="0"/>
              <a:t> 2016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en-US" sz="3100" dirty="0" smtClean="0"/>
              <a:t>Universal language of understanding</a:t>
            </a:r>
            <a:br>
              <a:rPr lang="en-US" sz="3100" dirty="0" smtClean="0"/>
            </a:br>
            <a:r>
              <a:rPr lang="en-US" sz="1800" dirty="0"/>
              <a:t>http://openresearch.ocadu.ca/id/eprint/555/1/Woodrow_Jeffery_2016_MDES_INCD_MRP.pdf</a:t>
            </a:r>
            <a:r>
              <a:rPr lang="it-IT" sz="3100" dirty="0" smtClean="0"/>
              <a:t/>
            </a:r>
            <a:br>
              <a:rPr lang="it-IT" sz="31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Svolge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per 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proprietà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icona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capiscono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Lavora</a:t>
            </a:r>
            <a:r>
              <a:rPr lang="en-US" dirty="0" smtClean="0"/>
              <a:t>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associazione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Health care in Canada.</a:t>
            </a:r>
          </a:p>
          <a:p>
            <a:pPr>
              <a:buNone/>
            </a:pPr>
            <a:r>
              <a:rPr lang="en-US" dirty="0" err="1" smtClean="0"/>
              <a:t>L’associazione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lingua </a:t>
            </a:r>
            <a:r>
              <a:rPr lang="en-US" dirty="0" err="1" smtClean="0"/>
              <a:t>scritta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</a:t>
            </a:r>
            <a:r>
              <a:rPr lang="en-US" dirty="0" err="1" smtClean="0"/>
              <a:t>segnali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Ma le </a:t>
            </a:r>
            <a:r>
              <a:rPr lang="en-US" dirty="0" err="1" smtClean="0"/>
              <a:t>icone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inclusive, </a:t>
            </a:r>
            <a:r>
              <a:rPr lang="en-US" dirty="0" err="1" smtClean="0"/>
              <a:t>trascendono</a:t>
            </a:r>
            <a:r>
              <a:rPr lang="en-US" dirty="0" smtClean="0"/>
              <a:t> la lingua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semiotica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Segno =/ icona</a:t>
            </a:r>
          </a:p>
          <a:p>
            <a:pPr lvl="1"/>
            <a:r>
              <a:rPr lang="it-IT" sz="3200" i="1" dirty="0" smtClean="0"/>
              <a:t>Segno</a:t>
            </a:r>
            <a:r>
              <a:rPr lang="it-IT" sz="3200" dirty="0" smtClean="0"/>
              <a:t> arbitrario, da apprendere</a:t>
            </a:r>
          </a:p>
          <a:p>
            <a:pPr lvl="1"/>
            <a:r>
              <a:rPr lang="it-IT" sz="3200" i="1" dirty="0" smtClean="0"/>
              <a:t>Icona</a:t>
            </a:r>
            <a:r>
              <a:rPr lang="it-IT" sz="3200" dirty="0" smtClean="0"/>
              <a:t> non si apprende, rappresenta qualcosa..</a:t>
            </a:r>
          </a:p>
          <a:p>
            <a:r>
              <a:rPr lang="it-IT" sz="3600" dirty="0" smtClean="0"/>
              <a:t>Richiede/ non richiede apprendimento</a:t>
            </a:r>
          </a:p>
          <a:p>
            <a:r>
              <a:rPr lang="it-IT" sz="3600" dirty="0" smtClean="0"/>
              <a:t>Possono venire scelte male</a:t>
            </a:r>
            <a:endParaRPr lang="it-IT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528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6672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14725"/>
            <a:ext cx="3648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3952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Hablamos</a:t>
            </a:r>
            <a:r>
              <a:rPr lang="it-IT" dirty="0" smtClean="0"/>
              <a:t> </a:t>
            </a:r>
            <a:r>
              <a:rPr lang="it-IT" dirty="0" err="1" smtClean="0"/>
              <a:t>Juntas</a:t>
            </a:r>
            <a:r>
              <a:rPr lang="it-IT" dirty="0" smtClean="0"/>
              <a:t> </a:t>
            </a:r>
            <a:r>
              <a:rPr lang="it-IT" dirty="0" err="1" smtClean="0"/>
              <a:t>Foundation</a:t>
            </a:r>
            <a:r>
              <a:rPr lang="it-IT" dirty="0" smtClean="0"/>
              <a:t>,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256584"/>
          </a:xfrm>
        </p:spPr>
        <p:txBody>
          <a:bodyPr>
            <a:normAutofit/>
          </a:bodyPr>
          <a:lstStyle/>
          <a:p>
            <a:r>
              <a:rPr lang="it-IT" dirty="0" smtClean="0"/>
              <a:t>migliorare il sistema di </a:t>
            </a:r>
            <a:r>
              <a:rPr lang="it-IT" dirty="0" err="1" smtClean="0"/>
              <a:t>wayfinding</a:t>
            </a:r>
            <a:r>
              <a:rPr lang="it-IT" dirty="0" smtClean="0"/>
              <a:t> negli ospedali</a:t>
            </a:r>
          </a:p>
          <a:p>
            <a:r>
              <a:rPr lang="it-IT" dirty="0" smtClean="0"/>
              <a:t>30 referenti più usati</a:t>
            </a:r>
          </a:p>
          <a:p>
            <a:r>
              <a:rPr lang="it-IT" dirty="0" smtClean="0"/>
              <a:t>disegno </a:t>
            </a:r>
            <a:r>
              <a:rPr lang="it-IT" dirty="0" err="1" smtClean="0"/>
              <a:t>--</a:t>
            </a:r>
            <a:r>
              <a:rPr lang="it-IT" dirty="0" smtClean="0"/>
              <a:t> test  (300 utenti)</a:t>
            </a:r>
          </a:p>
          <a:p>
            <a:r>
              <a:rPr lang="it-IT" dirty="0" smtClean="0"/>
              <a:t>Utenti: sono più efficaci e più visibili. </a:t>
            </a:r>
          </a:p>
          <a:p>
            <a:r>
              <a:rPr lang="it-IT" dirty="0" smtClean="0"/>
              <a:t> staff li preferisce:è più facile dare indicazioni ai pazienti.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67350"/>
            <a:ext cx="528637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smtClean="0"/>
              <a:t>in 2 gruppi di soggetti </a:t>
            </a:r>
            <a:r>
              <a:rPr lang="it-IT" dirty="0" smtClean="0"/>
              <a:t>americani ed africani, </a:t>
            </a:r>
          </a:p>
          <a:p>
            <a:r>
              <a:rPr lang="it-IT" dirty="0" smtClean="0"/>
              <a:t> solo 8 </a:t>
            </a:r>
            <a:r>
              <a:rPr lang="it-IT" dirty="0" smtClean="0"/>
              <a:t>delle 54 icone vengono capite</a:t>
            </a:r>
            <a:endParaRPr lang="it-IT" dirty="0" smtClean="0"/>
          </a:p>
          <a:p>
            <a:r>
              <a:rPr lang="it-IT" dirty="0" smtClean="0"/>
              <a:t>dovrebbe essere l’85%, per essere uno standard.</a:t>
            </a: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410527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5148064" y="6309320"/>
            <a:ext cx="383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CT scans, or computerized tomography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Zender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Intervista 134 persone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 e 2 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53374" cy="21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49567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61905" cy="194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85762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160</Words>
  <Application>Microsoft Office PowerPoint</Application>
  <PresentationFormat>Presentazione su schermo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Jeffery Woodrow, 2016  Universal language of understanding http://openresearch.ocadu.ca/id/eprint/555/1/Woodrow_Jeffery_2016_MDES_INCD_MRP.pdf </vt:lpstr>
      <vt:lpstr>Analisi semiotica</vt:lpstr>
      <vt:lpstr>Presentazione standard di PowerPoint</vt:lpstr>
      <vt:lpstr>The Hablamos Juntas Foundation, </vt:lpstr>
      <vt:lpstr>Ma…</vt:lpstr>
      <vt:lpstr>Zender</vt:lpstr>
      <vt:lpstr>1 e 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Jeffery Woodrow UNIVERSAL LANGUAGE OF UNDERSTANDING  2016</dc:title>
  <dc:creator>PAOLETTI GISELLA</dc:creator>
  <cp:lastModifiedBy>Acer</cp:lastModifiedBy>
  <cp:revision>17</cp:revision>
  <dcterms:created xsi:type="dcterms:W3CDTF">2017-04-21T08:44:12Z</dcterms:created>
  <dcterms:modified xsi:type="dcterms:W3CDTF">2020-04-13T13:32:56Z</dcterms:modified>
</cp:coreProperties>
</file>