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27" r:id="rId2"/>
    <p:sldId id="646" r:id="rId3"/>
    <p:sldId id="647" r:id="rId4"/>
    <p:sldId id="894" r:id="rId5"/>
    <p:sldId id="258" r:id="rId6"/>
    <p:sldId id="655" r:id="rId7"/>
    <p:sldId id="651" r:id="rId8"/>
    <p:sldId id="652" r:id="rId9"/>
    <p:sldId id="729" r:id="rId10"/>
    <p:sldId id="656" r:id="rId11"/>
    <p:sldId id="746" r:id="rId12"/>
    <p:sldId id="896" r:id="rId13"/>
    <p:sldId id="742" r:id="rId14"/>
    <p:sldId id="747" r:id="rId15"/>
    <p:sldId id="751" r:id="rId16"/>
    <p:sldId id="890" r:id="rId17"/>
    <p:sldId id="888" r:id="rId18"/>
    <p:sldId id="497" r:id="rId19"/>
    <p:sldId id="752" r:id="rId20"/>
    <p:sldId id="719" r:id="rId21"/>
    <p:sldId id="516" r:id="rId22"/>
    <p:sldId id="891" r:id="rId23"/>
    <p:sldId id="892" r:id="rId24"/>
    <p:sldId id="541" r:id="rId25"/>
    <p:sldId id="732" r:id="rId26"/>
    <p:sldId id="733" r:id="rId27"/>
    <p:sldId id="724" r:id="rId28"/>
    <p:sldId id="540" r:id="rId29"/>
    <p:sldId id="893" r:id="rId30"/>
    <p:sldId id="731" r:id="rId31"/>
    <p:sldId id="720" r:id="rId32"/>
    <p:sldId id="721" r:id="rId33"/>
    <p:sldId id="722" r:id="rId34"/>
    <p:sldId id="278" r:id="rId35"/>
    <p:sldId id="682" r:id="rId36"/>
    <p:sldId id="684" r:id="rId37"/>
    <p:sldId id="685" r:id="rId38"/>
    <p:sldId id="683" r:id="rId39"/>
    <p:sldId id="331" r:id="rId40"/>
    <p:sldId id="279" r:id="rId41"/>
    <p:sldId id="280" r:id="rId42"/>
    <p:sldId id="281" r:id="rId43"/>
    <p:sldId id="282" r:id="rId44"/>
    <p:sldId id="283" r:id="rId45"/>
    <p:sldId id="284" r:id="rId46"/>
    <p:sldId id="286" r:id="rId47"/>
    <p:sldId id="287" r:id="rId48"/>
    <p:sldId id="288" r:id="rId49"/>
    <p:sldId id="342" r:id="rId50"/>
    <p:sldId id="340" r:id="rId51"/>
    <p:sldId id="336" r:id="rId52"/>
    <p:sldId id="337" r:id="rId53"/>
    <p:sldId id="734" r:id="rId54"/>
    <p:sldId id="736" r:id="rId55"/>
    <p:sldId id="737" r:id="rId56"/>
    <p:sldId id="738" r:id="rId57"/>
    <p:sldId id="739" r:id="rId58"/>
    <p:sldId id="740" r:id="rId59"/>
    <p:sldId id="741" r:id="rId60"/>
    <p:sldId id="328" r:id="rId61"/>
    <p:sldId id="329" r:id="rId62"/>
    <p:sldId id="743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6DB212-86D0-43DD-A45A-4BCD0DF6BD8B}" v="247" dt="2024-03-02T16:46:29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18" autoAdjust="0"/>
    <p:restoredTop sz="94660"/>
  </p:normalViewPr>
  <p:slideViewPr>
    <p:cSldViewPr snapToGrid="0">
      <p:cViewPr>
        <p:scale>
          <a:sx n="59" d="100"/>
          <a:sy n="59" d="100"/>
        </p:scale>
        <p:origin x="509" y="5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DC44F008-18E0-4A61-95EA-F539491EDE2C}"/>
    <pc:docChg chg="addSld delSld modSld">
      <pc:chgData name="TOMMASINI ALBERTO" userId="8c013d22-ceb2-4014-ae73-ac062752c54f" providerId="ADAL" clId="{DC44F008-18E0-4A61-95EA-F539491EDE2C}" dt="2023-10-20T07:42:35.743" v="8" actId="47"/>
      <pc:docMkLst>
        <pc:docMk/>
      </pc:docMkLst>
      <pc:sldChg chg="del">
        <pc:chgData name="TOMMASINI ALBERTO" userId="8c013d22-ceb2-4014-ae73-ac062752c54f" providerId="ADAL" clId="{DC44F008-18E0-4A61-95EA-F539491EDE2C}" dt="2023-10-20T07:41:07.441" v="2" actId="47"/>
        <pc:sldMkLst>
          <pc:docMk/>
          <pc:sldMk cId="3486524647" sldId="257"/>
        </pc:sldMkLst>
      </pc:sldChg>
      <pc:sldChg chg="add del">
        <pc:chgData name="TOMMASINI ALBERTO" userId="8c013d22-ceb2-4014-ae73-ac062752c54f" providerId="ADAL" clId="{DC44F008-18E0-4A61-95EA-F539491EDE2C}" dt="2023-10-20T07:41:22.040" v="6"/>
        <pc:sldMkLst>
          <pc:docMk/>
          <pc:sldMk cId="576447218" sldId="258"/>
        </pc:sldMkLst>
      </pc:sldChg>
      <pc:sldChg chg="del">
        <pc:chgData name="TOMMASINI ALBERTO" userId="8c013d22-ceb2-4014-ae73-ac062752c54f" providerId="ADAL" clId="{DC44F008-18E0-4A61-95EA-F539491EDE2C}" dt="2023-10-20T07:42:27.665" v="7" actId="47"/>
        <pc:sldMkLst>
          <pc:docMk/>
          <pc:sldMk cId="900489865" sldId="260"/>
        </pc:sldMkLst>
      </pc:sldChg>
      <pc:sldChg chg="del">
        <pc:chgData name="TOMMASINI ALBERTO" userId="8c013d22-ceb2-4014-ae73-ac062752c54f" providerId="ADAL" clId="{DC44F008-18E0-4A61-95EA-F539491EDE2C}" dt="2023-10-20T07:42:27.665" v="7" actId="47"/>
        <pc:sldMkLst>
          <pc:docMk/>
          <pc:sldMk cId="875699585" sldId="262"/>
        </pc:sldMkLst>
      </pc:sldChg>
      <pc:sldChg chg="del">
        <pc:chgData name="TOMMASINI ALBERTO" userId="8c013d22-ceb2-4014-ae73-ac062752c54f" providerId="ADAL" clId="{DC44F008-18E0-4A61-95EA-F539491EDE2C}" dt="2023-10-20T07:42:27.665" v="7" actId="47"/>
        <pc:sldMkLst>
          <pc:docMk/>
          <pc:sldMk cId="961346417" sldId="264"/>
        </pc:sldMkLst>
      </pc:sldChg>
      <pc:sldChg chg="del">
        <pc:chgData name="TOMMASINI ALBERTO" userId="8c013d22-ceb2-4014-ae73-ac062752c54f" providerId="ADAL" clId="{DC44F008-18E0-4A61-95EA-F539491EDE2C}" dt="2023-10-20T07:42:35.743" v="8" actId="47"/>
        <pc:sldMkLst>
          <pc:docMk/>
          <pc:sldMk cId="3971472536" sldId="266"/>
        </pc:sldMkLst>
      </pc:sldChg>
      <pc:sldChg chg="del">
        <pc:chgData name="TOMMASINI ALBERTO" userId="8c013d22-ceb2-4014-ae73-ac062752c54f" providerId="ADAL" clId="{DC44F008-18E0-4A61-95EA-F539491EDE2C}" dt="2023-10-20T07:42:27.665" v="7" actId="47"/>
        <pc:sldMkLst>
          <pc:docMk/>
          <pc:sldMk cId="3286714740" sldId="267"/>
        </pc:sldMkLst>
      </pc:sldChg>
      <pc:sldChg chg="del">
        <pc:chgData name="TOMMASINI ALBERTO" userId="8c013d22-ceb2-4014-ae73-ac062752c54f" providerId="ADAL" clId="{DC44F008-18E0-4A61-95EA-F539491EDE2C}" dt="2023-10-20T07:42:27.665" v="7" actId="47"/>
        <pc:sldMkLst>
          <pc:docMk/>
          <pc:sldMk cId="990864612" sldId="268"/>
        </pc:sldMkLst>
      </pc:sldChg>
      <pc:sldChg chg="del">
        <pc:chgData name="TOMMASINI ALBERTO" userId="8c013d22-ceb2-4014-ae73-ac062752c54f" providerId="ADAL" clId="{DC44F008-18E0-4A61-95EA-F539491EDE2C}" dt="2023-10-20T07:42:27.665" v="7" actId="47"/>
        <pc:sldMkLst>
          <pc:docMk/>
          <pc:sldMk cId="2233625767" sldId="270"/>
        </pc:sldMkLst>
      </pc:sldChg>
      <pc:sldChg chg="del">
        <pc:chgData name="TOMMASINI ALBERTO" userId="8c013d22-ceb2-4014-ae73-ac062752c54f" providerId="ADAL" clId="{DC44F008-18E0-4A61-95EA-F539491EDE2C}" dt="2023-10-20T07:42:27.665" v="7" actId="47"/>
        <pc:sldMkLst>
          <pc:docMk/>
          <pc:sldMk cId="440404204" sldId="272"/>
        </pc:sldMkLst>
      </pc:sldChg>
      <pc:sldChg chg="del">
        <pc:chgData name="TOMMASINI ALBERTO" userId="8c013d22-ceb2-4014-ae73-ac062752c54f" providerId="ADAL" clId="{DC44F008-18E0-4A61-95EA-F539491EDE2C}" dt="2023-10-20T07:42:35.743" v="8" actId="47"/>
        <pc:sldMkLst>
          <pc:docMk/>
          <pc:sldMk cId="4041903567" sldId="273"/>
        </pc:sldMkLst>
      </pc:sldChg>
      <pc:sldChg chg="del">
        <pc:chgData name="TOMMASINI ALBERTO" userId="8c013d22-ceb2-4014-ae73-ac062752c54f" providerId="ADAL" clId="{DC44F008-18E0-4A61-95EA-F539491EDE2C}" dt="2023-10-20T07:42:35.743" v="8" actId="47"/>
        <pc:sldMkLst>
          <pc:docMk/>
          <pc:sldMk cId="2457044735" sldId="277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188642878" sldId="292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475130258" sldId="328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709093268" sldId="329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1393955723" sldId="516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4267186334" sldId="527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151111130" sldId="534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058603574" sldId="540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1778169282" sldId="541"/>
        </pc:sldMkLst>
      </pc:sldChg>
      <pc:sldChg chg="del">
        <pc:chgData name="TOMMASINI ALBERTO" userId="8c013d22-ceb2-4014-ae73-ac062752c54f" providerId="ADAL" clId="{DC44F008-18E0-4A61-95EA-F539491EDE2C}" dt="2023-10-20T07:42:27.665" v="7" actId="47"/>
        <pc:sldMkLst>
          <pc:docMk/>
          <pc:sldMk cId="2766777820" sldId="581"/>
        </pc:sldMkLst>
      </pc:sldChg>
      <pc:sldChg chg="del">
        <pc:chgData name="TOMMASINI ALBERTO" userId="8c013d22-ceb2-4014-ae73-ac062752c54f" providerId="ADAL" clId="{DC44F008-18E0-4A61-95EA-F539491EDE2C}" dt="2023-10-20T07:42:27.665" v="7" actId="47"/>
        <pc:sldMkLst>
          <pc:docMk/>
          <pc:sldMk cId="1933581062" sldId="648"/>
        </pc:sldMkLst>
      </pc:sldChg>
      <pc:sldChg chg="del">
        <pc:chgData name="TOMMASINI ALBERTO" userId="8c013d22-ceb2-4014-ae73-ac062752c54f" providerId="ADAL" clId="{DC44F008-18E0-4A61-95EA-F539491EDE2C}" dt="2023-10-20T07:42:27.665" v="7" actId="47"/>
        <pc:sldMkLst>
          <pc:docMk/>
          <pc:sldMk cId="3350785107" sldId="650"/>
        </pc:sldMkLst>
      </pc:sldChg>
      <pc:sldChg chg="add del">
        <pc:chgData name="TOMMASINI ALBERTO" userId="8c013d22-ceb2-4014-ae73-ac062752c54f" providerId="ADAL" clId="{DC44F008-18E0-4A61-95EA-F539491EDE2C}" dt="2023-10-20T07:41:22.040" v="6"/>
        <pc:sldMkLst>
          <pc:docMk/>
          <pc:sldMk cId="603348863" sldId="651"/>
        </pc:sldMkLst>
      </pc:sldChg>
      <pc:sldChg chg="add del">
        <pc:chgData name="TOMMASINI ALBERTO" userId="8c013d22-ceb2-4014-ae73-ac062752c54f" providerId="ADAL" clId="{DC44F008-18E0-4A61-95EA-F539491EDE2C}" dt="2023-10-20T07:41:22.040" v="6"/>
        <pc:sldMkLst>
          <pc:docMk/>
          <pc:sldMk cId="3419335969" sldId="652"/>
        </pc:sldMkLst>
      </pc:sldChg>
      <pc:sldChg chg="del">
        <pc:chgData name="TOMMASINI ALBERTO" userId="8c013d22-ceb2-4014-ae73-ac062752c54f" providerId="ADAL" clId="{DC44F008-18E0-4A61-95EA-F539491EDE2C}" dt="2023-10-20T07:41:12.482" v="5" actId="47"/>
        <pc:sldMkLst>
          <pc:docMk/>
          <pc:sldMk cId="1881344521" sldId="654"/>
        </pc:sldMkLst>
      </pc:sldChg>
      <pc:sldChg chg="add del">
        <pc:chgData name="TOMMASINI ALBERTO" userId="8c013d22-ceb2-4014-ae73-ac062752c54f" providerId="ADAL" clId="{DC44F008-18E0-4A61-95EA-F539491EDE2C}" dt="2023-10-20T07:41:22.040" v="6"/>
        <pc:sldMkLst>
          <pc:docMk/>
          <pc:sldMk cId="698902706" sldId="655"/>
        </pc:sldMkLst>
      </pc:sldChg>
      <pc:sldChg chg="add del">
        <pc:chgData name="TOMMASINI ALBERTO" userId="8c013d22-ceb2-4014-ae73-ac062752c54f" providerId="ADAL" clId="{DC44F008-18E0-4A61-95EA-F539491EDE2C}" dt="2023-10-20T07:41:22.040" v="6"/>
        <pc:sldMkLst>
          <pc:docMk/>
          <pc:sldMk cId="2259354692" sldId="656"/>
        </pc:sldMkLst>
      </pc:sldChg>
      <pc:sldChg chg="del">
        <pc:chgData name="TOMMASINI ALBERTO" userId="8c013d22-ceb2-4014-ae73-ac062752c54f" providerId="ADAL" clId="{DC44F008-18E0-4A61-95EA-F539491EDE2C}" dt="2023-10-20T07:41:10.552" v="3" actId="47"/>
        <pc:sldMkLst>
          <pc:docMk/>
          <pc:sldMk cId="528454236" sldId="657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953775607" sldId="719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1603793638" sldId="720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3184855233" sldId="721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3530192285" sldId="722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3624865984" sldId="723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641671967" sldId="724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170647722" sldId="726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422999725" sldId="728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528454236" sldId="729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485978661" sldId="730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615164010" sldId="731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704412442" sldId="732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84737952" sldId="733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130909694" sldId="734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661388132" sldId="735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944156988" sldId="736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243911339" sldId="737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1819707317" sldId="738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4261611432" sldId="739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3277001952" sldId="740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937644101" sldId="741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1943758522" sldId="742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2933918001" sldId="743"/>
        </pc:sldMkLst>
      </pc:sldChg>
      <pc:sldChg chg="add">
        <pc:chgData name="TOMMASINI ALBERTO" userId="8c013d22-ceb2-4014-ae73-ac062752c54f" providerId="ADAL" clId="{DC44F008-18E0-4A61-95EA-F539491EDE2C}" dt="2023-10-20T07:41:22.040" v="6"/>
        <pc:sldMkLst>
          <pc:docMk/>
          <pc:sldMk cId="1586745745" sldId="744"/>
        </pc:sldMkLst>
      </pc:sldChg>
    </pc:docChg>
  </pc:docChgLst>
  <pc:docChgLst>
    <pc:chgData name="Alberto Tommasini" userId="4ed976f799c97d5d" providerId="LiveId" clId="{3BE1A99E-0ED4-4714-AE7D-6B9E63444A69}"/>
    <pc:docChg chg="undo custSel addSld delSld modSld sldOrd">
      <pc:chgData name="Alberto Tommasini" userId="4ed976f799c97d5d" providerId="LiveId" clId="{3BE1A99E-0ED4-4714-AE7D-6B9E63444A69}" dt="2021-03-01T01:01:19.392" v="6278" actId="1076"/>
      <pc:docMkLst>
        <pc:docMk/>
      </pc:docMkLst>
      <pc:sldChg chg="delSp new mod">
        <pc:chgData name="Alberto Tommasini" userId="4ed976f799c97d5d" providerId="LiveId" clId="{3BE1A99E-0ED4-4714-AE7D-6B9E63444A69}" dt="2021-02-27T18:38:36.118" v="1" actId="478"/>
        <pc:sldMkLst>
          <pc:docMk/>
          <pc:sldMk cId="1039384278" sldId="256"/>
        </pc:sldMkLst>
        <pc:spChg chg="del">
          <ac:chgData name="Alberto Tommasini" userId="4ed976f799c97d5d" providerId="LiveId" clId="{3BE1A99E-0ED4-4714-AE7D-6B9E63444A69}" dt="2021-02-27T18:38:36.118" v="1" actId="478"/>
          <ac:spMkLst>
            <pc:docMk/>
            <pc:sldMk cId="1039384278" sldId="256"/>
            <ac:spMk id="2" creationId="{AC9E40E1-7A45-459C-892A-F5E9FEC107A2}"/>
          </ac:spMkLst>
        </pc:spChg>
        <pc:spChg chg="del">
          <ac:chgData name="Alberto Tommasini" userId="4ed976f799c97d5d" providerId="LiveId" clId="{3BE1A99E-0ED4-4714-AE7D-6B9E63444A69}" dt="2021-02-27T18:38:36.118" v="1" actId="478"/>
          <ac:spMkLst>
            <pc:docMk/>
            <pc:sldMk cId="1039384278" sldId="256"/>
            <ac:spMk id="3" creationId="{CD1B2EFE-6AE5-4D34-9CA1-7D9F2BF0D10F}"/>
          </ac:spMkLst>
        </pc:spChg>
      </pc:sldChg>
      <pc:sldChg chg="addSp add">
        <pc:chgData name="Alberto Tommasini" userId="4ed976f799c97d5d" providerId="LiveId" clId="{3BE1A99E-0ED4-4714-AE7D-6B9E63444A69}" dt="2021-02-27T18:42:25.535" v="38"/>
        <pc:sldMkLst>
          <pc:docMk/>
          <pc:sldMk cId="3486524647" sldId="257"/>
        </pc:sldMkLst>
        <pc:picChg chg="add">
          <ac:chgData name="Alberto Tommasini" userId="4ed976f799c97d5d" providerId="LiveId" clId="{3BE1A99E-0ED4-4714-AE7D-6B9E63444A69}" dt="2021-02-27T18:42:25.535" v="38"/>
          <ac:picMkLst>
            <pc:docMk/>
            <pc:sldMk cId="3486524647" sldId="257"/>
            <ac:picMk id="1026" creationId="{3CB97718-B891-4A3B-8E26-32FB9879DA68}"/>
          </ac:picMkLst>
        </pc:picChg>
      </pc:sldChg>
      <pc:sldChg chg="addSp modSp add mod">
        <pc:chgData name="Alberto Tommasini" userId="4ed976f799c97d5d" providerId="LiveId" clId="{3BE1A99E-0ED4-4714-AE7D-6B9E63444A69}" dt="2021-02-27T18:48:55.651" v="539" actId="20577"/>
        <pc:sldMkLst>
          <pc:docMk/>
          <pc:sldMk cId="576447218" sldId="258"/>
        </pc:sldMkLst>
        <pc:spChg chg="add mod">
          <ac:chgData name="Alberto Tommasini" userId="4ed976f799c97d5d" providerId="LiveId" clId="{3BE1A99E-0ED4-4714-AE7D-6B9E63444A69}" dt="2021-02-27T18:45:52.364" v="166" actId="20577"/>
          <ac:spMkLst>
            <pc:docMk/>
            <pc:sldMk cId="576447218" sldId="258"/>
            <ac:spMk id="2" creationId="{8B78F94A-023F-4F29-A0B6-83C0D25C0621}"/>
          </ac:spMkLst>
        </pc:spChg>
        <pc:spChg chg="add mod">
          <ac:chgData name="Alberto Tommasini" userId="4ed976f799c97d5d" providerId="LiveId" clId="{3BE1A99E-0ED4-4714-AE7D-6B9E63444A69}" dt="2021-02-27T18:48:55.651" v="539" actId="20577"/>
          <ac:spMkLst>
            <pc:docMk/>
            <pc:sldMk cId="576447218" sldId="258"/>
            <ac:spMk id="3" creationId="{D5BB9F97-575C-4C7E-94E8-501146EDDAC5}"/>
          </ac:spMkLst>
        </pc:spChg>
      </pc:sldChg>
      <pc:sldChg chg="addSp modSp add mod">
        <pc:chgData name="Alberto Tommasini" userId="4ed976f799c97d5d" providerId="LiveId" clId="{3BE1A99E-0ED4-4714-AE7D-6B9E63444A69}" dt="2021-02-27T18:53:16.601" v="823" actId="1076"/>
        <pc:sldMkLst>
          <pc:docMk/>
          <pc:sldMk cId="2773897532" sldId="259"/>
        </pc:sldMkLst>
        <pc:spChg chg="add mod">
          <ac:chgData name="Alberto Tommasini" userId="4ed976f799c97d5d" providerId="LiveId" clId="{3BE1A99E-0ED4-4714-AE7D-6B9E63444A69}" dt="2021-02-27T18:53:16.601" v="823" actId="1076"/>
          <ac:spMkLst>
            <pc:docMk/>
            <pc:sldMk cId="2773897532" sldId="259"/>
            <ac:spMk id="2" creationId="{9FCFC3A5-0EAE-47FB-AD32-65F6C62C171F}"/>
          </ac:spMkLst>
        </pc:spChg>
        <pc:spChg chg="add mod">
          <ac:chgData name="Alberto Tommasini" userId="4ed976f799c97d5d" providerId="LiveId" clId="{3BE1A99E-0ED4-4714-AE7D-6B9E63444A69}" dt="2021-02-27T18:49:48.445" v="686" actId="20577"/>
          <ac:spMkLst>
            <pc:docMk/>
            <pc:sldMk cId="2773897532" sldId="259"/>
            <ac:spMk id="3" creationId="{24F61768-5B61-489D-9F8C-7130B4C76C5D}"/>
          </ac:spMkLst>
        </pc:spChg>
      </pc:sldChg>
      <pc:sldChg chg="addSp modSp add mod">
        <pc:chgData name="Alberto Tommasini" userId="4ed976f799c97d5d" providerId="LiveId" clId="{3BE1A99E-0ED4-4714-AE7D-6B9E63444A69}" dt="2021-02-27T18:54:37.740" v="884" actId="20577"/>
        <pc:sldMkLst>
          <pc:docMk/>
          <pc:sldMk cId="900489865" sldId="260"/>
        </pc:sldMkLst>
        <pc:spChg chg="add mod">
          <ac:chgData name="Alberto Tommasini" userId="4ed976f799c97d5d" providerId="LiveId" clId="{3BE1A99E-0ED4-4714-AE7D-6B9E63444A69}" dt="2021-02-27T18:54:37.740" v="884" actId="20577"/>
          <ac:spMkLst>
            <pc:docMk/>
            <pc:sldMk cId="900489865" sldId="260"/>
            <ac:spMk id="2" creationId="{46E14216-89C1-4D27-AD8A-04FD3EE5BAB2}"/>
          </ac:spMkLst>
        </pc:spChg>
        <pc:spChg chg="add mod">
          <ac:chgData name="Alberto Tommasini" userId="4ed976f799c97d5d" providerId="LiveId" clId="{3BE1A99E-0ED4-4714-AE7D-6B9E63444A69}" dt="2021-02-27T18:52:18.667" v="765" actId="20577"/>
          <ac:spMkLst>
            <pc:docMk/>
            <pc:sldMk cId="900489865" sldId="260"/>
            <ac:spMk id="3" creationId="{CCF0C6AE-0447-4092-841A-C7EC54E37BA7}"/>
          </ac:spMkLst>
        </pc:spChg>
      </pc:sldChg>
      <pc:sldChg chg="addSp modSp add mod ord">
        <pc:chgData name="Alberto Tommasini" userId="4ed976f799c97d5d" providerId="LiveId" clId="{3BE1A99E-0ED4-4714-AE7D-6B9E63444A69}" dt="2021-02-27T18:53:57.152" v="840" actId="20577"/>
        <pc:sldMkLst>
          <pc:docMk/>
          <pc:sldMk cId="2552608878" sldId="261"/>
        </pc:sldMkLst>
        <pc:spChg chg="add mod">
          <ac:chgData name="Alberto Tommasini" userId="4ed976f799c97d5d" providerId="LiveId" clId="{3BE1A99E-0ED4-4714-AE7D-6B9E63444A69}" dt="2021-02-27T18:53:57.152" v="840" actId="20577"/>
          <ac:spMkLst>
            <pc:docMk/>
            <pc:sldMk cId="2552608878" sldId="261"/>
            <ac:spMk id="2" creationId="{39C7373F-F52F-44A8-A0F6-37E774DD6572}"/>
          </ac:spMkLst>
        </pc:spChg>
      </pc:sldChg>
      <pc:sldChg chg="addSp modSp add mod">
        <pc:chgData name="Alberto Tommasini" userId="4ed976f799c97d5d" providerId="LiveId" clId="{3BE1A99E-0ED4-4714-AE7D-6B9E63444A69}" dt="2021-02-27T18:54:13.993" v="859" actId="20577"/>
        <pc:sldMkLst>
          <pc:docMk/>
          <pc:sldMk cId="875699585" sldId="262"/>
        </pc:sldMkLst>
        <pc:spChg chg="add mod">
          <ac:chgData name="Alberto Tommasini" userId="4ed976f799c97d5d" providerId="LiveId" clId="{3BE1A99E-0ED4-4714-AE7D-6B9E63444A69}" dt="2021-02-27T18:54:13.993" v="859" actId="20577"/>
          <ac:spMkLst>
            <pc:docMk/>
            <pc:sldMk cId="875699585" sldId="262"/>
            <ac:spMk id="2" creationId="{9259150D-899A-40E7-8719-9B9316FB5913}"/>
          </ac:spMkLst>
        </pc:spChg>
      </pc:sldChg>
      <pc:sldChg chg="addSp add">
        <pc:chgData name="Alberto Tommasini" userId="4ed976f799c97d5d" providerId="LiveId" clId="{3BE1A99E-0ED4-4714-AE7D-6B9E63444A69}" dt="2021-02-27T18:58:36.836" v="885"/>
        <pc:sldMkLst>
          <pc:docMk/>
          <pc:sldMk cId="197479086" sldId="263"/>
        </pc:sldMkLst>
        <pc:picChg chg="add">
          <ac:chgData name="Alberto Tommasini" userId="4ed976f799c97d5d" providerId="LiveId" clId="{3BE1A99E-0ED4-4714-AE7D-6B9E63444A69}" dt="2021-02-27T18:58:36.836" v="885"/>
          <ac:picMkLst>
            <pc:docMk/>
            <pc:sldMk cId="197479086" sldId="263"/>
            <ac:picMk id="2" creationId="{54A266F6-6915-4C40-B71C-B10D6E9ABBA3}"/>
          </ac:picMkLst>
        </pc:picChg>
      </pc:sldChg>
      <pc:sldChg chg="addSp modSp add mod">
        <pc:chgData name="Alberto Tommasini" userId="4ed976f799c97d5d" providerId="LiveId" clId="{3BE1A99E-0ED4-4714-AE7D-6B9E63444A69}" dt="2021-02-27T19:55:40.812" v="1124" actId="20577"/>
        <pc:sldMkLst>
          <pc:docMk/>
          <pc:sldMk cId="961346417" sldId="264"/>
        </pc:sldMkLst>
        <pc:spChg chg="add mod">
          <ac:chgData name="Alberto Tommasini" userId="4ed976f799c97d5d" providerId="LiveId" clId="{3BE1A99E-0ED4-4714-AE7D-6B9E63444A69}" dt="2021-02-27T19:55:40.812" v="1124" actId="20577"/>
          <ac:spMkLst>
            <pc:docMk/>
            <pc:sldMk cId="961346417" sldId="264"/>
            <ac:spMk id="2" creationId="{909C6747-31D4-4210-88F0-E55A8143341D}"/>
          </ac:spMkLst>
        </pc:spChg>
      </pc:sldChg>
      <pc:sldChg chg="addSp delSp modSp add del mod">
        <pc:chgData name="Alberto Tommasini" userId="4ed976f799c97d5d" providerId="LiveId" clId="{3BE1A99E-0ED4-4714-AE7D-6B9E63444A69}" dt="2021-02-27T19:54:54.252" v="1032" actId="47"/>
        <pc:sldMkLst>
          <pc:docMk/>
          <pc:sldMk cId="2139877624" sldId="265"/>
        </pc:sldMkLst>
        <pc:spChg chg="add del mod">
          <ac:chgData name="Alberto Tommasini" userId="4ed976f799c97d5d" providerId="LiveId" clId="{3BE1A99E-0ED4-4714-AE7D-6B9E63444A69}" dt="2021-02-27T19:54:43.290" v="1030" actId="21"/>
          <ac:spMkLst>
            <pc:docMk/>
            <pc:sldMk cId="2139877624" sldId="265"/>
            <ac:spMk id="2" creationId="{FDB37746-13B3-4505-B6CE-460852C86A73}"/>
          </ac:spMkLst>
        </pc:spChg>
      </pc:sldChg>
      <pc:sldChg chg="add">
        <pc:chgData name="Alberto Tommasini" userId="4ed976f799c97d5d" providerId="LiveId" clId="{3BE1A99E-0ED4-4714-AE7D-6B9E63444A69}" dt="2021-02-27T22:50:54.024" v="3587"/>
        <pc:sldMkLst>
          <pc:docMk/>
          <pc:sldMk cId="3422778404" sldId="265"/>
        </pc:sldMkLst>
        <pc:spChg chg="mod">
          <ac:chgData name="Alberto Tommasini" userId="4ed976f799c97d5d" providerId="LiveId" clId="{3BE1A99E-0ED4-4714-AE7D-6B9E63444A69}" dt="2021-02-27T22:50:32.547" v="3585" actId="20577"/>
          <ac:spMkLst>
            <pc:docMk/>
            <pc:sldMk cId="3422778404" sldId="265"/>
            <ac:spMk id="12290" creationId="{4758F2CE-2B1F-481A-B0E0-C9793D6672BB}"/>
          </ac:spMkLst>
        </pc:spChg>
      </pc:sldChg>
      <pc:sldChg chg="addSp modSp add">
        <pc:chgData name="Alberto Tommasini" userId="4ed976f799c97d5d" providerId="LiveId" clId="{3BE1A99E-0ED4-4714-AE7D-6B9E63444A69}" dt="2021-02-27T19:54:48.413" v="1031"/>
        <pc:sldMkLst>
          <pc:docMk/>
          <pc:sldMk cId="2641291127" sldId="266"/>
        </pc:sldMkLst>
        <pc:spChg chg="add mod">
          <ac:chgData name="Alberto Tommasini" userId="4ed976f799c97d5d" providerId="LiveId" clId="{3BE1A99E-0ED4-4714-AE7D-6B9E63444A69}" dt="2021-02-27T19:54:48.413" v="1031"/>
          <ac:spMkLst>
            <pc:docMk/>
            <pc:sldMk cId="2641291127" sldId="266"/>
            <ac:spMk id="3" creationId="{606F25B3-E739-4FA3-B005-FE99C0B3D33E}"/>
          </ac:spMkLst>
        </pc:spChg>
        <pc:picChg chg="add mod">
          <ac:chgData name="Alberto Tommasini" userId="4ed976f799c97d5d" providerId="LiveId" clId="{3BE1A99E-0ED4-4714-AE7D-6B9E63444A69}" dt="2021-02-27T19:53:26.714" v="1028" actId="14100"/>
          <ac:picMkLst>
            <pc:docMk/>
            <pc:sldMk cId="2641291127" sldId="266"/>
            <ac:picMk id="2050" creationId="{6FDA43D2-B47E-4383-94C5-C2D6A644F44D}"/>
          </ac:picMkLst>
        </pc:picChg>
      </pc:sldChg>
      <pc:sldChg chg="addSp modSp add mod">
        <pc:chgData name="Alberto Tommasini" userId="4ed976f799c97d5d" providerId="LiveId" clId="{3BE1A99E-0ED4-4714-AE7D-6B9E63444A69}" dt="2021-02-27T20:07:00.924" v="1162" actId="14100"/>
        <pc:sldMkLst>
          <pc:docMk/>
          <pc:sldMk cId="3286714740" sldId="267"/>
        </pc:sldMkLst>
        <pc:spChg chg="add mod">
          <ac:chgData name="Alberto Tommasini" userId="4ed976f799c97d5d" providerId="LiveId" clId="{3BE1A99E-0ED4-4714-AE7D-6B9E63444A69}" dt="2021-02-27T19:59:07.450" v="1153" actId="1076"/>
          <ac:spMkLst>
            <pc:docMk/>
            <pc:sldMk cId="3286714740" sldId="267"/>
            <ac:spMk id="2" creationId="{69990904-48EB-46D7-88AE-F3AAC4142E58}"/>
          </ac:spMkLst>
        </pc:spChg>
        <pc:picChg chg="add mod">
          <ac:chgData name="Alberto Tommasini" userId="4ed976f799c97d5d" providerId="LiveId" clId="{3BE1A99E-0ED4-4714-AE7D-6B9E63444A69}" dt="2021-02-27T19:59:08.498" v="1154" actId="1076"/>
          <ac:picMkLst>
            <pc:docMk/>
            <pc:sldMk cId="3286714740" sldId="267"/>
            <ac:picMk id="4" creationId="{FCEA07FF-10CC-4621-826D-2868CAC7268D}"/>
          </ac:picMkLst>
        </pc:picChg>
        <pc:picChg chg="add mod">
          <ac:chgData name="Alberto Tommasini" userId="4ed976f799c97d5d" providerId="LiveId" clId="{3BE1A99E-0ED4-4714-AE7D-6B9E63444A69}" dt="2021-02-27T20:07:00.924" v="1162" actId="14100"/>
          <ac:picMkLst>
            <pc:docMk/>
            <pc:sldMk cId="3286714740" sldId="267"/>
            <ac:picMk id="6" creationId="{EEAD7561-AD81-4F75-B9F9-5594364326A6}"/>
          </ac:picMkLst>
        </pc:picChg>
      </pc:sldChg>
      <pc:sldChg chg="addSp delSp modSp add mod">
        <pc:chgData name="Alberto Tommasini" userId="4ed976f799c97d5d" providerId="LiveId" clId="{3BE1A99E-0ED4-4714-AE7D-6B9E63444A69}" dt="2021-02-27T20:57:06.946" v="2825" actId="478"/>
        <pc:sldMkLst>
          <pc:docMk/>
          <pc:sldMk cId="990864612" sldId="268"/>
        </pc:sldMkLst>
        <pc:spChg chg="add mod">
          <ac:chgData name="Alberto Tommasini" userId="4ed976f799c97d5d" providerId="LiveId" clId="{3BE1A99E-0ED4-4714-AE7D-6B9E63444A69}" dt="2021-02-27T20:33:39.303" v="1638" actId="1076"/>
          <ac:spMkLst>
            <pc:docMk/>
            <pc:sldMk cId="990864612" sldId="268"/>
            <ac:spMk id="2" creationId="{E32815F7-56B4-44D1-A59D-EEC12B08446F}"/>
          </ac:spMkLst>
        </pc:spChg>
        <pc:spChg chg="add mod">
          <ac:chgData name="Alberto Tommasini" userId="4ed976f799c97d5d" providerId="LiveId" clId="{3BE1A99E-0ED4-4714-AE7D-6B9E63444A69}" dt="2021-02-27T20:32:50.695" v="1601" actId="1076"/>
          <ac:spMkLst>
            <pc:docMk/>
            <pc:sldMk cId="990864612" sldId="268"/>
            <ac:spMk id="11" creationId="{C1E11102-5805-4B35-B0D8-1A5E5D6200B6}"/>
          </ac:spMkLst>
        </pc:spChg>
        <pc:spChg chg="add mod">
          <ac:chgData name="Alberto Tommasini" userId="4ed976f799c97d5d" providerId="LiveId" clId="{3BE1A99E-0ED4-4714-AE7D-6B9E63444A69}" dt="2021-02-27T20:33:28.226" v="1636" actId="1076"/>
          <ac:spMkLst>
            <pc:docMk/>
            <pc:sldMk cId="990864612" sldId="268"/>
            <ac:spMk id="13" creationId="{CA780F9D-B38C-4853-BDA4-B9A151551F64}"/>
          </ac:spMkLst>
        </pc:spChg>
        <pc:spChg chg="add mod">
          <ac:chgData name="Alberto Tommasini" userId="4ed976f799c97d5d" providerId="LiveId" clId="{3BE1A99E-0ED4-4714-AE7D-6B9E63444A69}" dt="2021-02-27T20:45:09.093" v="2459" actId="1037"/>
          <ac:spMkLst>
            <pc:docMk/>
            <pc:sldMk cId="990864612" sldId="268"/>
            <ac:spMk id="15" creationId="{E202FDBF-1997-4F1F-8D66-F9B1AF5930A5}"/>
          </ac:spMkLst>
        </pc:spChg>
        <pc:spChg chg="add mod">
          <ac:chgData name="Alberto Tommasini" userId="4ed976f799c97d5d" providerId="LiveId" clId="{3BE1A99E-0ED4-4714-AE7D-6B9E63444A69}" dt="2021-02-27T20:33:26.020" v="1635" actId="1076"/>
          <ac:spMkLst>
            <pc:docMk/>
            <pc:sldMk cId="990864612" sldId="268"/>
            <ac:spMk id="34" creationId="{1EBB6F46-8B59-49B4-A816-F2A19406D989}"/>
          </ac:spMkLst>
        </pc:spChg>
        <pc:spChg chg="add del mod">
          <ac:chgData name="Alberto Tommasini" userId="4ed976f799c97d5d" providerId="LiveId" clId="{3BE1A99E-0ED4-4714-AE7D-6B9E63444A69}" dt="2021-02-27T20:57:06.946" v="2825" actId="478"/>
          <ac:spMkLst>
            <pc:docMk/>
            <pc:sldMk cId="990864612" sldId="268"/>
            <ac:spMk id="41" creationId="{85FDCBAB-32F3-4062-9FCB-AB86A366AA23}"/>
          </ac:spMkLst>
        </pc:spChg>
        <pc:graphicFrameChg chg="add del mod">
          <ac:chgData name="Alberto Tommasini" userId="4ed976f799c97d5d" providerId="LiveId" clId="{3BE1A99E-0ED4-4714-AE7D-6B9E63444A69}" dt="2021-02-27T20:22:01.635" v="1444" actId="478"/>
          <ac:graphicFrameMkLst>
            <pc:docMk/>
            <pc:sldMk cId="990864612" sldId="268"/>
            <ac:graphicFrameMk id="3" creationId="{94759EC9-CE88-465B-851D-B023D8B67A8C}"/>
          </ac:graphicFrameMkLst>
        </pc:graphicFrameChg>
        <pc:graphicFrameChg chg="add del mod">
          <ac:chgData name="Alberto Tommasini" userId="4ed976f799c97d5d" providerId="LiveId" clId="{3BE1A99E-0ED4-4714-AE7D-6B9E63444A69}" dt="2021-02-27T20:44:40.744" v="2418" actId="478"/>
          <ac:graphicFrameMkLst>
            <pc:docMk/>
            <pc:sldMk cId="990864612" sldId="268"/>
            <ac:graphicFrameMk id="6" creationId="{94759EC9-CE88-465B-851D-B023D8B67A8C}"/>
          </ac:graphicFrameMkLst>
        </pc:graphicFrameChg>
        <pc:graphicFrameChg chg="add mod">
          <ac:chgData name="Alberto Tommasini" userId="4ed976f799c97d5d" providerId="LiveId" clId="{3BE1A99E-0ED4-4714-AE7D-6B9E63444A69}" dt="2021-02-27T20:45:23.673" v="2478" actId="14100"/>
          <ac:graphicFrameMkLst>
            <pc:docMk/>
            <pc:sldMk cId="990864612" sldId="268"/>
            <ac:graphicFrameMk id="37" creationId="{94759EC9-CE88-465B-851D-B023D8B67A8C}"/>
          </ac:graphicFrameMkLst>
        </pc:graphicFrameChg>
        <pc:graphicFrameChg chg="add mod modGraphic">
          <ac:chgData name="Alberto Tommasini" userId="4ed976f799c97d5d" providerId="LiveId" clId="{3BE1A99E-0ED4-4714-AE7D-6B9E63444A69}" dt="2021-02-27T20:57:02.212" v="2824" actId="20577"/>
          <ac:graphicFrameMkLst>
            <pc:docMk/>
            <pc:sldMk cId="990864612" sldId="268"/>
            <ac:graphicFrameMk id="42" creationId="{738ECED7-4005-47BC-AEBC-3F76716F8A8F}"/>
          </ac:graphicFrameMkLst>
        </pc:graphicFrameChg>
        <pc:picChg chg="add del mod">
          <ac:chgData name="Alberto Tommasini" userId="4ed976f799c97d5d" providerId="LiveId" clId="{3BE1A99E-0ED4-4714-AE7D-6B9E63444A69}" dt="2021-02-27T20:29:01.731" v="1552" actId="478"/>
          <ac:picMkLst>
            <pc:docMk/>
            <pc:sldMk cId="990864612" sldId="268"/>
            <ac:picMk id="5" creationId="{2F8B10B6-A939-4C1D-9144-6FCE79168841}"/>
          </ac:picMkLst>
        </pc:picChg>
        <pc:picChg chg="add del mod">
          <ac:chgData name="Alberto Tommasini" userId="4ed976f799c97d5d" providerId="LiveId" clId="{3BE1A99E-0ED4-4714-AE7D-6B9E63444A69}" dt="2021-02-27T20:29:01.731" v="1552" actId="478"/>
          <ac:picMkLst>
            <pc:docMk/>
            <pc:sldMk cId="990864612" sldId="268"/>
            <ac:picMk id="7" creationId="{D3602FBA-13E8-481E-939C-6C9FF7C0FEE5}"/>
          </ac:picMkLst>
        </pc:picChg>
        <pc:picChg chg="add del mod">
          <ac:chgData name="Alberto Tommasini" userId="4ed976f799c97d5d" providerId="LiveId" clId="{3BE1A99E-0ED4-4714-AE7D-6B9E63444A69}" dt="2021-02-27T20:29:01.731" v="1552" actId="478"/>
          <ac:picMkLst>
            <pc:docMk/>
            <pc:sldMk cId="990864612" sldId="268"/>
            <ac:picMk id="8" creationId="{9A4887F3-0D84-45C8-8B27-50ED9D909BA2}"/>
          </ac:picMkLst>
        </pc:picChg>
        <pc:picChg chg="add del mod">
          <ac:chgData name="Alberto Tommasini" userId="4ed976f799c97d5d" providerId="LiveId" clId="{3BE1A99E-0ED4-4714-AE7D-6B9E63444A69}" dt="2021-02-27T20:29:01.731" v="1552" actId="478"/>
          <ac:picMkLst>
            <pc:docMk/>
            <pc:sldMk cId="990864612" sldId="268"/>
            <ac:picMk id="9" creationId="{A9D8EFE4-BDF6-4B73-A0F5-08AE55E3D29A}"/>
          </ac:picMkLst>
        </pc:picChg>
        <pc:picChg chg="add mod">
          <ac:chgData name="Alberto Tommasini" userId="4ed976f799c97d5d" providerId="LiveId" clId="{3BE1A99E-0ED4-4714-AE7D-6B9E63444A69}" dt="2021-02-27T20:48:35.726" v="2605" actId="1076"/>
          <ac:picMkLst>
            <pc:docMk/>
            <pc:sldMk cId="990864612" sldId="268"/>
            <ac:picMk id="17" creationId="{70E368A0-6EFC-4842-B52D-50E9F87A73A2}"/>
          </ac:picMkLst>
        </pc:picChg>
        <pc:picChg chg="add mod">
          <ac:chgData name="Alberto Tommasini" userId="4ed976f799c97d5d" providerId="LiveId" clId="{3BE1A99E-0ED4-4714-AE7D-6B9E63444A69}" dt="2021-02-27T20:48:35.726" v="2605" actId="1076"/>
          <ac:picMkLst>
            <pc:docMk/>
            <pc:sldMk cId="990864612" sldId="268"/>
            <ac:picMk id="19" creationId="{DA94D51F-2046-49AE-82B6-3EF097203900}"/>
          </ac:picMkLst>
        </pc:picChg>
        <pc:picChg chg="add mod">
          <ac:chgData name="Alberto Tommasini" userId="4ed976f799c97d5d" providerId="LiveId" clId="{3BE1A99E-0ED4-4714-AE7D-6B9E63444A69}" dt="2021-02-27T20:48:35.726" v="2605" actId="1076"/>
          <ac:picMkLst>
            <pc:docMk/>
            <pc:sldMk cId="990864612" sldId="268"/>
            <ac:picMk id="21" creationId="{CAAAD42B-A77A-46F3-A99C-2C114E54C1BC}"/>
          </ac:picMkLst>
        </pc:picChg>
        <pc:picChg chg="add mod">
          <ac:chgData name="Alberto Tommasini" userId="4ed976f799c97d5d" providerId="LiveId" clId="{3BE1A99E-0ED4-4714-AE7D-6B9E63444A69}" dt="2021-02-27T20:47:44.607" v="2551" actId="1036"/>
          <ac:picMkLst>
            <pc:docMk/>
            <pc:sldMk cId="990864612" sldId="268"/>
            <ac:picMk id="23" creationId="{24D6FCE3-7626-48D3-BED0-6F821D9BCC07}"/>
          </ac:picMkLst>
        </pc:picChg>
        <pc:picChg chg="add del mod">
          <ac:chgData name="Alberto Tommasini" userId="4ed976f799c97d5d" providerId="LiveId" clId="{3BE1A99E-0ED4-4714-AE7D-6B9E63444A69}" dt="2021-02-27T20:29:20.680" v="1557" actId="478"/>
          <ac:picMkLst>
            <pc:docMk/>
            <pc:sldMk cId="990864612" sldId="268"/>
            <ac:picMk id="25" creationId="{A818CB88-148C-49F2-8008-76C8B1C47336}"/>
          </ac:picMkLst>
        </pc:picChg>
        <pc:picChg chg="add del mod">
          <ac:chgData name="Alberto Tommasini" userId="4ed976f799c97d5d" providerId="LiveId" clId="{3BE1A99E-0ED4-4714-AE7D-6B9E63444A69}" dt="2021-02-27T20:30:21.285" v="1569" actId="478"/>
          <ac:picMkLst>
            <pc:docMk/>
            <pc:sldMk cId="990864612" sldId="268"/>
            <ac:picMk id="27" creationId="{36CF73B4-399D-4DEF-96A7-896F9CA33DAD}"/>
          </ac:picMkLst>
        </pc:picChg>
        <pc:picChg chg="add mod">
          <ac:chgData name="Alberto Tommasini" userId="4ed976f799c97d5d" providerId="LiveId" clId="{3BE1A99E-0ED4-4714-AE7D-6B9E63444A69}" dt="2021-02-27T20:45:31.514" v="2496" actId="1037"/>
          <ac:picMkLst>
            <pc:docMk/>
            <pc:sldMk cId="990864612" sldId="268"/>
            <ac:picMk id="28" creationId="{CB02518D-B271-4235-BBEB-4B2A4BC04AFB}"/>
          </ac:picMkLst>
        </pc:picChg>
        <pc:picChg chg="add del mod">
          <ac:chgData name="Alberto Tommasini" userId="4ed976f799c97d5d" providerId="LiveId" clId="{3BE1A99E-0ED4-4714-AE7D-6B9E63444A69}" dt="2021-02-27T20:31:16.434" v="1582" actId="478"/>
          <ac:picMkLst>
            <pc:docMk/>
            <pc:sldMk cId="990864612" sldId="268"/>
            <ac:picMk id="29" creationId="{7BFC10E4-361E-40E1-93FB-450B9596A772}"/>
          </ac:picMkLst>
        </pc:picChg>
        <pc:picChg chg="add mod">
          <ac:chgData name="Alberto Tommasini" userId="4ed976f799c97d5d" providerId="LiveId" clId="{3BE1A99E-0ED4-4714-AE7D-6B9E63444A69}" dt="2021-02-27T20:45:31.514" v="2496" actId="1037"/>
          <ac:picMkLst>
            <pc:docMk/>
            <pc:sldMk cId="990864612" sldId="268"/>
            <ac:picMk id="30" creationId="{785225FA-2636-4189-9FFB-BE09803FC2B4}"/>
          </ac:picMkLst>
        </pc:picChg>
        <pc:picChg chg="add mod">
          <ac:chgData name="Alberto Tommasini" userId="4ed976f799c97d5d" providerId="LiveId" clId="{3BE1A99E-0ED4-4714-AE7D-6B9E63444A69}" dt="2021-02-27T20:45:48.941" v="2529" actId="1076"/>
          <ac:picMkLst>
            <pc:docMk/>
            <pc:sldMk cId="990864612" sldId="268"/>
            <ac:picMk id="32" creationId="{5631A1B0-497E-4A6A-9EFC-CDCF7C3B86DA}"/>
          </ac:picMkLst>
        </pc:picChg>
        <pc:picChg chg="add mod">
          <ac:chgData name="Alberto Tommasini" userId="4ed976f799c97d5d" providerId="LiveId" clId="{3BE1A99E-0ED4-4714-AE7D-6B9E63444A69}" dt="2021-02-27T20:45:31.514" v="2496" actId="1037"/>
          <ac:picMkLst>
            <pc:docMk/>
            <pc:sldMk cId="990864612" sldId="268"/>
            <ac:picMk id="33" creationId="{DBB68773-04FE-4A4C-B387-98BD8CF0610A}"/>
          </ac:picMkLst>
        </pc:picChg>
        <pc:picChg chg="add mod">
          <ac:chgData name="Alberto Tommasini" userId="4ed976f799c97d5d" providerId="LiveId" clId="{3BE1A99E-0ED4-4714-AE7D-6B9E63444A69}" dt="2021-02-27T20:54:26.066" v="2739" actId="1076"/>
          <ac:picMkLst>
            <pc:docMk/>
            <pc:sldMk cId="990864612" sldId="268"/>
            <ac:picMk id="36" creationId="{F0F9A851-EAA3-4884-B8FB-28244200896E}"/>
          </ac:picMkLst>
        </pc:picChg>
        <pc:picChg chg="add mod">
          <ac:chgData name="Alberto Tommasini" userId="4ed976f799c97d5d" providerId="LiveId" clId="{3BE1A99E-0ED4-4714-AE7D-6B9E63444A69}" dt="2021-02-27T20:46:29.562" v="2535" actId="14100"/>
          <ac:picMkLst>
            <pc:docMk/>
            <pc:sldMk cId="990864612" sldId="268"/>
            <ac:picMk id="38" creationId="{C07B92B6-1CB4-4BF3-BDDC-45AF3C1C2932}"/>
          </ac:picMkLst>
        </pc:picChg>
        <pc:cxnChg chg="add mod">
          <ac:chgData name="Alberto Tommasini" userId="4ed976f799c97d5d" providerId="LiveId" clId="{3BE1A99E-0ED4-4714-AE7D-6B9E63444A69}" dt="2021-02-27T20:47:31.061" v="2538" actId="1582"/>
          <ac:cxnSpMkLst>
            <pc:docMk/>
            <pc:sldMk cId="990864612" sldId="268"/>
            <ac:cxnSpMk id="40" creationId="{C4324A4F-9158-47A0-ACC6-B75B5176177D}"/>
          </ac:cxnSpMkLst>
        </pc:cxnChg>
      </pc:sldChg>
      <pc:sldChg chg="add ord">
        <pc:chgData name="Alberto Tommasini" userId="4ed976f799c97d5d" providerId="LiveId" clId="{3BE1A99E-0ED4-4714-AE7D-6B9E63444A69}" dt="2021-02-27T22:28:19.651" v="3502"/>
        <pc:sldMkLst>
          <pc:docMk/>
          <pc:sldMk cId="136901998" sldId="269"/>
        </pc:sldMkLst>
      </pc:sldChg>
      <pc:sldChg chg="addSp modSp add del mod">
        <pc:chgData name="Alberto Tommasini" userId="4ed976f799c97d5d" providerId="LiveId" clId="{3BE1A99E-0ED4-4714-AE7D-6B9E63444A69}" dt="2021-02-27T22:22:43.462" v="3476" actId="2696"/>
        <pc:sldMkLst>
          <pc:docMk/>
          <pc:sldMk cId="4008194880" sldId="269"/>
        </pc:sldMkLst>
        <pc:spChg chg="add mod">
          <ac:chgData name="Alberto Tommasini" userId="4ed976f799c97d5d" providerId="LiveId" clId="{3BE1A99E-0ED4-4714-AE7D-6B9E63444A69}" dt="2021-02-27T20:39:53.214" v="2415" actId="20577"/>
          <ac:spMkLst>
            <pc:docMk/>
            <pc:sldMk cId="4008194880" sldId="269"/>
            <ac:spMk id="2" creationId="{79AC16A8-F613-45F8-B53C-2C208194D2F7}"/>
          </ac:spMkLst>
        </pc:spChg>
      </pc:sldChg>
      <pc:sldChg chg="addSp modSp add mod ord">
        <pc:chgData name="Alberto Tommasini" userId="4ed976f799c97d5d" providerId="LiveId" clId="{3BE1A99E-0ED4-4714-AE7D-6B9E63444A69}" dt="2021-02-27T21:17:04.673" v="3348" actId="113"/>
        <pc:sldMkLst>
          <pc:docMk/>
          <pc:sldMk cId="2233625767" sldId="270"/>
        </pc:sldMkLst>
        <pc:spChg chg="add mod">
          <ac:chgData name="Alberto Tommasini" userId="4ed976f799c97d5d" providerId="LiveId" clId="{3BE1A99E-0ED4-4714-AE7D-6B9E63444A69}" dt="2021-02-27T21:07:57.078" v="3182" actId="1076"/>
          <ac:spMkLst>
            <pc:docMk/>
            <pc:sldMk cId="2233625767" sldId="270"/>
            <ac:spMk id="6" creationId="{012BD51E-4226-47B3-A4E7-7B839A31EDAD}"/>
          </ac:spMkLst>
        </pc:spChg>
        <pc:spChg chg="add mod">
          <ac:chgData name="Alberto Tommasini" userId="4ed976f799c97d5d" providerId="LiveId" clId="{3BE1A99E-0ED4-4714-AE7D-6B9E63444A69}" dt="2021-02-27T21:07:57.078" v="3182" actId="1076"/>
          <ac:spMkLst>
            <pc:docMk/>
            <pc:sldMk cId="2233625767" sldId="270"/>
            <ac:spMk id="8" creationId="{C7EDDD0A-25D5-4CFD-8C7A-812ED9CF7823}"/>
          </ac:spMkLst>
        </pc:spChg>
        <pc:spChg chg="add mod">
          <ac:chgData name="Alberto Tommasini" userId="4ed976f799c97d5d" providerId="LiveId" clId="{3BE1A99E-0ED4-4714-AE7D-6B9E63444A69}" dt="2021-02-27T21:08:01.751" v="3183" actId="1076"/>
          <ac:spMkLst>
            <pc:docMk/>
            <pc:sldMk cId="2233625767" sldId="270"/>
            <ac:spMk id="9" creationId="{7BE14CB3-0B0C-4093-B480-FDC209379953}"/>
          </ac:spMkLst>
        </pc:spChg>
        <pc:spChg chg="add mod">
          <ac:chgData name="Alberto Tommasini" userId="4ed976f799c97d5d" providerId="LiveId" clId="{3BE1A99E-0ED4-4714-AE7D-6B9E63444A69}" dt="2021-02-27T21:17:04.673" v="3348" actId="113"/>
          <ac:spMkLst>
            <pc:docMk/>
            <pc:sldMk cId="2233625767" sldId="270"/>
            <ac:spMk id="10" creationId="{9C4F3A89-43E4-4C87-B556-FFC58A7849C3}"/>
          </ac:spMkLst>
        </pc:spChg>
        <pc:graphicFrameChg chg="add mod modGraphic">
          <ac:chgData name="Alberto Tommasini" userId="4ed976f799c97d5d" providerId="LiveId" clId="{3BE1A99E-0ED4-4714-AE7D-6B9E63444A69}" dt="2021-02-27T21:02:41.448" v="3011" actId="1076"/>
          <ac:graphicFrameMkLst>
            <pc:docMk/>
            <pc:sldMk cId="2233625767" sldId="270"/>
            <ac:graphicFrameMk id="2" creationId="{BBBD3D79-1598-48DA-A6E0-919F6ED7A157}"/>
          </ac:graphicFrameMkLst>
        </pc:graphicFrameChg>
        <pc:graphicFrameChg chg="add mod modGraphic">
          <ac:chgData name="Alberto Tommasini" userId="4ed976f799c97d5d" providerId="LiveId" clId="{3BE1A99E-0ED4-4714-AE7D-6B9E63444A69}" dt="2021-02-27T21:05:05.769" v="3097" actId="20577"/>
          <ac:graphicFrameMkLst>
            <pc:docMk/>
            <pc:sldMk cId="2233625767" sldId="270"/>
            <ac:graphicFrameMk id="3" creationId="{457655AF-C052-43F9-A852-BADBC3B8217A}"/>
          </ac:graphicFrameMkLst>
        </pc:graphicFrameChg>
        <pc:picChg chg="add mod ord">
          <ac:chgData name="Alberto Tommasini" userId="4ed976f799c97d5d" providerId="LiveId" clId="{3BE1A99E-0ED4-4714-AE7D-6B9E63444A69}" dt="2021-02-27T21:09:43.083" v="3238" actId="1076"/>
          <ac:picMkLst>
            <pc:docMk/>
            <pc:sldMk cId="2233625767" sldId="270"/>
            <ac:picMk id="11" creationId="{EAA72554-3A24-4D0E-BA47-7CFBDE53CD06}"/>
          </ac:picMkLst>
        </pc:picChg>
        <pc:picChg chg="add mod">
          <ac:chgData name="Alberto Tommasini" userId="4ed976f799c97d5d" providerId="LiveId" clId="{3BE1A99E-0ED4-4714-AE7D-6B9E63444A69}" dt="2021-02-27T21:09:38.831" v="3236" actId="1076"/>
          <ac:picMkLst>
            <pc:docMk/>
            <pc:sldMk cId="2233625767" sldId="270"/>
            <ac:picMk id="3074" creationId="{D1FEE42F-A4A8-4057-969E-3C1487CBA9D8}"/>
          </ac:picMkLst>
        </pc:picChg>
        <pc:cxnChg chg="add mod">
          <ac:chgData name="Alberto Tommasini" userId="4ed976f799c97d5d" providerId="LiveId" clId="{3BE1A99E-0ED4-4714-AE7D-6B9E63444A69}" dt="2021-02-27T21:07:57.078" v="3182" actId="1076"/>
          <ac:cxnSpMkLst>
            <pc:docMk/>
            <pc:sldMk cId="2233625767" sldId="270"/>
            <ac:cxnSpMk id="5" creationId="{B1C39C34-BEA3-4F61-A9AA-E411AA779B9C}"/>
          </ac:cxnSpMkLst>
        </pc:cxnChg>
      </pc:sldChg>
      <pc:sldChg chg="add ord">
        <pc:chgData name="Alberto Tommasini" userId="4ed976f799c97d5d" providerId="LiveId" clId="{3BE1A99E-0ED4-4714-AE7D-6B9E63444A69}" dt="2021-02-27T22:28:18.033" v="3500"/>
        <pc:sldMkLst>
          <pc:docMk/>
          <pc:sldMk cId="2800570157" sldId="271"/>
        </pc:sldMkLst>
      </pc:sldChg>
      <pc:sldChg chg="addSp modSp add del mod ord">
        <pc:chgData name="Alberto Tommasini" userId="4ed976f799c97d5d" providerId="LiveId" clId="{3BE1A99E-0ED4-4714-AE7D-6B9E63444A69}" dt="2021-02-27T22:22:43.462" v="3476" actId="2696"/>
        <pc:sldMkLst>
          <pc:docMk/>
          <pc:sldMk cId="2886678510" sldId="271"/>
        </pc:sldMkLst>
        <pc:spChg chg="add mod">
          <ac:chgData name="Alberto Tommasini" userId="4ed976f799c97d5d" providerId="LiveId" clId="{3BE1A99E-0ED4-4714-AE7D-6B9E63444A69}" dt="2021-02-27T21:03:04.906" v="3037" actId="20577"/>
          <ac:spMkLst>
            <pc:docMk/>
            <pc:sldMk cId="2886678510" sldId="271"/>
            <ac:spMk id="2" creationId="{AF8C8F77-6BF2-4CDC-9BE0-B3192B1A66EF}"/>
          </ac:spMkLst>
        </pc:spChg>
      </pc:sldChg>
      <pc:sldChg chg="addSp delSp modSp add mod ord">
        <pc:chgData name="Alberto Tommasini" userId="4ed976f799c97d5d" providerId="LiveId" clId="{3BE1A99E-0ED4-4714-AE7D-6B9E63444A69}" dt="2021-02-27T22:12:40.114" v="3411" actId="1076"/>
        <pc:sldMkLst>
          <pc:docMk/>
          <pc:sldMk cId="440404204" sldId="272"/>
        </pc:sldMkLst>
        <pc:spChg chg="add mod">
          <ac:chgData name="Alberto Tommasini" userId="4ed976f799c97d5d" providerId="LiveId" clId="{3BE1A99E-0ED4-4714-AE7D-6B9E63444A69}" dt="2021-02-27T22:12:40.114" v="3411" actId="1076"/>
          <ac:spMkLst>
            <pc:docMk/>
            <pc:sldMk cId="440404204" sldId="272"/>
            <ac:spMk id="5" creationId="{7A63A11D-8177-4EF3-A614-E9410301609B}"/>
          </ac:spMkLst>
        </pc:spChg>
        <pc:picChg chg="add mod">
          <ac:chgData name="Alberto Tommasini" userId="4ed976f799c97d5d" providerId="LiveId" clId="{3BE1A99E-0ED4-4714-AE7D-6B9E63444A69}" dt="2021-02-27T22:12:09.273" v="3405" actId="14100"/>
          <ac:picMkLst>
            <pc:docMk/>
            <pc:sldMk cId="440404204" sldId="272"/>
            <ac:picMk id="3" creationId="{BCBF9D7C-D16A-41B7-8AEA-6255C4692CCE}"/>
          </ac:picMkLst>
        </pc:picChg>
        <pc:picChg chg="add del">
          <ac:chgData name="Alberto Tommasini" userId="4ed976f799c97d5d" providerId="LiveId" clId="{3BE1A99E-0ED4-4714-AE7D-6B9E63444A69}" dt="2021-02-27T22:02:46.602" v="3359" actId="22"/>
          <ac:picMkLst>
            <pc:docMk/>
            <pc:sldMk cId="440404204" sldId="272"/>
            <ac:picMk id="4" creationId="{27D82BBB-0E40-4D77-B14A-D30D20990B8A}"/>
          </ac:picMkLst>
        </pc:picChg>
        <pc:picChg chg="add del mod">
          <ac:chgData name="Alberto Tommasini" userId="4ed976f799c97d5d" providerId="LiveId" clId="{3BE1A99E-0ED4-4714-AE7D-6B9E63444A69}" dt="2021-02-27T22:12:02.009" v="3403" actId="478"/>
          <ac:picMkLst>
            <pc:docMk/>
            <pc:sldMk cId="440404204" sldId="272"/>
            <ac:picMk id="7" creationId="{D3CE820C-FECB-42DC-8834-FA0760B82F2D}"/>
          </ac:picMkLst>
        </pc:picChg>
        <pc:picChg chg="add mod">
          <ac:chgData name="Alberto Tommasini" userId="4ed976f799c97d5d" providerId="LiveId" clId="{3BE1A99E-0ED4-4714-AE7D-6B9E63444A69}" dt="2021-02-27T22:12:17.359" v="3408" actId="1076"/>
          <ac:picMkLst>
            <pc:docMk/>
            <pc:sldMk cId="440404204" sldId="272"/>
            <ac:picMk id="9" creationId="{B164B4CE-F0F3-4788-AE14-D4B858158B10}"/>
          </ac:picMkLst>
        </pc:picChg>
        <pc:picChg chg="add del mod">
          <ac:chgData name="Alberto Tommasini" userId="4ed976f799c97d5d" providerId="LiveId" clId="{3BE1A99E-0ED4-4714-AE7D-6B9E63444A69}" dt="2021-02-27T21:20:36.061" v="3355" actId="478"/>
          <ac:picMkLst>
            <pc:docMk/>
            <pc:sldMk cId="440404204" sldId="272"/>
            <ac:picMk id="4098" creationId="{F4E5A38D-80A1-4233-948F-7E3B934733CC}"/>
          </ac:picMkLst>
        </pc:picChg>
      </pc:sldChg>
      <pc:sldChg chg="addSp modSp add mod ord">
        <pc:chgData name="Alberto Tommasini" userId="4ed976f799c97d5d" providerId="LiveId" clId="{3BE1A99E-0ED4-4714-AE7D-6B9E63444A69}" dt="2021-02-27T22:27:31.958" v="3484" actId="1076"/>
        <pc:sldMkLst>
          <pc:docMk/>
          <pc:sldMk cId="4041903567" sldId="273"/>
        </pc:sldMkLst>
        <pc:spChg chg="add mod">
          <ac:chgData name="Alberto Tommasini" userId="4ed976f799c97d5d" providerId="LiveId" clId="{3BE1A99E-0ED4-4714-AE7D-6B9E63444A69}" dt="2021-02-27T22:17:34.177" v="3435" actId="1076"/>
          <ac:spMkLst>
            <pc:docMk/>
            <pc:sldMk cId="4041903567" sldId="273"/>
            <ac:spMk id="2" creationId="{CDF75488-626C-47DC-AE74-2CDDECBEF08F}"/>
          </ac:spMkLst>
        </pc:spChg>
        <pc:picChg chg="add mod">
          <ac:chgData name="Alberto Tommasini" userId="4ed976f799c97d5d" providerId="LiveId" clId="{3BE1A99E-0ED4-4714-AE7D-6B9E63444A69}" dt="2021-02-27T22:27:31.958" v="3484" actId="1076"/>
          <ac:picMkLst>
            <pc:docMk/>
            <pc:sldMk cId="4041903567" sldId="273"/>
            <ac:picMk id="4" creationId="{99FF425D-8769-4602-B7AC-A846082DD4E1}"/>
          </ac:picMkLst>
        </pc:picChg>
        <pc:picChg chg="add mod">
          <ac:chgData name="Alberto Tommasini" userId="4ed976f799c97d5d" providerId="LiveId" clId="{3BE1A99E-0ED4-4714-AE7D-6B9E63444A69}" dt="2021-02-27T22:17:21.216" v="3417" actId="1076"/>
          <ac:picMkLst>
            <pc:docMk/>
            <pc:sldMk cId="4041903567" sldId="273"/>
            <ac:picMk id="1026" creationId="{A1AD22B6-AB78-40BB-8957-C50928C28F30}"/>
          </ac:picMkLst>
        </pc:picChg>
      </pc:sldChg>
      <pc:sldChg chg="addSp add mod">
        <pc:chgData name="Alberto Tommasini" userId="4ed976f799c97d5d" providerId="LiveId" clId="{3BE1A99E-0ED4-4714-AE7D-6B9E63444A69}" dt="2021-02-27T22:21:20.508" v="3436" actId="22"/>
        <pc:sldMkLst>
          <pc:docMk/>
          <pc:sldMk cId="698666812" sldId="274"/>
        </pc:sldMkLst>
        <pc:picChg chg="add">
          <ac:chgData name="Alberto Tommasini" userId="4ed976f799c97d5d" providerId="LiveId" clId="{3BE1A99E-0ED4-4714-AE7D-6B9E63444A69}" dt="2021-02-27T22:21:20.508" v="3436" actId="22"/>
          <ac:picMkLst>
            <pc:docMk/>
            <pc:sldMk cId="698666812" sldId="274"/>
            <ac:picMk id="3" creationId="{FDBD1324-DC9F-4A39-B27F-D9E15AD50FF9}"/>
          </ac:picMkLst>
        </pc:picChg>
      </pc:sldChg>
      <pc:sldChg chg="addSp modSp add mod">
        <pc:chgData name="Alberto Tommasini" userId="4ed976f799c97d5d" providerId="LiveId" clId="{3BE1A99E-0ED4-4714-AE7D-6B9E63444A69}" dt="2021-02-27T22:23:33.663" v="3479"/>
        <pc:sldMkLst>
          <pc:docMk/>
          <pc:sldMk cId="2836693740" sldId="275"/>
        </pc:sldMkLst>
        <pc:spChg chg="add mod">
          <ac:chgData name="Alberto Tommasini" userId="4ed976f799c97d5d" providerId="LiveId" clId="{3BE1A99E-0ED4-4714-AE7D-6B9E63444A69}" dt="2021-02-27T22:23:33.663" v="3479"/>
          <ac:spMkLst>
            <pc:docMk/>
            <pc:sldMk cId="2836693740" sldId="275"/>
            <ac:spMk id="4" creationId="{90DF836B-9612-480B-814A-EA8697697CA8}"/>
          </ac:spMkLst>
        </pc:spChg>
        <pc:picChg chg="add mod">
          <ac:chgData name="Alberto Tommasini" userId="4ed976f799c97d5d" providerId="LiveId" clId="{3BE1A99E-0ED4-4714-AE7D-6B9E63444A69}" dt="2021-02-27T22:22:00.439" v="3438" actId="14100"/>
          <ac:picMkLst>
            <pc:docMk/>
            <pc:sldMk cId="2836693740" sldId="275"/>
            <ac:picMk id="3" creationId="{CC789464-3FBC-4D97-9820-F2C211CA89FB}"/>
          </ac:picMkLst>
        </pc:picChg>
      </pc:sldChg>
      <pc:sldChg chg="addSp modSp add mod ord">
        <pc:chgData name="Alberto Tommasini" userId="4ed976f799c97d5d" providerId="LiveId" clId="{3BE1A99E-0ED4-4714-AE7D-6B9E63444A69}" dt="2021-02-27T22:48:24.636" v="3582" actId="20577"/>
        <pc:sldMkLst>
          <pc:docMk/>
          <pc:sldMk cId="646349978" sldId="276"/>
        </pc:sldMkLst>
        <pc:spChg chg="add mod">
          <ac:chgData name="Alberto Tommasini" userId="4ed976f799c97d5d" providerId="LiveId" clId="{3BE1A99E-0ED4-4714-AE7D-6B9E63444A69}" dt="2021-02-27T22:48:24.636" v="3582" actId="20577"/>
          <ac:spMkLst>
            <pc:docMk/>
            <pc:sldMk cId="646349978" sldId="276"/>
            <ac:spMk id="2" creationId="{C2C5503D-1DDB-460E-B1F8-2CDD242898B8}"/>
          </ac:spMkLst>
        </pc:spChg>
      </pc:sldChg>
      <pc:sldChg chg="add">
        <pc:chgData name="Alberto Tommasini" userId="4ed976f799c97d5d" providerId="LiveId" clId="{3BE1A99E-0ED4-4714-AE7D-6B9E63444A69}" dt="2021-02-27T18:38:41.201" v="22"/>
        <pc:sldMkLst>
          <pc:docMk/>
          <pc:sldMk cId="2457044735" sldId="277"/>
        </pc:sldMkLst>
      </pc:sldChg>
      <pc:sldChg chg="addSp modSp add mod ord">
        <pc:chgData name="Alberto Tommasini" userId="4ed976f799c97d5d" providerId="LiveId" clId="{3BE1A99E-0ED4-4714-AE7D-6B9E63444A69}" dt="2021-02-27T22:40:59.267" v="3573" actId="1076"/>
        <pc:sldMkLst>
          <pc:docMk/>
          <pc:sldMk cId="899732431" sldId="278"/>
        </pc:sldMkLst>
        <pc:picChg chg="add mod">
          <ac:chgData name="Alberto Tommasini" userId="4ed976f799c97d5d" providerId="LiveId" clId="{3BE1A99E-0ED4-4714-AE7D-6B9E63444A69}" dt="2021-02-27T22:40:52.339" v="3571" actId="1076"/>
          <ac:picMkLst>
            <pc:docMk/>
            <pc:sldMk cId="899732431" sldId="278"/>
            <ac:picMk id="3" creationId="{2B8225F7-6512-4AE2-861E-30F8AD58B84A}"/>
          </ac:picMkLst>
        </pc:picChg>
        <pc:picChg chg="add mod">
          <ac:chgData name="Alberto Tommasini" userId="4ed976f799c97d5d" providerId="LiveId" clId="{3BE1A99E-0ED4-4714-AE7D-6B9E63444A69}" dt="2021-02-27T22:40:59.267" v="3573" actId="1076"/>
          <ac:picMkLst>
            <pc:docMk/>
            <pc:sldMk cId="899732431" sldId="278"/>
            <ac:picMk id="5" creationId="{3D704BD2-5FA5-4E82-BCC0-10C5BFE4E5DE}"/>
          </ac:picMkLst>
        </pc:picChg>
      </pc:sldChg>
      <pc:sldChg chg="addSp modSp add mod ord">
        <pc:chgData name="Alberto Tommasini" userId="4ed976f799c97d5d" providerId="LiveId" clId="{3BE1A99E-0ED4-4714-AE7D-6B9E63444A69}" dt="2021-02-27T22:34:19.504" v="3529"/>
        <pc:sldMkLst>
          <pc:docMk/>
          <pc:sldMk cId="3970439691" sldId="279"/>
        </pc:sldMkLst>
        <pc:spChg chg="add mod">
          <ac:chgData name="Alberto Tommasini" userId="4ed976f799c97d5d" providerId="LiveId" clId="{3BE1A99E-0ED4-4714-AE7D-6B9E63444A69}" dt="2021-02-27T22:34:19.504" v="3529"/>
          <ac:spMkLst>
            <pc:docMk/>
            <pc:sldMk cId="3970439691" sldId="279"/>
            <ac:spMk id="4" creationId="{FE3ADE87-1E9E-46CA-A27F-263C48DBE5BE}"/>
          </ac:spMkLst>
        </pc:spChg>
        <pc:picChg chg="add mod">
          <ac:chgData name="Alberto Tommasini" userId="4ed976f799c97d5d" providerId="LiveId" clId="{3BE1A99E-0ED4-4714-AE7D-6B9E63444A69}" dt="2021-02-27T22:33:43.443" v="3509" actId="1076"/>
          <ac:picMkLst>
            <pc:docMk/>
            <pc:sldMk cId="3970439691" sldId="279"/>
            <ac:picMk id="3" creationId="{E4000F80-3194-4523-98D2-7B2B81200592}"/>
          </ac:picMkLst>
        </pc:picChg>
      </pc:sldChg>
      <pc:sldChg chg="addSp modSp add mod ord">
        <pc:chgData name="Alberto Tommasini" userId="4ed976f799c97d5d" providerId="LiveId" clId="{3BE1A99E-0ED4-4714-AE7D-6B9E63444A69}" dt="2021-02-27T22:35:00.714" v="3533"/>
        <pc:sldMkLst>
          <pc:docMk/>
          <pc:sldMk cId="2871850928" sldId="280"/>
        </pc:sldMkLst>
        <pc:spChg chg="add mod">
          <ac:chgData name="Alberto Tommasini" userId="4ed976f799c97d5d" providerId="LiveId" clId="{3BE1A99E-0ED4-4714-AE7D-6B9E63444A69}" dt="2021-02-27T22:35:00.714" v="3533"/>
          <ac:spMkLst>
            <pc:docMk/>
            <pc:sldMk cId="2871850928" sldId="280"/>
            <ac:spMk id="4" creationId="{488C7C27-94B8-485C-BCF1-7B257CBF8F1E}"/>
          </ac:spMkLst>
        </pc:spChg>
        <pc:picChg chg="add mod">
          <ac:chgData name="Alberto Tommasini" userId="4ed976f799c97d5d" providerId="LiveId" clId="{3BE1A99E-0ED4-4714-AE7D-6B9E63444A69}" dt="2021-02-27T22:34:40.698" v="3531" actId="1076"/>
          <ac:picMkLst>
            <pc:docMk/>
            <pc:sldMk cId="2871850928" sldId="280"/>
            <ac:picMk id="3" creationId="{776948B3-E559-4C90-98E9-AA9D09E3F41D}"/>
          </ac:picMkLst>
        </pc:picChg>
      </pc:sldChg>
      <pc:sldChg chg="addSp modSp add mod ord">
        <pc:chgData name="Alberto Tommasini" userId="4ed976f799c97d5d" providerId="LiveId" clId="{3BE1A99E-0ED4-4714-AE7D-6B9E63444A69}" dt="2021-02-27T22:35:43.031" v="3539" actId="14100"/>
        <pc:sldMkLst>
          <pc:docMk/>
          <pc:sldMk cId="1456083906" sldId="281"/>
        </pc:sldMkLst>
        <pc:spChg chg="add mod">
          <ac:chgData name="Alberto Tommasini" userId="4ed976f799c97d5d" providerId="LiveId" clId="{3BE1A99E-0ED4-4714-AE7D-6B9E63444A69}" dt="2021-02-27T22:35:43.031" v="3539" actId="14100"/>
          <ac:spMkLst>
            <pc:docMk/>
            <pc:sldMk cId="1456083906" sldId="281"/>
            <ac:spMk id="4" creationId="{3E621450-C452-4B4D-A5E1-252330044C87}"/>
          </ac:spMkLst>
        </pc:spChg>
        <pc:picChg chg="add mod">
          <ac:chgData name="Alberto Tommasini" userId="4ed976f799c97d5d" providerId="LiveId" clId="{3BE1A99E-0ED4-4714-AE7D-6B9E63444A69}" dt="2021-02-27T22:35:24.243" v="3536" actId="1076"/>
          <ac:picMkLst>
            <pc:docMk/>
            <pc:sldMk cId="1456083906" sldId="281"/>
            <ac:picMk id="3" creationId="{A7189381-8394-4AF5-87BE-8671AF44E39F}"/>
          </ac:picMkLst>
        </pc:picChg>
      </pc:sldChg>
      <pc:sldChg chg="addSp modSp add mod ord">
        <pc:chgData name="Alberto Tommasini" userId="4ed976f799c97d5d" providerId="LiveId" clId="{3BE1A99E-0ED4-4714-AE7D-6B9E63444A69}" dt="2021-02-27T22:36:21.312" v="3543"/>
        <pc:sldMkLst>
          <pc:docMk/>
          <pc:sldMk cId="1213351429" sldId="282"/>
        </pc:sldMkLst>
        <pc:spChg chg="add mod">
          <ac:chgData name="Alberto Tommasini" userId="4ed976f799c97d5d" providerId="LiveId" clId="{3BE1A99E-0ED4-4714-AE7D-6B9E63444A69}" dt="2021-02-27T22:36:21.312" v="3543"/>
          <ac:spMkLst>
            <pc:docMk/>
            <pc:sldMk cId="1213351429" sldId="282"/>
            <ac:spMk id="4" creationId="{B219729B-F562-47D9-8531-73910015FA9C}"/>
          </ac:spMkLst>
        </pc:spChg>
        <pc:picChg chg="add mod">
          <ac:chgData name="Alberto Tommasini" userId="4ed976f799c97d5d" providerId="LiveId" clId="{3BE1A99E-0ED4-4714-AE7D-6B9E63444A69}" dt="2021-02-27T22:36:02.643" v="3541" actId="1076"/>
          <ac:picMkLst>
            <pc:docMk/>
            <pc:sldMk cId="1213351429" sldId="282"/>
            <ac:picMk id="3" creationId="{699E9082-2C3D-4517-8E66-9184F52F3D40}"/>
          </ac:picMkLst>
        </pc:picChg>
      </pc:sldChg>
      <pc:sldChg chg="addSp modSp add mod ord">
        <pc:chgData name="Alberto Tommasini" userId="4ed976f799c97d5d" providerId="LiveId" clId="{3BE1A99E-0ED4-4714-AE7D-6B9E63444A69}" dt="2021-02-27T22:36:55.497" v="3547"/>
        <pc:sldMkLst>
          <pc:docMk/>
          <pc:sldMk cId="3399896356" sldId="283"/>
        </pc:sldMkLst>
        <pc:spChg chg="add mod">
          <ac:chgData name="Alberto Tommasini" userId="4ed976f799c97d5d" providerId="LiveId" clId="{3BE1A99E-0ED4-4714-AE7D-6B9E63444A69}" dt="2021-02-27T22:36:55.497" v="3547"/>
          <ac:spMkLst>
            <pc:docMk/>
            <pc:sldMk cId="3399896356" sldId="283"/>
            <ac:spMk id="4" creationId="{9B4828B3-1FFF-4D8C-8202-43260F351FEA}"/>
          </ac:spMkLst>
        </pc:spChg>
        <pc:picChg chg="add mod">
          <ac:chgData name="Alberto Tommasini" userId="4ed976f799c97d5d" providerId="LiveId" clId="{3BE1A99E-0ED4-4714-AE7D-6B9E63444A69}" dt="2021-02-27T22:36:43.504" v="3545" actId="1076"/>
          <ac:picMkLst>
            <pc:docMk/>
            <pc:sldMk cId="3399896356" sldId="283"/>
            <ac:picMk id="3" creationId="{F4BB6302-B6EB-42EB-AB68-64ECC69041C6}"/>
          </ac:picMkLst>
        </pc:picChg>
      </pc:sldChg>
      <pc:sldChg chg="addSp modSp add mod ord">
        <pc:chgData name="Alberto Tommasini" userId="4ed976f799c97d5d" providerId="LiveId" clId="{3BE1A99E-0ED4-4714-AE7D-6B9E63444A69}" dt="2021-02-27T22:37:32.872" v="3551"/>
        <pc:sldMkLst>
          <pc:docMk/>
          <pc:sldMk cId="2266332854" sldId="284"/>
        </pc:sldMkLst>
        <pc:spChg chg="add mod">
          <ac:chgData name="Alberto Tommasini" userId="4ed976f799c97d5d" providerId="LiveId" clId="{3BE1A99E-0ED4-4714-AE7D-6B9E63444A69}" dt="2021-02-27T22:37:32.872" v="3551"/>
          <ac:spMkLst>
            <pc:docMk/>
            <pc:sldMk cId="2266332854" sldId="284"/>
            <ac:spMk id="4" creationId="{EE2BAFA4-26E4-4109-B47B-DE20D08CDA2C}"/>
          </ac:spMkLst>
        </pc:spChg>
        <pc:picChg chg="add mod">
          <ac:chgData name="Alberto Tommasini" userId="4ed976f799c97d5d" providerId="LiveId" clId="{3BE1A99E-0ED4-4714-AE7D-6B9E63444A69}" dt="2021-02-27T22:37:16.135" v="3549" actId="1076"/>
          <ac:picMkLst>
            <pc:docMk/>
            <pc:sldMk cId="2266332854" sldId="284"/>
            <ac:picMk id="3" creationId="{89FF49BA-D2D8-453B-899F-D6EE9EA2FBE0}"/>
          </ac:picMkLst>
        </pc:picChg>
      </pc:sldChg>
      <pc:sldChg chg="addSp modSp add mod ord">
        <pc:chgData name="Alberto Tommasini" userId="4ed976f799c97d5d" providerId="LiveId" clId="{3BE1A99E-0ED4-4714-AE7D-6B9E63444A69}" dt="2021-02-27T22:38:07.513" v="3555"/>
        <pc:sldMkLst>
          <pc:docMk/>
          <pc:sldMk cId="2595198145" sldId="285"/>
        </pc:sldMkLst>
        <pc:spChg chg="add mod">
          <ac:chgData name="Alberto Tommasini" userId="4ed976f799c97d5d" providerId="LiveId" clId="{3BE1A99E-0ED4-4714-AE7D-6B9E63444A69}" dt="2021-02-27T22:38:07.513" v="3555"/>
          <ac:spMkLst>
            <pc:docMk/>
            <pc:sldMk cId="2595198145" sldId="285"/>
            <ac:spMk id="4" creationId="{94A58443-EC73-4A92-AB68-AF47515A566D}"/>
          </ac:spMkLst>
        </pc:spChg>
        <pc:picChg chg="add mod">
          <ac:chgData name="Alberto Tommasini" userId="4ed976f799c97d5d" providerId="LiveId" clId="{3BE1A99E-0ED4-4714-AE7D-6B9E63444A69}" dt="2021-02-27T22:37:53.629" v="3553" actId="1076"/>
          <ac:picMkLst>
            <pc:docMk/>
            <pc:sldMk cId="2595198145" sldId="285"/>
            <ac:picMk id="3" creationId="{413C23F1-CDA5-4FBE-9672-41397FB3AF97}"/>
          </ac:picMkLst>
        </pc:picChg>
      </pc:sldChg>
      <pc:sldChg chg="addSp modSp add mod ord">
        <pc:chgData name="Alberto Tommasini" userId="4ed976f799c97d5d" providerId="LiveId" clId="{3BE1A99E-0ED4-4714-AE7D-6B9E63444A69}" dt="2021-02-27T22:38:45.780" v="3559"/>
        <pc:sldMkLst>
          <pc:docMk/>
          <pc:sldMk cId="619276614" sldId="286"/>
        </pc:sldMkLst>
        <pc:spChg chg="add mod">
          <ac:chgData name="Alberto Tommasini" userId="4ed976f799c97d5d" providerId="LiveId" clId="{3BE1A99E-0ED4-4714-AE7D-6B9E63444A69}" dt="2021-02-27T22:38:45.780" v="3559"/>
          <ac:spMkLst>
            <pc:docMk/>
            <pc:sldMk cId="619276614" sldId="286"/>
            <ac:spMk id="4" creationId="{926D8C73-CDF4-4E13-A1B2-15886A6FFC1A}"/>
          </ac:spMkLst>
        </pc:spChg>
        <pc:picChg chg="add mod">
          <ac:chgData name="Alberto Tommasini" userId="4ed976f799c97d5d" providerId="LiveId" clId="{3BE1A99E-0ED4-4714-AE7D-6B9E63444A69}" dt="2021-02-27T22:38:34.090" v="3557" actId="1076"/>
          <ac:picMkLst>
            <pc:docMk/>
            <pc:sldMk cId="619276614" sldId="286"/>
            <ac:picMk id="3" creationId="{B103EFB1-9F91-46A4-86E4-FA32E44A24C0}"/>
          </ac:picMkLst>
        </pc:picChg>
      </pc:sldChg>
      <pc:sldChg chg="addSp delSp modSp add mod ord">
        <pc:chgData name="Alberto Tommasini" userId="4ed976f799c97d5d" providerId="LiveId" clId="{3BE1A99E-0ED4-4714-AE7D-6B9E63444A69}" dt="2021-02-27T22:39:42.020" v="3566"/>
        <pc:sldMkLst>
          <pc:docMk/>
          <pc:sldMk cId="2532387219" sldId="287"/>
        </pc:sldMkLst>
        <pc:spChg chg="add mod">
          <ac:chgData name="Alberto Tommasini" userId="4ed976f799c97d5d" providerId="LiveId" clId="{3BE1A99E-0ED4-4714-AE7D-6B9E63444A69}" dt="2021-02-27T22:39:42.020" v="3566"/>
          <ac:spMkLst>
            <pc:docMk/>
            <pc:sldMk cId="2532387219" sldId="287"/>
            <ac:spMk id="6" creationId="{958B9A5C-4C9C-4EC6-B0FB-EB0E4E0C3500}"/>
          </ac:spMkLst>
        </pc:spChg>
        <pc:picChg chg="add del mod">
          <ac:chgData name="Alberto Tommasini" userId="4ed976f799c97d5d" providerId="LiveId" clId="{3BE1A99E-0ED4-4714-AE7D-6B9E63444A69}" dt="2021-02-27T22:39:08.751" v="3562" actId="478"/>
          <ac:picMkLst>
            <pc:docMk/>
            <pc:sldMk cId="2532387219" sldId="287"/>
            <ac:picMk id="3" creationId="{354E8EC5-DC7C-428C-9CF9-6E2EF3A68B72}"/>
          </ac:picMkLst>
        </pc:picChg>
        <pc:picChg chg="add mod">
          <ac:chgData name="Alberto Tommasini" userId="4ed976f799c97d5d" providerId="LiveId" clId="{3BE1A99E-0ED4-4714-AE7D-6B9E63444A69}" dt="2021-02-27T22:39:29.382" v="3564" actId="1076"/>
          <ac:picMkLst>
            <pc:docMk/>
            <pc:sldMk cId="2532387219" sldId="287"/>
            <ac:picMk id="5" creationId="{1A1879A1-4A81-4C7B-8A89-54367E36A16D}"/>
          </ac:picMkLst>
        </pc:picChg>
      </pc:sldChg>
      <pc:sldChg chg="addSp modSp add mod ord">
        <pc:chgData name="Alberto Tommasini" userId="4ed976f799c97d5d" providerId="LiveId" clId="{3BE1A99E-0ED4-4714-AE7D-6B9E63444A69}" dt="2021-02-27T22:40:19.994" v="3570"/>
        <pc:sldMkLst>
          <pc:docMk/>
          <pc:sldMk cId="2464516413" sldId="288"/>
        </pc:sldMkLst>
        <pc:spChg chg="add mod">
          <ac:chgData name="Alberto Tommasini" userId="4ed976f799c97d5d" providerId="LiveId" clId="{3BE1A99E-0ED4-4714-AE7D-6B9E63444A69}" dt="2021-02-27T22:40:19.994" v="3570"/>
          <ac:spMkLst>
            <pc:docMk/>
            <pc:sldMk cId="2464516413" sldId="288"/>
            <ac:spMk id="4" creationId="{03A70F70-D4F6-4CCE-992A-30F70C0179A0}"/>
          </ac:spMkLst>
        </pc:spChg>
        <pc:picChg chg="add mod">
          <ac:chgData name="Alberto Tommasini" userId="4ed976f799c97d5d" providerId="LiveId" clId="{3BE1A99E-0ED4-4714-AE7D-6B9E63444A69}" dt="2021-02-27T22:40:04.623" v="3568" actId="1076"/>
          <ac:picMkLst>
            <pc:docMk/>
            <pc:sldMk cId="2464516413" sldId="288"/>
            <ac:picMk id="3" creationId="{28CB8040-6497-4D67-8E20-1F581E5F5B0E}"/>
          </ac:picMkLst>
        </pc:picChg>
      </pc:sldChg>
      <pc:sldChg chg="add ord">
        <pc:chgData name="Alberto Tommasini" userId="4ed976f799c97d5d" providerId="LiveId" clId="{3BE1A99E-0ED4-4714-AE7D-6B9E63444A69}" dt="2021-02-27T22:41:53.292" v="3575"/>
        <pc:sldMkLst>
          <pc:docMk/>
          <pc:sldMk cId="714187081" sldId="289"/>
        </pc:sldMkLst>
      </pc:sldChg>
      <pc:sldChg chg="add ord">
        <pc:chgData name="Alberto Tommasini" userId="4ed976f799c97d5d" providerId="LiveId" clId="{3BE1A99E-0ED4-4714-AE7D-6B9E63444A69}" dt="2021-02-27T22:41:55.062" v="3577"/>
        <pc:sldMkLst>
          <pc:docMk/>
          <pc:sldMk cId="2602719639" sldId="290"/>
        </pc:sldMkLst>
      </pc:sldChg>
      <pc:sldChg chg="add ord">
        <pc:chgData name="Alberto Tommasini" userId="4ed976f799c97d5d" providerId="LiveId" clId="{3BE1A99E-0ED4-4714-AE7D-6B9E63444A69}" dt="2021-02-27T22:41:56.756" v="3579"/>
        <pc:sldMkLst>
          <pc:docMk/>
          <pc:sldMk cId="3906719303" sldId="291"/>
        </pc:sldMkLst>
      </pc:sldChg>
      <pc:sldChg chg="addSp modSp add mod">
        <pc:chgData name="Alberto Tommasini" userId="4ed976f799c97d5d" providerId="LiveId" clId="{3BE1A99E-0ED4-4714-AE7D-6B9E63444A69}" dt="2021-03-01T00:29:07.196" v="5613" actId="20577"/>
        <pc:sldMkLst>
          <pc:docMk/>
          <pc:sldMk cId="2188642878" sldId="292"/>
        </pc:sldMkLst>
        <pc:spChg chg="mod">
          <ac:chgData name="Alberto Tommasini" userId="4ed976f799c97d5d" providerId="LiveId" clId="{3BE1A99E-0ED4-4714-AE7D-6B9E63444A69}" dt="2021-03-01T00:29:07.196" v="5613" actId="20577"/>
          <ac:spMkLst>
            <pc:docMk/>
            <pc:sldMk cId="2188642878" sldId="292"/>
            <ac:spMk id="2" creationId="{107EE496-1B01-4BF5-827D-84C0CF360A85}"/>
          </ac:spMkLst>
        </pc:spChg>
        <pc:spChg chg="add mod">
          <ac:chgData name="Alberto Tommasini" userId="4ed976f799c97d5d" providerId="LiveId" clId="{3BE1A99E-0ED4-4714-AE7D-6B9E63444A69}" dt="2021-03-01T00:15:49.650" v="4690" actId="20577"/>
          <ac:spMkLst>
            <pc:docMk/>
            <pc:sldMk cId="2188642878" sldId="292"/>
            <ac:spMk id="3" creationId="{28DA83D5-3CBB-498B-9C4A-7B6912306E99}"/>
          </ac:spMkLst>
        </pc:spChg>
      </pc:sldChg>
      <pc:sldChg chg="add">
        <pc:chgData name="Alberto Tommasini" userId="4ed976f799c97d5d" providerId="LiveId" clId="{3BE1A99E-0ED4-4714-AE7D-6B9E63444A69}" dt="2021-02-27T22:49:13.460" v="3583"/>
        <pc:sldMkLst>
          <pc:docMk/>
          <pc:sldMk cId="2651825945" sldId="293"/>
        </pc:sldMkLst>
      </pc:sldChg>
      <pc:sldChg chg="add">
        <pc:chgData name="Alberto Tommasini" userId="4ed976f799c97d5d" providerId="LiveId" clId="{3BE1A99E-0ED4-4714-AE7D-6B9E63444A69}" dt="2021-02-27T22:49:13.460" v="3583"/>
        <pc:sldMkLst>
          <pc:docMk/>
          <pc:sldMk cId="0" sldId="294"/>
        </pc:sldMkLst>
      </pc:sldChg>
      <pc:sldChg chg="add">
        <pc:chgData name="Alberto Tommasini" userId="4ed976f799c97d5d" providerId="LiveId" clId="{3BE1A99E-0ED4-4714-AE7D-6B9E63444A69}" dt="2021-02-27T22:49:13.460" v="3583"/>
        <pc:sldMkLst>
          <pc:docMk/>
          <pc:sldMk cId="1355480689" sldId="295"/>
        </pc:sldMkLst>
      </pc:sldChg>
      <pc:sldChg chg="add">
        <pc:chgData name="Alberto Tommasini" userId="4ed976f799c97d5d" providerId="LiveId" clId="{3BE1A99E-0ED4-4714-AE7D-6B9E63444A69}" dt="2021-02-27T22:49:13.460" v="3583"/>
        <pc:sldMkLst>
          <pc:docMk/>
          <pc:sldMk cId="853979805" sldId="296"/>
        </pc:sldMkLst>
      </pc:sldChg>
      <pc:sldChg chg="add">
        <pc:chgData name="Alberto Tommasini" userId="4ed976f799c97d5d" providerId="LiveId" clId="{3BE1A99E-0ED4-4714-AE7D-6B9E63444A69}" dt="2021-02-27T22:49:13.460" v="3583"/>
        <pc:sldMkLst>
          <pc:docMk/>
          <pc:sldMk cId="2352500607" sldId="297"/>
        </pc:sldMkLst>
      </pc:sldChg>
      <pc:sldChg chg="add">
        <pc:chgData name="Alberto Tommasini" userId="4ed976f799c97d5d" providerId="LiveId" clId="{3BE1A99E-0ED4-4714-AE7D-6B9E63444A69}" dt="2021-02-27T22:49:13.460" v="3583"/>
        <pc:sldMkLst>
          <pc:docMk/>
          <pc:sldMk cId="879830007" sldId="298"/>
        </pc:sldMkLst>
      </pc:sldChg>
      <pc:sldChg chg="add">
        <pc:chgData name="Alberto Tommasini" userId="4ed976f799c97d5d" providerId="LiveId" clId="{3BE1A99E-0ED4-4714-AE7D-6B9E63444A69}" dt="2021-02-27T22:49:13.460" v="3583"/>
        <pc:sldMkLst>
          <pc:docMk/>
          <pc:sldMk cId="718648590" sldId="299"/>
        </pc:sldMkLst>
      </pc:sldChg>
      <pc:sldChg chg="add">
        <pc:chgData name="Alberto Tommasini" userId="4ed976f799c97d5d" providerId="LiveId" clId="{3BE1A99E-0ED4-4714-AE7D-6B9E63444A69}" dt="2021-02-27T22:49:13.460" v="3583"/>
        <pc:sldMkLst>
          <pc:docMk/>
          <pc:sldMk cId="2206805140" sldId="300"/>
        </pc:sldMkLst>
      </pc:sldChg>
      <pc:sldChg chg="add">
        <pc:chgData name="Alberto Tommasini" userId="4ed976f799c97d5d" providerId="LiveId" clId="{3BE1A99E-0ED4-4714-AE7D-6B9E63444A69}" dt="2021-02-27T22:49:13.460" v="3583"/>
        <pc:sldMkLst>
          <pc:docMk/>
          <pc:sldMk cId="929069205" sldId="301"/>
        </pc:sldMkLst>
      </pc:sldChg>
      <pc:sldChg chg="add del">
        <pc:chgData name="Alberto Tommasini" userId="4ed976f799c97d5d" providerId="LiveId" clId="{3BE1A99E-0ED4-4714-AE7D-6B9E63444A69}" dt="2021-03-01T00:03:09.708" v="4098" actId="47"/>
        <pc:sldMkLst>
          <pc:docMk/>
          <pc:sldMk cId="0" sldId="326"/>
        </pc:sldMkLst>
      </pc:sldChg>
      <pc:sldChg chg="add del">
        <pc:chgData name="Alberto Tommasini" userId="4ed976f799c97d5d" providerId="LiveId" clId="{3BE1A99E-0ED4-4714-AE7D-6B9E63444A69}" dt="2021-02-28T23:54:25.893" v="3996" actId="47"/>
        <pc:sldMkLst>
          <pc:docMk/>
          <pc:sldMk cId="0" sldId="333"/>
        </pc:sldMkLst>
      </pc:sldChg>
      <pc:sldChg chg="add del">
        <pc:chgData name="Alberto Tommasini" userId="4ed976f799c97d5d" providerId="LiveId" clId="{3BE1A99E-0ED4-4714-AE7D-6B9E63444A69}" dt="2021-03-01T00:03:47.244" v="4104" actId="47"/>
        <pc:sldMkLst>
          <pc:docMk/>
          <pc:sldMk cId="0" sldId="335"/>
        </pc:sldMkLst>
      </pc:sldChg>
      <pc:sldChg chg="add del">
        <pc:chgData name="Alberto Tommasini" userId="4ed976f799c97d5d" providerId="LiveId" clId="{3BE1A99E-0ED4-4714-AE7D-6B9E63444A69}" dt="2021-02-28T23:55:50.444" v="4004" actId="47"/>
        <pc:sldMkLst>
          <pc:docMk/>
          <pc:sldMk cId="0" sldId="357"/>
        </pc:sldMkLst>
      </pc:sldChg>
      <pc:sldChg chg="add del">
        <pc:chgData name="Alberto Tommasini" userId="4ed976f799c97d5d" providerId="LiveId" clId="{3BE1A99E-0ED4-4714-AE7D-6B9E63444A69}" dt="2021-02-28T23:54:54.547" v="3997" actId="47"/>
        <pc:sldMkLst>
          <pc:docMk/>
          <pc:sldMk cId="0" sldId="363"/>
        </pc:sldMkLst>
      </pc:sldChg>
      <pc:sldChg chg="add del">
        <pc:chgData name="Alberto Tommasini" userId="4ed976f799c97d5d" providerId="LiveId" clId="{3BE1A99E-0ED4-4714-AE7D-6B9E63444A69}" dt="2021-02-28T23:55:08.666" v="3998" actId="47"/>
        <pc:sldMkLst>
          <pc:docMk/>
          <pc:sldMk cId="0" sldId="364"/>
        </pc:sldMkLst>
      </pc:sldChg>
      <pc:sldChg chg="add del">
        <pc:chgData name="Alberto Tommasini" userId="4ed976f799c97d5d" providerId="LiveId" clId="{3BE1A99E-0ED4-4714-AE7D-6B9E63444A69}" dt="2021-02-28T23:55:44.046" v="4001" actId="47"/>
        <pc:sldMkLst>
          <pc:docMk/>
          <pc:sldMk cId="0" sldId="365"/>
        </pc:sldMkLst>
      </pc:sldChg>
      <pc:sldChg chg="add del">
        <pc:chgData name="Alberto Tommasini" userId="4ed976f799c97d5d" providerId="LiveId" clId="{3BE1A99E-0ED4-4714-AE7D-6B9E63444A69}" dt="2021-02-28T23:55:47.920" v="4002" actId="47"/>
        <pc:sldMkLst>
          <pc:docMk/>
          <pc:sldMk cId="0" sldId="367"/>
        </pc:sldMkLst>
      </pc:sldChg>
      <pc:sldChg chg="add del">
        <pc:chgData name="Alberto Tommasini" userId="4ed976f799c97d5d" providerId="LiveId" clId="{3BE1A99E-0ED4-4714-AE7D-6B9E63444A69}" dt="2021-02-28T23:55:52.337" v="4005" actId="47"/>
        <pc:sldMkLst>
          <pc:docMk/>
          <pc:sldMk cId="0" sldId="380"/>
        </pc:sldMkLst>
      </pc:sldChg>
      <pc:sldChg chg="add del">
        <pc:chgData name="Alberto Tommasini" userId="4ed976f799c97d5d" providerId="LiveId" clId="{3BE1A99E-0ED4-4714-AE7D-6B9E63444A69}" dt="2021-02-28T23:55:57.792" v="4006" actId="47"/>
        <pc:sldMkLst>
          <pc:docMk/>
          <pc:sldMk cId="0" sldId="382"/>
        </pc:sldMkLst>
      </pc:sldChg>
      <pc:sldChg chg="add del">
        <pc:chgData name="Alberto Tommasini" userId="4ed976f799c97d5d" providerId="LiveId" clId="{3BE1A99E-0ED4-4714-AE7D-6B9E63444A69}" dt="2021-02-28T23:56:04.412" v="4007" actId="47"/>
        <pc:sldMkLst>
          <pc:docMk/>
          <pc:sldMk cId="0" sldId="388"/>
        </pc:sldMkLst>
      </pc:sldChg>
      <pc:sldChg chg="add del">
        <pc:chgData name="Alberto Tommasini" userId="4ed976f799c97d5d" providerId="LiveId" clId="{3BE1A99E-0ED4-4714-AE7D-6B9E63444A69}" dt="2021-02-28T23:55:17.244" v="4000" actId="47"/>
        <pc:sldMkLst>
          <pc:docMk/>
          <pc:sldMk cId="0" sldId="397"/>
        </pc:sldMkLst>
      </pc:sldChg>
      <pc:sldChg chg="add del">
        <pc:chgData name="Alberto Tommasini" userId="4ed976f799c97d5d" providerId="LiveId" clId="{3BE1A99E-0ED4-4714-AE7D-6B9E63444A69}" dt="2021-03-01T00:04:10.912" v="4110" actId="47"/>
        <pc:sldMkLst>
          <pc:docMk/>
          <pc:sldMk cId="0" sldId="398"/>
        </pc:sldMkLst>
      </pc:sldChg>
      <pc:sldChg chg="add del">
        <pc:chgData name="Alberto Tommasini" userId="4ed976f799c97d5d" providerId="LiveId" clId="{3BE1A99E-0ED4-4714-AE7D-6B9E63444A69}" dt="2021-03-01T00:04:01.013" v="4108" actId="47"/>
        <pc:sldMkLst>
          <pc:docMk/>
          <pc:sldMk cId="0" sldId="399"/>
        </pc:sldMkLst>
      </pc:sldChg>
      <pc:sldChg chg="add del">
        <pc:chgData name="Alberto Tommasini" userId="4ed976f799c97d5d" providerId="LiveId" clId="{3BE1A99E-0ED4-4714-AE7D-6B9E63444A69}" dt="2021-03-01T00:04:12.832" v="4111" actId="47"/>
        <pc:sldMkLst>
          <pc:docMk/>
          <pc:sldMk cId="0" sldId="404"/>
        </pc:sldMkLst>
      </pc:sldChg>
      <pc:sldChg chg="add del">
        <pc:chgData name="Alberto Tommasini" userId="4ed976f799c97d5d" providerId="LiveId" clId="{3BE1A99E-0ED4-4714-AE7D-6B9E63444A69}" dt="2021-03-01T00:04:06.302" v="4109" actId="47"/>
        <pc:sldMkLst>
          <pc:docMk/>
          <pc:sldMk cId="0" sldId="407"/>
        </pc:sldMkLst>
      </pc:sldChg>
      <pc:sldChg chg="add del">
        <pc:chgData name="Alberto Tommasini" userId="4ed976f799c97d5d" providerId="LiveId" clId="{3BE1A99E-0ED4-4714-AE7D-6B9E63444A69}" dt="2021-03-01T00:04:14.227" v="4112" actId="47"/>
        <pc:sldMkLst>
          <pc:docMk/>
          <pc:sldMk cId="0" sldId="408"/>
        </pc:sldMkLst>
      </pc:sldChg>
      <pc:sldChg chg="add del">
        <pc:chgData name="Alberto Tommasini" userId="4ed976f799c97d5d" providerId="LiveId" clId="{3BE1A99E-0ED4-4714-AE7D-6B9E63444A69}" dt="2021-03-01T00:04:15.417" v="4113" actId="47"/>
        <pc:sldMkLst>
          <pc:docMk/>
          <pc:sldMk cId="0" sldId="410"/>
        </pc:sldMkLst>
      </pc:sldChg>
      <pc:sldChg chg="add del">
        <pc:chgData name="Alberto Tommasini" userId="4ed976f799c97d5d" providerId="LiveId" clId="{3BE1A99E-0ED4-4714-AE7D-6B9E63444A69}" dt="2021-02-28T23:55:49.443" v="4003" actId="47"/>
        <pc:sldMkLst>
          <pc:docMk/>
          <pc:sldMk cId="0" sldId="412"/>
        </pc:sldMkLst>
      </pc:sldChg>
      <pc:sldChg chg="add del">
        <pc:chgData name="Alberto Tommasini" userId="4ed976f799c97d5d" providerId="LiveId" clId="{3BE1A99E-0ED4-4714-AE7D-6B9E63444A69}" dt="2021-03-01T00:03:50.245" v="4105" actId="47"/>
        <pc:sldMkLst>
          <pc:docMk/>
          <pc:sldMk cId="0" sldId="414"/>
        </pc:sldMkLst>
      </pc:sldChg>
      <pc:sldChg chg="add del">
        <pc:chgData name="Alberto Tommasini" userId="4ed976f799c97d5d" providerId="LiveId" clId="{3BE1A99E-0ED4-4714-AE7D-6B9E63444A69}" dt="2021-02-28T23:44:41.359" v="3718" actId="47"/>
        <pc:sldMkLst>
          <pc:docMk/>
          <pc:sldMk cId="0" sldId="415"/>
        </pc:sldMkLst>
      </pc:sldChg>
      <pc:sldChg chg="addSp delSp modSp add mod ord">
        <pc:chgData name="Alberto Tommasini" userId="4ed976f799c97d5d" providerId="LiveId" clId="{3BE1A99E-0ED4-4714-AE7D-6B9E63444A69}" dt="2021-03-01T00:59:45.260" v="6263" actId="1076"/>
        <pc:sldMkLst>
          <pc:docMk/>
          <pc:sldMk cId="0" sldId="416"/>
        </pc:sldMkLst>
        <pc:spChg chg="add mod">
          <ac:chgData name="Alberto Tommasini" userId="4ed976f799c97d5d" providerId="LiveId" clId="{3BE1A99E-0ED4-4714-AE7D-6B9E63444A69}" dt="2021-03-01T00:59:45.260" v="6263" actId="1076"/>
          <ac:spMkLst>
            <pc:docMk/>
            <pc:sldMk cId="0" sldId="416"/>
            <ac:spMk id="2" creationId="{705634E9-0BE2-4C81-84FB-3AC12CA80EC4}"/>
          </ac:spMkLst>
        </pc:spChg>
        <pc:spChg chg="del">
          <ac:chgData name="Alberto Tommasini" userId="4ed976f799c97d5d" providerId="LiveId" clId="{3BE1A99E-0ED4-4714-AE7D-6B9E63444A69}" dt="2021-02-28T23:45:04.764" v="3721" actId="478"/>
          <ac:spMkLst>
            <pc:docMk/>
            <pc:sldMk cId="0" sldId="416"/>
            <ac:spMk id="7170" creationId="{E4D8F786-4350-497E-B227-8179DF415D3C}"/>
          </ac:spMkLst>
        </pc:spChg>
        <pc:spChg chg="mod">
          <ac:chgData name="Alberto Tommasini" userId="4ed976f799c97d5d" providerId="LiveId" clId="{3BE1A99E-0ED4-4714-AE7D-6B9E63444A69}" dt="2021-02-28T23:45:46.840" v="3771" actId="1076"/>
          <ac:spMkLst>
            <pc:docMk/>
            <pc:sldMk cId="0" sldId="416"/>
            <ac:spMk id="7172" creationId="{5608F5C5-C759-400C-96CE-FEB27B6755B5}"/>
          </ac:spMkLst>
        </pc:spChg>
        <pc:spChg chg="mod">
          <ac:chgData name="Alberto Tommasini" userId="4ed976f799c97d5d" providerId="LiveId" clId="{3BE1A99E-0ED4-4714-AE7D-6B9E63444A69}" dt="2021-02-28T23:45:17.142" v="3722" actId="2085"/>
          <ac:spMkLst>
            <pc:docMk/>
            <pc:sldMk cId="0" sldId="416"/>
            <ac:spMk id="7173" creationId="{BDC4F18B-E2B3-4A0A-BB87-6FA09B8C7C86}"/>
          </ac:spMkLst>
        </pc:spChg>
        <pc:picChg chg="del">
          <ac:chgData name="Alberto Tommasini" userId="4ed976f799c97d5d" providerId="LiveId" clId="{3BE1A99E-0ED4-4714-AE7D-6B9E63444A69}" dt="2021-02-28T23:45:27.945" v="3725" actId="478"/>
          <ac:picMkLst>
            <pc:docMk/>
            <pc:sldMk cId="0" sldId="416"/>
            <ac:picMk id="7174" creationId="{4F50DBF0-B236-4C9F-9ECC-51302923ED3C}"/>
          </ac:picMkLst>
        </pc:picChg>
        <pc:picChg chg="del">
          <ac:chgData name="Alberto Tommasini" userId="4ed976f799c97d5d" providerId="LiveId" clId="{3BE1A99E-0ED4-4714-AE7D-6B9E63444A69}" dt="2021-02-28T23:45:28.963" v="3726" actId="478"/>
          <ac:picMkLst>
            <pc:docMk/>
            <pc:sldMk cId="0" sldId="416"/>
            <ac:picMk id="7175" creationId="{E335941E-F6DB-4A30-A384-39FFCCFA440D}"/>
          </ac:picMkLst>
        </pc:picChg>
        <pc:picChg chg="del">
          <ac:chgData name="Alberto Tommasini" userId="4ed976f799c97d5d" providerId="LiveId" clId="{3BE1A99E-0ED4-4714-AE7D-6B9E63444A69}" dt="2021-02-28T23:45:29.663" v="3727" actId="478"/>
          <ac:picMkLst>
            <pc:docMk/>
            <pc:sldMk cId="0" sldId="416"/>
            <ac:picMk id="7176" creationId="{C8A7D03A-9B2C-4595-BD9D-EE2C0C911205}"/>
          </ac:picMkLst>
        </pc:picChg>
      </pc:sldChg>
      <pc:sldChg chg="add del">
        <pc:chgData name="Alberto Tommasini" userId="4ed976f799c97d5d" providerId="LiveId" clId="{3BE1A99E-0ED4-4714-AE7D-6B9E63444A69}" dt="2021-02-28T23:46:56.966" v="3807" actId="47"/>
        <pc:sldMkLst>
          <pc:docMk/>
          <pc:sldMk cId="0" sldId="418"/>
        </pc:sldMkLst>
      </pc:sldChg>
      <pc:sldChg chg="add del">
        <pc:chgData name="Alberto Tommasini" userId="4ed976f799c97d5d" providerId="LiveId" clId="{3BE1A99E-0ED4-4714-AE7D-6B9E63444A69}" dt="2021-02-28T23:53:20.566" v="3987" actId="47"/>
        <pc:sldMkLst>
          <pc:docMk/>
          <pc:sldMk cId="0" sldId="419"/>
        </pc:sldMkLst>
      </pc:sldChg>
      <pc:sldChg chg="add del">
        <pc:chgData name="Alberto Tommasini" userId="4ed976f799c97d5d" providerId="LiveId" clId="{3BE1A99E-0ED4-4714-AE7D-6B9E63444A69}" dt="2021-02-28T23:53:23.350" v="3988" actId="47"/>
        <pc:sldMkLst>
          <pc:docMk/>
          <pc:sldMk cId="0" sldId="421"/>
        </pc:sldMkLst>
      </pc:sldChg>
      <pc:sldChg chg="add del">
        <pc:chgData name="Alberto Tommasini" userId="4ed976f799c97d5d" providerId="LiveId" clId="{3BE1A99E-0ED4-4714-AE7D-6B9E63444A69}" dt="2021-02-28T23:53:26.432" v="3989" actId="47"/>
        <pc:sldMkLst>
          <pc:docMk/>
          <pc:sldMk cId="0" sldId="422"/>
        </pc:sldMkLst>
      </pc:sldChg>
      <pc:sldChg chg="add del">
        <pc:chgData name="Alberto Tommasini" userId="4ed976f799c97d5d" providerId="LiveId" clId="{3BE1A99E-0ED4-4714-AE7D-6B9E63444A69}" dt="2021-02-28T23:56:14.845" v="4009" actId="47"/>
        <pc:sldMkLst>
          <pc:docMk/>
          <pc:sldMk cId="0" sldId="424"/>
        </pc:sldMkLst>
      </pc:sldChg>
      <pc:sldChg chg="add del">
        <pc:chgData name="Alberto Tommasini" userId="4ed976f799c97d5d" providerId="LiveId" clId="{3BE1A99E-0ED4-4714-AE7D-6B9E63444A69}" dt="2021-02-28T23:56:20.412" v="4010" actId="47"/>
        <pc:sldMkLst>
          <pc:docMk/>
          <pc:sldMk cId="0" sldId="425"/>
        </pc:sldMkLst>
      </pc:sldChg>
      <pc:sldChg chg="add del">
        <pc:chgData name="Alberto Tommasini" userId="4ed976f799c97d5d" providerId="LiveId" clId="{3BE1A99E-0ED4-4714-AE7D-6B9E63444A69}" dt="2021-03-01T00:03:16.036" v="4100" actId="47"/>
        <pc:sldMkLst>
          <pc:docMk/>
          <pc:sldMk cId="0" sldId="428"/>
        </pc:sldMkLst>
      </pc:sldChg>
      <pc:sldChg chg="add del">
        <pc:chgData name="Alberto Tommasini" userId="4ed976f799c97d5d" providerId="LiveId" clId="{3BE1A99E-0ED4-4714-AE7D-6B9E63444A69}" dt="2021-03-01T00:03:45.803" v="4103" actId="47"/>
        <pc:sldMkLst>
          <pc:docMk/>
          <pc:sldMk cId="0" sldId="432"/>
        </pc:sldMkLst>
      </pc:sldChg>
      <pc:sldChg chg="add del">
        <pc:chgData name="Alberto Tommasini" userId="4ed976f799c97d5d" providerId="LiveId" clId="{3BE1A99E-0ED4-4714-AE7D-6B9E63444A69}" dt="2021-03-01T00:03:12.921" v="4099" actId="47"/>
        <pc:sldMkLst>
          <pc:docMk/>
          <pc:sldMk cId="0" sldId="441"/>
        </pc:sldMkLst>
      </pc:sldChg>
      <pc:sldChg chg="add del">
        <pc:chgData name="Alberto Tommasini" userId="4ed976f799c97d5d" providerId="LiveId" clId="{3BE1A99E-0ED4-4714-AE7D-6B9E63444A69}" dt="2021-03-01T00:03:39.973" v="4102" actId="47"/>
        <pc:sldMkLst>
          <pc:docMk/>
          <pc:sldMk cId="0" sldId="442"/>
        </pc:sldMkLst>
      </pc:sldChg>
      <pc:sldChg chg="add del">
        <pc:chgData name="Alberto Tommasini" userId="4ed976f799c97d5d" providerId="LiveId" clId="{3BE1A99E-0ED4-4714-AE7D-6B9E63444A69}" dt="2021-03-01T00:03:23.976" v="4101" actId="47"/>
        <pc:sldMkLst>
          <pc:docMk/>
          <pc:sldMk cId="0" sldId="447"/>
        </pc:sldMkLst>
      </pc:sldChg>
      <pc:sldChg chg="addSp delSp modSp mod">
        <pc:chgData name="Alberto Tommasini" userId="4ed976f799c97d5d" providerId="LiveId" clId="{3BE1A99E-0ED4-4714-AE7D-6B9E63444A69}" dt="2021-02-28T23:46:42.175" v="3806" actId="1076"/>
        <pc:sldMkLst>
          <pc:docMk/>
          <pc:sldMk cId="3350785107" sldId="650"/>
        </pc:sldMkLst>
        <pc:spChg chg="add del mod">
          <ac:chgData name="Alberto Tommasini" userId="4ed976f799c97d5d" providerId="LiveId" clId="{3BE1A99E-0ED4-4714-AE7D-6B9E63444A69}" dt="2021-02-28T23:43:34.125" v="3683" actId="478"/>
          <ac:spMkLst>
            <pc:docMk/>
            <pc:sldMk cId="3350785107" sldId="650"/>
            <ac:spMk id="2" creationId="{69201B03-CD67-4735-8339-DFC4DF210494}"/>
          </ac:spMkLst>
        </pc:spChg>
        <pc:spChg chg="add mod">
          <ac:chgData name="Alberto Tommasini" userId="4ed976f799c97d5d" providerId="LiveId" clId="{3BE1A99E-0ED4-4714-AE7D-6B9E63444A69}" dt="2021-02-28T23:46:36.612" v="3804" actId="20577"/>
          <ac:spMkLst>
            <pc:docMk/>
            <pc:sldMk cId="3350785107" sldId="650"/>
            <ac:spMk id="5" creationId="{E9B9D476-E4BE-4F15-9573-CF62B3F5B148}"/>
          </ac:spMkLst>
        </pc:spChg>
        <pc:spChg chg="mod">
          <ac:chgData name="Alberto Tommasini" userId="4ed976f799c97d5d" providerId="LiveId" clId="{3BE1A99E-0ED4-4714-AE7D-6B9E63444A69}" dt="2021-02-28T23:46:42.175" v="3806" actId="1076"/>
          <ac:spMkLst>
            <pc:docMk/>
            <pc:sldMk cId="3350785107" sldId="650"/>
            <ac:spMk id="5135" creationId="{660AFAB0-DCD4-4132-8364-6D7D1FB494C2}"/>
          </ac:spMkLst>
        </pc:spChg>
        <pc:picChg chg="mod">
          <ac:chgData name="Alberto Tommasini" userId="4ed976f799c97d5d" providerId="LiveId" clId="{3BE1A99E-0ED4-4714-AE7D-6B9E63444A69}" dt="2021-02-28T23:46:39.745" v="3805" actId="1076"/>
          <ac:picMkLst>
            <pc:docMk/>
            <pc:sldMk cId="3350785107" sldId="650"/>
            <ac:picMk id="5129" creationId="{9E183678-CD02-4BE1-A815-75FDB6EB41EE}"/>
          </ac:picMkLst>
        </pc:picChg>
      </pc:sldChg>
      <pc:sldChg chg="delSp">
        <pc:chgData name="Alberto Tommasini" userId="4ed976f799c97d5d" providerId="LiveId" clId="{3BE1A99E-0ED4-4714-AE7D-6B9E63444A69}" dt="2021-02-28T23:39:40.531" v="3588" actId="478"/>
        <pc:sldMkLst>
          <pc:docMk/>
          <pc:sldMk cId="603348863" sldId="651"/>
        </pc:sldMkLst>
        <pc:spChg chg="del">
          <ac:chgData name="Alberto Tommasini" userId="4ed976f799c97d5d" providerId="LiveId" clId="{3BE1A99E-0ED4-4714-AE7D-6B9E63444A69}" dt="2021-02-28T23:39:40.531" v="3588" actId="478"/>
          <ac:spMkLst>
            <pc:docMk/>
            <pc:sldMk cId="603348863" sldId="651"/>
            <ac:spMk id="22536" creationId="{AFABBED6-F675-4F65-8C4B-55D76FC217D8}"/>
          </ac:spMkLst>
        </pc:spChg>
      </pc:sldChg>
      <pc:sldChg chg="modSp">
        <pc:chgData name="Alberto Tommasini" userId="4ed976f799c97d5d" providerId="LiveId" clId="{3BE1A99E-0ED4-4714-AE7D-6B9E63444A69}" dt="2021-02-28T23:53:10.930" v="3986" actId="255"/>
        <pc:sldMkLst>
          <pc:docMk/>
          <pc:sldMk cId="2259354692" sldId="656"/>
        </pc:sldMkLst>
        <pc:spChg chg="mod">
          <ac:chgData name="Alberto Tommasini" userId="4ed976f799c97d5d" providerId="LiveId" clId="{3BE1A99E-0ED4-4714-AE7D-6B9E63444A69}" dt="2021-02-28T23:53:10.930" v="3986" actId="255"/>
          <ac:spMkLst>
            <pc:docMk/>
            <pc:sldMk cId="2259354692" sldId="656"/>
            <ac:spMk id="37892" creationId="{62B8A0F7-848B-460F-9D74-1D2F2ACBE70D}"/>
          </ac:spMkLst>
        </pc:spChg>
      </pc:sldChg>
      <pc:sldChg chg="addSp modSp">
        <pc:chgData name="Alberto Tommasini" userId="4ed976f799c97d5d" providerId="LiveId" clId="{3BE1A99E-0ED4-4714-AE7D-6B9E63444A69}" dt="2021-02-28T23:54:19.747" v="3995" actId="1076"/>
        <pc:sldMkLst>
          <pc:docMk/>
          <pc:sldMk cId="528454236" sldId="657"/>
        </pc:sldMkLst>
        <pc:spChg chg="mod">
          <ac:chgData name="Alberto Tommasini" userId="4ed976f799c97d5d" providerId="LiveId" clId="{3BE1A99E-0ED4-4714-AE7D-6B9E63444A69}" dt="2021-02-28T23:54:06.570" v="3991" actId="1076"/>
          <ac:spMkLst>
            <pc:docMk/>
            <pc:sldMk cId="528454236" sldId="657"/>
            <ac:spMk id="19462" creationId="{1CF52518-5121-4907-B234-F1644994E65D}"/>
          </ac:spMkLst>
        </pc:spChg>
        <pc:spChg chg="mod">
          <ac:chgData name="Alberto Tommasini" userId="4ed976f799c97d5d" providerId="LiveId" clId="{3BE1A99E-0ED4-4714-AE7D-6B9E63444A69}" dt="2021-02-28T23:54:11.183" v="3992" actId="1076"/>
          <ac:spMkLst>
            <pc:docMk/>
            <pc:sldMk cId="528454236" sldId="657"/>
            <ac:spMk id="19464" creationId="{73C00E25-289A-4959-877F-4793E7E75927}"/>
          </ac:spMkLst>
        </pc:spChg>
        <pc:spChg chg="mod">
          <ac:chgData name="Alberto Tommasini" userId="4ed976f799c97d5d" providerId="LiveId" clId="{3BE1A99E-0ED4-4714-AE7D-6B9E63444A69}" dt="2021-02-28T23:54:00.990" v="3990" actId="1076"/>
          <ac:spMkLst>
            <pc:docMk/>
            <pc:sldMk cId="528454236" sldId="657"/>
            <ac:spMk id="19466" creationId="{583CBE2D-9E1A-429A-B662-87E9E3AD3E17}"/>
          </ac:spMkLst>
        </pc:spChg>
        <pc:picChg chg="add mod">
          <ac:chgData name="Alberto Tommasini" userId="4ed976f799c97d5d" providerId="LiveId" clId="{3BE1A99E-0ED4-4714-AE7D-6B9E63444A69}" dt="2021-02-28T23:54:19.747" v="3995" actId="1076"/>
          <ac:picMkLst>
            <pc:docMk/>
            <pc:sldMk cId="528454236" sldId="657"/>
            <ac:picMk id="6" creationId="{2F573271-5878-4BEA-891A-BE5534DF43CD}"/>
          </ac:picMkLst>
        </pc:picChg>
      </pc:sldChg>
      <pc:sldChg chg="modSp mod">
        <pc:chgData name="Alberto Tommasini" userId="4ed976f799c97d5d" providerId="LiveId" clId="{3BE1A99E-0ED4-4714-AE7D-6B9E63444A69}" dt="2021-03-01T01:00:24.105" v="6269" actId="6549"/>
        <pc:sldMkLst>
          <pc:docMk/>
          <pc:sldMk cId="0" sldId="658"/>
        </pc:sldMkLst>
        <pc:spChg chg="mod">
          <ac:chgData name="Alberto Tommasini" userId="4ed976f799c97d5d" providerId="LiveId" clId="{3BE1A99E-0ED4-4714-AE7D-6B9E63444A69}" dt="2021-03-01T01:00:24.105" v="6269" actId="6549"/>
          <ac:spMkLst>
            <pc:docMk/>
            <pc:sldMk cId="0" sldId="658"/>
            <ac:spMk id="35852" creationId="{D3C9B746-914F-46A1-971D-A2BE76F25B62}"/>
          </ac:spMkLst>
        </pc:spChg>
      </pc:sldChg>
      <pc:sldChg chg="modSp">
        <pc:chgData name="Alberto Tommasini" userId="4ed976f799c97d5d" providerId="LiveId" clId="{3BE1A99E-0ED4-4714-AE7D-6B9E63444A69}" dt="2021-03-01T01:01:19.392" v="6278" actId="1076"/>
        <pc:sldMkLst>
          <pc:docMk/>
          <pc:sldMk cId="0" sldId="660"/>
        </pc:sldMkLst>
        <pc:spChg chg="mod">
          <ac:chgData name="Alberto Tommasini" userId="4ed976f799c97d5d" providerId="LiveId" clId="{3BE1A99E-0ED4-4714-AE7D-6B9E63444A69}" dt="2021-03-01T01:01:19.392" v="6278" actId="1076"/>
          <ac:spMkLst>
            <pc:docMk/>
            <pc:sldMk cId="0" sldId="660"/>
            <ac:spMk id="21514" creationId="{19231F82-0A8B-45A3-BD8B-62E2E7D350B8}"/>
          </ac:spMkLst>
        </pc:spChg>
        <pc:spChg chg="mod">
          <ac:chgData name="Alberto Tommasini" userId="4ed976f799c97d5d" providerId="LiveId" clId="{3BE1A99E-0ED4-4714-AE7D-6B9E63444A69}" dt="2021-03-01T01:01:13.696" v="6277" actId="113"/>
          <ac:spMkLst>
            <pc:docMk/>
            <pc:sldMk cId="0" sldId="660"/>
            <ac:spMk id="21515" creationId="{F088204E-D2EF-475E-9EF4-C5EB51D7F4AA}"/>
          </ac:spMkLst>
        </pc:spChg>
      </pc:sldChg>
      <pc:sldChg chg="add del">
        <pc:chgData name="Alberto Tommasini" userId="4ed976f799c97d5d" providerId="LiveId" clId="{3BE1A99E-0ED4-4714-AE7D-6B9E63444A69}" dt="2021-02-28T23:55:10.735" v="3999" actId="47"/>
        <pc:sldMkLst>
          <pc:docMk/>
          <pc:sldMk cId="0" sldId="663"/>
        </pc:sldMkLst>
      </pc:sldChg>
      <pc:sldChg chg="add del">
        <pc:chgData name="Alberto Tommasini" userId="4ed976f799c97d5d" providerId="LiveId" clId="{3BE1A99E-0ED4-4714-AE7D-6B9E63444A69}" dt="2021-02-28T23:56:10.918" v="4008" actId="47"/>
        <pc:sldMkLst>
          <pc:docMk/>
          <pc:sldMk cId="0" sldId="664"/>
        </pc:sldMkLst>
      </pc:sldChg>
      <pc:sldChg chg="modSp add del mod">
        <pc:chgData name="Alberto Tommasini" userId="4ed976f799c97d5d" providerId="LiveId" clId="{3BE1A99E-0ED4-4714-AE7D-6B9E63444A69}" dt="2021-03-01T00:03:52.851" v="4106" actId="47"/>
        <pc:sldMkLst>
          <pc:docMk/>
          <pc:sldMk cId="0" sldId="665"/>
        </pc:sldMkLst>
        <pc:spChg chg="mod">
          <ac:chgData name="Alberto Tommasini" userId="4ed976f799c97d5d" providerId="LiveId" clId="{3BE1A99E-0ED4-4714-AE7D-6B9E63444A69}" dt="2021-02-28T23:40:15.045" v="3590" actId="27636"/>
          <ac:spMkLst>
            <pc:docMk/>
            <pc:sldMk cId="0" sldId="665"/>
            <ac:spMk id="39939" creationId="{98517FFB-E72F-4C50-AA60-9D8E5B8A96E1}"/>
          </ac:spMkLst>
        </pc:spChg>
      </pc:sldChg>
      <pc:sldChg chg="modSp add del mod">
        <pc:chgData name="Alberto Tommasini" userId="4ed976f799c97d5d" providerId="LiveId" clId="{3BE1A99E-0ED4-4714-AE7D-6B9E63444A69}" dt="2021-03-01T00:03:55.312" v="4107" actId="47"/>
        <pc:sldMkLst>
          <pc:docMk/>
          <pc:sldMk cId="0" sldId="666"/>
        </pc:sldMkLst>
        <pc:spChg chg="mod">
          <ac:chgData name="Alberto Tommasini" userId="4ed976f799c97d5d" providerId="LiveId" clId="{3BE1A99E-0ED4-4714-AE7D-6B9E63444A69}" dt="2021-02-28T23:40:15.088" v="3591" actId="27636"/>
          <ac:spMkLst>
            <pc:docMk/>
            <pc:sldMk cId="0" sldId="666"/>
            <ac:spMk id="40963" creationId="{498467C9-D0B3-482F-B905-648661CD0F05}"/>
          </ac:spMkLst>
        </pc:spChg>
      </pc:sldChg>
      <pc:sldChg chg="addSp modSp new mod">
        <pc:chgData name="Alberto Tommasini" userId="4ed976f799c97d5d" providerId="LiveId" clId="{3BE1A99E-0ED4-4714-AE7D-6B9E63444A69}" dt="2021-02-28T23:52:50.083" v="3985" actId="20577"/>
        <pc:sldMkLst>
          <pc:docMk/>
          <pc:sldMk cId="3292149540" sldId="667"/>
        </pc:sldMkLst>
        <pc:spChg chg="add mod">
          <ac:chgData name="Alberto Tommasini" userId="4ed976f799c97d5d" providerId="LiveId" clId="{3BE1A99E-0ED4-4714-AE7D-6B9E63444A69}" dt="2021-02-28T23:48:06.948" v="3837" actId="20577"/>
          <ac:spMkLst>
            <pc:docMk/>
            <pc:sldMk cId="3292149540" sldId="667"/>
            <ac:spMk id="2" creationId="{72AFCE0D-7772-4FCE-AEEF-AC3A44C7658E}"/>
          </ac:spMkLst>
        </pc:spChg>
        <pc:spChg chg="add mod">
          <ac:chgData name="Alberto Tommasini" userId="4ed976f799c97d5d" providerId="LiveId" clId="{3BE1A99E-0ED4-4714-AE7D-6B9E63444A69}" dt="2021-02-28T23:52:13.099" v="3977" actId="20577"/>
          <ac:spMkLst>
            <pc:docMk/>
            <pc:sldMk cId="3292149540" sldId="667"/>
            <ac:spMk id="3" creationId="{D9E9C547-A02A-479B-9583-4F2933F2DCA4}"/>
          </ac:spMkLst>
        </pc:spChg>
        <pc:spChg chg="add mod">
          <ac:chgData name="Alberto Tommasini" userId="4ed976f799c97d5d" providerId="LiveId" clId="{3BE1A99E-0ED4-4714-AE7D-6B9E63444A69}" dt="2021-02-28T23:52:50.083" v="3985" actId="20577"/>
          <ac:spMkLst>
            <pc:docMk/>
            <pc:sldMk cId="3292149540" sldId="667"/>
            <ac:spMk id="8" creationId="{25F70D3F-E1A4-4AB7-8F2B-4CCBB745C6B8}"/>
          </ac:spMkLst>
        </pc:spChg>
        <pc:picChg chg="add mod">
          <ac:chgData name="Alberto Tommasini" userId="4ed976f799c97d5d" providerId="LiveId" clId="{3BE1A99E-0ED4-4714-AE7D-6B9E63444A69}" dt="2021-02-28T23:51:36.959" v="3933" actId="1076"/>
          <ac:picMkLst>
            <pc:docMk/>
            <pc:sldMk cId="3292149540" sldId="667"/>
            <ac:picMk id="5" creationId="{4A72D8CB-CA22-4108-B45D-8E0B2695DBEB}"/>
          </ac:picMkLst>
        </pc:picChg>
        <pc:picChg chg="add mod">
          <ac:chgData name="Alberto Tommasini" userId="4ed976f799c97d5d" providerId="LiveId" clId="{3BE1A99E-0ED4-4714-AE7D-6B9E63444A69}" dt="2021-02-28T23:51:59.086" v="3937" actId="14100"/>
          <ac:picMkLst>
            <pc:docMk/>
            <pc:sldMk cId="3292149540" sldId="667"/>
            <ac:picMk id="7" creationId="{9AC9063E-A293-483E-9BD8-2A600490D310}"/>
          </ac:picMkLst>
        </pc:picChg>
      </pc:sldChg>
      <pc:sldChg chg="addSp modSp new mod">
        <pc:chgData name="Alberto Tommasini" userId="4ed976f799c97d5d" providerId="LiveId" clId="{3BE1A99E-0ED4-4714-AE7D-6B9E63444A69}" dt="2021-03-01T00:02:23.986" v="4097" actId="1076"/>
        <pc:sldMkLst>
          <pc:docMk/>
          <pc:sldMk cId="2811229380" sldId="668"/>
        </pc:sldMkLst>
        <pc:spChg chg="add mod">
          <ac:chgData name="Alberto Tommasini" userId="4ed976f799c97d5d" providerId="LiveId" clId="{3BE1A99E-0ED4-4714-AE7D-6B9E63444A69}" dt="2021-03-01T00:02:11.042" v="4079" actId="6549"/>
          <ac:spMkLst>
            <pc:docMk/>
            <pc:sldMk cId="2811229380" sldId="668"/>
            <ac:spMk id="2" creationId="{92B19CE0-9EC7-43C7-AECE-417857F58F30}"/>
          </ac:spMkLst>
        </pc:spChg>
        <pc:spChg chg="add mod">
          <ac:chgData name="Alberto Tommasini" userId="4ed976f799c97d5d" providerId="LiveId" clId="{3BE1A99E-0ED4-4714-AE7D-6B9E63444A69}" dt="2021-03-01T00:02:23.986" v="4097" actId="1076"/>
          <ac:spMkLst>
            <pc:docMk/>
            <pc:sldMk cId="2811229380" sldId="668"/>
            <ac:spMk id="3" creationId="{3CD559F4-6C86-44C8-8C7F-48EC756E906E}"/>
          </ac:spMkLst>
        </pc:spChg>
        <pc:picChg chg="add mod">
          <ac:chgData name="Alberto Tommasini" userId="4ed976f799c97d5d" providerId="LiveId" clId="{3BE1A99E-0ED4-4714-AE7D-6B9E63444A69}" dt="2021-03-01T00:01:33.660" v="4077" actId="1076"/>
          <ac:picMkLst>
            <pc:docMk/>
            <pc:sldMk cId="2811229380" sldId="668"/>
            <ac:picMk id="1026" creationId="{9097E607-15BC-43AC-A21D-F86D32E86F34}"/>
          </ac:picMkLst>
        </pc:picChg>
        <pc:picChg chg="add mod">
          <ac:chgData name="Alberto Tommasini" userId="4ed976f799c97d5d" providerId="LiveId" clId="{3BE1A99E-0ED4-4714-AE7D-6B9E63444A69}" dt="2021-03-01T00:01:38.011" v="4078" actId="1076"/>
          <ac:picMkLst>
            <pc:docMk/>
            <pc:sldMk cId="2811229380" sldId="668"/>
            <ac:picMk id="1028" creationId="{30A6392B-C258-47DA-AAE7-DA00B2E9A165}"/>
          </ac:picMkLst>
        </pc:picChg>
      </pc:sldChg>
      <pc:sldChg chg="modSp add mod">
        <pc:chgData name="Alberto Tommasini" userId="4ed976f799c97d5d" providerId="LiveId" clId="{3BE1A99E-0ED4-4714-AE7D-6B9E63444A69}" dt="2021-03-01T00:29:14.965" v="5614"/>
        <pc:sldMkLst>
          <pc:docMk/>
          <pc:sldMk cId="2434380767" sldId="669"/>
        </pc:sldMkLst>
        <pc:spChg chg="mod">
          <ac:chgData name="Alberto Tommasini" userId="4ed976f799c97d5d" providerId="LiveId" clId="{3BE1A99E-0ED4-4714-AE7D-6B9E63444A69}" dt="2021-03-01T00:29:14.965" v="5614"/>
          <ac:spMkLst>
            <pc:docMk/>
            <pc:sldMk cId="2434380767" sldId="669"/>
            <ac:spMk id="2" creationId="{107EE496-1B01-4BF5-827D-84C0CF360A85}"/>
          </ac:spMkLst>
        </pc:spChg>
        <pc:spChg chg="mod">
          <ac:chgData name="Alberto Tommasini" userId="4ed976f799c97d5d" providerId="LiveId" clId="{3BE1A99E-0ED4-4714-AE7D-6B9E63444A69}" dt="2021-03-01T00:20:27.559" v="5079" actId="20577"/>
          <ac:spMkLst>
            <pc:docMk/>
            <pc:sldMk cId="2434380767" sldId="669"/>
            <ac:spMk id="3" creationId="{28DA83D5-3CBB-498B-9C4A-7B6912306E99}"/>
          </ac:spMkLst>
        </pc:spChg>
      </pc:sldChg>
      <pc:sldChg chg="modSp add mod">
        <pc:chgData name="Alberto Tommasini" userId="4ed976f799c97d5d" providerId="LiveId" clId="{3BE1A99E-0ED4-4714-AE7D-6B9E63444A69}" dt="2021-03-01T00:29:19.111" v="5615"/>
        <pc:sldMkLst>
          <pc:docMk/>
          <pc:sldMk cId="3535157789" sldId="670"/>
        </pc:sldMkLst>
        <pc:spChg chg="mod">
          <ac:chgData name="Alberto Tommasini" userId="4ed976f799c97d5d" providerId="LiveId" clId="{3BE1A99E-0ED4-4714-AE7D-6B9E63444A69}" dt="2021-03-01T00:29:19.111" v="5615"/>
          <ac:spMkLst>
            <pc:docMk/>
            <pc:sldMk cId="3535157789" sldId="670"/>
            <ac:spMk id="2" creationId="{107EE496-1B01-4BF5-827D-84C0CF360A85}"/>
          </ac:spMkLst>
        </pc:spChg>
        <pc:spChg chg="mod">
          <ac:chgData name="Alberto Tommasini" userId="4ed976f799c97d5d" providerId="LiveId" clId="{3BE1A99E-0ED4-4714-AE7D-6B9E63444A69}" dt="2021-03-01T00:28:31.998" v="5599" actId="20577"/>
          <ac:spMkLst>
            <pc:docMk/>
            <pc:sldMk cId="3535157789" sldId="670"/>
            <ac:spMk id="3" creationId="{28DA83D5-3CBB-498B-9C4A-7B6912306E99}"/>
          </ac:spMkLst>
        </pc:spChg>
      </pc:sldChg>
      <pc:sldChg chg="new del">
        <pc:chgData name="Alberto Tommasini" userId="4ed976f799c97d5d" providerId="LiveId" clId="{3BE1A99E-0ED4-4714-AE7D-6B9E63444A69}" dt="2021-03-01T00:29:38.907" v="5618" actId="47"/>
        <pc:sldMkLst>
          <pc:docMk/>
          <pc:sldMk cId="2337485084" sldId="671"/>
        </pc:sldMkLst>
      </pc:sldChg>
      <pc:sldChg chg="modSp add mod">
        <pc:chgData name="Alberto Tommasini" userId="4ed976f799c97d5d" providerId="LiveId" clId="{3BE1A99E-0ED4-4714-AE7D-6B9E63444A69}" dt="2021-03-01T00:39:48.812" v="6191" actId="20577"/>
        <pc:sldMkLst>
          <pc:docMk/>
          <pc:sldMk cId="4239517773" sldId="672"/>
        </pc:sldMkLst>
        <pc:spChg chg="mod">
          <ac:chgData name="Alberto Tommasini" userId="4ed976f799c97d5d" providerId="LiveId" clId="{3BE1A99E-0ED4-4714-AE7D-6B9E63444A69}" dt="2021-03-01T00:39:48.812" v="6191" actId="20577"/>
          <ac:spMkLst>
            <pc:docMk/>
            <pc:sldMk cId="4239517773" sldId="672"/>
            <ac:spMk id="3" creationId="{28DA83D5-3CBB-498B-9C4A-7B6912306E99}"/>
          </ac:spMkLst>
        </pc:spChg>
      </pc:sldChg>
      <pc:sldChg chg="addSp modSp new mod">
        <pc:chgData name="Alberto Tommasini" userId="4ed976f799c97d5d" providerId="LiveId" clId="{3BE1A99E-0ED4-4714-AE7D-6B9E63444A69}" dt="2021-03-01T00:45:31.523" v="6249" actId="255"/>
        <pc:sldMkLst>
          <pc:docMk/>
          <pc:sldMk cId="4213077328" sldId="673"/>
        </pc:sldMkLst>
        <pc:spChg chg="add mod">
          <ac:chgData name="Alberto Tommasini" userId="4ed976f799c97d5d" providerId="LiveId" clId="{3BE1A99E-0ED4-4714-AE7D-6B9E63444A69}" dt="2021-03-01T00:45:05.194" v="6219" actId="20577"/>
          <ac:spMkLst>
            <pc:docMk/>
            <pc:sldMk cId="4213077328" sldId="673"/>
            <ac:spMk id="3" creationId="{07D0CE3A-0D01-450F-9021-AB31792195D4}"/>
          </ac:spMkLst>
        </pc:spChg>
        <pc:spChg chg="add mod">
          <ac:chgData name="Alberto Tommasini" userId="4ed976f799c97d5d" providerId="LiveId" clId="{3BE1A99E-0ED4-4714-AE7D-6B9E63444A69}" dt="2021-03-01T00:45:31.523" v="6249" actId="255"/>
          <ac:spMkLst>
            <pc:docMk/>
            <pc:sldMk cId="4213077328" sldId="673"/>
            <ac:spMk id="4" creationId="{651C191F-419C-408E-8F68-74B74ED7D173}"/>
          </ac:spMkLst>
        </pc:spChg>
        <pc:picChg chg="add mod">
          <ac:chgData name="Alberto Tommasini" userId="4ed976f799c97d5d" providerId="LiveId" clId="{3BE1A99E-0ED4-4714-AE7D-6B9E63444A69}" dt="2021-03-01T00:44:36.440" v="6194" actId="1076"/>
          <ac:picMkLst>
            <pc:docMk/>
            <pc:sldMk cId="4213077328" sldId="673"/>
            <ac:picMk id="2" creationId="{9EA3A2D5-FB6C-4F0F-BC1B-28F36752E259}"/>
          </ac:picMkLst>
        </pc:picChg>
      </pc:sldChg>
      <pc:sldMasterChg chg="delSldLayout">
        <pc:chgData name="Alberto Tommasini" userId="4ed976f799c97d5d" providerId="LiveId" clId="{3BE1A99E-0ED4-4714-AE7D-6B9E63444A69}" dt="2021-03-01T00:03:47.244" v="4104" actId="47"/>
        <pc:sldMasterMkLst>
          <pc:docMk/>
          <pc:sldMasterMk cId="2422090938" sldId="2147483648"/>
        </pc:sldMasterMkLst>
        <pc:sldLayoutChg chg="del">
          <pc:chgData name="Alberto Tommasini" userId="4ed976f799c97d5d" providerId="LiveId" clId="{3BE1A99E-0ED4-4714-AE7D-6B9E63444A69}" dt="2021-03-01T00:03:09.708" v="4098" actId="47"/>
          <pc:sldLayoutMkLst>
            <pc:docMk/>
            <pc:sldMasterMk cId="2422090938" sldId="2147483648"/>
            <pc:sldLayoutMk cId="4142629068" sldId="2147483660"/>
          </pc:sldLayoutMkLst>
        </pc:sldLayoutChg>
        <pc:sldLayoutChg chg="del">
          <pc:chgData name="Alberto Tommasini" userId="4ed976f799c97d5d" providerId="LiveId" clId="{3BE1A99E-0ED4-4714-AE7D-6B9E63444A69}" dt="2021-02-28T23:56:10.918" v="4008" actId="47"/>
          <pc:sldLayoutMkLst>
            <pc:docMk/>
            <pc:sldMasterMk cId="2422090938" sldId="2147483648"/>
            <pc:sldLayoutMk cId="88904001" sldId="2147483661"/>
          </pc:sldLayoutMkLst>
        </pc:sldLayoutChg>
        <pc:sldLayoutChg chg="del">
          <pc:chgData name="Alberto Tommasini" userId="4ed976f799c97d5d" providerId="LiveId" clId="{3BE1A99E-0ED4-4714-AE7D-6B9E63444A69}" dt="2021-03-01T00:03:47.244" v="4104" actId="47"/>
          <pc:sldLayoutMkLst>
            <pc:docMk/>
            <pc:sldMasterMk cId="2422090938" sldId="2147483648"/>
            <pc:sldLayoutMk cId="3859716223" sldId="2147483662"/>
          </pc:sldLayoutMkLst>
        </pc:sldLayoutChg>
      </pc:sldMasterChg>
    </pc:docChg>
  </pc:docChgLst>
  <pc:docChgLst>
    <pc:chgData name="TOMMASINI ALBERTO" userId="8c013d22-ceb2-4014-ae73-ac062752c54f" providerId="ADAL" clId="{B048EB22-B827-4885-8D40-5DB195DDED4A}"/>
    <pc:docChg chg="custSel addSld delSld modSld sldOrd">
      <pc:chgData name="TOMMASINI ALBERTO" userId="8c013d22-ceb2-4014-ae73-ac062752c54f" providerId="ADAL" clId="{B048EB22-B827-4885-8D40-5DB195DDED4A}" dt="2023-07-13T07:40:03.035" v="458" actId="47"/>
      <pc:docMkLst>
        <pc:docMk/>
      </pc:docMkLst>
      <pc:sldChg chg="modSp mod">
        <pc:chgData name="TOMMASINI ALBERTO" userId="8c013d22-ceb2-4014-ae73-ac062752c54f" providerId="ADAL" clId="{B048EB22-B827-4885-8D40-5DB195DDED4A}" dt="2023-07-13T06:16:48.875" v="279" actId="1076"/>
        <pc:sldMkLst>
          <pc:docMk/>
          <pc:sldMk cId="576447218" sldId="258"/>
        </pc:sldMkLst>
        <pc:spChg chg="mod">
          <ac:chgData name="TOMMASINI ALBERTO" userId="8c013d22-ceb2-4014-ae73-ac062752c54f" providerId="ADAL" clId="{B048EB22-B827-4885-8D40-5DB195DDED4A}" dt="2023-07-13T06:16:48.875" v="279" actId="1076"/>
          <ac:spMkLst>
            <pc:docMk/>
            <pc:sldMk cId="576447218" sldId="258"/>
            <ac:spMk id="3" creationId="{D5BB9F97-575C-4C7E-94E8-501146EDDAC5}"/>
          </ac:spMkLst>
        </pc:spChg>
        <pc:spChg chg="mod">
          <ac:chgData name="TOMMASINI ALBERTO" userId="8c013d22-ceb2-4014-ae73-ac062752c54f" providerId="ADAL" clId="{B048EB22-B827-4885-8D40-5DB195DDED4A}" dt="2023-07-13T06:16:26.819" v="274" actId="1076"/>
          <ac:spMkLst>
            <pc:docMk/>
            <pc:sldMk cId="576447218" sldId="258"/>
            <ac:spMk id="4" creationId="{E9969286-B896-457C-838D-8BAF3BC90B32}"/>
          </ac:spMkLst>
        </pc:spChg>
      </pc:sldChg>
      <pc:sldChg chg="modSp mod">
        <pc:chgData name="TOMMASINI ALBERTO" userId="8c013d22-ceb2-4014-ae73-ac062752c54f" providerId="ADAL" clId="{B048EB22-B827-4885-8D40-5DB195DDED4A}" dt="2023-07-13T06:17:16.444" v="281" actId="113"/>
        <pc:sldMkLst>
          <pc:docMk/>
          <pc:sldMk cId="2773897532" sldId="259"/>
        </pc:sldMkLst>
        <pc:spChg chg="mod">
          <ac:chgData name="TOMMASINI ALBERTO" userId="8c013d22-ceb2-4014-ae73-ac062752c54f" providerId="ADAL" clId="{B048EB22-B827-4885-8D40-5DB195DDED4A}" dt="2023-07-13T06:17:16.444" v="281" actId="113"/>
          <ac:spMkLst>
            <pc:docMk/>
            <pc:sldMk cId="2773897532" sldId="259"/>
            <ac:spMk id="2" creationId="{9FCFC3A5-0EAE-47FB-AD32-65F6C62C171F}"/>
          </ac:spMkLst>
        </pc:spChg>
        <pc:spChg chg="mod">
          <ac:chgData name="TOMMASINI ALBERTO" userId="8c013d22-ceb2-4014-ae73-ac062752c54f" providerId="ADAL" clId="{B048EB22-B827-4885-8D40-5DB195DDED4A}" dt="2023-07-13T06:17:06.609" v="280" actId="113"/>
          <ac:spMkLst>
            <pc:docMk/>
            <pc:sldMk cId="2773897532" sldId="259"/>
            <ac:spMk id="3" creationId="{24F61768-5B61-489D-9F8C-7130B4C76C5D}"/>
          </ac:spMkLst>
        </pc:spChg>
      </pc:sldChg>
      <pc:sldChg chg="modSp mod">
        <pc:chgData name="TOMMASINI ALBERTO" userId="8c013d22-ceb2-4014-ae73-ac062752c54f" providerId="ADAL" clId="{B048EB22-B827-4885-8D40-5DB195DDED4A}" dt="2023-07-13T06:17:53.230" v="282" actId="948"/>
        <pc:sldMkLst>
          <pc:docMk/>
          <pc:sldMk cId="961346417" sldId="264"/>
        </pc:sldMkLst>
        <pc:spChg chg="mod">
          <ac:chgData name="TOMMASINI ALBERTO" userId="8c013d22-ceb2-4014-ae73-ac062752c54f" providerId="ADAL" clId="{B048EB22-B827-4885-8D40-5DB195DDED4A}" dt="2023-07-13T06:17:53.230" v="282" actId="948"/>
          <ac:spMkLst>
            <pc:docMk/>
            <pc:sldMk cId="961346417" sldId="264"/>
            <ac:spMk id="2" creationId="{909C6747-31D4-4210-88F0-E55A8143341D}"/>
          </ac:spMkLst>
        </pc:spChg>
      </pc:sldChg>
      <pc:sldChg chg="modSp mod">
        <pc:chgData name="TOMMASINI ALBERTO" userId="8c013d22-ceb2-4014-ae73-ac062752c54f" providerId="ADAL" clId="{B048EB22-B827-4885-8D40-5DB195DDED4A}" dt="2023-07-13T06:14:55.878" v="269" actId="20577"/>
        <pc:sldMkLst>
          <pc:docMk/>
          <pc:sldMk cId="2131060574" sldId="646"/>
        </pc:sldMkLst>
        <pc:spChg chg="mod">
          <ac:chgData name="TOMMASINI ALBERTO" userId="8c013d22-ceb2-4014-ae73-ac062752c54f" providerId="ADAL" clId="{B048EB22-B827-4885-8D40-5DB195DDED4A}" dt="2023-07-13T06:14:55.878" v="269" actId="20577"/>
          <ac:spMkLst>
            <pc:docMk/>
            <pc:sldMk cId="2131060574" sldId="646"/>
            <ac:spMk id="2" creationId="{8937AED2-8494-45DA-9BBA-466164889422}"/>
          </ac:spMkLst>
        </pc:spChg>
      </pc:sldChg>
      <pc:sldChg chg="addSp modSp new mod ord">
        <pc:chgData name="TOMMASINI ALBERTO" userId="8c013d22-ceb2-4014-ae73-ac062752c54f" providerId="ADAL" clId="{B048EB22-B827-4885-8D40-5DB195DDED4A}" dt="2023-07-13T06:23:08.612" v="373" actId="20577"/>
        <pc:sldMkLst>
          <pc:docMk/>
          <pc:sldMk cId="603348863" sldId="651"/>
        </pc:sldMkLst>
        <pc:spChg chg="add mod">
          <ac:chgData name="TOMMASINI ALBERTO" userId="8c013d22-ceb2-4014-ae73-ac062752c54f" providerId="ADAL" clId="{B048EB22-B827-4885-8D40-5DB195DDED4A}" dt="2023-07-13T06:23:08.612" v="373" actId="20577"/>
          <ac:spMkLst>
            <pc:docMk/>
            <pc:sldMk cId="603348863" sldId="651"/>
            <ac:spMk id="2" creationId="{DD00756C-40D9-F65E-E130-8DB2D96EAC1C}"/>
          </ac:spMkLst>
        </pc:spChg>
      </pc:sldChg>
      <pc:sldChg chg="addSp modSp new mod ord">
        <pc:chgData name="TOMMASINI ALBERTO" userId="8c013d22-ceb2-4014-ae73-ac062752c54f" providerId="ADAL" clId="{B048EB22-B827-4885-8D40-5DB195DDED4A}" dt="2023-07-13T07:37:08.317" v="457" actId="1076"/>
        <pc:sldMkLst>
          <pc:docMk/>
          <pc:sldMk cId="3419335969" sldId="652"/>
        </pc:sldMkLst>
        <pc:spChg chg="add mod">
          <ac:chgData name="TOMMASINI ALBERTO" userId="8c013d22-ceb2-4014-ae73-ac062752c54f" providerId="ADAL" clId="{B048EB22-B827-4885-8D40-5DB195DDED4A}" dt="2023-07-13T07:29:59.235" v="455" actId="6549"/>
          <ac:spMkLst>
            <pc:docMk/>
            <pc:sldMk cId="3419335969" sldId="652"/>
            <ac:spMk id="2" creationId="{B3D34332-F9F4-7812-51DE-150C34A1F01F}"/>
          </ac:spMkLst>
        </pc:spChg>
        <pc:picChg chg="add mod">
          <ac:chgData name="TOMMASINI ALBERTO" userId="8c013d22-ceb2-4014-ae73-ac062752c54f" providerId="ADAL" clId="{B048EB22-B827-4885-8D40-5DB195DDED4A}" dt="2023-07-13T07:37:08.317" v="457" actId="1076"/>
          <ac:picMkLst>
            <pc:docMk/>
            <pc:sldMk cId="3419335969" sldId="652"/>
            <ac:picMk id="4" creationId="{8FA179E6-E842-E2BA-605F-9E3AEEE0F037}"/>
          </ac:picMkLst>
        </pc:picChg>
      </pc:sldChg>
      <pc:sldChg chg="addSp modSp new del mod">
        <pc:chgData name="TOMMASINI ALBERTO" userId="8c013d22-ceb2-4014-ae73-ac062752c54f" providerId="ADAL" clId="{B048EB22-B827-4885-8D40-5DB195DDED4A}" dt="2023-07-13T07:40:03.035" v="458" actId="47"/>
        <pc:sldMkLst>
          <pc:docMk/>
          <pc:sldMk cId="1684458197" sldId="653"/>
        </pc:sldMkLst>
        <pc:spChg chg="add mod">
          <ac:chgData name="TOMMASINI ALBERTO" userId="8c013d22-ceb2-4014-ae73-ac062752c54f" providerId="ADAL" clId="{B048EB22-B827-4885-8D40-5DB195DDED4A}" dt="2023-07-13T07:17:45.875" v="386"/>
          <ac:spMkLst>
            <pc:docMk/>
            <pc:sldMk cId="1684458197" sldId="653"/>
            <ac:spMk id="2" creationId="{FFC61C72-8C40-28AB-DEB6-3CF5C99DBF05}"/>
          </ac:spMkLst>
        </pc:spChg>
      </pc:sldChg>
      <pc:sldChg chg="new">
        <pc:chgData name="TOMMASINI ALBERTO" userId="8c013d22-ceb2-4014-ae73-ac062752c54f" providerId="ADAL" clId="{B048EB22-B827-4885-8D40-5DB195DDED4A}" dt="2023-07-13T07:18:35.126" v="387" actId="680"/>
        <pc:sldMkLst>
          <pc:docMk/>
          <pc:sldMk cId="1881344521" sldId="654"/>
        </pc:sldMkLst>
      </pc:sldChg>
      <pc:sldChg chg="addSp modSp add mod ord">
        <pc:chgData name="TOMMASINI ALBERTO" userId="8c013d22-ceb2-4014-ae73-ac062752c54f" providerId="ADAL" clId="{B048EB22-B827-4885-8D40-5DB195DDED4A}" dt="2023-07-13T07:26:31.063" v="434" actId="20577"/>
        <pc:sldMkLst>
          <pc:docMk/>
          <pc:sldMk cId="698902706" sldId="655"/>
        </pc:sldMkLst>
        <pc:spChg chg="mod">
          <ac:chgData name="TOMMASINI ALBERTO" userId="8c013d22-ceb2-4014-ae73-ac062752c54f" providerId="ADAL" clId="{B048EB22-B827-4885-8D40-5DB195DDED4A}" dt="2023-07-13T07:25:54.348" v="428" actId="20577"/>
          <ac:spMkLst>
            <pc:docMk/>
            <pc:sldMk cId="698902706" sldId="655"/>
            <ac:spMk id="2" creationId="{B3D34332-F9F4-7812-51DE-150C34A1F01F}"/>
          </ac:spMkLst>
        </pc:spChg>
        <pc:spChg chg="add mod">
          <ac:chgData name="TOMMASINI ALBERTO" userId="8c013d22-ceb2-4014-ae73-ac062752c54f" providerId="ADAL" clId="{B048EB22-B827-4885-8D40-5DB195DDED4A}" dt="2023-07-13T07:26:31.063" v="434" actId="20577"/>
          <ac:spMkLst>
            <pc:docMk/>
            <pc:sldMk cId="698902706" sldId="655"/>
            <ac:spMk id="5" creationId="{C59EE8E0-F654-3AF9-469C-8D70E93ADEE8}"/>
          </ac:spMkLst>
        </pc:spChg>
        <pc:picChg chg="add mod">
          <ac:chgData name="TOMMASINI ALBERTO" userId="8c013d22-ceb2-4014-ae73-ac062752c54f" providerId="ADAL" clId="{B048EB22-B827-4885-8D40-5DB195DDED4A}" dt="2023-07-13T07:24:04.209" v="419" actId="1076"/>
          <ac:picMkLst>
            <pc:docMk/>
            <pc:sldMk cId="698902706" sldId="655"/>
            <ac:picMk id="4" creationId="{0F255B21-CD8D-398E-D3D0-203BF1C981EE}"/>
          </ac:picMkLst>
        </pc:picChg>
        <pc:picChg chg="add mod">
          <ac:chgData name="TOMMASINI ALBERTO" userId="8c013d22-ceb2-4014-ae73-ac062752c54f" providerId="ADAL" clId="{B048EB22-B827-4885-8D40-5DB195DDED4A}" dt="2023-07-13T07:24:01.647" v="418" actId="1076"/>
          <ac:picMkLst>
            <pc:docMk/>
            <pc:sldMk cId="698902706" sldId="655"/>
            <ac:picMk id="1026" creationId="{8267FC7A-BF7A-FF85-0149-68C9265C7ED8}"/>
          </ac:picMkLst>
        </pc:picChg>
      </pc:sldChg>
      <pc:sldChg chg="modSp add mod ord">
        <pc:chgData name="TOMMASINI ALBERTO" userId="8c013d22-ceb2-4014-ae73-ac062752c54f" providerId="ADAL" clId="{B048EB22-B827-4885-8D40-5DB195DDED4A}" dt="2023-07-13T07:27:56.150" v="450"/>
        <pc:sldMkLst>
          <pc:docMk/>
          <pc:sldMk cId="2259354692" sldId="656"/>
        </pc:sldMkLst>
        <pc:spChg chg="mod">
          <ac:chgData name="TOMMASINI ALBERTO" userId="8c013d22-ceb2-4014-ae73-ac062752c54f" providerId="ADAL" clId="{B048EB22-B827-4885-8D40-5DB195DDED4A}" dt="2023-07-13T07:27:52.250" v="448" actId="20577"/>
          <ac:spMkLst>
            <pc:docMk/>
            <pc:sldMk cId="2259354692" sldId="656"/>
            <ac:spMk id="2" creationId="{B3D34332-F9F4-7812-51DE-150C34A1F01F}"/>
          </ac:spMkLst>
        </pc:spChg>
      </pc:sldChg>
      <pc:sldChg chg="modSp add mod">
        <pc:chgData name="TOMMASINI ALBERTO" userId="8c013d22-ceb2-4014-ae73-ac062752c54f" providerId="ADAL" clId="{B048EB22-B827-4885-8D40-5DB195DDED4A}" dt="2023-07-13T07:29:55.132" v="454" actId="6549"/>
        <pc:sldMkLst>
          <pc:docMk/>
          <pc:sldMk cId="528454236" sldId="657"/>
        </pc:sldMkLst>
        <pc:spChg chg="mod">
          <ac:chgData name="TOMMASINI ALBERTO" userId="8c013d22-ceb2-4014-ae73-ac062752c54f" providerId="ADAL" clId="{B048EB22-B827-4885-8D40-5DB195DDED4A}" dt="2023-07-13T07:29:55.132" v="454" actId="6549"/>
          <ac:spMkLst>
            <pc:docMk/>
            <pc:sldMk cId="528454236" sldId="657"/>
            <ac:spMk id="2" creationId="{B3D34332-F9F4-7812-51DE-150C34A1F01F}"/>
          </ac:spMkLst>
        </pc:spChg>
      </pc:sldChg>
    </pc:docChg>
  </pc:docChgLst>
  <pc:docChgLst>
    <pc:chgData name="Alberto Tommasini" userId="4ed976f799c97d5d" providerId="LiveId" clId="{CCE8D135-B976-4DC4-98FA-8209BA734B62}"/>
    <pc:docChg chg="modSld">
      <pc:chgData name="Alberto Tommasini" userId="4ed976f799c97d5d" providerId="LiveId" clId="{CCE8D135-B976-4DC4-98FA-8209BA734B62}" dt="2021-05-02T12:07:35.332" v="8" actId="20577"/>
      <pc:docMkLst>
        <pc:docMk/>
      </pc:docMkLst>
      <pc:sldChg chg="modSp mod">
        <pc:chgData name="Alberto Tommasini" userId="4ed976f799c97d5d" providerId="LiveId" clId="{CCE8D135-B976-4DC4-98FA-8209BA734B62}" dt="2021-05-02T12:07:35.332" v="8" actId="20577"/>
        <pc:sldMkLst>
          <pc:docMk/>
          <pc:sldMk cId="2131060574" sldId="646"/>
        </pc:sldMkLst>
        <pc:spChg chg="mod">
          <ac:chgData name="Alberto Tommasini" userId="4ed976f799c97d5d" providerId="LiveId" clId="{CCE8D135-B976-4DC4-98FA-8209BA734B62}" dt="2021-05-02T12:07:35.332" v="8" actId="20577"/>
          <ac:spMkLst>
            <pc:docMk/>
            <pc:sldMk cId="2131060574" sldId="646"/>
            <ac:spMk id="2" creationId="{8937AED2-8494-45DA-9BBA-466164889422}"/>
          </ac:spMkLst>
        </pc:spChg>
      </pc:sldChg>
    </pc:docChg>
  </pc:docChgLst>
  <pc:docChgLst>
    <pc:chgData name="TOMMASINI ALBERTO" userId="8c013d22-ceb2-4014-ae73-ac062752c54f" providerId="ADAL" clId="{C76DB212-86D0-43DD-A45A-4BCD0DF6BD8B}"/>
    <pc:docChg chg="undo custSel addSld delSld modSld sldOrd">
      <pc:chgData name="TOMMASINI ALBERTO" userId="8c013d22-ceb2-4014-ae73-ac062752c54f" providerId="ADAL" clId="{C76DB212-86D0-43DD-A45A-4BCD0DF6BD8B}" dt="2024-03-02T16:47:29.762" v="3406" actId="47"/>
      <pc:docMkLst>
        <pc:docMk/>
      </pc:docMkLst>
      <pc:sldChg chg="addSp modSp mod modAnim">
        <pc:chgData name="TOMMASINI ALBERTO" userId="8c013d22-ceb2-4014-ae73-ac062752c54f" providerId="ADAL" clId="{C76DB212-86D0-43DD-A45A-4BCD0DF6BD8B}" dt="2024-03-02T15:07:10.346" v="3303" actId="1036"/>
        <pc:sldMkLst>
          <pc:docMk/>
          <pc:sldMk cId="576447218" sldId="258"/>
        </pc:sldMkLst>
        <pc:spChg chg="add mod">
          <ac:chgData name="TOMMASINI ALBERTO" userId="8c013d22-ceb2-4014-ae73-ac062752c54f" providerId="ADAL" clId="{C76DB212-86D0-43DD-A45A-4BCD0DF6BD8B}" dt="2024-03-02T15:07:10.346" v="3303" actId="1036"/>
          <ac:spMkLst>
            <pc:docMk/>
            <pc:sldMk cId="576447218" sldId="258"/>
            <ac:spMk id="2" creationId="{86FBD624-B2EA-070B-CA4D-918B813B9760}"/>
          </ac:spMkLst>
        </pc:spChg>
        <pc:spChg chg="mod">
          <ac:chgData name="TOMMASINI ALBERTO" userId="8c013d22-ceb2-4014-ae73-ac062752c54f" providerId="ADAL" clId="{C76DB212-86D0-43DD-A45A-4BCD0DF6BD8B}" dt="2024-03-02T15:07:10.346" v="3303" actId="1036"/>
          <ac:spMkLst>
            <pc:docMk/>
            <pc:sldMk cId="576447218" sldId="258"/>
            <ac:spMk id="3" creationId="{D5BB9F97-575C-4C7E-94E8-501146EDDAC5}"/>
          </ac:spMkLst>
        </pc:spChg>
        <pc:spChg chg="mod">
          <ac:chgData name="TOMMASINI ALBERTO" userId="8c013d22-ceb2-4014-ae73-ac062752c54f" providerId="ADAL" clId="{C76DB212-86D0-43DD-A45A-4BCD0DF6BD8B}" dt="2024-03-02T14:41:34.928" v="3173" actId="20577"/>
          <ac:spMkLst>
            <pc:docMk/>
            <pc:sldMk cId="576447218" sldId="258"/>
            <ac:spMk id="4" creationId="{E9969286-B896-457C-838D-8BAF3BC90B32}"/>
          </ac:spMkLst>
        </pc:spChg>
        <pc:spChg chg="add mod">
          <ac:chgData name="TOMMASINI ALBERTO" userId="8c013d22-ceb2-4014-ae73-ac062752c54f" providerId="ADAL" clId="{C76DB212-86D0-43DD-A45A-4BCD0DF6BD8B}" dt="2024-03-02T15:07:10.346" v="3303" actId="1036"/>
          <ac:spMkLst>
            <pc:docMk/>
            <pc:sldMk cId="576447218" sldId="258"/>
            <ac:spMk id="5" creationId="{603973A0-1072-5493-9F4D-D67228985EA4}"/>
          </ac:spMkLst>
        </pc:spChg>
        <pc:spChg chg="add mod">
          <ac:chgData name="TOMMASINI ALBERTO" userId="8c013d22-ceb2-4014-ae73-ac062752c54f" providerId="ADAL" clId="{C76DB212-86D0-43DD-A45A-4BCD0DF6BD8B}" dt="2024-03-02T15:07:10.346" v="3303" actId="1036"/>
          <ac:spMkLst>
            <pc:docMk/>
            <pc:sldMk cId="576447218" sldId="258"/>
            <ac:spMk id="6" creationId="{DD63B611-E3DE-62C8-A352-EAD414906503}"/>
          </ac:spMkLst>
        </pc:spChg>
        <pc:spChg chg="add mod">
          <ac:chgData name="TOMMASINI ALBERTO" userId="8c013d22-ceb2-4014-ae73-ac062752c54f" providerId="ADAL" clId="{C76DB212-86D0-43DD-A45A-4BCD0DF6BD8B}" dt="2024-03-02T15:07:10.346" v="3303" actId="1036"/>
          <ac:spMkLst>
            <pc:docMk/>
            <pc:sldMk cId="576447218" sldId="258"/>
            <ac:spMk id="7" creationId="{01DD33D7-BA40-3E45-2D21-7013786801E0}"/>
          </ac:spMkLst>
        </pc:spChg>
      </pc:sldChg>
      <pc:sldChg chg="modSp del mod">
        <pc:chgData name="TOMMASINI ALBERTO" userId="8c013d22-ceb2-4014-ae73-ac062752c54f" providerId="ADAL" clId="{C76DB212-86D0-43DD-A45A-4BCD0DF6BD8B}" dt="2024-03-02T14:42:19.168" v="3201" actId="47"/>
        <pc:sldMkLst>
          <pc:docMk/>
          <pc:sldMk cId="2773897532" sldId="259"/>
        </pc:sldMkLst>
        <pc:spChg chg="mod">
          <ac:chgData name="TOMMASINI ALBERTO" userId="8c013d22-ceb2-4014-ae73-ac062752c54f" providerId="ADAL" clId="{C76DB212-86D0-43DD-A45A-4BCD0DF6BD8B}" dt="2024-03-02T14:39:59.467" v="3146" actId="255"/>
          <ac:spMkLst>
            <pc:docMk/>
            <pc:sldMk cId="2773897532" sldId="259"/>
            <ac:spMk id="2" creationId="{9FCFC3A5-0EAE-47FB-AD32-65F6C62C171F}"/>
          </ac:spMkLst>
        </pc:spChg>
        <pc:spChg chg="mod">
          <ac:chgData name="TOMMASINI ALBERTO" userId="8c013d22-ceb2-4014-ae73-ac062752c54f" providerId="ADAL" clId="{C76DB212-86D0-43DD-A45A-4BCD0DF6BD8B}" dt="2024-03-02T14:39:10.860" v="3140" actId="948"/>
          <ac:spMkLst>
            <pc:docMk/>
            <pc:sldMk cId="2773897532" sldId="259"/>
            <ac:spMk id="3" creationId="{24F61768-5B61-489D-9F8C-7130B4C76C5D}"/>
          </ac:spMkLst>
        </pc:spChg>
        <pc:spChg chg="mod">
          <ac:chgData name="TOMMASINI ALBERTO" userId="8c013d22-ceb2-4014-ae73-ac062752c54f" providerId="ADAL" clId="{C76DB212-86D0-43DD-A45A-4BCD0DF6BD8B}" dt="2024-03-02T14:40:14.176" v="3147" actId="113"/>
          <ac:spMkLst>
            <pc:docMk/>
            <pc:sldMk cId="2773897532" sldId="259"/>
            <ac:spMk id="4" creationId="{235A506C-5B10-48B5-AE1D-627A6FCC0032}"/>
          </ac:spMkLst>
        </pc:spChg>
      </pc:sldChg>
      <pc:sldChg chg="del">
        <pc:chgData name="TOMMASINI ALBERTO" userId="8c013d22-ceb2-4014-ae73-ac062752c54f" providerId="ADAL" clId="{C76DB212-86D0-43DD-A45A-4BCD0DF6BD8B}" dt="2024-03-01T14:24:37.227" v="2668" actId="47"/>
        <pc:sldMkLst>
          <pc:docMk/>
          <pc:sldMk cId="698666812" sldId="274"/>
        </pc:sldMkLst>
      </pc:sldChg>
      <pc:sldChg chg="del">
        <pc:chgData name="TOMMASINI ALBERTO" userId="8c013d22-ceb2-4014-ae73-ac062752c54f" providerId="ADAL" clId="{C76DB212-86D0-43DD-A45A-4BCD0DF6BD8B}" dt="2024-03-01T14:24:40.100" v="2669" actId="47"/>
        <pc:sldMkLst>
          <pc:docMk/>
          <pc:sldMk cId="2836693740" sldId="275"/>
        </pc:sldMkLst>
      </pc:sldChg>
      <pc:sldChg chg="modSp add del mod ord">
        <pc:chgData name="TOMMASINI ALBERTO" userId="8c013d22-ceb2-4014-ae73-ac062752c54f" providerId="ADAL" clId="{C76DB212-86D0-43DD-A45A-4BCD0DF6BD8B}" dt="2024-03-01T14:28:03.572" v="2681" actId="1076"/>
        <pc:sldMkLst>
          <pc:docMk/>
          <pc:sldMk cId="899732431" sldId="278"/>
        </pc:sldMkLst>
        <pc:spChg chg="mod">
          <ac:chgData name="TOMMASINI ALBERTO" userId="8c013d22-ceb2-4014-ae73-ac062752c54f" providerId="ADAL" clId="{C76DB212-86D0-43DD-A45A-4BCD0DF6BD8B}" dt="2024-03-01T14:28:03.572" v="2681" actId="1076"/>
          <ac:spMkLst>
            <pc:docMk/>
            <pc:sldMk cId="899732431" sldId="278"/>
            <ac:spMk id="2" creationId="{189E3B39-2678-4552-AF87-682D3B336C23}"/>
          </ac:spMkLst>
        </pc:spChg>
        <pc:spChg chg="mod">
          <ac:chgData name="TOMMASINI ALBERTO" userId="8c013d22-ceb2-4014-ae73-ac062752c54f" providerId="ADAL" clId="{C76DB212-86D0-43DD-A45A-4BCD0DF6BD8B}" dt="2024-03-01T14:28:02.803" v="2680" actId="255"/>
          <ac:spMkLst>
            <pc:docMk/>
            <pc:sldMk cId="899732431" sldId="278"/>
            <ac:spMk id="4" creationId="{D46580E0-DEAC-4336-972C-60261819C07B}"/>
          </ac:spMkLst>
        </pc:spChg>
      </pc:sldChg>
      <pc:sldChg chg="modSp add mod">
        <pc:chgData name="TOMMASINI ALBERTO" userId="8c013d22-ceb2-4014-ae73-ac062752c54f" providerId="ADAL" clId="{C76DB212-86D0-43DD-A45A-4BCD0DF6BD8B}" dt="2024-03-01T14:37:13.297" v="2707" actId="255"/>
        <pc:sldMkLst>
          <pc:docMk/>
          <pc:sldMk cId="3058528660" sldId="279"/>
        </pc:sldMkLst>
        <pc:spChg chg="mod">
          <ac:chgData name="TOMMASINI ALBERTO" userId="8c013d22-ceb2-4014-ae73-ac062752c54f" providerId="ADAL" clId="{C76DB212-86D0-43DD-A45A-4BCD0DF6BD8B}" dt="2024-03-01T14:37:13.297" v="2707" actId="255"/>
          <ac:spMkLst>
            <pc:docMk/>
            <pc:sldMk cId="3058528660" sldId="279"/>
            <ac:spMk id="4" creationId="{FE3ADE87-1E9E-46CA-A27F-263C48DBE5BE}"/>
          </ac:spMkLst>
        </pc:spChg>
      </pc:sldChg>
      <pc:sldChg chg="modSp add mod">
        <pc:chgData name="TOMMASINI ALBERTO" userId="8c013d22-ceb2-4014-ae73-ac062752c54f" providerId="ADAL" clId="{C76DB212-86D0-43DD-A45A-4BCD0DF6BD8B}" dt="2024-03-01T14:39:16.707" v="2772" actId="20577"/>
        <pc:sldMkLst>
          <pc:docMk/>
          <pc:sldMk cId="2795762595" sldId="280"/>
        </pc:sldMkLst>
        <pc:spChg chg="mod">
          <ac:chgData name="TOMMASINI ALBERTO" userId="8c013d22-ceb2-4014-ae73-ac062752c54f" providerId="ADAL" clId="{C76DB212-86D0-43DD-A45A-4BCD0DF6BD8B}" dt="2024-03-01T14:39:16.707" v="2772" actId="20577"/>
          <ac:spMkLst>
            <pc:docMk/>
            <pc:sldMk cId="2795762595" sldId="280"/>
            <ac:spMk id="4" creationId="{488C7C27-94B8-485C-BCF1-7B257CBF8F1E}"/>
          </ac:spMkLst>
        </pc:spChg>
      </pc:sldChg>
      <pc:sldChg chg="modSp add mod">
        <pc:chgData name="TOMMASINI ALBERTO" userId="8c013d22-ceb2-4014-ae73-ac062752c54f" providerId="ADAL" clId="{C76DB212-86D0-43DD-A45A-4BCD0DF6BD8B}" dt="2024-03-01T14:40:31.400" v="2784" actId="20577"/>
        <pc:sldMkLst>
          <pc:docMk/>
          <pc:sldMk cId="3278679227" sldId="281"/>
        </pc:sldMkLst>
        <pc:spChg chg="mod">
          <ac:chgData name="TOMMASINI ALBERTO" userId="8c013d22-ceb2-4014-ae73-ac062752c54f" providerId="ADAL" clId="{C76DB212-86D0-43DD-A45A-4BCD0DF6BD8B}" dt="2024-03-01T14:40:31.400" v="2784" actId="20577"/>
          <ac:spMkLst>
            <pc:docMk/>
            <pc:sldMk cId="3278679227" sldId="281"/>
            <ac:spMk id="4" creationId="{3E621450-C452-4B4D-A5E1-252330044C87}"/>
          </ac:spMkLst>
        </pc:spChg>
      </pc:sldChg>
      <pc:sldChg chg="modSp add mod">
        <pc:chgData name="TOMMASINI ALBERTO" userId="8c013d22-ceb2-4014-ae73-ac062752c54f" providerId="ADAL" clId="{C76DB212-86D0-43DD-A45A-4BCD0DF6BD8B}" dt="2024-03-01T14:41:16.937" v="2788" actId="20577"/>
        <pc:sldMkLst>
          <pc:docMk/>
          <pc:sldMk cId="11521255" sldId="282"/>
        </pc:sldMkLst>
        <pc:spChg chg="mod">
          <ac:chgData name="TOMMASINI ALBERTO" userId="8c013d22-ceb2-4014-ae73-ac062752c54f" providerId="ADAL" clId="{C76DB212-86D0-43DD-A45A-4BCD0DF6BD8B}" dt="2024-03-01T14:41:16.937" v="2788" actId="20577"/>
          <ac:spMkLst>
            <pc:docMk/>
            <pc:sldMk cId="11521255" sldId="282"/>
            <ac:spMk id="4" creationId="{B219729B-F562-47D9-8531-73910015FA9C}"/>
          </ac:spMkLst>
        </pc:spChg>
      </pc:sldChg>
      <pc:sldChg chg="modSp add mod">
        <pc:chgData name="TOMMASINI ALBERTO" userId="8c013d22-ceb2-4014-ae73-ac062752c54f" providerId="ADAL" clId="{C76DB212-86D0-43DD-A45A-4BCD0DF6BD8B}" dt="2024-03-01T14:42:34.995" v="2800" actId="20577"/>
        <pc:sldMkLst>
          <pc:docMk/>
          <pc:sldMk cId="3486401898" sldId="283"/>
        </pc:sldMkLst>
        <pc:spChg chg="mod">
          <ac:chgData name="TOMMASINI ALBERTO" userId="8c013d22-ceb2-4014-ae73-ac062752c54f" providerId="ADAL" clId="{C76DB212-86D0-43DD-A45A-4BCD0DF6BD8B}" dt="2024-03-01T14:42:34.995" v="2800" actId="20577"/>
          <ac:spMkLst>
            <pc:docMk/>
            <pc:sldMk cId="3486401898" sldId="283"/>
            <ac:spMk id="4" creationId="{9B4828B3-1FFF-4D8C-8202-43260F351FEA}"/>
          </ac:spMkLst>
        </pc:spChg>
      </pc:sldChg>
      <pc:sldChg chg="addSp modSp add mod">
        <pc:chgData name="TOMMASINI ALBERTO" userId="8c013d22-ceb2-4014-ae73-ac062752c54f" providerId="ADAL" clId="{C76DB212-86D0-43DD-A45A-4BCD0DF6BD8B}" dt="2024-03-01T14:45:17.059" v="2816" actId="1076"/>
        <pc:sldMkLst>
          <pc:docMk/>
          <pc:sldMk cId="3489923868" sldId="284"/>
        </pc:sldMkLst>
        <pc:spChg chg="add mod">
          <ac:chgData name="TOMMASINI ALBERTO" userId="8c013d22-ceb2-4014-ae73-ac062752c54f" providerId="ADAL" clId="{C76DB212-86D0-43DD-A45A-4BCD0DF6BD8B}" dt="2024-03-01T14:45:17.059" v="2816" actId="1076"/>
          <ac:spMkLst>
            <pc:docMk/>
            <pc:sldMk cId="3489923868" sldId="284"/>
            <ac:spMk id="2" creationId="{94A58443-EC73-4A92-AB68-AF47515A566D}"/>
          </ac:spMkLst>
        </pc:spChg>
        <pc:spChg chg="mod">
          <ac:chgData name="TOMMASINI ALBERTO" userId="8c013d22-ceb2-4014-ae73-ac062752c54f" providerId="ADAL" clId="{C76DB212-86D0-43DD-A45A-4BCD0DF6BD8B}" dt="2024-03-01T14:43:16.386" v="2804" actId="20577"/>
          <ac:spMkLst>
            <pc:docMk/>
            <pc:sldMk cId="3489923868" sldId="284"/>
            <ac:spMk id="4" creationId="{EE2BAFA4-26E4-4109-B47B-DE20D08CDA2C}"/>
          </ac:spMkLst>
        </pc:spChg>
      </pc:sldChg>
      <pc:sldChg chg="delSp modSp add del mod">
        <pc:chgData name="TOMMASINI ALBERTO" userId="8c013d22-ceb2-4014-ae73-ac062752c54f" providerId="ADAL" clId="{C76DB212-86D0-43DD-A45A-4BCD0DF6BD8B}" dt="2024-03-01T14:45:22.085" v="2817" actId="47"/>
        <pc:sldMkLst>
          <pc:docMk/>
          <pc:sldMk cId="3630554260" sldId="285"/>
        </pc:sldMkLst>
        <pc:spChg chg="del mod">
          <ac:chgData name="TOMMASINI ALBERTO" userId="8c013d22-ceb2-4014-ae73-ac062752c54f" providerId="ADAL" clId="{C76DB212-86D0-43DD-A45A-4BCD0DF6BD8B}" dt="2024-03-01T14:44:53.703" v="2812" actId="21"/>
          <ac:spMkLst>
            <pc:docMk/>
            <pc:sldMk cId="3630554260" sldId="285"/>
            <ac:spMk id="4" creationId="{94A58443-EC73-4A92-AB68-AF47515A566D}"/>
          </ac:spMkLst>
        </pc:spChg>
      </pc:sldChg>
      <pc:sldChg chg="modSp add mod">
        <pc:chgData name="TOMMASINI ALBERTO" userId="8c013d22-ceb2-4014-ae73-ac062752c54f" providerId="ADAL" clId="{C76DB212-86D0-43DD-A45A-4BCD0DF6BD8B}" dt="2024-03-01T14:47:38.934" v="2979" actId="20577"/>
        <pc:sldMkLst>
          <pc:docMk/>
          <pc:sldMk cId="1958234462" sldId="286"/>
        </pc:sldMkLst>
        <pc:spChg chg="mod">
          <ac:chgData name="TOMMASINI ALBERTO" userId="8c013d22-ceb2-4014-ae73-ac062752c54f" providerId="ADAL" clId="{C76DB212-86D0-43DD-A45A-4BCD0DF6BD8B}" dt="2024-03-01T14:47:38.934" v="2979" actId="20577"/>
          <ac:spMkLst>
            <pc:docMk/>
            <pc:sldMk cId="1958234462" sldId="286"/>
            <ac:spMk id="4" creationId="{926D8C73-CDF4-4E13-A1B2-15886A6FFC1A}"/>
          </ac:spMkLst>
        </pc:spChg>
      </pc:sldChg>
      <pc:sldChg chg="modSp add mod">
        <pc:chgData name="TOMMASINI ALBERTO" userId="8c013d22-ceb2-4014-ae73-ac062752c54f" providerId="ADAL" clId="{C76DB212-86D0-43DD-A45A-4BCD0DF6BD8B}" dt="2024-03-01T14:49:56.708" v="3091" actId="20577"/>
        <pc:sldMkLst>
          <pc:docMk/>
          <pc:sldMk cId="1487249802" sldId="287"/>
        </pc:sldMkLst>
        <pc:spChg chg="mod">
          <ac:chgData name="TOMMASINI ALBERTO" userId="8c013d22-ceb2-4014-ae73-ac062752c54f" providerId="ADAL" clId="{C76DB212-86D0-43DD-A45A-4BCD0DF6BD8B}" dt="2024-03-01T14:49:56.708" v="3091" actId="20577"/>
          <ac:spMkLst>
            <pc:docMk/>
            <pc:sldMk cId="1487249802" sldId="287"/>
            <ac:spMk id="6" creationId="{958B9A5C-4C9C-4EC6-B0FB-EB0E4E0C3500}"/>
          </ac:spMkLst>
        </pc:spChg>
      </pc:sldChg>
      <pc:sldChg chg="modSp add mod">
        <pc:chgData name="TOMMASINI ALBERTO" userId="8c013d22-ceb2-4014-ae73-ac062752c54f" providerId="ADAL" clId="{C76DB212-86D0-43DD-A45A-4BCD0DF6BD8B}" dt="2024-03-01T14:51:38.949" v="3100" actId="20577"/>
        <pc:sldMkLst>
          <pc:docMk/>
          <pc:sldMk cId="3024801220" sldId="288"/>
        </pc:sldMkLst>
        <pc:spChg chg="mod">
          <ac:chgData name="TOMMASINI ALBERTO" userId="8c013d22-ceb2-4014-ae73-ac062752c54f" providerId="ADAL" clId="{C76DB212-86D0-43DD-A45A-4BCD0DF6BD8B}" dt="2024-03-01T14:51:38.949" v="3100" actId="20577"/>
          <ac:spMkLst>
            <pc:docMk/>
            <pc:sldMk cId="3024801220" sldId="288"/>
            <ac:spMk id="4" creationId="{03A70F70-D4F6-4CCE-992A-30F70C0179A0}"/>
          </ac:spMkLst>
        </pc:spChg>
      </pc:sldChg>
      <pc:sldChg chg="del">
        <pc:chgData name="TOMMASINI ALBERTO" userId="8c013d22-ceb2-4014-ae73-ac062752c54f" providerId="ADAL" clId="{C76DB212-86D0-43DD-A45A-4BCD0DF6BD8B}" dt="2024-03-01T14:24:30.310" v="2667" actId="47"/>
        <pc:sldMkLst>
          <pc:docMk/>
          <pc:sldMk cId="2188642878" sldId="292"/>
        </pc:sldMkLst>
      </pc:sldChg>
      <pc:sldChg chg="addSp delSp modSp mod">
        <pc:chgData name="TOMMASINI ALBERTO" userId="8c013d22-ceb2-4014-ae73-ac062752c54f" providerId="ADAL" clId="{C76DB212-86D0-43DD-A45A-4BCD0DF6BD8B}" dt="2024-02-29T13:05:07.535" v="1385" actId="1076"/>
        <pc:sldMkLst>
          <pc:docMk/>
          <pc:sldMk cId="2762338289" sldId="327"/>
        </pc:sldMkLst>
        <pc:spChg chg="del">
          <ac:chgData name="TOMMASINI ALBERTO" userId="8c013d22-ceb2-4014-ae73-ac062752c54f" providerId="ADAL" clId="{C76DB212-86D0-43DD-A45A-4BCD0DF6BD8B}" dt="2024-02-29T13:02:15.100" v="1314" actId="478"/>
          <ac:spMkLst>
            <pc:docMk/>
            <pc:sldMk cId="2762338289" sldId="327"/>
            <ac:spMk id="3" creationId="{6CD4E9A5-ED33-4072-8A05-5E77E7DAB6C3}"/>
          </ac:spMkLst>
        </pc:spChg>
        <pc:spChg chg="del">
          <ac:chgData name="TOMMASINI ALBERTO" userId="8c013d22-ceb2-4014-ae73-ac062752c54f" providerId="ADAL" clId="{C76DB212-86D0-43DD-A45A-4BCD0DF6BD8B}" dt="2024-02-29T13:03:44.229" v="1320" actId="478"/>
          <ac:spMkLst>
            <pc:docMk/>
            <pc:sldMk cId="2762338289" sldId="327"/>
            <ac:spMk id="8" creationId="{B43DAE88-0827-4579-AA07-16D812088F32}"/>
          </ac:spMkLst>
        </pc:spChg>
        <pc:spChg chg="del">
          <ac:chgData name="TOMMASINI ALBERTO" userId="8c013d22-ceb2-4014-ae73-ac062752c54f" providerId="ADAL" clId="{C76DB212-86D0-43DD-A45A-4BCD0DF6BD8B}" dt="2024-02-29T13:03:27.527" v="1316" actId="478"/>
          <ac:spMkLst>
            <pc:docMk/>
            <pc:sldMk cId="2762338289" sldId="327"/>
            <ac:spMk id="9" creationId="{C5DA22CD-4736-46D1-8D38-DC4784494271}"/>
          </ac:spMkLst>
        </pc:spChg>
        <pc:spChg chg="mod">
          <ac:chgData name="TOMMASINI ALBERTO" userId="8c013d22-ceb2-4014-ae73-ac062752c54f" providerId="ADAL" clId="{C76DB212-86D0-43DD-A45A-4BCD0DF6BD8B}" dt="2024-02-29T13:04:18.529" v="1329" actId="1076"/>
          <ac:spMkLst>
            <pc:docMk/>
            <pc:sldMk cId="2762338289" sldId="327"/>
            <ac:spMk id="13" creationId="{440542B2-AC1F-4950-9C29-83A019441789}"/>
          </ac:spMkLst>
        </pc:spChg>
        <pc:spChg chg="del">
          <ac:chgData name="TOMMASINI ALBERTO" userId="8c013d22-ceb2-4014-ae73-ac062752c54f" providerId="ADAL" clId="{C76DB212-86D0-43DD-A45A-4BCD0DF6BD8B}" dt="2024-02-29T13:02:15.100" v="1314" actId="478"/>
          <ac:spMkLst>
            <pc:docMk/>
            <pc:sldMk cId="2762338289" sldId="327"/>
            <ac:spMk id="16" creationId="{5CC8BD28-05EE-4D45-90BE-199114CB3D80}"/>
          </ac:spMkLst>
        </pc:spChg>
        <pc:spChg chg="add mod">
          <ac:chgData name="TOMMASINI ALBERTO" userId="8c013d22-ceb2-4014-ae73-ac062752c54f" providerId="ADAL" clId="{C76DB212-86D0-43DD-A45A-4BCD0DF6BD8B}" dt="2024-02-29T13:05:07.535" v="1385" actId="1076"/>
          <ac:spMkLst>
            <pc:docMk/>
            <pc:sldMk cId="2762338289" sldId="327"/>
            <ac:spMk id="20" creationId="{2F8930BA-7193-AA7C-45BB-F41E19C55E1D}"/>
          </ac:spMkLst>
        </pc:spChg>
        <pc:picChg chg="del mod">
          <ac:chgData name="TOMMASINI ALBERTO" userId="8c013d22-ceb2-4014-ae73-ac062752c54f" providerId="ADAL" clId="{C76DB212-86D0-43DD-A45A-4BCD0DF6BD8B}" dt="2024-02-29T13:03:57.942" v="1325" actId="478"/>
          <ac:picMkLst>
            <pc:docMk/>
            <pc:sldMk cId="2762338289" sldId="327"/>
            <ac:picMk id="4" creationId="{35EF2675-1CB6-4DCC-BF53-229877ADC0E7}"/>
          </ac:picMkLst>
        </pc:picChg>
        <pc:picChg chg="del">
          <ac:chgData name="TOMMASINI ALBERTO" userId="8c013d22-ceb2-4014-ae73-ac062752c54f" providerId="ADAL" clId="{C76DB212-86D0-43DD-A45A-4BCD0DF6BD8B}" dt="2024-02-29T13:02:15.100" v="1314" actId="478"/>
          <ac:picMkLst>
            <pc:docMk/>
            <pc:sldMk cId="2762338289" sldId="327"/>
            <ac:picMk id="5" creationId="{5C956736-9274-4338-B003-E2BA334A0B7C}"/>
          </ac:picMkLst>
        </pc:picChg>
        <pc:picChg chg="add mod">
          <ac:chgData name="TOMMASINI ALBERTO" userId="8c013d22-ceb2-4014-ae73-ac062752c54f" providerId="ADAL" clId="{C76DB212-86D0-43DD-A45A-4BCD0DF6BD8B}" dt="2024-02-29T13:03:19.581" v="1315"/>
          <ac:picMkLst>
            <pc:docMk/>
            <pc:sldMk cId="2762338289" sldId="327"/>
            <ac:picMk id="6" creationId="{C3C3638E-8771-9A3C-9AAD-54B9E545654D}"/>
          </ac:picMkLst>
        </pc:picChg>
        <pc:picChg chg="add mod">
          <ac:chgData name="TOMMASINI ALBERTO" userId="8c013d22-ceb2-4014-ae73-ac062752c54f" providerId="ADAL" clId="{C76DB212-86D0-43DD-A45A-4BCD0DF6BD8B}" dt="2024-02-29T13:03:19.581" v="1315"/>
          <ac:picMkLst>
            <pc:docMk/>
            <pc:sldMk cId="2762338289" sldId="327"/>
            <ac:picMk id="7" creationId="{C67275DD-3F9B-25CB-A9D9-2C75C49A5C9E}"/>
          </ac:picMkLst>
        </pc:picChg>
        <pc:picChg chg="add mod">
          <ac:chgData name="TOMMASINI ALBERTO" userId="8c013d22-ceb2-4014-ae73-ac062752c54f" providerId="ADAL" clId="{C76DB212-86D0-43DD-A45A-4BCD0DF6BD8B}" dt="2024-02-29T13:03:19.581" v="1315"/>
          <ac:picMkLst>
            <pc:docMk/>
            <pc:sldMk cId="2762338289" sldId="327"/>
            <ac:picMk id="10" creationId="{C61FB8DE-DB15-2F79-62C8-E930175DF024}"/>
          </ac:picMkLst>
        </pc:picChg>
        <pc:picChg chg="mod">
          <ac:chgData name="TOMMASINI ALBERTO" userId="8c013d22-ceb2-4014-ae73-ac062752c54f" providerId="ADAL" clId="{C76DB212-86D0-43DD-A45A-4BCD0DF6BD8B}" dt="2024-02-29T13:04:10.864" v="1327" actId="1076"/>
          <ac:picMkLst>
            <pc:docMk/>
            <pc:sldMk cId="2762338289" sldId="327"/>
            <ac:picMk id="12" creationId="{C9898B9D-635B-4FF0-9288-3BC3EFFB0DB3}"/>
          </ac:picMkLst>
        </pc:picChg>
        <pc:picChg chg="add mod">
          <ac:chgData name="TOMMASINI ALBERTO" userId="8c013d22-ceb2-4014-ae73-ac062752c54f" providerId="ADAL" clId="{C76DB212-86D0-43DD-A45A-4BCD0DF6BD8B}" dt="2024-02-29T13:03:33.226" v="1317"/>
          <ac:picMkLst>
            <pc:docMk/>
            <pc:sldMk cId="2762338289" sldId="327"/>
            <ac:picMk id="14" creationId="{A70782C5-E23F-4C8E-F4B6-F15183CEAE83}"/>
          </ac:picMkLst>
        </pc:picChg>
        <pc:picChg chg="add mod">
          <ac:chgData name="TOMMASINI ALBERTO" userId="8c013d22-ceb2-4014-ae73-ac062752c54f" providerId="ADAL" clId="{C76DB212-86D0-43DD-A45A-4BCD0DF6BD8B}" dt="2024-02-29T13:03:33.226" v="1317"/>
          <ac:picMkLst>
            <pc:docMk/>
            <pc:sldMk cId="2762338289" sldId="327"/>
            <ac:picMk id="15" creationId="{24F9B764-72C5-B64B-AE7C-12709C64E8C4}"/>
          </ac:picMkLst>
        </pc:picChg>
        <pc:picChg chg="add mod">
          <ac:chgData name="TOMMASINI ALBERTO" userId="8c013d22-ceb2-4014-ae73-ac062752c54f" providerId="ADAL" clId="{C76DB212-86D0-43DD-A45A-4BCD0DF6BD8B}" dt="2024-02-29T13:03:33.226" v="1317"/>
          <ac:picMkLst>
            <pc:docMk/>
            <pc:sldMk cId="2762338289" sldId="327"/>
            <ac:picMk id="17" creationId="{F5DB2E01-6EE8-DD1C-63F7-8A0ADFA7C7D9}"/>
          </ac:picMkLst>
        </pc:picChg>
        <pc:picChg chg="mod">
          <ac:chgData name="TOMMASINI ALBERTO" userId="8c013d22-ceb2-4014-ae73-ac062752c54f" providerId="ADAL" clId="{C76DB212-86D0-43DD-A45A-4BCD0DF6BD8B}" dt="2024-02-29T13:04:21.641" v="1330" actId="1076"/>
          <ac:picMkLst>
            <pc:docMk/>
            <pc:sldMk cId="2762338289" sldId="327"/>
            <ac:picMk id="1026" creationId="{5CF55507-D2A3-45A3-AE59-1151A65E09E3}"/>
          </ac:picMkLst>
        </pc:picChg>
        <pc:cxnChg chg="add mod">
          <ac:chgData name="TOMMASINI ALBERTO" userId="8c013d22-ceb2-4014-ae73-ac062752c54f" providerId="ADAL" clId="{C76DB212-86D0-43DD-A45A-4BCD0DF6BD8B}" dt="2024-02-29T13:03:19.581" v="1315"/>
          <ac:cxnSpMkLst>
            <pc:docMk/>
            <pc:sldMk cId="2762338289" sldId="327"/>
            <ac:cxnSpMk id="11" creationId="{D461F8CE-0CDA-7BE7-6321-0EC47701D87E}"/>
          </ac:cxnSpMkLst>
        </pc:cxnChg>
        <pc:cxnChg chg="add mod">
          <ac:chgData name="TOMMASINI ALBERTO" userId="8c013d22-ceb2-4014-ae73-ac062752c54f" providerId="ADAL" clId="{C76DB212-86D0-43DD-A45A-4BCD0DF6BD8B}" dt="2024-02-29T13:03:33.226" v="1317"/>
          <ac:cxnSpMkLst>
            <pc:docMk/>
            <pc:sldMk cId="2762338289" sldId="327"/>
            <ac:cxnSpMk id="18" creationId="{D05FD665-6860-5C62-4ED0-524678FF2946}"/>
          </ac:cxnSpMkLst>
        </pc:cxnChg>
        <pc:cxnChg chg="add mod">
          <ac:chgData name="TOMMASINI ALBERTO" userId="8c013d22-ceb2-4014-ae73-ac062752c54f" providerId="ADAL" clId="{C76DB212-86D0-43DD-A45A-4BCD0DF6BD8B}" dt="2024-02-29T13:03:46.687" v="1321" actId="1076"/>
          <ac:cxnSpMkLst>
            <pc:docMk/>
            <pc:sldMk cId="2762338289" sldId="327"/>
            <ac:cxnSpMk id="19" creationId="{353BAABB-2CA4-8439-FCFE-0B5D658220B8}"/>
          </ac:cxnSpMkLst>
        </pc:cxnChg>
      </pc:sldChg>
      <pc:sldChg chg="addSp delSp modSp mod">
        <pc:chgData name="TOMMASINI ALBERTO" userId="8c013d22-ceb2-4014-ae73-ac062752c54f" providerId="ADAL" clId="{C76DB212-86D0-43DD-A45A-4BCD0DF6BD8B}" dt="2024-02-29T13:15:12.012" v="1424" actId="1076"/>
        <pc:sldMkLst>
          <pc:docMk/>
          <pc:sldMk cId="2475130258" sldId="328"/>
        </pc:sldMkLst>
        <pc:spChg chg="mod">
          <ac:chgData name="TOMMASINI ALBERTO" userId="8c013d22-ceb2-4014-ae73-ac062752c54f" providerId="ADAL" clId="{C76DB212-86D0-43DD-A45A-4BCD0DF6BD8B}" dt="2024-02-29T13:14:30.567" v="1418" actId="1076"/>
          <ac:spMkLst>
            <pc:docMk/>
            <pc:sldMk cId="2475130258" sldId="328"/>
            <ac:spMk id="20" creationId="{1D8E6B1A-CE19-45E3-81CC-E0DAD6FDA1A1}"/>
          </ac:spMkLst>
        </pc:spChg>
        <pc:picChg chg="add del mod">
          <ac:chgData name="TOMMASINI ALBERTO" userId="8c013d22-ceb2-4014-ae73-ac062752c54f" providerId="ADAL" clId="{C76DB212-86D0-43DD-A45A-4BCD0DF6BD8B}" dt="2024-02-29T13:14:07.022" v="1411" actId="22"/>
          <ac:picMkLst>
            <pc:docMk/>
            <pc:sldMk cId="2475130258" sldId="328"/>
            <ac:picMk id="4" creationId="{97A07F17-624A-7221-D044-D08F57D3FEA4}"/>
          </ac:picMkLst>
        </pc:picChg>
        <pc:picChg chg="add mod">
          <ac:chgData name="TOMMASINI ALBERTO" userId="8c013d22-ceb2-4014-ae73-ac062752c54f" providerId="ADAL" clId="{C76DB212-86D0-43DD-A45A-4BCD0DF6BD8B}" dt="2024-02-29T13:15:12.012" v="1424" actId="1076"/>
          <ac:picMkLst>
            <pc:docMk/>
            <pc:sldMk cId="2475130258" sldId="328"/>
            <ac:picMk id="6" creationId="{A5D1C268-CDC0-F794-B97A-0E1F5B65DFF1}"/>
          </ac:picMkLst>
        </pc:picChg>
        <pc:picChg chg="add del mod">
          <ac:chgData name="TOMMASINI ALBERTO" userId="8c013d22-ceb2-4014-ae73-ac062752c54f" providerId="ADAL" clId="{C76DB212-86D0-43DD-A45A-4BCD0DF6BD8B}" dt="2024-02-29T13:15:01.578" v="1419" actId="478"/>
          <ac:picMkLst>
            <pc:docMk/>
            <pc:sldMk cId="2475130258" sldId="328"/>
            <ac:picMk id="16" creationId="{914AD22D-3B9A-4639-B3B0-4E229C63F945}"/>
          </ac:picMkLst>
        </pc:picChg>
        <pc:picChg chg="add del mod">
          <ac:chgData name="TOMMASINI ALBERTO" userId="8c013d22-ceb2-4014-ae73-ac062752c54f" providerId="ADAL" clId="{C76DB212-86D0-43DD-A45A-4BCD0DF6BD8B}" dt="2024-02-29T13:15:02.451" v="1420" actId="478"/>
          <ac:picMkLst>
            <pc:docMk/>
            <pc:sldMk cId="2475130258" sldId="328"/>
            <ac:picMk id="19" creationId="{90455990-CE91-4AF1-ADBC-619EF1B485CF}"/>
          </ac:picMkLst>
        </pc:picChg>
      </pc:sldChg>
      <pc:sldChg chg="add">
        <pc:chgData name="TOMMASINI ALBERTO" userId="8c013d22-ceb2-4014-ae73-ac062752c54f" providerId="ADAL" clId="{C76DB212-86D0-43DD-A45A-4BCD0DF6BD8B}" dt="2024-03-01T14:26:54.287" v="2673"/>
        <pc:sldMkLst>
          <pc:docMk/>
          <pc:sldMk cId="0" sldId="331"/>
        </pc:sldMkLst>
      </pc:sldChg>
      <pc:sldChg chg="modSp add mod">
        <pc:chgData name="TOMMASINI ALBERTO" userId="8c013d22-ceb2-4014-ae73-ac062752c54f" providerId="ADAL" clId="{C76DB212-86D0-43DD-A45A-4BCD0DF6BD8B}" dt="2024-03-01T14:52:59.520" v="3108" actId="6549"/>
        <pc:sldMkLst>
          <pc:docMk/>
          <pc:sldMk cId="0" sldId="336"/>
        </pc:sldMkLst>
        <pc:spChg chg="mod">
          <ac:chgData name="TOMMASINI ALBERTO" userId="8c013d22-ceb2-4014-ae73-ac062752c54f" providerId="ADAL" clId="{C76DB212-86D0-43DD-A45A-4BCD0DF6BD8B}" dt="2024-03-01T14:52:59.520" v="3108" actId="6549"/>
          <ac:spMkLst>
            <pc:docMk/>
            <pc:sldMk cId="0" sldId="336"/>
            <ac:spMk id="102402" creationId="{3F4C26CB-AB82-4A86-859E-38871838AF5E}"/>
          </ac:spMkLst>
        </pc:spChg>
      </pc:sldChg>
      <pc:sldChg chg="modSp add">
        <pc:chgData name="TOMMASINI ALBERTO" userId="8c013d22-ceb2-4014-ae73-ac062752c54f" providerId="ADAL" clId="{C76DB212-86D0-43DD-A45A-4BCD0DF6BD8B}" dt="2024-03-01T14:53:16.735" v="3109" actId="14100"/>
        <pc:sldMkLst>
          <pc:docMk/>
          <pc:sldMk cId="0" sldId="337"/>
        </pc:sldMkLst>
        <pc:spChg chg="mod">
          <ac:chgData name="TOMMASINI ALBERTO" userId="8c013d22-ceb2-4014-ae73-ac062752c54f" providerId="ADAL" clId="{C76DB212-86D0-43DD-A45A-4BCD0DF6BD8B}" dt="2024-03-01T14:53:16.735" v="3109" actId="14100"/>
          <ac:spMkLst>
            <pc:docMk/>
            <pc:sldMk cId="0" sldId="337"/>
            <ac:spMk id="103426" creationId="{87DBE1E6-DBF9-491E-989C-229A89CCFBD4}"/>
          </ac:spMkLst>
        </pc:spChg>
      </pc:sldChg>
      <pc:sldChg chg="modSp add mod">
        <pc:chgData name="TOMMASINI ALBERTO" userId="8c013d22-ceb2-4014-ae73-ac062752c54f" providerId="ADAL" clId="{C76DB212-86D0-43DD-A45A-4BCD0DF6BD8B}" dt="2024-03-01T14:52:25.823" v="3105" actId="1076"/>
        <pc:sldMkLst>
          <pc:docMk/>
          <pc:sldMk cId="0" sldId="340"/>
        </pc:sldMkLst>
        <pc:spChg chg="mod">
          <ac:chgData name="TOMMASINI ALBERTO" userId="8c013d22-ceb2-4014-ae73-ac062752c54f" providerId="ADAL" clId="{C76DB212-86D0-43DD-A45A-4BCD0DF6BD8B}" dt="2024-03-01T14:52:25.823" v="3105" actId="1076"/>
          <ac:spMkLst>
            <pc:docMk/>
            <pc:sldMk cId="0" sldId="340"/>
            <ac:spMk id="106498" creationId="{72F775F0-48BD-441E-AAAA-867C48C8EEE1}"/>
          </ac:spMkLst>
        </pc:spChg>
      </pc:sldChg>
      <pc:sldChg chg="modSp add">
        <pc:chgData name="TOMMASINI ALBERTO" userId="8c013d22-ceb2-4014-ae73-ac062752c54f" providerId="ADAL" clId="{C76DB212-86D0-43DD-A45A-4BCD0DF6BD8B}" dt="2024-03-01T14:51:50.092" v="3102" actId="14100"/>
        <pc:sldMkLst>
          <pc:docMk/>
          <pc:sldMk cId="0" sldId="342"/>
        </pc:sldMkLst>
        <pc:spChg chg="mod">
          <ac:chgData name="TOMMASINI ALBERTO" userId="8c013d22-ceb2-4014-ae73-ac062752c54f" providerId="ADAL" clId="{C76DB212-86D0-43DD-A45A-4BCD0DF6BD8B}" dt="2024-03-01T14:51:50.092" v="3102" actId="14100"/>
          <ac:spMkLst>
            <pc:docMk/>
            <pc:sldMk cId="0" sldId="342"/>
            <ac:spMk id="108546" creationId="{1D8EDFAF-7A5B-4030-AC3D-CD4480F87A83}"/>
          </ac:spMkLst>
        </pc:spChg>
      </pc:sldChg>
      <pc:sldChg chg="add">
        <pc:chgData name="TOMMASINI ALBERTO" userId="8c013d22-ceb2-4014-ae73-ac062752c54f" providerId="ADAL" clId="{C76DB212-86D0-43DD-A45A-4BCD0DF6BD8B}" dt="2024-03-01T07:06:47.737" v="1602"/>
        <pc:sldMkLst>
          <pc:docMk/>
          <pc:sldMk cId="1948266794" sldId="497"/>
        </pc:sldMkLst>
      </pc:sldChg>
      <pc:sldChg chg="ord">
        <pc:chgData name="TOMMASINI ALBERTO" userId="8c013d22-ceb2-4014-ae73-ac062752c54f" providerId="ADAL" clId="{C76DB212-86D0-43DD-A45A-4BCD0DF6BD8B}" dt="2024-03-01T07:09:26.879" v="1762"/>
        <pc:sldMkLst>
          <pc:docMk/>
          <pc:sldMk cId="1393955723" sldId="516"/>
        </pc:sldMkLst>
      </pc:sldChg>
      <pc:sldChg chg="delSp del">
        <pc:chgData name="TOMMASINI ALBERTO" userId="8c013d22-ceb2-4014-ae73-ac062752c54f" providerId="ADAL" clId="{C76DB212-86D0-43DD-A45A-4BCD0DF6BD8B}" dt="2024-03-01T14:09:41.747" v="2602" actId="47"/>
        <pc:sldMkLst>
          <pc:docMk/>
          <pc:sldMk cId="4267186334" sldId="527"/>
        </pc:sldMkLst>
        <pc:spChg chg="del">
          <ac:chgData name="TOMMASINI ALBERTO" userId="8c013d22-ceb2-4014-ae73-ac062752c54f" providerId="ADAL" clId="{C76DB212-86D0-43DD-A45A-4BCD0DF6BD8B}" dt="2024-03-01T14:09:24.438" v="2599" actId="21"/>
          <ac:spMkLst>
            <pc:docMk/>
            <pc:sldMk cId="4267186334" sldId="527"/>
            <ac:spMk id="7172" creationId="{37FFE384-4DCB-4169-9037-86AEDC3C65DB}"/>
          </ac:spMkLst>
        </pc:spChg>
      </pc:sldChg>
      <pc:sldChg chg="del">
        <pc:chgData name="TOMMASINI ALBERTO" userId="8c013d22-ceb2-4014-ae73-ac062752c54f" providerId="ADAL" clId="{C76DB212-86D0-43DD-A45A-4BCD0DF6BD8B}" dt="2024-03-01T14:07:50.197" v="2591" actId="47"/>
        <pc:sldMkLst>
          <pc:docMk/>
          <pc:sldMk cId="2151111130" sldId="534"/>
        </pc:sldMkLst>
      </pc:sldChg>
      <pc:sldChg chg="addSp delSp modSp mod ord modAnim">
        <pc:chgData name="TOMMASINI ALBERTO" userId="8c013d22-ceb2-4014-ae73-ac062752c54f" providerId="ADAL" clId="{C76DB212-86D0-43DD-A45A-4BCD0DF6BD8B}" dt="2024-03-02T16:33:15.401" v="3395" actId="20577"/>
        <pc:sldMkLst>
          <pc:docMk/>
          <pc:sldMk cId="1778169282" sldId="541"/>
        </pc:sldMkLst>
        <pc:spChg chg="add mod">
          <ac:chgData name="TOMMASINI ALBERTO" userId="8c013d22-ceb2-4014-ae73-ac062752c54f" providerId="ADAL" clId="{C76DB212-86D0-43DD-A45A-4BCD0DF6BD8B}" dt="2024-03-02T16:33:15.401" v="3395" actId="20577"/>
          <ac:spMkLst>
            <pc:docMk/>
            <pc:sldMk cId="1778169282" sldId="541"/>
            <ac:spMk id="2" creationId="{39196325-A979-E87F-BF3E-53D8182DA068}"/>
          </ac:spMkLst>
        </pc:spChg>
        <pc:spChg chg="del">
          <ac:chgData name="TOMMASINI ALBERTO" userId="8c013d22-ceb2-4014-ae73-ac062752c54f" providerId="ADAL" clId="{C76DB212-86D0-43DD-A45A-4BCD0DF6BD8B}" dt="2024-03-01T07:09:54.556" v="1767" actId="478"/>
          <ac:spMkLst>
            <pc:docMk/>
            <pc:sldMk cId="1778169282" sldId="541"/>
            <ac:spMk id="2" creationId="{C11D6F67-94BD-4339-84D7-E3FAD7A16688}"/>
          </ac:spMkLst>
        </pc:spChg>
        <pc:spChg chg="add mod">
          <ac:chgData name="TOMMASINI ALBERTO" userId="8c013d22-ceb2-4014-ae73-ac062752c54f" providerId="ADAL" clId="{C76DB212-86D0-43DD-A45A-4BCD0DF6BD8B}" dt="2024-03-01T13:56:52.848" v="2250"/>
          <ac:spMkLst>
            <pc:docMk/>
            <pc:sldMk cId="1778169282" sldId="541"/>
            <ac:spMk id="3" creationId="{D30FE332-B290-8220-E604-15FD24AD049A}"/>
          </ac:spMkLst>
        </pc:spChg>
        <pc:spChg chg="mod">
          <ac:chgData name="TOMMASINI ALBERTO" userId="8c013d22-ceb2-4014-ae73-ac062752c54f" providerId="ADAL" clId="{C76DB212-86D0-43DD-A45A-4BCD0DF6BD8B}" dt="2024-03-01T07:12:50.560" v="1796" actId="20577"/>
          <ac:spMkLst>
            <pc:docMk/>
            <pc:sldMk cId="1778169282" sldId="541"/>
            <ac:spMk id="4" creationId="{306AB619-70FA-46DD-AF2A-19EACC17E53B}"/>
          </ac:spMkLst>
        </pc:spChg>
        <pc:spChg chg="add mod">
          <ac:chgData name="TOMMASINI ALBERTO" userId="8c013d22-ceb2-4014-ae73-ac062752c54f" providerId="ADAL" clId="{C76DB212-86D0-43DD-A45A-4BCD0DF6BD8B}" dt="2024-03-01T13:59:03.822" v="2394"/>
          <ac:spMkLst>
            <pc:docMk/>
            <pc:sldMk cId="1778169282" sldId="541"/>
            <ac:spMk id="5" creationId="{18AC28BA-6035-CC3D-2CEC-1A141F294AA4}"/>
          </ac:spMkLst>
        </pc:spChg>
        <pc:spChg chg="del">
          <ac:chgData name="TOMMASINI ALBERTO" userId="8c013d22-ceb2-4014-ae73-ac062752c54f" providerId="ADAL" clId="{C76DB212-86D0-43DD-A45A-4BCD0DF6BD8B}" dt="2024-03-01T07:09:54.556" v="1767" actId="478"/>
          <ac:spMkLst>
            <pc:docMk/>
            <pc:sldMk cId="1778169282" sldId="541"/>
            <ac:spMk id="5" creationId="{6919A2FC-9D4E-47C4-BC76-DF9E46ED8210}"/>
          </ac:spMkLst>
        </pc:spChg>
        <pc:spChg chg="del">
          <ac:chgData name="TOMMASINI ALBERTO" userId="8c013d22-ceb2-4014-ae73-ac062752c54f" providerId="ADAL" clId="{C76DB212-86D0-43DD-A45A-4BCD0DF6BD8B}" dt="2024-03-01T07:09:54.556" v="1767" actId="478"/>
          <ac:spMkLst>
            <pc:docMk/>
            <pc:sldMk cId="1778169282" sldId="541"/>
            <ac:spMk id="6" creationId="{C8E23709-F919-4A6D-84D1-9ACA0DF0372D}"/>
          </ac:spMkLst>
        </pc:spChg>
        <pc:spChg chg="del">
          <ac:chgData name="TOMMASINI ALBERTO" userId="8c013d22-ceb2-4014-ae73-ac062752c54f" providerId="ADAL" clId="{C76DB212-86D0-43DD-A45A-4BCD0DF6BD8B}" dt="2024-03-01T07:09:54.556" v="1767" actId="478"/>
          <ac:spMkLst>
            <pc:docMk/>
            <pc:sldMk cId="1778169282" sldId="541"/>
            <ac:spMk id="8" creationId="{4208F159-1C36-4817-99EB-DB351D3B5856}"/>
          </ac:spMkLst>
        </pc:spChg>
        <pc:spChg chg="del">
          <ac:chgData name="TOMMASINI ALBERTO" userId="8c013d22-ceb2-4014-ae73-ac062752c54f" providerId="ADAL" clId="{C76DB212-86D0-43DD-A45A-4BCD0DF6BD8B}" dt="2024-03-01T07:09:54.556" v="1767" actId="478"/>
          <ac:spMkLst>
            <pc:docMk/>
            <pc:sldMk cId="1778169282" sldId="541"/>
            <ac:spMk id="9" creationId="{93D57876-2B60-426A-85BD-846928D7EF1D}"/>
          </ac:spMkLst>
        </pc:spChg>
        <pc:spChg chg="del">
          <ac:chgData name="TOMMASINI ALBERTO" userId="8c013d22-ceb2-4014-ae73-ac062752c54f" providerId="ADAL" clId="{C76DB212-86D0-43DD-A45A-4BCD0DF6BD8B}" dt="2024-03-01T07:09:54.556" v="1767" actId="478"/>
          <ac:spMkLst>
            <pc:docMk/>
            <pc:sldMk cId="1778169282" sldId="541"/>
            <ac:spMk id="10" creationId="{67FB1ABC-86D5-4CB7-855D-452C5163D842}"/>
          </ac:spMkLst>
        </pc:spChg>
        <pc:spChg chg="del">
          <ac:chgData name="TOMMASINI ALBERTO" userId="8c013d22-ceb2-4014-ae73-ac062752c54f" providerId="ADAL" clId="{C76DB212-86D0-43DD-A45A-4BCD0DF6BD8B}" dt="2024-03-01T07:09:54.556" v="1767" actId="478"/>
          <ac:spMkLst>
            <pc:docMk/>
            <pc:sldMk cId="1778169282" sldId="541"/>
            <ac:spMk id="11" creationId="{F65AFDE7-3D56-489A-B6A9-CDBF5B777B3B}"/>
          </ac:spMkLst>
        </pc:spChg>
        <pc:spChg chg="del">
          <ac:chgData name="TOMMASINI ALBERTO" userId="8c013d22-ceb2-4014-ae73-ac062752c54f" providerId="ADAL" clId="{C76DB212-86D0-43DD-A45A-4BCD0DF6BD8B}" dt="2024-03-01T07:09:54.556" v="1767" actId="478"/>
          <ac:spMkLst>
            <pc:docMk/>
            <pc:sldMk cId="1778169282" sldId="541"/>
            <ac:spMk id="12" creationId="{4D92D48D-7246-43CE-B9A8-5E4388B94053}"/>
          </ac:spMkLst>
        </pc:spChg>
        <pc:spChg chg="add del mod">
          <ac:chgData name="TOMMASINI ALBERTO" userId="8c013d22-ceb2-4014-ae73-ac062752c54f" providerId="ADAL" clId="{C76DB212-86D0-43DD-A45A-4BCD0DF6BD8B}" dt="2024-03-01T13:53:50.494" v="2085" actId="478"/>
          <ac:spMkLst>
            <pc:docMk/>
            <pc:sldMk cId="1778169282" sldId="541"/>
            <ac:spMk id="14" creationId="{442D5D96-260F-1B60-6340-67D90458FE1B}"/>
          </ac:spMkLst>
        </pc:spChg>
        <pc:spChg chg="add mod">
          <ac:chgData name="TOMMASINI ALBERTO" userId="8c013d22-ceb2-4014-ae73-ac062752c54f" providerId="ADAL" clId="{C76DB212-86D0-43DD-A45A-4BCD0DF6BD8B}" dt="2024-03-01T07:17:21.232" v="1834" actId="20577"/>
          <ac:spMkLst>
            <pc:docMk/>
            <pc:sldMk cId="1778169282" sldId="541"/>
            <ac:spMk id="19" creationId="{B37C11D4-D491-03FB-CBC2-3E8F0FAD5B83}"/>
          </ac:spMkLst>
        </pc:spChg>
        <pc:picChg chg="del mod">
          <ac:chgData name="TOMMASINI ALBERTO" userId="8c013d22-ceb2-4014-ae73-ac062752c54f" providerId="ADAL" clId="{C76DB212-86D0-43DD-A45A-4BCD0DF6BD8B}" dt="2024-03-01T07:11:48.928" v="1774" actId="478"/>
          <ac:picMkLst>
            <pc:docMk/>
            <pc:sldMk cId="1778169282" sldId="541"/>
            <ac:picMk id="3" creationId="{7956B1B7-D0E4-443F-B3D4-713659C09FFB}"/>
          </ac:picMkLst>
        </pc:picChg>
        <pc:picChg chg="add mod">
          <ac:chgData name="TOMMASINI ALBERTO" userId="8c013d22-ceb2-4014-ae73-ac062752c54f" providerId="ADAL" clId="{C76DB212-86D0-43DD-A45A-4BCD0DF6BD8B}" dt="2024-03-01T07:12:02.193" v="1777" actId="14100"/>
          <ac:picMkLst>
            <pc:docMk/>
            <pc:sldMk cId="1778169282" sldId="541"/>
            <ac:picMk id="13" creationId="{41ED20D2-8E56-2971-7486-F371F8CA26D4}"/>
          </ac:picMkLst>
        </pc:picChg>
        <pc:picChg chg="add del mod">
          <ac:chgData name="TOMMASINI ALBERTO" userId="8c013d22-ceb2-4014-ae73-ac062752c54f" providerId="ADAL" clId="{C76DB212-86D0-43DD-A45A-4BCD0DF6BD8B}" dt="2024-03-01T07:16:12.997" v="1806" actId="478"/>
          <ac:picMkLst>
            <pc:docMk/>
            <pc:sldMk cId="1778169282" sldId="541"/>
            <ac:picMk id="16" creationId="{0CE6F8B7-2FC8-FA8D-46CC-5F39D93B9B4D}"/>
          </ac:picMkLst>
        </pc:picChg>
        <pc:picChg chg="add mod">
          <ac:chgData name="TOMMASINI ALBERTO" userId="8c013d22-ceb2-4014-ae73-ac062752c54f" providerId="ADAL" clId="{C76DB212-86D0-43DD-A45A-4BCD0DF6BD8B}" dt="2024-03-01T07:16:44.502" v="1814" actId="14100"/>
          <ac:picMkLst>
            <pc:docMk/>
            <pc:sldMk cId="1778169282" sldId="541"/>
            <ac:picMk id="18" creationId="{B5079A92-D335-D355-2402-04D7BE018B2E}"/>
          </ac:picMkLst>
        </pc:picChg>
        <pc:picChg chg="del">
          <ac:chgData name="TOMMASINI ALBERTO" userId="8c013d22-ceb2-4014-ae73-ac062752c54f" providerId="ADAL" clId="{C76DB212-86D0-43DD-A45A-4BCD0DF6BD8B}" dt="2024-03-01T07:15:48.150" v="1803" actId="478"/>
          <ac:picMkLst>
            <pc:docMk/>
            <pc:sldMk cId="1778169282" sldId="541"/>
            <ac:picMk id="4098" creationId="{E811232B-DBC6-48AC-9F8F-54662BEDD277}"/>
          </ac:picMkLst>
        </pc:picChg>
      </pc:sldChg>
      <pc:sldChg chg="modSp mod">
        <pc:chgData name="TOMMASINI ALBERTO" userId="8c013d22-ceb2-4014-ae73-ac062752c54f" providerId="ADAL" clId="{C76DB212-86D0-43DD-A45A-4BCD0DF6BD8B}" dt="2024-03-02T14:35:12.518" v="3131" actId="6549"/>
        <pc:sldMkLst>
          <pc:docMk/>
          <pc:sldMk cId="2131060574" sldId="646"/>
        </pc:sldMkLst>
        <pc:spChg chg="mod">
          <ac:chgData name="TOMMASINI ALBERTO" userId="8c013d22-ceb2-4014-ae73-ac062752c54f" providerId="ADAL" clId="{C76DB212-86D0-43DD-A45A-4BCD0DF6BD8B}" dt="2024-03-02T14:35:12.518" v="3131" actId="6549"/>
          <ac:spMkLst>
            <pc:docMk/>
            <pc:sldMk cId="2131060574" sldId="646"/>
            <ac:spMk id="2" creationId="{8937AED2-8494-45DA-9BBA-466164889422}"/>
          </ac:spMkLst>
        </pc:spChg>
      </pc:sldChg>
      <pc:sldChg chg="modSp mod">
        <pc:chgData name="TOMMASINI ALBERTO" userId="8c013d22-ceb2-4014-ae73-ac062752c54f" providerId="ADAL" clId="{C76DB212-86D0-43DD-A45A-4BCD0DF6BD8B}" dt="2024-03-02T14:40:22.967" v="3148" actId="113"/>
        <pc:sldMkLst>
          <pc:docMk/>
          <pc:sldMk cId="102978017" sldId="647"/>
        </pc:sldMkLst>
        <pc:spChg chg="mod">
          <ac:chgData name="TOMMASINI ALBERTO" userId="8c013d22-ceb2-4014-ae73-ac062752c54f" providerId="ADAL" clId="{C76DB212-86D0-43DD-A45A-4BCD0DF6BD8B}" dt="2024-03-02T14:40:22.967" v="3148" actId="113"/>
          <ac:spMkLst>
            <pc:docMk/>
            <pc:sldMk cId="102978017" sldId="647"/>
            <ac:spMk id="2" creationId="{950C829B-5B18-4469-ACE4-D77CA659415E}"/>
          </ac:spMkLst>
        </pc:spChg>
        <pc:spChg chg="mod">
          <ac:chgData name="TOMMASINI ALBERTO" userId="8c013d22-ceb2-4014-ae73-ac062752c54f" providerId="ADAL" clId="{C76DB212-86D0-43DD-A45A-4BCD0DF6BD8B}" dt="2024-03-02T14:37:32.012" v="3137" actId="1076"/>
          <ac:spMkLst>
            <pc:docMk/>
            <pc:sldMk cId="102978017" sldId="647"/>
            <ac:spMk id="3" creationId="{4D9C5B30-A4BD-4103-B213-526AF592FAE4}"/>
          </ac:spMkLst>
        </pc:spChg>
      </pc:sldChg>
      <pc:sldChg chg="del">
        <pc:chgData name="TOMMASINI ALBERTO" userId="8c013d22-ceb2-4014-ae73-ac062752c54f" providerId="ADAL" clId="{C76DB212-86D0-43DD-A45A-4BCD0DF6BD8B}" dt="2024-02-29T12:51:24.789" v="1302" actId="47"/>
        <pc:sldMkLst>
          <pc:docMk/>
          <pc:sldMk cId="138252151" sldId="649"/>
        </pc:sldMkLst>
      </pc:sldChg>
      <pc:sldChg chg="modSp mod">
        <pc:chgData name="TOMMASINI ALBERTO" userId="8c013d22-ceb2-4014-ae73-ac062752c54f" providerId="ADAL" clId="{C76DB212-86D0-43DD-A45A-4BCD0DF6BD8B}" dt="2024-03-02T15:09:37.504" v="3336" actId="1076"/>
        <pc:sldMkLst>
          <pc:docMk/>
          <pc:sldMk cId="603348863" sldId="651"/>
        </pc:sldMkLst>
        <pc:spChg chg="mod">
          <ac:chgData name="TOMMASINI ALBERTO" userId="8c013d22-ceb2-4014-ae73-ac062752c54f" providerId="ADAL" clId="{C76DB212-86D0-43DD-A45A-4BCD0DF6BD8B}" dt="2024-03-02T15:09:37.504" v="3336" actId="1076"/>
          <ac:spMkLst>
            <pc:docMk/>
            <pc:sldMk cId="603348863" sldId="651"/>
            <ac:spMk id="2" creationId="{DD00756C-40D9-F65E-E130-8DB2D96EAC1C}"/>
          </ac:spMkLst>
        </pc:spChg>
      </pc:sldChg>
      <pc:sldChg chg="addSp modSp mod">
        <pc:chgData name="TOMMASINI ALBERTO" userId="8c013d22-ceb2-4014-ae73-ac062752c54f" providerId="ADAL" clId="{C76DB212-86D0-43DD-A45A-4BCD0DF6BD8B}" dt="2024-03-02T15:10:42.665" v="3342" actId="255"/>
        <pc:sldMkLst>
          <pc:docMk/>
          <pc:sldMk cId="3419335969" sldId="652"/>
        </pc:sldMkLst>
        <pc:spChg chg="mod">
          <ac:chgData name="TOMMASINI ALBERTO" userId="8c013d22-ceb2-4014-ae73-ac062752c54f" providerId="ADAL" clId="{C76DB212-86D0-43DD-A45A-4BCD0DF6BD8B}" dt="2024-03-02T15:10:01.220" v="3338" actId="255"/>
          <ac:spMkLst>
            <pc:docMk/>
            <pc:sldMk cId="3419335969" sldId="652"/>
            <ac:spMk id="2" creationId="{B3D34332-F9F4-7812-51DE-150C34A1F01F}"/>
          </ac:spMkLst>
        </pc:spChg>
        <pc:spChg chg="add mod">
          <ac:chgData name="TOMMASINI ALBERTO" userId="8c013d22-ceb2-4014-ae73-ac062752c54f" providerId="ADAL" clId="{C76DB212-86D0-43DD-A45A-4BCD0DF6BD8B}" dt="2024-03-02T15:10:42.665" v="3342" actId="255"/>
          <ac:spMkLst>
            <pc:docMk/>
            <pc:sldMk cId="3419335969" sldId="652"/>
            <ac:spMk id="5" creationId="{CB35D988-83F5-9F61-6DC2-001325245B8C}"/>
          </ac:spMkLst>
        </pc:spChg>
        <pc:picChg chg="mod">
          <ac:chgData name="TOMMASINI ALBERTO" userId="8c013d22-ceb2-4014-ae73-ac062752c54f" providerId="ADAL" clId="{C76DB212-86D0-43DD-A45A-4BCD0DF6BD8B}" dt="2024-03-02T15:10:04.080" v="3339" actId="1076"/>
          <ac:picMkLst>
            <pc:docMk/>
            <pc:sldMk cId="3419335969" sldId="652"/>
            <ac:picMk id="4" creationId="{8FA179E6-E842-E2BA-605F-9E3AEEE0F037}"/>
          </ac:picMkLst>
        </pc:picChg>
      </pc:sldChg>
      <pc:sldChg chg="addSp delSp modSp mod ord modAnim">
        <pc:chgData name="TOMMASINI ALBERTO" userId="8c013d22-ceb2-4014-ae73-ac062752c54f" providerId="ADAL" clId="{C76DB212-86D0-43DD-A45A-4BCD0DF6BD8B}" dt="2024-03-02T15:09:08.827" v="3334" actId="1076"/>
        <pc:sldMkLst>
          <pc:docMk/>
          <pc:sldMk cId="698902706" sldId="655"/>
        </pc:sldMkLst>
        <pc:spChg chg="mod">
          <ac:chgData name="TOMMASINI ALBERTO" userId="8c013d22-ceb2-4014-ae73-ac062752c54f" providerId="ADAL" clId="{C76DB212-86D0-43DD-A45A-4BCD0DF6BD8B}" dt="2024-03-01T13:42:00.323" v="1846" actId="1076"/>
          <ac:spMkLst>
            <pc:docMk/>
            <pc:sldMk cId="698902706" sldId="655"/>
            <ac:spMk id="2" creationId="{B3D34332-F9F4-7812-51DE-150C34A1F01F}"/>
          </ac:spMkLst>
        </pc:spChg>
        <pc:spChg chg="mod">
          <ac:chgData name="TOMMASINI ALBERTO" userId="8c013d22-ceb2-4014-ae73-ac062752c54f" providerId="ADAL" clId="{C76DB212-86D0-43DD-A45A-4BCD0DF6BD8B}" dt="2024-03-02T15:09:08.827" v="3334" actId="1076"/>
          <ac:spMkLst>
            <pc:docMk/>
            <pc:sldMk cId="698902706" sldId="655"/>
            <ac:spMk id="5" creationId="{C59EE8E0-F654-3AF9-469C-8D70E93ADEE8}"/>
          </ac:spMkLst>
        </pc:spChg>
        <pc:picChg chg="del mod">
          <ac:chgData name="TOMMASINI ALBERTO" userId="8c013d22-ceb2-4014-ae73-ac062752c54f" providerId="ADAL" clId="{C76DB212-86D0-43DD-A45A-4BCD0DF6BD8B}" dt="2024-02-29T12:56:13.787" v="1306" actId="478"/>
          <ac:picMkLst>
            <pc:docMk/>
            <pc:sldMk cId="698902706" sldId="655"/>
            <ac:picMk id="4" creationId="{0F255B21-CD8D-398E-D3D0-203BF1C981EE}"/>
          </ac:picMkLst>
        </pc:picChg>
        <pc:picChg chg="add mod">
          <ac:chgData name="TOMMASINI ALBERTO" userId="8c013d22-ceb2-4014-ae73-ac062752c54f" providerId="ADAL" clId="{C76DB212-86D0-43DD-A45A-4BCD0DF6BD8B}" dt="2024-03-02T15:09:04.717" v="3333" actId="1076"/>
          <ac:picMkLst>
            <pc:docMk/>
            <pc:sldMk cId="698902706" sldId="655"/>
            <ac:picMk id="6" creationId="{4F125BE3-5F0D-C97E-8B59-B1885CAF5B8A}"/>
          </ac:picMkLst>
        </pc:picChg>
        <pc:picChg chg="del mod">
          <ac:chgData name="TOMMASINI ALBERTO" userId="8c013d22-ceb2-4014-ae73-ac062752c54f" providerId="ADAL" clId="{C76DB212-86D0-43DD-A45A-4BCD0DF6BD8B}" dt="2024-02-29T12:56:15.224" v="1307" actId="478"/>
          <ac:picMkLst>
            <pc:docMk/>
            <pc:sldMk cId="698902706" sldId="655"/>
            <ac:picMk id="1026" creationId="{8267FC7A-BF7A-FF85-0149-68C9265C7ED8}"/>
          </ac:picMkLst>
        </pc:picChg>
      </pc:sldChg>
      <pc:sldChg chg="modSp add del mod">
        <pc:chgData name="TOMMASINI ALBERTO" userId="8c013d22-ceb2-4014-ae73-ac062752c54f" providerId="ADAL" clId="{C76DB212-86D0-43DD-A45A-4BCD0DF6BD8B}" dt="2024-02-29T07:08:16.277" v="911" actId="6549"/>
        <pc:sldMkLst>
          <pc:docMk/>
          <pc:sldMk cId="2259354692" sldId="656"/>
        </pc:sldMkLst>
        <pc:spChg chg="mod">
          <ac:chgData name="TOMMASINI ALBERTO" userId="8c013d22-ceb2-4014-ae73-ac062752c54f" providerId="ADAL" clId="{C76DB212-86D0-43DD-A45A-4BCD0DF6BD8B}" dt="2024-02-29T07:08:16.277" v="911" actId="6549"/>
          <ac:spMkLst>
            <pc:docMk/>
            <pc:sldMk cId="2259354692" sldId="656"/>
            <ac:spMk id="2" creationId="{B3D34332-F9F4-7812-51DE-150C34A1F01F}"/>
          </ac:spMkLst>
        </pc:spChg>
      </pc:sldChg>
      <pc:sldChg chg="add del">
        <pc:chgData name="TOMMASINI ALBERTO" userId="8c013d22-ceb2-4014-ae73-ac062752c54f" providerId="ADAL" clId="{C76DB212-86D0-43DD-A45A-4BCD0DF6BD8B}" dt="2024-03-01T14:27:32.036" v="2675" actId="47"/>
        <pc:sldMkLst>
          <pc:docMk/>
          <pc:sldMk cId="285125755" sldId="681"/>
        </pc:sldMkLst>
      </pc:sldChg>
      <pc:sldChg chg="add">
        <pc:chgData name="TOMMASINI ALBERTO" userId="8c013d22-ceb2-4014-ae73-ac062752c54f" providerId="ADAL" clId="{C76DB212-86D0-43DD-A45A-4BCD0DF6BD8B}" dt="2024-03-01T14:26:54.287" v="2673"/>
        <pc:sldMkLst>
          <pc:docMk/>
          <pc:sldMk cId="1026248602" sldId="682"/>
        </pc:sldMkLst>
      </pc:sldChg>
      <pc:sldChg chg="modSp add">
        <pc:chgData name="TOMMASINI ALBERTO" userId="8c013d22-ceb2-4014-ae73-ac062752c54f" providerId="ADAL" clId="{C76DB212-86D0-43DD-A45A-4BCD0DF6BD8B}" dt="2024-03-01T14:31:35.400" v="2684" actId="14100"/>
        <pc:sldMkLst>
          <pc:docMk/>
          <pc:sldMk cId="2514014783" sldId="683"/>
        </pc:sldMkLst>
        <pc:spChg chg="mod">
          <ac:chgData name="TOMMASINI ALBERTO" userId="8c013d22-ceb2-4014-ae73-ac062752c54f" providerId="ADAL" clId="{C76DB212-86D0-43DD-A45A-4BCD0DF6BD8B}" dt="2024-03-01T14:31:35.400" v="2684" actId="14100"/>
          <ac:spMkLst>
            <pc:docMk/>
            <pc:sldMk cId="2514014783" sldId="683"/>
            <ac:spMk id="2" creationId="{B6E964E4-1091-4E67-B14B-5D291E926F08}"/>
          </ac:spMkLst>
        </pc:spChg>
      </pc:sldChg>
      <pc:sldChg chg="modSp add mod">
        <pc:chgData name="TOMMASINI ALBERTO" userId="8c013d22-ceb2-4014-ae73-ac062752c54f" providerId="ADAL" clId="{C76DB212-86D0-43DD-A45A-4BCD0DF6BD8B}" dt="2024-03-01T14:27:49.988" v="2677" actId="113"/>
        <pc:sldMkLst>
          <pc:docMk/>
          <pc:sldMk cId="767637950" sldId="684"/>
        </pc:sldMkLst>
        <pc:spChg chg="mod">
          <ac:chgData name="TOMMASINI ALBERTO" userId="8c013d22-ceb2-4014-ae73-ac062752c54f" providerId="ADAL" clId="{C76DB212-86D0-43DD-A45A-4BCD0DF6BD8B}" dt="2024-03-01T14:27:49.988" v="2677" actId="113"/>
          <ac:spMkLst>
            <pc:docMk/>
            <pc:sldMk cId="767637950" sldId="684"/>
            <ac:spMk id="2" creationId="{33833A21-E2D1-49D6-86A1-6DFDF5E66F30}"/>
          </ac:spMkLst>
        </pc:spChg>
      </pc:sldChg>
      <pc:sldChg chg="add">
        <pc:chgData name="TOMMASINI ALBERTO" userId="8c013d22-ceb2-4014-ae73-ac062752c54f" providerId="ADAL" clId="{C76DB212-86D0-43DD-A45A-4BCD0DF6BD8B}" dt="2024-03-01T14:26:54.287" v="2673"/>
        <pc:sldMkLst>
          <pc:docMk/>
          <pc:sldMk cId="3787378273" sldId="685"/>
        </pc:sldMkLst>
      </pc:sldChg>
      <pc:sldChg chg="add del">
        <pc:chgData name="TOMMASINI ALBERTO" userId="8c013d22-ceb2-4014-ae73-ac062752c54f" providerId="ADAL" clId="{C76DB212-86D0-43DD-A45A-4BCD0DF6BD8B}" dt="2024-03-01T14:53:58.567" v="3110" actId="47"/>
        <pc:sldMkLst>
          <pc:docMk/>
          <pc:sldMk cId="4081543431" sldId="688"/>
        </pc:sldMkLst>
      </pc:sldChg>
      <pc:sldChg chg="ord">
        <pc:chgData name="TOMMASINI ALBERTO" userId="8c013d22-ceb2-4014-ae73-ac062752c54f" providerId="ADAL" clId="{C76DB212-86D0-43DD-A45A-4BCD0DF6BD8B}" dt="2024-03-01T07:09:02.445" v="1750"/>
        <pc:sldMkLst>
          <pc:docMk/>
          <pc:sldMk cId="953775607" sldId="719"/>
        </pc:sldMkLst>
      </pc:sldChg>
      <pc:sldChg chg="modSp mod">
        <pc:chgData name="TOMMASINI ALBERTO" userId="8c013d22-ceb2-4014-ae73-ac062752c54f" providerId="ADAL" clId="{C76DB212-86D0-43DD-A45A-4BCD0DF6BD8B}" dt="2024-03-01T14:20:51.427" v="2664" actId="1076"/>
        <pc:sldMkLst>
          <pc:docMk/>
          <pc:sldMk cId="1603793638" sldId="720"/>
        </pc:sldMkLst>
        <pc:spChg chg="mod">
          <ac:chgData name="TOMMASINI ALBERTO" userId="8c013d22-ceb2-4014-ae73-ac062752c54f" providerId="ADAL" clId="{C76DB212-86D0-43DD-A45A-4BCD0DF6BD8B}" dt="2024-03-01T14:20:51.427" v="2664" actId="1076"/>
          <ac:spMkLst>
            <pc:docMk/>
            <pc:sldMk cId="1603793638" sldId="720"/>
            <ac:spMk id="3" creationId="{47338EE7-2DC6-4E7E-A5B6-3C6F6EA19B6D}"/>
          </ac:spMkLst>
        </pc:spChg>
      </pc:sldChg>
      <pc:sldChg chg="addSp delSp modSp mod">
        <pc:chgData name="TOMMASINI ALBERTO" userId="8c013d22-ceb2-4014-ae73-ac062752c54f" providerId="ADAL" clId="{C76DB212-86D0-43DD-A45A-4BCD0DF6BD8B}" dt="2024-02-29T13:10:30.275" v="1389" actId="14100"/>
        <pc:sldMkLst>
          <pc:docMk/>
          <pc:sldMk cId="3530192285" sldId="722"/>
        </pc:sldMkLst>
        <pc:picChg chg="del">
          <ac:chgData name="TOMMASINI ALBERTO" userId="8c013d22-ceb2-4014-ae73-ac062752c54f" providerId="ADAL" clId="{C76DB212-86D0-43DD-A45A-4BCD0DF6BD8B}" dt="2024-02-29T13:10:23.436" v="1386" actId="478"/>
          <ac:picMkLst>
            <pc:docMk/>
            <pc:sldMk cId="3530192285" sldId="722"/>
            <ac:picMk id="5" creationId="{C571780A-680D-4D35-A408-BF3822BB3C2D}"/>
          </ac:picMkLst>
        </pc:picChg>
        <pc:picChg chg="add mod">
          <ac:chgData name="TOMMASINI ALBERTO" userId="8c013d22-ceb2-4014-ae73-ac062752c54f" providerId="ADAL" clId="{C76DB212-86D0-43DD-A45A-4BCD0DF6BD8B}" dt="2024-02-29T13:10:30.275" v="1389" actId="14100"/>
          <ac:picMkLst>
            <pc:docMk/>
            <pc:sldMk cId="3530192285" sldId="722"/>
            <ac:picMk id="9" creationId="{9402B359-9F4F-D90B-9178-4097BD6382F8}"/>
          </ac:picMkLst>
        </pc:picChg>
      </pc:sldChg>
      <pc:sldChg chg="del">
        <pc:chgData name="TOMMASINI ALBERTO" userId="8c013d22-ceb2-4014-ae73-ac062752c54f" providerId="ADAL" clId="{C76DB212-86D0-43DD-A45A-4BCD0DF6BD8B}" dt="2024-03-01T14:26:59.087" v="2674" actId="47"/>
        <pc:sldMkLst>
          <pc:docMk/>
          <pc:sldMk cId="3624865984" sldId="723"/>
        </pc:sldMkLst>
      </pc:sldChg>
      <pc:sldChg chg="addSp delSp modSp mod ord modAnim">
        <pc:chgData name="TOMMASINI ALBERTO" userId="8c013d22-ceb2-4014-ae73-ac062752c54f" providerId="ADAL" clId="{C76DB212-86D0-43DD-A45A-4BCD0DF6BD8B}" dt="2024-03-02T16:46:29.652" v="3405" actId="1076"/>
        <pc:sldMkLst>
          <pc:docMk/>
          <pc:sldMk cId="641671967" sldId="724"/>
        </pc:sldMkLst>
        <pc:spChg chg="mod">
          <ac:chgData name="TOMMASINI ALBERTO" userId="8c013d22-ceb2-4014-ae73-ac062752c54f" providerId="ADAL" clId="{C76DB212-86D0-43DD-A45A-4BCD0DF6BD8B}" dt="2024-03-01T14:08:04.947" v="2594" actId="14100"/>
          <ac:spMkLst>
            <pc:docMk/>
            <pc:sldMk cId="641671967" sldId="724"/>
            <ac:spMk id="2" creationId="{DFAE1CDC-4FEF-C24A-5A3A-39C0875EF49A}"/>
          </ac:spMkLst>
        </pc:spChg>
        <pc:spChg chg="del">
          <ac:chgData name="TOMMASINI ALBERTO" userId="8c013d22-ceb2-4014-ae73-ac062752c54f" providerId="ADAL" clId="{C76DB212-86D0-43DD-A45A-4BCD0DF6BD8B}" dt="2024-03-01T14:08:07.755" v="2595" actId="478"/>
          <ac:spMkLst>
            <pc:docMk/>
            <pc:sldMk cId="641671967" sldId="724"/>
            <ac:spMk id="3" creationId="{886D63D7-F764-5F83-1FDB-D45F83E16CFD}"/>
          </ac:spMkLst>
        </pc:spChg>
        <pc:spChg chg="del">
          <ac:chgData name="TOMMASINI ALBERTO" userId="8c013d22-ceb2-4014-ae73-ac062752c54f" providerId="ADAL" clId="{C76DB212-86D0-43DD-A45A-4BCD0DF6BD8B}" dt="2024-03-01T14:08:07.755" v="2595" actId="478"/>
          <ac:spMkLst>
            <pc:docMk/>
            <pc:sldMk cId="641671967" sldId="724"/>
            <ac:spMk id="4" creationId="{4DB53865-249B-1AD2-32C9-BA1272239339}"/>
          </ac:spMkLst>
        </pc:spChg>
        <pc:spChg chg="del">
          <ac:chgData name="TOMMASINI ALBERTO" userId="8c013d22-ceb2-4014-ae73-ac062752c54f" providerId="ADAL" clId="{C76DB212-86D0-43DD-A45A-4BCD0DF6BD8B}" dt="2024-03-01T14:08:07.755" v="2595" actId="478"/>
          <ac:spMkLst>
            <pc:docMk/>
            <pc:sldMk cId="641671967" sldId="724"/>
            <ac:spMk id="9" creationId="{522FEB69-BC04-A70A-7457-7AD7E11AFB50}"/>
          </ac:spMkLst>
        </pc:spChg>
        <pc:spChg chg="add mod">
          <ac:chgData name="TOMMASINI ALBERTO" userId="8c013d22-ceb2-4014-ae73-ac062752c54f" providerId="ADAL" clId="{C76DB212-86D0-43DD-A45A-4BCD0DF6BD8B}" dt="2024-03-02T16:46:29.652" v="3405" actId="1076"/>
          <ac:spMkLst>
            <pc:docMk/>
            <pc:sldMk cId="641671967" sldId="724"/>
            <ac:spMk id="7172" creationId="{37FFE384-4DCB-4169-9037-86AEDC3C65DB}"/>
          </ac:spMkLst>
        </pc:spChg>
        <pc:picChg chg="del">
          <ac:chgData name="TOMMASINI ALBERTO" userId="8c013d22-ceb2-4014-ae73-ac062752c54f" providerId="ADAL" clId="{C76DB212-86D0-43DD-A45A-4BCD0DF6BD8B}" dt="2024-03-01T14:08:07.755" v="2595" actId="478"/>
          <ac:picMkLst>
            <pc:docMk/>
            <pc:sldMk cId="641671967" sldId="724"/>
            <ac:picMk id="8" creationId="{E5EAD229-79C0-18A8-2590-21DABBD8CD39}"/>
          </ac:picMkLst>
        </pc:picChg>
        <pc:picChg chg="del">
          <ac:chgData name="TOMMASINI ALBERTO" userId="8c013d22-ceb2-4014-ae73-ac062752c54f" providerId="ADAL" clId="{C76DB212-86D0-43DD-A45A-4BCD0DF6BD8B}" dt="2024-03-01T14:08:07.755" v="2595" actId="478"/>
          <ac:picMkLst>
            <pc:docMk/>
            <pc:sldMk cId="641671967" sldId="724"/>
            <ac:picMk id="1028" creationId="{BD8D524B-B006-B0EC-1158-D6AC944C23B4}"/>
          </ac:picMkLst>
        </pc:picChg>
      </pc:sldChg>
      <pc:sldChg chg="del">
        <pc:chgData name="TOMMASINI ALBERTO" userId="8c013d22-ceb2-4014-ae73-ac062752c54f" providerId="ADAL" clId="{C76DB212-86D0-43DD-A45A-4BCD0DF6BD8B}" dt="2024-03-02T16:47:29.762" v="3406" actId="47"/>
        <pc:sldMkLst>
          <pc:docMk/>
          <pc:sldMk cId="170647722" sldId="726"/>
        </pc:sldMkLst>
      </pc:sldChg>
      <pc:sldChg chg="del">
        <pc:chgData name="TOMMASINI ALBERTO" userId="8c013d22-ceb2-4014-ae73-ac062752c54f" providerId="ADAL" clId="{C76DB212-86D0-43DD-A45A-4BCD0DF6BD8B}" dt="2024-03-01T14:55:42.451" v="3119" actId="47"/>
        <pc:sldMkLst>
          <pc:docMk/>
          <pc:sldMk cId="2422999725" sldId="728"/>
        </pc:sldMkLst>
      </pc:sldChg>
      <pc:sldChg chg="addSp delSp modSp add del mod">
        <pc:chgData name="TOMMASINI ALBERTO" userId="8c013d22-ceb2-4014-ae73-ac062752c54f" providerId="ADAL" clId="{C76DB212-86D0-43DD-A45A-4BCD0DF6BD8B}" dt="2024-03-02T15:31:26.891" v="3355" actId="21"/>
        <pc:sldMkLst>
          <pc:docMk/>
          <pc:sldMk cId="528454236" sldId="729"/>
        </pc:sldMkLst>
        <pc:spChg chg="mod">
          <ac:chgData name="TOMMASINI ALBERTO" userId="8c013d22-ceb2-4014-ae73-ac062752c54f" providerId="ADAL" clId="{C76DB212-86D0-43DD-A45A-4BCD0DF6BD8B}" dt="2024-02-29T07:05:27.552" v="678" actId="20577"/>
          <ac:spMkLst>
            <pc:docMk/>
            <pc:sldMk cId="528454236" sldId="729"/>
            <ac:spMk id="2" creationId="{B3D34332-F9F4-7812-51DE-150C34A1F01F}"/>
          </ac:spMkLst>
        </pc:spChg>
        <pc:spChg chg="add mod">
          <ac:chgData name="TOMMASINI ALBERTO" userId="8c013d22-ceb2-4014-ae73-ac062752c54f" providerId="ADAL" clId="{C76DB212-86D0-43DD-A45A-4BCD0DF6BD8B}" dt="2024-02-29T07:06:10.661" v="724" actId="14100"/>
          <ac:spMkLst>
            <pc:docMk/>
            <pc:sldMk cId="528454236" sldId="729"/>
            <ac:spMk id="3" creationId="{EF8E7419-6E5A-8126-FB70-E45CDBB445C5}"/>
          </ac:spMkLst>
        </pc:spChg>
        <pc:spChg chg="add del mod">
          <ac:chgData name="TOMMASINI ALBERTO" userId="8c013d22-ceb2-4014-ae73-ac062752c54f" providerId="ADAL" clId="{C76DB212-86D0-43DD-A45A-4BCD0DF6BD8B}" dt="2024-03-02T15:31:26.891" v="3355" actId="21"/>
          <ac:spMkLst>
            <pc:docMk/>
            <pc:sldMk cId="528454236" sldId="729"/>
            <ac:spMk id="4" creationId="{19C47D42-500D-FDCE-FEA2-35B774AD3501}"/>
          </ac:spMkLst>
        </pc:spChg>
      </pc:sldChg>
      <pc:sldChg chg="del">
        <pc:chgData name="TOMMASINI ALBERTO" userId="8c013d22-ceb2-4014-ae73-ac062752c54f" providerId="ADAL" clId="{C76DB212-86D0-43DD-A45A-4BCD0DF6BD8B}" dt="2024-02-29T07:06:34.688" v="725" actId="47"/>
        <pc:sldMkLst>
          <pc:docMk/>
          <pc:sldMk cId="2485978661" sldId="730"/>
        </pc:sldMkLst>
      </pc:sldChg>
      <pc:sldChg chg="addSp modSp mod">
        <pc:chgData name="TOMMASINI ALBERTO" userId="8c013d22-ceb2-4014-ae73-ac062752c54f" providerId="ADAL" clId="{C76DB212-86D0-43DD-A45A-4BCD0DF6BD8B}" dt="2024-03-01T14:20:44.740" v="2663" actId="1076"/>
        <pc:sldMkLst>
          <pc:docMk/>
          <pc:sldMk cId="615164010" sldId="731"/>
        </pc:sldMkLst>
        <pc:spChg chg="mod">
          <ac:chgData name="TOMMASINI ALBERTO" userId="8c013d22-ceb2-4014-ae73-ac062752c54f" providerId="ADAL" clId="{C76DB212-86D0-43DD-A45A-4BCD0DF6BD8B}" dt="2024-03-01T14:11:53.664" v="2654" actId="20577"/>
          <ac:spMkLst>
            <pc:docMk/>
            <pc:sldMk cId="615164010" sldId="731"/>
            <ac:spMk id="2" creationId="{2DACD1CA-3947-05C9-1A50-D69DE4645C16}"/>
          </ac:spMkLst>
        </pc:spChg>
        <pc:spChg chg="mod">
          <ac:chgData name="TOMMASINI ALBERTO" userId="8c013d22-ceb2-4014-ae73-ac062752c54f" providerId="ADAL" clId="{C76DB212-86D0-43DD-A45A-4BCD0DF6BD8B}" dt="2024-03-01T14:20:30.255" v="2661" actId="1076"/>
          <ac:spMkLst>
            <pc:docMk/>
            <pc:sldMk cId="615164010" sldId="731"/>
            <ac:spMk id="3" creationId="{6B100EE8-07AF-26E4-EB18-6AC70CE04DFF}"/>
          </ac:spMkLst>
        </pc:spChg>
        <pc:spChg chg="mod">
          <ac:chgData name="TOMMASINI ALBERTO" userId="8c013d22-ceb2-4014-ae73-ac062752c54f" providerId="ADAL" clId="{C76DB212-86D0-43DD-A45A-4BCD0DF6BD8B}" dt="2024-03-01T14:20:44.740" v="2663" actId="1076"/>
          <ac:spMkLst>
            <pc:docMk/>
            <pc:sldMk cId="615164010" sldId="731"/>
            <ac:spMk id="4" creationId="{97D6CC5D-599B-C5D1-B23F-38AA6426C955}"/>
          </ac:spMkLst>
        </pc:spChg>
        <pc:picChg chg="add mod">
          <ac:chgData name="TOMMASINI ALBERTO" userId="8c013d22-ceb2-4014-ae73-ac062752c54f" providerId="ADAL" clId="{C76DB212-86D0-43DD-A45A-4BCD0DF6BD8B}" dt="2024-03-01T14:20:31.871" v="2662" actId="1076"/>
          <ac:picMkLst>
            <pc:docMk/>
            <pc:sldMk cId="615164010" sldId="731"/>
            <ac:picMk id="6" creationId="{740388D3-C2FD-80BD-5066-9F68BA89F878}"/>
          </ac:picMkLst>
        </pc:picChg>
      </pc:sldChg>
      <pc:sldChg chg="addSp modSp add mod">
        <pc:chgData name="TOMMASINI ALBERTO" userId="8c013d22-ceb2-4014-ae73-ac062752c54f" providerId="ADAL" clId="{C76DB212-86D0-43DD-A45A-4BCD0DF6BD8B}" dt="2024-03-02T16:33:29.720" v="3396" actId="14100"/>
        <pc:sldMkLst>
          <pc:docMk/>
          <pc:sldMk cId="478182199" sldId="732"/>
        </pc:sldMkLst>
        <pc:spChg chg="add mod">
          <ac:chgData name="TOMMASINI ALBERTO" userId="8c013d22-ceb2-4014-ae73-ac062752c54f" providerId="ADAL" clId="{C76DB212-86D0-43DD-A45A-4BCD0DF6BD8B}" dt="2024-03-01T14:03:20.969" v="2589" actId="206"/>
          <ac:spMkLst>
            <pc:docMk/>
            <pc:sldMk cId="478182199" sldId="732"/>
            <ac:spMk id="2" creationId="{5FEFFE42-FEA8-A741-31BC-4B9EA52C6618}"/>
          </ac:spMkLst>
        </pc:spChg>
        <pc:picChg chg="mod">
          <ac:chgData name="TOMMASINI ALBERTO" userId="8c013d22-ceb2-4014-ae73-ac062752c54f" providerId="ADAL" clId="{C76DB212-86D0-43DD-A45A-4BCD0DF6BD8B}" dt="2024-03-02T16:33:29.720" v="3396" actId="14100"/>
          <ac:picMkLst>
            <pc:docMk/>
            <pc:sldMk cId="478182199" sldId="732"/>
            <ac:picMk id="5" creationId="{9D433888-CFDA-1368-BB26-2D536CF04922}"/>
          </ac:picMkLst>
        </pc:picChg>
      </pc:sldChg>
      <pc:sldChg chg="del">
        <pc:chgData name="TOMMASINI ALBERTO" userId="8c013d22-ceb2-4014-ae73-ac062752c54f" providerId="ADAL" clId="{C76DB212-86D0-43DD-A45A-4BCD0DF6BD8B}" dt="2024-03-01T07:17:56.767" v="1836" actId="2696"/>
        <pc:sldMkLst>
          <pc:docMk/>
          <pc:sldMk cId="2704412442" sldId="732"/>
        </pc:sldMkLst>
      </pc:sldChg>
      <pc:sldChg chg="del">
        <pc:chgData name="TOMMASINI ALBERTO" userId="8c013d22-ceb2-4014-ae73-ac062752c54f" providerId="ADAL" clId="{C76DB212-86D0-43DD-A45A-4BCD0DF6BD8B}" dt="2024-03-01T07:17:56.767" v="1836" actId="2696"/>
        <pc:sldMkLst>
          <pc:docMk/>
          <pc:sldMk cId="284737952" sldId="733"/>
        </pc:sldMkLst>
      </pc:sldChg>
      <pc:sldChg chg="modSp add mod">
        <pc:chgData name="TOMMASINI ALBERTO" userId="8c013d22-ceb2-4014-ae73-ac062752c54f" providerId="ADAL" clId="{C76DB212-86D0-43DD-A45A-4BCD0DF6BD8B}" dt="2024-03-02T16:35:45.927" v="3404" actId="948"/>
        <pc:sldMkLst>
          <pc:docMk/>
          <pc:sldMk cId="2501997295" sldId="733"/>
        </pc:sldMkLst>
        <pc:spChg chg="mod">
          <ac:chgData name="TOMMASINI ALBERTO" userId="8c013d22-ceb2-4014-ae73-ac062752c54f" providerId="ADAL" clId="{C76DB212-86D0-43DD-A45A-4BCD0DF6BD8B}" dt="2024-03-02T16:35:45.927" v="3404" actId="948"/>
          <ac:spMkLst>
            <pc:docMk/>
            <pc:sldMk cId="2501997295" sldId="733"/>
            <ac:spMk id="2" creationId="{6A536C94-F06E-B875-B6BC-C1EABAF87160}"/>
          </ac:spMkLst>
        </pc:spChg>
        <pc:spChg chg="mod">
          <ac:chgData name="TOMMASINI ALBERTO" userId="8c013d22-ceb2-4014-ae73-ac062752c54f" providerId="ADAL" clId="{C76DB212-86D0-43DD-A45A-4BCD0DF6BD8B}" dt="2024-03-02T16:35:25.606" v="3403" actId="948"/>
          <ac:spMkLst>
            <pc:docMk/>
            <pc:sldMk cId="2501997295" sldId="733"/>
            <ac:spMk id="3" creationId="{0EAF4733-7950-D50D-F4AE-BFA290A6C28F}"/>
          </ac:spMkLst>
        </pc:spChg>
      </pc:sldChg>
      <pc:sldChg chg="add del ord">
        <pc:chgData name="TOMMASINI ALBERTO" userId="8c013d22-ceb2-4014-ae73-ac062752c54f" providerId="ADAL" clId="{C76DB212-86D0-43DD-A45A-4BCD0DF6BD8B}" dt="2024-03-01T14:55:11.244" v="3117" actId="47"/>
        <pc:sldMkLst>
          <pc:docMk/>
          <pc:sldMk cId="202181812" sldId="735"/>
        </pc:sldMkLst>
      </pc:sldChg>
      <pc:sldChg chg="del">
        <pc:chgData name="TOMMASINI ALBERTO" userId="8c013d22-ceb2-4014-ae73-ac062752c54f" providerId="ADAL" clId="{C76DB212-86D0-43DD-A45A-4BCD0DF6BD8B}" dt="2024-03-01T14:54:21.095" v="3111" actId="2696"/>
        <pc:sldMkLst>
          <pc:docMk/>
          <pc:sldMk cId="661388132" sldId="735"/>
        </pc:sldMkLst>
      </pc:sldChg>
      <pc:sldChg chg="addSp delSp modSp mod">
        <pc:chgData name="TOMMASINI ALBERTO" userId="8c013d22-ceb2-4014-ae73-ac062752c54f" providerId="ADAL" clId="{C76DB212-86D0-43DD-A45A-4BCD0DF6BD8B}" dt="2024-02-29T13:12:38.645" v="1401" actId="1076"/>
        <pc:sldMkLst>
          <pc:docMk/>
          <pc:sldMk cId="2243911339" sldId="737"/>
        </pc:sldMkLst>
        <pc:picChg chg="add mod">
          <ac:chgData name="TOMMASINI ALBERTO" userId="8c013d22-ceb2-4014-ae73-ac062752c54f" providerId="ADAL" clId="{C76DB212-86D0-43DD-A45A-4BCD0DF6BD8B}" dt="2024-02-29T13:12:38.645" v="1401" actId="1076"/>
          <ac:picMkLst>
            <pc:docMk/>
            <pc:sldMk cId="2243911339" sldId="737"/>
            <ac:picMk id="3" creationId="{8BCF1056-627A-C4C3-7CAB-7EF9AB87B126}"/>
          </ac:picMkLst>
        </pc:picChg>
        <pc:picChg chg="del">
          <ac:chgData name="TOMMASINI ALBERTO" userId="8c013d22-ceb2-4014-ae73-ac062752c54f" providerId="ADAL" clId="{C76DB212-86D0-43DD-A45A-4BCD0DF6BD8B}" dt="2024-02-29T13:12:26.421" v="1395" actId="478"/>
          <ac:picMkLst>
            <pc:docMk/>
            <pc:sldMk cId="2243911339" sldId="737"/>
            <ac:picMk id="4" creationId="{FCEA07FF-10CC-4621-826D-2868CAC7268D}"/>
          </ac:picMkLst>
        </pc:picChg>
        <pc:picChg chg="del mod">
          <ac:chgData name="TOMMASINI ALBERTO" userId="8c013d22-ceb2-4014-ae73-ac062752c54f" providerId="ADAL" clId="{C76DB212-86D0-43DD-A45A-4BCD0DF6BD8B}" dt="2024-02-29T13:12:27.405" v="1396" actId="478"/>
          <ac:picMkLst>
            <pc:docMk/>
            <pc:sldMk cId="2243911339" sldId="737"/>
            <ac:picMk id="6" creationId="{EEAD7561-AD81-4F75-B9F9-5594364326A6}"/>
          </ac:picMkLst>
        </pc:picChg>
      </pc:sldChg>
      <pc:sldChg chg="add">
        <pc:chgData name="TOMMASINI ALBERTO" userId="8c013d22-ceb2-4014-ae73-ac062752c54f" providerId="ADAL" clId="{C76DB212-86D0-43DD-A45A-4BCD0DF6BD8B}" dt="2024-03-01T14:22:26.280" v="2666"/>
        <pc:sldMkLst>
          <pc:docMk/>
          <pc:sldMk cId="1553699966" sldId="742"/>
        </pc:sldMkLst>
      </pc:sldChg>
      <pc:sldChg chg="del">
        <pc:chgData name="TOMMASINI ALBERTO" userId="8c013d22-ceb2-4014-ae73-ac062752c54f" providerId="ADAL" clId="{C76DB212-86D0-43DD-A45A-4BCD0DF6BD8B}" dt="2024-03-01T14:21:59.533" v="2665" actId="2696"/>
        <pc:sldMkLst>
          <pc:docMk/>
          <pc:sldMk cId="1943758522" sldId="742"/>
        </pc:sldMkLst>
      </pc:sldChg>
      <pc:sldChg chg="addSp delSp modSp mod">
        <pc:chgData name="TOMMASINI ALBERTO" userId="8c013d22-ceb2-4014-ae73-ac062752c54f" providerId="ADAL" clId="{C76DB212-86D0-43DD-A45A-4BCD0DF6BD8B}" dt="2024-02-29T13:11:27.454" v="1393" actId="14100"/>
        <pc:sldMkLst>
          <pc:docMk/>
          <pc:sldMk cId="2933918001" sldId="743"/>
        </pc:sldMkLst>
        <pc:picChg chg="del">
          <ac:chgData name="TOMMASINI ALBERTO" userId="8c013d22-ceb2-4014-ae73-ac062752c54f" providerId="ADAL" clId="{C76DB212-86D0-43DD-A45A-4BCD0DF6BD8B}" dt="2024-02-29T13:11:21.775" v="1390" actId="478"/>
          <ac:picMkLst>
            <pc:docMk/>
            <pc:sldMk cId="2933918001" sldId="743"/>
            <ac:picMk id="3" creationId="{FF7D3BB5-691B-48A0-93F2-00E6921D23AB}"/>
          </ac:picMkLst>
        </pc:picChg>
        <pc:picChg chg="add mod">
          <ac:chgData name="TOMMASINI ALBERTO" userId="8c013d22-ceb2-4014-ae73-ac062752c54f" providerId="ADAL" clId="{C76DB212-86D0-43DD-A45A-4BCD0DF6BD8B}" dt="2024-02-29T13:11:27.454" v="1393" actId="14100"/>
          <ac:picMkLst>
            <pc:docMk/>
            <pc:sldMk cId="2933918001" sldId="743"/>
            <ac:picMk id="6" creationId="{52FCED58-CE26-65BF-7316-3C3AAAD0AEF5}"/>
          </ac:picMkLst>
        </pc:picChg>
      </pc:sldChg>
      <pc:sldChg chg="del">
        <pc:chgData name="TOMMASINI ALBERTO" userId="8c013d22-ceb2-4014-ae73-ac062752c54f" providerId="ADAL" clId="{C76DB212-86D0-43DD-A45A-4BCD0DF6BD8B}" dt="2024-03-01T14:55:29.577" v="3118" actId="47"/>
        <pc:sldMkLst>
          <pc:docMk/>
          <pc:sldMk cId="1586745745" sldId="744"/>
        </pc:sldMkLst>
      </pc:sldChg>
      <pc:sldChg chg="addSp delSp modSp new del mod">
        <pc:chgData name="TOMMASINI ALBERTO" userId="8c013d22-ceb2-4014-ae73-ac062752c54f" providerId="ADAL" clId="{C76DB212-86D0-43DD-A45A-4BCD0DF6BD8B}" dt="2024-02-29T12:50:58.039" v="1299" actId="47"/>
        <pc:sldMkLst>
          <pc:docMk/>
          <pc:sldMk cId="4022177015" sldId="745"/>
        </pc:sldMkLst>
        <pc:spChg chg="add del">
          <ac:chgData name="TOMMASINI ALBERTO" userId="8c013d22-ceb2-4014-ae73-ac062752c54f" providerId="ADAL" clId="{C76DB212-86D0-43DD-A45A-4BCD0DF6BD8B}" dt="2024-02-29T07:15:45.564" v="1276" actId="478"/>
          <ac:spMkLst>
            <pc:docMk/>
            <pc:sldMk cId="4022177015" sldId="745"/>
            <ac:spMk id="3" creationId="{3726CCC6-156F-E8E9-3EC6-CB6508A5C030}"/>
          </ac:spMkLst>
        </pc:spChg>
        <pc:spChg chg="add del">
          <ac:chgData name="TOMMASINI ALBERTO" userId="8c013d22-ceb2-4014-ae73-ac062752c54f" providerId="ADAL" clId="{C76DB212-86D0-43DD-A45A-4BCD0DF6BD8B}" dt="2024-02-29T07:15:43.643" v="1275" actId="478"/>
          <ac:spMkLst>
            <pc:docMk/>
            <pc:sldMk cId="4022177015" sldId="745"/>
            <ac:spMk id="5" creationId="{FE8DBB92-33F3-D53E-DC50-36577BA18D62}"/>
          </ac:spMkLst>
        </pc:spChg>
        <pc:picChg chg="add del">
          <ac:chgData name="TOMMASINI ALBERTO" userId="8c013d22-ceb2-4014-ae73-ac062752c54f" providerId="ADAL" clId="{C76DB212-86D0-43DD-A45A-4BCD0DF6BD8B}" dt="2024-02-29T07:17:29.233" v="1285" actId="478"/>
          <ac:picMkLst>
            <pc:docMk/>
            <pc:sldMk cId="4022177015" sldId="745"/>
            <ac:picMk id="7" creationId="{531F96FF-AF16-88B7-501E-3C68DE5AFD16}"/>
          </ac:picMkLst>
        </pc:picChg>
        <pc:picChg chg="add mod">
          <ac:chgData name="TOMMASINI ALBERTO" userId="8c013d22-ceb2-4014-ae73-ac062752c54f" providerId="ADAL" clId="{C76DB212-86D0-43DD-A45A-4BCD0DF6BD8B}" dt="2024-02-29T12:50:50.606" v="1298" actId="14100"/>
          <ac:picMkLst>
            <pc:docMk/>
            <pc:sldMk cId="4022177015" sldId="745"/>
            <ac:picMk id="9" creationId="{5DE11A9F-C9B9-DECD-1F3C-01F26362E7D3}"/>
          </ac:picMkLst>
        </pc:picChg>
      </pc:sldChg>
      <pc:sldChg chg="modSp add mod">
        <pc:chgData name="TOMMASINI ALBERTO" userId="8c013d22-ceb2-4014-ae73-ac062752c54f" providerId="ADAL" clId="{C76DB212-86D0-43DD-A45A-4BCD0DF6BD8B}" dt="2024-03-01T13:48:01.818" v="1955" actId="20577"/>
        <pc:sldMkLst>
          <pc:docMk/>
          <pc:sldMk cId="2365508652" sldId="746"/>
        </pc:sldMkLst>
        <pc:spChg chg="mod">
          <ac:chgData name="TOMMASINI ALBERTO" userId="8c013d22-ceb2-4014-ae73-ac062752c54f" providerId="ADAL" clId="{C76DB212-86D0-43DD-A45A-4BCD0DF6BD8B}" dt="2024-03-01T13:48:01.818" v="1955" actId="20577"/>
          <ac:spMkLst>
            <pc:docMk/>
            <pc:sldMk cId="2365508652" sldId="746"/>
            <ac:spMk id="2" creationId="{D508600F-D05F-B438-E59F-DD3CB5CB57ED}"/>
          </ac:spMkLst>
        </pc:spChg>
        <pc:spChg chg="mod">
          <ac:chgData name="TOMMASINI ALBERTO" userId="8c013d22-ceb2-4014-ae73-ac062752c54f" providerId="ADAL" clId="{C76DB212-86D0-43DD-A45A-4BCD0DF6BD8B}" dt="2024-03-01T13:44:46.940" v="1863" actId="5793"/>
          <ac:spMkLst>
            <pc:docMk/>
            <pc:sldMk cId="2365508652" sldId="746"/>
            <ac:spMk id="4" creationId="{CDFBFDFC-1CAB-A00D-8A35-B2082256E81F}"/>
          </ac:spMkLst>
        </pc:spChg>
      </pc:sldChg>
      <pc:sldChg chg="addSp modSp add mod modAnim">
        <pc:chgData name="TOMMASINI ALBERTO" userId="8c013d22-ceb2-4014-ae73-ac062752c54f" providerId="ADAL" clId="{C76DB212-86D0-43DD-A45A-4BCD0DF6BD8B}" dt="2024-03-01T13:50:11.791" v="1990" actId="1076"/>
        <pc:sldMkLst>
          <pc:docMk/>
          <pc:sldMk cId="1344188824" sldId="747"/>
        </pc:sldMkLst>
        <pc:spChg chg="mod">
          <ac:chgData name="TOMMASINI ALBERTO" userId="8c013d22-ceb2-4014-ae73-ac062752c54f" providerId="ADAL" clId="{C76DB212-86D0-43DD-A45A-4BCD0DF6BD8B}" dt="2024-03-01T13:50:09.662" v="1989" actId="1076"/>
          <ac:spMkLst>
            <pc:docMk/>
            <pc:sldMk cId="1344188824" sldId="747"/>
            <ac:spMk id="2" creationId="{9CB319D9-BD40-487C-3CF7-DF0B32F24AE5}"/>
          </ac:spMkLst>
        </pc:spChg>
        <pc:spChg chg="mod">
          <ac:chgData name="TOMMASINI ALBERTO" userId="8c013d22-ceb2-4014-ae73-ac062752c54f" providerId="ADAL" clId="{C76DB212-86D0-43DD-A45A-4BCD0DF6BD8B}" dt="2024-03-01T13:48:20.422" v="1959" actId="5793"/>
          <ac:spMkLst>
            <pc:docMk/>
            <pc:sldMk cId="1344188824" sldId="747"/>
            <ac:spMk id="4" creationId="{0A9B2826-3978-40E1-7F63-10384DC9CA31}"/>
          </ac:spMkLst>
        </pc:spChg>
        <pc:spChg chg="add mod">
          <ac:chgData name="TOMMASINI ALBERTO" userId="8c013d22-ceb2-4014-ae73-ac062752c54f" providerId="ADAL" clId="{C76DB212-86D0-43DD-A45A-4BCD0DF6BD8B}" dt="2024-03-01T13:49:49.390" v="1986" actId="255"/>
          <ac:spMkLst>
            <pc:docMk/>
            <pc:sldMk cId="1344188824" sldId="747"/>
            <ac:spMk id="5" creationId="{96E34464-2CFA-ED41-3DA3-B8D15B5A91E4}"/>
          </ac:spMkLst>
        </pc:spChg>
        <pc:picChg chg="add mod">
          <ac:chgData name="TOMMASINI ALBERTO" userId="8c013d22-ceb2-4014-ae73-ac062752c54f" providerId="ADAL" clId="{C76DB212-86D0-43DD-A45A-4BCD0DF6BD8B}" dt="2024-03-01T13:50:11.791" v="1990" actId="1076"/>
          <ac:picMkLst>
            <pc:docMk/>
            <pc:sldMk cId="1344188824" sldId="747"/>
            <ac:picMk id="1026" creationId="{98239214-F997-13B8-6208-9FA38876412E}"/>
          </ac:picMkLst>
        </pc:picChg>
      </pc:sldChg>
      <pc:sldChg chg="addSp delSp add del mod">
        <pc:chgData name="TOMMASINI ALBERTO" userId="8c013d22-ceb2-4014-ae73-ac062752c54f" providerId="ADAL" clId="{C76DB212-86D0-43DD-A45A-4BCD0DF6BD8B}" dt="2024-03-01T13:50:25.540" v="1992" actId="47"/>
        <pc:sldMkLst>
          <pc:docMk/>
          <pc:sldMk cId="486702197" sldId="748"/>
        </pc:sldMkLst>
        <pc:picChg chg="add del">
          <ac:chgData name="TOMMASINI ALBERTO" userId="8c013d22-ceb2-4014-ae73-ac062752c54f" providerId="ADAL" clId="{C76DB212-86D0-43DD-A45A-4BCD0DF6BD8B}" dt="2024-03-01T13:50:23.649" v="1991" actId="478"/>
          <ac:picMkLst>
            <pc:docMk/>
            <pc:sldMk cId="486702197" sldId="748"/>
            <ac:picMk id="3" creationId="{B9868FA6-4FF2-864D-FC18-22B8CFAD7261}"/>
          </ac:picMkLst>
        </pc:picChg>
      </pc:sldChg>
      <pc:sldChg chg="addSp add del mod ord">
        <pc:chgData name="TOMMASINI ALBERTO" userId="8c013d22-ceb2-4014-ae73-ac062752c54f" providerId="ADAL" clId="{C76DB212-86D0-43DD-A45A-4BCD0DF6BD8B}" dt="2024-02-29T12:50:59.312" v="1300" actId="47"/>
        <pc:sldMkLst>
          <pc:docMk/>
          <pc:sldMk cId="2786361786" sldId="749"/>
        </pc:sldMkLst>
        <pc:picChg chg="add">
          <ac:chgData name="TOMMASINI ALBERTO" userId="8c013d22-ceb2-4014-ae73-ac062752c54f" providerId="ADAL" clId="{C76DB212-86D0-43DD-A45A-4BCD0DF6BD8B}" dt="2024-02-29T07:18:08.958" v="1287" actId="22"/>
          <ac:picMkLst>
            <pc:docMk/>
            <pc:sldMk cId="2786361786" sldId="749"/>
            <ac:picMk id="3" creationId="{503EF1B1-B3B6-F161-B389-40A922878D2A}"/>
          </ac:picMkLst>
        </pc:picChg>
      </pc:sldChg>
      <pc:sldChg chg="add del">
        <pc:chgData name="TOMMASINI ALBERTO" userId="8c013d22-ceb2-4014-ae73-ac062752c54f" providerId="ADAL" clId="{C76DB212-86D0-43DD-A45A-4BCD0DF6BD8B}" dt="2024-02-29T12:51:17.361" v="1301" actId="47"/>
        <pc:sldMkLst>
          <pc:docMk/>
          <pc:sldMk cId="3171692682" sldId="750"/>
        </pc:sldMkLst>
      </pc:sldChg>
      <pc:sldChg chg="addSp add mod">
        <pc:chgData name="TOMMASINI ALBERTO" userId="8c013d22-ceb2-4014-ae73-ac062752c54f" providerId="ADAL" clId="{C76DB212-86D0-43DD-A45A-4BCD0DF6BD8B}" dt="2024-02-29T07:18:52.980" v="1288" actId="22"/>
        <pc:sldMkLst>
          <pc:docMk/>
          <pc:sldMk cId="838723818" sldId="751"/>
        </pc:sldMkLst>
        <pc:picChg chg="add">
          <ac:chgData name="TOMMASINI ALBERTO" userId="8c013d22-ceb2-4014-ae73-ac062752c54f" providerId="ADAL" clId="{C76DB212-86D0-43DD-A45A-4BCD0DF6BD8B}" dt="2024-02-29T07:18:52.980" v="1288" actId="22"/>
          <ac:picMkLst>
            <pc:docMk/>
            <pc:sldMk cId="838723818" sldId="751"/>
            <ac:picMk id="3" creationId="{C746876A-E951-970D-3543-AB51027AAB60}"/>
          </ac:picMkLst>
        </pc:picChg>
      </pc:sldChg>
      <pc:sldChg chg="add">
        <pc:chgData name="TOMMASINI ALBERTO" userId="8c013d22-ceb2-4014-ae73-ac062752c54f" providerId="ADAL" clId="{C76DB212-86D0-43DD-A45A-4BCD0DF6BD8B}" dt="2024-03-01T07:04:14.400" v="1600"/>
        <pc:sldMkLst>
          <pc:docMk/>
          <pc:sldMk cId="911984707" sldId="752"/>
        </pc:sldMkLst>
      </pc:sldChg>
      <pc:sldChg chg="new del">
        <pc:chgData name="TOMMASINI ALBERTO" userId="8c013d22-ceb2-4014-ae73-ac062752c54f" providerId="ADAL" clId="{C76DB212-86D0-43DD-A45A-4BCD0DF6BD8B}" dt="2024-03-01T07:08:50.071" v="1744" actId="47"/>
        <pc:sldMkLst>
          <pc:docMk/>
          <pc:sldMk cId="3288538532" sldId="753"/>
        </pc:sldMkLst>
      </pc:sldChg>
      <pc:sldChg chg="addSp delSp modSp add mod">
        <pc:chgData name="TOMMASINI ALBERTO" userId="8c013d22-ceb2-4014-ae73-ac062752c54f" providerId="ADAL" clId="{C76DB212-86D0-43DD-A45A-4BCD0DF6BD8B}" dt="2024-03-01T13:52:14.760" v="2033" actId="20577"/>
        <pc:sldMkLst>
          <pc:docMk/>
          <pc:sldMk cId="541941703" sldId="888"/>
        </pc:sldMkLst>
        <pc:spChg chg="mod">
          <ac:chgData name="TOMMASINI ALBERTO" userId="8c013d22-ceb2-4014-ae73-ac062752c54f" providerId="ADAL" clId="{C76DB212-86D0-43DD-A45A-4BCD0DF6BD8B}" dt="2024-03-01T13:52:14.760" v="2033" actId="20577"/>
          <ac:spMkLst>
            <pc:docMk/>
            <pc:sldMk cId="541941703" sldId="888"/>
            <ac:spMk id="3" creationId="{AB6AEECA-7FF9-99E1-6334-AB70D66A822D}"/>
          </ac:spMkLst>
        </pc:spChg>
        <pc:picChg chg="add mod">
          <ac:chgData name="TOMMASINI ALBERTO" userId="8c013d22-ceb2-4014-ae73-ac062752c54f" providerId="ADAL" clId="{C76DB212-86D0-43DD-A45A-4BCD0DF6BD8B}" dt="2024-03-01T07:08:26.718" v="1738" actId="1076"/>
          <ac:picMkLst>
            <pc:docMk/>
            <pc:sldMk cId="541941703" sldId="888"/>
            <ac:picMk id="4" creationId="{8C5ABCC0-F3CD-78EE-4F4B-C044E01C6428}"/>
          </ac:picMkLst>
        </pc:picChg>
        <pc:picChg chg="del mod">
          <ac:chgData name="TOMMASINI ALBERTO" userId="8c013d22-ceb2-4014-ae73-ac062752c54f" providerId="ADAL" clId="{C76DB212-86D0-43DD-A45A-4BCD0DF6BD8B}" dt="2024-03-01T07:08:18.651" v="1735" actId="478"/>
          <ac:picMkLst>
            <pc:docMk/>
            <pc:sldMk cId="541941703" sldId="888"/>
            <ac:picMk id="2050" creationId="{FC03A9C7-9C09-DB04-422F-C19F7D21CC6F}"/>
          </ac:picMkLst>
        </pc:picChg>
      </pc:sldChg>
      <pc:sldChg chg="new del">
        <pc:chgData name="TOMMASINI ALBERTO" userId="8c013d22-ceb2-4014-ae73-ac062752c54f" providerId="ADAL" clId="{C76DB212-86D0-43DD-A45A-4BCD0DF6BD8B}" dt="2024-03-01T14:09:00.401" v="2598" actId="47"/>
        <pc:sldMkLst>
          <pc:docMk/>
          <pc:sldMk cId="4270208324" sldId="889"/>
        </pc:sldMkLst>
      </pc:sldChg>
      <pc:sldChg chg="addSp modSp new mod modAnim">
        <pc:chgData name="TOMMASINI ALBERTO" userId="8c013d22-ceb2-4014-ae73-ac062752c54f" providerId="ADAL" clId="{C76DB212-86D0-43DD-A45A-4BCD0DF6BD8B}" dt="2024-03-01T13:51:59.713" v="2032"/>
        <pc:sldMkLst>
          <pc:docMk/>
          <pc:sldMk cId="109826111" sldId="890"/>
        </pc:sldMkLst>
        <pc:spChg chg="add mod">
          <ac:chgData name="TOMMASINI ALBERTO" userId="8c013d22-ceb2-4014-ae73-ac062752c54f" providerId="ADAL" clId="{C76DB212-86D0-43DD-A45A-4BCD0DF6BD8B}" dt="2024-03-01T13:51:35.962" v="2016" actId="1076"/>
          <ac:spMkLst>
            <pc:docMk/>
            <pc:sldMk cId="109826111" sldId="890"/>
            <ac:spMk id="2" creationId="{4E7B7780-5B0C-AC97-A6B8-A068FE62D9DE}"/>
          </ac:spMkLst>
        </pc:spChg>
        <pc:spChg chg="add mod">
          <ac:chgData name="TOMMASINI ALBERTO" userId="8c013d22-ceb2-4014-ae73-ac062752c54f" providerId="ADAL" clId="{C76DB212-86D0-43DD-A45A-4BCD0DF6BD8B}" dt="2024-03-01T13:51:54.045" v="2031" actId="255"/>
          <ac:spMkLst>
            <pc:docMk/>
            <pc:sldMk cId="109826111" sldId="890"/>
            <ac:spMk id="3" creationId="{EFB4123B-EFDD-1BB3-3621-DE483E035660}"/>
          </ac:spMkLst>
        </pc:spChg>
      </pc:sldChg>
      <pc:sldChg chg="addSp modSp new mod">
        <pc:chgData name="TOMMASINI ALBERTO" userId="8c013d22-ceb2-4014-ae73-ac062752c54f" providerId="ADAL" clId="{C76DB212-86D0-43DD-A45A-4BCD0DF6BD8B}" dt="2024-03-01T13:53:11.648" v="2083" actId="20577"/>
        <pc:sldMkLst>
          <pc:docMk/>
          <pc:sldMk cId="698017658" sldId="891"/>
        </pc:sldMkLst>
        <pc:spChg chg="add mod">
          <ac:chgData name="TOMMASINI ALBERTO" userId="8c013d22-ceb2-4014-ae73-ac062752c54f" providerId="ADAL" clId="{C76DB212-86D0-43DD-A45A-4BCD0DF6BD8B}" dt="2024-03-01T13:53:11.648" v="2083" actId="20577"/>
          <ac:spMkLst>
            <pc:docMk/>
            <pc:sldMk cId="698017658" sldId="891"/>
            <ac:spMk id="2" creationId="{F476E0BC-9963-7723-8B17-7B7101A09DBC}"/>
          </ac:spMkLst>
        </pc:spChg>
      </pc:sldChg>
      <pc:sldChg chg="addSp delSp modSp add mod ord">
        <pc:chgData name="TOMMASINI ALBERTO" userId="8c013d22-ceb2-4014-ae73-ac062752c54f" providerId="ADAL" clId="{C76DB212-86D0-43DD-A45A-4BCD0DF6BD8B}" dt="2024-03-01T13:59:35.281" v="2401" actId="167"/>
        <pc:sldMkLst>
          <pc:docMk/>
          <pc:sldMk cId="3180885217" sldId="892"/>
        </pc:sldMkLst>
        <pc:spChg chg="add mod">
          <ac:chgData name="TOMMASINI ALBERTO" userId="8c013d22-ceb2-4014-ae73-ac062752c54f" providerId="ADAL" clId="{C76DB212-86D0-43DD-A45A-4BCD0DF6BD8B}" dt="2024-03-01T13:57:19.739" v="2255"/>
          <ac:spMkLst>
            <pc:docMk/>
            <pc:sldMk cId="3180885217" sldId="892"/>
            <ac:spMk id="2" creationId="{39B45A29-4BFB-4945-0ED5-22115061F36F}"/>
          </ac:spMkLst>
        </pc:spChg>
        <pc:spChg chg="add mod ord">
          <ac:chgData name="TOMMASINI ALBERTO" userId="8c013d22-ceb2-4014-ae73-ac062752c54f" providerId="ADAL" clId="{C76DB212-86D0-43DD-A45A-4BCD0DF6BD8B}" dt="2024-03-01T13:59:35.281" v="2401" actId="167"/>
          <ac:spMkLst>
            <pc:docMk/>
            <pc:sldMk cId="3180885217" sldId="892"/>
            <ac:spMk id="5" creationId="{9EB5F567-69E6-EEB9-1297-2A9C42E73BF4}"/>
          </ac:spMkLst>
        </pc:spChg>
        <pc:spChg chg="del">
          <ac:chgData name="TOMMASINI ALBERTO" userId="8c013d22-ceb2-4014-ae73-ac062752c54f" providerId="ADAL" clId="{C76DB212-86D0-43DD-A45A-4BCD0DF6BD8B}" dt="2024-03-01T13:59:02.142" v="2393" actId="21"/>
          <ac:spMkLst>
            <pc:docMk/>
            <pc:sldMk cId="3180885217" sldId="892"/>
            <ac:spMk id="14" creationId="{18AC28BA-6035-CC3D-2CEC-1A141F294AA4}"/>
          </ac:spMkLst>
        </pc:spChg>
        <pc:spChg chg="del">
          <ac:chgData name="TOMMASINI ALBERTO" userId="8c013d22-ceb2-4014-ae73-ac062752c54f" providerId="ADAL" clId="{C76DB212-86D0-43DD-A45A-4BCD0DF6BD8B}" dt="2024-03-01T13:57:10.582" v="2253" actId="478"/>
          <ac:spMkLst>
            <pc:docMk/>
            <pc:sldMk cId="3180885217" sldId="892"/>
            <ac:spMk id="19" creationId="{C90AEC65-1DF7-D018-E2F5-FA460A3B3603}"/>
          </ac:spMkLst>
        </pc:spChg>
        <pc:picChg chg="add mod ord">
          <ac:chgData name="TOMMASINI ALBERTO" userId="8c013d22-ceb2-4014-ae73-ac062752c54f" providerId="ADAL" clId="{C76DB212-86D0-43DD-A45A-4BCD0DF6BD8B}" dt="2024-03-01T13:59:35.281" v="2401" actId="167"/>
          <ac:picMkLst>
            <pc:docMk/>
            <pc:sldMk cId="3180885217" sldId="892"/>
            <ac:picMk id="3" creationId="{C414469E-0C50-E7E1-B9F6-5A0EA0E0CCCD}"/>
          </ac:picMkLst>
        </pc:picChg>
        <pc:picChg chg="del">
          <ac:chgData name="TOMMASINI ALBERTO" userId="8c013d22-ceb2-4014-ae73-ac062752c54f" providerId="ADAL" clId="{C76DB212-86D0-43DD-A45A-4BCD0DF6BD8B}" dt="2024-03-01T13:57:05.944" v="2252" actId="478"/>
          <ac:picMkLst>
            <pc:docMk/>
            <pc:sldMk cId="3180885217" sldId="892"/>
            <ac:picMk id="18" creationId="{DBD2A342-EDB3-8BD3-D649-F3585D7BD34D}"/>
          </ac:picMkLst>
        </pc:picChg>
      </pc:sldChg>
      <pc:sldChg chg="delSp add del mod">
        <pc:chgData name="TOMMASINI ALBERTO" userId="8c013d22-ceb2-4014-ae73-ac062752c54f" providerId="ADAL" clId="{C76DB212-86D0-43DD-A45A-4BCD0DF6BD8B}" dt="2024-03-01T14:00:53.583" v="2402" actId="47"/>
        <pc:sldMkLst>
          <pc:docMk/>
          <pc:sldMk cId="1789180888" sldId="893"/>
        </pc:sldMkLst>
        <pc:spChg chg="del">
          <ac:chgData name="TOMMASINI ALBERTO" userId="8c013d22-ceb2-4014-ae73-ac062752c54f" providerId="ADAL" clId="{C76DB212-86D0-43DD-A45A-4BCD0DF6BD8B}" dt="2024-03-01T13:59:24.324" v="2398" actId="478"/>
          <ac:spMkLst>
            <pc:docMk/>
            <pc:sldMk cId="1789180888" sldId="893"/>
            <ac:spMk id="2" creationId="{FEA8F6D0-B33B-91C1-771C-7D3F1BBEA53A}"/>
          </ac:spMkLst>
        </pc:spChg>
        <pc:spChg chg="del">
          <ac:chgData name="TOMMASINI ALBERTO" userId="8c013d22-ceb2-4014-ae73-ac062752c54f" providerId="ADAL" clId="{C76DB212-86D0-43DD-A45A-4BCD0DF6BD8B}" dt="2024-03-01T13:59:28.696" v="2399" actId="21"/>
          <ac:spMkLst>
            <pc:docMk/>
            <pc:sldMk cId="1789180888" sldId="893"/>
            <ac:spMk id="19" creationId="{9EB5F567-69E6-EEB9-1297-2A9C42E73BF4}"/>
          </ac:spMkLst>
        </pc:spChg>
        <pc:picChg chg="del">
          <ac:chgData name="TOMMASINI ALBERTO" userId="8c013d22-ceb2-4014-ae73-ac062752c54f" providerId="ADAL" clId="{C76DB212-86D0-43DD-A45A-4BCD0DF6BD8B}" dt="2024-03-01T13:59:28.696" v="2399" actId="21"/>
          <ac:picMkLst>
            <pc:docMk/>
            <pc:sldMk cId="1789180888" sldId="893"/>
            <ac:picMk id="18" creationId="{C414469E-0C50-E7E1-B9F6-5A0EA0E0CCCD}"/>
          </ac:picMkLst>
        </pc:picChg>
      </pc:sldChg>
      <pc:sldChg chg="add">
        <pc:chgData name="TOMMASINI ALBERTO" userId="8c013d22-ceb2-4014-ae73-ac062752c54f" providerId="ADAL" clId="{C76DB212-86D0-43DD-A45A-4BCD0DF6BD8B}" dt="2024-03-01T14:07:47.423" v="2590"/>
        <pc:sldMkLst>
          <pc:docMk/>
          <pc:sldMk cId="4027980968" sldId="893"/>
        </pc:sldMkLst>
      </pc:sldChg>
      <pc:sldChg chg="addSp delSp modSp new mod">
        <pc:chgData name="TOMMASINI ALBERTO" userId="8c013d22-ceb2-4014-ae73-ac062752c54f" providerId="ADAL" clId="{C76DB212-86D0-43DD-A45A-4BCD0DF6BD8B}" dt="2024-03-02T14:59:08.709" v="3264" actId="14861"/>
        <pc:sldMkLst>
          <pc:docMk/>
          <pc:sldMk cId="930472756" sldId="894"/>
        </pc:sldMkLst>
        <pc:spChg chg="add mod">
          <ac:chgData name="TOMMASINI ALBERTO" userId="8c013d22-ceb2-4014-ae73-ac062752c54f" providerId="ADAL" clId="{C76DB212-86D0-43DD-A45A-4BCD0DF6BD8B}" dt="2024-03-02T14:57:38.722" v="3233" actId="1076"/>
          <ac:spMkLst>
            <pc:docMk/>
            <pc:sldMk cId="930472756" sldId="894"/>
            <ac:spMk id="3" creationId="{0503E47D-4CE9-D614-81AC-F0DA607F988B}"/>
          </ac:spMkLst>
        </pc:spChg>
        <pc:spChg chg="add del mod ord">
          <ac:chgData name="TOMMASINI ALBERTO" userId="8c013d22-ceb2-4014-ae73-ac062752c54f" providerId="ADAL" clId="{C76DB212-86D0-43DD-A45A-4BCD0DF6BD8B}" dt="2024-03-02T14:57:47.884" v="3235" actId="478"/>
          <ac:spMkLst>
            <pc:docMk/>
            <pc:sldMk cId="930472756" sldId="894"/>
            <ac:spMk id="4" creationId="{21AE9BA6-EFF5-B217-EAC5-3D3A2030E392}"/>
          </ac:spMkLst>
        </pc:spChg>
        <pc:spChg chg="add mod">
          <ac:chgData name="TOMMASINI ALBERTO" userId="8c013d22-ceb2-4014-ae73-ac062752c54f" providerId="ADAL" clId="{C76DB212-86D0-43DD-A45A-4BCD0DF6BD8B}" dt="2024-03-02T14:59:08.709" v="3264" actId="14861"/>
          <ac:spMkLst>
            <pc:docMk/>
            <pc:sldMk cId="930472756" sldId="894"/>
            <ac:spMk id="7" creationId="{C5EAA2AE-BB77-F822-BAFE-31700C5276FC}"/>
          </ac:spMkLst>
        </pc:spChg>
        <pc:picChg chg="add mod">
          <ac:chgData name="TOMMASINI ALBERTO" userId="8c013d22-ceb2-4014-ae73-ac062752c54f" providerId="ADAL" clId="{C76DB212-86D0-43DD-A45A-4BCD0DF6BD8B}" dt="2024-03-02T14:58:51.285" v="3263" actId="1036"/>
          <ac:picMkLst>
            <pc:docMk/>
            <pc:sldMk cId="930472756" sldId="894"/>
            <ac:picMk id="6" creationId="{D5C2D98D-D8C6-280B-7A0A-739941B18F83}"/>
          </ac:picMkLst>
        </pc:picChg>
        <pc:picChg chg="add mod">
          <ac:chgData name="TOMMASINI ALBERTO" userId="8c013d22-ceb2-4014-ae73-ac062752c54f" providerId="ADAL" clId="{C76DB212-86D0-43DD-A45A-4BCD0DF6BD8B}" dt="2024-03-02T14:50:11.287" v="3213" actId="1076"/>
          <ac:picMkLst>
            <pc:docMk/>
            <pc:sldMk cId="930472756" sldId="894"/>
            <ac:picMk id="1026" creationId="{0297CD1B-0E6F-5197-7018-9D0ADE755495}"/>
          </ac:picMkLst>
        </pc:picChg>
      </pc:sldChg>
      <pc:sldChg chg="addSp modSp new del">
        <pc:chgData name="TOMMASINI ALBERTO" userId="8c013d22-ceb2-4014-ae73-ac062752c54f" providerId="ADAL" clId="{C76DB212-86D0-43DD-A45A-4BCD0DF6BD8B}" dt="2024-03-02T16:32:02.126" v="3370" actId="47"/>
        <pc:sldMkLst>
          <pc:docMk/>
          <pc:sldMk cId="373754856" sldId="895"/>
        </pc:sldMkLst>
        <pc:spChg chg="add mod">
          <ac:chgData name="TOMMASINI ALBERTO" userId="8c013d22-ceb2-4014-ae73-ac062752c54f" providerId="ADAL" clId="{C76DB212-86D0-43DD-A45A-4BCD0DF6BD8B}" dt="2024-03-02T15:31:39.606" v="3357"/>
          <ac:spMkLst>
            <pc:docMk/>
            <pc:sldMk cId="373754856" sldId="895"/>
            <ac:spMk id="4" creationId="{19C47D42-500D-FDCE-FEA2-35B774AD3501}"/>
          </ac:spMkLst>
        </pc:spChg>
      </pc:sldChg>
      <pc:sldChg chg="addSp delSp modSp new del mod">
        <pc:chgData name="TOMMASINI ALBERTO" userId="8c013d22-ceb2-4014-ae73-ac062752c54f" providerId="ADAL" clId="{C76DB212-86D0-43DD-A45A-4BCD0DF6BD8B}" dt="2024-03-02T15:31:20.072" v="3354" actId="47"/>
        <pc:sldMkLst>
          <pc:docMk/>
          <pc:sldMk cId="1274149759" sldId="895"/>
        </pc:sldMkLst>
        <pc:spChg chg="add del mod">
          <ac:chgData name="TOMMASINI ALBERTO" userId="8c013d22-ceb2-4014-ae73-ac062752c54f" providerId="ADAL" clId="{C76DB212-86D0-43DD-A45A-4BCD0DF6BD8B}" dt="2024-03-02T15:28:21.348" v="3349" actId="478"/>
          <ac:spMkLst>
            <pc:docMk/>
            <pc:sldMk cId="1274149759" sldId="895"/>
            <ac:spMk id="3" creationId="{CD97B04C-9315-D0AC-B136-21109711C95D}"/>
          </ac:spMkLst>
        </pc:spChg>
      </pc:sldChg>
      <pc:sldChg chg="addSp modSp new mod">
        <pc:chgData name="TOMMASINI ALBERTO" userId="8c013d22-ceb2-4014-ae73-ac062752c54f" providerId="ADAL" clId="{C76DB212-86D0-43DD-A45A-4BCD0DF6BD8B}" dt="2024-03-02T15:56:56.474" v="3369" actId="1076"/>
        <pc:sldMkLst>
          <pc:docMk/>
          <pc:sldMk cId="746072114" sldId="896"/>
        </pc:sldMkLst>
        <pc:spChg chg="add mod">
          <ac:chgData name="TOMMASINI ALBERTO" userId="8c013d22-ceb2-4014-ae73-ac062752c54f" providerId="ADAL" clId="{C76DB212-86D0-43DD-A45A-4BCD0DF6BD8B}" dt="2024-03-02T15:56:56.474" v="3369" actId="1076"/>
          <ac:spMkLst>
            <pc:docMk/>
            <pc:sldMk cId="746072114" sldId="896"/>
            <ac:spMk id="3" creationId="{0FDF6006-E839-6240-06DF-F5783FCF4AE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Sheet1!$B$3:$B$9</c:f>
              <c:strCache>
                <c:ptCount val="7"/>
                <c:pt idx="0">
                  <c:v>nascita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4-8</c:v>
                </c:pt>
                <c:pt idx="5">
                  <c:v>8-12</c:v>
                </c:pt>
                <c:pt idx="6">
                  <c:v>pubertà</c:v>
                </c:pt>
              </c:strCache>
            </c:strRef>
          </c:cat>
          <c:val>
            <c:numRef>
              <c:f>Sheet1!$C$3:$C$9</c:f>
              <c:numCache>
                <c:formatCode>0%</c:formatCode>
                <c:ptCount val="7"/>
                <c:pt idx="0">
                  <c:v>1</c:v>
                </c:pt>
                <c:pt idx="1">
                  <c:v>3</c:v>
                </c:pt>
                <c:pt idx="2">
                  <c:v>1.25</c:v>
                </c:pt>
                <c:pt idx="3">
                  <c:v>1.1499999999999999</c:v>
                </c:pt>
                <c:pt idx="4">
                  <c:v>1.1000000000000001</c:v>
                </c:pt>
                <c:pt idx="5">
                  <c:v>1.05</c:v>
                </c:pt>
                <c:pt idx="6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A0-4F13-85CD-487DABBFD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1382799"/>
        <c:axId val="691372815"/>
      </c:barChart>
      <c:catAx>
        <c:axId val="691382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372815"/>
        <c:crosses val="autoZero"/>
        <c:auto val="1"/>
        <c:lblAlgn val="ctr"/>
        <c:lblOffset val="100"/>
        <c:noMultiLvlLbl val="0"/>
      </c:catAx>
      <c:valAx>
        <c:axId val="691372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1382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CA60C-FD1F-499E-87C9-63FDD88B7BEA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3920E-BD38-471D-94D4-5BE99DDBE96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349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5055B-C7A0-1700-FAD6-1E1FBF52A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288D7EB-19C2-0F95-93B9-DFA063236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D7535A7-48BC-B133-277D-54D6C5521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Teoria proposta da Warren Thompson nel 1929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04207B-23D2-62FF-4D2A-4E0DC834C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2E07-F76D-490A-8E72-32AA00748D71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446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bambina con </a:t>
            </a:r>
            <a:r>
              <a:rPr lang="it-IT"/>
              <a:t>12 nonni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3920E-BD38-471D-94D4-5BE99DDBE967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669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D544-8911-4F3E-AD0A-6FECA2815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4655A-CB38-4131-94E1-5596CFCAD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C3703-AA2B-4F5C-98D0-4B2A711E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34A9A-6BB7-4086-B932-07AC504E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24AE3-DE28-4CEE-99E6-92B76843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3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A4C8A-97C9-4627-8A2A-FD7B118C0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1B889-D8BF-4BB9-8480-8AF212107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23C36-D6E8-43A1-8931-86EEE22F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1A5EF-F1EE-4070-B4BA-B9CBEA2D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B24A3-537F-4955-ACB6-95BB3196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590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7E9B0C-7271-49A0-BA99-B6F536E7F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F265F-7C50-4982-A5EF-F9D7A42A7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BA840-46B1-42EC-8394-58FC69D3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B9203-00E8-436B-9F4B-7C3FACFAD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77DF7-9A23-49C6-8DE5-9A205D3B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59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1856-F904-4DB5-80D8-EE1F4EBA9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DD275-CCF3-4CC4-A782-9355B7BAB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B9DC9-6581-4A0F-B6C9-C00D1079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8B898-DCAA-4C04-8AB0-BA10877F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5B343-5BA0-4757-9C55-FB28D6BE6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16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7D72-5CCD-45CA-BC99-ED28C834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A8E26-08F4-4513-B9D6-FDB249B50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026C7-2927-4336-A610-7AAADCDE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7DAE4-E0F9-4F26-AC0A-E7F09E176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D127-6408-4CED-A574-E5A85890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903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6553-0E92-4B1A-A4C4-4E957F130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5A22B-A66F-4CF0-A496-F40BAEA4F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3FA6-51FB-4FA4-B201-CBD40C431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DBB2E-23DE-42E1-9377-9382E03FD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0F05D-5F94-4C49-B299-7F732E28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DEFC5-27F1-4975-87F7-C528ACDC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97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7A591-1FC0-4438-B5E7-5F06ABBC8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9663E-8DD4-4F6A-B85E-E45014CAC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BD2FB-5C2A-4783-B5FA-98AB06808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ED4587-96EB-4DD5-86DA-50441A944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8A71E-CB24-4DD3-854D-7F1210E6C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4D0D2-38B0-4717-B0FC-3C6330EA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5C8101-492D-4C1C-8CB0-604AC597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41934-F075-4A26-821E-F467B256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45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AB78-B149-4548-8E05-D246D81BE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03D1F-DE33-4C02-88F9-F9605FAA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D365E-BFB9-45ED-8FB6-0F09626C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CCB2E-15C3-48CD-A064-5602D40E4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88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B05C26-8F2F-487D-9E2B-F74E8206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3212D-C125-4A9A-AB36-6842A55B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18064-1BC3-4A3E-BFCD-1C5B2B51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57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BFCC-88EE-418E-8A0E-E23DF2C59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250B5-0D36-41E2-B995-C8B03035F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C8C25-064D-4628-9BAF-38A9B19C6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36250-8D7D-46F6-9579-FF0C161D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0AD6B-8B4C-4B04-BB31-04DA25C9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9AA83-FC65-4036-8D78-B684F472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50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87EA2-9639-497B-BC0C-35DEB45B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B37231-BDFA-492C-BAD6-E706E3F6C0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653D5-399C-46C8-A8BC-2033E5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FB57F-1F7A-4C75-A60C-9B8D80B8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B5293-9938-4F24-9691-578B03E9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12B56-F3AF-4DC3-8D9C-7E47DE38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99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CE8575-998E-4A14-B20A-FBCBDB78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75C83-B481-4972-A99E-DD240BA40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44293-A1A2-468C-8014-D92DBB54B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11770-7887-4349-A69E-B3211C7AD595}" type="datetimeFigureOut">
              <a:rPr lang="it-IT" smtClean="0"/>
              <a:t>02/03/2024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E138E-5C34-4681-8C55-E2781C60F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60949-5722-4531-92C6-5696F3D75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E009-078B-4997-93BB-7770B7B2CB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09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82C03A-9E25-4CCE-B3DD-889CE17FFACC}"/>
              </a:ext>
            </a:extLst>
          </p:cNvPr>
          <p:cNvSpPr txBox="1"/>
          <p:nvPr/>
        </p:nvSpPr>
        <p:spPr>
          <a:xfrm>
            <a:off x="364383" y="2623327"/>
            <a:ext cx="107772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dirty="0">
                <a:solidFill>
                  <a:srgbClr val="0070C0"/>
                </a:solidFill>
              </a:rPr>
              <a:t>Elementi di pediatria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F55507-D2A3-45A3-AE59-1151A65E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600" y="157841"/>
            <a:ext cx="2836094" cy="11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898B9D-635B-4FF0-9288-3BC3EFFB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29" y="341907"/>
            <a:ext cx="4412295" cy="9534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0542B2-AC1F-4950-9C29-83A019441789}"/>
              </a:ext>
            </a:extLst>
          </p:cNvPr>
          <p:cNvSpPr txBox="1"/>
          <p:nvPr/>
        </p:nvSpPr>
        <p:spPr>
          <a:xfrm>
            <a:off x="3216267" y="1566824"/>
            <a:ext cx="593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u="none" strike="noStrike" cap="all" dirty="0">
                <a:solidFill>
                  <a:srgbClr val="89B2D2"/>
                </a:solidFill>
                <a:effectLst/>
                <a:latin typeface="Open Sans" panose="020B0606030504020204" pitchFamily="34" charset="0"/>
              </a:rPr>
              <a:t>LAUREA IN SCIENZE DELL'EDUCAZIONE</a:t>
            </a:r>
            <a:endParaRPr lang="en-US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C3C3638E-8771-9A3C-9AAD-54B9E5456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Università degli studi di Trieste">
            <a:extLst>
              <a:ext uri="{FF2B5EF4-FFF2-40B4-BE49-F238E27FC236}">
                <a16:creationId xmlns:a16="http://schemas.microsoft.com/office/drawing/2014/main" id="{C67275DD-3F9B-25CB-A9D9-2C75C49A5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1FB8DE-DB15-2F79-62C8-E930175DF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61F8CE-0CDA-7BE7-6321-0EC47701D87E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3BAABB-2CA4-8439-FCFE-0B5D658220B8}"/>
              </a:ext>
            </a:extLst>
          </p:cNvPr>
          <p:cNvCxnSpPr/>
          <p:nvPr/>
        </p:nvCxnSpPr>
        <p:spPr>
          <a:xfrm>
            <a:off x="364383" y="2029101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F8930BA-7193-AA7C-45BB-F41E19C55E1D}"/>
              </a:ext>
            </a:extLst>
          </p:cNvPr>
          <p:cNvSpPr txBox="1"/>
          <p:nvPr/>
        </p:nvSpPr>
        <p:spPr>
          <a:xfrm>
            <a:off x="4154589" y="4306237"/>
            <a:ext cx="388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Prof. Andrea Taddio </a:t>
            </a:r>
            <a:br>
              <a:rPr lang="it-IT" dirty="0"/>
            </a:br>
            <a:r>
              <a:rPr lang="it-IT" dirty="0"/>
              <a:t>Prof. Alberto Tommasini</a:t>
            </a:r>
          </a:p>
        </p:txBody>
      </p:sp>
    </p:spTree>
    <p:extLst>
      <p:ext uri="{BB962C8B-B14F-4D97-AF65-F5344CB8AC3E}">
        <p14:creationId xmlns:p14="http://schemas.microsoft.com/office/powerpoint/2010/main" val="276233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34332-F9F4-7812-51DE-150C34A1F01F}"/>
              </a:ext>
            </a:extLst>
          </p:cNvPr>
          <p:cNvSpPr txBox="1"/>
          <p:nvPr/>
        </p:nvSpPr>
        <p:spPr>
          <a:xfrm>
            <a:off x="299885" y="1715222"/>
            <a:ext cx="115922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Se siamo qui a parlarne, evidentemente la fragilità offrì ai nostri antenati vantaggi di altro tipo: vantaggi sociali e mentali. </a:t>
            </a:r>
          </a:p>
          <a:p>
            <a:endParaRPr lang="it-IT" sz="2800" dirty="0"/>
          </a:p>
          <a:p>
            <a:r>
              <a:rPr lang="it-IT" sz="2800" dirty="0"/>
              <a:t>La selezione naturale ha premiato i gruppi che portavo i loro cuccioli salvi fino all’età di procreare a loro volta: l’adolescenza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FAFBD8-3884-D7BB-36F3-8B460D3F624A}"/>
              </a:ext>
            </a:extLst>
          </p:cNvPr>
          <p:cNvSpPr txBox="1"/>
          <p:nvPr/>
        </p:nvSpPr>
        <p:spPr>
          <a:xfrm>
            <a:off x="299885" y="147994"/>
            <a:ext cx="111839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/>
              <a:t>Siamo umani grazie all’infanzia e all’educazione, figlie di una fragilità originaria.</a:t>
            </a:r>
          </a:p>
        </p:txBody>
      </p:sp>
    </p:spTree>
    <p:extLst>
      <p:ext uri="{BB962C8B-B14F-4D97-AF65-F5344CB8AC3E}">
        <p14:creationId xmlns:p14="http://schemas.microsoft.com/office/powerpoint/2010/main" val="225935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82FD0-38C2-BF79-5857-D1DE730BF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8600F-D05F-B438-E59F-DD3CB5CB57ED}"/>
              </a:ext>
            </a:extLst>
          </p:cNvPr>
          <p:cNvSpPr txBox="1"/>
          <p:nvPr/>
        </p:nvSpPr>
        <p:spPr>
          <a:xfrm>
            <a:off x="438133" y="1290349"/>
            <a:ext cx="1042383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Se il gruppo di appartenenza è tanto coeso e ben organizzato da permettersi di coltivare al proprio interno piccoli così deboli, allora si sprigionano possibilità nuove e straordinarie. </a:t>
            </a:r>
          </a:p>
          <a:p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Il cervello umano si sviluppa per 2/3 dopo la nascita: è una spugna che assorbe e rielabora esperienze, insegnamenti, immagini, storie. </a:t>
            </a:r>
            <a:r>
              <a:rPr lang="it-IT" sz="2400" i="1" dirty="0"/>
              <a:t>Vedi anche esperienza di «nati per leggere»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Più anni di infanzia e adolescenza </a:t>
            </a:r>
            <a:br>
              <a:rPr lang="it-IT" sz="2800" dirty="0"/>
            </a:br>
            <a:r>
              <a:rPr lang="it-IT" sz="2800" dirty="0"/>
              <a:t>=&gt; più tempo per apprendimento, imitazione, gioco, libere sperimentazioni e invenzioni, improvvisazioni creative.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BFDFC-1CAB-A00D-8A35-B2082256E81F}"/>
              </a:ext>
            </a:extLst>
          </p:cNvPr>
          <p:cNvSpPr txBox="1"/>
          <p:nvPr/>
        </p:nvSpPr>
        <p:spPr>
          <a:xfrm>
            <a:off x="299885" y="147994"/>
            <a:ext cx="111839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/>
              <a:t>Siamo umani grazie all’infanzia …</a:t>
            </a:r>
          </a:p>
        </p:txBody>
      </p:sp>
    </p:spTree>
    <p:extLst>
      <p:ext uri="{BB962C8B-B14F-4D97-AF65-F5344CB8AC3E}">
        <p14:creationId xmlns:p14="http://schemas.microsoft.com/office/powerpoint/2010/main" val="2365508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DF6006-E839-6240-06DF-F5783FCF4AEB}"/>
              </a:ext>
            </a:extLst>
          </p:cNvPr>
          <p:cNvSpPr txBox="1"/>
          <p:nvPr/>
        </p:nvSpPr>
        <p:spPr>
          <a:xfrm>
            <a:off x="1525650" y="1905506"/>
            <a:ext cx="91407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200" b="0" i="0" dirty="0">
                <a:solidFill>
                  <a:srgbClr val="9933FF"/>
                </a:solidFill>
                <a:effectLst/>
                <a:latin typeface="arial" panose="020B0604020202020204" pitchFamily="34" charset="0"/>
              </a:rPr>
              <a:t>E perdonami se sono forte, sì</a:t>
            </a:r>
            <a:br>
              <a:rPr lang="it-IT" sz="3200" b="0" i="0" dirty="0">
                <a:solidFill>
                  <a:srgbClr val="9933FF"/>
                </a:solidFill>
                <a:effectLst/>
                <a:latin typeface="arial" panose="020B0604020202020204" pitchFamily="34" charset="0"/>
              </a:rPr>
            </a:br>
            <a:r>
              <a:rPr lang="it-IT" sz="3200" b="0" i="0" dirty="0">
                <a:solidFill>
                  <a:srgbClr val="9933FF"/>
                </a:solidFill>
                <a:effectLst/>
                <a:latin typeface="arial" panose="020B0604020202020204" pitchFamily="34" charset="0"/>
              </a:rPr>
              <a:t>E se poi sono anche fragile</a:t>
            </a:r>
          </a:p>
          <a:p>
            <a:pPr algn="l"/>
            <a:r>
              <a:rPr lang="it-IT" sz="3200" b="0" i="0" dirty="0">
                <a:solidFill>
                  <a:srgbClr val="9933FF"/>
                </a:solidFill>
                <a:effectLst/>
                <a:latin typeface="arial" panose="020B0604020202020204" pitchFamily="34" charset="0"/>
              </a:rPr>
              <a:t>Vieni qui</a:t>
            </a:r>
            <a:br>
              <a:rPr lang="it-IT" sz="3200" b="0" i="0" dirty="0">
                <a:solidFill>
                  <a:srgbClr val="9933FF"/>
                </a:solidFill>
                <a:effectLst/>
                <a:latin typeface="arial" panose="020B0604020202020204" pitchFamily="34" charset="0"/>
              </a:rPr>
            </a:br>
            <a:r>
              <a:rPr lang="it-IT" sz="3200" b="0" i="0" dirty="0">
                <a:solidFill>
                  <a:srgbClr val="9933FF"/>
                </a:solidFill>
                <a:effectLst/>
                <a:latin typeface="arial" panose="020B0604020202020204" pitchFamily="34" charset="0"/>
              </a:rPr>
              <a:t>Ma portati gli occhi e il cuore</a:t>
            </a:r>
            <a:br>
              <a:rPr lang="it-IT" sz="3200" b="0" i="0" dirty="0">
                <a:solidFill>
                  <a:srgbClr val="9933FF"/>
                </a:solidFill>
                <a:effectLst/>
                <a:latin typeface="arial" panose="020B0604020202020204" pitchFamily="34" charset="0"/>
              </a:rPr>
            </a:br>
            <a:r>
              <a:rPr lang="it-IT" sz="3200" b="0" i="0" dirty="0">
                <a:solidFill>
                  <a:srgbClr val="9933FF"/>
                </a:solidFill>
                <a:effectLst/>
                <a:latin typeface="arial" panose="020B0604020202020204" pitchFamily="34" charset="0"/>
              </a:rPr>
              <a:t>Io ti porto un gelato che non puoi mangiare</a:t>
            </a:r>
            <a:br>
              <a:rPr lang="it-IT" sz="3200" b="0" i="0" dirty="0">
                <a:solidFill>
                  <a:srgbClr val="9933FF"/>
                </a:solidFill>
                <a:effectLst/>
                <a:latin typeface="arial" panose="020B0604020202020204" pitchFamily="34" charset="0"/>
              </a:rPr>
            </a:br>
            <a:r>
              <a:rPr lang="it-IT" sz="3200" b="0" i="0" dirty="0">
                <a:solidFill>
                  <a:srgbClr val="9933FF"/>
                </a:solidFill>
                <a:effectLst/>
                <a:latin typeface="arial" panose="020B0604020202020204" pitchFamily="34" charset="0"/>
              </a:rPr>
              <a:t>E piangiamo insieme che non piangi mai, mai</a:t>
            </a:r>
          </a:p>
        </p:txBody>
      </p:sp>
    </p:spTree>
    <p:extLst>
      <p:ext uri="{BB962C8B-B14F-4D97-AF65-F5344CB8AC3E}">
        <p14:creationId xmlns:p14="http://schemas.microsoft.com/office/powerpoint/2010/main" val="746072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414A1-136A-C413-5A7B-6F4B0964A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ver image expansion">
            <a:extLst>
              <a:ext uri="{FF2B5EF4-FFF2-40B4-BE49-F238E27FC236}">
                <a16:creationId xmlns:a16="http://schemas.microsoft.com/office/drawing/2014/main" id="{69350950-1C17-BEF8-4111-3A351BF1A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27" y="130009"/>
            <a:ext cx="5188412" cy="65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09FB47-654E-5F3D-F2F4-ABF0E2249F8F}"/>
              </a:ext>
            </a:extLst>
          </p:cNvPr>
          <p:cNvSpPr txBox="1"/>
          <p:nvPr/>
        </p:nvSpPr>
        <p:spPr>
          <a:xfrm>
            <a:off x="682171" y="1426027"/>
            <a:ext cx="55988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Guardando gli occhioni dei cuccioli</a:t>
            </a:r>
          </a:p>
          <a:p>
            <a:pPr algn="l"/>
            <a:r>
              <a:rPr lang="it-IT" sz="2400" b="0" i="0" dirty="0">
                <a:effectLst/>
              </a:rPr>
              <a:t>i nostri livelli di </a:t>
            </a:r>
            <a:r>
              <a:rPr lang="it-IT" sz="2400" b="1" i="0" dirty="0">
                <a:effectLst/>
              </a:rPr>
              <a:t>ossitocina</a:t>
            </a:r>
            <a:r>
              <a:rPr lang="it-IT" sz="2400" b="0" i="0" dirty="0">
                <a:effectLst/>
              </a:rPr>
              <a:t> aumentano e lo stesso accade nei cani.</a:t>
            </a:r>
          </a:p>
          <a:p>
            <a:pPr algn="l"/>
            <a:endParaRPr lang="it-IT" sz="2400" b="0" i="0" dirty="0">
              <a:effectLst/>
            </a:endParaRPr>
          </a:p>
          <a:p>
            <a:pPr algn="l"/>
            <a:r>
              <a:rPr lang="it-IT" sz="2400" b="0" i="0" dirty="0">
                <a:effectLst/>
              </a:rPr>
              <a:t>Negli esseri umani questa </a:t>
            </a:r>
            <a:r>
              <a:rPr lang="it-IT" sz="2400" b="1" i="0" dirty="0">
                <a:effectLst/>
              </a:rPr>
              <a:t>reazione naturale</a:t>
            </a:r>
            <a:r>
              <a:rPr lang="it-IT" sz="2400" b="0" i="0" dirty="0">
                <a:effectLst/>
              </a:rPr>
              <a:t> si è evoluta nel corso del tempo per rafforzare i </a:t>
            </a:r>
            <a:r>
              <a:rPr lang="it-IT" sz="2400" b="1" i="0" dirty="0">
                <a:effectLst/>
              </a:rPr>
              <a:t>legami affettivi</a:t>
            </a:r>
            <a:r>
              <a:rPr lang="it-IT" sz="2400" b="0" i="0" dirty="0">
                <a:effectLst/>
              </a:rPr>
              <a:t> tra la mamma e il bambino, dato che quest’ultimo può comunicare solo con gli occhi e il pianto.</a:t>
            </a:r>
          </a:p>
          <a:p>
            <a:pPr algn="l"/>
            <a:endParaRPr lang="it-IT" sz="2400" b="0" i="0" dirty="0">
              <a:effectLst/>
            </a:endParaRPr>
          </a:p>
          <a:p>
            <a:r>
              <a:rPr lang="it-IT" sz="2400" dirty="0"/>
              <a:t>Forse ha garantito una sopravvivenza inter-famiglia tra mammiferi simili</a:t>
            </a:r>
          </a:p>
          <a:p>
            <a:pPr algn="r"/>
            <a:r>
              <a:rPr lang="it-IT" sz="1600" i="1" dirty="0">
                <a:solidFill>
                  <a:srgbClr val="0070C0"/>
                </a:solidFill>
              </a:rPr>
              <a:t>Vedi anche CG </a:t>
            </a:r>
            <a:r>
              <a:rPr lang="it-IT" sz="1600" i="1" dirty="0" err="1">
                <a:solidFill>
                  <a:srgbClr val="0070C0"/>
                </a:solidFill>
              </a:rPr>
              <a:t>cap</a:t>
            </a:r>
            <a:r>
              <a:rPr lang="it-IT" sz="1600" i="1" dirty="0">
                <a:solidFill>
                  <a:srgbClr val="0070C0"/>
                </a:solidFill>
              </a:rPr>
              <a:t>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9B4EC-B1EC-DCFD-A23E-DBE6EDF6BD64}"/>
              </a:ext>
            </a:extLst>
          </p:cNvPr>
          <p:cNvSpPr txBox="1"/>
          <p:nvPr/>
        </p:nvSpPr>
        <p:spPr>
          <a:xfrm>
            <a:off x="326058" y="158151"/>
            <a:ext cx="3071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Proporzioni</a:t>
            </a:r>
          </a:p>
        </p:txBody>
      </p:sp>
    </p:spTree>
    <p:extLst>
      <p:ext uri="{BB962C8B-B14F-4D97-AF65-F5344CB8AC3E}">
        <p14:creationId xmlns:p14="http://schemas.microsoft.com/office/powerpoint/2010/main" val="1553699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75EF-127A-2BA3-0047-3F6FD2CA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B319D9-BD40-487C-3CF7-DF0B32F24AE5}"/>
              </a:ext>
            </a:extLst>
          </p:cNvPr>
          <p:cNvSpPr txBox="1"/>
          <p:nvPr/>
        </p:nvSpPr>
        <p:spPr>
          <a:xfrm>
            <a:off x="401485" y="1418273"/>
            <a:ext cx="6727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Forse </a:t>
            </a:r>
            <a:r>
              <a:rPr lang="it-IT" sz="2800" b="1" dirty="0"/>
              <a:t>anche il linguaggio nell’uomo</a:t>
            </a:r>
            <a:r>
              <a:rPr lang="it-IT" sz="2800" dirty="0"/>
              <a:t>, ha avuto origine dalla ripetizione della lallazione dei bambini per comunicare con essi.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9B2826-3978-40E1-7F63-10384DC9CA31}"/>
              </a:ext>
            </a:extLst>
          </p:cNvPr>
          <p:cNvSpPr txBox="1"/>
          <p:nvPr/>
        </p:nvSpPr>
        <p:spPr>
          <a:xfrm>
            <a:off x="299885" y="147994"/>
            <a:ext cx="111839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/>
              <a:t>Siamo umani grazie all’infanzia 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239214-F997-13B8-6208-9FA388764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450" y="1418273"/>
            <a:ext cx="3080984" cy="45628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E34464-2CFA-ED41-3DA3-B8D15B5A91E4}"/>
              </a:ext>
            </a:extLst>
          </p:cNvPr>
          <p:cNvSpPr txBox="1"/>
          <p:nvPr/>
        </p:nvSpPr>
        <p:spPr>
          <a:xfrm>
            <a:off x="840510" y="3752861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7030A0"/>
                </a:solidFill>
              </a:rPr>
              <a:t>Non avremmo insegnato ai bambini ad essere uomini adulti più di quanto loro lo abbiano insegnato a noi, </a:t>
            </a:r>
          </a:p>
          <a:p>
            <a:r>
              <a:rPr lang="it-IT" sz="2400" dirty="0"/>
              <a:t>costringendoci alla coesione, alla socialità, al linguaggio, al racconto, alla tradizione</a:t>
            </a:r>
          </a:p>
        </p:txBody>
      </p:sp>
    </p:spTree>
    <p:extLst>
      <p:ext uri="{BB962C8B-B14F-4D97-AF65-F5344CB8AC3E}">
        <p14:creationId xmlns:p14="http://schemas.microsoft.com/office/powerpoint/2010/main" val="134418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93FA2-E037-5079-4C70-D970EB729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46876A-E951-970D-3543-AB51027AA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96" y="0"/>
            <a:ext cx="10159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3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7B7780-5B0C-AC97-A6B8-A068FE62D9DE}"/>
              </a:ext>
            </a:extLst>
          </p:cNvPr>
          <p:cNvSpPr txBox="1"/>
          <p:nvPr/>
        </p:nvSpPr>
        <p:spPr>
          <a:xfrm>
            <a:off x="1909618" y="1870364"/>
            <a:ext cx="83727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Così fu</a:t>
            </a:r>
          </a:p>
          <a:p>
            <a:pPr algn="ctr"/>
            <a:r>
              <a:rPr lang="it-IT" sz="4400" dirty="0"/>
              <a:t>è</a:t>
            </a:r>
          </a:p>
          <a:p>
            <a:pPr algn="ctr"/>
            <a:r>
              <a:rPr lang="it-IT" sz="4400" dirty="0"/>
              <a:t>sarà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4123B-EFDD-1BB3-3621-DE483E035660}"/>
              </a:ext>
            </a:extLst>
          </p:cNvPr>
          <p:cNvSpPr txBox="1"/>
          <p:nvPr/>
        </p:nvSpPr>
        <p:spPr>
          <a:xfrm>
            <a:off x="7998691" y="5583382"/>
            <a:ext cx="1460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Forse …</a:t>
            </a:r>
          </a:p>
        </p:txBody>
      </p:sp>
    </p:spTree>
    <p:extLst>
      <p:ext uri="{BB962C8B-B14F-4D97-AF65-F5344CB8AC3E}">
        <p14:creationId xmlns:p14="http://schemas.microsoft.com/office/powerpoint/2010/main" val="10982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6AEECA-7FF9-99E1-6334-AB70D66A822D}"/>
              </a:ext>
            </a:extLst>
          </p:cNvPr>
          <p:cNvSpPr txBox="1"/>
          <p:nvPr/>
        </p:nvSpPr>
        <p:spPr>
          <a:xfrm>
            <a:off x="373075" y="187823"/>
            <a:ext cx="11186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Negli ultimi 200 anni è cambiato tutto, </a:t>
            </a:r>
            <a:br>
              <a:rPr lang="it-IT" sz="3600" b="1" dirty="0">
                <a:solidFill>
                  <a:srgbClr val="0070C0"/>
                </a:solidFill>
              </a:rPr>
            </a:br>
            <a:r>
              <a:rPr lang="it-IT" sz="3600" b="1" dirty="0">
                <a:solidFill>
                  <a:srgbClr val="0070C0"/>
                </a:solidFill>
              </a:rPr>
              <a:t>ma non il nostro programma genetico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5ABCC0-F3CD-78EE-4F4B-C044E01C6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779" y="1681507"/>
            <a:ext cx="9021988" cy="504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41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89378E2-FF92-4C90-85FA-AC51C364C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08" y="309563"/>
            <a:ext cx="5810250" cy="62388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C8179B-8C76-4D36-9CE9-846DB0E5FD21}"/>
              </a:ext>
            </a:extLst>
          </p:cNvPr>
          <p:cNvSpPr txBox="1"/>
          <p:nvPr/>
        </p:nvSpPr>
        <p:spPr>
          <a:xfrm>
            <a:off x="1776004" y="1700809"/>
            <a:ext cx="2807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8-10 figli per famiglia</a:t>
            </a:r>
          </a:p>
          <a:p>
            <a:endParaRPr lang="it-IT" sz="2800" b="1" dirty="0">
              <a:solidFill>
                <a:srgbClr val="C00000"/>
              </a:solidFill>
            </a:endParaRPr>
          </a:p>
          <a:p>
            <a:r>
              <a:rPr lang="it-IT" sz="2800" b="1" dirty="0">
                <a:solidFill>
                  <a:srgbClr val="C00000"/>
                </a:solidFill>
              </a:rPr>
              <a:t>Mortalità infantile 40 - 50%</a:t>
            </a:r>
          </a:p>
        </p:txBody>
      </p:sp>
    </p:spTree>
    <p:extLst>
      <p:ext uri="{BB962C8B-B14F-4D97-AF65-F5344CB8AC3E}">
        <p14:creationId xmlns:p14="http://schemas.microsoft.com/office/powerpoint/2010/main" val="194826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9D7BD-3529-D1EE-1913-0297C96B5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pages.uwc.edu/keith.montgomery/demotrans/stagesII.gif">
            <a:extLst>
              <a:ext uri="{FF2B5EF4-FFF2-40B4-BE49-F238E27FC236}">
                <a16:creationId xmlns:a16="http://schemas.microsoft.com/office/drawing/2014/main" id="{4C2BE304-3DED-AA60-89D2-370164EE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68" y="727044"/>
            <a:ext cx="907766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4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37AED2-8494-45DA-9BBA-466164889422}"/>
              </a:ext>
            </a:extLst>
          </p:cNvPr>
          <p:cNvSpPr txBox="1"/>
          <p:nvPr/>
        </p:nvSpPr>
        <p:spPr>
          <a:xfrm>
            <a:off x="423893" y="1344350"/>
            <a:ext cx="1127803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2400" dirty="0">
                <a:latin typeface="OpenSans-Regular"/>
              </a:rPr>
              <a:t>Un’età di cambiamenti, fragilità e risorse: introduzione. 4/3 Tom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2400" dirty="0">
                <a:latin typeface="OpenSans-Regular"/>
              </a:rPr>
              <a:t>Sviluppo psicomotorio,  crescita, percentili,</a:t>
            </a:r>
            <a:r>
              <a:rPr lang="it-IT" sz="2400" b="0" i="0" u="none" strike="noStrike" baseline="0" dirty="0">
                <a:latin typeface="OpenSans-Regular"/>
              </a:rPr>
              <a:t> alimentazione, celiachia</a:t>
            </a:r>
            <a:r>
              <a:rPr lang="it-IT" sz="2400" dirty="0">
                <a:latin typeface="OpenSans-Regular"/>
              </a:rPr>
              <a:t>. 11/3 </a:t>
            </a:r>
            <a:r>
              <a:rPr lang="it-IT" sz="2400" dirty="0" err="1">
                <a:latin typeface="OpenSans-Regular"/>
              </a:rPr>
              <a:t>Ted</a:t>
            </a:r>
            <a:endParaRPr lang="it-IT" sz="2400" b="0" i="0" u="none" strike="noStrike" baseline="0" dirty="0">
              <a:latin typeface="OpenSans-Regular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2400" dirty="0">
                <a:latin typeface="OpenSans-Regular"/>
              </a:rPr>
              <a:t>Screening e prevenzione. Infezioni, febbri e vaccini</a:t>
            </a:r>
            <a:r>
              <a:rPr lang="it-IT" sz="2400" b="0" i="0" u="none" strike="noStrike" baseline="0" dirty="0">
                <a:latin typeface="OpenSans-Regular"/>
              </a:rPr>
              <a:t>. 18/3 Tom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2400" dirty="0">
                <a:latin typeface="OpenSans-Regular"/>
              </a:rPr>
              <a:t>Le urgenze e le prime cure nel bambino. Incidenti, traumi, intossicazioni </a:t>
            </a:r>
            <a:r>
              <a:rPr lang="it-IT" sz="2400" b="0" i="0" u="none" strike="noStrike" baseline="0" dirty="0">
                <a:latin typeface="OpenSans-Regular"/>
              </a:rPr>
              <a:t>25/3 </a:t>
            </a:r>
            <a:r>
              <a:rPr lang="it-IT" sz="2400" b="0" i="0" u="none" strike="noStrike" baseline="0" dirty="0" err="1">
                <a:latin typeface="OpenSans-Regular"/>
              </a:rPr>
              <a:t>Ted</a:t>
            </a:r>
            <a:endParaRPr lang="it-IT" sz="2400" b="0" i="0" u="none" strike="noStrike" baseline="0" dirty="0">
              <a:latin typeface="OpenSans-Regular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2400" dirty="0"/>
              <a:t>Adolescenza, educazione sessuale e affettiva, disforia di genere, violenza </a:t>
            </a:r>
            <a:r>
              <a:rPr lang="it-IT" sz="2400" b="0" i="0" u="none" strike="noStrike" baseline="0" dirty="0">
                <a:latin typeface="OpenSans-Regular"/>
              </a:rPr>
              <a:t>8/4 Tom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2400" dirty="0">
                <a:latin typeface="OpenSans-Regular"/>
              </a:rPr>
              <a:t>Disturbo dello spettro autistico, ADHD 16/04 </a:t>
            </a:r>
            <a:r>
              <a:rPr lang="it-IT" sz="2400" b="0" i="0" u="none" strike="noStrike" baseline="0" dirty="0">
                <a:latin typeface="OpenSans-Regular"/>
              </a:rPr>
              <a:t>Tom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2400" dirty="0">
                <a:latin typeface="OpenSans-Regular"/>
              </a:rPr>
              <a:t>Disturbi funzionali, disturbi dell’alimentazione, S. di </a:t>
            </a:r>
            <a:r>
              <a:rPr lang="it-IT" sz="2400" dirty="0" err="1">
                <a:latin typeface="OpenSans-Regular"/>
              </a:rPr>
              <a:t>Munchausen</a:t>
            </a:r>
            <a:r>
              <a:rPr lang="it-IT" sz="2400" dirty="0">
                <a:latin typeface="OpenSans-Regular"/>
              </a:rPr>
              <a:t> e abuso 22/3 </a:t>
            </a:r>
            <a:r>
              <a:rPr lang="it-IT" sz="2400" dirty="0" err="1">
                <a:latin typeface="OpenSans-Regular"/>
              </a:rPr>
              <a:t>Ted</a:t>
            </a:r>
            <a:endParaRPr lang="it-IT" sz="2400" b="0" i="0" u="none" strike="noStrike" baseline="0" dirty="0">
              <a:latin typeface="OpenSans-Regular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2400" dirty="0">
                <a:latin typeface="OpenSans-Regular"/>
              </a:rPr>
              <a:t>I </a:t>
            </a:r>
            <a:r>
              <a:rPr lang="it-IT" sz="2400" b="0" i="0" u="none" strike="noStrike" baseline="0" dirty="0">
                <a:latin typeface="OpenSans-Regular"/>
              </a:rPr>
              <a:t>tumori pediatrici e le cure palliative 29/3 Tom</a:t>
            </a:r>
            <a:endParaRPr lang="it-IT" sz="2400" dirty="0">
              <a:latin typeface="OpenSans-Regular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2400" dirty="0">
                <a:latin typeface="OpenSans-Regular"/>
              </a:rPr>
              <a:t>Malattie croniche e transizione (diabete, artriti) </a:t>
            </a:r>
            <a:r>
              <a:rPr lang="it-IT" sz="2400" b="0" i="0" u="none" strike="noStrike" baseline="0" dirty="0">
                <a:latin typeface="OpenSans-Regular"/>
              </a:rPr>
              <a:t>6/5 Tom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2400" dirty="0"/>
              <a:t>Domande e risposte, approfondimenti e conclusioni 13/6 Tom &amp; </a:t>
            </a:r>
            <a:r>
              <a:rPr lang="it-IT" sz="2400" dirty="0" err="1"/>
              <a:t>Ted</a:t>
            </a:r>
            <a:endParaRPr lang="it-IT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02BCF-5E47-405B-9183-16BCF3CD5072}"/>
              </a:ext>
            </a:extLst>
          </p:cNvPr>
          <p:cNvSpPr txBox="1"/>
          <p:nvPr/>
        </p:nvSpPr>
        <p:spPr>
          <a:xfrm>
            <a:off x="275537" y="195495"/>
            <a:ext cx="116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PROGRAMMA</a:t>
            </a:r>
          </a:p>
        </p:txBody>
      </p:sp>
    </p:spTree>
    <p:extLst>
      <p:ext uri="{BB962C8B-B14F-4D97-AF65-F5344CB8AC3E}">
        <p14:creationId xmlns:p14="http://schemas.microsoft.com/office/powerpoint/2010/main" val="2131060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F4841-7DFA-42D7-8017-F8A956289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780" y="489979"/>
            <a:ext cx="9021336" cy="5525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F422C-DC1A-471A-94FD-5530C952D6A2}"/>
              </a:ext>
            </a:extLst>
          </p:cNvPr>
          <p:cNvSpPr txBox="1"/>
          <p:nvPr/>
        </p:nvSpPr>
        <p:spPr>
          <a:xfrm>
            <a:off x="1374125" y="6269450"/>
            <a:ext cx="3046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Avere 12 nonni</a:t>
            </a:r>
          </a:p>
        </p:txBody>
      </p:sp>
    </p:spTree>
    <p:extLst>
      <p:ext uri="{BB962C8B-B14F-4D97-AF65-F5344CB8AC3E}">
        <p14:creationId xmlns:p14="http://schemas.microsoft.com/office/powerpoint/2010/main" val="953775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ADC4FA-9CA7-4CAC-89D2-1603975AE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458" y="2754656"/>
            <a:ext cx="5616624" cy="3969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A37B4D-4FB1-46AC-94CB-406AAA52D092}"/>
              </a:ext>
            </a:extLst>
          </p:cNvPr>
          <p:cNvSpPr txBox="1"/>
          <p:nvPr/>
        </p:nvSpPr>
        <p:spPr>
          <a:xfrm>
            <a:off x="172800" y="79200"/>
            <a:ext cx="11771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 b="1" dirty="0">
                <a:solidFill>
                  <a:srgbClr val="C00000"/>
                </a:solidFill>
              </a:rPr>
              <a:t>Diminuite molte malattie</a:t>
            </a:r>
            <a:r>
              <a:rPr lang="it-IT" altLang="en-US" sz="3200" dirty="0"/>
              <a:t> </a:t>
            </a:r>
          </a:p>
          <a:p>
            <a:r>
              <a:rPr lang="it-IT" altLang="en-US" sz="3200" dirty="0"/>
              <a:t>gastroenterite tossica, </a:t>
            </a:r>
            <a:r>
              <a:rPr lang="it-IT" altLang="en-US" sz="3200" dirty="0" err="1"/>
              <a:t>cholera</a:t>
            </a:r>
            <a:r>
              <a:rPr lang="it-IT" altLang="en-US" sz="3200" dirty="0"/>
              <a:t> nostrum, bronchiolite soffocante, sepsi iperacuta, meningite epidemica, tubercolosi miliare, adenite scrofolosa, sifilide congenita, reumatismo cardiaco, difterite, poliomielite, morbillo, tifo, pertosse, malaria, rachitismo carenziale, malnutrizione severa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D3922-D0AD-4B00-A9EF-ACAD5A300731}"/>
              </a:ext>
            </a:extLst>
          </p:cNvPr>
          <p:cNvSpPr txBox="1"/>
          <p:nvPr/>
        </p:nvSpPr>
        <p:spPr>
          <a:xfrm>
            <a:off x="244800" y="3506400"/>
            <a:ext cx="428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 dirty="0"/>
              <a:t>Cambiamento della percezione di malattia,</a:t>
            </a:r>
          </a:p>
          <a:p>
            <a:endParaRPr lang="it-IT" altLang="en-US" sz="3200" dirty="0"/>
          </a:p>
          <a:p>
            <a:r>
              <a:rPr lang="it-IT" altLang="en-US" sz="3200" dirty="0"/>
              <a:t>rinforzo dei legami nella protezione</a:t>
            </a:r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393955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76E0BC-9963-7723-8B17-7B7101A09DBC}"/>
              </a:ext>
            </a:extLst>
          </p:cNvPr>
          <p:cNvSpPr txBox="1"/>
          <p:nvPr/>
        </p:nvSpPr>
        <p:spPr>
          <a:xfrm>
            <a:off x="1909618" y="1870364"/>
            <a:ext cx="83727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E’ meglio?</a:t>
            </a:r>
          </a:p>
          <a:p>
            <a:pPr algn="ctr"/>
            <a:r>
              <a:rPr lang="it-IT" sz="4400" dirty="0"/>
              <a:t>E’ peggio?</a:t>
            </a:r>
          </a:p>
          <a:p>
            <a:pPr algn="ctr"/>
            <a:r>
              <a:rPr lang="it-IT" sz="4400" dirty="0"/>
              <a:t>E’ uguale?</a:t>
            </a:r>
          </a:p>
          <a:p>
            <a:pPr algn="ctr"/>
            <a:r>
              <a:rPr lang="it-IT" sz="4400" dirty="0"/>
              <a:t>E’ diverso?</a:t>
            </a:r>
          </a:p>
        </p:txBody>
      </p:sp>
    </p:spTree>
    <p:extLst>
      <p:ext uri="{BB962C8B-B14F-4D97-AF65-F5344CB8AC3E}">
        <p14:creationId xmlns:p14="http://schemas.microsoft.com/office/powerpoint/2010/main" val="698017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38A4-D8D6-6285-2BCE-B276A6A65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4469E-0C50-E7E1-B9F6-5A0EA0E0C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10" y="995306"/>
            <a:ext cx="5039160" cy="4641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B5F567-69E6-EEB9-1297-2A9C42E73BF4}"/>
              </a:ext>
            </a:extLst>
          </p:cNvPr>
          <p:cNvSpPr txBox="1"/>
          <p:nvPr/>
        </p:nvSpPr>
        <p:spPr>
          <a:xfrm>
            <a:off x="4389770" y="5716390"/>
            <a:ext cx="1551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Italia - 1950</a:t>
            </a:r>
          </a:p>
          <a:p>
            <a:r>
              <a:rPr lang="it-IT" sz="1600" b="1" dirty="0"/>
              <a:t>Pop. 46,391,937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8EE47D-B8CE-EDF7-BD35-68085AC93D9A}"/>
              </a:ext>
            </a:extLst>
          </p:cNvPr>
          <p:cNvSpPr txBox="1"/>
          <p:nvPr/>
        </p:nvSpPr>
        <p:spPr>
          <a:xfrm>
            <a:off x="10183875" y="5572890"/>
            <a:ext cx="1551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Italia - 2024 </a:t>
            </a:r>
          </a:p>
          <a:p>
            <a:r>
              <a:rPr lang="it-IT" sz="1600" b="1" dirty="0"/>
              <a:t>Pop. 58,657,744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BE62F-BCF3-7122-3404-BBA31A59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210" y="776288"/>
            <a:ext cx="5210301" cy="48600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B45A29-4BFB-4945-0ED5-22115061F36F}"/>
              </a:ext>
            </a:extLst>
          </p:cNvPr>
          <p:cNvSpPr/>
          <p:nvPr/>
        </p:nvSpPr>
        <p:spPr>
          <a:xfrm>
            <a:off x="655799" y="623671"/>
            <a:ext cx="5532582" cy="56106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rgbClr val="7030A0"/>
                </a:solidFill>
              </a:rPr>
              <a:t>La società ridefinisce i suoi consumi e i suoi bisogni sulle età più avanzate:</a:t>
            </a:r>
          </a:p>
          <a:p>
            <a:pPr algn="ctr"/>
            <a:endParaRPr lang="it-IT" sz="4000" dirty="0">
              <a:solidFill>
                <a:srgbClr val="7030A0"/>
              </a:solidFill>
            </a:endParaRPr>
          </a:p>
          <a:p>
            <a:pPr algn="ctr"/>
            <a:r>
              <a:rPr lang="it-IT" sz="4000" dirty="0">
                <a:solidFill>
                  <a:srgbClr val="7030A0"/>
                </a:solidFill>
              </a:rPr>
              <a:t>I giovani devono solo imparare ad essere funzionali al sistema </a:t>
            </a:r>
          </a:p>
        </p:txBody>
      </p:sp>
    </p:spTree>
    <p:extLst>
      <p:ext uri="{BB962C8B-B14F-4D97-AF65-F5344CB8AC3E}">
        <p14:creationId xmlns:p14="http://schemas.microsoft.com/office/powerpoint/2010/main" val="3180885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6AB619-70FA-46DD-AF2A-19EACC17E53B}"/>
              </a:ext>
            </a:extLst>
          </p:cNvPr>
          <p:cNvSpPr txBox="1"/>
          <p:nvPr/>
        </p:nvSpPr>
        <p:spPr>
          <a:xfrm>
            <a:off x="10183875" y="5572890"/>
            <a:ext cx="1551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Italia - 2024 </a:t>
            </a:r>
          </a:p>
          <a:p>
            <a:r>
              <a:rPr lang="it-IT" sz="1600" b="1" dirty="0"/>
              <a:t>Pop. 58,657,744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ED20D2-8E56-2971-7486-F371F8CA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210" y="776288"/>
            <a:ext cx="5210301" cy="48600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079A92-D335-D355-2402-04D7BE018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10" y="995306"/>
            <a:ext cx="5039160" cy="46410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7C11D4-D491-03FB-CBC2-3E8F0FAD5B83}"/>
              </a:ext>
            </a:extLst>
          </p:cNvPr>
          <p:cNvSpPr txBox="1"/>
          <p:nvPr/>
        </p:nvSpPr>
        <p:spPr>
          <a:xfrm>
            <a:off x="4389770" y="5716390"/>
            <a:ext cx="1551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Italia - 1950</a:t>
            </a:r>
          </a:p>
          <a:p>
            <a:r>
              <a:rPr lang="it-IT" sz="1600" b="1" dirty="0"/>
              <a:t>Pop. 46,391,937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196325-A979-E87F-BF3E-53D8182DA068}"/>
              </a:ext>
            </a:extLst>
          </p:cNvPr>
          <p:cNvSpPr/>
          <p:nvPr/>
        </p:nvSpPr>
        <p:spPr>
          <a:xfrm>
            <a:off x="655799" y="623671"/>
            <a:ext cx="5532582" cy="56106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rgbClr val="7030A0"/>
                </a:solidFill>
              </a:rPr>
              <a:t>Non capiamo gli adolescenti: </a:t>
            </a:r>
          </a:p>
          <a:p>
            <a:pPr algn="ctr"/>
            <a:r>
              <a:rPr lang="it-IT" sz="4000" dirty="0">
                <a:solidFill>
                  <a:srgbClr val="7030A0"/>
                </a:solidFill>
              </a:rPr>
              <a:t>la biologia del loro cervello è a misura del fare sesso, perché diversamente non saremmo </a:t>
            </a:r>
            <a:r>
              <a:rPr lang="it-IT" sz="4000" dirty="0" err="1">
                <a:solidFill>
                  <a:srgbClr val="7030A0"/>
                </a:solidFill>
              </a:rPr>
              <a:t>sopravvisuti</a:t>
            </a:r>
            <a:endParaRPr lang="it-IT" sz="4000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AC28BA-6035-CC3D-2CEC-1A141F294AA4}"/>
              </a:ext>
            </a:extLst>
          </p:cNvPr>
          <p:cNvSpPr/>
          <p:nvPr/>
        </p:nvSpPr>
        <p:spPr>
          <a:xfrm>
            <a:off x="7051853" y="4359859"/>
            <a:ext cx="4440326" cy="497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169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7F1DD-5ADF-AF16-AA74-EF3337D2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9457D2-C768-E7C6-C965-D97A3B87FDC3}"/>
              </a:ext>
            </a:extLst>
          </p:cNvPr>
          <p:cNvSpPr txBox="1"/>
          <p:nvPr/>
        </p:nvSpPr>
        <p:spPr>
          <a:xfrm>
            <a:off x="1085850" y="2573723"/>
            <a:ext cx="34419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Allontanamento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Prova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Ritorno e riscatto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Cambiamento di stato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B4A17F-F2E7-FC47-14CC-18C86FF2F659}"/>
              </a:ext>
            </a:extLst>
          </p:cNvPr>
          <p:cNvSpPr txBox="1"/>
          <p:nvPr/>
        </p:nvSpPr>
        <p:spPr>
          <a:xfrm>
            <a:off x="396815" y="310551"/>
            <a:ext cx="116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IL CAMBIAMENTO nella fiaba e nei riti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33888-CFDA-1368-BB26-2D536CF04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1476481"/>
            <a:ext cx="3072150" cy="4617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49F9FE-FF54-519B-31A1-81743D6B6127}"/>
              </a:ext>
            </a:extLst>
          </p:cNvPr>
          <p:cNvSpPr txBox="1"/>
          <p:nvPr/>
        </p:nvSpPr>
        <p:spPr>
          <a:xfrm>
            <a:off x="1850571" y="1676400"/>
            <a:ext cx="3739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DIPENDENZA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29B93C-6F3D-61A7-1A31-79AE4F518A55}"/>
              </a:ext>
            </a:extLst>
          </p:cNvPr>
          <p:cNvSpPr txBox="1"/>
          <p:nvPr/>
        </p:nvSpPr>
        <p:spPr>
          <a:xfrm>
            <a:off x="1830479" y="5606143"/>
            <a:ext cx="3739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AUTONOMIA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19BD744-77AE-B747-2C99-6E71F82E9B1C}"/>
              </a:ext>
            </a:extLst>
          </p:cNvPr>
          <p:cNvSpPr/>
          <p:nvPr/>
        </p:nvSpPr>
        <p:spPr>
          <a:xfrm>
            <a:off x="2585357" y="2138065"/>
            <a:ext cx="381000" cy="354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2FE67DD-23F8-DF10-96E6-0AC81511AAA8}"/>
              </a:ext>
            </a:extLst>
          </p:cNvPr>
          <p:cNvSpPr/>
          <p:nvPr/>
        </p:nvSpPr>
        <p:spPr>
          <a:xfrm>
            <a:off x="2585357" y="5251379"/>
            <a:ext cx="381000" cy="354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EFFE42-FEA8-A741-31BC-4B9EA52C6618}"/>
              </a:ext>
            </a:extLst>
          </p:cNvPr>
          <p:cNvSpPr/>
          <p:nvPr/>
        </p:nvSpPr>
        <p:spPr>
          <a:xfrm>
            <a:off x="641944" y="1481353"/>
            <a:ext cx="5532582" cy="4752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rgbClr val="7030A0"/>
                </a:solidFill>
              </a:rPr>
              <a:t>Una volta era il viaggio che portava a fare figli</a:t>
            </a:r>
          </a:p>
          <a:p>
            <a:pPr algn="ctr"/>
            <a:endParaRPr lang="it-IT" sz="4000" dirty="0">
              <a:solidFill>
                <a:srgbClr val="7030A0"/>
              </a:solidFill>
            </a:endParaRPr>
          </a:p>
          <a:p>
            <a:pPr algn="ctr"/>
            <a:r>
              <a:rPr lang="it-IT" sz="4000" dirty="0">
                <a:solidFill>
                  <a:srgbClr val="7030A0"/>
                </a:solidFill>
              </a:rPr>
              <a:t>Adesso altri contenuti, ma la biologia della mente e degli ormoni è la stessa</a:t>
            </a:r>
          </a:p>
        </p:txBody>
      </p:sp>
    </p:spTree>
    <p:extLst>
      <p:ext uri="{BB962C8B-B14F-4D97-AF65-F5344CB8AC3E}">
        <p14:creationId xmlns:p14="http://schemas.microsoft.com/office/powerpoint/2010/main" val="478182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62BEC-A3CA-0208-43BC-2AD3E5985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36C94-F06E-B875-B6BC-C1EABAF87160}"/>
              </a:ext>
            </a:extLst>
          </p:cNvPr>
          <p:cNvSpPr txBox="1"/>
          <p:nvPr/>
        </p:nvSpPr>
        <p:spPr>
          <a:xfrm>
            <a:off x="691200" y="4273190"/>
            <a:ext cx="108027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800" b="1" dirty="0">
                <a:solidFill>
                  <a:srgbClr val="0070C0"/>
                </a:solidFill>
              </a:rPr>
              <a:t>Gli elementi del viaggio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Cambiamento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Racconto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Introspezione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Ritorno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AF4733-7950-D50D-F4AE-BFA290A6C28F}"/>
              </a:ext>
            </a:extLst>
          </p:cNvPr>
          <p:cNvSpPr txBox="1"/>
          <p:nvPr/>
        </p:nvSpPr>
        <p:spPr>
          <a:xfrm>
            <a:off x="691199" y="1301893"/>
            <a:ext cx="1076664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800" b="1" dirty="0">
                <a:solidFill>
                  <a:srgbClr val="0070C0"/>
                </a:solidFill>
              </a:rPr>
              <a:t>Le metafore del viaggio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Partire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Camminare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Raggiungere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Attraversare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Essere fermi, non andare da nessuna parte</a:t>
            </a:r>
          </a:p>
          <a:p>
            <a:r>
              <a:rPr lang="it-IT" sz="2400" dirty="0"/>
              <a:t>Esperienza facile: una passeggiata. Difficile: un’avventura.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B5BB2-B11C-AADE-BD29-4396EC7309C9}"/>
              </a:ext>
            </a:extLst>
          </p:cNvPr>
          <p:cNvSpPr txBox="1"/>
          <p:nvPr/>
        </p:nvSpPr>
        <p:spPr>
          <a:xfrm>
            <a:off x="396815" y="310551"/>
            <a:ext cx="116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VIAGGIO E CAMBIAMENTO</a:t>
            </a:r>
          </a:p>
        </p:txBody>
      </p:sp>
    </p:spTree>
    <p:extLst>
      <p:ext uri="{BB962C8B-B14F-4D97-AF65-F5344CB8AC3E}">
        <p14:creationId xmlns:p14="http://schemas.microsoft.com/office/powerpoint/2010/main" val="2501997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AE1CDC-4FEF-C24A-5A3A-39C0875EF49A}"/>
              </a:ext>
            </a:extLst>
          </p:cNvPr>
          <p:cNvSpPr txBox="1"/>
          <p:nvPr/>
        </p:nvSpPr>
        <p:spPr>
          <a:xfrm>
            <a:off x="396815" y="310551"/>
            <a:ext cx="8825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Cambiati i bambini e i loro genitori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37FFE384-4DCB-4169-9037-86AEDC3C6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15" y="1407580"/>
            <a:ext cx="10782300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altLang="en-US" sz="3200" dirty="0"/>
              <a:t>Diminuzione dei bambini, fratelli e cugini …</a:t>
            </a:r>
          </a:p>
          <a:p>
            <a:pPr>
              <a:spcBef>
                <a:spcPts val="600"/>
              </a:spcBef>
            </a:pPr>
            <a:r>
              <a:rPr lang="it-IT" altLang="en-US" sz="3200" dirty="0"/>
              <a:t>Lavoro della madre lontano da casa</a:t>
            </a:r>
          </a:p>
          <a:p>
            <a:pPr>
              <a:spcBef>
                <a:spcPts val="600"/>
              </a:spcBef>
            </a:pPr>
            <a:r>
              <a:rPr lang="it-IT" altLang="en-US" sz="3200" dirty="0"/>
              <a:t>Asilo nido, più scolarità, a tutti i livelli</a:t>
            </a:r>
          </a:p>
          <a:p>
            <a:pPr>
              <a:spcBef>
                <a:spcPts val="600"/>
              </a:spcBef>
            </a:pPr>
            <a:r>
              <a:rPr lang="it-IT" altLang="en-US" sz="3200" dirty="0"/>
              <a:t>Meno orfani, meno bambini abbandonati, più adozioni, </a:t>
            </a:r>
          </a:p>
          <a:p>
            <a:pPr>
              <a:spcBef>
                <a:spcPts val="600"/>
              </a:spcBef>
            </a:pPr>
            <a:r>
              <a:rPr lang="it-IT" altLang="en-US" sz="3200" dirty="0"/>
              <a:t>più fecondazioni assistite</a:t>
            </a:r>
          </a:p>
          <a:p>
            <a:pPr>
              <a:spcBef>
                <a:spcPts val="600"/>
              </a:spcBef>
            </a:pPr>
            <a:r>
              <a:rPr lang="it-IT" altLang="en-US" sz="3200" dirty="0"/>
              <a:t>Più vita in città, le automobili</a:t>
            </a:r>
          </a:p>
          <a:p>
            <a:pPr>
              <a:spcBef>
                <a:spcPts val="600"/>
              </a:spcBef>
            </a:pPr>
            <a:r>
              <a:rPr lang="it-IT" altLang="en-US" sz="3200" dirty="0"/>
              <a:t>Meno emigrazione, difesa dall’</a:t>
            </a:r>
            <a:r>
              <a:rPr lang="it-IT" altLang="en-US" sz="3200" dirty="0" err="1"/>
              <a:t>immmigrazione</a:t>
            </a:r>
            <a:endParaRPr lang="it-IT" altLang="en-US" sz="3200" dirty="0"/>
          </a:p>
          <a:p>
            <a:pPr>
              <a:spcBef>
                <a:spcPts val="600"/>
              </a:spcBef>
            </a:pPr>
            <a:r>
              <a:rPr lang="it-IT" altLang="en-US" sz="3200" dirty="0"/>
              <a:t>Meno religione</a:t>
            </a:r>
          </a:p>
          <a:p>
            <a:pPr>
              <a:spcBef>
                <a:spcPts val="600"/>
              </a:spcBef>
            </a:pPr>
            <a:r>
              <a:rPr lang="it-IT" altLang="en-US" sz="3200" dirty="0"/>
              <a:t>Il mondo virtuale</a:t>
            </a:r>
          </a:p>
        </p:txBody>
      </p:sp>
    </p:spTree>
    <p:extLst>
      <p:ext uri="{BB962C8B-B14F-4D97-AF65-F5344CB8AC3E}">
        <p14:creationId xmlns:p14="http://schemas.microsoft.com/office/powerpoint/2010/main" val="641671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9F0C16-EC51-4EF8-B655-ECC0B09FCC1F}"/>
              </a:ext>
            </a:extLst>
          </p:cNvPr>
          <p:cNvSpPr txBox="1"/>
          <p:nvPr/>
        </p:nvSpPr>
        <p:spPr>
          <a:xfrm>
            <a:off x="190500" y="63685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accent3">
                    <a:lumMod val="50000"/>
                  </a:schemeClr>
                </a:solidFill>
              </a:rPr>
              <a:t>http://www.teche.rai.it/programmi/i-bambini-e-noi/</a:t>
            </a:r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8F4EFF-67FF-4AB3-A3AC-9AC52FB5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2" y="223157"/>
            <a:ext cx="2979964" cy="2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F7A9D4E-5A27-47CD-9EEA-4EF259FA4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28" y="223157"/>
            <a:ext cx="3748864" cy="2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A6F55C-26E0-447C-9ECA-13DA9B93A3AE}"/>
              </a:ext>
            </a:extLst>
          </p:cNvPr>
          <p:cNvSpPr txBox="1"/>
          <p:nvPr/>
        </p:nvSpPr>
        <p:spPr>
          <a:xfrm>
            <a:off x="146957" y="2465614"/>
            <a:ext cx="1488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Tante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case</a:t>
            </a:r>
            <a:endParaRPr lang="it-IT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442E8-F716-41CE-B506-851BAB960E7D}"/>
              </a:ext>
            </a:extLst>
          </p:cNvPr>
          <p:cNvSpPr txBox="1"/>
          <p:nvPr/>
        </p:nvSpPr>
        <p:spPr>
          <a:xfrm>
            <a:off x="3282042" y="2465614"/>
            <a:ext cx="121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La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fatica</a:t>
            </a:r>
            <a:endParaRPr lang="it-IT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50E750A6-0685-4110-9195-3E97F11C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34" y="223157"/>
            <a:ext cx="3743995" cy="2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BDF691-EC71-46CB-A77E-5B796D8311B0}"/>
              </a:ext>
            </a:extLst>
          </p:cNvPr>
          <p:cNvSpPr txBox="1"/>
          <p:nvPr/>
        </p:nvSpPr>
        <p:spPr>
          <a:xfrm>
            <a:off x="7283919" y="2465614"/>
            <a:ext cx="1660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La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bicicletta</a:t>
            </a:r>
            <a:endParaRPr lang="it-IT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0F33E6C-60AC-491A-8CD8-4ED23659D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2" y="3299485"/>
            <a:ext cx="3542655" cy="205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55A5AB-A74B-451B-B925-FA2CEACE6D8C}"/>
              </a:ext>
            </a:extLst>
          </p:cNvPr>
          <p:cNvSpPr txBox="1"/>
          <p:nvPr/>
        </p:nvSpPr>
        <p:spPr>
          <a:xfrm>
            <a:off x="190500" y="5412488"/>
            <a:ext cx="1622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Papà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lavora</a:t>
            </a:r>
            <a:endParaRPr lang="it-IT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1A6DA10D-5891-46E4-9C61-FF1FA03D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76" y="3296476"/>
            <a:ext cx="3533538" cy="20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DCD6F6-8499-4F0B-91D4-5272CB114885}"/>
              </a:ext>
            </a:extLst>
          </p:cNvPr>
          <p:cNvSpPr txBox="1"/>
          <p:nvPr/>
        </p:nvSpPr>
        <p:spPr>
          <a:xfrm>
            <a:off x="4103915" y="5412488"/>
            <a:ext cx="2107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Dal Sud al Nord</a:t>
            </a:r>
            <a:endParaRPr lang="it-IT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1C565-FE7C-46DE-8693-055710F39781}"/>
              </a:ext>
            </a:extLst>
          </p:cNvPr>
          <p:cNvSpPr txBox="1"/>
          <p:nvPr/>
        </p:nvSpPr>
        <p:spPr>
          <a:xfrm>
            <a:off x="9323614" y="6091535"/>
            <a:ext cx="2406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1970 - 1978</a:t>
            </a:r>
            <a:endParaRPr lang="it-IT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03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20C74-5E8E-5CDD-E723-29A36F129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D9B00C-7932-0533-B9F3-CA580CBEE4E1}"/>
              </a:ext>
            </a:extLst>
          </p:cNvPr>
          <p:cNvSpPr txBox="1"/>
          <p:nvPr/>
        </p:nvSpPr>
        <p:spPr>
          <a:xfrm>
            <a:off x="396815" y="310551"/>
            <a:ext cx="116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Cambiati i bambini e i loro genitori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A46EA-716A-8074-EEDD-3B711F12D991}"/>
              </a:ext>
            </a:extLst>
          </p:cNvPr>
          <p:cNvSpPr txBox="1"/>
          <p:nvPr/>
        </p:nvSpPr>
        <p:spPr>
          <a:xfrm>
            <a:off x="314475" y="3988307"/>
            <a:ext cx="3747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layfair Display" panose="020B0604020202020204" pitchFamily="2" charset="0"/>
              </a:rPr>
              <a:t>L'uomo non deve coprirsi il capo, poiché egli è immagine e gloria di Dio; la donna invece è gloria dell'uomo.</a:t>
            </a:r>
          </a:p>
          <a:p>
            <a:r>
              <a:rPr lang="it-IT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layfair Display" panose="020B0604020202020204" pitchFamily="2" charset="0"/>
              </a:rPr>
              <a:t>…</a:t>
            </a:r>
          </a:p>
          <a:p>
            <a:r>
              <a:rPr lang="it-IT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layfair Display" panose="020B0604020202020204" pitchFamily="2" charset="0"/>
              </a:rPr>
              <a:t>Per questo la donna deve portare sul capo un segno della sua dipendenza a motivo degli angeli.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58491-079F-03B9-9A4B-BB61B2BBA3D3}"/>
              </a:ext>
            </a:extLst>
          </p:cNvPr>
          <p:cNvSpPr txBox="1"/>
          <p:nvPr/>
        </p:nvSpPr>
        <p:spPr>
          <a:xfrm>
            <a:off x="314476" y="6362783"/>
            <a:ext cx="3642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rgbClr val="4D4D4D"/>
                </a:solidFill>
                <a:effectLst/>
                <a:latin typeface="Playfair Display" panose="020B0604020202020204" pitchFamily="2" charset="0"/>
              </a:rPr>
              <a:t>San Paolo </a:t>
            </a:r>
            <a:r>
              <a:rPr lang="it-IT" b="0" i="1" dirty="0">
                <a:solidFill>
                  <a:srgbClr val="4D4D4D"/>
                </a:solidFill>
                <a:effectLst/>
                <a:latin typeface="Playfair Display" panose="020B0604020202020204" pitchFamily="2" charset="0"/>
              </a:rPr>
              <a:t>Prima lettera ai Corinzi</a:t>
            </a:r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87C13-D04D-159F-D4F0-4D6641216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74" y="1393079"/>
            <a:ext cx="3747417" cy="2480305"/>
          </a:xfrm>
          <a:prstGeom prst="rect">
            <a:avLst/>
          </a:prstGeom>
        </p:spPr>
      </p:pic>
      <p:pic>
        <p:nvPicPr>
          <p:cNvPr id="1028" name="Picture 4" descr="Iran, dieci anni di prigione alle donne che mettono sul web video senza velo  - Corriere.it">
            <a:extLst>
              <a:ext uri="{FF2B5EF4-FFF2-40B4-BE49-F238E27FC236}">
                <a16:creationId xmlns:a16="http://schemas.microsoft.com/office/drawing/2014/main" id="{84536D2C-A1FF-51F5-BEB4-4DCDCFB7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58" y="1389394"/>
            <a:ext cx="3306416" cy="24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2503C4-B988-C585-01A4-794DFEED5EBE}"/>
              </a:ext>
            </a:extLst>
          </p:cNvPr>
          <p:cNvSpPr txBox="1"/>
          <p:nvPr/>
        </p:nvSpPr>
        <p:spPr>
          <a:xfrm>
            <a:off x="4514297" y="3988307"/>
            <a:ext cx="3163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Playfair Display" panose="00000500000000000000" pitchFamily="2" charset="0"/>
              </a:rPr>
              <a:t>Iran, dieci anni di prigione alle donne che mettono sul web video senza velo</a:t>
            </a:r>
          </a:p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Playfair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8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0C829B-5B18-4469-ACE4-D77CA659415E}"/>
              </a:ext>
            </a:extLst>
          </p:cNvPr>
          <p:cNvSpPr txBox="1"/>
          <p:nvPr/>
        </p:nvSpPr>
        <p:spPr>
          <a:xfrm>
            <a:off x="275537" y="195495"/>
            <a:ext cx="116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0070C0"/>
                </a:solidFill>
              </a:rPr>
              <a:t>TESTI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C5B30-A4BD-4103-B213-526AF592FAE4}"/>
              </a:ext>
            </a:extLst>
          </p:cNvPr>
          <p:cNvSpPr txBox="1"/>
          <p:nvPr/>
        </p:nvSpPr>
        <p:spPr>
          <a:xfrm>
            <a:off x="383114" y="1189105"/>
            <a:ext cx="111753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F. </a:t>
            </a:r>
            <a:r>
              <a:rPr lang="it-IT" sz="2200" dirty="0" err="1"/>
              <a:t>Panizon</a:t>
            </a:r>
            <a:r>
              <a:rPr lang="it-IT" sz="2200" dirty="0"/>
              <a:t>.	Cari genitori, cari nonni, cari insegnanti, cari pediatri	ed. Medico e Bambino</a:t>
            </a:r>
          </a:p>
          <a:p>
            <a:r>
              <a:rPr lang="it-IT" sz="2200" dirty="0"/>
              <a:t>		Cari genitori						ed. Laterza</a:t>
            </a:r>
          </a:p>
          <a:p>
            <a:endParaRPr lang="it-IT" sz="2200" dirty="0"/>
          </a:p>
          <a:p>
            <a:r>
              <a:rPr lang="it-IT" sz="2200" dirty="0"/>
              <a:t>V. Maglietta	Puericultura						ed. CEA 1994</a:t>
            </a:r>
          </a:p>
          <a:p>
            <a:endParaRPr lang="it-IT" sz="2200" dirty="0"/>
          </a:p>
          <a:p>
            <a:r>
              <a:rPr lang="it-IT" sz="2200" dirty="0"/>
              <a:t>G.V. Zuccotti	Elementi essenziali di pediatria				ed. </a:t>
            </a:r>
            <a:r>
              <a:rPr lang="it-IT" sz="2200" dirty="0" err="1"/>
              <a:t>Esclulapio</a:t>
            </a:r>
            <a:r>
              <a:rPr lang="it-IT" sz="2200" dirty="0"/>
              <a:t> 2017</a:t>
            </a:r>
          </a:p>
          <a:p>
            <a:endParaRPr lang="it-IT" sz="2200" dirty="0"/>
          </a:p>
          <a:p>
            <a:r>
              <a:rPr lang="it-IT" sz="2200" dirty="0"/>
              <a:t>A. Ferrando	Primo soccorso pediatrico				ed. LSWR 2020</a:t>
            </a:r>
          </a:p>
        </p:txBody>
      </p:sp>
    </p:spTree>
    <p:extLst>
      <p:ext uri="{BB962C8B-B14F-4D97-AF65-F5344CB8AC3E}">
        <p14:creationId xmlns:p14="http://schemas.microsoft.com/office/powerpoint/2010/main" val="102978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CD1CA-3947-05C9-1A50-D69DE4645C16}"/>
              </a:ext>
            </a:extLst>
          </p:cNvPr>
          <p:cNvSpPr txBox="1"/>
          <p:nvPr/>
        </p:nvSpPr>
        <p:spPr>
          <a:xfrm>
            <a:off x="462641" y="5715"/>
            <a:ext cx="11055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Ma resta «la cura», finché ci ricordiamo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00EE8-07AF-26E4-EB18-6AC70CE04DFF}"/>
              </a:ext>
            </a:extLst>
          </p:cNvPr>
          <p:cNvSpPr txBox="1"/>
          <p:nvPr/>
        </p:nvSpPr>
        <p:spPr>
          <a:xfrm>
            <a:off x="511924" y="1126274"/>
            <a:ext cx="5329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0" i="0" dirty="0">
                <a:effectLst/>
                <a:latin typeface="arial" panose="020B0604020202020204" pitchFamily="34" charset="0"/>
              </a:rPr>
              <a:t>E guarirai da tutte le malattie</a:t>
            </a:r>
            <a:br>
              <a:rPr lang="it-IT" sz="2800" dirty="0"/>
            </a:br>
            <a:r>
              <a:rPr lang="it-IT" sz="2800" b="0" i="0" dirty="0">
                <a:effectLst/>
                <a:latin typeface="arial" panose="020B0604020202020204" pitchFamily="34" charset="0"/>
              </a:rPr>
              <a:t>Perché sei un essere speciale</a:t>
            </a:r>
            <a:br>
              <a:rPr lang="it-IT" sz="2800" dirty="0"/>
            </a:br>
            <a:r>
              <a:rPr lang="it-IT" sz="2800" b="0" i="0" dirty="0">
                <a:effectLst/>
                <a:latin typeface="arial" panose="020B0604020202020204" pitchFamily="34" charset="0"/>
              </a:rPr>
              <a:t>Ed io, avrò cura di te</a:t>
            </a:r>
            <a:endParaRPr lang="it-IT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D6CC5D-599B-C5D1-B23F-38AA6426C955}"/>
              </a:ext>
            </a:extLst>
          </p:cNvPr>
          <p:cNvSpPr txBox="1"/>
          <p:nvPr/>
        </p:nvSpPr>
        <p:spPr>
          <a:xfrm>
            <a:off x="1189433" y="2960539"/>
            <a:ext cx="94126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Due linee di fragilità, due linee di cura</a:t>
            </a:r>
          </a:p>
          <a:p>
            <a:endParaRPr lang="it-IT" sz="2800" dirty="0"/>
          </a:p>
          <a:p>
            <a:r>
              <a:rPr lang="it-IT" sz="2800" dirty="0"/>
              <a:t>Il periodo infantile come periodo di cura e crescita socioculturale del gruppo</a:t>
            </a:r>
          </a:p>
          <a:p>
            <a:endParaRPr lang="it-IT" sz="2800" dirty="0"/>
          </a:p>
          <a:p>
            <a:r>
              <a:rPr lang="it-IT" sz="2800" dirty="0"/>
              <a:t>Il periodo anziano come periodo di cura di soggetti in grado di tramandare l’esperienza orale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0388D3-C2FD-80BD-5066-9F68BA89F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158" y="959791"/>
            <a:ext cx="6042918" cy="16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4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C2E7F9-2086-4B76-A723-A572B22BF381}"/>
              </a:ext>
            </a:extLst>
          </p:cNvPr>
          <p:cNvSpPr txBox="1"/>
          <p:nvPr/>
        </p:nvSpPr>
        <p:spPr>
          <a:xfrm>
            <a:off x="462641" y="5715"/>
            <a:ext cx="9067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IL CERVELLO IN CRESCITA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38EE7-2DC6-4E7E-A5B6-3C6F6EA19B6D}"/>
              </a:ext>
            </a:extLst>
          </p:cNvPr>
          <p:cNvSpPr txBox="1"/>
          <p:nvPr/>
        </p:nvSpPr>
        <p:spPr>
          <a:xfrm>
            <a:off x="599080" y="1201403"/>
            <a:ext cx="108211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La macchina per pensare</a:t>
            </a:r>
          </a:p>
          <a:p>
            <a:r>
              <a:rPr lang="it-IT" sz="2800" dirty="0"/>
              <a:t>E’ costituita da circa </a:t>
            </a:r>
            <a:r>
              <a:rPr lang="it-IT" sz="2800" b="1" dirty="0"/>
              <a:t>100 miliardi di neuroni</a:t>
            </a:r>
            <a:r>
              <a:rPr lang="it-IT" sz="2800" dirty="0"/>
              <a:t>, cioè di cellule sensibili, di molti tipi diversi, ordinati in gruppi di lavoro con compiti specifici;</a:t>
            </a:r>
          </a:p>
          <a:p>
            <a:r>
              <a:rPr lang="it-IT" sz="2800" dirty="0"/>
              <a:t>Ogni neurone ha un </a:t>
            </a:r>
            <a:r>
              <a:rPr lang="it-IT" sz="2800" b="1" dirty="0"/>
              <a:t>migliaio di connessioni </a:t>
            </a:r>
            <a:r>
              <a:rPr lang="it-IT" sz="2800" dirty="0"/>
              <a:t>con altri neuroni, alcuni vicini ma altri anche molto lontani</a:t>
            </a:r>
          </a:p>
          <a:p>
            <a:r>
              <a:rPr lang="it-IT" sz="2800" dirty="0"/>
              <a:t>Dunque </a:t>
            </a:r>
            <a:r>
              <a:rPr lang="it-IT" sz="2800" b="1" u="sng" dirty="0"/>
              <a:t>100 mila miliardi di connessioni complesse</a:t>
            </a:r>
          </a:p>
          <a:p>
            <a:r>
              <a:rPr lang="it-IT" sz="2800" dirty="0"/>
              <a:t>I segnali tra neurone e neurone si trasmetto in tempi rapidissimi (frazioni di secondo) e interessano sempre tutta la massa del cervello. Sempre anche, quando dormiamo</a:t>
            </a:r>
          </a:p>
          <a:p>
            <a:pPr algn="r"/>
            <a:r>
              <a:rPr lang="it-IT" sz="2400" dirty="0"/>
              <a:t>					</a:t>
            </a:r>
            <a:r>
              <a:rPr lang="it-IT" sz="2400" i="1" dirty="0">
                <a:solidFill>
                  <a:srgbClr val="0070C0"/>
                </a:solidFill>
              </a:rPr>
              <a:t>vedi CG. p 24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03793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C2E7F9-2086-4B76-A723-A572B22BF381}"/>
              </a:ext>
            </a:extLst>
          </p:cNvPr>
          <p:cNvSpPr txBox="1"/>
          <p:nvPr/>
        </p:nvSpPr>
        <p:spPr>
          <a:xfrm>
            <a:off x="462641" y="5715"/>
            <a:ext cx="9067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IL CERVELLO IN CRESCITA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38EE7-2DC6-4E7E-A5B6-3C6F6EA19B6D}"/>
              </a:ext>
            </a:extLst>
          </p:cNvPr>
          <p:cNvSpPr txBox="1"/>
          <p:nvPr/>
        </p:nvSpPr>
        <p:spPr>
          <a:xfrm>
            <a:off x="428206" y="904889"/>
            <a:ext cx="10821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 40 </a:t>
            </a:r>
            <a:r>
              <a:rPr lang="it-IT" sz="2400" b="1" dirty="0" err="1"/>
              <a:t>sett</a:t>
            </a:r>
            <a:r>
              <a:rPr lang="it-IT" sz="2400" b="1" dirty="0"/>
              <a:t>, il cervello è completo, come numero di cellule, ma non come connessioni</a:t>
            </a:r>
          </a:p>
          <a:p>
            <a:endParaRPr lang="it-IT" sz="2400" dirty="0"/>
          </a:p>
          <a:p>
            <a:r>
              <a:rPr lang="it-IT" sz="2400" dirty="0"/>
              <a:t>Se alla nascita il centro del linguaggio nell’emisfero sin è danneggiato, c’è possibilità di spostare queste funzioni nell’emisfero destro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FF3DC-C8A7-454C-98F1-4DCAC71A520C}"/>
              </a:ext>
            </a:extLst>
          </p:cNvPr>
          <p:cNvSpPr txBox="1"/>
          <p:nvPr/>
        </p:nvSpPr>
        <p:spPr>
          <a:xfrm>
            <a:off x="9010498" y="421213"/>
            <a:ext cx="1764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1" dirty="0">
                <a:solidFill>
                  <a:srgbClr val="0070C0"/>
                </a:solidFill>
              </a:rPr>
              <a:t>GC </a:t>
            </a:r>
            <a:r>
              <a:rPr lang="it-IT" sz="1800" i="1" dirty="0" err="1">
                <a:solidFill>
                  <a:srgbClr val="0070C0"/>
                </a:solidFill>
              </a:rPr>
              <a:t>cap</a:t>
            </a:r>
            <a:r>
              <a:rPr lang="it-IT" sz="1800" i="1" dirty="0">
                <a:solidFill>
                  <a:srgbClr val="0070C0"/>
                </a:solidFill>
              </a:rPr>
              <a:t> 18</a:t>
            </a:r>
            <a:endParaRPr lang="it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6710A-DF19-42B4-BDC5-A7AE3BD9E63A}"/>
              </a:ext>
            </a:extLst>
          </p:cNvPr>
          <p:cNvSpPr txBox="1"/>
          <p:nvPr/>
        </p:nvSpPr>
        <p:spPr>
          <a:xfrm>
            <a:off x="428206" y="2542726"/>
            <a:ext cx="10336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Sinaptogenesi</a:t>
            </a:r>
            <a:r>
              <a:rPr lang="it-IT" sz="2400" b="1" dirty="0"/>
              <a:t> </a:t>
            </a:r>
            <a:r>
              <a:rPr lang="it-IT" sz="2400" dirty="0"/>
              <a:t>(preponderante nelle prime fasi della vita) e </a:t>
            </a:r>
            <a:r>
              <a:rPr lang="it-IT" sz="2400" b="1" dirty="0" err="1"/>
              <a:t>sinaptolisi</a:t>
            </a:r>
            <a:endParaRPr lang="it-IT" sz="2400" b="1" dirty="0"/>
          </a:p>
          <a:p>
            <a:endParaRPr lang="it-IT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B0A074-82B7-4B70-A348-496764BD1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06" y="3096824"/>
            <a:ext cx="5541738" cy="3531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30E614-5D89-4665-8A9E-60FEA3DA607F}"/>
              </a:ext>
            </a:extLst>
          </p:cNvPr>
          <p:cNvSpPr txBox="1"/>
          <p:nvPr/>
        </p:nvSpPr>
        <p:spPr>
          <a:xfrm>
            <a:off x="6096000" y="5587253"/>
            <a:ext cx="5498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Connessioni, plasmate dall’apprendimento</a:t>
            </a:r>
          </a:p>
        </p:txBody>
      </p:sp>
    </p:spTree>
    <p:extLst>
      <p:ext uri="{BB962C8B-B14F-4D97-AF65-F5344CB8AC3E}">
        <p14:creationId xmlns:p14="http://schemas.microsoft.com/office/powerpoint/2010/main" val="3184855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C2E7F9-2086-4B76-A723-A572B22BF381}"/>
              </a:ext>
            </a:extLst>
          </p:cNvPr>
          <p:cNvSpPr txBox="1"/>
          <p:nvPr/>
        </p:nvSpPr>
        <p:spPr>
          <a:xfrm>
            <a:off x="462641" y="5715"/>
            <a:ext cx="9067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IL CERVELLO IN CRESCITA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38EE7-2DC6-4E7E-A5B6-3C6F6EA19B6D}"/>
              </a:ext>
            </a:extLst>
          </p:cNvPr>
          <p:cNvSpPr txBox="1"/>
          <p:nvPr/>
        </p:nvSpPr>
        <p:spPr>
          <a:xfrm>
            <a:off x="428207" y="933004"/>
            <a:ext cx="11512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cervello, nel primo anno di vita, e ancora nel secondo, cresce velocemente e raggiunge una circonferenza quasi da adulto. Ma che cresca non vuol dire ancora abbastanza: cresce e si struttura, cresce e si forma, attiva le comunicazioni … </a:t>
            </a:r>
            <a:r>
              <a:rPr lang="it-IT" sz="2000" b="1" dirty="0"/>
              <a:t>dà un senso alla comunicazione tra le diverse cellule che lo compongono </a:t>
            </a:r>
            <a:r>
              <a:rPr lang="it-IT" sz="2000" dirty="0"/>
              <a:t>(</a:t>
            </a:r>
            <a:r>
              <a:rPr lang="it-IT" sz="2000" i="1" dirty="0">
                <a:solidFill>
                  <a:srgbClr val="0070C0"/>
                </a:solidFill>
              </a:rPr>
              <a:t>CG. p68</a:t>
            </a:r>
            <a:r>
              <a:rPr lang="it-IT" sz="2000" dirty="0"/>
              <a:t>)</a:t>
            </a:r>
          </a:p>
        </p:txBody>
      </p:sp>
      <p:pic>
        <p:nvPicPr>
          <p:cNvPr id="1026" name="Picture 2" descr="young-mozart">
            <a:extLst>
              <a:ext uri="{FF2B5EF4-FFF2-40B4-BE49-F238E27FC236}">
                <a16:creationId xmlns:a16="http://schemas.microsoft.com/office/drawing/2014/main" id="{5417800F-A005-4240-B948-4B2C159F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1" y="2281179"/>
            <a:ext cx="3573221" cy="41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essons in Growth &amp; Maturation: Scammon's Curves — IronManPerformance.org">
            <a:extLst>
              <a:ext uri="{FF2B5EF4-FFF2-40B4-BE49-F238E27FC236}">
                <a16:creationId xmlns:a16="http://schemas.microsoft.com/office/drawing/2014/main" id="{2D29F2E2-40A6-45BE-B434-92888093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70" y="2525232"/>
            <a:ext cx="3946173" cy="428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C0970C-F584-86F5-C1E7-31CDAC718AA5}"/>
              </a:ext>
            </a:extLst>
          </p:cNvPr>
          <p:cNvCxnSpPr/>
          <p:nvPr/>
        </p:nvCxnSpPr>
        <p:spPr>
          <a:xfrm>
            <a:off x="9165968" y="2338679"/>
            <a:ext cx="0" cy="24938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43ACCC-AA6C-1BE7-F9C4-CD2734F1D3B0}"/>
              </a:ext>
            </a:extLst>
          </p:cNvPr>
          <p:cNvSpPr txBox="1"/>
          <p:nvPr/>
        </p:nvSpPr>
        <p:spPr>
          <a:xfrm>
            <a:off x="9165968" y="2015513"/>
            <a:ext cx="2643819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Cresce in volume: connessioni, non cellule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2B359-9F4F-D90B-9178-4097BD638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276" y="2234485"/>
            <a:ext cx="3247901" cy="422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92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704BD2-5FA5-4E82-BCC0-10C5BFE4E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53691" cy="1295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6580E0-DEAC-4336-972C-60261819C07B}"/>
              </a:ext>
            </a:extLst>
          </p:cNvPr>
          <p:cNvSpPr txBox="1"/>
          <p:nvPr/>
        </p:nvSpPr>
        <p:spPr>
          <a:xfrm>
            <a:off x="5390236" y="38618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600" b="1" dirty="0">
                <a:solidFill>
                  <a:srgbClr val="0070C0"/>
                </a:solidFill>
                <a:latin typeface="arial" panose="020B0604020202020204" pitchFamily="34" charset="0"/>
              </a:rPr>
              <a:t>www.natiperleggere.it</a:t>
            </a:r>
            <a:endParaRPr lang="it-IT" sz="3600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9E3B39-2678-4552-AF87-682D3B336C23}"/>
              </a:ext>
            </a:extLst>
          </p:cNvPr>
          <p:cNvSpPr txBox="1"/>
          <p:nvPr/>
        </p:nvSpPr>
        <p:spPr>
          <a:xfrm>
            <a:off x="428123" y="1873468"/>
            <a:ext cx="1087770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Progetto nato da</a:t>
            </a:r>
          </a:p>
          <a:p>
            <a:r>
              <a:rPr lang="it-IT" sz="2400" dirty="0"/>
              <a:t>Associazione Culturale Pediatri</a:t>
            </a:r>
          </a:p>
          <a:p>
            <a:r>
              <a:rPr lang="it-IT" sz="2400" dirty="0"/>
              <a:t>Associazione Italiana Biblioteche</a:t>
            </a:r>
          </a:p>
          <a:p>
            <a:endParaRPr lang="it-IT" sz="2400" dirty="0"/>
          </a:p>
          <a:p>
            <a:r>
              <a:rPr lang="it-IT" sz="2400" dirty="0"/>
              <a:t>«</a:t>
            </a:r>
            <a:r>
              <a:rPr lang="it-IT" sz="2400" i="1" dirty="0"/>
              <a:t>C’è lo stare insieme, c’è la musica della parola, c’è il silenzio dell’ascolto, c’è il sogno della storia</a:t>
            </a:r>
            <a:r>
              <a:rPr lang="it-IT" sz="2400" dirty="0"/>
              <a:t>».</a:t>
            </a:r>
          </a:p>
          <a:p>
            <a:endParaRPr lang="it-IT" sz="2400" dirty="0"/>
          </a:p>
          <a:p>
            <a:pPr algn="r"/>
            <a:r>
              <a:rPr lang="it-IT" sz="1600" i="1" dirty="0">
                <a:solidFill>
                  <a:srgbClr val="0070C0"/>
                </a:solidFill>
              </a:rPr>
              <a:t>CG, pp 70-71</a:t>
            </a:r>
          </a:p>
        </p:txBody>
      </p:sp>
    </p:spTree>
    <p:extLst>
      <p:ext uri="{BB962C8B-B14F-4D97-AF65-F5344CB8AC3E}">
        <p14:creationId xmlns:p14="http://schemas.microsoft.com/office/powerpoint/2010/main" val="899732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A6A790D-B878-43A0-A807-5B183CBDF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8486" y="706437"/>
            <a:ext cx="9144000" cy="544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248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833A21-E2D1-49D6-86A1-6DFDF5E66F30}"/>
              </a:ext>
            </a:extLst>
          </p:cNvPr>
          <p:cNvSpPr txBox="1">
            <a:spLocks noChangeArrowheads="1"/>
          </p:cNvSpPr>
          <p:nvPr/>
        </p:nvSpPr>
        <p:spPr>
          <a:xfrm>
            <a:off x="401246" y="227953"/>
            <a:ext cx="77724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en-US" sz="4000" b="1" dirty="0" err="1">
                <a:solidFill>
                  <a:srgbClr val="0070C0"/>
                </a:solidFill>
                <a:latin typeface="+mn-lt"/>
              </a:rPr>
              <a:t>Literacy</a:t>
            </a:r>
            <a:endParaRPr lang="it-IT" altLang="en-US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752276C-3546-4556-8FD9-6CB30E6F96F7}"/>
              </a:ext>
            </a:extLst>
          </p:cNvPr>
          <p:cNvSpPr txBox="1">
            <a:spLocks noChangeArrowheads="1"/>
          </p:cNvSpPr>
          <p:nvPr/>
        </p:nvSpPr>
        <p:spPr>
          <a:xfrm>
            <a:off x="2156155" y="2273808"/>
            <a:ext cx="7772400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en-US" dirty="0"/>
              <a:t>Competenza alfabetica funzionale o </a:t>
            </a:r>
            <a:r>
              <a:rPr lang="it-IT" altLang="en-US" dirty="0" err="1"/>
              <a:t>letteratismo</a:t>
            </a:r>
            <a:endParaRPr lang="it-IT" altLang="en-US" dirty="0"/>
          </a:p>
          <a:p>
            <a:pPr>
              <a:buFontTx/>
              <a:buNone/>
            </a:pPr>
            <a:endParaRPr lang="it-IT" altLang="en-US" dirty="0"/>
          </a:p>
          <a:p>
            <a:r>
              <a:rPr lang="it-IT" altLang="en-US" dirty="0"/>
              <a:t>Capacità di risolvere problemi di crescente difficoltà che implica la comprensione di testi scritti</a:t>
            </a:r>
          </a:p>
        </p:txBody>
      </p:sp>
    </p:spTree>
    <p:extLst>
      <p:ext uri="{BB962C8B-B14F-4D97-AF65-F5344CB8AC3E}">
        <p14:creationId xmlns:p14="http://schemas.microsoft.com/office/powerpoint/2010/main" val="767637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1A467DA-DB82-4DDE-87B0-CA1B5C07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0387" y="730765"/>
            <a:ext cx="7325601" cy="539647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378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6E964E4-1091-4E67-B14B-5D291E926F08}"/>
              </a:ext>
            </a:extLst>
          </p:cNvPr>
          <p:cNvSpPr txBox="1">
            <a:spLocks noChangeArrowheads="1"/>
          </p:cNvSpPr>
          <p:nvPr/>
        </p:nvSpPr>
        <p:spPr>
          <a:xfrm>
            <a:off x="426465" y="337566"/>
            <a:ext cx="10786479" cy="692289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4000" b="1" dirty="0" err="1">
                <a:solidFill>
                  <a:srgbClr val="0070C0"/>
                </a:solidFill>
                <a:latin typeface="+mn-lt"/>
              </a:rPr>
              <a:t>Perché</a:t>
            </a:r>
            <a:r>
              <a:rPr lang="en-GB" alt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altLang="en-US" sz="4000" b="1" dirty="0" err="1">
                <a:solidFill>
                  <a:srgbClr val="0070C0"/>
                </a:solidFill>
                <a:latin typeface="+mn-lt"/>
              </a:rPr>
              <a:t>investire</a:t>
            </a:r>
            <a:r>
              <a:rPr lang="en-GB" alt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altLang="en-US" sz="4000" b="1" dirty="0" err="1">
                <a:solidFill>
                  <a:srgbClr val="0070C0"/>
                </a:solidFill>
                <a:latin typeface="+mn-lt"/>
              </a:rPr>
              <a:t>nella</a:t>
            </a:r>
            <a:r>
              <a:rPr lang="en-GB" alt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altLang="en-US" sz="4000" b="1" dirty="0" err="1">
                <a:solidFill>
                  <a:srgbClr val="0070C0"/>
                </a:solidFill>
                <a:latin typeface="+mn-lt"/>
              </a:rPr>
              <a:t>promozione</a:t>
            </a:r>
            <a:r>
              <a:rPr lang="en-GB" alt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altLang="en-US" sz="4000" b="1" dirty="0" err="1">
                <a:solidFill>
                  <a:srgbClr val="0070C0"/>
                </a:solidFill>
                <a:latin typeface="+mn-lt"/>
              </a:rPr>
              <a:t>della</a:t>
            </a:r>
            <a:r>
              <a:rPr lang="en-GB" altLang="en-US" sz="4000" b="1" dirty="0">
                <a:solidFill>
                  <a:srgbClr val="0070C0"/>
                </a:solidFill>
                <a:latin typeface="+mn-lt"/>
              </a:rPr>
              <a:t> literacy?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3D4C48-CB25-4BFB-9B89-6136399D1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12" y="1483741"/>
            <a:ext cx="11315699" cy="4751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it-IT" altLang="en-US" dirty="0"/>
              <a:t> L’incapacità di leggere a un livello appropriato alla classe frequentata è il più forte </a:t>
            </a:r>
            <a:r>
              <a:rPr lang="it-IT" altLang="en-US" dirty="0" err="1"/>
              <a:t>predittore</a:t>
            </a:r>
            <a:r>
              <a:rPr lang="it-IT" altLang="en-US" dirty="0"/>
              <a:t> di abbandono scolastico</a:t>
            </a:r>
          </a:p>
          <a:p>
            <a:pPr>
              <a:lnSpc>
                <a:spcPct val="80000"/>
              </a:lnSpc>
            </a:pPr>
            <a:endParaRPr lang="it-IT" altLang="en-US" dirty="0"/>
          </a:p>
          <a:p>
            <a:pPr>
              <a:lnSpc>
                <a:spcPct val="80000"/>
              </a:lnSpc>
            </a:pPr>
            <a:r>
              <a:rPr lang="it-IT" altLang="en-US" dirty="0"/>
              <a:t> La capacità di </a:t>
            </a:r>
            <a:r>
              <a:rPr lang="it-IT" altLang="en-US" dirty="0" err="1"/>
              <a:t>literacy</a:t>
            </a:r>
            <a:r>
              <a:rPr lang="it-IT" altLang="en-US" dirty="0"/>
              <a:t>, soprattutto della componente medio-bassa della società, ha un impatto sulla crescita economica</a:t>
            </a:r>
          </a:p>
          <a:p>
            <a:pPr>
              <a:lnSpc>
                <a:spcPct val="80000"/>
              </a:lnSpc>
            </a:pPr>
            <a:endParaRPr lang="it-IT" altLang="en-US" dirty="0"/>
          </a:p>
          <a:p>
            <a:pPr>
              <a:lnSpc>
                <a:spcPct val="80000"/>
              </a:lnSpc>
            </a:pPr>
            <a:r>
              <a:rPr lang="it-IT" altLang="en-US" dirty="0"/>
              <a:t>Esistono dei periodi favorevoli all’apprendimento che si basano sullo sviluppo delle connessioni cerebrali</a:t>
            </a:r>
          </a:p>
          <a:p>
            <a:pPr>
              <a:lnSpc>
                <a:spcPct val="80000"/>
              </a:lnSpc>
            </a:pPr>
            <a:endParaRPr lang="it-IT" altLang="en-US" dirty="0"/>
          </a:p>
          <a:p>
            <a:pPr>
              <a:lnSpc>
                <a:spcPct val="80000"/>
              </a:lnSpc>
            </a:pPr>
            <a:r>
              <a:rPr lang="it-IT" altLang="en-US" dirty="0"/>
              <a:t>Gli interventi di supporto precoce allo sviluppo del bambino sono più efficaci e sostenibili</a:t>
            </a:r>
          </a:p>
          <a:p>
            <a:pPr>
              <a:lnSpc>
                <a:spcPct val="80000"/>
              </a:lnSpc>
            </a:pPr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514014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>
            <a:extLst>
              <a:ext uri="{FF2B5EF4-FFF2-40B4-BE49-F238E27FC236}">
                <a16:creationId xmlns:a16="http://schemas.microsoft.com/office/drawing/2014/main" id="{400E63D0-B553-4E59-85F3-C97FC7A96D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718" y="586348"/>
            <a:ext cx="10145806" cy="5975350"/>
          </a:xfrm>
        </p:spPr>
        <p:txBody>
          <a:bodyPr>
            <a:normAutofit/>
          </a:bodyPr>
          <a:lstStyle/>
          <a:p>
            <a:pPr marL="533400" indent="-533400" algn="just">
              <a:spcBef>
                <a:spcPct val="0"/>
              </a:spcBef>
              <a:buNone/>
            </a:pPr>
            <a:r>
              <a:rPr lang="it-IT" altLang="en-US" sz="3200" dirty="0"/>
              <a:t>Quanto si legge ai bambini in Italia:</a:t>
            </a:r>
          </a:p>
          <a:p>
            <a:pPr marL="533400" indent="-533400" algn="just">
              <a:spcBef>
                <a:spcPct val="0"/>
              </a:spcBef>
              <a:buNone/>
            </a:pPr>
            <a:endParaRPr lang="it-IT" altLang="en-US" sz="3200" dirty="0"/>
          </a:p>
          <a:p>
            <a:pPr marL="533400" indent="-533400">
              <a:spcBef>
                <a:spcPct val="0"/>
              </a:spcBef>
            </a:pPr>
            <a:r>
              <a:rPr lang="en-GB" altLang="en-US" sz="3200" dirty="0" err="1"/>
              <a:t>Genitori</a:t>
            </a:r>
            <a:r>
              <a:rPr lang="en-GB" altLang="en-US" sz="3200" dirty="0"/>
              <a:t> di bambini </a:t>
            </a:r>
            <a:r>
              <a:rPr lang="en-GB" altLang="en-US" sz="3200" dirty="0" err="1"/>
              <a:t>tra</a:t>
            </a:r>
            <a:r>
              <a:rPr lang="en-GB" altLang="en-US" sz="3200" dirty="0"/>
              <a:t> 6 </a:t>
            </a:r>
            <a:r>
              <a:rPr lang="en-GB" altLang="en-US" sz="3200" dirty="0" err="1"/>
              <a:t>mesi</a:t>
            </a:r>
            <a:r>
              <a:rPr lang="en-GB" altLang="en-US" sz="3200" dirty="0"/>
              <a:t> e 6 anni </a:t>
            </a:r>
            <a:r>
              <a:rPr lang="en-GB" altLang="en-US" sz="3200" dirty="0" err="1"/>
              <a:t>intervistati</a:t>
            </a:r>
            <a:r>
              <a:rPr lang="en-GB" altLang="en-US" sz="3200" dirty="0"/>
              <a:t> in 9 </a:t>
            </a:r>
            <a:r>
              <a:rPr lang="en-GB" altLang="en-US" sz="3200" dirty="0" err="1"/>
              <a:t>aree</a:t>
            </a:r>
            <a:r>
              <a:rPr lang="en-GB" altLang="en-US" sz="3200" dirty="0"/>
              <a:t> (5 Sud, 1 Centro, 3 Nord Italia) </a:t>
            </a:r>
          </a:p>
          <a:p>
            <a:pPr marL="533400" indent="-533400">
              <a:spcBef>
                <a:spcPct val="0"/>
              </a:spcBef>
              <a:buNone/>
            </a:pPr>
            <a:r>
              <a:rPr lang="en-GB" altLang="en-US" sz="3200" dirty="0"/>
              <a:t>	</a:t>
            </a:r>
            <a:r>
              <a:rPr lang="en-GB" altLang="en-US" sz="3200" dirty="0" err="1"/>
              <a:t>attitudine</a:t>
            </a:r>
            <a:r>
              <a:rPr lang="en-GB" altLang="en-US" sz="3200" dirty="0"/>
              <a:t> </a:t>
            </a:r>
            <a:r>
              <a:rPr lang="en-GB" altLang="en-US" sz="3200" dirty="0" err="1"/>
              <a:t>alla</a:t>
            </a:r>
            <a:r>
              <a:rPr lang="en-GB" altLang="en-US" sz="3200" dirty="0"/>
              <a:t> </a:t>
            </a:r>
            <a:r>
              <a:rPr lang="en-GB" altLang="en-US" sz="3200" dirty="0" err="1"/>
              <a:t>lettura</a:t>
            </a:r>
            <a:r>
              <a:rPr lang="en-GB" altLang="en-US" sz="3200" dirty="0"/>
              <a:t> ad </a:t>
            </a:r>
            <a:r>
              <a:rPr lang="en-GB" altLang="en-US" sz="3200" dirty="0" err="1"/>
              <a:t>alta</a:t>
            </a:r>
            <a:r>
              <a:rPr lang="en-GB" altLang="en-US" sz="3200" dirty="0"/>
              <a:t> voce in </a:t>
            </a:r>
            <a:r>
              <a:rPr lang="en-GB" altLang="en-US" sz="3200" dirty="0" err="1"/>
              <a:t>famiglia</a:t>
            </a:r>
            <a:r>
              <a:rPr lang="en-GB" altLang="en-US" sz="3200" dirty="0"/>
              <a:t> </a:t>
            </a:r>
            <a:r>
              <a:rPr lang="en-GB" altLang="en-US" sz="3200" dirty="0" err="1"/>
              <a:t>presente</a:t>
            </a:r>
            <a:r>
              <a:rPr lang="en-GB" altLang="en-US" sz="3200" dirty="0"/>
              <a:t> </a:t>
            </a:r>
            <a:r>
              <a:rPr lang="en-GB" altLang="en-US" sz="3200" dirty="0" err="1"/>
              <a:t>nel</a:t>
            </a:r>
            <a:r>
              <a:rPr lang="en-GB" altLang="en-US" sz="3200" dirty="0"/>
              <a:t> 20% </a:t>
            </a:r>
            <a:r>
              <a:rPr lang="en-GB" altLang="en-US" sz="3200" dirty="0" err="1"/>
              <a:t>dei</a:t>
            </a:r>
            <a:r>
              <a:rPr lang="en-GB" altLang="en-US" sz="3200" dirty="0"/>
              <a:t> </a:t>
            </a:r>
            <a:r>
              <a:rPr lang="en-GB" altLang="en-US" sz="3200" dirty="0" err="1"/>
              <a:t>casi</a:t>
            </a:r>
            <a:r>
              <a:rPr lang="en-GB" altLang="en-US" sz="3200" dirty="0"/>
              <a:t> (10% Sud, 20% Centro, 30% Nord Italia).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3200" dirty="0"/>
          </a:p>
          <a:p>
            <a:pPr marL="533400" indent="-533400">
              <a:spcBef>
                <a:spcPct val="0"/>
              </a:spcBef>
            </a:pPr>
            <a:r>
              <a:rPr lang="en-GB" altLang="en-US" sz="3200" dirty="0" err="1"/>
              <a:t>Oltre</a:t>
            </a:r>
            <a:r>
              <a:rPr lang="en-GB" altLang="en-US" sz="3200" dirty="0"/>
              <a:t> il 50% </a:t>
            </a:r>
            <a:r>
              <a:rPr lang="en-GB" altLang="en-US" sz="3200" dirty="0" err="1"/>
              <a:t>dei</a:t>
            </a:r>
            <a:r>
              <a:rPr lang="en-GB" altLang="en-US" sz="3200" dirty="0"/>
              <a:t> bambini </a:t>
            </a:r>
            <a:r>
              <a:rPr lang="en-GB" altLang="en-US" sz="3200" dirty="0" err="1"/>
              <a:t>tra</a:t>
            </a:r>
            <a:r>
              <a:rPr lang="en-GB" altLang="en-US" sz="3200" dirty="0"/>
              <a:t> 6-10 anni non </a:t>
            </a:r>
            <a:r>
              <a:rPr lang="en-GB" altLang="en-US" sz="3200" dirty="0" err="1"/>
              <a:t>legge</a:t>
            </a:r>
            <a:r>
              <a:rPr lang="en-GB" altLang="en-US" sz="3200" dirty="0"/>
              <a:t> libri (ISTAT, 1997).</a:t>
            </a:r>
            <a:endParaRPr lang="it-IT" altLang="en-US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03E47D-4CE9-D614-81AC-F0DA607F988B}"/>
              </a:ext>
            </a:extLst>
          </p:cNvPr>
          <p:cNvSpPr txBox="1"/>
          <p:nvPr/>
        </p:nvSpPr>
        <p:spPr>
          <a:xfrm>
            <a:off x="2033257" y="2722611"/>
            <a:ext cx="3149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600" b="1" dirty="0">
                <a:solidFill>
                  <a:srgbClr val="0070C0"/>
                </a:solidFill>
              </a:rPr>
              <a:t>0-18</a:t>
            </a:r>
            <a:endParaRPr lang="it-IT" sz="9600" dirty="0"/>
          </a:p>
        </p:txBody>
      </p:sp>
      <p:pic>
        <p:nvPicPr>
          <p:cNvPr id="1026" name="Picture 2" descr="a group of children, boys and girls, age 0-18 years of age, playing and singing with guitar and drums on the seand on the seaside">
            <a:extLst>
              <a:ext uri="{FF2B5EF4-FFF2-40B4-BE49-F238E27FC236}">
                <a16:creationId xmlns:a16="http://schemas.microsoft.com/office/drawing/2014/main" id="{0297CD1B-0E6F-5197-7018-9D0ADE75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41" y="894347"/>
            <a:ext cx="5069305" cy="506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red heart on a black background&#10;&#10;Description automatically generated">
            <a:extLst>
              <a:ext uri="{FF2B5EF4-FFF2-40B4-BE49-F238E27FC236}">
                <a16:creationId xmlns:a16="http://schemas.microsoft.com/office/drawing/2014/main" id="{D5C2D98D-D8C6-280B-7A0A-739941B18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4184">
            <a:off x="402149" y="652408"/>
            <a:ext cx="5916167" cy="59161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EAA2AE-BB77-F822-BAFE-31700C5276FC}"/>
              </a:ext>
            </a:extLst>
          </p:cNvPr>
          <p:cNvSpPr/>
          <p:nvPr/>
        </p:nvSpPr>
        <p:spPr>
          <a:xfrm>
            <a:off x="5958541" y="818776"/>
            <a:ext cx="5069305" cy="5144876"/>
          </a:xfrm>
          <a:custGeom>
            <a:avLst/>
            <a:gdLst>
              <a:gd name="connsiteX0" fmla="*/ 0 w 5069305"/>
              <a:gd name="connsiteY0" fmla="*/ 0 h 5144876"/>
              <a:gd name="connsiteX1" fmla="*/ 411177 w 5069305"/>
              <a:gd name="connsiteY1" fmla="*/ 0 h 5144876"/>
              <a:gd name="connsiteX2" fmla="*/ 1075819 w 5069305"/>
              <a:gd name="connsiteY2" fmla="*/ 0 h 5144876"/>
              <a:gd name="connsiteX3" fmla="*/ 1588382 w 5069305"/>
              <a:gd name="connsiteY3" fmla="*/ 0 h 5144876"/>
              <a:gd name="connsiteX4" fmla="*/ 2253024 w 5069305"/>
              <a:gd name="connsiteY4" fmla="*/ 0 h 5144876"/>
              <a:gd name="connsiteX5" fmla="*/ 2866974 w 5069305"/>
              <a:gd name="connsiteY5" fmla="*/ 0 h 5144876"/>
              <a:gd name="connsiteX6" fmla="*/ 3430230 w 5069305"/>
              <a:gd name="connsiteY6" fmla="*/ 0 h 5144876"/>
              <a:gd name="connsiteX7" fmla="*/ 3942793 w 5069305"/>
              <a:gd name="connsiteY7" fmla="*/ 0 h 5144876"/>
              <a:gd name="connsiteX8" fmla="*/ 4404663 w 5069305"/>
              <a:gd name="connsiteY8" fmla="*/ 0 h 5144876"/>
              <a:gd name="connsiteX9" fmla="*/ 5069305 w 5069305"/>
              <a:gd name="connsiteY9" fmla="*/ 0 h 5144876"/>
              <a:gd name="connsiteX10" fmla="*/ 5069305 w 5069305"/>
              <a:gd name="connsiteY10" fmla="*/ 623102 h 5144876"/>
              <a:gd name="connsiteX11" fmla="*/ 5069305 w 5069305"/>
              <a:gd name="connsiteY11" fmla="*/ 1143306 h 5144876"/>
              <a:gd name="connsiteX12" fmla="*/ 5069305 w 5069305"/>
              <a:gd name="connsiteY12" fmla="*/ 1560612 h 5144876"/>
              <a:gd name="connsiteX13" fmla="*/ 5069305 w 5069305"/>
              <a:gd name="connsiteY13" fmla="*/ 2183714 h 5144876"/>
              <a:gd name="connsiteX14" fmla="*/ 5069305 w 5069305"/>
              <a:gd name="connsiteY14" fmla="*/ 2755367 h 5144876"/>
              <a:gd name="connsiteX15" fmla="*/ 5069305 w 5069305"/>
              <a:gd name="connsiteY15" fmla="*/ 3275571 h 5144876"/>
              <a:gd name="connsiteX16" fmla="*/ 5069305 w 5069305"/>
              <a:gd name="connsiteY16" fmla="*/ 3744326 h 5144876"/>
              <a:gd name="connsiteX17" fmla="*/ 5069305 w 5069305"/>
              <a:gd name="connsiteY17" fmla="*/ 4418877 h 5144876"/>
              <a:gd name="connsiteX18" fmla="*/ 5069305 w 5069305"/>
              <a:gd name="connsiteY18" fmla="*/ 5144876 h 5144876"/>
              <a:gd name="connsiteX19" fmla="*/ 4556742 w 5069305"/>
              <a:gd name="connsiteY19" fmla="*/ 5144876 h 5144876"/>
              <a:gd name="connsiteX20" fmla="*/ 4094872 w 5069305"/>
              <a:gd name="connsiteY20" fmla="*/ 5144876 h 5144876"/>
              <a:gd name="connsiteX21" fmla="*/ 3430230 w 5069305"/>
              <a:gd name="connsiteY21" fmla="*/ 5144876 h 5144876"/>
              <a:gd name="connsiteX22" fmla="*/ 2866974 w 5069305"/>
              <a:gd name="connsiteY22" fmla="*/ 5144876 h 5144876"/>
              <a:gd name="connsiteX23" fmla="*/ 2405104 w 5069305"/>
              <a:gd name="connsiteY23" fmla="*/ 5144876 h 5144876"/>
              <a:gd name="connsiteX24" fmla="*/ 1892541 w 5069305"/>
              <a:gd name="connsiteY24" fmla="*/ 5144876 h 5144876"/>
              <a:gd name="connsiteX25" fmla="*/ 1481364 w 5069305"/>
              <a:gd name="connsiteY25" fmla="*/ 5144876 h 5144876"/>
              <a:gd name="connsiteX26" fmla="*/ 968801 w 5069305"/>
              <a:gd name="connsiteY26" fmla="*/ 5144876 h 5144876"/>
              <a:gd name="connsiteX27" fmla="*/ 0 w 5069305"/>
              <a:gd name="connsiteY27" fmla="*/ 5144876 h 5144876"/>
              <a:gd name="connsiteX28" fmla="*/ 0 w 5069305"/>
              <a:gd name="connsiteY28" fmla="*/ 4727569 h 5144876"/>
              <a:gd name="connsiteX29" fmla="*/ 0 w 5069305"/>
              <a:gd name="connsiteY29" fmla="*/ 4310263 h 5144876"/>
              <a:gd name="connsiteX30" fmla="*/ 0 w 5069305"/>
              <a:gd name="connsiteY30" fmla="*/ 3892956 h 5144876"/>
              <a:gd name="connsiteX31" fmla="*/ 0 w 5069305"/>
              <a:gd name="connsiteY31" fmla="*/ 3269855 h 5144876"/>
              <a:gd name="connsiteX32" fmla="*/ 0 w 5069305"/>
              <a:gd name="connsiteY32" fmla="*/ 2646753 h 5144876"/>
              <a:gd name="connsiteX33" fmla="*/ 0 w 5069305"/>
              <a:gd name="connsiteY33" fmla="*/ 1972202 h 5144876"/>
              <a:gd name="connsiteX34" fmla="*/ 0 w 5069305"/>
              <a:gd name="connsiteY34" fmla="*/ 1349101 h 5144876"/>
              <a:gd name="connsiteX35" fmla="*/ 0 w 5069305"/>
              <a:gd name="connsiteY35" fmla="*/ 880345 h 5144876"/>
              <a:gd name="connsiteX36" fmla="*/ 0 w 5069305"/>
              <a:gd name="connsiteY36" fmla="*/ 0 h 514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069305" h="5144876" extrusionOk="0">
                <a:moveTo>
                  <a:pt x="0" y="0"/>
                </a:moveTo>
                <a:cubicBezTo>
                  <a:pt x="200081" y="-13829"/>
                  <a:pt x="311633" y="33780"/>
                  <a:pt x="411177" y="0"/>
                </a:cubicBezTo>
                <a:cubicBezTo>
                  <a:pt x="510721" y="-33780"/>
                  <a:pt x="919426" y="68744"/>
                  <a:pt x="1075819" y="0"/>
                </a:cubicBezTo>
                <a:cubicBezTo>
                  <a:pt x="1232212" y="-68744"/>
                  <a:pt x="1464049" y="29054"/>
                  <a:pt x="1588382" y="0"/>
                </a:cubicBezTo>
                <a:cubicBezTo>
                  <a:pt x="1712715" y="-29054"/>
                  <a:pt x="1964206" y="67160"/>
                  <a:pt x="2253024" y="0"/>
                </a:cubicBezTo>
                <a:cubicBezTo>
                  <a:pt x="2541842" y="-67160"/>
                  <a:pt x="2615118" y="32056"/>
                  <a:pt x="2866974" y="0"/>
                </a:cubicBezTo>
                <a:cubicBezTo>
                  <a:pt x="3118830" y="-32056"/>
                  <a:pt x="3298358" y="63606"/>
                  <a:pt x="3430230" y="0"/>
                </a:cubicBezTo>
                <a:cubicBezTo>
                  <a:pt x="3562102" y="-63606"/>
                  <a:pt x="3687818" y="50830"/>
                  <a:pt x="3942793" y="0"/>
                </a:cubicBezTo>
                <a:cubicBezTo>
                  <a:pt x="4197768" y="-50830"/>
                  <a:pt x="4236855" y="9666"/>
                  <a:pt x="4404663" y="0"/>
                </a:cubicBezTo>
                <a:cubicBezTo>
                  <a:pt x="4572471" y="-9666"/>
                  <a:pt x="4791848" y="26252"/>
                  <a:pt x="5069305" y="0"/>
                </a:cubicBezTo>
                <a:cubicBezTo>
                  <a:pt x="5082252" y="301146"/>
                  <a:pt x="5017741" y="489275"/>
                  <a:pt x="5069305" y="623102"/>
                </a:cubicBezTo>
                <a:cubicBezTo>
                  <a:pt x="5120869" y="756929"/>
                  <a:pt x="5026993" y="1011504"/>
                  <a:pt x="5069305" y="1143306"/>
                </a:cubicBezTo>
                <a:cubicBezTo>
                  <a:pt x="5111617" y="1275108"/>
                  <a:pt x="5049120" y="1420571"/>
                  <a:pt x="5069305" y="1560612"/>
                </a:cubicBezTo>
                <a:cubicBezTo>
                  <a:pt x="5089490" y="1700653"/>
                  <a:pt x="5024325" y="1931324"/>
                  <a:pt x="5069305" y="2183714"/>
                </a:cubicBezTo>
                <a:cubicBezTo>
                  <a:pt x="5114285" y="2436104"/>
                  <a:pt x="5033049" y="2609534"/>
                  <a:pt x="5069305" y="2755367"/>
                </a:cubicBezTo>
                <a:cubicBezTo>
                  <a:pt x="5105561" y="2901200"/>
                  <a:pt x="5067842" y="3138217"/>
                  <a:pt x="5069305" y="3275571"/>
                </a:cubicBezTo>
                <a:cubicBezTo>
                  <a:pt x="5070768" y="3412925"/>
                  <a:pt x="5041836" y="3564261"/>
                  <a:pt x="5069305" y="3744326"/>
                </a:cubicBezTo>
                <a:cubicBezTo>
                  <a:pt x="5096774" y="3924392"/>
                  <a:pt x="5043826" y="4257020"/>
                  <a:pt x="5069305" y="4418877"/>
                </a:cubicBezTo>
                <a:cubicBezTo>
                  <a:pt x="5094784" y="4580734"/>
                  <a:pt x="4995504" y="4943382"/>
                  <a:pt x="5069305" y="5144876"/>
                </a:cubicBezTo>
                <a:cubicBezTo>
                  <a:pt x="4954938" y="5152054"/>
                  <a:pt x="4693000" y="5107641"/>
                  <a:pt x="4556742" y="5144876"/>
                </a:cubicBezTo>
                <a:cubicBezTo>
                  <a:pt x="4420484" y="5182111"/>
                  <a:pt x="4253581" y="5122184"/>
                  <a:pt x="4094872" y="5144876"/>
                </a:cubicBezTo>
                <a:cubicBezTo>
                  <a:pt x="3936163" y="5167568"/>
                  <a:pt x="3622279" y="5141548"/>
                  <a:pt x="3430230" y="5144876"/>
                </a:cubicBezTo>
                <a:cubicBezTo>
                  <a:pt x="3238181" y="5148204"/>
                  <a:pt x="3051343" y="5098875"/>
                  <a:pt x="2866974" y="5144876"/>
                </a:cubicBezTo>
                <a:cubicBezTo>
                  <a:pt x="2682605" y="5190877"/>
                  <a:pt x="2613741" y="5114359"/>
                  <a:pt x="2405104" y="5144876"/>
                </a:cubicBezTo>
                <a:cubicBezTo>
                  <a:pt x="2196467" y="5175393"/>
                  <a:pt x="2050188" y="5112048"/>
                  <a:pt x="1892541" y="5144876"/>
                </a:cubicBezTo>
                <a:cubicBezTo>
                  <a:pt x="1734894" y="5177704"/>
                  <a:pt x="1622511" y="5141559"/>
                  <a:pt x="1481364" y="5144876"/>
                </a:cubicBezTo>
                <a:cubicBezTo>
                  <a:pt x="1340217" y="5148193"/>
                  <a:pt x="1104149" y="5133802"/>
                  <a:pt x="968801" y="5144876"/>
                </a:cubicBezTo>
                <a:cubicBezTo>
                  <a:pt x="833453" y="5155950"/>
                  <a:pt x="343196" y="5080872"/>
                  <a:pt x="0" y="5144876"/>
                </a:cubicBezTo>
                <a:cubicBezTo>
                  <a:pt x="-48493" y="4945519"/>
                  <a:pt x="41051" y="4919696"/>
                  <a:pt x="0" y="4727569"/>
                </a:cubicBezTo>
                <a:cubicBezTo>
                  <a:pt x="-41051" y="4535442"/>
                  <a:pt x="20368" y="4447484"/>
                  <a:pt x="0" y="4310263"/>
                </a:cubicBezTo>
                <a:cubicBezTo>
                  <a:pt x="-20368" y="4173042"/>
                  <a:pt x="26923" y="4085978"/>
                  <a:pt x="0" y="3892956"/>
                </a:cubicBezTo>
                <a:cubicBezTo>
                  <a:pt x="-26923" y="3699934"/>
                  <a:pt x="5507" y="3404433"/>
                  <a:pt x="0" y="3269855"/>
                </a:cubicBezTo>
                <a:cubicBezTo>
                  <a:pt x="-5507" y="3135277"/>
                  <a:pt x="62549" y="2834692"/>
                  <a:pt x="0" y="2646753"/>
                </a:cubicBezTo>
                <a:cubicBezTo>
                  <a:pt x="-62549" y="2458814"/>
                  <a:pt x="68792" y="2199472"/>
                  <a:pt x="0" y="1972202"/>
                </a:cubicBezTo>
                <a:cubicBezTo>
                  <a:pt x="-68792" y="1744932"/>
                  <a:pt x="20929" y="1563728"/>
                  <a:pt x="0" y="1349101"/>
                </a:cubicBezTo>
                <a:cubicBezTo>
                  <a:pt x="-20929" y="1134474"/>
                  <a:pt x="6469" y="1087440"/>
                  <a:pt x="0" y="880345"/>
                </a:cubicBezTo>
                <a:cubicBezTo>
                  <a:pt x="-6469" y="673250"/>
                  <a:pt x="30935" y="423820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08441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472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3ADE87-1E9E-46CA-A27F-263C48DBE5BE}"/>
              </a:ext>
            </a:extLst>
          </p:cNvPr>
          <p:cNvSpPr txBox="1"/>
          <p:nvPr/>
        </p:nvSpPr>
        <p:spPr>
          <a:xfrm>
            <a:off x="285750" y="2529609"/>
            <a:ext cx="116205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200" dirty="0">
                <a:solidFill>
                  <a:srgbClr val="232323"/>
                </a:solidFill>
              </a:rPr>
              <a:t>Già nei primi mesi, i </a:t>
            </a:r>
            <a:r>
              <a:rPr lang="it-IT" sz="2200" dirty="0" err="1">
                <a:solidFill>
                  <a:srgbClr val="232323"/>
                </a:solidFill>
              </a:rPr>
              <a:t>bambiniseguono</a:t>
            </a:r>
            <a:r>
              <a:rPr lang="it-IT" sz="2200" dirty="0">
                <a:solidFill>
                  <a:srgbClr val="232323"/>
                </a:solidFill>
              </a:rPr>
              <a:t> il suono della voce e rispondono attraverso espressioni facciali e occhi che «si illuminano». Ninne nanne e filastrocche, sia cantate che parlate, comunicano: sono qui, ti sostengo, puoi contare su di me.</a:t>
            </a:r>
          </a:p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Dai </a:t>
            </a:r>
            <a:r>
              <a:rPr lang="it-IT" sz="2200" b="1" i="0" dirty="0">
                <a:solidFill>
                  <a:srgbClr val="232323"/>
                </a:solidFill>
                <a:effectLst/>
              </a:rPr>
              <a:t>tre mesi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: sorriso intenzionale, sguardo e espressioni più comunicative. L’adulto, nominando le varie parti del volto nei libri, aiuta il bambino a riconoscerle e rende la comunicazione piacevole.</a:t>
            </a:r>
          </a:p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Fino ai </a:t>
            </a:r>
            <a:r>
              <a:rPr lang="it-IT" sz="2200" b="1" i="0" dirty="0">
                <a:solidFill>
                  <a:srgbClr val="232323"/>
                </a:solidFill>
                <a:effectLst/>
              </a:rPr>
              <a:t>diciotto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 mesi i libri preferiti riguardano l’esperienza sensoriale del bambino.</a:t>
            </a:r>
            <a:r>
              <a:rPr lang="it-IT" sz="2200" dirty="0">
                <a:solidFill>
                  <a:srgbClr val="232323"/>
                </a:solidFill>
              </a:rPr>
              <a:t> L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a voce</a:t>
            </a:r>
            <a:r>
              <a:rPr lang="it-IT" sz="2200" dirty="0">
                <a:solidFill>
                  <a:srgbClr val="232323"/>
                </a:solidFill>
              </a:rPr>
              <a:t> dell’adulto 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facilita il riconoscimento di elementi conosciuti. Figure preferite: gesti e ambiente familiari, piccoli animali. </a:t>
            </a:r>
          </a:p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Dopo i </a:t>
            </a:r>
            <a:r>
              <a:rPr lang="it-IT" sz="2200" b="1" i="0" dirty="0">
                <a:solidFill>
                  <a:srgbClr val="232323"/>
                </a:solidFill>
                <a:effectLst/>
              </a:rPr>
              <a:t>tre anni 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il bambino può iniziare a comprendere storie più complesse.</a:t>
            </a:r>
            <a:r>
              <a:rPr lang="it-IT" sz="2200" dirty="0">
                <a:solidFill>
                  <a:srgbClr val="232323"/>
                </a:solidFill>
              </a:rPr>
              <a:t> 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Nello stare insieme vicini in un abbraccio per condividere prime letture e immagini nasce l’amore per la lettura.</a:t>
            </a:r>
            <a:endParaRPr lang="it-IT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985D2-8FB7-4F00-957C-0CB09F059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27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2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948B3-E559-4C90-98E9-AA9D09E3F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329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8C7C27-94B8-485C-BCF1-7B257CBF8F1E}"/>
              </a:ext>
            </a:extLst>
          </p:cNvPr>
          <p:cNvSpPr txBox="1"/>
          <p:nvPr/>
        </p:nvSpPr>
        <p:spPr>
          <a:xfrm>
            <a:off x="228600" y="2585357"/>
            <a:ext cx="116205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La lettura rafforza la </a:t>
            </a:r>
            <a:r>
              <a:rPr lang="it-IT" sz="2200" b="1" i="0" dirty="0">
                <a:solidFill>
                  <a:srgbClr val="232323"/>
                </a:solidFill>
                <a:effectLst/>
              </a:rPr>
              <a:t>relazione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 tra l’adulto e il bambino e facilita un processo di conoscenza reciproca.</a:t>
            </a:r>
          </a:p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Il processo di attaccamento: madre “base sicura” per esplorare un mondo fatto di percezioni tattili, visive, olfattive e uditive. </a:t>
            </a:r>
          </a:p>
          <a:p>
            <a:pPr algn="l">
              <a:spcBef>
                <a:spcPts val="1200"/>
              </a:spcBef>
            </a:pPr>
            <a:endParaRPr lang="it-IT" sz="2200" b="0" i="0" dirty="0">
              <a:solidFill>
                <a:srgbClr val="232323"/>
              </a:solidFill>
              <a:effectLst/>
            </a:endParaRPr>
          </a:p>
          <a:p>
            <a:pPr algn="l">
              <a:spcBef>
                <a:spcPts val="1200"/>
              </a:spcBef>
            </a:pPr>
            <a:r>
              <a:rPr lang="it-IT" sz="2200" dirty="0">
                <a:solidFill>
                  <a:srgbClr val="232323"/>
                </a:solidFill>
              </a:rPr>
              <a:t>C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ondividere un libro, leggere ad alta voce è più importante che comunicare informazioni al proprio figlio.</a:t>
            </a:r>
          </a:p>
          <a:p>
            <a:pPr>
              <a:spcBef>
                <a:spcPts val="1200"/>
              </a:spcBef>
            </a:pP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795762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621450-C452-4B4D-A5E1-252330044C87}"/>
              </a:ext>
            </a:extLst>
          </p:cNvPr>
          <p:cNvSpPr txBox="1"/>
          <p:nvPr/>
        </p:nvSpPr>
        <p:spPr>
          <a:xfrm>
            <a:off x="214993" y="2573815"/>
            <a:ext cx="117620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La risposta del bambino ha effetto sul genitore: circolo virtuoso di attenzione, comprensione, sintonia. </a:t>
            </a:r>
          </a:p>
          <a:p>
            <a:pPr algn="l">
              <a:spcBef>
                <a:spcPts val="1200"/>
              </a:spcBef>
            </a:pPr>
            <a:r>
              <a:rPr lang="it-IT" sz="2200" dirty="0">
                <a:solidFill>
                  <a:srgbClr val="232323"/>
                </a:solidFill>
              </a:rPr>
              <a:t>A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ttraverso la lettura il bambino inizia a creare un suo immaginario, a fare collegamenti tra libri e realtà e a imparare le sequenze degli eventi. In questo modo inizia a </a:t>
            </a:r>
            <a:r>
              <a:rPr lang="it-IT" sz="2200" b="1" i="0" dirty="0">
                <a:solidFill>
                  <a:srgbClr val="232323"/>
                </a:solidFill>
                <a:effectLst/>
              </a:rPr>
              <a:t>mettere ordine nel proprio vissuto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.</a:t>
            </a:r>
          </a:p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Le storie lette diventano materiale di un patrimonio familiare condiviso cui </a:t>
            </a:r>
            <a:r>
              <a:rPr lang="it-IT" sz="2200" dirty="0">
                <a:solidFill>
                  <a:srgbClr val="232323"/>
                </a:solidFill>
              </a:rPr>
              <a:t>fare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 riferimento in varie occasioni di vita.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0068FD-F170-4509-BFD1-F35191E2D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2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9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9E9082-2C3D-4517-8E66-9184F52F3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371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19729B-F562-47D9-8531-73910015FA9C}"/>
              </a:ext>
            </a:extLst>
          </p:cNvPr>
          <p:cNvSpPr txBox="1"/>
          <p:nvPr/>
        </p:nvSpPr>
        <p:spPr>
          <a:xfrm>
            <a:off x="272143" y="2650671"/>
            <a:ext cx="112122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Facilitati per imparare a leggere e scrivere</a:t>
            </a:r>
          </a:p>
          <a:p>
            <a:pPr algn="l">
              <a:spcBef>
                <a:spcPts val="1200"/>
              </a:spcBef>
            </a:pPr>
            <a:r>
              <a:rPr lang="it-IT" sz="2200" dirty="0">
                <a:solidFill>
                  <a:srgbClr val="232323"/>
                </a:solidFill>
              </a:rPr>
              <a:t>P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iù confidenza con la lettura, maggiore ricchezza nel linguaggio, maggiore capacità di mantenere l’attenzione e la concentrazione. Questo li renderà </a:t>
            </a:r>
            <a:r>
              <a:rPr lang="it-IT" sz="2200" b="1" i="0" dirty="0">
                <a:solidFill>
                  <a:srgbClr val="232323"/>
                </a:solidFill>
                <a:effectLst/>
              </a:rPr>
              <a:t>più sicuri e partecipi ai processi di apprendimento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1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BB6302-B6EB-42EB-AB68-64ECC6904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2410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4828B3-1FFF-4D8C-8202-43260F351FEA}"/>
              </a:ext>
            </a:extLst>
          </p:cNvPr>
          <p:cNvSpPr txBox="1"/>
          <p:nvPr/>
        </p:nvSpPr>
        <p:spPr>
          <a:xfrm>
            <a:off x="310243" y="2552700"/>
            <a:ext cx="11217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Rilassamento del bambino quando si utilizzano storie che rasserenano e si concludono con limpidezza. Predisporre l’ambiente in maniera da favorire il riposo è una delle prime cose da fare. Se il bambino preferisce scegliere il libro da solo è bene accontentarlo. </a:t>
            </a:r>
          </a:p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Spesso il bambino ha bisogno di conoscere bene la storia per rilassarsi perché non attua uno sforzo cognitivo.</a:t>
            </a:r>
          </a:p>
        </p:txBody>
      </p:sp>
    </p:spTree>
    <p:extLst>
      <p:ext uri="{BB962C8B-B14F-4D97-AF65-F5344CB8AC3E}">
        <p14:creationId xmlns:p14="http://schemas.microsoft.com/office/powerpoint/2010/main" val="3486401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BAFA4-26E4-4109-B47B-DE20D08CDA2C}"/>
              </a:ext>
            </a:extLst>
          </p:cNvPr>
          <p:cNvSpPr txBox="1"/>
          <p:nvPr/>
        </p:nvSpPr>
        <p:spPr>
          <a:xfrm>
            <a:off x="146957" y="2247901"/>
            <a:ext cx="117892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Tenete in mano il libro in modo che il vostro bambino possa vedere le pagine chiaramente. Non abbiate fretta di girare le pagine: ascoltate cosa non dice</a:t>
            </a:r>
            <a:r>
              <a:rPr lang="it-IT" sz="2200" dirty="0">
                <a:solidFill>
                  <a:srgbClr val="232323"/>
                </a:solidFill>
              </a:rPr>
              <a:t>.</a:t>
            </a:r>
          </a:p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Soffermatevi sulle immagini del libro per raccontare la storia, non usate solo le parole. Indicate voi le figure; se invece le indica il vostro bambino, fatevi raccontare cosa vede.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19358-2686-4F59-87E0-40E448A0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1041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58443-EC73-4A92-AB68-AF47515A566D}"/>
              </a:ext>
            </a:extLst>
          </p:cNvPr>
          <p:cNvSpPr txBox="1"/>
          <p:nvPr/>
        </p:nvSpPr>
        <p:spPr>
          <a:xfrm>
            <a:off x="146957" y="3992119"/>
            <a:ext cx="11468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it-IT" sz="2200" b="0" i="0" dirty="0">
                <a:solidFill>
                  <a:srgbClr val="232323"/>
                </a:solidFill>
                <a:effectLst/>
              </a:rPr>
              <a:t>Quando la lettura sarà diventata parte della vita dei vostri bambini, leggerete per lo più a richiesta. Lo stesso libro magari. Ma non smettete di proporre altre letture, anche se vi dirà di no.</a:t>
            </a:r>
          </a:p>
        </p:txBody>
      </p:sp>
    </p:spTree>
    <p:extLst>
      <p:ext uri="{BB962C8B-B14F-4D97-AF65-F5344CB8AC3E}">
        <p14:creationId xmlns:p14="http://schemas.microsoft.com/office/powerpoint/2010/main" val="3489923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03EFB1-9F91-46A4-86E4-FA32E44A2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396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6D8C73-CDF4-4E13-A1B2-15886A6FFC1A}"/>
              </a:ext>
            </a:extLst>
          </p:cNvPr>
          <p:cNvSpPr txBox="1"/>
          <p:nvPr/>
        </p:nvSpPr>
        <p:spPr>
          <a:xfrm>
            <a:off x="168729" y="2634343"/>
            <a:ext cx="115932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200" dirty="0">
                <a:solidFill>
                  <a:srgbClr val="232323"/>
                </a:solidFill>
              </a:rPr>
              <a:t>V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iaggiare in altri mondi proponendo contenuti, storie, immagini che sollecitano la curiosità del bambino.</a:t>
            </a:r>
          </a:p>
          <a:p>
            <a:pPr algn="l"/>
            <a:r>
              <a:rPr lang="it-IT" sz="2200" dirty="0">
                <a:solidFill>
                  <a:srgbClr val="232323"/>
                </a:solidFill>
              </a:rPr>
              <a:t>-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 fiction (narrativa, fiabe, favole) </a:t>
            </a:r>
          </a:p>
          <a:p>
            <a:pPr algn="l"/>
            <a:r>
              <a:rPr lang="it-IT" sz="2200" dirty="0">
                <a:solidFill>
                  <a:srgbClr val="232323"/>
                </a:solidFill>
              </a:rPr>
              <a:t>-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 non fiction (libri di divulgazione storica, artistica, scientifica). </a:t>
            </a:r>
          </a:p>
          <a:p>
            <a:pPr algn="l"/>
            <a:r>
              <a:rPr lang="it-IT" sz="2200" b="0" i="0" dirty="0">
                <a:solidFill>
                  <a:srgbClr val="232323"/>
                </a:solidFill>
                <a:effectLst/>
              </a:rPr>
              <a:t>In generale i libri dovrebbero sollecitare curiosità, domande, dovrebbero creare dubbi e aprire un dialogo.</a:t>
            </a:r>
          </a:p>
        </p:txBody>
      </p:sp>
    </p:spTree>
    <p:extLst>
      <p:ext uri="{BB962C8B-B14F-4D97-AF65-F5344CB8AC3E}">
        <p14:creationId xmlns:p14="http://schemas.microsoft.com/office/powerpoint/2010/main" val="1958234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1879A1-4A81-4C7B-8A89-54367E36A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580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B9A5C-4C9C-4EC6-B0FB-EB0E4E0C3500}"/>
              </a:ext>
            </a:extLst>
          </p:cNvPr>
          <p:cNvSpPr txBox="1"/>
          <p:nvPr/>
        </p:nvSpPr>
        <p:spPr>
          <a:xfrm>
            <a:off x="272143" y="2906486"/>
            <a:ext cx="112612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200" b="0" i="0" dirty="0">
                <a:solidFill>
                  <a:srgbClr val="232323"/>
                </a:solidFill>
                <a:effectLst/>
              </a:rPr>
              <a:t>Le illustrazioni e la storia rappresentano le componenti fondamentali nei libri, specialmente negli albi illustrati: livelli di tipo cognitivo ed estetico.</a:t>
            </a:r>
          </a:p>
          <a:p>
            <a:pPr algn="l"/>
            <a:br>
              <a:rPr lang="it-IT" sz="2200" b="0" i="0" dirty="0">
                <a:solidFill>
                  <a:srgbClr val="232323"/>
                </a:solidFill>
                <a:effectLst/>
              </a:rPr>
            </a:br>
            <a:r>
              <a:rPr lang="it-IT" sz="2200" b="0" i="0" dirty="0">
                <a:solidFill>
                  <a:srgbClr val="232323"/>
                </a:solidFill>
                <a:effectLst/>
              </a:rPr>
              <a:t>Le immagini stimolano i bambini e forniscono una lettura parallela rispetto al testo scritto e un ricordo complementare. </a:t>
            </a:r>
          </a:p>
          <a:p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487249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CB8040-6497-4D67-8E20-1F581E5F5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277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70F70-D4F6-4CCE-992A-30F70C0179A0}"/>
              </a:ext>
            </a:extLst>
          </p:cNvPr>
          <p:cNvSpPr txBox="1"/>
          <p:nvPr/>
        </p:nvSpPr>
        <p:spPr>
          <a:xfrm>
            <a:off x="277586" y="2667000"/>
            <a:ext cx="11424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200" b="0" i="0" dirty="0">
                <a:solidFill>
                  <a:srgbClr val="232323"/>
                </a:solidFill>
                <a:effectLst/>
              </a:rPr>
              <a:t>Le domande che arricchiscono la vita quando il bambino è molto piccolo sono quelle che mettono in relazione la storia letta con le sue conoscenze e sono molto semplici </a:t>
            </a:r>
            <a:r>
              <a:rPr lang="it-IT" sz="2200" b="0" i="0" dirty="0" err="1">
                <a:solidFill>
                  <a:srgbClr val="232323"/>
                </a:solidFill>
                <a:effectLst/>
              </a:rPr>
              <a:t>come“dov’è</a:t>
            </a:r>
            <a:r>
              <a:rPr lang="it-IT" sz="2200" b="0" i="0" dirty="0">
                <a:solidFill>
                  <a:srgbClr val="232323"/>
                </a:solidFill>
                <a:effectLst/>
              </a:rPr>
              <a:t>? cos’è?”. Dai tre anni le domande possono permettere al bambino una risposta più complessa come “cosa sta succedendo?” “tu cosa avresti fatto?”.</a:t>
            </a:r>
          </a:p>
        </p:txBody>
      </p:sp>
    </p:spTree>
    <p:extLst>
      <p:ext uri="{BB962C8B-B14F-4D97-AF65-F5344CB8AC3E}">
        <p14:creationId xmlns:p14="http://schemas.microsoft.com/office/powerpoint/2010/main" val="3024801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D8EDFAF-7A5B-4030-AC3D-CD4480F87A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381" y="549276"/>
            <a:ext cx="11152909" cy="5688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altLang="en-US" sz="2800" dirty="0">
                <a:latin typeface="Arial" panose="020B0604020202020204" pitchFamily="34" charset="0"/>
              </a:rPr>
              <a:t>2 trial ROR su famiglie di basso reddito con bambini &lt;7 mesi e tra 2-5 anni </a:t>
            </a:r>
            <a:r>
              <a:rPr lang="it-IT" altLang="en-US" sz="2000" dirty="0">
                <a:latin typeface="Arial" panose="020B0604020202020204" pitchFamily="34" charset="0"/>
              </a:rPr>
              <a:t>(High 2000, </a:t>
            </a:r>
            <a:r>
              <a:rPr lang="it-IT" altLang="en-US" sz="2000" dirty="0" err="1">
                <a:latin typeface="Arial" panose="020B0604020202020204" pitchFamily="34" charset="0"/>
              </a:rPr>
              <a:t>Mendelsson</a:t>
            </a:r>
            <a:r>
              <a:rPr lang="it-IT" altLang="en-US" sz="2000" dirty="0">
                <a:latin typeface="Arial" panose="020B0604020202020204" pitchFamily="34" charset="0"/>
              </a:rPr>
              <a:t> 2001) </a:t>
            </a: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 </a:t>
            </a: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Intervento: dono di  libri, indicazioni su come leggere, spiegazione sui vantaggi del leggere vs nessun intervento</a:t>
            </a:r>
            <a:br>
              <a:rPr lang="it-IT" altLang="en-US" sz="2800" dirty="0">
                <a:latin typeface="Arial" panose="020B0604020202020204" pitchFamily="34" charset="0"/>
              </a:rPr>
            </a:b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Miglioramento nel linguaggio ricettivo ed espressivo anche per parole non contenute nei libri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BB9F97-575C-4C7E-94E8-501146EDDAC5}"/>
              </a:ext>
            </a:extLst>
          </p:cNvPr>
          <p:cNvSpPr txBox="1"/>
          <p:nvPr/>
        </p:nvSpPr>
        <p:spPr>
          <a:xfrm>
            <a:off x="731490" y="1633536"/>
            <a:ext cx="59027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Dalla vita intra-uterina alla post-natale</a:t>
            </a:r>
          </a:p>
          <a:p>
            <a:r>
              <a:rPr lang="it-IT" sz="2400" dirty="0"/>
              <a:t>Allo svezzamento</a:t>
            </a:r>
          </a:p>
          <a:p>
            <a:r>
              <a:rPr lang="it-IT" sz="2400" dirty="0"/>
              <a:t>Dal linguaggio preverbale a quello verbale</a:t>
            </a:r>
          </a:p>
          <a:p>
            <a:r>
              <a:rPr lang="it-IT" sz="2400" dirty="0"/>
              <a:t>Alla posizione eretta</a:t>
            </a:r>
          </a:p>
          <a:p>
            <a:r>
              <a:rPr lang="it-IT" sz="2400" dirty="0"/>
              <a:t>All’ io e mio</a:t>
            </a:r>
          </a:p>
          <a:p>
            <a:r>
              <a:rPr lang="it-IT" sz="2400" dirty="0"/>
              <a:t>Alla capacità di immedesimarsi in un altro</a:t>
            </a:r>
          </a:p>
          <a:p>
            <a:r>
              <a:rPr lang="it-IT" sz="2400" dirty="0"/>
              <a:t>Al sociale</a:t>
            </a:r>
          </a:p>
          <a:p>
            <a:r>
              <a:rPr lang="it-IT" sz="2400" dirty="0"/>
              <a:t>Alla pubertà e «secondo svezzamento»</a:t>
            </a:r>
          </a:p>
          <a:p>
            <a:r>
              <a:rPr lang="it-IT" sz="2400" dirty="0"/>
              <a:t>All’indipendenza</a:t>
            </a:r>
          </a:p>
          <a:p>
            <a:r>
              <a:rPr lang="it-IT" sz="2400" dirty="0"/>
              <a:t>Cambiamento del mondo</a:t>
            </a:r>
          </a:p>
          <a:p>
            <a:r>
              <a:rPr lang="it-IT" sz="2400" dirty="0"/>
              <a:t>Adolescenza: possibilità o problemi?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69286-B896-457C-838D-8BAF3BC90B32}"/>
              </a:ext>
            </a:extLst>
          </p:cNvPr>
          <p:cNvSpPr txBox="1"/>
          <p:nvPr/>
        </p:nvSpPr>
        <p:spPr>
          <a:xfrm>
            <a:off x="396815" y="310551"/>
            <a:ext cx="116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0070C0"/>
                </a:solidFill>
              </a:rPr>
              <a:t>0-18 aa: quanti cambiamenti!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86FBD624-B2EA-070B-CA4D-918B813B9760}"/>
              </a:ext>
            </a:extLst>
          </p:cNvPr>
          <p:cNvSpPr/>
          <p:nvPr/>
        </p:nvSpPr>
        <p:spPr>
          <a:xfrm>
            <a:off x="6786681" y="1578176"/>
            <a:ext cx="241402" cy="250911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3973A0-1072-5493-9F4D-D67228985EA4}"/>
              </a:ext>
            </a:extLst>
          </p:cNvPr>
          <p:cNvSpPr txBox="1"/>
          <p:nvPr/>
        </p:nvSpPr>
        <p:spPr>
          <a:xfrm>
            <a:off x="7273055" y="2372597"/>
            <a:ext cx="3518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Un lungo periodo di dipendenza e fragilità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(nonostante tutto ne muoiono più della metà)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DD63B611-E3DE-62C8-A352-EAD414906503}"/>
              </a:ext>
            </a:extLst>
          </p:cNvPr>
          <p:cNvSpPr/>
          <p:nvPr/>
        </p:nvSpPr>
        <p:spPr>
          <a:xfrm>
            <a:off x="6786681" y="4299227"/>
            <a:ext cx="241402" cy="139740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D33D7-BA40-3E45-2D21-7013786801E0}"/>
              </a:ext>
            </a:extLst>
          </p:cNvPr>
          <p:cNvSpPr txBox="1"/>
          <p:nvPr/>
        </p:nvSpPr>
        <p:spPr>
          <a:xfrm>
            <a:off x="7273055" y="4299227"/>
            <a:ext cx="351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Prepararsi a fare figli perché solo così sopravvive la specie</a:t>
            </a:r>
          </a:p>
        </p:txBody>
      </p:sp>
    </p:spTree>
    <p:extLst>
      <p:ext uri="{BB962C8B-B14F-4D97-AF65-F5344CB8AC3E}">
        <p14:creationId xmlns:p14="http://schemas.microsoft.com/office/powerpoint/2010/main" val="57644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72F775F0-48BD-441E-AAAA-867C48C8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6400" y="1258226"/>
            <a:ext cx="11028218" cy="4464050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None/>
            </a:pPr>
            <a:r>
              <a:rPr lang="en-US" altLang="en-US" dirty="0" err="1">
                <a:cs typeface="Arial" panose="020B0604020202020204" pitchFamily="34" charset="0"/>
              </a:rPr>
              <a:t>Gli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operatori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sanitari</a:t>
            </a:r>
            <a:r>
              <a:rPr lang="en-US" altLang="en-US" dirty="0">
                <a:cs typeface="Arial" panose="020B0604020202020204" pitchFamily="34" charset="0"/>
              </a:rPr>
              <a:t> e </a:t>
            </a:r>
            <a:r>
              <a:rPr lang="en-US" altLang="en-US" dirty="0" err="1">
                <a:cs typeface="Arial" panose="020B0604020202020204" pitchFamily="34" charset="0"/>
              </a:rPr>
              <a:t>gli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educatori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possono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avere</a:t>
            </a:r>
            <a:r>
              <a:rPr lang="en-US" altLang="en-US" dirty="0">
                <a:cs typeface="Arial" panose="020B0604020202020204" pitchFamily="34" charset="0"/>
              </a:rPr>
              <a:t> un </a:t>
            </a:r>
            <a:r>
              <a:rPr lang="en-US" altLang="en-US" dirty="0" err="1">
                <a:cs typeface="Arial" panose="020B0604020202020204" pitchFamily="34" charset="0"/>
              </a:rPr>
              <a:t>ruolo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importante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nella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promozione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della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lettura</a:t>
            </a:r>
            <a:r>
              <a:rPr lang="en-US" altLang="en-US" dirty="0">
                <a:cs typeface="Arial" panose="020B0604020202020204" pitchFamily="34" charset="0"/>
              </a:rPr>
              <a:t> ad </a:t>
            </a:r>
            <a:r>
              <a:rPr lang="en-US" altLang="en-US" dirty="0" err="1">
                <a:cs typeface="Arial" panose="020B0604020202020204" pitchFamily="34" charset="0"/>
              </a:rPr>
              <a:t>alta</a:t>
            </a:r>
            <a:r>
              <a:rPr lang="en-US" altLang="en-US" dirty="0">
                <a:cs typeface="Arial" panose="020B0604020202020204" pitchFamily="34" charset="0"/>
              </a:rPr>
              <a:t> voce</a:t>
            </a:r>
            <a:r>
              <a:rPr lang="it-IT" altLang="en-US" dirty="0">
                <a:cs typeface="Arial" panose="020B0604020202020204" pitchFamily="34" charset="0"/>
              </a:rPr>
              <a:t> </a:t>
            </a:r>
            <a:r>
              <a:rPr lang="it-IT" altLang="en-US" dirty="0">
                <a:cs typeface="Arial" panose="020B0604020202020204" pitchFamily="34" charset="0"/>
                <a:sym typeface="Wingdings" panose="05000000000000000000" pitchFamily="2" charset="2"/>
              </a:rPr>
              <a:t>attraverso  </a:t>
            </a:r>
          </a:p>
          <a:p>
            <a:pPr marL="0" indent="0" algn="just">
              <a:spcBef>
                <a:spcPct val="0"/>
              </a:spcBef>
              <a:buNone/>
            </a:pPr>
            <a:endParaRPr lang="it-IT" altLang="en-US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it-IT" altLang="en-US" dirty="0">
                <a:cs typeface="Arial" panose="020B0604020202020204" pitchFamily="34" charset="0"/>
              </a:rPr>
              <a:t>- consiglio e informazioni ai genitori</a:t>
            </a:r>
          </a:p>
          <a:p>
            <a:pPr marL="0" indent="0" algn="just">
              <a:spcBef>
                <a:spcPct val="0"/>
              </a:spcBef>
              <a:buNone/>
            </a:pPr>
            <a:endParaRPr lang="it-IT" altLang="en-US" dirty="0">
              <a:cs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it-IT" altLang="en-US" dirty="0">
                <a:cs typeface="Arial" panose="020B0604020202020204" pitchFamily="34" charset="0"/>
              </a:rPr>
              <a:t>- consegna libro</a:t>
            </a:r>
            <a:endParaRPr lang="it-IT" alt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3F4C26CB-AB82-4A86-859E-38871838AF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8983" y="260350"/>
            <a:ext cx="10026072" cy="6337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tabLst>
                <a:tab pos="365125" algn="l"/>
              </a:tabLst>
            </a:pP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Efficacia del dono del libro dal pediatra</a:t>
            </a: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(ROR)</a:t>
            </a:r>
            <a:b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b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I genitori che avevano ricevuto il libro:</a:t>
            </a:r>
            <a:br>
              <a:rPr lang="it-IT" altLang="en-US" sz="2800" dirty="0">
                <a:latin typeface="Arial" panose="020B0604020202020204" pitchFamily="34" charset="0"/>
              </a:rPr>
            </a:br>
            <a:br>
              <a:rPr lang="it-IT" altLang="en-US" sz="1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* 	Leggevano coi figli nel 66% vs 24% dei controlli</a:t>
            </a:r>
            <a:br>
              <a:rPr lang="it-IT" altLang="en-US" sz="2800" dirty="0">
                <a:latin typeface="Arial" panose="020B0604020202020204" pitchFamily="34" charset="0"/>
              </a:rPr>
            </a:br>
            <a:br>
              <a:rPr lang="it-IT" altLang="en-US" sz="1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* 	Leggere coi figli era una delle 3 attività preferite </a:t>
            </a: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	nel 43% vs 13% dei controlli</a:t>
            </a:r>
            <a:br>
              <a:rPr lang="it-IT" altLang="en-US" sz="2800" dirty="0">
                <a:latin typeface="Arial" panose="020B0604020202020204" pitchFamily="34" charset="0"/>
              </a:rPr>
            </a:br>
            <a:br>
              <a:rPr lang="it-IT" altLang="en-US" sz="1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* 	Avevano almeno 5 libri per bambini in casa nel 52% vs il 19% dei controlli</a:t>
            </a:r>
            <a:br>
              <a:rPr lang="it-IT" altLang="en-US" sz="2800" dirty="0">
                <a:latin typeface="Arial" panose="020B0604020202020204" pitchFamily="34" charset="0"/>
              </a:rPr>
            </a:br>
            <a:br>
              <a:rPr lang="it-IT" altLang="en-US" sz="1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* 	Avevano almeno 10 libri in casa nel 73% vs 49% 	dei controlli</a:t>
            </a: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								</a:t>
            </a:r>
            <a:r>
              <a:rPr lang="it-IT" altLang="en-US" sz="1800" dirty="0">
                <a:latin typeface="Arial" panose="020B0604020202020204" pitchFamily="34" charset="0"/>
              </a:rPr>
              <a:t>(</a:t>
            </a:r>
            <a:r>
              <a:rPr lang="it-IT" altLang="en-US" sz="1800" dirty="0" err="1">
                <a:latin typeface="Arial" panose="020B0604020202020204" pitchFamily="34" charset="0"/>
              </a:rPr>
              <a:t>Golova</a:t>
            </a:r>
            <a:r>
              <a:rPr lang="it-IT" altLang="en-US" sz="1800" dirty="0">
                <a:latin typeface="Arial" panose="020B0604020202020204" pitchFamily="34" charset="0"/>
              </a:rPr>
              <a:t> 1999)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87DBE1E6-DBF9-491E-989C-229A89CCF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1782" y="549276"/>
            <a:ext cx="11021493" cy="583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28575" cmpd="sng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tabLst>
                <a:tab pos="1701800" algn="l"/>
              </a:tabLst>
            </a:pPr>
            <a:r>
              <a:rPr lang="it-IT" altLang="en-US" sz="2800" dirty="0">
                <a:latin typeface="Arial" panose="020B0604020202020204" pitchFamily="34" charset="0"/>
              </a:rPr>
              <a:t>Ricerca su</a:t>
            </a:r>
            <a:r>
              <a:rPr lang="it-IT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it-IT" altLang="en-US" sz="2800" dirty="0">
                <a:latin typeface="Arial" panose="020B0604020202020204" pitchFamily="34" charset="0"/>
              </a:rPr>
              <a:t>122 genitori (emigrati ispanici): 50% riceve i libri in dono dai pediatri, 50% no.</a:t>
            </a:r>
            <a:br>
              <a:rPr lang="it-IT" altLang="en-US" sz="2800" dirty="0">
                <a:latin typeface="Arial" panose="020B0604020202020204" pitchFamily="34" charset="0"/>
              </a:rPr>
            </a:b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Lettura ai bambini : 58% vs 37% controlli</a:t>
            </a: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	&lt;1 anno 49% vs 27%</a:t>
            </a:r>
            <a:br>
              <a:rPr lang="it-IT" altLang="en-US" sz="2800" dirty="0">
                <a:latin typeface="Arial" panose="020B0604020202020204" pitchFamily="34" charset="0"/>
              </a:rPr>
            </a:b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altLang="en-US" sz="2800" dirty="0">
                <a:latin typeface="Arial" panose="020B0604020202020204" pitchFamily="34" charset="0"/>
              </a:rPr>
              <a:t>Ricevere un libro dal pediatra favorisce la lettura: OR: 3.62</a:t>
            </a:r>
            <a:br>
              <a:rPr lang="it-IT" altLang="en-US" sz="2800" dirty="0">
                <a:latin typeface="Arial" panose="020B0604020202020204" pitchFamily="34" charset="0"/>
              </a:rPr>
            </a:b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Nessun rapporto con la scolarizzazione dei genitori</a:t>
            </a: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2800" dirty="0">
                <a:latin typeface="Arial" panose="020B0604020202020204" pitchFamily="34" charset="0"/>
              </a:rPr>
              <a:t>							</a:t>
            </a:r>
            <a:br>
              <a:rPr lang="it-IT" altLang="en-US" sz="2800" dirty="0">
                <a:latin typeface="Arial" panose="020B0604020202020204" pitchFamily="34" charset="0"/>
              </a:rPr>
            </a:br>
            <a:r>
              <a:rPr lang="it-IT" altLang="en-US" sz="1800" dirty="0">
                <a:latin typeface="Arial" panose="020B0604020202020204" pitchFamily="34" charset="0"/>
              </a:rPr>
              <a:t>(Sanders 2000)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FA138FE-A80F-474A-A98E-036CD3FE67B3}"/>
              </a:ext>
            </a:extLst>
          </p:cNvPr>
          <p:cNvGraphicFramePr>
            <a:graphicFrameLocks noGrp="1"/>
          </p:cNvGraphicFramePr>
          <p:nvPr/>
        </p:nvGraphicFramePr>
        <p:xfrm>
          <a:off x="338441" y="1181718"/>
          <a:ext cx="11515117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023">
                  <a:extLst>
                    <a:ext uri="{9D8B030D-6E8A-4147-A177-3AD203B41FA5}">
                      <a16:colId xmlns:a16="http://schemas.microsoft.com/office/drawing/2014/main" val="3046443695"/>
                    </a:ext>
                  </a:extLst>
                </a:gridCol>
                <a:gridCol w="1264823">
                  <a:extLst>
                    <a:ext uri="{9D8B030D-6E8A-4147-A177-3AD203B41FA5}">
                      <a16:colId xmlns:a16="http://schemas.microsoft.com/office/drawing/2014/main" val="3721144150"/>
                    </a:ext>
                  </a:extLst>
                </a:gridCol>
                <a:gridCol w="4011106">
                  <a:extLst>
                    <a:ext uri="{9D8B030D-6E8A-4147-A177-3AD203B41FA5}">
                      <a16:colId xmlns:a16="http://schemas.microsoft.com/office/drawing/2014/main" val="3379637177"/>
                    </a:ext>
                  </a:extLst>
                </a:gridCol>
                <a:gridCol w="4372165">
                  <a:extLst>
                    <a:ext uri="{9D8B030D-6E8A-4147-A177-3AD203B41FA5}">
                      <a16:colId xmlns:a16="http://schemas.microsoft.com/office/drawing/2014/main" val="32725609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Tipo di gioco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Età 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Modalità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Ricadute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059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Gioco di movimento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0-2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Il piacere dell’essere causa Gioco sensoriale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Stabilire una mappa della realtà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436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Gioco simbolico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 – 6/7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Far finta di </a:t>
                      </a:r>
                    </a:p>
                    <a:p>
                      <a:r>
                        <a:rPr lang="it-IT" sz="2400" dirty="0"/>
                        <a:t>Far fare a oggetti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Preludio del linguaggio</a:t>
                      </a:r>
                    </a:p>
                    <a:p>
                      <a:r>
                        <a:rPr lang="it-IT" sz="2400" dirty="0"/>
                        <a:t>Realizzare quanto non si può fare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22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Gioco di ruolo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&gt; 6/7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Empatia, previsione, interazione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Le regole del gioco, e della società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6997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1076DC1-D321-4A18-B3D7-D75DE4989873}"/>
              </a:ext>
            </a:extLst>
          </p:cNvPr>
          <p:cNvSpPr txBox="1"/>
          <p:nvPr/>
        </p:nvSpPr>
        <p:spPr>
          <a:xfrm>
            <a:off x="396815" y="310551"/>
            <a:ext cx="11640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IL CAMBIAMENTO nei giochi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D69D5-CDFA-4904-8E52-D0785B70E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011" y="4447801"/>
            <a:ext cx="2663060" cy="2150770"/>
          </a:xfrm>
          <a:prstGeom prst="rect">
            <a:avLst/>
          </a:prstGeom>
        </p:spPr>
      </p:pic>
      <p:pic>
        <p:nvPicPr>
          <p:cNvPr id="1026" name="Picture 2" descr="Bambini lanciano oggetti: perché come farli smettere">
            <a:extLst>
              <a:ext uri="{FF2B5EF4-FFF2-40B4-BE49-F238E27FC236}">
                <a16:creationId xmlns:a16="http://schemas.microsoft.com/office/drawing/2014/main" id="{09B14C01-EBAF-43BC-8C7A-27EEE335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1" y="4448301"/>
            <a:ext cx="3840214" cy="215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CHIAPPINO Gioco all'aperto Curiosando Negli ANNI 60 70">
            <a:extLst>
              <a:ext uri="{FF2B5EF4-FFF2-40B4-BE49-F238E27FC236}">
                <a16:creationId xmlns:a16="http://schemas.microsoft.com/office/drawing/2014/main" id="{23539C6B-58A7-438F-8AB9-8810B438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428" y="4422773"/>
            <a:ext cx="2942401" cy="217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9096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C6747-31D4-4210-88F0-E55A8143341D}"/>
              </a:ext>
            </a:extLst>
          </p:cNvPr>
          <p:cNvSpPr txBox="1"/>
          <p:nvPr/>
        </p:nvSpPr>
        <p:spPr>
          <a:xfrm>
            <a:off x="466806" y="1435314"/>
            <a:ext cx="10148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800" dirty="0"/>
              <a:t>Accrescimento </a:t>
            </a:r>
            <a:r>
              <a:rPr lang="it-IT" sz="2800" dirty="0" err="1"/>
              <a:t>staturo</a:t>
            </a:r>
            <a:r>
              <a:rPr lang="it-IT" sz="2800" dirty="0"/>
              <a:t>-ponderale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Evoluzione delle proporzioni dei diversi segmenti corporei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Accrescimento dei diversi organi e apparati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Variazioni della composizione corporea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D3C20-8119-4223-BBE0-0C0870ABA843}"/>
              </a:ext>
            </a:extLst>
          </p:cNvPr>
          <p:cNvSpPr txBox="1"/>
          <p:nvPr/>
        </p:nvSpPr>
        <p:spPr>
          <a:xfrm>
            <a:off x="396815" y="310551"/>
            <a:ext cx="800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ACCRESCIMENTO POST-NATALE</a:t>
            </a:r>
          </a:p>
        </p:txBody>
      </p:sp>
    </p:spTree>
    <p:extLst>
      <p:ext uri="{BB962C8B-B14F-4D97-AF65-F5344CB8AC3E}">
        <p14:creationId xmlns:p14="http://schemas.microsoft.com/office/powerpoint/2010/main" val="29441569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D80B73-0A82-4241-BC71-A3A23CD44763}"/>
              </a:ext>
            </a:extLst>
          </p:cNvPr>
          <p:cNvSpPr txBox="1"/>
          <p:nvPr/>
        </p:nvSpPr>
        <p:spPr>
          <a:xfrm>
            <a:off x="239369" y="69595"/>
            <a:ext cx="7425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ACCRESCIMENTO STATURALE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F1056-627A-C4C3-7CAB-7EF9AB87B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342" y="1336724"/>
            <a:ext cx="8231315" cy="493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11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2815F7-56B4-44D1-A59D-EEC12B08446F}"/>
              </a:ext>
            </a:extLst>
          </p:cNvPr>
          <p:cNvSpPr txBox="1"/>
          <p:nvPr/>
        </p:nvSpPr>
        <p:spPr>
          <a:xfrm>
            <a:off x="603625" y="170513"/>
            <a:ext cx="1758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Peso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11102-5805-4B35-B0D8-1A5E5D6200B6}"/>
              </a:ext>
            </a:extLst>
          </p:cNvPr>
          <p:cNvSpPr txBox="1"/>
          <p:nvPr/>
        </p:nvSpPr>
        <p:spPr>
          <a:xfrm>
            <a:off x="1244189" y="5704782"/>
            <a:ext cx="1246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3500 (M), </a:t>
            </a:r>
          </a:p>
          <a:p>
            <a:r>
              <a:rPr lang="it-IT" dirty="0"/>
              <a:t>3400 (F)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80F9D-B38C-4853-BDA4-B9A151551F64}"/>
              </a:ext>
            </a:extLst>
          </p:cNvPr>
          <p:cNvSpPr txBox="1"/>
          <p:nvPr/>
        </p:nvSpPr>
        <p:spPr>
          <a:xfrm>
            <a:off x="3355703" y="5704081"/>
            <a:ext cx="800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2-3 kg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2FDBF-1997-4F1F-8D66-F9B1AF5930A5}"/>
              </a:ext>
            </a:extLst>
          </p:cNvPr>
          <p:cNvSpPr txBox="1"/>
          <p:nvPr/>
        </p:nvSpPr>
        <p:spPr>
          <a:xfrm>
            <a:off x="4139309" y="5704081"/>
            <a:ext cx="2014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1.5 – 2.5 kg/anno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E368A0-6EFC-4842-B52D-50E9F87A7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844" y="2551850"/>
            <a:ext cx="516965" cy="645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94D51F-2046-49AE-82B6-3EF097203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730" y="2179170"/>
            <a:ext cx="516965" cy="6450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AAD42B-A77A-46F3-A99C-2C114E54C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117" y="2815523"/>
            <a:ext cx="516965" cy="6450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D6FCE3-7626-48D3-BED0-6F821D9BC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90" y="3862031"/>
            <a:ext cx="516965" cy="6450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B02518D-B271-4235-BBEB-4B2A4BC04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867" y="2933427"/>
            <a:ext cx="771444" cy="14164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85225FA-2636-4189-9FFB-BE09803FC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239" y="2817099"/>
            <a:ext cx="834801" cy="15327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31A1B0-497E-4A6A-9EFC-CDCF7C3B8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649" y="2256795"/>
            <a:ext cx="834802" cy="20930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B68773-04FE-4A4C-B387-98BD8CF06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444" y="2599766"/>
            <a:ext cx="834801" cy="175008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EBB6F46-8B59-49B4-A816-F2A19406D989}"/>
              </a:ext>
            </a:extLst>
          </p:cNvPr>
          <p:cNvSpPr txBox="1"/>
          <p:nvPr/>
        </p:nvSpPr>
        <p:spPr>
          <a:xfrm>
            <a:off x="2287170" y="5704081"/>
            <a:ext cx="1246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2x a 4m</a:t>
            </a:r>
          </a:p>
          <a:p>
            <a:r>
              <a:rPr lang="it-IT" dirty="0"/>
              <a:t>3x a 12 m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F9A851-EAA3-4884-B8FB-282442008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518" y="3474808"/>
            <a:ext cx="4193480" cy="2599766"/>
          </a:xfrm>
          <a:prstGeom prst="rect">
            <a:avLst/>
          </a:prstGeom>
        </p:spPr>
      </p:pic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94759EC9-CE88-465B-851D-B023D8B67A8C}"/>
              </a:ext>
            </a:extLst>
          </p:cNvPr>
          <p:cNvGraphicFramePr>
            <a:graphicFrameLocks/>
          </p:cNvGraphicFramePr>
          <p:nvPr/>
        </p:nvGraphicFramePr>
        <p:xfrm>
          <a:off x="552825" y="3051102"/>
          <a:ext cx="684604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C07B92B6-1CB4-4BF3-BDDC-45AF3C1C2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855" y="1852705"/>
            <a:ext cx="887016" cy="249714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324A4F-9158-47A0-ACC6-B75B5176177D}"/>
              </a:ext>
            </a:extLst>
          </p:cNvPr>
          <p:cNvCxnSpPr/>
          <p:nvPr/>
        </p:nvCxnSpPr>
        <p:spPr>
          <a:xfrm>
            <a:off x="1034143" y="4833257"/>
            <a:ext cx="628105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Table 42">
            <a:extLst>
              <a:ext uri="{FF2B5EF4-FFF2-40B4-BE49-F238E27FC236}">
                <a16:creationId xmlns:a16="http://schemas.microsoft.com/office/drawing/2014/main" id="{738ECED7-4005-47BC-AEBC-3F76716F8A8F}"/>
              </a:ext>
            </a:extLst>
          </p:cNvPr>
          <p:cNvGraphicFramePr>
            <a:graphicFrameLocks noGrp="1"/>
          </p:cNvGraphicFramePr>
          <p:nvPr/>
        </p:nvGraphicFramePr>
        <p:xfrm>
          <a:off x="7776757" y="1196902"/>
          <a:ext cx="419348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514">
                  <a:extLst>
                    <a:ext uri="{9D8B030D-6E8A-4147-A177-3AD203B41FA5}">
                      <a16:colId xmlns:a16="http://schemas.microsoft.com/office/drawing/2014/main" val="2965041149"/>
                    </a:ext>
                  </a:extLst>
                </a:gridCol>
                <a:gridCol w="1225370">
                  <a:extLst>
                    <a:ext uri="{9D8B030D-6E8A-4147-A177-3AD203B41FA5}">
                      <a16:colId xmlns:a16="http://schemas.microsoft.com/office/drawing/2014/main" val="608122894"/>
                    </a:ext>
                  </a:extLst>
                </a:gridCol>
                <a:gridCol w="1769596">
                  <a:extLst>
                    <a:ext uri="{9D8B030D-6E8A-4147-A177-3AD203B41FA5}">
                      <a16:colId xmlns:a16="http://schemas.microsoft.com/office/drawing/2014/main" val="38105333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Trimestre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g/dì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% del peso/dì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8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25-30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36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20-25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618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15-20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993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10-15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378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707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2815F7-56B4-44D1-A59D-EEC12B08446F}"/>
              </a:ext>
            </a:extLst>
          </p:cNvPr>
          <p:cNvSpPr txBox="1"/>
          <p:nvPr/>
        </p:nvSpPr>
        <p:spPr>
          <a:xfrm>
            <a:off x="603624" y="170513"/>
            <a:ext cx="8906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Peso – allattamento al bisogno?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610A7-138C-43F4-B992-9EA85B3D894C}"/>
              </a:ext>
            </a:extLst>
          </p:cNvPr>
          <p:cNvSpPr txBox="1"/>
          <p:nvPr/>
        </p:nvSpPr>
        <p:spPr>
          <a:xfrm>
            <a:off x="603625" y="1302462"/>
            <a:ext cx="104406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 MADRE SUFFICIENTEMENTE BUONA</a:t>
            </a:r>
          </a:p>
          <a:p>
            <a:endParaRPr lang="it-IT" sz="2400" dirty="0"/>
          </a:p>
          <a:p>
            <a:r>
              <a:rPr lang="it-IT" sz="2400" dirty="0"/>
              <a:t>Penso che la mamma sufficientemente buona sia quella che sa dare al bambino fiducia in se stesso, cioè la sensazione di poter fare, o di poter avere, qualunque cosa si affacci alla sua piccola mente; ma sia anche quella che, in un tempo immediatamente successivo, sappia negare al bambini, sempre «con amore», quello che non si può o non si deve dare, preparandolo così a diventare uomo.</a:t>
            </a:r>
          </a:p>
          <a:p>
            <a:endParaRPr lang="it-IT" sz="2400" dirty="0"/>
          </a:p>
          <a:p>
            <a:r>
              <a:rPr lang="it-IT" sz="2400" dirty="0">
                <a:solidFill>
                  <a:srgbClr val="0070C0"/>
                </a:solidFill>
              </a:rPr>
              <a:t>La madre sufficientemente buona in principio lo prenderà in braccio e gli darà il seno (il poppatoio) «a domanda», ma poi a poco a poco saprà  «con amore» rifiutare, o rimandare, l’una o l’altra cosa.</a:t>
            </a:r>
          </a:p>
          <a:p>
            <a:endParaRPr lang="it-IT" sz="2400" dirty="0">
              <a:solidFill>
                <a:srgbClr val="0070C0"/>
              </a:solidFill>
            </a:endParaRPr>
          </a:p>
          <a:p>
            <a:pPr algn="r"/>
            <a:r>
              <a:rPr lang="it-IT" sz="2400" i="1" dirty="0">
                <a:solidFill>
                  <a:srgbClr val="0070C0"/>
                </a:solidFill>
              </a:rPr>
              <a:t>Vedi CG p57</a:t>
            </a:r>
          </a:p>
        </p:txBody>
      </p:sp>
    </p:spTree>
    <p:extLst>
      <p:ext uri="{BB962C8B-B14F-4D97-AF65-F5344CB8AC3E}">
        <p14:creationId xmlns:p14="http://schemas.microsoft.com/office/powerpoint/2010/main" val="4261611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A72554-3A24-4D0E-BA47-7CFBDE53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444" y="4102016"/>
            <a:ext cx="1679320" cy="1721538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BBD3D79-1598-48DA-A6E0-919F6ED7A157}"/>
              </a:ext>
            </a:extLst>
          </p:cNvPr>
          <p:cNvGraphicFramePr>
            <a:graphicFrameLocks noGrp="1"/>
          </p:cNvGraphicFramePr>
          <p:nvPr/>
        </p:nvGraphicFramePr>
        <p:xfrm>
          <a:off x="393700" y="320040"/>
          <a:ext cx="551724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299">
                  <a:extLst>
                    <a:ext uri="{9D8B030D-6E8A-4147-A177-3AD203B41FA5}">
                      <a16:colId xmlns:a16="http://schemas.microsoft.com/office/drawing/2014/main" val="2113799130"/>
                    </a:ext>
                  </a:extLst>
                </a:gridCol>
                <a:gridCol w="658586">
                  <a:extLst>
                    <a:ext uri="{9D8B030D-6E8A-4147-A177-3AD203B41FA5}">
                      <a16:colId xmlns:a16="http://schemas.microsoft.com/office/drawing/2014/main" val="1424978970"/>
                    </a:ext>
                  </a:extLst>
                </a:gridCol>
                <a:gridCol w="3728357">
                  <a:extLst>
                    <a:ext uri="{9D8B030D-6E8A-4147-A177-3AD203B41FA5}">
                      <a16:colId xmlns:a16="http://schemas.microsoft.com/office/drawing/2014/main" val="3676490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Età, anni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Molteplicità rispetto alla nascita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9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Nascita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667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Una volta e mezzo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22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doppio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91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triplo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654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it-IT" sz="2400" dirty="0"/>
                        <a:t>Regola = età x 6 + 77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72839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7655AF-C052-43F9-A852-BADBC3B8217A}"/>
              </a:ext>
            </a:extLst>
          </p:cNvPr>
          <p:cNvGraphicFramePr>
            <a:graphicFrameLocks noGrp="1"/>
          </p:cNvGraphicFramePr>
          <p:nvPr/>
        </p:nvGraphicFramePr>
        <p:xfrm>
          <a:off x="6184900" y="320040"/>
          <a:ext cx="5517242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299">
                  <a:extLst>
                    <a:ext uri="{9D8B030D-6E8A-4147-A177-3AD203B41FA5}">
                      <a16:colId xmlns:a16="http://schemas.microsoft.com/office/drawing/2014/main" val="2113799130"/>
                    </a:ext>
                  </a:extLst>
                </a:gridCol>
                <a:gridCol w="658586">
                  <a:extLst>
                    <a:ext uri="{9D8B030D-6E8A-4147-A177-3AD203B41FA5}">
                      <a16:colId xmlns:a16="http://schemas.microsoft.com/office/drawing/2014/main" val="1424978970"/>
                    </a:ext>
                  </a:extLst>
                </a:gridCol>
                <a:gridCol w="3728357">
                  <a:extLst>
                    <a:ext uri="{9D8B030D-6E8A-4147-A177-3AD203B41FA5}">
                      <a16:colId xmlns:a16="http://schemas.microsoft.com/office/drawing/2014/main" val="3676490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Età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Molteplicità rispetto alla nascita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9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Nascita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667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4-5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doppio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22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triplo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916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sestuplo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977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 err="1"/>
                        <a:t>dodice</a:t>
                      </a:r>
                      <a:endParaRPr lang="it-I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654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it-IT" sz="2400" dirty="0"/>
                        <a:t>Regola = età x 2 + 8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728399"/>
                  </a:ext>
                </a:extLst>
              </a:tr>
            </a:tbl>
          </a:graphicData>
        </a:graphic>
      </p:graphicFrame>
      <p:pic>
        <p:nvPicPr>
          <p:cNvPr id="3074" name="Picture 2" descr="superficie - Wikizionario">
            <a:extLst>
              <a:ext uri="{FF2B5EF4-FFF2-40B4-BE49-F238E27FC236}">
                <a16:creationId xmlns:a16="http://schemas.microsoft.com/office/drawing/2014/main" id="{D1FEE42F-A4A8-4057-969E-3C1487CBA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0" y="4025574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C39C34-BEA3-4F61-A9AA-E411AA779B9C}"/>
              </a:ext>
            </a:extLst>
          </p:cNvPr>
          <p:cNvCxnSpPr/>
          <p:nvPr/>
        </p:nvCxnSpPr>
        <p:spPr>
          <a:xfrm>
            <a:off x="739073" y="4778495"/>
            <a:ext cx="17417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12BD51E-4226-47B3-A4E7-7B839A31EDAD}"/>
              </a:ext>
            </a:extLst>
          </p:cNvPr>
          <p:cNvSpPr txBox="1"/>
          <p:nvPr/>
        </p:nvSpPr>
        <p:spPr>
          <a:xfrm>
            <a:off x="954294" y="4938744"/>
            <a:ext cx="15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Lunghezza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DDD0A-25D5-4CFD-8C7A-812ED9CF7823}"/>
              </a:ext>
            </a:extLst>
          </p:cNvPr>
          <p:cNvSpPr txBox="1"/>
          <p:nvPr/>
        </p:nvSpPr>
        <p:spPr>
          <a:xfrm>
            <a:off x="3441856" y="4893039"/>
            <a:ext cx="3349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Superficie </a:t>
            </a:r>
          </a:p>
          <a:p>
            <a:r>
              <a:rPr lang="it-IT" sz="2400" dirty="0"/>
              <a:t>Quadrato della lunghezza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14CB3-0B0C-4093-B480-FDC209379953}"/>
              </a:ext>
            </a:extLst>
          </p:cNvPr>
          <p:cNvSpPr txBox="1"/>
          <p:nvPr/>
        </p:nvSpPr>
        <p:spPr>
          <a:xfrm>
            <a:off x="7075391" y="4321987"/>
            <a:ext cx="2813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Volume o peso </a:t>
            </a:r>
          </a:p>
          <a:p>
            <a:r>
              <a:rPr lang="it-IT" sz="2400" dirty="0"/>
              <a:t>Cubo della lunghezza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F3A89-43E4-4C87-B556-FFC58A7849C3}"/>
              </a:ext>
            </a:extLst>
          </p:cNvPr>
          <p:cNvSpPr txBox="1"/>
          <p:nvPr/>
        </p:nvSpPr>
        <p:spPr>
          <a:xfrm>
            <a:off x="551492" y="5899878"/>
            <a:ext cx="1137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4 aa	X </a:t>
            </a:r>
            <a:r>
              <a:rPr lang="it-IT" sz="2400" b="1" dirty="0">
                <a:solidFill>
                  <a:srgbClr val="FF0000"/>
                </a:solidFill>
              </a:rPr>
              <a:t>2</a:t>
            </a:r>
            <a:r>
              <a:rPr lang="it-IT" sz="2400" dirty="0"/>
              <a:t> (50 &gt;100 cm)   x 4 (0.2 &gt; 0.7 cioè x </a:t>
            </a:r>
            <a:r>
              <a:rPr lang="it-IT" sz="2400" b="1" dirty="0">
                <a:solidFill>
                  <a:srgbClr val="FF0000"/>
                </a:solidFill>
              </a:rPr>
              <a:t>3.5</a:t>
            </a:r>
            <a:r>
              <a:rPr lang="it-IT" sz="2400" dirty="0"/>
              <a:t>)	 x 8 (28 Kg, ma in realtà 16, cioè </a:t>
            </a:r>
            <a:r>
              <a:rPr lang="it-IT" sz="2400" b="1" dirty="0">
                <a:solidFill>
                  <a:srgbClr val="FF0000"/>
                </a:solidFill>
              </a:rPr>
              <a:t>4.5</a:t>
            </a:r>
            <a:r>
              <a:rPr lang="it-IT" sz="2400" dirty="0"/>
              <a:t>)</a:t>
            </a:r>
            <a:r>
              <a:rPr lang="it-IT" sz="2400" b="1" dirty="0">
                <a:solidFill>
                  <a:srgbClr val="FF0000"/>
                </a:solidFill>
              </a:rPr>
              <a:t>	 								cambiano le proporzioni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770019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F9D7C-D16A-41B7-8AEA-6255C4692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014" y="1462921"/>
            <a:ext cx="8682855" cy="3800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3A11D-8177-4EF3-A614-E9410301609B}"/>
              </a:ext>
            </a:extLst>
          </p:cNvPr>
          <p:cNvSpPr txBox="1"/>
          <p:nvPr/>
        </p:nvSpPr>
        <p:spPr>
          <a:xfrm>
            <a:off x="4571998" y="5263243"/>
            <a:ext cx="713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Segm</a:t>
            </a:r>
            <a:r>
              <a:rPr lang="it-IT" b="1" dirty="0"/>
              <a:t> </a:t>
            </a:r>
            <a:r>
              <a:rPr lang="it-IT" b="1" dirty="0" err="1"/>
              <a:t>sup</a:t>
            </a:r>
            <a:r>
              <a:rPr lang="it-IT" b="1" dirty="0"/>
              <a:t>/</a:t>
            </a:r>
            <a:r>
              <a:rPr lang="it-IT" b="1" dirty="0" err="1"/>
              <a:t>inf</a:t>
            </a:r>
            <a:r>
              <a:rPr lang="it-IT" b="1" dirty="0"/>
              <a:t>	1.7			1	&lt;1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4B4CE-F0F3-4788-AE14-D4B858158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70957"/>
            <a:ext cx="2860332" cy="480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252B5-2A88-41B8-8B49-4D1049CA9409}"/>
              </a:ext>
            </a:extLst>
          </p:cNvPr>
          <p:cNvSpPr txBox="1"/>
          <p:nvPr/>
        </p:nvSpPr>
        <p:spPr>
          <a:xfrm>
            <a:off x="326058" y="158151"/>
            <a:ext cx="3071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Proporzioni</a:t>
            </a:r>
          </a:p>
        </p:txBody>
      </p:sp>
    </p:spTree>
    <p:extLst>
      <p:ext uri="{BB962C8B-B14F-4D97-AF65-F5344CB8AC3E}">
        <p14:creationId xmlns:p14="http://schemas.microsoft.com/office/powerpoint/2010/main" val="937644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34332-F9F4-7812-51DE-150C34A1F01F}"/>
              </a:ext>
            </a:extLst>
          </p:cNvPr>
          <p:cNvSpPr txBox="1"/>
          <p:nvPr/>
        </p:nvSpPr>
        <p:spPr>
          <a:xfrm>
            <a:off x="577273" y="395751"/>
            <a:ext cx="109404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… abbiamo una caratteristica piuttosto unica in natura: un’infanzia e un’adolescenza insolitamente lunghe. Non solo abbiamo rallentato lo sviluppo, ma tratteniamo anche alcuni caratteri giovanili per tutta la vita. </a:t>
            </a:r>
            <a:br>
              <a:rPr lang="it-IT" sz="2800" dirty="0"/>
            </a:br>
            <a:r>
              <a:rPr lang="it-IT" sz="2800" dirty="0"/>
              <a:t>Ci siamo evoluti mantenendo nella maturità quelle che nelle nostre specie cugine erano caratteristiche solo infantili, per esempio l’integrazione stretta fra diverse aree della corteccia cerebrale.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EE8E0-F654-3AF9-469C-8D70E93ADEE8}"/>
              </a:ext>
            </a:extLst>
          </p:cNvPr>
          <p:cNvSpPr txBox="1"/>
          <p:nvPr/>
        </p:nvSpPr>
        <p:spPr>
          <a:xfrm>
            <a:off x="7935871" y="3385892"/>
            <a:ext cx="390923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muso peloso di uno scimpanzé adulto è molto diverso dal nostro …</a:t>
            </a:r>
          </a:p>
          <a:p>
            <a:r>
              <a:rPr lang="it-IT" sz="2000" dirty="0"/>
              <a:t>ma la testa rotonda, i grandi occhi e la faccia piatta di un cucciolo di scimpanzé ci sembrerà umano in un modo quasi inquietante.</a:t>
            </a:r>
            <a:br>
              <a:rPr lang="it-IT" sz="1800" dirty="0"/>
            </a:br>
            <a:endParaRPr lang="it-IT" sz="1800" dirty="0"/>
          </a:p>
          <a:p>
            <a:r>
              <a:rPr lang="it-IT" sz="2400" b="1" dirty="0"/>
              <a:t>Siamo scimmie bambine, dunque fragili?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25BE3-5F0D-C97E-8B59-B1885CAF5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96" y="3429000"/>
            <a:ext cx="7301484" cy="28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0B9585-6805-4D94-8818-FF9FFDA2C7CC}"/>
              </a:ext>
            </a:extLst>
          </p:cNvPr>
          <p:cNvSpPr txBox="1"/>
          <p:nvPr/>
        </p:nvSpPr>
        <p:spPr>
          <a:xfrm>
            <a:off x="424030" y="310551"/>
            <a:ext cx="8901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BMI: CURVE DI CACCIARI E DI COLE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8E6B1A-CE19-45E3-81CC-E0DAD6FDA1A1}"/>
              </a:ext>
            </a:extLst>
          </p:cNvPr>
          <p:cNvSpPr txBox="1"/>
          <p:nvPr/>
        </p:nvSpPr>
        <p:spPr>
          <a:xfrm>
            <a:off x="7424057" y="1924955"/>
            <a:ext cx="47679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peso va con cubo della lunghezza</a:t>
            </a:r>
          </a:p>
          <a:p>
            <a:r>
              <a:rPr lang="it-IT" sz="2000" dirty="0"/>
              <a:t>Cresce più rapidamente dell’altezza al quadrato</a:t>
            </a:r>
          </a:p>
          <a:p>
            <a:endParaRPr lang="it-IT" sz="2000" dirty="0"/>
          </a:p>
          <a:p>
            <a:r>
              <a:rPr lang="it-IT" sz="2000" dirty="0"/>
              <a:t>Con la crescita il BMI normale è più alto</a:t>
            </a:r>
            <a:br>
              <a:rPr lang="it-IT" sz="2000" dirty="0"/>
            </a:br>
            <a:r>
              <a:rPr lang="it-IT" sz="2000" dirty="0"/>
              <a:t>Nel bambino il BMI normale è più basso</a:t>
            </a:r>
          </a:p>
          <a:p>
            <a:endParaRPr lang="it-IT" sz="2000" dirty="0"/>
          </a:p>
          <a:p>
            <a:r>
              <a:rPr lang="it-IT" sz="2000" dirty="0"/>
              <a:t>Un BMI di 21 nel bambino può essere segno di obesità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1C268-CDC0-F794-B97A-0E1F5B65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41" y="1626146"/>
            <a:ext cx="7014965" cy="45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302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D3811-2CD2-46D1-B176-11B37D7CC19B}"/>
              </a:ext>
            </a:extLst>
          </p:cNvPr>
          <p:cNvSpPr txBox="1"/>
          <p:nvPr/>
        </p:nvSpPr>
        <p:spPr>
          <a:xfrm>
            <a:off x="424030" y="310551"/>
            <a:ext cx="11426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OBESITA’ </a:t>
            </a:r>
            <a:r>
              <a:rPr lang="it-IT" sz="2000" dirty="0">
                <a:solidFill>
                  <a:srgbClr val="0070C0"/>
                </a:solidFill>
              </a:rPr>
              <a:t>Maggior problema di salute pubblica a livello mondiale. 10% dei bambini sono obesi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9FAE81-D19C-4A2B-BAEE-D7EEABC37928}"/>
              </a:ext>
            </a:extLst>
          </p:cNvPr>
          <p:cNvSpPr txBox="1"/>
          <p:nvPr/>
        </p:nvSpPr>
        <p:spPr>
          <a:xfrm>
            <a:off x="473528" y="1239357"/>
            <a:ext cx="111251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dirty="0"/>
              <a:t>Assunzione di calorie &gt; dispendio energetico (metabolismo basale + termogenesi + attività fisica)</a:t>
            </a:r>
          </a:p>
          <a:p>
            <a:pPr>
              <a:spcBef>
                <a:spcPts val="1200"/>
              </a:spcBef>
            </a:pPr>
            <a:r>
              <a:rPr lang="it-IT" sz="2000" dirty="0"/>
              <a:t>Metabolismo basale: influenzato da massa magra. Quota maggiore.</a:t>
            </a:r>
          </a:p>
          <a:p>
            <a:pPr>
              <a:spcBef>
                <a:spcPts val="1200"/>
              </a:spcBef>
            </a:pPr>
            <a:r>
              <a:rPr lang="it-IT" sz="2000" dirty="0"/>
              <a:t>		</a:t>
            </a:r>
          </a:p>
          <a:p>
            <a:pPr>
              <a:spcBef>
                <a:spcPts val="1200"/>
              </a:spcBef>
            </a:pPr>
            <a:r>
              <a:rPr lang="it-IT" sz="2000" b="1" dirty="0"/>
              <a:t>Fattori di rischio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it-IT" sz="2000" dirty="0"/>
              <a:t>Peso alla nascita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it-IT" sz="2000" dirty="0"/>
              <a:t>Non allattamento al seno, eccesso di proteine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it-IT" sz="2000" dirty="0"/>
              <a:t>Ambiente socio culturale / esposizione alla televisione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it-IT" sz="2000" dirty="0"/>
              <a:t>Cibi economici confezionati ricchi di grassi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it-IT" sz="2000" dirty="0" err="1"/>
              <a:t>Adiposity</a:t>
            </a:r>
            <a:r>
              <a:rPr lang="it-IT" sz="2000" dirty="0"/>
              <a:t> rebound precoce (Più vicina alla pubertà &gt; maggior rischio di obesità adulta (dal 25% dei primi anni al 70% in adolescenza)</a:t>
            </a:r>
          </a:p>
          <a:p>
            <a:pPr lvl="1">
              <a:spcBef>
                <a:spcPts val="1200"/>
              </a:spcBef>
            </a:pPr>
            <a:r>
              <a:rPr lang="it-IT" sz="2000" dirty="0"/>
              <a:t>&gt; malattie correlate, cardiovascolari, respiratorie e metaboliche</a:t>
            </a:r>
          </a:p>
          <a:p>
            <a:pPr>
              <a:spcBef>
                <a:spcPts val="1200"/>
              </a:spcBef>
            </a:pPr>
            <a:endParaRPr lang="it-IT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5BFFF-EBBC-46E8-B784-204CE0094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672" y="3014059"/>
            <a:ext cx="3141041" cy="353339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FDA5E7B-FAC4-4C7F-842A-F6D14F0D2FEA}"/>
              </a:ext>
            </a:extLst>
          </p:cNvPr>
          <p:cNvCxnSpPr/>
          <p:nvPr/>
        </p:nvCxnSpPr>
        <p:spPr>
          <a:xfrm>
            <a:off x="9149443" y="2585197"/>
            <a:ext cx="0" cy="296091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D9CC01D-E8A6-4238-B7AE-D3E929DBA174}"/>
              </a:ext>
            </a:extLst>
          </p:cNvPr>
          <p:cNvSpPr txBox="1"/>
          <p:nvPr/>
        </p:nvSpPr>
        <p:spPr>
          <a:xfrm>
            <a:off x="9119943" y="2487388"/>
            <a:ext cx="191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Adiposity</a:t>
            </a:r>
            <a:r>
              <a:rPr lang="it-IT" dirty="0"/>
              <a:t> rebound</a:t>
            </a:r>
          </a:p>
        </p:txBody>
      </p:sp>
    </p:spTree>
    <p:extLst>
      <p:ext uri="{BB962C8B-B14F-4D97-AF65-F5344CB8AC3E}">
        <p14:creationId xmlns:p14="http://schemas.microsoft.com/office/powerpoint/2010/main" val="709093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0BE834-5B29-48CD-9AEE-E8264AC5370D}"/>
              </a:ext>
            </a:extLst>
          </p:cNvPr>
          <p:cNvSpPr txBox="1"/>
          <p:nvPr/>
        </p:nvSpPr>
        <p:spPr>
          <a:xfrm>
            <a:off x="320615" y="133644"/>
            <a:ext cx="2820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rgbClr val="0070C0"/>
                </a:solidFill>
              </a:rPr>
              <a:t>Percentili: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081FA-B780-4073-BEB2-D28920AA9E33}"/>
              </a:ext>
            </a:extLst>
          </p:cNvPr>
          <p:cNvSpPr txBox="1"/>
          <p:nvPr/>
        </p:nvSpPr>
        <p:spPr>
          <a:xfrm>
            <a:off x="255850" y="1287632"/>
            <a:ext cx="35413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Confrontare con gli altri</a:t>
            </a:r>
          </a:p>
          <a:p>
            <a:r>
              <a:rPr lang="it-IT" sz="2400" dirty="0"/>
              <a:t>Seguire se stessi nel tempo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CED58-CE26-65BF-7316-3C3AAAD0A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987" y="1159100"/>
            <a:ext cx="7608442" cy="51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18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0756C-40D9-F65E-E130-8DB2D96EAC1C}"/>
              </a:ext>
            </a:extLst>
          </p:cNvPr>
          <p:cNvSpPr txBox="1"/>
          <p:nvPr/>
        </p:nvSpPr>
        <p:spPr>
          <a:xfrm>
            <a:off x="2120479" y="1467035"/>
            <a:ext cx="79510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70C0"/>
                </a:solidFill>
              </a:rPr>
              <a:t>FRAGILITA’</a:t>
            </a:r>
          </a:p>
          <a:p>
            <a:pPr algn="ctr"/>
            <a:endParaRPr lang="it-IT" sz="4800" b="1" dirty="0">
              <a:solidFill>
                <a:srgbClr val="0070C0"/>
              </a:solidFill>
            </a:endParaRPr>
          </a:p>
          <a:p>
            <a:pPr algn="ctr"/>
            <a:r>
              <a:rPr lang="it-IT" sz="4800" b="1" dirty="0">
                <a:solidFill>
                  <a:srgbClr val="0070C0"/>
                </a:solidFill>
              </a:rPr>
              <a:t>CURA (educazione)</a:t>
            </a:r>
          </a:p>
          <a:p>
            <a:pPr algn="ctr"/>
            <a:endParaRPr lang="it-IT" sz="4800" b="1" dirty="0">
              <a:solidFill>
                <a:srgbClr val="0070C0"/>
              </a:solidFill>
            </a:endParaRPr>
          </a:p>
          <a:p>
            <a:pPr algn="ctr"/>
            <a:r>
              <a:rPr lang="it-IT" sz="4800" b="1" dirty="0">
                <a:solidFill>
                  <a:srgbClr val="0070C0"/>
                </a:solidFill>
              </a:rPr>
              <a:t>OPPORTUNITA’</a:t>
            </a:r>
          </a:p>
        </p:txBody>
      </p:sp>
    </p:spTree>
    <p:extLst>
      <p:ext uri="{BB962C8B-B14F-4D97-AF65-F5344CB8AC3E}">
        <p14:creationId xmlns:p14="http://schemas.microsoft.com/office/powerpoint/2010/main" val="603348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34332-F9F4-7812-51DE-150C34A1F01F}"/>
              </a:ext>
            </a:extLst>
          </p:cNvPr>
          <p:cNvSpPr txBox="1"/>
          <p:nvPr/>
        </p:nvSpPr>
        <p:spPr>
          <a:xfrm>
            <a:off x="399671" y="363337"/>
            <a:ext cx="10692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… un adattamento costoso e pericoloso. </a:t>
            </a:r>
            <a:br>
              <a:rPr lang="it-IT" sz="2800" dirty="0"/>
            </a:br>
            <a:r>
              <a:rPr lang="it-IT" sz="2800" dirty="0"/>
              <a:t>Se i nostri cuccioli restavano inermi e </a:t>
            </a:r>
            <a:r>
              <a:rPr lang="it-IT" sz="2800" b="1" dirty="0"/>
              <a:t>totalmente dipendenti </a:t>
            </a:r>
            <a:r>
              <a:rPr lang="it-IT" sz="2800" dirty="0"/>
              <a:t>dai genitori non per mesi, ma </a:t>
            </a:r>
            <a:r>
              <a:rPr lang="it-IT" sz="2800" b="1" dirty="0"/>
              <a:t>per anni</a:t>
            </a:r>
            <a:r>
              <a:rPr lang="it-IT" sz="2800" dirty="0"/>
              <a:t>, il rischio di essere predati aumentava, senza contare i costi sociali di cure parentali così prolungate.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179E6-E842-E2BA-605F-9E3AEEE0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876" y="2535841"/>
            <a:ext cx="4796905" cy="3614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35D988-83F5-9F61-6DC2-001325245B8C}"/>
              </a:ext>
            </a:extLst>
          </p:cNvPr>
          <p:cNvSpPr txBox="1"/>
          <p:nvPr/>
        </p:nvSpPr>
        <p:spPr>
          <a:xfrm>
            <a:off x="399670" y="2633276"/>
            <a:ext cx="56963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Gli altri animali soggetti a predazione, come gli erbivori, fanno il contrario. Un piccolo di gazzella o di giraffa, poco dopo il parto, con il liquido amniotico ancora addosso si alza sulle zampe e in venti minuti sta già trottando dietro alla madre che lo protegge.</a:t>
            </a:r>
          </a:p>
        </p:txBody>
      </p:sp>
    </p:spTree>
    <p:extLst>
      <p:ext uri="{BB962C8B-B14F-4D97-AF65-F5344CB8AC3E}">
        <p14:creationId xmlns:p14="http://schemas.microsoft.com/office/powerpoint/2010/main" val="341933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D34332-F9F4-7812-51DE-150C34A1F01F}"/>
              </a:ext>
            </a:extLst>
          </p:cNvPr>
          <p:cNvSpPr txBox="1"/>
          <p:nvPr/>
        </p:nvSpPr>
        <p:spPr>
          <a:xfrm>
            <a:off x="399672" y="363337"/>
            <a:ext cx="11287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Noi invece abbiamo </a:t>
            </a:r>
            <a:r>
              <a:rPr lang="it-IT" sz="3200" b="1" dirty="0"/>
              <a:t>imboccato la strada della fragilità</a:t>
            </a:r>
            <a:r>
              <a:rPr lang="it-IT" sz="3200" dirty="0"/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E7419-6E5A-8126-FB70-E45CDBB445C5}"/>
              </a:ext>
            </a:extLst>
          </p:cNvPr>
          <p:cNvSpPr txBox="1"/>
          <p:nvPr/>
        </p:nvSpPr>
        <p:spPr>
          <a:xfrm>
            <a:off x="1373852" y="1977446"/>
            <a:ext cx="7678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Eppure …. O proprio per questo ….</a:t>
            </a:r>
          </a:p>
        </p:txBody>
      </p:sp>
    </p:spTree>
    <p:extLst>
      <p:ext uri="{BB962C8B-B14F-4D97-AF65-F5344CB8AC3E}">
        <p14:creationId xmlns:p14="http://schemas.microsoft.com/office/powerpoint/2010/main" val="528454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3309</Words>
  <Application>Microsoft Office PowerPoint</Application>
  <PresentationFormat>Widescreen</PresentationFormat>
  <Paragraphs>361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Arial</vt:lpstr>
      <vt:lpstr>Calibri</vt:lpstr>
      <vt:lpstr>Calibri Light</vt:lpstr>
      <vt:lpstr>Open Sans</vt:lpstr>
      <vt:lpstr>OpenSans-Regular</vt:lpstr>
      <vt:lpstr>Playfair Display</vt:lpstr>
      <vt:lpstr>StarSymbol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trial ROR su famiglie di basso reddito con bambini &lt;7 mesi e tra 2-5 anni (High 2000, Mendelsson 2001)    Intervento: dono di  libri, indicazioni su come leggere, spiegazione sui vantaggi del leggere vs nessun intervento  Miglioramento nel linguaggio ricettivo ed espressivo anche per parole non contenute nei libri</vt:lpstr>
      <vt:lpstr>PowerPoint Presentation</vt:lpstr>
      <vt:lpstr> Efficacia del dono del libro dal pediatra (ROR)  I genitori che avevano ricevuto il libro:  *  Leggevano coi figli nel 66% vs 24% dei controlli  *  Leggere coi figli era una delle 3 attività preferite   nel 43% vs 13% dei controlli  *  Avevano almeno 5 libri per bambini in casa nel 52% vs il 19% dei controlli  *  Avevano almeno 10 libri in casa nel 73% vs 49%  dei controlli         (Golova 1999)</vt:lpstr>
      <vt:lpstr>Ricerca su 122 genitori (emigrati ispanici): 50% riceve i libri in dono dai pediatri, 50% no.  Lettura ai bambini : 58% vs 37% controlli  &lt;1 anno 49% vs 27%   Ricevere un libro dal pediatra favorisce la lettura: OR: 3.62  Nessun rapporto con la scolarizzazione dei genitori         (Sanders 2000)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69</cp:revision>
  <dcterms:created xsi:type="dcterms:W3CDTF">2021-02-27T18:38:28Z</dcterms:created>
  <dcterms:modified xsi:type="dcterms:W3CDTF">2024-03-02T16:47:40Z</dcterms:modified>
</cp:coreProperties>
</file>