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301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303" r:id="rId12"/>
    <p:sldId id="266" r:id="rId13"/>
    <p:sldId id="267" r:id="rId14"/>
    <p:sldId id="260" r:id="rId15"/>
    <p:sldId id="302" r:id="rId16"/>
    <p:sldId id="269" r:id="rId17"/>
    <p:sldId id="271" r:id="rId18"/>
    <p:sldId id="273" r:id="rId19"/>
    <p:sldId id="274" r:id="rId20"/>
    <p:sldId id="275" r:id="rId21"/>
    <p:sldId id="277" r:id="rId22"/>
    <p:sldId id="308" r:id="rId23"/>
    <p:sldId id="278" r:id="rId24"/>
    <p:sldId id="279" r:id="rId25"/>
    <p:sldId id="280" r:id="rId26"/>
    <p:sldId id="281" r:id="rId27"/>
    <p:sldId id="282" r:id="rId28"/>
    <p:sldId id="309" r:id="rId29"/>
    <p:sldId id="283" r:id="rId30"/>
    <p:sldId id="310" r:id="rId31"/>
    <p:sldId id="311" r:id="rId32"/>
    <p:sldId id="272" r:id="rId33"/>
    <p:sldId id="276" r:id="rId34"/>
    <p:sldId id="312" r:id="rId35"/>
    <p:sldId id="305" r:id="rId36"/>
    <p:sldId id="306" r:id="rId37"/>
    <p:sldId id="307" r:id="rId38"/>
    <p:sldId id="291" r:id="rId39"/>
    <p:sldId id="292" r:id="rId40"/>
    <p:sldId id="293" r:id="rId41"/>
    <p:sldId id="295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5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565"/>
  </p:normalViewPr>
  <p:slideViewPr>
    <p:cSldViewPr>
      <p:cViewPr varScale="1">
        <p:scale>
          <a:sx n="81" d="100"/>
          <a:sy n="81" d="100"/>
        </p:scale>
        <p:origin x="84" y="54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/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6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DERMO-EPIDERMICA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445125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Particolare definizione della MEMBRANA BASALE</a:t>
            </a: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dalla SUPERFICIE alla PROFONDITA’:</a:t>
            </a:r>
            <a:endParaRPr lang="it-IT" altLang="it-IT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 LAMINA BASALE ( o LAMINA DENSA) con COLLAGENE IV, LAMININA, FIBRONECTINA, PROTEOGLICANI. Essa è suddivisa in: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° LAMINA LUCIDA: assicura l’ ancoraggio dell’ epidermide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° LAMINA FIBRORETICOLARE: fibre reticolari di COLLAGENE III e fibrille di ancoraggio (COLLAGENE VII) al derma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DERMA: STRATO PAPILLARE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DERMA: STRATO RETICOLARE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/>
              <a:t> </a:t>
            </a: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quello più PROFONDO</a:t>
            </a:r>
            <a:endParaRPr lang="it-IT" altLang="it-IT" dirty="0"/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Fasci di FIBRE COLLAGENE ed ELASTICHE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Si rapporta con l’ IPODERMA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i cosiddetti RETINACULA FIBROSI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339752" y="18864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82930" y="90872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3171025" y="29098"/>
            <a:ext cx="5940152" cy="6878071"/>
          </a:xfrm>
          <a:prstGeom prst="rect">
            <a:avLst/>
          </a:prstGeom>
          <a:solidFill>
            <a:srgbClr val="AC5495"/>
          </a:solidFill>
          <a:ln>
            <a:noFill/>
          </a:ln>
        </p:spPr>
      </p:pic>
      <p:sp>
        <p:nvSpPr>
          <p:cNvPr id="5" name="Rettangolo 4"/>
          <p:cNvSpPr/>
          <p:nvPr/>
        </p:nvSpPr>
        <p:spPr bwMode="auto">
          <a:xfrm>
            <a:off x="4139952" y="4221088"/>
            <a:ext cx="504056" cy="144016"/>
          </a:xfrm>
          <a:prstGeom prst="rect">
            <a:avLst/>
          </a:prstGeom>
          <a:solidFill>
            <a:srgbClr val="AC549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4323706"/>
            <a:ext cx="1679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apocrino</a:t>
            </a:r>
            <a:endParaRPr lang="it-I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r>
              <a:rPr lang="it-IT" altLang="it-IT" dirty="0">
                <a:latin typeface="Arial Black" panose="020B0A04020102020204" pitchFamily="34" charset="0"/>
              </a:rPr>
              <a:t/>
            </a: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dirty="0">
                <a:latin typeface="Arial Black" panose="020B0A04020102020204" pitchFamily="34" charset="0"/>
              </a:rPr>
              <a:t/>
            </a: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1009</Words>
  <Application>Microsoft Office PowerPoint</Application>
  <PresentationFormat>Presentazione su schermo (4:3)</PresentationFormat>
  <Paragraphs>164</Paragraphs>
  <Slides>44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6" baseType="lpstr">
      <vt:lpstr>Microsoft YaHei</vt:lpstr>
      <vt:lpstr>SimSun</vt:lpstr>
      <vt:lpstr>Arabic Transparent</vt:lpstr>
      <vt:lpstr>Arial</vt:lpstr>
      <vt:lpstr>Arial Black</vt:lpstr>
      <vt:lpstr>Chalkboard SE</vt:lpstr>
      <vt:lpstr>Copperplate Gothic Bold</vt:lpstr>
      <vt:lpstr>Gurmukhi MN</vt:lpstr>
      <vt:lpstr>Lucida Sans Unicode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GIUNZIONE DERMO-EPIDERMICA</vt:lpstr>
      <vt:lpstr>SCHEMA DELLA GIUNZIONE  DERMO-EPIDERMICA </vt:lpstr>
      <vt:lpstr>Presentazione standard di PowerPoint</vt:lpstr>
      <vt:lpstr>DERMA</vt:lpstr>
      <vt:lpstr>EPIDEMIDE e DERMA (Colorazione AZAN)</vt:lpstr>
      <vt:lpstr>Presentazione standard di PowerPoint</vt:lpstr>
      <vt:lpstr>DERMA: STRATO PAPILLARE</vt:lpstr>
      <vt:lpstr>DERMA: STRATO RETICOLARE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GRILL VITTORIO</cp:lastModifiedBy>
  <cp:revision>132</cp:revision>
  <cp:lastPrinted>2020-02-12T17:35:02Z</cp:lastPrinted>
  <dcterms:created xsi:type="dcterms:W3CDTF">2000-11-17T21:13:18Z</dcterms:created>
  <dcterms:modified xsi:type="dcterms:W3CDTF">2021-03-08T17:01:03Z</dcterms:modified>
</cp:coreProperties>
</file>