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92" r:id="rId5"/>
    <p:sldId id="312" r:id="rId6"/>
    <p:sldId id="313" r:id="rId7"/>
    <p:sldId id="314" r:id="rId8"/>
    <p:sldId id="338" r:id="rId9"/>
    <p:sldId id="339" r:id="rId10"/>
    <p:sldId id="315" r:id="rId11"/>
    <p:sldId id="302" r:id="rId12"/>
    <p:sldId id="303" r:id="rId13"/>
    <p:sldId id="310" r:id="rId14"/>
    <p:sldId id="309" r:id="rId15"/>
    <p:sldId id="311" r:id="rId16"/>
    <p:sldId id="323" r:id="rId17"/>
    <p:sldId id="289" r:id="rId18"/>
    <p:sldId id="273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296" userDrawn="1">
          <p15:clr>
            <a:srgbClr val="A4A3A4"/>
          </p15:clr>
        </p15:guide>
        <p15:guide id="3" pos="7197" userDrawn="1">
          <p15:clr>
            <a:srgbClr val="A4A3A4"/>
          </p15:clr>
        </p15:guide>
        <p15:guide id="4" orient="horz" pos="4110" userDrawn="1">
          <p15:clr>
            <a:srgbClr val="A4A3A4"/>
          </p15:clr>
        </p15:guide>
        <p15:guide id="5" orient="horz" pos="2251" userDrawn="1">
          <p15:clr>
            <a:srgbClr val="A4A3A4"/>
          </p15:clr>
        </p15:guide>
        <p15:guide id="6" pos="824" userDrawn="1">
          <p15:clr>
            <a:srgbClr val="A4A3A4"/>
          </p15:clr>
        </p15:guide>
        <p15:guide id="7" orient="horz" pos="13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C86AB9-D521-4EEF-970C-DA9CF33BFC02}" v="2" dt="2024-03-06T08:57:19.5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3"/>
    <p:restoredTop sz="95850"/>
  </p:normalViewPr>
  <p:slideViewPr>
    <p:cSldViewPr snapToGrid="0" snapToObjects="1" showGuides="1">
      <p:cViewPr varScale="1">
        <p:scale>
          <a:sx n="72" d="100"/>
          <a:sy n="72" d="100"/>
        </p:scale>
        <p:origin x="440" y="60"/>
      </p:cViewPr>
      <p:guideLst>
        <p:guide orient="horz" pos="2069"/>
        <p:guide pos="3296"/>
        <p:guide pos="7197"/>
        <p:guide orient="horz" pos="4110"/>
        <p:guide orient="horz" pos="2251"/>
        <p:guide pos="824"/>
        <p:guide orient="horz" pos="132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3" Type="http://schemas.openxmlformats.org/officeDocument/2006/relationships/slide" Target="slides/slide4.xml"/><Relationship Id="rId7" Type="http://schemas.openxmlformats.org/officeDocument/2006/relationships/slide" Target="slides/slide11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10.xml"/><Relationship Id="rId5" Type="http://schemas.openxmlformats.org/officeDocument/2006/relationships/slide" Target="slides/slide9.xml"/><Relationship Id="rId4" Type="http://schemas.openxmlformats.org/officeDocument/2006/relationships/slide" Target="slides/slide8.xml"/><Relationship Id="rId9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taneo Donatella" userId="6c73c4d0-9952-4256-8b47-7b83334bc120" providerId="ADAL" clId="{6A58353B-767F-44D0-AF3A-9160E9AB69C2}"/>
    <pc:docChg chg="undo redo custSel mod addSld delSld modSld">
      <pc:chgData name="Cattaneo Donatella" userId="6c73c4d0-9952-4256-8b47-7b83334bc120" providerId="ADAL" clId="{6A58353B-767F-44D0-AF3A-9160E9AB69C2}" dt="2024-03-05T12:58:21.035" v="679" actId="207"/>
      <pc:docMkLst>
        <pc:docMk/>
      </pc:docMkLst>
      <pc:sldChg chg="modSp del mod">
        <pc:chgData name="Cattaneo Donatella" userId="6c73c4d0-9952-4256-8b47-7b83334bc120" providerId="ADAL" clId="{6A58353B-767F-44D0-AF3A-9160E9AB69C2}" dt="2024-03-05T12:57:06.957" v="676" actId="47"/>
        <pc:sldMkLst>
          <pc:docMk/>
          <pc:sldMk cId="0" sldId="269"/>
        </pc:sldMkLst>
        <pc:spChg chg="mod">
          <ac:chgData name="Cattaneo Donatella" userId="6c73c4d0-9952-4256-8b47-7b83334bc120" providerId="ADAL" clId="{6A58353B-767F-44D0-AF3A-9160E9AB69C2}" dt="2022-09-15T08:25:31.147" v="181" actId="20577"/>
          <ac:spMkLst>
            <pc:docMk/>
            <pc:sldMk cId="0" sldId="269"/>
            <ac:spMk id="36865" creationId="{E1B6058E-C467-7446-843A-9409171ED1BA}"/>
          </ac:spMkLst>
        </pc:spChg>
      </pc:sldChg>
      <pc:sldChg chg="modSp del mod">
        <pc:chgData name="Cattaneo Donatella" userId="6c73c4d0-9952-4256-8b47-7b83334bc120" providerId="ADAL" clId="{6A58353B-767F-44D0-AF3A-9160E9AB69C2}" dt="2024-03-05T12:57:04.359" v="673" actId="47"/>
        <pc:sldMkLst>
          <pc:docMk/>
          <pc:sldMk cId="783078634" sldId="283"/>
        </pc:sldMkLst>
        <pc:spChg chg="mod">
          <ac:chgData name="Cattaneo Donatella" userId="6c73c4d0-9952-4256-8b47-7b83334bc120" providerId="ADAL" clId="{6A58353B-767F-44D0-AF3A-9160E9AB69C2}" dt="2022-09-15T08:02:22.363" v="57" actId="14100"/>
          <ac:spMkLst>
            <pc:docMk/>
            <pc:sldMk cId="783078634" sldId="283"/>
            <ac:spMk id="13" creationId="{D1634044-B3CF-491B-8555-32E6F03D1ED3}"/>
          </ac:spMkLst>
        </pc:spChg>
        <pc:picChg chg="mod">
          <ac:chgData name="Cattaneo Donatella" userId="6c73c4d0-9952-4256-8b47-7b83334bc120" providerId="ADAL" clId="{6A58353B-767F-44D0-AF3A-9160E9AB69C2}" dt="2022-09-15T08:02:21.275" v="55" actId="14100"/>
          <ac:picMkLst>
            <pc:docMk/>
            <pc:sldMk cId="783078634" sldId="283"/>
            <ac:picMk id="7" creationId="{7AA06141-B7F0-4863-B4BD-EF07E5441ED7}"/>
          </ac:picMkLst>
        </pc:picChg>
        <pc:picChg chg="mod">
          <ac:chgData name="Cattaneo Donatella" userId="6c73c4d0-9952-4256-8b47-7b83334bc120" providerId="ADAL" clId="{6A58353B-767F-44D0-AF3A-9160E9AB69C2}" dt="2022-09-15T08:02:22.363" v="57" actId="14100"/>
          <ac:picMkLst>
            <pc:docMk/>
            <pc:sldMk cId="783078634" sldId="283"/>
            <ac:picMk id="8" creationId="{32B898D8-7A47-4300-B54C-5BEC2A9A9106}"/>
          </ac:picMkLst>
        </pc:picChg>
      </pc:sldChg>
      <pc:sldChg chg="modSp mod">
        <pc:chgData name="Cattaneo Donatella" userId="6c73c4d0-9952-4256-8b47-7b83334bc120" providerId="ADAL" clId="{6A58353B-767F-44D0-AF3A-9160E9AB69C2}" dt="2024-03-05T12:58:21.035" v="679" actId="207"/>
        <pc:sldMkLst>
          <pc:docMk/>
          <pc:sldMk cId="2274012015" sldId="289"/>
        </pc:sldMkLst>
        <pc:spChg chg="mod">
          <ac:chgData name="Cattaneo Donatella" userId="6c73c4d0-9952-4256-8b47-7b83334bc120" providerId="ADAL" clId="{6A58353B-767F-44D0-AF3A-9160E9AB69C2}" dt="2024-03-05T12:58:21.035" v="679" actId="207"/>
          <ac:spMkLst>
            <pc:docMk/>
            <pc:sldMk cId="2274012015" sldId="289"/>
            <ac:spMk id="10" creationId="{64AD1E8F-89BF-40A1-9382-8BE81A356AFF}"/>
          </ac:spMkLst>
        </pc:spChg>
      </pc:sldChg>
      <pc:sldChg chg="modSp mod">
        <pc:chgData name="Cattaneo Donatella" userId="6c73c4d0-9952-4256-8b47-7b83334bc120" providerId="ADAL" clId="{6A58353B-767F-44D0-AF3A-9160E9AB69C2}" dt="2024-03-05T12:45:33.129" v="562" actId="14100"/>
        <pc:sldMkLst>
          <pc:docMk/>
          <pc:sldMk cId="461183527" sldId="292"/>
        </pc:sldMkLst>
        <pc:spChg chg="mod">
          <ac:chgData name="Cattaneo Donatella" userId="6c73c4d0-9952-4256-8b47-7b83334bc120" providerId="ADAL" clId="{6A58353B-767F-44D0-AF3A-9160E9AB69C2}" dt="2024-03-05T12:45:26.593" v="560" actId="14100"/>
          <ac:spMkLst>
            <pc:docMk/>
            <pc:sldMk cId="461183527" sldId="292"/>
            <ac:spMk id="4" creationId="{8DDF9F74-64F2-9545-BEFD-148C0F11BEEE}"/>
          </ac:spMkLst>
        </pc:spChg>
        <pc:spChg chg="mod">
          <ac:chgData name="Cattaneo Donatella" userId="6c73c4d0-9952-4256-8b47-7b83334bc120" providerId="ADAL" clId="{6A58353B-767F-44D0-AF3A-9160E9AB69C2}" dt="2024-03-05T12:45:30.801" v="561" actId="14100"/>
          <ac:spMkLst>
            <pc:docMk/>
            <pc:sldMk cId="461183527" sldId="292"/>
            <ac:spMk id="6" creationId="{731EB548-84A3-F94E-A678-E39A04512159}"/>
          </ac:spMkLst>
        </pc:spChg>
        <pc:spChg chg="mod">
          <ac:chgData name="Cattaneo Donatella" userId="6c73c4d0-9952-4256-8b47-7b83334bc120" providerId="ADAL" clId="{6A58353B-767F-44D0-AF3A-9160E9AB69C2}" dt="2024-03-05T12:45:33.129" v="562" actId="14100"/>
          <ac:spMkLst>
            <pc:docMk/>
            <pc:sldMk cId="461183527" sldId="292"/>
            <ac:spMk id="7" creationId="{8B6935FF-4C8F-264D-BCFE-C83CF4FF3DD3}"/>
          </ac:spMkLst>
        </pc:spChg>
      </pc:sldChg>
      <pc:sldChg chg="addSp delSp modSp del mod">
        <pc:chgData name="Cattaneo Donatella" userId="6c73c4d0-9952-4256-8b47-7b83334bc120" providerId="ADAL" clId="{6A58353B-767F-44D0-AF3A-9160E9AB69C2}" dt="2024-03-05T12:48:00.797" v="564" actId="47"/>
        <pc:sldMkLst>
          <pc:docMk/>
          <pc:sldMk cId="630208814" sldId="295"/>
        </pc:sldMkLst>
        <pc:spChg chg="mod">
          <ac:chgData name="Cattaneo Donatella" userId="6c73c4d0-9952-4256-8b47-7b83334bc120" providerId="ADAL" clId="{6A58353B-767F-44D0-AF3A-9160E9AB69C2}" dt="2022-09-15T08:48:44.469" v="526" actId="113"/>
          <ac:spMkLst>
            <pc:docMk/>
            <pc:sldMk cId="630208814" sldId="295"/>
            <ac:spMk id="11" creationId="{B2A650EF-73A4-4AB0-BC7D-A3CF28188438}"/>
          </ac:spMkLst>
        </pc:spChg>
        <pc:picChg chg="add del mod">
          <ac:chgData name="Cattaneo Donatella" userId="6c73c4d0-9952-4256-8b47-7b83334bc120" providerId="ADAL" clId="{6A58353B-767F-44D0-AF3A-9160E9AB69C2}" dt="2022-09-15T08:27:45.399" v="186" actId="21"/>
          <ac:picMkLst>
            <pc:docMk/>
            <pc:sldMk cId="630208814" sldId="295"/>
            <ac:picMk id="3" creationId="{FC2436C8-72EE-4B80-8C17-C202D8FA7269}"/>
          </ac:picMkLst>
        </pc:picChg>
      </pc:sldChg>
      <pc:sldChg chg="addSp delSp modSp del mod">
        <pc:chgData name="Cattaneo Donatella" userId="6c73c4d0-9952-4256-8b47-7b83334bc120" providerId="ADAL" clId="{6A58353B-767F-44D0-AF3A-9160E9AB69C2}" dt="2024-03-05T12:56:55.939" v="670" actId="47"/>
        <pc:sldMkLst>
          <pc:docMk/>
          <pc:sldMk cId="2757843447" sldId="296"/>
        </pc:sldMkLst>
        <pc:spChg chg="mod">
          <ac:chgData name="Cattaneo Donatella" userId="6c73c4d0-9952-4256-8b47-7b83334bc120" providerId="ADAL" clId="{6A58353B-767F-44D0-AF3A-9160E9AB69C2}" dt="2022-09-15T07:59:42.042" v="16" actId="113"/>
          <ac:spMkLst>
            <pc:docMk/>
            <pc:sldMk cId="2757843447" sldId="296"/>
            <ac:spMk id="8" creationId="{D337F86F-416D-4CAA-AC64-4CE36E85B2B6}"/>
          </ac:spMkLst>
        </pc:spChg>
        <pc:picChg chg="add del mod">
          <ac:chgData name="Cattaneo Donatella" userId="6c73c4d0-9952-4256-8b47-7b83334bc120" providerId="ADAL" clId="{6A58353B-767F-44D0-AF3A-9160E9AB69C2}" dt="2024-03-05T12:49:28.272" v="566" actId="21"/>
          <ac:picMkLst>
            <pc:docMk/>
            <pc:sldMk cId="2757843447" sldId="296"/>
            <ac:picMk id="2" creationId="{4A98E7EA-A210-4A7B-916F-7BB0D4BD43CF}"/>
          </ac:picMkLst>
        </pc:picChg>
        <pc:picChg chg="del">
          <ac:chgData name="Cattaneo Donatella" userId="6c73c4d0-9952-4256-8b47-7b83334bc120" providerId="ADAL" clId="{6A58353B-767F-44D0-AF3A-9160E9AB69C2}" dt="2022-09-15T07:59:28" v="14" actId="478"/>
          <ac:picMkLst>
            <pc:docMk/>
            <pc:sldMk cId="2757843447" sldId="296"/>
            <ac:picMk id="1026" creationId="{B0A5EE5F-E685-4A5C-8717-1E5F59A4EF30}"/>
          </ac:picMkLst>
        </pc:picChg>
      </pc:sldChg>
      <pc:sldChg chg="modSp del mod">
        <pc:chgData name="Cattaneo Donatella" userId="6c73c4d0-9952-4256-8b47-7b83334bc120" providerId="ADAL" clId="{6A58353B-767F-44D0-AF3A-9160E9AB69C2}" dt="2024-03-05T12:57:03.776" v="672" actId="47"/>
        <pc:sldMkLst>
          <pc:docMk/>
          <pc:sldMk cId="438594725" sldId="299"/>
        </pc:sldMkLst>
        <pc:spChg chg="mod">
          <ac:chgData name="Cattaneo Donatella" userId="6c73c4d0-9952-4256-8b47-7b83334bc120" providerId="ADAL" clId="{6A58353B-767F-44D0-AF3A-9160E9AB69C2}" dt="2022-09-15T08:02:27.499" v="59" actId="1582"/>
          <ac:spMkLst>
            <pc:docMk/>
            <pc:sldMk cId="438594725" sldId="299"/>
            <ac:spMk id="2" creationId="{96FDDFCB-2521-442E-813F-EA2F42144A95}"/>
          </ac:spMkLst>
        </pc:spChg>
      </pc:sldChg>
      <pc:sldChg chg="addSp delSp modSp del mod">
        <pc:chgData name="Cattaneo Donatella" userId="6c73c4d0-9952-4256-8b47-7b83334bc120" providerId="ADAL" clId="{6A58353B-767F-44D0-AF3A-9160E9AB69C2}" dt="2024-03-05T12:57:05.340" v="674" actId="47"/>
        <pc:sldMkLst>
          <pc:docMk/>
          <pc:sldMk cId="2614481076" sldId="300"/>
        </pc:sldMkLst>
        <pc:spChg chg="add mod">
          <ac:chgData name="Cattaneo Donatella" userId="6c73c4d0-9952-4256-8b47-7b83334bc120" providerId="ADAL" clId="{6A58353B-767F-44D0-AF3A-9160E9AB69C2}" dt="2022-09-15T08:03:18.768" v="79" actId="164"/>
          <ac:spMkLst>
            <pc:docMk/>
            <pc:sldMk cId="2614481076" sldId="300"/>
            <ac:spMk id="13" creationId="{EE3295D9-9611-4594-AA72-C3C2FB4981AB}"/>
          </ac:spMkLst>
        </pc:spChg>
        <pc:spChg chg="mod">
          <ac:chgData name="Cattaneo Donatella" userId="6c73c4d0-9952-4256-8b47-7b83334bc120" providerId="ADAL" clId="{6A58353B-767F-44D0-AF3A-9160E9AB69C2}" dt="2022-09-15T08:49:06.907" v="528" actId="1036"/>
          <ac:spMkLst>
            <pc:docMk/>
            <pc:sldMk cId="2614481076" sldId="300"/>
            <ac:spMk id="18" creationId="{7AB5222A-54A2-456A-AC34-355CD47042C8}"/>
          </ac:spMkLst>
        </pc:spChg>
        <pc:grpChg chg="add del mod ord">
          <ac:chgData name="Cattaneo Donatella" userId="6c73c4d0-9952-4256-8b47-7b83334bc120" providerId="ADAL" clId="{6A58353B-767F-44D0-AF3A-9160E9AB69C2}" dt="2022-09-15T08:21:43.153" v="142" actId="478"/>
          <ac:grpSpMkLst>
            <pc:docMk/>
            <pc:sldMk cId="2614481076" sldId="300"/>
            <ac:grpSpMk id="3" creationId="{12CE5CE8-EEB8-426E-8D73-DC1DF3CB8372}"/>
          </ac:grpSpMkLst>
        </pc:grpChg>
        <pc:grpChg chg="del">
          <ac:chgData name="Cattaneo Donatella" userId="6c73c4d0-9952-4256-8b47-7b83334bc120" providerId="ADAL" clId="{6A58353B-767F-44D0-AF3A-9160E9AB69C2}" dt="2022-09-15T08:02:40.119" v="60" actId="478"/>
          <ac:grpSpMkLst>
            <pc:docMk/>
            <pc:sldMk cId="2614481076" sldId="300"/>
            <ac:grpSpMk id="9" creationId="{177E8AD2-A51E-4B0A-B047-6E202121C8A1}"/>
          </ac:grpSpMkLst>
        </pc:grpChg>
        <pc:picChg chg="add mod ord">
          <ac:chgData name="Cattaneo Donatella" userId="6c73c4d0-9952-4256-8b47-7b83334bc120" providerId="ADAL" clId="{6A58353B-767F-44D0-AF3A-9160E9AB69C2}" dt="2022-09-15T08:22:10.545" v="148" actId="14100"/>
          <ac:picMkLst>
            <pc:docMk/>
            <pc:sldMk cId="2614481076" sldId="300"/>
            <ac:picMk id="6" creationId="{F966999A-F2E2-4E6C-A32F-E02B883F1974}"/>
          </ac:picMkLst>
        </pc:picChg>
        <pc:picChg chg="add mod ord">
          <ac:chgData name="Cattaneo Donatella" userId="6c73c4d0-9952-4256-8b47-7b83334bc120" providerId="ADAL" clId="{6A58353B-767F-44D0-AF3A-9160E9AB69C2}" dt="2022-09-15T08:03:18.768" v="79" actId="164"/>
          <ac:picMkLst>
            <pc:docMk/>
            <pc:sldMk cId="2614481076" sldId="300"/>
            <ac:picMk id="12" creationId="{1B48DFEB-0851-4B88-B8C4-56561664AA98}"/>
          </ac:picMkLst>
        </pc:picChg>
      </pc:sldChg>
      <pc:sldChg chg="addSp delSp modSp del mod">
        <pc:chgData name="Cattaneo Donatella" userId="6c73c4d0-9952-4256-8b47-7b83334bc120" providerId="ADAL" clId="{6A58353B-767F-44D0-AF3A-9160E9AB69C2}" dt="2024-03-05T12:57:06.091" v="675" actId="47"/>
        <pc:sldMkLst>
          <pc:docMk/>
          <pc:sldMk cId="3508034548" sldId="301"/>
        </pc:sldMkLst>
        <pc:spChg chg="del">
          <ac:chgData name="Cattaneo Donatella" userId="6c73c4d0-9952-4256-8b47-7b83334bc120" providerId="ADAL" clId="{6A58353B-767F-44D0-AF3A-9160E9AB69C2}" dt="2022-09-15T08:04:51.723" v="117" actId="478"/>
          <ac:spMkLst>
            <pc:docMk/>
            <pc:sldMk cId="3508034548" sldId="301"/>
            <ac:spMk id="13" creationId="{0C2EBA4A-F68E-4E35-89F8-A1F912111AE5}"/>
          </ac:spMkLst>
        </pc:spChg>
        <pc:spChg chg="del">
          <ac:chgData name="Cattaneo Donatella" userId="6c73c4d0-9952-4256-8b47-7b83334bc120" providerId="ADAL" clId="{6A58353B-767F-44D0-AF3A-9160E9AB69C2}" dt="2022-09-15T08:22:52.269" v="155" actId="478"/>
          <ac:spMkLst>
            <pc:docMk/>
            <pc:sldMk cId="3508034548" sldId="301"/>
            <ac:spMk id="18" creationId="{FA137142-A00D-42EA-BCEA-7E0CAB46FFAD}"/>
          </ac:spMkLst>
        </pc:spChg>
        <pc:spChg chg="del">
          <ac:chgData name="Cattaneo Donatella" userId="6c73c4d0-9952-4256-8b47-7b83334bc120" providerId="ADAL" clId="{6A58353B-767F-44D0-AF3A-9160E9AB69C2}" dt="2022-09-15T08:04:54.716" v="118" actId="478"/>
          <ac:spMkLst>
            <pc:docMk/>
            <pc:sldMk cId="3508034548" sldId="301"/>
            <ac:spMk id="19" creationId="{126C236D-175D-45FB-B1C1-6B108C70D392}"/>
          </ac:spMkLst>
        </pc:spChg>
        <pc:spChg chg="mod">
          <ac:chgData name="Cattaneo Donatella" userId="6c73c4d0-9952-4256-8b47-7b83334bc120" providerId="ADAL" clId="{6A58353B-767F-44D0-AF3A-9160E9AB69C2}" dt="2022-09-15T08:49:32.266" v="552" actId="1076"/>
          <ac:spMkLst>
            <pc:docMk/>
            <pc:sldMk cId="3508034548" sldId="301"/>
            <ac:spMk id="23" creationId="{63244D3E-3269-44FA-BD86-71973033FA82}"/>
          </ac:spMkLst>
        </pc:spChg>
        <pc:spChg chg="del">
          <ac:chgData name="Cattaneo Donatella" userId="6c73c4d0-9952-4256-8b47-7b83334bc120" providerId="ADAL" clId="{6A58353B-767F-44D0-AF3A-9160E9AB69C2}" dt="2022-09-15T08:23:13.524" v="158" actId="478"/>
          <ac:spMkLst>
            <pc:docMk/>
            <pc:sldMk cId="3508034548" sldId="301"/>
            <ac:spMk id="29" creationId="{579327B5-1408-4010-A6F1-3EEA93856092}"/>
          </ac:spMkLst>
        </pc:spChg>
        <pc:picChg chg="mod">
          <ac:chgData name="Cattaneo Donatella" userId="6c73c4d0-9952-4256-8b47-7b83334bc120" providerId="ADAL" clId="{6A58353B-767F-44D0-AF3A-9160E9AB69C2}" dt="2022-09-15T08:49:26.231" v="551" actId="1036"/>
          <ac:picMkLst>
            <pc:docMk/>
            <pc:sldMk cId="3508034548" sldId="301"/>
            <ac:picMk id="4" creationId="{7F49F07A-11B7-458C-A22C-7F0A35D4ABBF}"/>
          </ac:picMkLst>
        </pc:picChg>
        <pc:picChg chg="add del ord">
          <ac:chgData name="Cattaneo Donatella" userId="6c73c4d0-9952-4256-8b47-7b83334bc120" providerId="ADAL" clId="{6A58353B-767F-44D0-AF3A-9160E9AB69C2}" dt="2022-09-15T08:14:24.288" v="139" actId="478"/>
          <ac:picMkLst>
            <pc:docMk/>
            <pc:sldMk cId="3508034548" sldId="301"/>
            <ac:picMk id="6" creationId="{E14A2AC1-B0C9-4F67-8CB8-5995CA7C158D}"/>
          </ac:picMkLst>
        </pc:picChg>
        <pc:picChg chg="add del mod">
          <ac:chgData name="Cattaneo Donatella" userId="6c73c4d0-9952-4256-8b47-7b83334bc120" providerId="ADAL" clId="{6A58353B-767F-44D0-AF3A-9160E9AB69C2}" dt="2022-09-15T08:21:40.297" v="141" actId="478"/>
          <ac:picMkLst>
            <pc:docMk/>
            <pc:sldMk cId="3508034548" sldId="301"/>
            <ac:picMk id="8" creationId="{4C389AB3-FAF6-4708-B50A-C5ADD47C8D6D}"/>
          </ac:picMkLst>
        </pc:picChg>
        <pc:picChg chg="add del mod ord">
          <ac:chgData name="Cattaneo Donatella" userId="6c73c4d0-9952-4256-8b47-7b83334bc120" providerId="ADAL" clId="{6A58353B-767F-44D0-AF3A-9160E9AB69C2}" dt="2022-09-15T08:24:00.831" v="159" actId="478"/>
          <ac:picMkLst>
            <pc:docMk/>
            <pc:sldMk cId="3508034548" sldId="301"/>
            <ac:picMk id="10" creationId="{45A7DD37-0E90-4820-AC60-072C693E5C50}"/>
          </ac:picMkLst>
        </pc:picChg>
        <pc:picChg chg="add del">
          <ac:chgData name="Cattaneo Donatella" userId="6c73c4d0-9952-4256-8b47-7b83334bc120" providerId="ADAL" clId="{6A58353B-767F-44D0-AF3A-9160E9AB69C2}" dt="2022-09-15T08:24:03.208" v="161" actId="478"/>
          <ac:picMkLst>
            <pc:docMk/>
            <pc:sldMk cId="3508034548" sldId="301"/>
            <ac:picMk id="15" creationId="{4DD4EEE2-D64A-4CED-89BF-A5D2C71D8609}"/>
          </ac:picMkLst>
        </pc:picChg>
        <pc:picChg chg="add mod ord">
          <ac:chgData name="Cattaneo Donatella" userId="6c73c4d0-9952-4256-8b47-7b83334bc120" providerId="ADAL" clId="{6A58353B-767F-44D0-AF3A-9160E9AB69C2}" dt="2022-09-15T08:49:22.808" v="541" actId="1035"/>
          <ac:picMkLst>
            <pc:docMk/>
            <pc:sldMk cId="3508034548" sldId="301"/>
            <ac:picMk id="17" creationId="{E81F9760-40B6-4D44-A47A-F80CFC4E5E89}"/>
          </ac:picMkLst>
        </pc:picChg>
        <pc:picChg chg="del">
          <ac:chgData name="Cattaneo Donatella" userId="6c73c4d0-9952-4256-8b47-7b83334bc120" providerId="ADAL" clId="{6A58353B-767F-44D0-AF3A-9160E9AB69C2}" dt="2022-09-15T08:04:38.415" v="116" actId="478"/>
          <ac:picMkLst>
            <pc:docMk/>
            <pc:sldMk cId="3508034548" sldId="301"/>
            <ac:picMk id="21" creationId="{6FB07FF2-1F65-4780-9EB8-72410B33D49F}"/>
          </ac:picMkLst>
        </pc:picChg>
        <pc:picChg chg="add mod">
          <ac:chgData name="Cattaneo Donatella" userId="6c73c4d0-9952-4256-8b47-7b83334bc120" providerId="ADAL" clId="{6A58353B-767F-44D0-AF3A-9160E9AB69C2}" dt="2022-09-15T08:25:17.393" v="179" actId="14100"/>
          <ac:picMkLst>
            <pc:docMk/>
            <pc:sldMk cId="3508034548" sldId="301"/>
            <ac:picMk id="32" creationId="{3A470659-618A-4B36-AE09-711047089170}"/>
          </ac:picMkLst>
        </pc:picChg>
        <pc:cxnChg chg="mod">
          <ac:chgData name="Cattaneo Donatella" userId="6c73c4d0-9952-4256-8b47-7b83334bc120" providerId="ADAL" clId="{6A58353B-767F-44D0-AF3A-9160E9AB69C2}" dt="2022-09-15T08:49:35.939" v="553" actId="14100"/>
          <ac:cxnSpMkLst>
            <pc:docMk/>
            <pc:sldMk cId="3508034548" sldId="301"/>
            <ac:cxnSpMk id="28" creationId="{FB0ED1C2-D5FA-4E7D-9957-062C3326A6A3}"/>
          </ac:cxnSpMkLst>
        </pc:cxnChg>
      </pc:sldChg>
      <pc:sldChg chg="addSp delSp modSp mod">
        <pc:chgData name="Cattaneo Donatella" userId="6c73c4d0-9952-4256-8b47-7b83334bc120" providerId="ADAL" clId="{6A58353B-767F-44D0-AF3A-9160E9AB69C2}" dt="2024-03-05T12:57:30.761" v="677" actId="1076"/>
        <pc:sldMkLst>
          <pc:docMk/>
          <pc:sldMk cId="3726350042" sldId="302"/>
        </pc:sldMkLst>
        <pc:picChg chg="del">
          <ac:chgData name="Cattaneo Donatella" userId="6c73c4d0-9952-4256-8b47-7b83334bc120" providerId="ADAL" clId="{6A58353B-767F-44D0-AF3A-9160E9AB69C2}" dt="2022-09-15T08:25:36.903" v="182" actId="478"/>
          <ac:picMkLst>
            <pc:docMk/>
            <pc:sldMk cId="3726350042" sldId="302"/>
            <ac:picMk id="5" creationId="{2252162A-6523-4BF6-9A67-2DB0E7FF33B4}"/>
          </ac:picMkLst>
        </pc:picChg>
        <pc:picChg chg="add del mod">
          <ac:chgData name="Cattaneo Donatella" userId="6c73c4d0-9952-4256-8b47-7b83334bc120" providerId="ADAL" clId="{6A58353B-767F-44D0-AF3A-9160E9AB69C2}" dt="2022-09-15T08:28:09.258" v="197" actId="478"/>
          <ac:picMkLst>
            <pc:docMk/>
            <pc:sldMk cId="3726350042" sldId="302"/>
            <ac:picMk id="6" creationId="{DF3EF6A8-F2FA-4A8F-B2A6-6566D6479638}"/>
          </ac:picMkLst>
        </pc:picChg>
        <pc:picChg chg="add mod">
          <ac:chgData name="Cattaneo Donatella" userId="6c73c4d0-9952-4256-8b47-7b83334bc120" providerId="ADAL" clId="{6A58353B-767F-44D0-AF3A-9160E9AB69C2}" dt="2024-03-05T12:57:30.761" v="677" actId="1076"/>
          <ac:picMkLst>
            <pc:docMk/>
            <pc:sldMk cId="3726350042" sldId="302"/>
            <ac:picMk id="7" creationId="{C8993F4F-6452-4B3E-A006-4C9F27970678}"/>
          </ac:picMkLst>
        </pc:picChg>
      </pc:sldChg>
      <pc:sldChg chg="addSp delSp modSp mod">
        <pc:chgData name="Cattaneo Donatella" userId="6c73c4d0-9952-4256-8b47-7b83334bc120" providerId="ADAL" clId="{6A58353B-767F-44D0-AF3A-9160E9AB69C2}" dt="2022-09-15T08:45:50.906" v="470" actId="14100"/>
        <pc:sldMkLst>
          <pc:docMk/>
          <pc:sldMk cId="3191599042" sldId="303"/>
        </pc:sldMkLst>
        <pc:spChg chg="mod">
          <ac:chgData name="Cattaneo Donatella" userId="6c73c4d0-9952-4256-8b47-7b83334bc120" providerId="ADAL" clId="{6A58353B-767F-44D0-AF3A-9160E9AB69C2}" dt="2022-09-15T08:45:32.453" v="468" actId="20577"/>
          <ac:spMkLst>
            <pc:docMk/>
            <pc:sldMk cId="3191599042" sldId="303"/>
            <ac:spMk id="14" creationId="{E65D896F-6CF7-436E-B0E9-6FA8FE7A686E}"/>
          </ac:spMkLst>
        </pc:spChg>
        <pc:picChg chg="add mod">
          <ac:chgData name="Cattaneo Donatella" userId="6c73c4d0-9952-4256-8b47-7b83334bc120" providerId="ADAL" clId="{6A58353B-767F-44D0-AF3A-9160E9AB69C2}" dt="2022-09-15T08:45:50.906" v="470" actId="14100"/>
          <ac:picMkLst>
            <pc:docMk/>
            <pc:sldMk cId="3191599042" sldId="303"/>
            <ac:picMk id="3" creationId="{E7FBBE74-BA9F-4489-8376-278143BE7A31}"/>
          </ac:picMkLst>
        </pc:picChg>
        <pc:picChg chg="add mod ord">
          <ac:chgData name="Cattaneo Donatella" userId="6c73c4d0-9952-4256-8b47-7b83334bc120" providerId="ADAL" clId="{6A58353B-767F-44D0-AF3A-9160E9AB69C2}" dt="2022-09-15T08:32:54.194" v="223" actId="1076"/>
          <ac:picMkLst>
            <pc:docMk/>
            <pc:sldMk cId="3191599042" sldId="303"/>
            <ac:picMk id="5" creationId="{72D8264C-AEA1-4B14-BCC1-4276CC277D7A}"/>
          </ac:picMkLst>
        </pc:picChg>
        <pc:picChg chg="del">
          <ac:chgData name="Cattaneo Donatella" userId="6c73c4d0-9952-4256-8b47-7b83334bc120" providerId="ADAL" clId="{6A58353B-767F-44D0-AF3A-9160E9AB69C2}" dt="2022-09-15T08:31:36.536" v="207" actId="478"/>
          <ac:picMkLst>
            <pc:docMk/>
            <pc:sldMk cId="3191599042" sldId="303"/>
            <ac:picMk id="8" creationId="{D4DBB125-BB2C-477D-BD9E-0152D2361F15}"/>
          </ac:picMkLst>
        </pc:picChg>
        <pc:picChg chg="del">
          <ac:chgData name="Cattaneo Donatella" userId="6c73c4d0-9952-4256-8b47-7b83334bc120" providerId="ADAL" clId="{6A58353B-767F-44D0-AF3A-9160E9AB69C2}" dt="2022-09-15T08:31:42.545" v="210" actId="478"/>
          <ac:picMkLst>
            <pc:docMk/>
            <pc:sldMk cId="3191599042" sldId="303"/>
            <ac:picMk id="10" creationId="{5FEF68B8-5F15-4BEA-8961-250E1FB407B7}"/>
          </ac:picMkLst>
        </pc:picChg>
        <pc:cxnChg chg="mod">
          <ac:chgData name="Cattaneo Donatella" userId="6c73c4d0-9952-4256-8b47-7b83334bc120" providerId="ADAL" clId="{6A58353B-767F-44D0-AF3A-9160E9AB69C2}" dt="2022-09-15T08:32:57.250" v="224" actId="1076"/>
          <ac:cxnSpMkLst>
            <pc:docMk/>
            <pc:sldMk cId="3191599042" sldId="303"/>
            <ac:cxnSpMk id="9" creationId="{C9C18051-21E3-49FB-B26E-9906A24216D2}"/>
          </ac:cxnSpMkLst>
        </pc:cxnChg>
      </pc:sldChg>
      <pc:sldChg chg="modSp del mod">
        <pc:chgData name="Cattaneo Donatella" userId="6c73c4d0-9952-4256-8b47-7b83334bc120" providerId="ADAL" clId="{6A58353B-767F-44D0-AF3A-9160E9AB69C2}" dt="2024-03-05T12:57:02.907" v="671" actId="47"/>
        <pc:sldMkLst>
          <pc:docMk/>
          <pc:sldMk cId="1365580079" sldId="305"/>
        </pc:sldMkLst>
        <pc:spChg chg="mod">
          <ac:chgData name="Cattaneo Donatella" userId="6c73c4d0-9952-4256-8b47-7b83334bc120" providerId="ADAL" clId="{6A58353B-767F-44D0-AF3A-9160E9AB69C2}" dt="2022-09-15T08:12:05.491" v="127" actId="113"/>
          <ac:spMkLst>
            <pc:docMk/>
            <pc:sldMk cId="1365580079" sldId="305"/>
            <ac:spMk id="11" creationId="{E6680A15-D122-4329-9DA2-C86EF376AEA1}"/>
          </ac:spMkLst>
        </pc:spChg>
        <pc:spChg chg="mod">
          <ac:chgData name="Cattaneo Donatella" userId="6c73c4d0-9952-4256-8b47-7b83334bc120" providerId="ADAL" clId="{6A58353B-767F-44D0-AF3A-9160E9AB69C2}" dt="2022-09-15T08:12:48.502" v="138" actId="6549"/>
          <ac:spMkLst>
            <pc:docMk/>
            <pc:sldMk cId="1365580079" sldId="305"/>
            <ac:spMk id="15" creationId="{4623687F-72EB-483A-B61D-463DA0B082BD}"/>
          </ac:spMkLst>
        </pc:spChg>
      </pc:sldChg>
      <pc:sldChg chg="addSp delSp modSp mod">
        <pc:chgData name="Cattaneo Donatella" userId="6c73c4d0-9952-4256-8b47-7b83334bc120" providerId="ADAL" clId="{6A58353B-767F-44D0-AF3A-9160E9AB69C2}" dt="2022-09-15T08:43:53.939" v="431" actId="1076"/>
        <pc:sldMkLst>
          <pc:docMk/>
          <pc:sldMk cId="1568263198" sldId="309"/>
        </pc:sldMkLst>
        <pc:spChg chg="mod">
          <ac:chgData name="Cattaneo Donatella" userId="6c73c4d0-9952-4256-8b47-7b83334bc120" providerId="ADAL" clId="{6A58353B-767F-44D0-AF3A-9160E9AB69C2}" dt="2022-09-15T08:43:22.522" v="427" actId="20577"/>
          <ac:spMkLst>
            <pc:docMk/>
            <pc:sldMk cId="1568263198" sldId="309"/>
            <ac:spMk id="14" creationId="{E65D896F-6CF7-436E-B0E9-6FA8FE7A686E}"/>
          </ac:spMkLst>
        </pc:spChg>
        <pc:picChg chg="add mod ord">
          <ac:chgData name="Cattaneo Donatella" userId="6c73c4d0-9952-4256-8b47-7b83334bc120" providerId="ADAL" clId="{6A58353B-767F-44D0-AF3A-9160E9AB69C2}" dt="2022-09-15T08:38:16.922" v="320" actId="167"/>
          <ac:picMkLst>
            <pc:docMk/>
            <pc:sldMk cId="1568263198" sldId="309"/>
            <ac:picMk id="3" creationId="{84753550-FE73-492E-B554-8C26533B1D82}"/>
          </ac:picMkLst>
        </pc:picChg>
        <pc:picChg chg="add del mod">
          <ac:chgData name="Cattaneo Donatella" userId="6c73c4d0-9952-4256-8b47-7b83334bc120" providerId="ADAL" clId="{6A58353B-767F-44D0-AF3A-9160E9AB69C2}" dt="2022-09-15T08:41:06.694" v="366" actId="22"/>
          <ac:picMkLst>
            <pc:docMk/>
            <pc:sldMk cId="1568263198" sldId="309"/>
            <ac:picMk id="5" creationId="{95DCA92F-DF0F-4E32-81AF-773F2434BDE5}"/>
          </ac:picMkLst>
        </pc:picChg>
        <pc:picChg chg="add mod">
          <ac:chgData name="Cattaneo Donatella" userId="6c73c4d0-9952-4256-8b47-7b83334bc120" providerId="ADAL" clId="{6A58353B-767F-44D0-AF3A-9160E9AB69C2}" dt="2022-09-15T08:43:53.939" v="431" actId="1076"/>
          <ac:picMkLst>
            <pc:docMk/>
            <pc:sldMk cId="1568263198" sldId="309"/>
            <ac:picMk id="7" creationId="{31F01C39-759D-4110-9545-F995BBB17526}"/>
          </ac:picMkLst>
        </pc:picChg>
        <pc:picChg chg="del">
          <ac:chgData name="Cattaneo Donatella" userId="6c73c4d0-9952-4256-8b47-7b83334bc120" providerId="ADAL" clId="{6A58353B-767F-44D0-AF3A-9160E9AB69C2}" dt="2022-09-15T08:37:20.080" v="308" actId="478"/>
          <ac:picMkLst>
            <pc:docMk/>
            <pc:sldMk cId="1568263198" sldId="309"/>
            <ac:picMk id="8" creationId="{D46664E9-0FAA-4B01-9E72-7295A8D67BE7}"/>
          </ac:picMkLst>
        </pc:picChg>
        <pc:picChg chg="add del">
          <ac:chgData name="Cattaneo Donatella" userId="6c73c4d0-9952-4256-8b47-7b83334bc120" providerId="ADAL" clId="{6A58353B-767F-44D0-AF3A-9160E9AB69C2}" dt="2022-09-15T08:41:39.256" v="384" actId="478"/>
          <ac:picMkLst>
            <pc:docMk/>
            <pc:sldMk cId="1568263198" sldId="309"/>
            <ac:picMk id="9" creationId="{52861838-6EB5-4B03-82CC-24CC573B1FA5}"/>
          </ac:picMkLst>
        </pc:picChg>
        <pc:cxnChg chg="mod">
          <ac:chgData name="Cattaneo Donatella" userId="6c73c4d0-9952-4256-8b47-7b83334bc120" providerId="ADAL" clId="{6A58353B-767F-44D0-AF3A-9160E9AB69C2}" dt="2022-09-15T08:38:20.669" v="328" actId="1037"/>
          <ac:cxnSpMkLst>
            <pc:docMk/>
            <pc:sldMk cId="1568263198" sldId="309"/>
            <ac:cxnSpMk id="11" creationId="{3779E9C4-C641-44BE-9CB5-7C3082BEEE9E}"/>
          </ac:cxnSpMkLst>
        </pc:cxnChg>
      </pc:sldChg>
      <pc:sldChg chg="addSp delSp modSp add mod">
        <pc:chgData name="Cattaneo Donatella" userId="6c73c4d0-9952-4256-8b47-7b83334bc120" providerId="ADAL" clId="{6A58353B-767F-44D0-AF3A-9160E9AB69C2}" dt="2022-09-15T08:46:09.422" v="472" actId="1036"/>
        <pc:sldMkLst>
          <pc:docMk/>
          <pc:sldMk cId="3140958174" sldId="310"/>
        </pc:sldMkLst>
        <pc:spChg chg="mod">
          <ac:chgData name="Cattaneo Donatella" userId="6c73c4d0-9952-4256-8b47-7b83334bc120" providerId="ADAL" clId="{6A58353B-767F-44D0-AF3A-9160E9AB69C2}" dt="2022-09-15T08:42:34.022" v="408" actId="20577"/>
          <ac:spMkLst>
            <pc:docMk/>
            <pc:sldMk cId="3140958174" sldId="310"/>
            <ac:spMk id="14" creationId="{E65D896F-6CF7-436E-B0E9-6FA8FE7A686E}"/>
          </ac:spMkLst>
        </pc:spChg>
        <pc:picChg chg="del">
          <ac:chgData name="Cattaneo Donatella" userId="6c73c4d0-9952-4256-8b47-7b83334bc120" providerId="ADAL" clId="{6A58353B-767F-44D0-AF3A-9160E9AB69C2}" dt="2022-09-15T08:34:26.182" v="258" actId="478"/>
          <ac:picMkLst>
            <pc:docMk/>
            <pc:sldMk cId="3140958174" sldId="310"/>
            <ac:picMk id="3" creationId="{E7FBBE74-BA9F-4489-8376-278143BE7A31}"/>
          </ac:picMkLst>
        </pc:picChg>
        <pc:picChg chg="add del mod">
          <ac:chgData name="Cattaneo Donatella" userId="6c73c4d0-9952-4256-8b47-7b83334bc120" providerId="ADAL" clId="{6A58353B-767F-44D0-AF3A-9160E9AB69C2}" dt="2022-09-15T08:34:56.809" v="266" actId="478"/>
          <ac:picMkLst>
            <pc:docMk/>
            <pc:sldMk cId="3140958174" sldId="310"/>
            <ac:picMk id="4" creationId="{74314726-2AEE-4200-A198-CBA5E874575C}"/>
          </ac:picMkLst>
        </pc:picChg>
        <pc:picChg chg="del">
          <ac:chgData name="Cattaneo Donatella" userId="6c73c4d0-9952-4256-8b47-7b83334bc120" providerId="ADAL" clId="{6A58353B-767F-44D0-AF3A-9160E9AB69C2}" dt="2022-09-15T08:36:08.583" v="277" actId="478"/>
          <ac:picMkLst>
            <pc:docMk/>
            <pc:sldMk cId="3140958174" sldId="310"/>
            <ac:picMk id="5" creationId="{72D8264C-AEA1-4B14-BCC1-4276CC277D7A}"/>
          </ac:picMkLst>
        </pc:picChg>
        <pc:picChg chg="add del mod">
          <ac:chgData name="Cattaneo Donatella" userId="6c73c4d0-9952-4256-8b47-7b83334bc120" providerId="ADAL" clId="{6A58353B-767F-44D0-AF3A-9160E9AB69C2}" dt="2022-09-15T08:35:22.535" v="270" actId="478"/>
          <ac:picMkLst>
            <pc:docMk/>
            <pc:sldMk cId="3140958174" sldId="310"/>
            <ac:picMk id="7" creationId="{425DFD33-AB7A-43F1-82B3-2FDA1193765C}"/>
          </ac:picMkLst>
        </pc:picChg>
        <pc:picChg chg="add del mod">
          <ac:chgData name="Cattaneo Donatella" userId="6c73c4d0-9952-4256-8b47-7b83334bc120" providerId="ADAL" clId="{6A58353B-767F-44D0-AF3A-9160E9AB69C2}" dt="2022-09-15T08:43:36.242" v="428" actId="14100"/>
          <ac:picMkLst>
            <pc:docMk/>
            <pc:sldMk cId="3140958174" sldId="310"/>
            <ac:picMk id="10" creationId="{EE9DAF8C-AA4C-48A3-BA0E-7CE78CF3B63A}"/>
          </ac:picMkLst>
        </pc:picChg>
        <pc:picChg chg="add mod ord">
          <ac:chgData name="Cattaneo Donatella" userId="6c73c4d0-9952-4256-8b47-7b83334bc120" providerId="ADAL" clId="{6A58353B-767F-44D0-AF3A-9160E9AB69C2}" dt="2022-09-15T08:38:10.315" v="318" actId="14100"/>
          <ac:picMkLst>
            <pc:docMk/>
            <pc:sldMk cId="3140958174" sldId="310"/>
            <ac:picMk id="13" creationId="{16A5CBEF-6260-4611-A496-C3348164BEA1}"/>
          </ac:picMkLst>
        </pc:picChg>
        <pc:cxnChg chg="mod">
          <ac:chgData name="Cattaneo Donatella" userId="6c73c4d0-9952-4256-8b47-7b83334bc120" providerId="ADAL" clId="{6A58353B-767F-44D0-AF3A-9160E9AB69C2}" dt="2022-09-15T08:46:09.422" v="472" actId="1036"/>
          <ac:cxnSpMkLst>
            <pc:docMk/>
            <pc:sldMk cId="3140958174" sldId="310"/>
            <ac:cxnSpMk id="9" creationId="{C9C18051-21E3-49FB-B26E-9906A24216D2}"/>
          </ac:cxnSpMkLst>
        </pc:cxnChg>
      </pc:sldChg>
      <pc:sldChg chg="addSp delSp modSp add mod">
        <pc:chgData name="Cattaneo Donatella" userId="6c73c4d0-9952-4256-8b47-7b83334bc120" providerId="ADAL" clId="{6A58353B-767F-44D0-AF3A-9160E9AB69C2}" dt="2022-09-15T08:50:02.888" v="556" actId="1035"/>
        <pc:sldMkLst>
          <pc:docMk/>
          <pc:sldMk cId="774254745" sldId="311"/>
        </pc:sldMkLst>
        <pc:spChg chg="mod">
          <ac:chgData name="Cattaneo Donatella" userId="6c73c4d0-9952-4256-8b47-7b83334bc120" providerId="ADAL" clId="{6A58353B-767F-44D0-AF3A-9160E9AB69C2}" dt="2022-09-15T08:46:36.274" v="515" actId="20577"/>
          <ac:spMkLst>
            <pc:docMk/>
            <pc:sldMk cId="774254745" sldId="311"/>
            <ac:spMk id="14" creationId="{E65D896F-6CF7-436E-B0E9-6FA8FE7A686E}"/>
          </ac:spMkLst>
        </pc:spChg>
        <pc:picChg chg="del">
          <ac:chgData name="Cattaneo Donatella" userId="6c73c4d0-9952-4256-8b47-7b83334bc120" providerId="ADAL" clId="{6A58353B-767F-44D0-AF3A-9160E9AB69C2}" dt="2022-09-15T08:44:28.721" v="433" actId="478"/>
          <ac:picMkLst>
            <pc:docMk/>
            <pc:sldMk cId="774254745" sldId="311"/>
            <ac:picMk id="3" creationId="{84753550-FE73-492E-B554-8C26533B1D82}"/>
          </ac:picMkLst>
        </pc:picChg>
        <pc:picChg chg="add mod ord">
          <ac:chgData name="Cattaneo Donatella" userId="6c73c4d0-9952-4256-8b47-7b83334bc120" providerId="ADAL" clId="{6A58353B-767F-44D0-AF3A-9160E9AB69C2}" dt="2022-09-15T08:44:44.531" v="447" actId="167"/>
          <ac:picMkLst>
            <pc:docMk/>
            <pc:sldMk cId="774254745" sldId="311"/>
            <ac:picMk id="4" creationId="{B2ACDCDD-E539-4578-B894-C73987AFB847}"/>
          </ac:picMkLst>
        </pc:picChg>
        <pc:picChg chg="add mod">
          <ac:chgData name="Cattaneo Donatella" userId="6c73c4d0-9952-4256-8b47-7b83334bc120" providerId="ADAL" clId="{6A58353B-767F-44D0-AF3A-9160E9AB69C2}" dt="2022-09-15T08:47:47.594" v="521" actId="14100"/>
          <ac:picMkLst>
            <pc:docMk/>
            <pc:sldMk cId="774254745" sldId="311"/>
            <ac:picMk id="6" creationId="{D2CF0E46-392F-41FC-8004-4F7C62A884A0}"/>
          </ac:picMkLst>
        </pc:picChg>
        <pc:picChg chg="del">
          <ac:chgData name="Cattaneo Donatella" userId="6c73c4d0-9952-4256-8b47-7b83334bc120" providerId="ADAL" clId="{6A58353B-767F-44D0-AF3A-9160E9AB69C2}" dt="2022-09-15T08:46:38.693" v="516" actId="478"/>
          <ac:picMkLst>
            <pc:docMk/>
            <pc:sldMk cId="774254745" sldId="311"/>
            <ac:picMk id="7" creationId="{31F01C39-759D-4110-9545-F995BBB17526}"/>
          </ac:picMkLst>
        </pc:picChg>
        <pc:cxnChg chg="mod">
          <ac:chgData name="Cattaneo Donatella" userId="6c73c4d0-9952-4256-8b47-7b83334bc120" providerId="ADAL" clId="{6A58353B-767F-44D0-AF3A-9160E9AB69C2}" dt="2022-09-15T08:50:02.888" v="556" actId="1035"/>
          <ac:cxnSpMkLst>
            <pc:docMk/>
            <pc:sldMk cId="774254745" sldId="311"/>
            <ac:cxnSpMk id="11" creationId="{3779E9C4-C641-44BE-9CB5-7C3082BEEE9E}"/>
          </ac:cxnSpMkLst>
        </pc:cxnChg>
      </pc:sldChg>
      <pc:sldChg chg="add">
        <pc:chgData name="Cattaneo Donatella" userId="6c73c4d0-9952-4256-8b47-7b83334bc120" providerId="ADAL" clId="{6A58353B-767F-44D0-AF3A-9160E9AB69C2}" dt="2024-03-05T12:47:54.873" v="563"/>
        <pc:sldMkLst>
          <pc:docMk/>
          <pc:sldMk cId="1311599687" sldId="312"/>
        </pc:sldMkLst>
      </pc:sldChg>
      <pc:sldChg chg="addSp delSp modSp add">
        <pc:chgData name="Cattaneo Donatella" userId="6c73c4d0-9952-4256-8b47-7b83334bc120" providerId="ADAL" clId="{6A58353B-767F-44D0-AF3A-9160E9AB69C2}" dt="2024-03-05T12:50:17.257" v="574"/>
        <pc:sldMkLst>
          <pc:docMk/>
          <pc:sldMk cId="4177276498" sldId="313"/>
        </pc:sldMkLst>
        <pc:picChg chg="add mod">
          <ac:chgData name="Cattaneo Donatella" userId="6c73c4d0-9952-4256-8b47-7b83334bc120" providerId="ADAL" clId="{6A58353B-767F-44D0-AF3A-9160E9AB69C2}" dt="2024-03-05T12:50:17.257" v="574"/>
          <ac:picMkLst>
            <pc:docMk/>
            <pc:sldMk cId="4177276498" sldId="313"/>
            <ac:picMk id="2" creationId="{67013EA8-18DF-9A35-8D44-209FB5A0578D}"/>
          </ac:picMkLst>
        </pc:picChg>
        <pc:picChg chg="del">
          <ac:chgData name="Cattaneo Donatella" userId="6c73c4d0-9952-4256-8b47-7b83334bc120" providerId="ADAL" clId="{6A58353B-767F-44D0-AF3A-9160E9AB69C2}" dt="2024-03-05T12:49:37.375" v="567" actId="478"/>
          <ac:picMkLst>
            <pc:docMk/>
            <pc:sldMk cId="4177276498" sldId="313"/>
            <ac:picMk id="1026" creationId="{78A44D2A-B28A-8055-F0C4-BE9178EF6041}"/>
          </ac:picMkLst>
        </pc:picChg>
      </pc:sldChg>
      <pc:sldChg chg="modSp add mod">
        <pc:chgData name="Cattaneo Donatella" userId="6c73c4d0-9952-4256-8b47-7b83334bc120" providerId="ADAL" clId="{6A58353B-767F-44D0-AF3A-9160E9AB69C2}" dt="2024-03-05T12:53:36.471" v="620" actId="20577"/>
        <pc:sldMkLst>
          <pc:docMk/>
          <pc:sldMk cId="581627694" sldId="314"/>
        </pc:sldMkLst>
        <pc:spChg chg="mod">
          <ac:chgData name="Cattaneo Donatella" userId="6c73c4d0-9952-4256-8b47-7b83334bc120" providerId="ADAL" clId="{6A58353B-767F-44D0-AF3A-9160E9AB69C2}" dt="2024-03-05T12:53:23.365" v="611" actId="20577"/>
          <ac:spMkLst>
            <pc:docMk/>
            <pc:sldMk cId="581627694" sldId="314"/>
            <ac:spMk id="11" creationId="{D0F7DF90-FF03-49E5-B5C3-2B25BE2CB300}"/>
          </ac:spMkLst>
        </pc:spChg>
        <pc:spChg chg="mod">
          <ac:chgData name="Cattaneo Donatella" userId="6c73c4d0-9952-4256-8b47-7b83334bc120" providerId="ADAL" clId="{6A58353B-767F-44D0-AF3A-9160E9AB69C2}" dt="2024-03-05T12:50:55.315" v="576" actId="20577"/>
          <ac:spMkLst>
            <pc:docMk/>
            <pc:sldMk cId="581627694" sldId="314"/>
            <ac:spMk id="12" creationId="{ED53352D-38FF-4AF7-B7E7-95F7243A4F2F}"/>
          </ac:spMkLst>
        </pc:spChg>
        <pc:spChg chg="mod">
          <ac:chgData name="Cattaneo Donatella" userId="6c73c4d0-9952-4256-8b47-7b83334bc120" providerId="ADAL" clId="{6A58353B-767F-44D0-AF3A-9160E9AB69C2}" dt="2024-03-05T12:53:36.471" v="620" actId="20577"/>
          <ac:spMkLst>
            <pc:docMk/>
            <pc:sldMk cId="581627694" sldId="314"/>
            <ac:spMk id="13" creationId="{0F9DE0A2-1B5E-4C5B-A560-F263CDF9FAF5}"/>
          </ac:spMkLst>
        </pc:spChg>
      </pc:sldChg>
      <pc:sldChg chg="addSp delSp modSp add mod">
        <pc:chgData name="Cattaneo Donatella" userId="6c73c4d0-9952-4256-8b47-7b83334bc120" providerId="ADAL" clId="{6A58353B-767F-44D0-AF3A-9160E9AB69C2}" dt="2024-03-05T12:56:50.555" v="669" actId="14100"/>
        <pc:sldMkLst>
          <pc:docMk/>
          <pc:sldMk cId="861583952" sldId="315"/>
        </pc:sldMkLst>
        <pc:spChg chg="mod">
          <ac:chgData name="Cattaneo Donatella" userId="6c73c4d0-9952-4256-8b47-7b83334bc120" providerId="ADAL" clId="{6A58353B-767F-44D0-AF3A-9160E9AB69C2}" dt="2024-03-05T12:56:46.991" v="668" actId="1035"/>
          <ac:spMkLst>
            <pc:docMk/>
            <pc:sldMk cId="861583952" sldId="315"/>
            <ac:spMk id="17" creationId="{168A6225-E04E-5374-BC2E-6646507383C1}"/>
          </ac:spMkLst>
        </pc:spChg>
        <pc:picChg chg="ord">
          <ac:chgData name="Cattaneo Donatella" userId="6c73c4d0-9952-4256-8b47-7b83334bc120" providerId="ADAL" clId="{6A58353B-767F-44D0-AF3A-9160E9AB69C2}" dt="2024-03-05T12:56:34.670" v="650" actId="167"/>
          <ac:picMkLst>
            <pc:docMk/>
            <pc:sldMk cId="861583952" sldId="315"/>
            <ac:picMk id="3" creationId="{B852CEE2-4F76-415B-3225-C039973BA3BA}"/>
          </ac:picMkLst>
        </pc:picChg>
        <pc:picChg chg="add mod ord">
          <ac:chgData name="Cattaneo Donatella" userId="6c73c4d0-9952-4256-8b47-7b83334bc120" providerId="ADAL" clId="{6A58353B-767F-44D0-AF3A-9160E9AB69C2}" dt="2024-03-05T12:56:40.914" v="652" actId="1076"/>
          <ac:picMkLst>
            <pc:docMk/>
            <pc:sldMk cId="861583952" sldId="315"/>
            <ac:picMk id="4" creationId="{1A62DC6B-D8AA-F6DC-7ADA-B67DA0C4F344}"/>
          </ac:picMkLst>
        </pc:picChg>
        <pc:picChg chg="del">
          <ac:chgData name="Cattaneo Donatella" userId="6c73c4d0-9952-4256-8b47-7b83334bc120" providerId="ADAL" clId="{6A58353B-767F-44D0-AF3A-9160E9AB69C2}" dt="2024-03-05T12:56:15.343" v="642" actId="478"/>
          <ac:picMkLst>
            <pc:docMk/>
            <pc:sldMk cId="861583952" sldId="315"/>
            <ac:picMk id="7" creationId="{AE0770C2-7EBC-7E7B-3010-50E81D8E93AE}"/>
          </ac:picMkLst>
        </pc:picChg>
        <pc:picChg chg="del">
          <ac:chgData name="Cattaneo Donatella" userId="6c73c4d0-9952-4256-8b47-7b83334bc120" providerId="ADAL" clId="{6A58353B-767F-44D0-AF3A-9160E9AB69C2}" dt="2024-03-05T12:55:55.177" v="637" actId="478"/>
          <ac:picMkLst>
            <pc:docMk/>
            <pc:sldMk cId="861583952" sldId="315"/>
            <ac:picMk id="11" creationId="{916FE838-E6F1-B683-B33F-311D667BC731}"/>
          </ac:picMkLst>
        </pc:picChg>
        <pc:picChg chg="add mod ord">
          <ac:chgData name="Cattaneo Donatella" userId="6c73c4d0-9952-4256-8b47-7b83334bc120" providerId="ADAL" clId="{6A58353B-767F-44D0-AF3A-9160E9AB69C2}" dt="2024-03-05T12:56:34.670" v="650" actId="167"/>
          <ac:picMkLst>
            <pc:docMk/>
            <pc:sldMk cId="861583952" sldId="315"/>
            <ac:picMk id="12" creationId="{CCF45C9B-2FB1-1438-0549-A14BD0A88BB6}"/>
          </ac:picMkLst>
        </pc:picChg>
        <pc:cxnChg chg="mod">
          <ac:chgData name="Cattaneo Donatella" userId="6c73c4d0-9952-4256-8b47-7b83334bc120" providerId="ADAL" clId="{6A58353B-767F-44D0-AF3A-9160E9AB69C2}" dt="2024-03-05T12:56:50.555" v="669" actId="14100"/>
          <ac:cxnSpMkLst>
            <pc:docMk/>
            <pc:sldMk cId="861583952" sldId="315"/>
            <ac:cxnSpMk id="13" creationId="{F97EA90E-1751-5767-5858-8FE81ED03096}"/>
          </ac:cxnSpMkLst>
        </pc:cxnChg>
      </pc:sldChg>
      <pc:sldChg chg="addSp delSp modSp add mod">
        <pc:chgData name="Cattaneo Donatella" userId="6c73c4d0-9952-4256-8b47-7b83334bc120" providerId="ADAL" clId="{6A58353B-767F-44D0-AF3A-9160E9AB69C2}" dt="2024-03-05T12:54:31.906" v="636" actId="478"/>
        <pc:sldMkLst>
          <pc:docMk/>
          <pc:sldMk cId="1779015916" sldId="338"/>
        </pc:sldMkLst>
        <pc:spChg chg="add del">
          <ac:chgData name="Cattaneo Donatella" userId="6c73c4d0-9952-4256-8b47-7b83334bc120" providerId="ADAL" clId="{6A58353B-767F-44D0-AF3A-9160E9AB69C2}" dt="2024-03-05T12:54:31.906" v="636" actId="478"/>
          <ac:spMkLst>
            <pc:docMk/>
            <pc:sldMk cId="1779015916" sldId="338"/>
            <ac:spMk id="12" creationId="{12B8AE48-D8B0-865D-D68A-3067ACC93AB1}"/>
          </ac:spMkLst>
        </pc:spChg>
        <pc:picChg chg="add mod">
          <ac:chgData name="Cattaneo Donatella" userId="6c73c4d0-9952-4256-8b47-7b83334bc120" providerId="ADAL" clId="{6A58353B-767F-44D0-AF3A-9160E9AB69C2}" dt="2024-03-05T12:54:28.874" v="634" actId="1037"/>
          <ac:picMkLst>
            <pc:docMk/>
            <pc:sldMk cId="1779015916" sldId="338"/>
            <ac:picMk id="3" creationId="{E53D8347-93A2-0E19-326D-1F7C829863C5}"/>
          </ac:picMkLst>
        </pc:picChg>
      </pc:sldChg>
      <pc:sldChg chg="add">
        <pc:chgData name="Cattaneo Donatella" userId="6c73c4d0-9952-4256-8b47-7b83334bc120" providerId="ADAL" clId="{6A58353B-767F-44D0-AF3A-9160E9AB69C2}" dt="2024-03-05T12:47:54.873" v="563"/>
        <pc:sldMkLst>
          <pc:docMk/>
          <pc:sldMk cId="278932783" sldId="339"/>
        </pc:sldMkLst>
      </pc:sldChg>
      <pc:sldChg chg="add">
        <pc:chgData name="Cattaneo Donatella" userId="6c73c4d0-9952-4256-8b47-7b83334bc120" providerId="ADAL" clId="{6A58353B-767F-44D0-AF3A-9160E9AB69C2}" dt="2024-03-05T12:47:54.873" v="563"/>
        <pc:sldMkLst>
          <pc:docMk/>
          <pc:sldMk cId="1048253330" sldId="340"/>
        </pc:sldMkLst>
      </pc:sldChg>
    </pc:docChg>
  </pc:docChgLst>
  <pc:docChgLst>
    <pc:chgData name="Elisa Guzzi" userId="10f10575-6de4-4bb1-a871-7cd8eb71014b" providerId="ADAL" clId="{D5C86AB9-D521-4EEF-970C-DA9CF33BFC02}"/>
    <pc:docChg chg="custSel delSld modSld sldOrd">
      <pc:chgData name="Elisa Guzzi" userId="10f10575-6de4-4bb1-a871-7cd8eb71014b" providerId="ADAL" clId="{D5C86AB9-D521-4EEF-970C-DA9CF33BFC02}" dt="2024-03-06T08:57:38.583" v="78"/>
      <pc:docMkLst>
        <pc:docMk/>
      </pc:docMkLst>
      <pc:sldChg chg="del">
        <pc:chgData name="Elisa Guzzi" userId="10f10575-6de4-4bb1-a871-7cd8eb71014b" providerId="ADAL" clId="{D5C86AB9-D521-4EEF-970C-DA9CF33BFC02}" dt="2024-03-06T08:55:46.782" v="0" actId="47"/>
        <pc:sldMkLst>
          <pc:docMk/>
          <pc:sldMk cId="0" sldId="263"/>
        </pc:sldMkLst>
      </pc:sldChg>
      <pc:sldChg chg="delSp mod">
        <pc:chgData name="Elisa Guzzi" userId="10f10575-6de4-4bb1-a871-7cd8eb71014b" providerId="ADAL" clId="{D5C86AB9-D521-4EEF-970C-DA9CF33BFC02}" dt="2024-03-06T08:55:53.956" v="2" actId="478"/>
        <pc:sldMkLst>
          <pc:docMk/>
          <pc:sldMk cId="4177276498" sldId="313"/>
        </pc:sldMkLst>
        <pc:spChg chg="del">
          <ac:chgData name="Elisa Guzzi" userId="10f10575-6de4-4bb1-a871-7cd8eb71014b" providerId="ADAL" clId="{D5C86AB9-D521-4EEF-970C-DA9CF33BFC02}" dt="2024-03-06T08:55:52.412" v="1" actId="478"/>
          <ac:spMkLst>
            <pc:docMk/>
            <pc:sldMk cId="4177276498" sldId="313"/>
            <ac:spMk id="8" creationId="{F8874410-DF00-9964-95EA-DA5D8BFDE4C3}"/>
          </ac:spMkLst>
        </pc:spChg>
        <pc:picChg chg="del">
          <ac:chgData name="Elisa Guzzi" userId="10f10575-6de4-4bb1-a871-7cd8eb71014b" providerId="ADAL" clId="{D5C86AB9-D521-4EEF-970C-DA9CF33BFC02}" dt="2024-03-06T08:55:53.956" v="2" actId="478"/>
          <ac:picMkLst>
            <pc:docMk/>
            <pc:sldMk cId="4177276498" sldId="313"/>
            <ac:picMk id="2052" creationId="{19052C94-5562-3F19-3F03-CD8D86D00462}"/>
          </ac:picMkLst>
        </pc:picChg>
      </pc:sldChg>
      <pc:sldChg chg="delSp modSp mod">
        <pc:chgData name="Elisa Guzzi" userId="10f10575-6de4-4bb1-a871-7cd8eb71014b" providerId="ADAL" clId="{D5C86AB9-D521-4EEF-970C-DA9CF33BFC02}" dt="2024-03-06T08:56:46.959" v="75" actId="108"/>
        <pc:sldMkLst>
          <pc:docMk/>
          <pc:sldMk cId="861583952" sldId="315"/>
        </pc:sldMkLst>
        <pc:spChg chg="mod">
          <ac:chgData name="Elisa Guzzi" userId="10f10575-6de4-4bb1-a871-7cd8eb71014b" providerId="ADAL" clId="{D5C86AB9-D521-4EEF-970C-DA9CF33BFC02}" dt="2024-03-06T08:56:46.959" v="75" actId="108"/>
          <ac:spMkLst>
            <pc:docMk/>
            <pc:sldMk cId="861583952" sldId="315"/>
            <ac:spMk id="8" creationId="{D1BF4064-A3BF-4484-A468-043090C10E9D}"/>
          </ac:spMkLst>
        </pc:spChg>
        <pc:spChg chg="mod">
          <ac:chgData name="Elisa Guzzi" userId="10f10575-6de4-4bb1-a871-7cd8eb71014b" providerId="ADAL" clId="{D5C86AB9-D521-4EEF-970C-DA9CF33BFC02}" dt="2024-03-06T08:56:28.147" v="42" actId="14100"/>
          <ac:spMkLst>
            <pc:docMk/>
            <pc:sldMk cId="861583952" sldId="315"/>
            <ac:spMk id="17" creationId="{168A6225-E04E-5374-BC2E-6646507383C1}"/>
          </ac:spMkLst>
        </pc:spChg>
        <pc:picChg chg="mod">
          <ac:chgData name="Elisa Guzzi" userId="10f10575-6de4-4bb1-a871-7cd8eb71014b" providerId="ADAL" clId="{D5C86AB9-D521-4EEF-970C-DA9CF33BFC02}" dt="2024-03-06T08:56:28.619" v="43" actId="1076"/>
          <ac:picMkLst>
            <pc:docMk/>
            <pc:sldMk cId="861583952" sldId="315"/>
            <ac:picMk id="3" creationId="{B852CEE2-4F76-415B-3225-C039973BA3BA}"/>
          </ac:picMkLst>
        </pc:picChg>
        <pc:picChg chg="del">
          <ac:chgData name="Elisa Guzzi" userId="10f10575-6de4-4bb1-a871-7cd8eb71014b" providerId="ADAL" clId="{D5C86AB9-D521-4EEF-970C-DA9CF33BFC02}" dt="2024-03-06T08:56:20.525" v="3" actId="478"/>
          <ac:picMkLst>
            <pc:docMk/>
            <pc:sldMk cId="861583952" sldId="315"/>
            <ac:picMk id="12" creationId="{CCF45C9B-2FB1-1438-0549-A14BD0A88BB6}"/>
          </ac:picMkLst>
        </pc:picChg>
        <pc:cxnChg chg="del mod">
          <ac:chgData name="Elisa Guzzi" userId="10f10575-6de4-4bb1-a871-7cd8eb71014b" providerId="ADAL" clId="{D5C86AB9-D521-4EEF-970C-DA9CF33BFC02}" dt="2024-03-06T08:56:21.625" v="4" actId="478"/>
          <ac:cxnSpMkLst>
            <pc:docMk/>
            <pc:sldMk cId="861583952" sldId="315"/>
            <ac:cxnSpMk id="13" creationId="{F97EA90E-1751-5767-5858-8FE81ED03096}"/>
          </ac:cxnSpMkLst>
        </pc:cxnChg>
      </pc:sldChg>
      <pc:sldChg chg="ord">
        <pc:chgData name="Elisa Guzzi" userId="10f10575-6de4-4bb1-a871-7cd8eb71014b" providerId="ADAL" clId="{D5C86AB9-D521-4EEF-970C-DA9CF33BFC02}" dt="2024-03-06T08:57:38.583" v="78"/>
        <pc:sldMkLst>
          <pc:docMk/>
          <pc:sldMk cId="3424780356" sldId="323"/>
        </pc:sldMkLst>
      </pc:sldChg>
      <pc:sldChg chg="del">
        <pc:chgData name="Elisa Guzzi" userId="10f10575-6de4-4bb1-a871-7cd8eb71014b" providerId="ADAL" clId="{D5C86AB9-D521-4EEF-970C-DA9CF33BFC02}" dt="2024-03-06T08:56:49.665" v="76" actId="47"/>
        <pc:sldMkLst>
          <pc:docMk/>
          <pc:sldMk cId="1048253330" sldId="34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239B-6751-674B-BBF8-A04DCD1AE4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5B4D93-119D-C443-BF3F-566C4E4C3AF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7ABFCC-F0E2-2D45-9B7A-16E93F0C421B}" type="datetimeFigureOut">
              <a:rPr lang="en-US"/>
              <a:pPr>
                <a:defRPr/>
              </a:pPr>
              <a:t>3/6/2024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BA918A4-BB7D-AF41-BE50-4F7FFC5604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478C91D-7988-F040-80F8-49907E6C2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CE234-EDC1-614C-A085-2285B03BC02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37E29-1D26-0549-B180-2750D6D760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AF1D13-1771-6641-9B07-2FC25F0FAF6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27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95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4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3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72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03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81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1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27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53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02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oman working on a laptop on a table.&#10;&#10;Description automatically generated with low confidence">
            <a:extLst>
              <a:ext uri="{FF2B5EF4-FFF2-40B4-BE49-F238E27FC236}">
                <a16:creationId xmlns:a16="http://schemas.microsoft.com/office/drawing/2014/main" id="{E108760E-2A64-6C42-8F96-E7682515D2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3B64CE-4EAB-F044-B85C-68C7BCA1FD88}"/>
              </a:ext>
            </a:extLst>
          </p:cNvPr>
          <p:cNvSpPr/>
          <p:nvPr/>
        </p:nvSpPr>
        <p:spPr>
          <a:xfrm>
            <a:off x="989013" y="577850"/>
            <a:ext cx="4094162" cy="366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6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3AB65259-F1A0-2A4F-B433-2D30793D5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497513"/>
            <a:ext cx="15478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5932B0-A39E-F54F-8DD4-F827A2104A80}"/>
              </a:ext>
            </a:extLst>
          </p:cNvPr>
          <p:cNvCxnSpPr>
            <a:cxnSpLocks/>
          </p:cNvCxnSpPr>
          <p:nvPr/>
        </p:nvCxnSpPr>
        <p:spPr>
          <a:xfrm>
            <a:off x="989013" y="565150"/>
            <a:ext cx="0" cy="367665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24DE9C-5609-3C40-8934-CCB095F53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75763" y="64881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23C01-11D7-E049-8252-D38AEC7B21E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107440" y="3027681"/>
            <a:ext cx="3809993" cy="1168399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766" y="700405"/>
            <a:ext cx="3822834" cy="22663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1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acc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B21293-6FA6-7445-BD11-05A0ADD6C222}"/>
              </a:ext>
            </a:extLst>
          </p:cNvPr>
          <p:cNvSpPr/>
          <p:nvPr/>
        </p:nvSpPr>
        <p:spPr>
          <a:xfrm>
            <a:off x="11142921" y="555625"/>
            <a:ext cx="1049079" cy="11588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563D79-D413-6C4E-AF46-45AD23481DA0}"/>
              </a:ext>
            </a:extLst>
          </p:cNvPr>
          <p:cNvCxnSpPr>
            <a:cxnSpLocks/>
          </p:cNvCxnSpPr>
          <p:nvPr/>
        </p:nvCxnSpPr>
        <p:spPr>
          <a:xfrm>
            <a:off x="11131550" y="555625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E9E4-24AE-FD46-93D2-E9B05008A6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B740-7204-9B4C-9E22-6EC5FC26FE5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1000849" y="1778000"/>
            <a:ext cx="9966872" cy="397877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00849" y="571500"/>
            <a:ext cx="9966871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993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 2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8D6D37C-7584-E94F-BD5E-47BD8D71902C}"/>
              </a:ext>
            </a:extLst>
          </p:cNvPr>
          <p:cNvSpPr/>
          <p:nvPr/>
        </p:nvSpPr>
        <p:spPr>
          <a:xfrm>
            <a:off x="0" y="555625"/>
            <a:ext cx="1019175" cy="11588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829038-C33E-E14F-A39E-A9A3AB5CFBF1}"/>
              </a:ext>
            </a:extLst>
          </p:cNvPr>
          <p:cNvCxnSpPr>
            <a:cxnSpLocks/>
          </p:cNvCxnSpPr>
          <p:nvPr/>
        </p:nvCxnSpPr>
        <p:spPr>
          <a:xfrm>
            <a:off x="1036638" y="555625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83BD36-B2E0-E34D-A0C0-77A7165923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0F2AA-7572-DC4D-AB68-865F32F517C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5"/>
          </p:nvPr>
        </p:nvSpPr>
        <p:spPr>
          <a:xfrm>
            <a:off x="6096000" y="1828800"/>
            <a:ext cx="4748720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1183730" y="1828800"/>
            <a:ext cx="4748720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16827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ree people looking at a piece of paper&#10;&#10;Description automatically generated with low confidence">
            <a:extLst>
              <a:ext uri="{FF2B5EF4-FFF2-40B4-BE49-F238E27FC236}">
                <a16:creationId xmlns:a16="http://schemas.microsoft.com/office/drawing/2014/main" id="{6D0442BF-1B48-8B43-BC34-80C73F38F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350" t="1" r="273" b="16811"/>
          <a:stretch/>
        </p:blipFill>
        <p:spPr>
          <a:xfrm>
            <a:off x="2226366" y="0"/>
            <a:ext cx="8885581" cy="57050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</a:extLst>
          </p:cNvPr>
          <p:cNvSpPr/>
          <p:nvPr userDrawn="1"/>
        </p:nvSpPr>
        <p:spPr>
          <a:xfrm>
            <a:off x="0" y="2257063"/>
            <a:ext cx="4064000" cy="46009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3023CC-B05B-804F-A031-47090036ADC9}"/>
              </a:ext>
            </a:extLst>
          </p:cNvPr>
          <p:cNvSpPr/>
          <p:nvPr/>
        </p:nvSpPr>
        <p:spPr>
          <a:xfrm>
            <a:off x="10208821" y="0"/>
            <a:ext cx="1983179" cy="16981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773250-8295-4A4A-B23C-4614C545CBF4}"/>
              </a:ext>
            </a:extLst>
          </p:cNvPr>
          <p:cNvSpPr/>
          <p:nvPr/>
        </p:nvSpPr>
        <p:spPr>
          <a:xfrm>
            <a:off x="674558" y="1678330"/>
            <a:ext cx="4418304" cy="467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35C7A-29D6-D040-9CCD-0B926B59CEBE}"/>
              </a:ext>
            </a:extLst>
          </p:cNvPr>
          <p:cNvCxnSpPr/>
          <p:nvPr userDrawn="1"/>
        </p:nvCxnSpPr>
        <p:spPr>
          <a:xfrm>
            <a:off x="686917" y="1678329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839450" y="3429000"/>
            <a:ext cx="4149240" cy="277503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9449" y="1793265"/>
            <a:ext cx="4146890" cy="163573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6671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E96EC9-A5FE-9449-A973-644128A0E481}"/>
              </a:ext>
            </a:extLst>
          </p:cNvPr>
          <p:cNvSpPr/>
          <p:nvPr userDrawn="1"/>
        </p:nvSpPr>
        <p:spPr>
          <a:xfrm>
            <a:off x="2291787" y="1"/>
            <a:ext cx="8916445" cy="57121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9B41BB31-88FF-E84E-BE7D-9BF8BFD31B4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86000" y="1"/>
            <a:ext cx="8922774" cy="57076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12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earner writing an a glass wall with a marker&#10;&#10;Description automatically generated">
            <a:extLst>
              <a:ext uri="{FF2B5EF4-FFF2-40B4-BE49-F238E27FC236}">
                <a16:creationId xmlns:a16="http://schemas.microsoft.com/office/drawing/2014/main" id="{0E494689-C6C2-A64B-8C35-09134E0C51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83" t="5696" r="-1"/>
          <a:stretch/>
        </p:blipFill>
        <p:spPr>
          <a:xfrm>
            <a:off x="974034" y="0"/>
            <a:ext cx="9093867" cy="57050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</a:extLst>
          </p:cNvPr>
          <p:cNvSpPr/>
          <p:nvPr userDrawn="1"/>
        </p:nvSpPr>
        <p:spPr>
          <a:xfrm>
            <a:off x="8166265" y="2257063"/>
            <a:ext cx="4025735" cy="46009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3023CC-B05B-804F-A031-47090036ADC9}"/>
              </a:ext>
            </a:extLst>
          </p:cNvPr>
          <p:cNvSpPr/>
          <p:nvPr/>
        </p:nvSpPr>
        <p:spPr>
          <a:xfrm>
            <a:off x="0" y="0"/>
            <a:ext cx="1983179" cy="16981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773250-8295-4A4A-B23C-4614C545CBF4}"/>
              </a:ext>
            </a:extLst>
          </p:cNvPr>
          <p:cNvSpPr/>
          <p:nvPr/>
        </p:nvSpPr>
        <p:spPr>
          <a:xfrm>
            <a:off x="6992848" y="1678330"/>
            <a:ext cx="4684490" cy="467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35C7A-29D6-D040-9CCD-0B926B59CEBE}"/>
              </a:ext>
            </a:extLst>
          </p:cNvPr>
          <p:cNvCxnSpPr/>
          <p:nvPr userDrawn="1"/>
        </p:nvCxnSpPr>
        <p:spPr>
          <a:xfrm>
            <a:off x="6997754" y="1678329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7136910" y="3429000"/>
            <a:ext cx="4300585" cy="277503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26163" y="1793265"/>
            <a:ext cx="4311332" cy="163573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9508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E96EC9-A5FE-9449-A973-644128A0E481}"/>
              </a:ext>
            </a:extLst>
          </p:cNvPr>
          <p:cNvSpPr/>
          <p:nvPr userDrawn="1"/>
        </p:nvSpPr>
        <p:spPr>
          <a:xfrm>
            <a:off x="1211133" y="1"/>
            <a:ext cx="8916445" cy="57121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6DFC91A5-4FBB-F44D-9464-12AEFAC958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09369" y="1"/>
            <a:ext cx="8937521" cy="57076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55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earner on a spiral staircase using a laptop.&#10;&#10;Description automatically generated">
            <a:extLst>
              <a:ext uri="{FF2B5EF4-FFF2-40B4-BE49-F238E27FC236}">
                <a16:creationId xmlns:a16="http://schemas.microsoft.com/office/drawing/2014/main" id="{F3DC312F-B9C0-D744-AD30-A434A20A7D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1810" y="0"/>
            <a:ext cx="1029019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6487DB-31A3-3549-AFBF-3BABD3184ED2}"/>
              </a:ext>
            </a:extLst>
          </p:cNvPr>
          <p:cNvSpPr/>
          <p:nvPr/>
        </p:nvSpPr>
        <p:spPr>
          <a:xfrm>
            <a:off x="960438" y="574675"/>
            <a:ext cx="6135687" cy="507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22D27A-F32D-EB48-9A03-1735E67359D1}"/>
              </a:ext>
            </a:extLst>
          </p:cNvPr>
          <p:cNvCxnSpPr>
            <a:cxnSpLocks/>
          </p:cNvCxnSpPr>
          <p:nvPr/>
        </p:nvCxnSpPr>
        <p:spPr>
          <a:xfrm>
            <a:off x="960438" y="555625"/>
            <a:ext cx="0" cy="5164138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B299BF0-56A4-6243-9705-509FD3434C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95438-EECC-A345-B33C-CAAAFDC6CD5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115996" y="2743200"/>
            <a:ext cx="5843604" cy="277706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91284" y="738680"/>
            <a:ext cx="5839867" cy="190005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6305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96A5E4-DFE4-AD45-BDAA-6B3F581EE98A}"/>
              </a:ext>
            </a:extLst>
          </p:cNvPr>
          <p:cNvSpPr/>
          <p:nvPr/>
        </p:nvSpPr>
        <p:spPr>
          <a:xfrm>
            <a:off x="2020888" y="6350"/>
            <a:ext cx="10280650" cy="68516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BCAF36EB-7281-0542-A053-B16B67DBE8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049717" y="0"/>
            <a:ext cx="10220325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01FEC8-19EE-7E49-B9A4-C8922CDD24A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4E856-619C-2145-B9B7-7AECB542A09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10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922B5C-BA05-9E4D-8439-B23F209A3742}"/>
              </a:ext>
            </a:extLst>
          </p:cNvPr>
          <p:cNvSpPr/>
          <p:nvPr/>
        </p:nvSpPr>
        <p:spPr>
          <a:xfrm>
            <a:off x="2028825" y="0"/>
            <a:ext cx="1016317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2CEFA8-BE9F-9B4F-90B8-37FFD3E0BCD9}"/>
              </a:ext>
            </a:extLst>
          </p:cNvPr>
          <p:cNvSpPr/>
          <p:nvPr/>
        </p:nvSpPr>
        <p:spPr>
          <a:xfrm>
            <a:off x="939800" y="1709738"/>
            <a:ext cx="6765925" cy="2862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347114-1E37-9846-A432-8906A41702B0}"/>
              </a:ext>
            </a:extLst>
          </p:cNvPr>
          <p:cNvCxnSpPr>
            <a:cxnSpLocks/>
          </p:cNvCxnSpPr>
          <p:nvPr/>
        </p:nvCxnSpPr>
        <p:spPr>
          <a:xfrm flipV="1">
            <a:off x="992188" y="1706563"/>
            <a:ext cx="0" cy="2887662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0512D-8768-8140-AE61-8D3F982A0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9D03B-B0CE-F149-B9E8-CD52DE1054E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182029" y="1873405"/>
            <a:ext cx="6278137" cy="253132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597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C28AE0-6FC5-9844-BF88-91D90E24F479}"/>
              </a:ext>
            </a:extLst>
          </p:cNvPr>
          <p:cNvSpPr/>
          <p:nvPr/>
        </p:nvSpPr>
        <p:spPr>
          <a:xfrm>
            <a:off x="4056063" y="0"/>
            <a:ext cx="4046537" cy="46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3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08A350FE-0EC2-E14A-9D3E-CB51507DC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1417638"/>
            <a:ext cx="43878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0F0966-B511-B84F-9F28-A57A718120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80C5F-12B6-0A4C-9B93-F09F5C5E9F8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0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A71FAE9-C1B8-B140-BFE5-1F27C052AFC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971675" y="14287"/>
            <a:ext cx="10220325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pic>
        <p:nvPicPr>
          <p:cNvPr id="8" name="Picture 7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DB102E86-1969-6D47-A759-4EFFEBD89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497513"/>
            <a:ext cx="15478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300EF95-8460-5947-89D1-CA6AF8DAA0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0104A-9AB8-0446-89F9-4E3E478B7FB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4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ark curly haired young woman wearing headphones working on a laptop.&#10;&#10;Description automatically generated">
            <a:extLst>
              <a:ext uri="{FF2B5EF4-FFF2-40B4-BE49-F238E27FC236}">
                <a16:creationId xmlns:a16="http://schemas.microsoft.com/office/drawing/2014/main" id="{1036BB36-3C99-C34C-B289-33A3A2B0EC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93506" y="11151"/>
            <a:ext cx="1029849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34DD50-A150-F346-8CA6-DC3DFA468690}"/>
              </a:ext>
            </a:extLst>
          </p:cNvPr>
          <p:cNvSpPr/>
          <p:nvPr/>
        </p:nvSpPr>
        <p:spPr>
          <a:xfrm>
            <a:off x="0" y="2244725"/>
            <a:ext cx="4041775" cy="46132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4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E2D351A7-A44D-7745-8C4C-03503B3DB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0BB4A60-29F7-3D4E-A51D-D6FF11ABE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D3964CD-E85C-F247-89D1-B35C7FB7DD23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7D1088-45D1-4D4A-9A89-7D61BA508D4A}"/>
              </a:ext>
            </a:extLst>
          </p:cNvPr>
          <p:cNvCxnSpPr>
            <a:cxnSpLocks/>
          </p:cNvCxnSpPr>
          <p:nvPr/>
        </p:nvCxnSpPr>
        <p:spPr>
          <a:xfrm>
            <a:off x="433388" y="1695450"/>
            <a:ext cx="0" cy="46021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6B0F900-9AC6-B944-A108-1A54B56FBCBD}"/>
              </a:ext>
            </a:extLst>
          </p:cNvPr>
          <p:cNvSpPr/>
          <p:nvPr/>
        </p:nvSpPr>
        <p:spPr>
          <a:xfrm>
            <a:off x="1143000" y="1144588"/>
            <a:ext cx="68580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BB6C28-BA73-ED49-B769-78F692DFEEF8}"/>
              </a:ext>
            </a:extLst>
          </p:cNvPr>
          <p:cNvSpPr/>
          <p:nvPr/>
        </p:nvSpPr>
        <p:spPr>
          <a:xfrm>
            <a:off x="468313" y="1695450"/>
            <a:ext cx="3590925" cy="4594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580552" y="5130607"/>
            <a:ext cx="3344677" cy="1047169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80550" y="1918011"/>
            <a:ext cx="3333528" cy="3166946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12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0900EAA3-9446-DB4A-B571-54385A4B82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898240" y="14287"/>
            <a:ext cx="10293760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pic>
        <p:nvPicPr>
          <p:cNvPr id="10" name="Picture 9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73EF2D69-5C87-1045-B1D2-C5325C7A0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ECD129E-E1A9-E644-BEAA-BDD35653978E}"/>
              </a:ext>
            </a:extLst>
          </p:cNvPr>
          <p:cNvSpPr/>
          <p:nvPr/>
        </p:nvSpPr>
        <p:spPr>
          <a:xfrm>
            <a:off x="1143000" y="1144588"/>
            <a:ext cx="68580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4247EC7-23BF-AA40-9891-6E96CD5F5B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1BD45-F546-314D-A112-F46526F0847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63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n with glasses and a beard sitting on a couch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13A9EBCB-A696-8548-86C6-E4F061F88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037" r="7846" b="4507"/>
          <a:stretch/>
        </p:blipFill>
        <p:spPr>
          <a:xfrm>
            <a:off x="1993284" y="0"/>
            <a:ext cx="10351116" cy="6858000"/>
          </a:xfrm>
          <a:prstGeom prst="rect">
            <a:avLst/>
          </a:prstGeom>
        </p:spPr>
      </p:pic>
      <p:pic>
        <p:nvPicPr>
          <p:cNvPr id="5" name="Picture 3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C09C0B44-4507-2345-911C-50084F8F0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39700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AD97B1-572F-EA4B-A8CE-33D28A5CBB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39F2-BC33-8D49-9EC7-EBD9628392E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2A9720-8D95-D345-AF5F-631F23E63162}"/>
              </a:ext>
            </a:extLst>
          </p:cNvPr>
          <p:cNvSpPr/>
          <p:nvPr/>
        </p:nvSpPr>
        <p:spPr>
          <a:xfrm>
            <a:off x="757238" y="2222500"/>
            <a:ext cx="4392612" cy="4021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1430FE-6CC8-9F4B-8A9D-85A24F74470B}"/>
              </a:ext>
            </a:extLst>
          </p:cNvPr>
          <p:cNvCxnSpPr>
            <a:cxnSpLocks/>
          </p:cNvCxnSpPr>
          <p:nvPr/>
        </p:nvCxnSpPr>
        <p:spPr>
          <a:xfrm>
            <a:off x="747713" y="2225675"/>
            <a:ext cx="0" cy="4021138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969382" y="4702288"/>
            <a:ext cx="3979135" cy="134888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56849" y="2421629"/>
            <a:ext cx="3978222" cy="22663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64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761BA690-FE8C-B746-BF89-25A50EAC9B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991553" y="14287"/>
            <a:ext cx="10220325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pic>
        <p:nvPicPr>
          <p:cNvPr id="7" name="Picture 6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8FF5F658-53EB-0C4B-B8F7-4F11D369C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39700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B55EFE5-810E-D24E-85E6-D8C65DAA1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CA669-379D-D04A-8F8C-BC9C266E00A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73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F49AB9-ED06-5D4A-B185-0CD59BD7AAA7}"/>
              </a:ext>
            </a:extLst>
          </p:cNvPr>
          <p:cNvSpPr/>
          <p:nvPr/>
        </p:nvSpPr>
        <p:spPr>
          <a:xfrm>
            <a:off x="1984375" y="0"/>
            <a:ext cx="1020762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A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2D6C6F61-BA41-144D-B6FE-E8A9E2E4B8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71" t="30062" r="25128" b="11244"/>
          <a:stretch/>
        </p:blipFill>
        <p:spPr>
          <a:xfrm>
            <a:off x="0" y="1669774"/>
            <a:ext cx="8128000" cy="5188226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11C53FD-8B93-304B-A4BA-37BE3ED828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39E1D-6812-3F44-9317-2804B1690F4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D77FD4-D276-424C-88E8-25E8B8431904}"/>
              </a:ext>
            </a:extLst>
          </p:cNvPr>
          <p:cNvCxnSpPr>
            <a:cxnSpLocks/>
          </p:cNvCxnSpPr>
          <p:nvPr/>
        </p:nvCxnSpPr>
        <p:spPr>
          <a:xfrm>
            <a:off x="7513638" y="568325"/>
            <a:ext cx="0" cy="46037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CC425CF-E238-E348-89D2-D88E0270CBE9}"/>
              </a:ext>
            </a:extLst>
          </p:cNvPr>
          <p:cNvSpPr/>
          <p:nvPr/>
        </p:nvSpPr>
        <p:spPr>
          <a:xfrm>
            <a:off x="7550150" y="568325"/>
            <a:ext cx="3589338" cy="4594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EFAE6E9B-DFFB-9D4C-884F-65F4D0A12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19E820-DD47-D74A-939B-4B45CA9D8B57}"/>
              </a:ext>
            </a:extLst>
          </p:cNvPr>
          <p:cNvSpPr/>
          <p:nvPr/>
        </p:nvSpPr>
        <p:spPr>
          <a:xfrm>
            <a:off x="1143000" y="1144588"/>
            <a:ext cx="68580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7661576" y="4004334"/>
            <a:ext cx="3344677" cy="1047169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61574" y="791737"/>
            <a:ext cx="3333528" cy="3486711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06418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BF40AA-AE6F-5749-8C97-DE3834BA09D0}"/>
              </a:ext>
            </a:extLst>
          </p:cNvPr>
          <p:cNvSpPr/>
          <p:nvPr/>
        </p:nvSpPr>
        <p:spPr>
          <a:xfrm>
            <a:off x="1984375" y="0"/>
            <a:ext cx="1020762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3199F5-F834-8D47-A789-D89AD268BC33}"/>
              </a:ext>
            </a:extLst>
          </p:cNvPr>
          <p:cNvSpPr/>
          <p:nvPr/>
        </p:nvSpPr>
        <p:spPr>
          <a:xfrm>
            <a:off x="0" y="1706563"/>
            <a:ext cx="8731250" cy="51514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6EF18240-552B-1149-9D44-905FD72272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1710813"/>
            <a:ext cx="8701547" cy="51329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FADDC1B-22E5-C441-BDA9-8EEB86CF33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56944-AAA6-A948-ABFF-0210BDF7DF7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pic>
        <p:nvPicPr>
          <p:cNvPr id="10" name="Picture 9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7A9DC1FD-8034-E548-95C2-CD957F1D0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2839B8F-D638-0741-BB57-07FD6FB44296}"/>
              </a:ext>
            </a:extLst>
          </p:cNvPr>
          <p:cNvSpPr/>
          <p:nvPr/>
        </p:nvSpPr>
        <p:spPr>
          <a:xfrm>
            <a:off x="1143000" y="1144588"/>
            <a:ext cx="68580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2230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acc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44ED8C-8847-EA41-9338-C6E46B61F79E}"/>
              </a:ext>
            </a:extLst>
          </p:cNvPr>
          <p:cNvSpPr/>
          <p:nvPr/>
        </p:nvSpPr>
        <p:spPr>
          <a:xfrm>
            <a:off x="0" y="555625"/>
            <a:ext cx="1019175" cy="11588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C23712-3DEB-F145-81F4-D8A1E3A471B2}"/>
              </a:ext>
            </a:extLst>
          </p:cNvPr>
          <p:cNvCxnSpPr>
            <a:cxnSpLocks/>
          </p:cNvCxnSpPr>
          <p:nvPr/>
        </p:nvCxnSpPr>
        <p:spPr>
          <a:xfrm>
            <a:off x="1036638" y="555625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02A0-9646-4147-8DBB-1BF33177D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2BAD-9516-2B47-9900-7FC05ED2F00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1183729" y="1828800"/>
            <a:ext cx="9966872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490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0655D-586E-6845-AE67-B05206A8C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9088" y="64881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8AA4DBC8-4739-8E4E-8BD6-5C75040D97B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805" r:id="rId13"/>
    <p:sldLayoutId id="2147483806" r:id="rId14"/>
    <p:sldLayoutId id="2147483807" r:id="rId15"/>
    <p:sldLayoutId id="2147483799" r:id="rId16"/>
    <p:sldLayoutId id="2147483800" r:id="rId17"/>
    <p:sldLayoutId id="2147483801" r:id="rId18"/>
    <p:sldLayoutId id="2147483804" r:id="rId19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Open Sans Light" panose="020B0306030504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 b="1" kern="1200">
          <a:solidFill>
            <a:schemeClr val="tx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pearson.com/getsupport/s/contactsupport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euHsLz2RtI&amp;feature=emb_imp_woy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e.pearson.it/catalogo/100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e.pearson.it/catalogo/100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he.pearson.it/catalogo/1702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pearson.com/v1/piapi/piui/signin?client_id=QVOQVNLRD7yOO232E1oJuIaJEvFaucyk&amp;login_success_url=https:%2F%2Fhe.pearson.it%2F%3FiesCode%3DGrZ9mJHg8D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egnaposto immagine 18" descr="Immagine che contiene interni, finestra, soffitto&#10;&#10;Descrizione generata automaticamente">
            <a:extLst>
              <a:ext uri="{FF2B5EF4-FFF2-40B4-BE49-F238E27FC236}">
                <a16:creationId xmlns:a16="http://schemas.microsoft.com/office/drawing/2014/main" id="{EE450E79-58F1-46AA-B3B8-46D89B8C407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64" r="164"/>
          <a:stretch>
            <a:fillRect/>
          </a:stretch>
        </p:blipFill>
        <p:spPr/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1005B8-81CC-9247-8016-5A2F8A23DA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E0104A-9AB8-0446-89F9-4E3E478B7FB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DF9F74-64F2-9545-BEFD-148C0F11BEEE}"/>
              </a:ext>
            </a:extLst>
          </p:cNvPr>
          <p:cNvSpPr/>
          <p:nvPr/>
        </p:nvSpPr>
        <p:spPr>
          <a:xfrm>
            <a:off x="989012" y="577850"/>
            <a:ext cx="4243387" cy="366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0808BC-5FC0-0347-9B02-658C989BE000}"/>
              </a:ext>
            </a:extLst>
          </p:cNvPr>
          <p:cNvCxnSpPr>
            <a:cxnSpLocks/>
          </p:cNvCxnSpPr>
          <p:nvPr/>
        </p:nvCxnSpPr>
        <p:spPr>
          <a:xfrm>
            <a:off x="989013" y="565150"/>
            <a:ext cx="0" cy="367665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>
            <a:extLst>
              <a:ext uri="{FF2B5EF4-FFF2-40B4-BE49-F238E27FC236}">
                <a16:creationId xmlns:a16="http://schemas.microsoft.com/office/drawing/2014/main" id="{731EB548-84A3-F94E-A678-E39A04512159}"/>
              </a:ext>
            </a:extLst>
          </p:cNvPr>
          <p:cNvSpPr txBox="1">
            <a:spLocks/>
          </p:cNvSpPr>
          <p:nvPr/>
        </p:nvSpPr>
        <p:spPr>
          <a:xfrm>
            <a:off x="1076960" y="3241726"/>
            <a:ext cx="4271788" cy="984835"/>
          </a:xfrm>
          <a:prstGeom prst="rect">
            <a:avLst/>
          </a:prstGeom>
        </p:spPr>
        <p:txBody>
          <a:bodyPr anchor="t"/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it-IT" dirty="0"/>
              <a:t>La piattaforma digitale Pearson per l’apprendimento personalizzato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6935FF-4C8F-264D-BCFE-C83CF4FF3DD3}"/>
              </a:ext>
            </a:extLst>
          </p:cNvPr>
          <p:cNvSpPr txBox="1">
            <a:spLocks/>
          </p:cNvSpPr>
          <p:nvPr/>
        </p:nvSpPr>
        <p:spPr>
          <a:xfrm>
            <a:off x="1066800" y="914400"/>
            <a:ext cx="3891280" cy="2183816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r>
              <a:rPr lang="en-US" dirty="0" err="1"/>
              <a:t>MyLab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183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16A5CBEF-6260-4611-A496-C3348164B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68" y="2380741"/>
            <a:ext cx="4223431" cy="1339847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C9C18051-21E3-49FB-B26E-9906A24216D2}"/>
              </a:ext>
            </a:extLst>
          </p:cNvPr>
          <p:cNvCxnSpPr/>
          <p:nvPr/>
        </p:nvCxnSpPr>
        <p:spPr>
          <a:xfrm>
            <a:off x="1893259" y="3610499"/>
            <a:ext cx="4801456" cy="0"/>
          </a:xfrm>
          <a:prstGeom prst="line">
            <a:avLst/>
          </a:prstGeom>
          <a:ln>
            <a:solidFill>
              <a:srgbClr val="83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56ABE102-6976-A148-B70A-33C485CF056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9AC42E-583A-2F4D-8894-6FB2D26D1FDD}" type="slidenum">
              <a:rPr lang="en-US" altLang="en-US" smtClean="0">
                <a:latin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latin typeface="Open Sans" panose="020B0606030504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D0C323F-5CE4-4F6E-9DA1-7B7346DD0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</p:spPr>
        <p:txBody>
          <a:bodyPr/>
          <a:lstStyle/>
          <a:p>
            <a:r>
              <a:rPr lang="en-US" dirty="0"/>
              <a:t>Dentro la </a:t>
            </a:r>
            <a:r>
              <a:rPr lang="en-US" dirty="0" err="1"/>
              <a:t>piattaforma</a:t>
            </a:r>
            <a:endParaRPr lang="en-US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65D896F-6CF7-436E-B0E9-6FA8FE7A686E}"/>
              </a:ext>
            </a:extLst>
          </p:cNvPr>
          <p:cNvSpPr txBox="1"/>
          <p:nvPr/>
        </p:nvSpPr>
        <p:spPr>
          <a:xfrm>
            <a:off x="1183728" y="1799355"/>
            <a:ext cx="96609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600" dirty="0">
                <a:solidFill>
                  <a:srgbClr val="83BD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 tecniche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 in PDF sfogliabile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E9DAF8C-AA4C-48A3-BA0E-7CE78CF3B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681" y="2097088"/>
            <a:ext cx="6681557" cy="4427537"/>
          </a:xfrm>
          <a:prstGeom prst="rect">
            <a:avLst/>
          </a:prstGeom>
          <a:ln>
            <a:solidFill>
              <a:srgbClr val="83BD00"/>
            </a:solidFill>
          </a:ln>
        </p:spPr>
      </p:pic>
    </p:spTree>
    <p:extLst>
      <p:ext uri="{BB962C8B-B14F-4D97-AF65-F5344CB8AC3E}">
        <p14:creationId xmlns:p14="http://schemas.microsoft.com/office/powerpoint/2010/main" val="3140958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4753550-FE73-492E-B554-8C26533B1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576" y="2407567"/>
            <a:ext cx="4314824" cy="1362074"/>
          </a:xfrm>
          <a:prstGeom prst="rect">
            <a:avLst/>
          </a:prstGeom>
        </p:spPr>
      </p:pic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56ABE102-6976-A148-B70A-33C485CF056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9AC42E-583A-2F4D-8894-6FB2D26D1FDD}" type="slidenum">
              <a:rPr lang="en-US" altLang="en-US" smtClean="0">
                <a:latin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>
              <a:latin typeface="Open Sans" panose="020B0606030504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D0C323F-5CE4-4F6E-9DA1-7B7346DD0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</p:spPr>
        <p:txBody>
          <a:bodyPr/>
          <a:lstStyle/>
          <a:p>
            <a:r>
              <a:rPr lang="en-US" dirty="0"/>
              <a:t>Dentro la </a:t>
            </a:r>
            <a:r>
              <a:rPr lang="en-US" dirty="0" err="1"/>
              <a:t>piattaforma</a:t>
            </a:r>
            <a:endParaRPr lang="en-US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65D896F-6CF7-436E-B0E9-6FA8FE7A686E}"/>
              </a:ext>
            </a:extLst>
          </p:cNvPr>
          <p:cNvSpPr txBox="1"/>
          <p:nvPr/>
        </p:nvSpPr>
        <p:spPr>
          <a:xfrm>
            <a:off x="1183728" y="1799354"/>
            <a:ext cx="96609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600" dirty="0" err="1">
                <a:solidFill>
                  <a:srgbClr val="83BD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DerivaGem</a:t>
            </a:r>
            <a:r>
              <a:rPr lang="it-IT" sz="1600" dirty="0">
                <a:solidFill>
                  <a:srgbClr val="83BD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 Applicazione Simulazione dei futures e derivati Software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779E9C4-C641-44BE-9CB5-7C3082BEEE9E}"/>
              </a:ext>
            </a:extLst>
          </p:cNvPr>
          <p:cNvCxnSpPr>
            <a:cxnSpLocks/>
          </p:cNvCxnSpPr>
          <p:nvPr/>
        </p:nvCxnSpPr>
        <p:spPr>
          <a:xfrm>
            <a:off x="1885918" y="3606121"/>
            <a:ext cx="4678166" cy="0"/>
          </a:xfrm>
          <a:prstGeom prst="line">
            <a:avLst/>
          </a:prstGeom>
          <a:ln>
            <a:solidFill>
              <a:srgbClr val="83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31F01C39-759D-4110-9545-F995BBB17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5855" y="2356071"/>
            <a:ext cx="7339383" cy="3913879"/>
          </a:xfrm>
          <a:prstGeom prst="rect">
            <a:avLst/>
          </a:prstGeom>
          <a:ln>
            <a:solidFill>
              <a:srgbClr val="83BD00"/>
            </a:solidFill>
          </a:ln>
        </p:spPr>
      </p:pic>
    </p:spTree>
    <p:extLst>
      <p:ext uri="{BB962C8B-B14F-4D97-AF65-F5344CB8AC3E}">
        <p14:creationId xmlns:p14="http://schemas.microsoft.com/office/powerpoint/2010/main" val="1568263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ACDCDD-E539-4578-B894-C73987AFB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526" y="2604547"/>
            <a:ext cx="4678166" cy="1562188"/>
          </a:xfrm>
          <a:prstGeom prst="rect">
            <a:avLst/>
          </a:prstGeom>
        </p:spPr>
      </p:pic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56ABE102-6976-A148-B70A-33C485CF056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9AC42E-583A-2F4D-8894-6FB2D26D1FDD}" type="slidenum">
              <a:rPr lang="en-US" altLang="en-US" smtClean="0">
                <a:latin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latin typeface="Open Sans" panose="020B0606030504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D0C323F-5CE4-4F6E-9DA1-7B7346DD0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</p:spPr>
        <p:txBody>
          <a:bodyPr/>
          <a:lstStyle/>
          <a:p>
            <a:r>
              <a:rPr lang="en-US" dirty="0"/>
              <a:t>Dentro la </a:t>
            </a:r>
            <a:r>
              <a:rPr lang="en-US" dirty="0" err="1"/>
              <a:t>piattaforma</a:t>
            </a:r>
            <a:endParaRPr lang="en-US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65D896F-6CF7-436E-B0E9-6FA8FE7A686E}"/>
              </a:ext>
            </a:extLst>
          </p:cNvPr>
          <p:cNvSpPr txBox="1"/>
          <p:nvPr/>
        </p:nvSpPr>
        <p:spPr>
          <a:xfrm>
            <a:off x="1183728" y="1799354"/>
            <a:ext cx="96609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600" dirty="0">
                <a:solidFill>
                  <a:srgbClr val="83BD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Esercizi in Excel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 con relative soluzioni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779E9C4-C641-44BE-9CB5-7C3082BEEE9E}"/>
              </a:ext>
            </a:extLst>
          </p:cNvPr>
          <p:cNvCxnSpPr>
            <a:cxnSpLocks/>
          </p:cNvCxnSpPr>
          <p:nvPr/>
        </p:nvCxnSpPr>
        <p:spPr>
          <a:xfrm>
            <a:off x="1885918" y="3573463"/>
            <a:ext cx="4678166" cy="0"/>
          </a:xfrm>
          <a:prstGeom prst="line">
            <a:avLst/>
          </a:prstGeom>
          <a:ln>
            <a:solidFill>
              <a:srgbClr val="83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D2CF0E46-392F-41FC-8004-4F7C62A88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400" y="2080318"/>
            <a:ext cx="6192838" cy="4444307"/>
          </a:xfrm>
          <a:prstGeom prst="rect">
            <a:avLst/>
          </a:prstGeom>
          <a:ln>
            <a:solidFill>
              <a:srgbClr val="83BD00"/>
            </a:solidFill>
          </a:ln>
        </p:spPr>
      </p:pic>
    </p:spTree>
    <p:extLst>
      <p:ext uri="{BB962C8B-B14F-4D97-AF65-F5344CB8AC3E}">
        <p14:creationId xmlns:p14="http://schemas.microsoft.com/office/powerpoint/2010/main" val="774254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56ABE102-6976-A148-B70A-33C485CF056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9AC42E-583A-2F4D-8894-6FB2D26D1FDD}" type="slidenum">
              <a:rPr lang="en-US" altLang="en-US" smtClean="0">
                <a:latin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latin typeface="Open Sans" panose="020B0606030504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D0C323F-5CE4-4F6E-9DA1-7B7346DD0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</p:spPr>
        <p:txBody>
          <a:bodyPr/>
          <a:lstStyle/>
          <a:p>
            <a:r>
              <a:rPr lang="en-US" dirty="0" err="1"/>
              <a:t>Partecipa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nostra survey!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1043E49-057A-55E2-564E-B675EB2A0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772" y="1536157"/>
            <a:ext cx="7569589" cy="524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80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egnaposto immagine 30" descr="Immagine che contiene persona, esterni&#10;&#10;Descrizione generata automaticamente">
            <a:extLst>
              <a:ext uri="{FF2B5EF4-FFF2-40B4-BE49-F238E27FC236}">
                <a16:creationId xmlns:a16="http://schemas.microsoft.com/office/drawing/2014/main" id="{E62BFD38-26BC-4E1F-A6A7-6F5DD2ADE6A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27659" b="27659"/>
          <a:stretch>
            <a:fillRect/>
          </a:stretch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ABD90-D1CF-4D4E-9330-3D0EC9E854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914E856-619C-2145-B9B7-7AECB542A09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15E9BC-9942-F448-8E39-F3173E8C4B21}"/>
              </a:ext>
            </a:extLst>
          </p:cNvPr>
          <p:cNvSpPr/>
          <p:nvPr/>
        </p:nvSpPr>
        <p:spPr>
          <a:xfrm>
            <a:off x="960438" y="574675"/>
            <a:ext cx="6135687" cy="507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2290AA-C46C-F043-A0CA-5FDE5573DC03}"/>
              </a:ext>
            </a:extLst>
          </p:cNvPr>
          <p:cNvCxnSpPr>
            <a:cxnSpLocks/>
          </p:cNvCxnSpPr>
          <p:nvPr/>
        </p:nvCxnSpPr>
        <p:spPr>
          <a:xfrm>
            <a:off x="960438" y="555625"/>
            <a:ext cx="0" cy="5164138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4AD1E8F-89BF-40A1-9382-8BE81A356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613" y="2671763"/>
            <a:ext cx="5840412" cy="281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b="1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altLang="en-U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 Supporto Tecnico e Assistenza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sz="1600" b="1" i="0" dirty="0">
                <a:solidFill>
                  <a:srgbClr val="83BD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 Support (pearson.com)</a:t>
            </a:r>
            <a:endParaRPr lang="it-IT" altLang="en-US" sz="1600" b="1" dirty="0">
              <a:solidFill>
                <a:srgbClr val="83BD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9E7F20-FBAA-4292-B111-D07935DE2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613" y="738188"/>
            <a:ext cx="5840412" cy="190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eaLnBrk="1" hangingPunct="1"/>
            <a:r>
              <a:rPr lang="en-US" altLang="en-US"/>
              <a:t>Contatti &amp; Supporto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4012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1">
            <a:extLst>
              <a:ext uri="{FF2B5EF4-FFF2-40B4-BE49-F238E27FC236}">
                <a16:creationId xmlns:a16="http://schemas.microsoft.com/office/drawing/2014/main" id="{FC290F4B-C4B1-2E48-BF2C-EB87C2F110A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5BBC2F-EF6F-0841-8CB4-AFB22AEDC105}" type="slidenum">
              <a:rPr lang="en-US" altLang="en-US" smtClean="0">
                <a:latin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>
              <a:latin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56ABE102-6976-A148-B70A-33C485CF056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9AC42E-583A-2F4D-8894-6FB2D26D1FDD}" type="slidenum">
              <a:rPr lang="en-US" altLang="en-US" smtClean="0">
                <a:latin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latin typeface="Open Sans" panose="020B0606030504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B53EB9-F33E-4F19-A40E-38355D5B77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84275" y="571500"/>
            <a:ext cx="9966325" cy="111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err="1"/>
              <a:t>Perché</a:t>
            </a:r>
            <a:r>
              <a:rPr lang="en-US" altLang="en-US" dirty="0"/>
              <a:t> </a:t>
            </a:r>
            <a:r>
              <a:rPr lang="en-US" altLang="en-US" dirty="0" err="1"/>
              <a:t>studiare</a:t>
            </a:r>
            <a:r>
              <a:rPr lang="en-US" altLang="en-US" dirty="0"/>
              <a:t> </a:t>
            </a:r>
            <a:r>
              <a:rPr lang="en-US" altLang="en-US" dirty="0" err="1"/>
              <a:t>su</a:t>
            </a:r>
            <a:r>
              <a:rPr lang="en-US" altLang="en-US" dirty="0"/>
              <a:t> </a:t>
            </a:r>
            <a:r>
              <a:rPr lang="en-US" altLang="en-US" dirty="0" err="1"/>
              <a:t>MyLab</a:t>
            </a:r>
            <a:endParaRPr lang="en-US" altLang="en-US" dirty="0"/>
          </a:p>
        </p:txBody>
      </p:sp>
      <p:sp>
        <p:nvSpPr>
          <p:cNvPr id="11" name="Segnaposto contenuto 3">
            <a:extLst>
              <a:ext uri="{FF2B5EF4-FFF2-40B4-BE49-F238E27FC236}">
                <a16:creationId xmlns:a16="http://schemas.microsoft.com/office/drawing/2014/main" id="{0ADF7D5C-B2B0-4E63-8CAF-7E36AA4211D2}"/>
              </a:ext>
            </a:extLst>
          </p:cNvPr>
          <p:cNvSpPr txBox="1">
            <a:spLocks/>
          </p:cNvSpPr>
          <p:nvPr/>
        </p:nvSpPr>
        <p:spPr>
          <a:xfrm>
            <a:off x="9353551" y="5628369"/>
            <a:ext cx="2320018" cy="1042306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2pPr>
            <a:lvl3pPr marL="685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3pPr>
            <a:lvl4pPr marL="10287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4pPr>
            <a:lvl5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5pPr>
            <a:lvl6pPr marL="17145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it-IT" sz="1400" b="1" dirty="0">
                <a:solidFill>
                  <a:srgbClr val="83BD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Guarda il Video</a:t>
            </a:r>
            <a:endParaRPr lang="it-IT" sz="1400" b="1" dirty="0">
              <a:solidFill>
                <a:srgbClr val="83BD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71DFBD2-AA7F-30B3-ABBB-E4C6257FD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45" y="1858017"/>
            <a:ext cx="4248148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F2566F8-712E-F8CB-5AA2-8AB6FC71E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63" y="1853028"/>
            <a:ext cx="4248148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AD9AC8A-EE5C-A4E6-7DDE-BB9F9FB83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107" y="1848981"/>
            <a:ext cx="4248148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064DA85-9125-7DE8-85C3-D419EE4BD5CB}"/>
              </a:ext>
            </a:extLst>
          </p:cNvPr>
          <p:cNvSpPr txBox="1"/>
          <p:nvPr/>
        </p:nvSpPr>
        <p:spPr>
          <a:xfrm>
            <a:off x="8041026" y="4135396"/>
            <a:ext cx="3262310" cy="1350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</a:pPr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Perché ti agevola nella preparazione dell’esame e ti permette di </a:t>
            </a:r>
            <a:r>
              <a:rPr lang="it-IT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raggiungere facilmente gli obiettivi che ti eri prefissato</a:t>
            </a:r>
            <a:endParaRPr lang="en-US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B2BCE55-1433-9A06-C782-5725C480EDC0}"/>
              </a:ext>
            </a:extLst>
          </p:cNvPr>
          <p:cNvSpPr txBox="1"/>
          <p:nvPr/>
        </p:nvSpPr>
        <p:spPr>
          <a:xfrm>
            <a:off x="4675641" y="4135396"/>
            <a:ext cx="2983591" cy="1673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</a:pPr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Perché potrai studiare, ripassare ed esercitarti in vista dell’esame </a:t>
            </a:r>
            <a:r>
              <a:rPr lang="it-IT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dove e quando vuoi</a:t>
            </a:r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rimanendo sempre aggiornato sugli argomenti trattati a lezione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DD801C1-0753-150F-4241-1E82E75301A5}"/>
              </a:ext>
            </a:extLst>
          </p:cNvPr>
          <p:cNvSpPr txBox="1"/>
          <p:nvPr/>
        </p:nvSpPr>
        <p:spPr>
          <a:xfrm>
            <a:off x="927276" y="4135396"/>
            <a:ext cx="3366571" cy="102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</a:pPr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Perché ti offre strumenti, risorse e tools </a:t>
            </a:r>
            <a:r>
              <a:rPr lang="it-IT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progettati per il tuo percorso di studio, senza sovrapprezzi</a:t>
            </a:r>
            <a:endParaRPr lang="en-US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599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/>
            <a:extLst>
              <a:ext uri="{FF2B5EF4-FFF2-40B4-BE49-F238E27FC236}">
                <a16:creationId xmlns:a16="http://schemas.microsoft.com/office/drawing/2014/main" id="{67013EA8-18DF-9A35-8D44-209FB5A05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763" y="2009300"/>
            <a:ext cx="2743200" cy="387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56ABE102-6976-A148-B70A-33C485CF056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9AC42E-583A-2F4D-8894-6FB2D26D1FDD}" type="slidenum">
              <a:rPr lang="en-US" altLang="en-US" smtClean="0">
                <a:latin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latin typeface="Open Sans" panose="020B0606030504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BF378E3-A0D8-439A-BC76-0626A0A8C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</p:spPr>
        <p:txBody>
          <a:bodyPr/>
          <a:lstStyle/>
          <a:p>
            <a:r>
              <a:rPr lang="en-US" dirty="0" err="1"/>
              <a:t>Accedere</a:t>
            </a:r>
            <a:r>
              <a:rPr lang="en-US" dirty="0"/>
              <a:t> a </a:t>
            </a:r>
            <a:r>
              <a:rPr lang="en-US" dirty="0" err="1"/>
              <a:t>MyLab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529AFAB-1922-4617-A3A0-637A0104682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309737" y="2379934"/>
            <a:ext cx="7719496" cy="461859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Accedere a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MyLab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è </a:t>
            </a:r>
            <a:r>
              <a:rPr lang="it-IT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semplicissimo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ti serviranno </a:t>
            </a:r>
            <a:endParaRPr lang="it-IT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AC06C0C9-8FDC-4C96-A35D-304742BFA65E}"/>
              </a:ext>
            </a:extLst>
          </p:cNvPr>
          <p:cNvCxnSpPr>
            <a:cxnSpLocks/>
          </p:cNvCxnSpPr>
          <p:nvPr/>
        </p:nvCxnSpPr>
        <p:spPr>
          <a:xfrm>
            <a:off x="5028746" y="4328825"/>
            <a:ext cx="5269140" cy="1220523"/>
          </a:xfrm>
          <a:prstGeom prst="line">
            <a:avLst/>
          </a:prstGeom>
          <a:ln>
            <a:solidFill>
              <a:srgbClr val="83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>
            <a:extLst>
              <a:ext uri="{FF2B5EF4-FFF2-40B4-BE49-F238E27FC236}">
                <a16:creationId xmlns:a16="http://schemas.microsoft.com/office/drawing/2014/main" id="{EC15BD40-7775-727B-0FD7-1EBE9EFAA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66" y="2719093"/>
            <a:ext cx="2065930" cy="103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CE5E334D-8D54-5E2D-3B7B-11E19B6FA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66" y="3688269"/>
            <a:ext cx="2065930" cy="103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1861967-CA0E-8122-29CA-5CD4A2EA104B}"/>
              </a:ext>
            </a:extLst>
          </p:cNvPr>
          <p:cNvSpPr txBox="1"/>
          <p:nvPr/>
        </p:nvSpPr>
        <p:spPr>
          <a:xfrm>
            <a:off x="2317521" y="3050476"/>
            <a:ext cx="2564221" cy="461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</a:t>
            </a:r>
            <a:r>
              <a:rPr lang="it-IT" sz="1400" b="1" dirty="0">
                <a:solidFill>
                  <a:srgbClr val="83BD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indirizzo e-mail </a:t>
            </a:r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valido</a:t>
            </a:r>
            <a:endParaRPr lang="it-IT" sz="14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C500193-9C87-DDE5-0AC0-DD1CBB76641F}"/>
              </a:ext>
            </a:extLst>
          </p:cNvPr>
          <p:cNvSpPr txBox="1"/>
          <p:nvPr/>
        </p:nvSpPr>
        <p:spPr>
          <a:xfrm>
            <a:off x="2317521" y="4128657"/>
            <a:ext cx="29541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</a:t>
            </a:r>
            <a:r>
              <a:rPr lang="it-IT" sz="1400" b="1" dirty="0">
                <a:solidFill>
                  <a:srgbClr val="83BD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codice di accesso a MYLAB </a:t>
            </a:r>
            <a:br>
              <a:rPr lang="it-IT" sz="1400" b="1" dirty="0">
                <a:solidFill>
                  <a:srgbClr val="FF74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presente sulla copertina del testo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4177276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56ABE102-6976-A148-B70A-33C485CF056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9AC42E-583A-2F4D-8894-6FB2D26D1FDD}" type="slidenum">
              <a:rPr lang="en-US" altLang="en-US" smtClean="0">
                <a:latin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latin typeface="Open Sans" panose="020B0606030504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2B6D73F-D16A-452F-BE88-753316606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</p:spPr>
        <p:txBody>
          <a:bodyPr/>
          <a:lstStyle/>
          <a:p>
            <a:r>
              <a:rPr lang="en-US" dirty="0" err="1"/>
              <a:t>Accedere</a:t>
            </a:r>
            <a:r>
              <a:rPr lang="en-US" dirty="0"/>
              <a:t> a </a:t>
            </a:r>
            <a:r>
              <a:rPr lang="en-US" dirty="0" err="1"/>
              <a:t>MyLab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0F7DF90-FF03-49E5-B5C3-2B25BE2CB300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84906" y="2790819"/>
            <a:ext cx="5341722" cy="3372353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OPZIONE 1</a:t>
            </a:r>
            <a:b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it-IT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Acquista il testo in </a:t>
            </a:r>
            <a:r>
              <a:rPr lang="it-IT" sz="1400" dirty="0">
                <a:solidFill>
                  <a:srgbClr val="83BD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versione cartacea + digitale</a:t>
            </a:r>
            <a:r>
              <a:rPr lang="it-IT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1400" b="1" dirty="0">
                <a:solidFill>
                  <a:srgbClr val="FF74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</a:t>
            </a:r>
            <a:br>
              <a:rPr lang="it-IT" sz="1400" b="1" dirty="0">
                <a:solidFill>
                  <a:srgbClr val="FF74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1400" b="1" dirty="0">
                <a:solidFill>
                  <a:srgbClr val="FF74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</a:t>
            </a:r>
            <a:r>
              <a:rPr lang="it-IT" sz="1400" b="1" dirty="0">
                <a:solidFill>
                  <a:srgbClr val="83BD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it-IT" sz="1400" dirty="0">
                <a:solidFill>
                  <a:srgbClr val="FF74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altLang="it-IT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Opzioni, futures e altri derivati – 11/Ed. </a:t>
            </a:r>
            <a:r>
              <a:rPr lang="it-IT" altLang="it-IT" sz="1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 </a:t>
            </a:r>
            <a:r>
              <a:rPr lang="it-IT" altLang="it-IT" sz="14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MyLab</a:t>
            </a:r>
            <a:br>
              <a:rPr lang="it-IT" alt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it-IT" alt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altLang="it-IT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Autori </a:t>
            </a:r>
            <a:r>
              <a:rPr lang="en-US" alt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John C. Hull - Emilio Barone</a:t>
            </a:r>
            <a:br>
              <a:rPr lang="fi-FI" alt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altLang="it-IT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ISBN </a:t>
            </a:r>
            <a:r>
              <a:rPr lang="it-IT" sz="1400" i="0" dirty="0">
                <a:effectLst/>
                <a:latin typeface="Open Sans" panose="020B0606030504020204" pitchFamily="34" charset="0"/>
              </a:rPr>
              <a:t>9788891909213</a:t>
            </a:r>
            <a:endParaRPr lang="it-IT" altLang="it-IT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altLang="it-IT" sz="2000" b="1" u="sng" dirty="0">
                <a:solidFill>
                  <a:srgbClr val="83BD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Prezzo 64,00€</a:t>
            </a:r>
            <a:endParaRPr lang="en-US" sz="2000" b="1" u="sng" dirty="0">
              <a:solidFill>
                <a:srgbClr val="83BD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D53352D-38FF-4AF7-B7E7-95F7243A4F2F}"/>
              </a:ext>
            </a:extLst>
          </p:cNvPr>
          <p:cNvSpPr txBox="1"/>
          <p:nvPr/>
        </p:nvSpPr>
        <p:spPr>
          <a:xfrm>
            <a:off x="1183728" y="2042636"/>
            <a:ext cx="96609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 procurarti il codice di accesso a MYLAB di </a:t>
            </a:r>
            <a:r>
              <a:rPr lang="it-IT" altLang="it-IT" sz="1600" b="1" i="1" dirty="0">
                <a:solidFill>
                  <a:srgbClr val="83BD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Opzioni, futures e altri derivati – 11/Ed. </a:t>
            </a:r>
            <a:br>
              <a:rPr lang="it-IT" altLang="it-IT" sz="1600" b="1" i="1" dirty="0">
                <a:solidFill>
                  <a:srgbClr val="83BD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(durata licenza digitale 1 anno e 6 mesi)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F9DE0A2-1B5E-4C5B-A560-F263CDF9FAF5}"/>
              </a:ext>
            </a:extLst>
          </p:cNvPr>
          <p:cNvSpPr txBox="1">
            <a:spLocks/>
          </p:cNvSpPr>
          <p:nvPr/>
        </p:nvSpPr>
        <p:spPr>
          <a:xfrm>
            <a:off x="6613074" y="2807124"/>
            <a:ext cx="5578926" cy="337235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6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2pPr>
            <a:lvl3pPr marL="685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3pPr>
            <a:lvl4pPr marL="10287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4pPr>
            <a:lvl5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5pPr>
            <a:lvl6pPr marL="17145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kumimoji="0" lang="it-IT" sz="1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OPZIONE 2</a:t>
            </a:r>
            <a:br>
              <a:rPr kumimoji="0" lang="it-IT" sz="1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it-IT" sz="1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it-IT" sz="1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Acquista il codice di accesso digitale </a:t>
            </a:r>
            <a:r>
              <a:rPr kumimoji="0" lang="it-IT" sz="1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 nostro </a:t>
            </a:r>
            <a:r>
              <a:rPr kumimoji="0" lang="it-IT" sz="1400" b="1" i="0" strike="noStrike" kern="1200" cap="none" spc="0" normalizeH="0" baseline="0" noProof="0" dirty="0">
                <a:ln>
                  <a:noFill/>
                </a:ln>
                <a:solidFill>
                  <a:srgbClr val="83BD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catalogo</a:t>
            </a:r>
            <a:endParaRPr lang="it-IT" sz="1400" b="1" dirty="0">
              <a:solidFill>
                <a:srgbClr val="83BD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it-IT" sz="1400" b="1" dirty="0">
              <a:solidFill>
                <a:srgbClr val="FF747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it-IT" sz="1400" dirty="0">
              <a:solidFill>
                <a:srgbClr val="FF747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it-IT" altLang="it-IT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Opzioni, futures e altri derivati – 11/Ed. </a:t>
            </a:r>
            <a:r>
              <a:rPr lang="it-IT" altLang="it-IT" sz="1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accesso studente</a:t>
            </a:r>
          </a:p>
          <a:p>
            <a:pPr>
              <a:lnSpc>
                <a:spcPct val="100000"/>
              </a:lnSpc>
            </a:pPr>
            <a:r>
              <a:rPr lang="it-IT" altLang="it-IT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Autori </a:t>
            </a:r>
            <a:r>
              <a:rPr lang="en-US" alt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John C. Hull - Emilio Barone</a:t>
            </a:r>
            <a:br>
              <a:rPr lang="it-IT" alt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altLang="it-IT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ISBN </a:t>
            </a:r>
            <a:r>
              <a:rPr lang="it-IT" sz="1400" dirty="0">
                <a:latin typeface="Open Sans" panose="020B0606030504020204" pitchFamily="34" charset="0"/>
              </a:rPr>
              <a:t>9788891909220 </a:t>
            </a:r>
            <a:br>
              <a:rPr lang="it-IT" sz="1400" dirty="0">
                <a:latin typeface="Open Sans" panose="020B0606030504020204" pitchFamily="34" charset="0"/>
              </a:rPr>
            </a:br>
            <a:br>
              <a:rPr lang="it-IT" sz="1400" dirty="0">
                <a:latin typeface="Open Sans" panose="020B0606030504020204" pitchFamily="34" charset="0"/>
              </a:rPr>
            </a:br>
            <a:r>
              <a:rPr lang="it-IT" altLang="it-IT" sz="2000" b="1" u="sng" dirty="0">
                <a:solidFill>
                  <a:srgbClr val="83BD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Prezzo 44,10€</a:t>
            </a:r>
            <a:endParaRPr lang="en-US" sz="2000" b="1" u="sng" dirty="0">
              <a:solidFill>
                <a:srgbClr val="83BD00"/>
              </a:solidFill>
            </a:endParaRPr>
          </a:p>
        </p:txBody>
      </p:sp>
      <p:pic>
        <p:nvPicPr>
          <p:cNvPr id="2" name="Immagine 1" descr="Immagine che contiene schermata, linea, lampada, design&#10;&#10;Descrizione generata automaticamente">
            <a:extLst>
              <a:ext uri="{FF2B5EF4-FFF2-40B4-BE49-F238E27FC236}">
                <a16:creationId xmlns:a16="http://schemas.microsoft.com/office/drawing/2014/main" id="{2970C6A6-2E21-FD4E-7FB9-5D87E5ED3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485" y="3642226"/>
            <a:ext cx="771915" cy="771915"/>
          </a:xfrm>
          <a:prstGeom prst="rect">
            <a:avLst/>
          </a:prstGeom>
        </p:spPr>
      </p:pic>
      <p:pic>
        <p:nvPicPr>
          <p:cNvPr id="3" name="Immagine 2" descr="Immagine che contiene Elementi grafici, cerchio&#10;&#10;Descrizione generata automaticamente">
            <a:extLst>
              <a:ext uri="{FF2B5EF4-FFF2-40B4-BE49-F238E27FC236}">
                <a16:creationId xmlns:a16="http://schemas.microsoft.com/office/drawing/2014/main" id="{D331D6D6-6981-071A-E6A9-409A823D06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7999" y="3642226"/>
            <a:ext cx="771915" cy="771915"/>
          </a:xfrm>
          <a:prstGeom prst="rect">
            <a:avLst/>
          </a:prstGeom>
        </p:spPr>
      </p:pic>
      <p:pic>
        <p:nvPicPr>
          <p:cNvPr id="4" name="Immagine 3" descr="Immagine che contiene Elementi grafici, cerchio&#10;&#10;Descrizione generata automaticamente">
            <a:extLst>
              <a:ext uri="{FF2B5EF4-FFF2-40B4-BE49-F238E27FC236}">
                <a16:creationId xmlns:a16="http://schemas.microsoft.com/office/drawing/2014/main" id="{D0ADC5B2-4DD1-1294-20D2-DA6BF4EF13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6936" y="3642227"/>
            <a:ext cx="771915" cy="771915"/>
          </a:xfrm>
          <a:prstGeom prst="rect">
            <a:avLst/>
          </a:prstGeom>
        </p:spPr>
      </p:pic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92F855AF-A41C-8919-3EBC-5BF724EA185A}"/>
              </a:ext>
            </a:extLst>
          </p:cNvPr>
          <p:cNvCxnSpPr>
            <a:cxnSpLocks/>
          </p:cNvCxnSpPr>
          <p:nvPr/>
        </p:nvCxnSpPr>
        <p:spPr>
          <a:xfrm>
            <a:off x="6419850" y="3320513"/>
            <a:ext cx="0" cy="2988212"/>
          </a:xfrm>
          <a:prstGeom prst="line">
            <a:avLst/>
          </a:prstGeom>
          <a:ln w="19050">
            <a:solidFill>
              <a:srgbClr val="83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hlinkClick r:id="rId6"/>
            <a:extLst>
              <a:ext uri="{FF2B5EF4-FFF2-40B4-BE49-F238E27FC236}">
                <a16:creationId xmlns:a16="http://schemas.microsoft.com/office/drawing/2014/main" id="{5F6BCC4A-84ED-6F33-D77F-35F02C05476D}"/>
              </a:ext>
            </a:extLst>
          </p:cNvPr>
          <p:cNvSpPr txBox="1"/>
          <p:nvPr/>
        </p:nvSpPr>
        <p:spPr>
          <a:xfrm>
            <a:off x="8913338" y="3803834"/>
            <a:ext cx="1905744" cy="307777"/>
          </a:xfrm>
          <a:prstGeom prst="rect">
            <a:avLst/>
          </a:prstGeom>
          <a:solidFill>
            <a:srgbClr val="F0FFCD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ACQUISTA SUBITO</a:t>
            </a:r>
            <a:endParaRPr lang="it-IT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3094E22-4F98-3D78-EF66-C193CBE9E390}"/>
              </a:ext>
            </a:extLst>
          </p:cNvPr>
          <p:cNvSpPr txBox="1"/>
          <p:nvPr/>
        </p:nvSpPr>
        <p:spPr>
          <a:xfrm>
            <a:off x="3938444" y="3803439"/>
            <a:ext cx="1905744" cy="523220"/>
          </a:xfrm>
          <a:prstGeom prst="rect">
            <a:avLst/>
          </a:prstGeom>
          <a:solidFill>
            <a:srgbClr val="F0FFCD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Codice di accesso </a:t>
            </a:r>
            <a:b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copertina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581627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144E27C4-F048-568F-C0F2-3638865BC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25" y="2378576"/>
            <a:ext cx="8842222" cy="406837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C317F-0EE8-014D-BFCA-520A35C33C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F0F2AA-7572-DC4D-AB68-865F32F517C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55D697-0464-4AE0-8FCB-BCA645087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</p:spPr>
        <p:txBody>
          <a:bodyPr/>
          <a:lstStyle/>
          <a:p>
            <a:r>
              <a:rPr lang="en-US" dirty="0" err="1"/>
              <a:t>Accedere</a:t>
            </a:r>
            <a:r>
              <a:rPr lang="en-US" dirty="0"/>
              <a:t> a </a:t>
            </a:r>
            <a:r>
              <a:rPr lang="en-US" dirty="0" err="1"/>
              <a:t>MyLab</a:t>
            </a:r>
            <a:endParaRPr lang="en-US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57CDD98-D36D-42EA-BDE2-356D663C359C}"/>
              </a:ext>
            </a:extLst>
          </p:cNvPr>
          <p:cNvSpPr/>
          <p:nvPr/>
        </p:nvSpPr>
        <p:spPr>
          <a:xfrm>
            <a:off x="8953547" y="3807364"/>
            <a:ext cx="2743199" cy="1673728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hai un account Pearson </a:t>
            </a:r>
            <a:br>
              <a:rPr kumimoji="0" lang="it-IT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effettua il login</a:t>
            </a: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non hai un account Pearson </a:t>
            </a:r>
            <a:r>
              <a:rPr lang="it-IT" sz="1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kumimoji="0" lang="it-IT" sz="1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egistrati</a:t>
            </a:r>
            <a:endParaRPr kumimoji="0" lang="it-IT" sz="1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F435A9E-93AF-4FB6-89FF-34DE046E5CE6}"/>
              </a:ext>
            </a:extLst>
          </p:cNvPr>
          <p:cNvSpPr txBox="1"/>
          <p:nvPr/>
        </p:nvSpPr>
        <p:spPr>
          <a:xfrm>
            <a:off x="2027801" y="2040022"/>
            <a:ext cx="96609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Vai alla pagina </a:t>
            </a:r>
            <a:r>
              <a:rPr lang="it-IT" sz="1600" u="sng" dirty="0">
                <a:solidFill>
                  <a:srgbClr val="007F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he.pearson.it 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clicca su </a:t>
            </a:r>
            <a:r>
              <a:rPr lang="it-IT" sz="1600" dirty="0">
                <a:solidFill>
                  <a:srgbClr val="007F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Login/Registrati</a:t>
            </a:r>
            <a:endParaRPr lang="it-IT" sz="1600" dirty="0">
              <a:solidFill>
                <a:srgbClr val="007FA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06206BA-6DA5-40D8-8AE0-07A8C609D32A}"/>
              </a:ext>
            </a:extLst>
          </p:cNvPr>
          <p:cNvSpPr/>
          <p:nvPr/>
        </p:nvSpPr>
        <p:spPr>
          <a:xfrm>
            <a:off x="7405077" y="2463440"/>
            <a:ext cx="840624" cy="253542"/>
          </a:xfrm>
          <a:prstGeom prst="rect">
            <a:avLst/>
          </a:prstGeom>
          <a:noFill/>
          <a:ln w="38100">
            <a:solidFill>
              <a:srgbClr val="83B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BA1C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2B8AE48-D8B0-865D-D68A-3067ACC93AB1}"/>
              </a:ext>
            </a:extLst>
          </p:cNvPr>
          <p:cNvSpPr/>
          <p:nvPr/>
        </p:nvSpPr>
        <p:spPr>
          <a:xfrm>
            <a:off x="4532436" y="4644228"/>
            <a:ext cx="4306764" cy="1802725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1205C75B-30B4-1996-FAEC-BA936AB3FBA4}"/>
              </a:ext>
            </a:extLst>
          </p:cNvPr>
          <p:cNvSpPr/>
          <p:nvPr/>
        </p:nvSpPr>
        <p:spPr>
          <a:xfrm>
            <a:off x="140821" y="4071202"/>
            <a:ext cx="1304725" cy="338554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53D8347-93A2-0E19-326D-1F7C82986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86" y="4438173"/>
            <a:ext cx="4460675" cy="208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1591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C317F-0EE8-014D-BFCA-520A35C33C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F0F2AA-7572-DC4D-AB68-865F32F517C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D00D0D4-B2A9-728D-0164-E0594C63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720" y="2402517"/>
            <a:ext cx="9282793" cy="407759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1BF4064-A3BF-4484-A468-043090C10E9D}"/>
              </a:ext>
            </a:extLst>
          </p:cNvPr>
          <p:cNvSpPr txBox="1"/>
          <p:nvPr/>
        </p:nvSpPr>
        <p:spPr>
          <a:xfrm>
            <a:off x="1165845" y="2045597"/>
            <a:ext cx="100682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Dopo l’accesso fai clic su </a:t>
            </a:r>
            <a:r>
              <a:rPr lang="it-IT" sz="1600" b="1" dirty="0">
                <a:solidFill>
                  <a:srgbClr val="007F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Attiva Prodotto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C44020E-CB58-4DDA-B4CC-1DB43D840E7C}"/>
              </a:ext>
            </a:extLst>
          </p:cNvPr>
          <p:cNvSpPr txBox="1"/>
          <p:nvPr/>
        </p:nvSpPr>
        <p:spPr>
          <a:xfrm>
            <a:off x="8956313" y="4199695"/>
            <a:ext cx="2384277" cy="18996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Inserisci </a:t>
            </a:r>
            <a:r>
              <a:rPr lang="it-IT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il </a:t>
            </a:r>
          </a:p>
          <a:p>
            <a:pPr>
              <a:lnSpc>
                <a:spcPct val="150000"/>
              </a:lnSpc>
            </a:pPr>
            <a:r>
              <a:rPr lang="it-IT" sz="1600" b="1" i="0" dirty="0">
                <a:solidFill>
                  <a:srgbClr val="007FA3"/>
                </a:solidFill>
                <a:effectLst/>
                <a:latin typeface="Open Sans" panose="020B0606030504020204" pitchFamily="34" charset="0"/>
              </a:rPr>
              <a:t>codice di accesso a </a:t>
            </a:r>
            <a:r>
              <a:rPr lang="it-IT" sz="1600" b="1" i="0" dirty="0" err="1">
                <a:solidFill>
                  <a:srgbClr val="007FA3"/>
                </a:solidFill>
                <a:effectLst/>
                <a:latin typeface="Open Sans" panose="020B0606030504020204" pitchFamily="34" charset="0"/>
              </a:rPr>
              <a:t>MyLab</a:t>
            </a:r>
            <a:r>
              <a:rPr lang="it-IT" sz="1600" b="1" i="0" dirty="0">
                <a:solidFill>
                  <a:srgbClr val="007FA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60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(presente sulla copertina del testo) </a:t>
            </a:r>
            <a:r>
              <a:rPr lang="it-IT" sz="160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 clicca </a:t>
            </a:r>
            <a:r>
              <a:rPr lang="it-IT" sz="1600" b="1" i="0" dirty="0">
                <a:solidFill>
                  <a:srgbClr val="007FA3"/>
                </a:solidFill>
                <a:effectLst/>
                <a:latin typeface="Open Sans" panose="020B0606030504020204" pitchFamily="34" charset="0"/>
              </a:rPr>
              <a:t>Attiva</a:t>
            </a:r>
            <a:endParaRPr lang="it-IT" sz="1600" b="1" dirty="0">
              <a:solidFill>
                <a:srgbClr val="007FA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264884-8BD2-45F8-845F-EFE232421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</p:spPr>
        <p:txBody>
          <a:bodyPr/>
          <a:lstStyle/>
          <a:p>
            <a:r>
              <a:rPr lang="en-US" dirty="0" err="1"/>
              <a:t>Accedere</a:t>
            </a:r>
            <a:r>
              <a:rPr lang="en-US" dirty="0"/>
              <a:t> a </a:t>
            </a:r>
            <a:r>
              <a:rPr lang="en-US" dirty="0" err="1"/>
              <a:t>MyLab</a:t>
            </a:r>
            <a:endParaRPr lang="en-US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5C9F3D0-8C2B-9422-96F0-D3C054AD84BD}"/>
              </a:ext>
            </a:extLst>
          </p:cNvPr>
          <p:cNvSpPr/>
          <p:nvPr/>
        </p:nvSpPr>
        <p:spPr>
          <a:xfrm>
            <a:off x="7846646" y="5596456"/>
            <a:ext cx="880010" cy="372978"/>
          </a:xfrm>
          <a:prstGeom prst="rect">
            <a:avLst/>
          </a:prstGeom>
          <a:noFill/>
          <a:ln w="38100">
            <a:solidFill>
              <a:srgbClr val="83B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7479"/>
              </a:solidFill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F2EF4F36-CE9E-7A0B-B96D-B9A381B33FA5}"/>
              </a:ext>
            </a:extLst>
          </p:cNvPr>
          <p:cNvSpPr/>
          <p:nvPr/>
        </p:nvSpPr>
        <p:spPr>
          <a:xfrm>
            <a:off x="7783290" y="2518539"/>
            <a:ext cx="827312" cy="372978"/>
          </a:xfrm>
          <a:prstGeom prst="rect">
            <a:avLst/>
          </a:prstGeom>
          <a:noFill/>
          <a:ln w="38100">
            <a:solidFill>
              <a:srgbClr val="83B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7479"/>
              </a:solidFill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5C441590-2C7E-1FFE-5BF8-D846FC6AEC73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6763109" y="5149608"/>
            <a:ext cx="2135171" cy="641592"/>
          </a:xfrm>
          <a:prstGeom prst="line">
            <a:avLst/>
          </a:prstGeom>
          <a:ln w="19050">
            <a:solidFill>
              <a:srgbClr val="83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>
            <a:extLst>
              <a:ext uri="{FF2B5EF4-FFF2-40B4-BE49-F238E27FC236}">
                <a16:creationId xmlns:a16="http://schemas.microsoft.com/office/drawing/2014/main" id="{4970E054-51B3-E37E-07AE-9C0129622428}"/>
              </a:ext>
            </a:extLst>
          </p:cNvPr>
          <p:cNvSpPr/>
          <p:nvPr/>
        </p:nvSpPr>
        <p:spPr>
          <a:xfrm>
            <a:off x="8898280" y="4199764"/>
            <a:ext cx="2537733" cy="1899687"/>
          </a:xfrm>
          <a:prstGeom prst="rect">
            <a:avLst/>
          </a:prstGeom>
          <a:noFill/>
          <a:ln w="38100">
            <a:solidFill>
              <a:srgbClr val="83B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74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278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852CEE2-4F76-415B-3225-C039973BA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2420935"/>
            <a:ext cx="8295067" cy="406112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A62DC6B-D8AA-F6DC-7ADA-B67DA0C4F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100" y="4891020"/>
            <a:ext cx="4020984" cy="152934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C317F-0EE8-014D-BFCA-520A35C33C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F0F2AA-7572-DC4D-AB68-865F32F517C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1BF4064-A3BF-4484-A468-043090C10E9D}"/>
              </a:ext>
            </a:extLst>
          </p:cNvPr>
          <p:cNvSpPr txBox="1"/>
          <p:nvPr/>
        </p:nvSpPr>
        <p:spPr>
          <a:xfrm>
            <a:off x="1183729" y="1763424"/>
            <a:ext cx="103308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 </a:t>
            </a:r>
            <a:r>
              <a:rPr lang="it-IT" sz="1600" b="1" dirty="0">
                <a:solidFill>
                  <a:srgbClr val="007F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 Pearson Place 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seleziona </a:t>
            </a:r>
            <a:r>
              <a:rPr lang="it-IT" sz="1600" b="1" dirty="0">
                <a:solidFill>
                  <a:srgbClr val="007F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Studio autonomo</a:t>
            </a:r>
            <a:endParaRPr lang="it-IT" sz="16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264884-8BD2-45F8-845F-EFE232421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</p:spPr>
        <p:txBody>
          <a:bodyPr/>
          <a:lstStyle/>
          <a:p>
            <a:r>
              <a:rPr lang="en-US" dirty="0" err="1"/>
              <a:t>Accedere</a:t>
            </a:r>
            <a:r>
              <a:rPr lang="en-US" dirty="0"/>
              <a:t> a </a:t>
            </a:r>
            <a:r>
              <a:rPr lang="en-US" dirty="0" err="1"/>
              <a:t>MyLab</a:t>
            </a:r>
            <a:endParaRPr lang="en-US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5C9F3D0-8C2B-9422-96F0-D3C054AD84BD}"/>
              </a:ext>
            </a:extLst>
          </p:cNvPr>
          <p:cNvSpPr/>
          <p:nvPr/>
        </p:nvSpPr>
        <p:spPr>
          <a:xfrm>
            <a:off x="6139949" y="2551198"/>
            <a:ext cx="826907" cy="257316"/>
          </a:xfrm>
          <a:prstGeom prst="rect">
            <a:avLst/>
          </a:prstGeom>
          <a:noFill/>
          <a:ln w="38100">
            <a:solidFill>
              <a:srgbClr val="83B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11B2A5"/>
              </a:solidFill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168A6225-E04E-5374-BC2E-6646507383C1}"/>
              </a:ext>
            </a:extLst>
          </p:cNvPr>
          <p:cNvSpPr/>
          <p:nvPr/>
        </p:nvSpPr>
        <p:spPr>
          <a:xfrm>
            <a:off x="3455826" y="5982818"/>
            <a:ext cx="991887" cy="313959"/>
          </a:xfrm>
          <a:prstGeom prst="rect">
            <a:avLst/>
          </a:prstGeom>
          <a:noFill/>
          <a:ln w="38100">
            <a:solidFill>
              <a:srgbClr val="83B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11B2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58395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56ABE102-6976-A148-B70A-33C485CF056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9AC42E-583A-2F4D-8894-6FB2D26D1FDD}" type="slidenum">
              <a:rPr lang="en-US" altLang="en-US" smtClean="0">
                <a:latin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latin typeface="Open Sans" panose="020B0606030504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09D519B-C384-44FE-B285-D8D9C2EFB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</p:spPr>
        <p:txBody>
          <a:bodyPr/>
          <a:lstStyle/>
          <a:p>
            <a:r>
              <a:rPr lang="en-US" dirty="0"/>
              <a:t>Cosa </a:t>
            </a:r>
            <a:r>
              <a:rPr lang="en-US" dirty="0" err="1"/>
              <a:t>trovo</a:t>
            </a:r>
            <a:r>
              <a:rPr lang="en-US" dirty="0"/>
              <a:t> in </a:t>
            </a:r>
            <a:r>
              <a:rPr lang="en-US" dirty="0" err="1"/>
              <a:t>MyLab</a:t>
            </a:r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8993F4F-6452-4B3E-A006-4C9F27970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494" y="1607507"/>
            <a:ext cx="8718777" cy="496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50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2D8264C-AEA1-4B14-BCC1-4276CC277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180" y="2744788"/>
            <a:ext cx="2167920" cy="3345460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C9C18051-21E3-49FB-B26E-9906A24216D2}"/>
              </a:ext>
            </a:extLst>
          </p:cNvPr>
          <p:cNvCxnSpPr/>
          <p:nvPr/>
        </p:nvCxnSpPr>
        <p:spPr>
          <a:xfrm>
            <a:off x="1980344" y="5942368"/>
            <a:ext cx="4801456" cy="0"/>
          </a:xfrm>
          <a:prstGeom prst="line">
            <a:avLst/>
          </a:prstGeom>
          <a:ln>
            <a:solidFill>
              <a:srgbClr val="83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56ABE102-6976-A148-B70A-33C485CF056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9AC42E-583A-2F4D-8894-6FB2D26D1FDD}" type="slidenum">
              <a:rPr lang="en-US" altLang="en-US" smtClean="0">
                <a:latin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latin typeface="Open Sans" panose="020B0606030504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D0C323F-5CE4-4F6E-9DA1-7B7346DD0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</p:spPr>
        <p:txBody>
          <a:bodyPr/>
          <a:lstStyle/>
          <a:p>
            <a:r>
              <a:rPr lang="en-US" dirty="0"/>
              <a:t>Dentro la </a:t>
            </a:r>
            <a:r>
              <a:rPr lang="en-US" dirty="0" err="1"/>
              <a:t>piattaforma</a:t>
            </a:r>
            <a:endParaRPr lang="en-US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65D896F-6CF7-436E-B0E9-6FA8FE7A686E}"/>
              </a:ext>
            </a:extLst>
          </p:cNvPr>
          <p:cNvSpPr txBox="1"/>
          <p:nvPr/>
        </p:nvSpPr>
        <p:spPr>
          <a:xfrm>
            <a:off x="1183728" y="1799355"/>
            <a:ext cx="96609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600" dirty="0">
                <a:solidFill>
                  <a:srgbClr val="83BD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Libro digitale 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 accessibile e personalizzabile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7FBBE74-BA9F-4489-8376-278143BE7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2566" y="2246576"/>
            <a:ext cx="6482628" cy="4278049"/>
          </a:xfrm>
          <a:prstGeom prst="rect">
            <a:avLst/>
          </a:prstGeom>
          <a:ln>
            <a:solidFill>
              <a:srgbClr val="83BD00"/>
            </a:solidFill>
          </a:ln>
        </p:spPr>
      </p:pic>
    </p:spTree>
    <p:extLst>
      <p:ext uri="{BB962C8B-B14F-4D97-AF65-F5344CB8AC3E}">
        <p14:creationId xmlns:p14="http://schemas.microsoft.com/office/powerpoint/2010/main" val="3191599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arson New VI colors">
      <a:dk1>
        <a:srgbClr val="000000"/>
      </a:dk1>
      <a:lt1>
        <a:srgbClr val="FFFFFF"/>
      </a:lt1>
      <a:dk2>
        <a:srgbClr val="002F56"/>
      </a:dk2>
      <a:lt2>
        <a:srgbClr val="DEE1E1"/>
      </a:lt2>
      <a:accent1>
        <a:srgbClr val="D2DA0D"/>
      </a:accent1>
      <a:accent2>
        <a:srgbClr val="94E6E9"/>
      </a:accent2>
      <a:accent3>
        <a:srgbClr val="FFBA1C"/>
      </a:accent3>
      <a:accent4>
        <a:srgbClr val="FF7479"/>
      </a:accent4>
      <a:accent5>
        <a:srgbClr val="83BD00"/>
      </a:accent5>
      <a:accent6>
        <a:srgbClr val="11B2A5"/>
      </a:accent6>
      <a:hlink>
        <a:srgbClr val="007FA3"/>
      </a:hlink>
      <a:folHlink>
        <a:srgbClr val="9D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4" id="{5C88237D-8817-144F-BF7C-A60170470934}" vid="{7B8DA1B8-EF55-E844-B6B8-5DBFC66AD9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65189d2-649d-4a90-9487-fe90d4c68930">
      <UserInfo>
        <DisplayName>Nawab, Rafiq</DisplayName>
        <AccountId>14067</AccountId>
        <AccountType/>
      </UserInfo>
    </SharedWithUsers>
    <lcf76f155ced4ddcb4097134ff3c332f xmlns="26db6966-f3fd-4af5-b0a7-d007abc40ee2">
      <Terms xmlns="http://schemas.microsoft.com/office/infopath/2007/PartnerControls"/>
    </lcf76f155ced4ddcb4097134ff3c332f>
    <TaxCatchAll xmlns="065189d2-649d-4a90-9487-fe90d4c6893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34CC3B2859904F8569D01CA39DD11C" ma:contentTypeVersion="17" ma:contentTypeDescription="Create a new document." ma:contentTypeScope="" ma:versionID="497b4764ac7bf8622007b45926cf63c5">
  <xsd:schema xmlns:xsd="http://www.w3.org/2001/XMLSchema" xmlns:xs="http://www.w3.org/2001/XMLSchema" xmlns:p="http://schemas.microsoft.com/office/2006/metadata/properties" xmlns:ns2="26db6966-f3fd-4af5-b0a7-d007abc40ee2" xmlns:ns3="065189d2-649d-4a90-9487-fe90d4c68930" targetNamespace="http://schemas.microsoft.com/office/2006/metadata/properties" ma:root="true" ma:fieldsID="1906014ee514f16e0228bc9d86bd9eb9" ns2:_="" ns3:_="">
    <xsd:import namespace="26db6966-f3fd-4af5-b0a7-d007abc40ee2"/>
    <xsd:import namespace="065189d2-649d-4a90-9487-fe90d4c689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db6966-f3fd-4af5-b0a7-d007abc40e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5189d2-649d-4a90-9487-fe90d4c6893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74b14a0-0f4c-4e97-a0fb-1018636286dc}" ma:internalName="TaxCatchAll" ma:showField="CatchAllData" ma:web="065189d2-649d-4a90-9487-fe90d4c689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756F3E-A7B2-48FC-BB24-756D13E8B689}">
  <ds:schemaRefs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26db6966-f3fd-4af5-b0a7-d007abc40ee2"/>
    <ds:schemaRef ds:uri="http://schemas.microsoft.com/office/infopath/2007/PartnerControls"/>
    <ds:schemaRef ds:uri="065189d2-649d-4a90-9487-fe90d4c68930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C71990D-5324-4268-964E-F331B71F07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E7873D-EC52-4D94-9C5C-C84B33EA31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db6966-f3fd-4af5-b0a7-d007abc40ee2"/>
    <ds:schemaRef ds:uri="065189d2-649d-4a90-9487-fe90d4c689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8cc434d7-97d0-47d3-b5c5-14fe0e33e34b}" enabled="0" method="" siteId="{8cc434d7-97d0-47d3-b5c5-14fe0e33e34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6639</TotalTime>
  <Words>391</Words>
  <Application>Microsoft Office PowerPoint</Application>
  <PresentationFormat>Widescreen</PresentationFormat>
  <Paragraphs>75</Paragraphs>
  <Slides>15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Calibri</vt:lpstr>
      <vt:lpstr>Open Sans</vt:lpstr>
      <vt:lpstr>Open Sans Light</vt:lpstr>
      <vt:lpstr>Open Sans Semibold</vt:lpstr>
      <vt:lpstr>Office Theme</vt:lpstr>
      <vt:lpstr>Presentazione standard di PowerPoint</vt:lpstr>
      <vt:lpstr>Perché studiare su MyLab</vt:lpstr>
      <vt:lpstr>Accedere a MyLab</vt:lpstr>
      <vt:lpstr>Accedere a MyLab</vt:lpstr>
      <vt:lpstr>Accedere a MyLab</vt:lpstr>
      <vt:lpstr>Accedere a MyLab</vt:lpstr>
      <vt:lpstr>Accedere a MyLab</vt:lpstr>
      <vt:lpstr>Cosa trovo in MyLab</vt:lpstr>
      <vt:lpstr>Dentro la piattaforma</vt:lpstr>
      <vt:lpstr>Dentro la piattaforma</vt:lpstr>
      <vt:lpstr>Dentro la piattaforma</vt:lpstr>
      <vt:lpstr>Dentro la piattaforma</vt:lpstr>
      <vt:lpstr>Partecipa alla nostra survey!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Abraham, Stacey</dc:creator>
  <cp:lastModifiedBy>Elisa Guzzi</cp:lastModifiedBy>
  <cp:revision>95</cp:revision>
  <dcterms:created xsi:type="dcterms:W3CDTF">2021-02-03T20:14:39Z</dcterms:created>
  <dcterms:modified xsi:type="dcterms:W3CDTF">2024-03-06T08:57:45Z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0x010100F434CC3B2859904F8569D01CA39DD11C</vt:lpwstr>
  </property>
  <property fmtid="{D5CDD505-2E9C-101B-9397-08002B2CF9AE}" pid="3" name="MediaServiceImageTags">
    <vt:lpwstr/>
  </property>
</Properties>
</file>