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4" r:id="rId4"/>
    <p:sldId id="263" r:id="rId5"/>
    <p:sldId id="259" r:id="rId6"/>
    <p:sldId id="262" r:id="rId7"/>
    <p:sldId id="261" r:id="rId8"/>
    <p:sldId id="258" r:id="rId9"/>
    <p:sldId id="265" r:id="rId1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4A77"/>
    <a:srgbClr val="BAE18F"/>
    <a:srgbClr val="E7EDF9"/>
    <a:srgbClr val="C5D4F1"/>
    <a:srgbClr val="3366CC"/>
    <a:srgbClr val="90ACE4"/>
    <a:srgbClr val="7D9EDF"/>
    <a:srgbClr val="336699"/>
    <a:srgbClr val="FF714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B7079-70D4-4B88-A391-55026EA23E2E}" v="74" dt="2024-03-06T10:03:01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89709" autoAdjust="0"/>
  </p:normalViewPr>
  <p:slideViewPr>
    <p:cSldViewPr snapToGrid="0">
      <p:cViewPr varScale="1">
        <p:scale>
          <a:sx n="67" d="100"/>
          <a:sy n="67" d="100"/>
        </p:scale>
        <p:origin x="789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e Baj" userId="37e9716d1ac12819" providerId="LiveId" clId="{A61B7079-70D4-4B88-A391-55026EA23E2E}"/>
    <pc:docChg chg="undo custSel addSld modSld sldOrd modMainMaster">
      <pc:chgData name="Gabriele Baj" userId="37e9716d1ac12819" providerId="LiveId" clId="{A61B7079-70D4-4B88-A391-55026EA23E2E}" dt="2024-03-06T10:03:01.433" v="1864" actId="478"/>
      <pc:docMkLst>
        <pc:docMk/>
      </pc:docMkLst>
      <pc:sldChg chg="addSp delSp modSp mod setBg">
        <pc:chgData name="Gabriele Baj" userId="37e9716d1ac12819" providerId="LiveId" clId="{A61B7079-70D4-4B88-A391-55026EA23E2E}" dt="2024-03-06T10:02:34.965" v="1857"/>
        <pc:sldMkLst>
          <pc:docMk/>
          <pc:sldMk cId="0" sldId="256"/>
        </pc:sldMkLst>
        <pc:spChg chg="add mod">
          <ac:chgData name="Gabriele Baj" userId="37e9716d1ac12819" providerId="LiveId" clId="{A61B7079-70D4-4B88-A391-55026EA23E2E}" dt="2024-03-06T09:56:56.578" v="1853" actId="1076"/>
          <ac:spMkLst>
            <pc:docMk/>
            <pc:sldMk cId="0" sldId="256"/>
            <ac:spMk id="2" creationId="{F08B23FB-F814-ECA6-5C46-5EB0C1A6C1C0}"/>
          </ac:spMkLst>
        </pc:spChg>
        <pc:spChg chg="add del mod">
          <ac:chgData name="Gabriele Baj" userId="37e9716d1ac12819" providerId="LiveId" clId="{A61B7079-70D4-4B88-A391-55026EA23E2E}" dt="2024-03-06T09:56:47.662" v="1851" actId="478"/>
          <ac:spMkLst>
            <pc:docMk/>
            <pc:sldMk cId="0" sldId="256"/>
            <ac:spMk id="4" creationId="{BDB65D9A-1FBE-B4A5-3B55-66F66C65C869}"/>
          </ac:spMkLst>
        </pc:spChg>
        <pc:spChg chg="mod">
          <ac:chgData name="Gabriele Baj" userId="37e9716d1ac12819" providerId="LiveId" clId="{A61B7079-70D4-4B88-A391-55026EA23E2E}" dt="2024-03-04T13:11:20.907" v="1811" actId="20577"/>
          <ac:spMkLst>
            <pc:docMk/>
            <pc:sldMk cId="0" sldId="256"/>
            <ac:spMk id="2051" creationId="{62CB14C5-4475-4A39-9474-4CB34CE5F26A}"/>
          </ac:spMkLst>
        </pc:spChg>
        <pc:spChg chg="mod">
          <ac:chgData name="Gabriele Baj" userId="37e9716d1ac12819" providerId="LiveId" clId="{A61B7079-70D4-4B88-A391-55026EA23E2E}" dt="2024-03-06T10:02:29.470" v="1856" actId="1076"/>
          <ac:spMkLst>
            <pc:docMk/>
            <pc:sldMk cId="0" sldId="256"/>
            <ac:spMk id="2053" creationId="{B64DB7E9-E44E-48D0-9EA4-C1BDEC9060F2}"/>
          </ac:spMkLst>
        </pc:spChg>
      </pc:sldChg>
      <pc:sldChg chg="addSp delSp modSp mod ord">
        <pc:chgData name="Gabriele Baj" userId="37e9716d1ac12819" providerId="LiveId" clId="{A61B7079-70D4-4B88-A391-55026EA23E2E}" dt="2024-03-06T10:02:58.460" v="1863" actId="478"/>
        <pc:sldMkLst>
          <pc:docMk/>
          <pc:sldMk cId="0" sldId="258"/>
        </pc:sldMkLst>
        <pc:spChg chg="del mod">
          <ac:chgData name="Gabriele Baj" userId="37e9716d1ac12819" providerId="LiveId" clId="{A61B7079-70D4-4B88-A391-55026EA23E2E}" dt="2024-03-04T11:36:40.442" v="1734" actId="478"/>
          <ac:spMkLst>
            <pc:docMk/>
            <pc:sldMk cId="0" sldId="258"/>
            <ac:spMk id="2" creationId="{1BA70002-2723-6A27-DBF2-E94851ACFC47}"/>
          </ac:spMkLst>
        </pc:spChg>
        <pc:spChg chg="del mod">
          <ac:chgData name="Gabriele Baj" userId="37e9716d1ac12819" providerId="LiveId" clId="{A61B7079-70D4-4B88-A391-55026EA23E2E}" dt="2024-03-04T11:36:42.015" v="1735" actId="478"/>
          <ac:spMkLst>
            <pc:docMk/>
            <pc:sldMk cId="0" sldId="258"/>
            <ac:spMk id="3" creationId="{9BA8E4CF-A8DE-B6FF-07D3-3D713C6AF0D1}"/>
          </ac:spMkLst>
        </pc:spChg>
        <pc:spChg chg="add del mod">
          <ac:chgData name="Gabriele Baj" userId="37e9716d1ac12819" providerId="LiveId" clId="{A61B7079-70D4-4B88-A391-55026EA23E2E}" dt="2024-03-06T10:02:58.460" v="1863" actId="478"/>
          <ac:spMkLst>
            <pc:docMk/>
            <pc:sldMk cId="0" sldId="258"/>
            <ac:spMk id="4" creationId="{8F555C6E-7E8B-B84D-9C5D-A8C1AD16CF4D}"/>
          </ac:spMkLst>
        </pc:spChg>
        <pc:spChg chg="mod">
          <ac:chgData name="Gabriele Baj" userId="37e9716d1ac12819" providerId="LiveId" clId="{A61B7079-70D4-4B88-A391-55026EA23E2E}" dt="2024-03-04T11:35:43.767" v="1716" actId="1076"/>
          <ac:spMkLst>
            <pc:docMk/>
            <pc:sldMk cId="0" sldId="258"/>
            <ac:spMk id="5123" creationId="{676C9E31-6276-454C-93B7-421D5B23D0EE}"/>
          </ac:spMkLst>
        </pc:spChg>
        <pc:spChg chg="mod">
          <ac:chgData name="Gabriele Baj" userId="37e9716d1ac12819" providerId="LiveId" clId="{A61B7079-70D4-4B88-A391-55026EA23E2E}" dt="2024-03-04T11:36:34.603" v="1732" actId="20577"/>
          <ac:spMkLst>
            <pc:docMk/>
            <pc:sldMk cId="0" sldId="258"/>
            <ac:spMk id="5124" creationId="{262A5430-A1AE-4A58-B46B-FE681D3E8043}"/>
          </ac:spMkLst>
        </pc:spChg>
        <pc:spChg chg="del">
          <ac:chgData name="Gabriele Baj" userId="37e9716d1ac12819" providerId="LiveId" clId="{A61B7079-70D4-4B88-A391-55026EA23E2E}" dt="2024-03-04T10:27:10.482" v="11" actId="478"/>
          <ac:spMkLst>
            <pc:docMk/>
            <pc:sldMk cId="0" sldId="258"/>
            <ac:spMk id="5127" creationId="{2B8B1510-2D0E-4F91-8204-B90A8A53EB27}"/>
          </ac:spMkLst>
        </pc:spChg>
      </pc:sldChg>
      <pc:sldChg chg="addSp delSp modSp mod ord">
        <pc:chgData name="Gabriele Baj" userId="37e9716d1ac12819" providerId="LiveId" clId="{A61B7079-70D4-4B88-A391-55026EA23E2E}" dt="2024-03-06T10:02:49.217" v="1860" actId="478"/>
        <pc:sldMkLst>
          <pc:docMk/>
          <pc:sldMk cId="0" sldId="259"/>
        </pc:sldMkLst>
        <pc:spChg chg="add del mod">
          <ac:chgData name="Gabriele Baj" userId="37e9716d1ac12819" providerId="LiveId" clId="{A61B7079-70D4-4B88-A391-55026EA23E2E}" dt="2024-03-06T10:02:49.217" v="1860" actId="478"/>
          <ac:spMkLst>
            <pc:docMk/>
            <pc:sldMk cId="0" sldId="259"/>
            <ac:spMk id="2" creationId="{90BBA6DB-E758-91C6-F6B0-B9680595C7DB}"/>
          </ac:spMkLst>
        </pc:spChg>
        <pc:spChg chg="del">
          <ac:chgData name="Gabriele Baj" userId="37e9716d1ac12819" providerId="LiveId" clId="{A61B7079-70D4-4B88-A391-55026EA23E2E}" dt="2024-03-04T11:12:13.547" v="1605" actId="478"/>
          <ac:spMkLst>
            <pc:docMk/>
            <pc:sldMk cId="0" sldId="259"/>
            <ac:spMk id="4" creationId="{CA66D662-2AD2-BD0E-0D69-CA51E4794B4C}"/>
          </ac:spMkLst>
        </pc:spChg>
        <pc:spChg chg="add mod">
          <ac:chgData name="Gabriele Baj" userId="37e9716d1ac12819" providerId="LiveId" clId="{A61B7079-70D4-4B88-A391-55026EA23E2E}" dt="2024-03-04T11:13:06.312" v="1621" actId="20577"/>
          <ac:spMkLst>
            <pc:docMk/>
            <pc:sldMk cId="0" sldId="259"/>
            <ac:spMk id="5" creationId="{85A6BB64-33E1-FB45-5070-682E71FAEEB5}"/>
          </ac:spMkLst>
        </pc:spChg>
        <pc:spChg chg="mod">
          <ac:chgData name="Gabriele Baj" userId="37e9716d1ac12819" providerId="LiveId" clId="{A61B7079-70D4-4B88-A391-55026EA23E2E}" dt="2024-03-04T11:25:53.194" v="1654" actId="2711"/>
          <ac:spMkLst>
            <pc:docMk/>
            <pc:sldMk cId="0" sldId="259"/>
            <ac:spMk id="8195" creationId="{78BF3A77-5A5C-47E7-BCB7-CECF080DE781}"/>
          </ac:spMkLst>
        </pc:spChg>
        <pc:spChg chg="mod">
          <ac:chgData name="Gabriele Baj" userId="37e9716d1ac12819" providerId="LiveId" clId="{A61B7079-70D4-4B88-A391-55026EA23E2E}" dt="2024-03-04T11:26:12.372" v="1661" actId="6549"/>
          <ac:spMkLst>
            <pc:docMk/>
            <pc:sldMk cId="0" sldId="259"/>
            <ac:spMk id="8196" creationId="{0957E67A-2B34-48D3-9209-327D71EFCB23}"/>
          </ac:spMkLst>
        </pc:spChg>
        <pc:spChg chg="del">
          <ac:chgData name="Gabriele Baj" userId="37e9716d1ac12819" providerId="LiveId" clId="{A61B7079-70D4-4B88-A391-55026EA23E2E}" dt="2024-03-04T11:12:11.521" v="1604" actId="478"/>
          <ac:spMkLst>
            <pc:docMk/>
            <pc:sldMk cId="0" sldId="259"/>
            <ac:spMk id="8197" creationId="{C995CA4A-815C-4288-A83F-9AB1D0CE491C}"/>
          </ac:spMkLst>
        </pc:spChg>
        <pc:spChg chg="del">
          <ac:chgData name="Gabriele Baj" userId="37e9716d1ac12819" providerId="LiveId" clId="{A61B7079-70D4-4B88-A391-55026EA23E2E}" dt="2024-03-04T11:12:09.051" v="1603" actId="478"/>
          <ac:spMkLst>
            <pc:docMk/>
            <pc:sldMk cId="0" sldId="259"/>
            <ac:spMk id="8199" creationId="{58E7D76A-C89B-43EF-AB56-8ADA43A184D7}"/>
          </ac:spMkLst>
        </pc:spChg>
        <pc:spChg chg="del">
          <ac:chgData name="Gabriele Baj" userId="37e9716d1ac12819" providerId="LiveId" clId="{A61B7079-70D4-4B88-A391-55026EA23E2E}" dt="2024-03-04T10:27:14.804" v="13" actId="478"/>
          <ac:spMkLst>
            <pc:docMk/>
            <pc:sldMk cId="0" sldId="259"/>
            <ac:spMk id="8200" creationId="{C71178DB-1568-4281-BC89-98161A08D8ED}"/>
          </ac:spMkLst>
        </pc:spChg>
      </pc:sldChg>
      <pc:sldChg chg="addSp delSp modSp mod">
        <pc:chgData name="Gabriele Baj" userId="37e9716d1ac12819" providerId="LiveId" clId="{A61B7079-70D4-4B88-A391-55026EA23E2E}" dt="2024-03-06T10:02:39.208" v="1858" actId="478"/>
        <pc:sldMkLst>
          <pc:docMk/>
          <pc:sldMk cId="0" sldId="260"/>
        </pc:sldMkLst>
        <pc:spChg chg="add del mod">
          <ac:chgData name="Gabriele Baj" userId="37e9716d1ac12819" providerId="LiveId" clId="{A61B7079-70D4-4B88-A391-55026EA23E2E}" dt="2024-03-06T10:02:39.208" v="1858" actId="478"/>
          <ac:spMkLst>
            <pc:docMk/>
            <pc:sldMk cId="0" sldId="260"/>
            <ac:spMk id="2" creationId="{46540E09-5A13-9D6B-502E-F1DE7E1CDA0A}"/>
          </ac:spMkLst>
        </pc:spChg>
        <pc:spChg chg="del mod">
          <ac:chgData name="Gabriele Baj" userId="37e9716d1ac12819" providerId="LiveId" clId="{A61B7079-70D4-4B88-A391-55026EA23E2E}" dt="2024-03-04T10:44:07.642" v="224" actId="21"/>
          <ac:spMkLst>
            <pc:docMk/>
            <pc:sldMk cId="0" sldId="260"/>
            <ac:spMk id="5" creationId="{C96241B8-3FF7-4180-8ECE-617F3EAD7E17}"/>
          </ac:spMkLst>
        </pc:spChg>
        <pc:spChg chg="add mod">
          <ac:chgData name="Gabriele Baj" userId="37e9716d1ac12819" providerId="LiveId" clId="{A61B7079-70D4-4B88-A391-55026EA23E2E}" dt="2024-03-04T11:10:47.994" v="1588" actId="1036"/>
          <ac:spMkLst>
            <pc:docMk/>
            <pc:sldMk cId="0" sldId="260"/>
            <ac:spMk id="6" creationId="{30067F97-A5D4-3E1D-1064-7A51F74B8362}"/>
          </ac:spMkLst>
        </pc:spChg>
        <pc:spChg chg="add del mod">
          <ac:chgData name="Gabriele Baj" userId="37e9716d1ac12819" providerId="LiveId" clId="{A61B7079-70D4-4B88-A391-55026EA23E2E}" dt="2024-03-04T10:49:42.841" v="690" actId="478"/>
          <ac:spMkLst>
            <pc:docMk/>
            <pc:sldMk cId="0" sldId="260"/>
            <ac:spMk id="7" creationId="{7B7E2E57-2162-DE05-B72B-0EE34CB6EE41}"/>
          </ac:spMkLst>
        </pc:spChg>
        <pc:spChg chg="del mod">
          <ac:chgData name="Gabriele Baj" userId="37e9716d1ac12819" providerId="LiveId" clId="{A61B7079-70D4-4B88-A391-55026EA23E2E}" dt="2024-03-04T10:44:07.642" v="224" actId="21"/>
          <ac:spMkLst>
            <pc:docMk/>
            <pc:sldMk cId="0" sldId="260"/>
            <ac:spMk id="3074" creationId="{8389873E-7AAF-4E0F-A625-0FC786CD85D3}"/>
          </ac:spMkLst>
        </pc:spChg>
        <pc:spChg chg="mod">
          <ac:chgData name="Gabriele Baj" userId="37e9716d1ac12819" providerId="LiveId" clId="{A61B7079-70D4-4B88-A391-55026EA23E2E}" dt="2024-03-04T10:42:54.784" v="105" actId="2711"/>
          <ac:spMkLst>
            <pc:docMk/>
            <pc:sldMk cId="0" sldId="260"/>
            <ac:spMk id="3075" creationId="{1550D99D-7118-452F-847A-F7D1B5169C32}"/>
          </ac:spMkLst>
        </pc:spChg>
        <pc:spChg chg="del">
          <ac:chgData name="Gabriele Baj" userId="37e9716d1ac12819" providerId="LiveId" clId="{A61B7079-70D4-4B88-A391-55026EA23E2E}" dt="2024-03-04T10:43:04.721" v="106" actId="478"/>
          <ac:spMkLst>
            <pc:docMk/>
            <pc:sldMk cId="0" sldId="260"/>
            <ac:spMk id="3076" creationId="{13626B2C-91EC-46F1-A507-1E21E4B53F53}"/>
          </ac:spMkLst>
        </pc:spChg>
        <pc:spChg chg="del mod">
          <ac:chgData name="Gabriele Baj" userId="37e9716d1ac12819" providerId="LiveId" clId="{A61B7079-70D4-4B88-A391-55026EA23E2E}" dt="2024-03-04T10:44:07.642" v="224" actId="21"/>
          <ac:spMkLst>
            <pc:docMk/>
            <pc:sldMk cId="0" sldId="260"/>
            <ac:spMk id="3096" creationId="{196A138F-EC05-44CE-9460-A7D7259EAC2B}"/>
          </ac:spMkLst>
        </pc:spChg>
        <pc:spChg chg="del mod">
          <ac:chgData name="Gabriele Baj" userId="37e9716d1ac12819" providerId="LiveId" clId="{A61B7079-70D4-4B88-A391-55026EA23E2E}" dt="2024-03-04T10:44:07.642" v="224" actId="21"/>
          <ac:spMkLst>
            <pc:docMk/>
            <pc:sldMk cId="0" sldId="260"/>
            <ac:spMk id="3097" creationId="{99E0D5C4-FD90-4144-9BF5-D7A1DEFB2F16}"/>
          </ac:spMkLst>
        </pc:spChg>
        <pc:spChg chg="del">
          <ac:chgData name="Gabriele Baj" userId="37e9716d1ac12819" providerId="LiveId" clId="{A61B7079-70D4-4B88-A391-55026EA23E2E}" dt="2024-03-04T10:26:58.263" v="7" actId="478"/>
          <ac:spMkLst>
            <pc:docMk/>
            <pc:sldMk cId="0" sldId="260"/>
            <ac:spMk id="3128" creationId="{52EF5443-F72F-4BDA-9681-808AC453CEBB}"/>
          </ac:spMkLst>
        </pc:spChg>
        <pc:graphicFrameChg chg="del modGraphic">
          <ac:chgData name="Gabriele Baj" userId="37e9716d1ac12819" providerId="LiveId" clId="{A61B7079-70D4-4B88-A391-55026EA23E2E}" dt="2024-03-04T10:38:26.161" v="18" actId="478"/>
          <ac:graphicFrameMkLst>
            <pc:docMk/>
            <pc:sldMk cId="0" sldId="260"/>
            <ac:graphicFrameMk id="3" creationId="{16908B16-EDE2-283A-2180-2DB18DDB2921}"/>
          </ac:graphicFrameMkLst>
        </pc:graphicFrameChg>
        <pc:graphicFrameChg chg="add mod modGraphic">
          <ac:chgData name="Gabriele Baj" userId="37e9716d1ac12819" providerId="LiveId" clId="{A61B7079-70D4-4B88-A391-55026EA23E2E}" dt="2024-03-04T11:10:47.994" v="1588" actId="1036"/>
          <ac:graphicFrameMkLst>
            <pc:docMk/>
            <pc:sldMk cId="0" sldId="260"/>
            <ac:graphicFrameMk id="4" creationId="{FB571A2B-49BB-A257-46A7-A2E1AC95FB4E}"/>
          </ac:graphicFrameMkLst>
        </pc:graphicFrameChg>
      </pc:sldChg>
      <pc:sldChg chg="addSp delSp modSp mod ord">
        <pc:chgData name="Gabriele Baj" userId="37e9716d1ac12819" providerId="LiveId" clId="{A61B7079-70D4-4B88-A391-55026EA23E2E}" dt="2024-03-06T10:02:55.420" v="1862" actId="478"/>
        <pc:sldMkLst>
          <pc:docMk/>
          <pc:sldMk cId="0" sldId="261"/>
        </pc:sldMkLst>
        <pc:spChg chg="del mod">
          <ac:chgData name="Gabriele Baj" userId="37e9716d1ac12819" providerId="LiveId" clId="{A61B7079-70D4-4B88-A391-55026EA23E2E}" dt="2024-03-04T11:37:02.819" v="1761" actId="478"/>
          <ac:spMkLst>
            <pc:docMk/>
            <pc:sldMk cId="0" sldId="261"/>
            <ac:spMk id="2" creationId="{F13EAEF9-D7F8-08AE-7286-3E2A72E47D5D}"/>
          </ac:spMkLst>
        </pc:spChg>
        <pc:spChg chg="add del mod">
          <ac:chgData name="Gabriele Baj" userId="37e9716d1ac12819" providerId="LiveId" clId="{A61B7079-70D4-4B88-A391-55026EA23E2E}" dt="2024-03-06T10:02:55.420" v="1862" actId="478"/>
          <ac:spMkLst>
            <pc:docMk/>
            <pc:sldMk cId="0" sldId="261"/>
            <ac:spMk id="3" creationId="{111737C9-F1C9-B021-FFD0-7BBBBC6B174B}"/>
          </ac:spMkLst>
        </pc:spChg>
        <pc:spChg chg="mod">
          <ac:chgData name="Gabriele Baj" userId="37e9716d1ac12819" providerId="LiveId" clId="{A61B7079-70D4-4B88-A391-55026EA23E2E}" dt="2024-03-04T11:36:59.408" v="1759" actId="6549"/>
          <ac:spMkLst>
            <pc:docMk/>
            <pc:sldMk cId="0" sldId="261"/>
            <ac:spMk id="4098" creationId="{7CF3BC42-E01A-4252-B0C9-14E35BEEF4DD}"/>
          </ac:spMkLst>
        </pc:spChg>
        <pc:spChg chg="mod">
          <ac:chgData name="Gabriele Baj" userId="37e9716d1ac12819" providerId="LiveId" clId="{A61B7079-70D4-4B88-A391-55026EA23E2E}" dt="2024-03-04T11:38:07.240" v="1781" actId="20577"/>
          <ac:spMkLst>
            <pc:docMk/>
            <pc:sldMk cId="0" sldId="261"/>
            <ac:spMk id="4099" creationId="{8634FF92-8912-4641-882A-1928C355E7A0}"/>
          </ac:spMkLst>
        </pc:spChg>
        <pc:spChg chg="mod">
          <ac:chgData name="Gabriele Baj" userId="37e9716d1ac12819" providerId="LiveId" clId="{A61B7079-70D4-4B88-A391-55026EA23E2E}" dt="2024-03-04T11:37:05.169" v="1762" actId="1076"/>
          <ac:spMkLst>
            <pc:docMk/>
            <pc:sldMk cId="0" sldId="261"/>
            <ac:spMk id="4100" creationId="{656F29DE-6E43-407D-A478-2B5B63D887FE}"/>
          </ac:spMkLst>
        </pc:spChg>
        <pc:spChg chg="mod">
          <ac:chgData name="Gabriele Baj" userId="37e9716d1ac12819" providerId="LiveId" clId="{A61B7079-70D4-4B88-A391-55026EA23E2E}" dt="2024-03-04T11:37:53.455" v="1777" actId="20577"/>
          <ac:spMkLst>
            <pc:docMk/>
            <pc:sldMk cId="0" sldId="261"/>
            <ac:spMk id="4103" creationId="{1E84CD60-EBA1-4DF2-B00F-F4573A1FD131}"/>
          </ac:spMkLst>
        </pc:spChg>
        <pc:spChg chg="del">
          <ac:chgData name="Gabriele Baj" userId="37e9716d1ac12819" providerId="LiveId" clId="{A61B7079-70D4-4B88-A391-55026EA23E2E}" dt="2024-03-04T10:27:03.349" v="9" actId="478"/>
          <ac:spMkLst>
            <pc:docMk/>
            <pc:sldMk cId="0" sldId="261"/>
            <ac:spMk id="4104" creationId="{887D3269-6740-48C5-B0FB-73B65FAF0029}"/>
          </ac:spMkLst>
        </pc:spChg>
      </pc:sldChg>
      <pc:sldChg chg="addSp delSp modSp mod ord">
        <pc:chgData name="Gabriele Baj" userId="37e9716d1ac12819" providerId="LiveId" clId="{A61B7079-70D4-4B88-A391-55026EA23E2E}" dt="2024-03-06T10:02:52.380" v="1861" actId="478"/>
        <pc:sldMkLst>
          <pc:docMk/>
          <pc:sldMk cId="1299204276" sldId="262"/>
        </pc:sldMkLst>
        <pc:spChg chg="mod">
          <ac:chgData name="Gabriele Baj" userId="37e9716d1ac12819" providerId="LiveId" clId="{A61B7079-70D4-4B88-A391-55026EA23E2E}" dt="2024-03-04T11:35:14.180" v="1713" actId="1076"/>
          <ac:spMkLst>
            <pc:docMk/>
            <pc:sldMk cId="1299204276" sldId="262"/>
            <ac:spMk id="2" creationId="{39A13308-7BD9-49D3-A550-0A0A6D1FEFFB}"/>
          </ac:spMkLst>
        </pc:spChg>
        <pc:spChg chg="add del mod">
          <ac:chgData name="Gabriele Baj" userId="37e9716d1ac12819" providerId="LiveId" clId="{A61B7079-70D4-4B88-A391-55026EA23E2E}" dt="2024-03-06T10:02:52.380" v="1861" actId="478"/>
          <ac:spMkLst>
            <pc:docMk/>
            <pc:sldMk cId="1299204276" sldId="262"/>
            <ac:spMk id="3" creationId="{1DACC002-8A0B-6F96-72D8-F1F0758CAEF6}"/>
          </ac:spMkLst>
        </pc:spChg>
        <pc:spChg chg="mod">
          <ac:chgData name="Gabriele Baj" userId="37e9716d1ac12819" providerId="LiveId" clId="{A61B7079-70D4-4B88-A391-55026EA23E2E}" dt="2024-03-04T11:35:20.062" v="1714" actId="2711"/>
          <ac:spMkLst>
            <pc:docMk/>
            <pc:sldMk cId="1299204276" sldId="262"/>
            <ac:spMk id="8194" creationId="{8AA02164-B305-40B0-BA7C-8972D0BCC442}"/>
          </ac:spMkLst>
        </pc:spChg>
        <pc:spChg chg="del">
          <ac:chgData name="Gabriele Baj" userId="37e9716d1ac12819" providerId="LiveId" clId="{A61B7079-70D4-4B88-A391-55026EA23E2E}" dt="2024-03-04T10:27:19.529" v="15" actId="478"/>
          <ac:spMkLst>
            <pc:docMk/>
            <pc:sldMk cId="1299204276" sldId="262"/>
            <ac:spMk id="8200" creationId="{C71178DB-1568-4281-BC89-98161A08D8ED}"/>
          </ac:spMkLst>
        </pc:spChg>
      </pc:sldChg>
      <pc:sldChg chg="addSp delSp modSp new mod ord">
        <pc:chgData name="Gabriele Baj" userId="37e9716d1ac12819" providerId="LiveId" clId="{A61B7079-70D4-4B88-A391-55026EA23E2E}" dt="2024-03-06T10:02:45.254" v="1859" actId="478"/>
        <pc:sldMkLst>
          <pc:docMk/>
          <pc:sldMk cId="3701951671" sldId="263"/>
        </pc:sldMkLst>
        <pc:spChg chg="add mod">
          <ac:chgData name="Gabriele Baj" userId="37e9716d1ac12819" providerId="LiveId" clId="{A61B7079-70D4-4B88-A391-55026EA23E2E}" dt="2024-03-04T10:45:22.352" v="411" actId="1076"/>
          <ac:spMkLst>
            <pc:docMk/>
            <pc:sldMk cId="3701951671" sldId="263"/>
            <ac:spMk id="2" creationId="{9D32D973-DC0F-071B-61E6-43C30A967327}"/>
          </ac:spMkLst>
        </pc:spChg>
        <pc:spChg chg="add mod">
          <ac:chgData name="Gabriele Baj" userId="37e9716d1ac12819" providerId="LiveId" clId="{A61B7079-70D4-4B88-A391-55026EA23E2E}" dt="2024-03-04T11:11:14.598" v="1600" actId="207"/>
          <ac:spMkLst>
            <pc:docMk/>
            <pc:sldMk cId="3701951671" sldId="263"/>
            <ac:spMk id="3" creationId="{29C84ECC-7B9A-7DD8-6D1C-BFE73BA09F39}"/>
          </ac:spMkLst>
        </pc:spChg>
        <pc:spChg chg="add mod">
          <ac:chgData name="Gabriele Baj" userId="37e9716d1ac12819" providerId="LiveId" clId="{A61B7079-70D4-4B88-A391-55026EA23E2E}" dt="2024-03-04T10:44:33.503" v="235" actId="1076"/>
          <ac:spMkLst>
            <pc:docMk/>
            <pc:sldMk cId="3701951671" sldId="263"/>
            <ac:spMk id="4" creationId="{DE2B1039-6BCD-38E4-F564-7F5CE2581D7F}"/>
          </ac:spMkLst>
        </pc:spChg>
        <pc:spChg chg="add mod">
          <ac:chgData name="Gabriele Baj" userId="37e9716d1ac12819" providerId="LiveId" clId="{A61B7079-70D4-4B88-A391-55026EA23E2E}" dt="2024-03-04T11:11:18.025" v="1601" actId="207"/>
          <ac:spMkLst>
            <pc:docMk/>
            <pc:sldMk cId="3701951671" sldId="263"/>
            <ac:spMk id="5" creationId="{A6A9F3E6-9B83-DDA4-EF6F-F7751977061A}"/>
          </ac:spMkLst>
        </pc:spChg>
        <pc:spChg chg="add del mod">
          <ac:chgData name="Gabriele Baj" userId="37e9716d1ac12819" providerId="LiveId" clId="{A61B7079-70D4-4B88-A391-55026EA23E2E}" dt="2024-03-06T10:02:45.254" v="1859" actId="478"/>
          <ac:spMkLst>
            <pc:docMk/>
            <pc:sldMk cId="3701951671" sldId="263"/>
            <ac:spMk id="6" creationId="{A7678CB4-0EC3-6278-9645-97F684A225C1}"/>
          </ac:spMkLst>
        </pc:spChg>
      </pc:sldChg>
      <pc:sldChg chg="addSp delSp modSp new mod">
        <pc:chgData name="Gabriele Baj" userId="37e9716d1ac12819" providerId="LiveId" clId="{A61B7079-70D4-4B88-A391-55026EA23E2E}" dt="2024-03-04T11:10:58.528" v="1599" actId="20577"/>
        <pc:sldMkLst>
          <pc:docMk/>
          <pc:sldMk cId="3594250886" sldId="264"/>
        </pc:sldMkLst>
        <pc:spChg chg="add mod">
          <ac:chgData name="Gabriele Baj" userId="37e9716d1ac12819" providerId="LiveId" clId="{A61B7079-70D4-4B88-A391-55026EA23E2E}" dt="2024-03-04T11:10:58.528" v="1599" actId="20577"/>
          <ac:spMkLst>
            <pc:docMk/>
            <pc:sldMk cId="3594250886" sldId="264"/>
            <ac:spMk id="2" creationId="{632E4F4D-AE07-9F4F-6780-593B164E832E}"/>
          </ac:spMkLst>
        </pc:spChg>
        <pc:spChg chg="add del mod">
          <ac:chgData name="Gabriele Baj" userId="37e9716d1ac12819" providerId="LiveId" clId="{A61B7079-70D4-4B88-A391-55026EA23E2E}" dt="2024-03-04T10:59:56.126" v="991"/>
          <ac:spMkLst>
            <pc:docMk/>
            <pc:sldMk cId="3594250886" sldId="264"/>
            <ac:spMk id="3" creationId="{B484FABE-06DD-BBDE-04C7-94214F4C62C0}"/>
          </ac:spMkLst>
        </pc:spChg>
        <pc:spChg chg="add mod">
          <ac:chgData name="Gabriele Baj" userId="37e9716d1ac12819" providerId="LiveId" clId="{A61B7079-70D4-4B88-A391-55026EA23E2E}" dt="2024-03-04T10:58:55.521" v="941" actId="1076"/>
          <ac:spMkLst>
            <pc:docMk/>
            <pc:sldMk cId="3594250886" sldId="264"/>
            <ac:spMk id="4" creationId="{836DC2C4-9977-7CFE-7076-680192E99104}"/>
          </ac:spMkLst>
        </pc:spChg>
        <pc:spChg chg="add mod">
          <ac:chgData name="Gabriele Baj" userId="37e9716d1ac12819" providerId="LiveId" clId="{A61B7079-70D4-4B88-A391-55026EA23E2E}" dt="2024-03-04T11:03:37.801" v="1185" actId="1076"/>
          <ac:spMkLst>
            <pc:docMk/>
            <pc:sldMk cId="3594250886" sldId="264"/>
            <ac:spMk id="5" creationId="{AFBAFBA5-129D-BB97-1E42-1419D4B7F944}"/>
          </ac:spMkLst>
        </pc:spChg>
      </pc:sldChg>
      <pc:sldChg chg="addSp delSp modSp new mod">
        <pc:chgData name="Gabriele Baj" userId="37e9716d1ac12819" providerId="LiveId" clId="{A61B7079-70D4-4B88-A391-55026EA23E2E}" dt="2024-03-06T10:03:01.433" v="1864" actId="478"/>
        <pc:sldMkLst>
          <pc:docMk/>
          <pc:sldMk cId="6395029" sldId="265"/>
        </pc:sldMkLst>
        <pc:spChg chg="add">
          <ac:chgData name="Gabriele Baj" userId="37e9716d1ac12819" providerId="LiveId" clId="{A61B7079-70D4-4B88-A391-55026EA23E2E}" dt="2024-03-04T11:32:53.345" v="1679" actId="22"/>
          <ac:spMkLst>
            <pc:docMk/>
            <pc:sldMk cId="6395029" sldId="265"/>
            <ac:spMk id="3" creationId="{EED02B3B-76EE-554D-EFD5-D74B8A6C51E5}"/>
          </ac:spMkLst>
        </pc:spChg>
        <pc:spChg chg="add del">
          <ac:chgData name="Gabriele Baj" userId="37e9716d1ac12819" providerId="LiveId" clId="{A61B7079-70D4-4B88-A391-55026EA23E2E}" dt="2024-03-04T11:33:02.597" v="1681" actId="478"/>
          <ac:spMkLst>
            <pc:docMk/>
            <pc:sldMk cId="6395029" sldId="265"/>
            <ac:spMk id="5" creationId="{B3A11784-627D-15CE-6320-CD977ACABD08}"/>
          </ac:spMkLst>
        </pc:spChg>
        <pc:spChg chg="add del mod">
          <ac:chgData name="Gabriele Baj" userId="37e9716d1ac12819" providerId="LiveId" clId="{A61B7079-70D4-4B88-A391-55026EA23E2E}" dt="2024-03-06T10:03:01.433" v="1864" actId="478"/>
          <ac:spMkLst>
            <pc:docMk/>
            <pc:sldMk cId="6395029" sldId="265"/>
            <ac:spMk id="8" creationId="{A9650BC4-AE2E-344D-803E-E3450F5B65F9}"/>
          </ac:spMkLst>
        </pc:spChg>
        <pc:picChg chg="add">
          <ac:chgData name="Gabriele Baj" userId="37e9716d1ac12819" providerId="LiveId" clId="{A61B7079-70D4-4B88-A391-55026EA23E2E}" dt="2024-03-04T11:33:55.350" v="1682" actId="22"/>
          <ac:picMkLst>
            <pc:docMk/>
            <pc:sldMk cId="6395029" sldId="265"/>
            <ac:picMk id="7" creationId="{7E629ED7-0899-93AA-9758-865910950879}"/>
          </ac:picMkLst>
        </pc:picChg>
      </pc:sldChg>
      <pc:sldMasterChg chg="setBg modSldLayout">
        <pc:chgData name="Gabriele Baj" userId="37e9716d1ac12819" providerId="LiveId" clId="{A61B7079-70D4-4B88-A391-55026EA23E2E}" dt="2024-03-06T10:02:34.965" v="1857"/>
        <pc:sldMasterMkLst>
          <pc:docMk/>
          <pc:sldMasterMk cId="0" sldId="2147483648"/>
        </pc:sldMasterMkLst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680908179" sldId="2147483649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1962044308" sldId="2147483650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1582972575" sldId="2147483651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2668691333" sldId="2147483652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4208918170" sldId="2147483653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3899490685" sldId="2147483654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2652283837" sldId="2147483655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268708767" sldId="2147483656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80522319" sldId="2147483657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2578628537" sldId="2147483658"/>
          </pc:sldLayoutMkLst>
        </pc:sldLayoutChg>
        <pc:sldLayoutChg chg="setBg">
          <pc:chgData name="Gabriele Baj" userId="37e9716d1ac12819" providerId="LiveId" clId="{A61B7079-70D4-4B88-A391-55026EA23E2E}" dt="2024-03-06T10:02:34.965" v="1857"/>
          <pc:sldLayoutMkLst>
            <pc:docMk/>
            <pc:sldMasterMk cId="0" sldId="2147483648"/>
            <pc:sldLayoutMk cId="3655619881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FC841-6E0E-496C-850D-971A5488868E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2173D-90C2-47AD-A050-E1A7D93E8A0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32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2173D-90C2-47AD-A050-E1A7D93E8A0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646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Evo-devo</a:t>
            </a:r>
          </a:p>
          <a:p>
            <a:endParaRPr lang="it-IT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200" dirty="0"/>
              <a:t>Per comprendere meglio l’anatomia comparata dei vertebrati è importante conoscere i cambiamenti di forma e funzione che avvengono durante lo sviluppo embrionale di un animale, cioè durante la sua </a:t>
            </a:r>
            <a:r>
              <a:rPr lang="it-IT" altLang="it-IT" sz="1200" b="1" dirty="0"/>
              <a:t>ontogenesi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2173D-90C2-47AD-A050-E1A7D93E8A0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04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3C13A6-4EA4-408E-94D2-CB0EDA060C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763E9F-3F2D-482A-B515-17DD04E6F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FA4609-8F49-440E-9ADD-7B731755DC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47306-1175-425C-A279-96EF6962B60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8090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8FA3C8-D2C0-45AE-9984-D2B8EC054B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85EC36-903D-4535-8ABD-ED565669D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8A553E-A508-4386-BE97-3FF3D888C4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05B44-5F61-4419-BDB7-F991C15384E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862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26DE1E-BB11-458C-A06C-D29BE6681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E4C3BD-91E6-4D54-AED1-5C1AACE31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44BDAE-5EE6-469B-838B-5BAAD074BD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B295-8A90-46F3-8486-3D096D8DDD8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5561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3FE906-E0DA-48AA-BE24-8359B060DE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BD7DC1-AE25-4224-9C6F-A0605812C6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A8CC87-DD34-455C-8EBF-238D47B025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12A8A-E265-460E-8840-360DF603871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6204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19DF3E-87F4-4EDD-8FC6-3C579EC0F6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0A1E1E-3810-4378-BAFE-50D0FD1D57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EF7391-83AB-4D1B-9472-4A4F9C1FCE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64CE9-1ACB-42CB-BCF4-877AC04748C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8297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AE2A04-A7FB-4A70-9B2A-831AC788A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4505E8-A279-4146-BD40-C5D154EC6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1C2B14-AD18-42C7-8DBE-AB32A9FD99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09C4C-0B36-48E1-AFEC-EA7B70C72CF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869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EE095FD-5E7C-4033-8546-5272FB1858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6D73132-A70C-4DA6-8FD2-E249DC4F7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BA9797A-3E91-401B-8F98-873078035D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C61FC-DE5F-4E54-BD26-F3EA062AC42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891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BB9320-D9AE-413C-9CB6-D53D4ECA20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70E285B-8B4E-4FE2-BCD5-C68764A7D5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922337-F31A-4466-AD1B-D22228D040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B0B71-56E6-4F73-A066-D085D9127253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9949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0B1D8C-4EFB-4B52-9F77-103D13D487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1CC9B5-F2A5-444E-82F2-FE36DA6D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1B355D2-6B27-4F8E-9537-74AE30FADB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8ECB2-8C89-4118-AD3D-CD2074333E2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5228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63C875-7555-424A-894B-6A0BE85431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D4E98C-AC8F-472F-8744-2CF4AFCA07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EFF296-145A-44DC-A778-2203032322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A23A7-6B5E-4C50-9508-AD39F27CAAF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870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C9EA8B-B4E4-4154-9F59-2359CCABB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FF3F5F-7445-4273-9801-09001F84C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E8F1DB-CB59-41F5-A3C2-14B5559C95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12ED-16D3-45FB-A953-2770AB3553C8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52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8A3BEBC-50AF-4627-B0F6-9DCE42170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B1D427E-DD68-4D2A-A764-8F2B29F68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33BC7E2-4257-42B2-9972-D1C9CC1A7D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FABF37-0123-4D94-B164-67180CB82E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34B6F2-9AE1-4C4C-B900-C94B97DD2D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5AE920C-D2B2-4B9F-A34E-0742AF80CFE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0685B323-1D0F-43FD-A6F4-208B839D5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559" y="1025543"/>
            <a:ext cx="710688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ANATOMIA COMPARATA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BIOLOGIA DELLO SVILUPPO </a:t>
            </a:r>
            <a:r>
              <a:rPr lang="it-IT" alt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029SV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dirty="0">
              <a:solidFill>
                <a:srgbClr val="FF46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LAUREA IN SCIENZE E TECNOLOGIE BIOLOGICHE SM51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ACCADEMICO 2023-2024</a:t>
            </a:r>
          </a:p>
        </p:txBody>
      </p:sp>
      <p:sp>
        <p:nvSpPr>
          <p:cNvPr id="2051" name="Text Box 4">
            <a:extLst>
              <a:ext uri="{FF2B5EF4-FFF2-40B4-BE49-F238E27FC236}">
                <a16:creationId xmlns:a16="http://schemas.microsoft.com/office/drawing/2014/main" id="{62CB14C5-4475-4A39-9474-4CB34CE5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302" y="3273425"/>
            <a:ext cx="4184159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Gabriele Baj &amp; Agnes </a:t>
            </a:r>
            <a:r>
              <a:rPr lang="it-IT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Thalhammer</a:t>
            </a:r>
            <a:endParaRPr lang="it-IT" altLang="it-IT" sz="1800" dirty="0">
              <a:solidFill>
                <a:srgbClr val="074A77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Dipartimento di Scienze della Vita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Via Licio Giorgieri,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Edificio Q, 2p, st. 214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TRIESTE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040-5588676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gbaj@units.it</a:t>
            </a:r>
          </a:p>
        </p:txBody>
      </p:sp>
      <p:sp>
        <p:nvSpPr>
          <p:cNvPr id="2052" name="Rectangle 6">
            <a:extLst>
              <a:ext uri="{FF2B5EF4-FFF2-40B4-BE49-F238E27FC236}">
                <a16:creationId xmlns:a16="http://schemas.microsoft.com/office/drawing/2014/main" id="{33EEBFF1-BC20-42A4-AA45-5EB45D3F4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53" name="CasellaDiTesto 9">
            <a:extLst>
              <a:ext uri="{FF2B5EF4-FFF2-40B4-BE49-F238E27FC236}">
                <a16:creationId xmlns:a16="http://schemas.microsoft.com/office/drawing/2014/main" id="{B64DB7E9-E44E-48D0-9EA4-C1BDEC906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2276" y="3273425"/>
            <a:ext cx="31584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74A77"/>
                </a:solidFill>
                <a:latin typeface="Vijaya" panose="02020604020202020204" pitchFamily="18" charset="0"/>
                <a:cs typeface="Vijaya" panose="02020604020202020204" pitchFamily="18" charset="0"/>
              </a:rPr>
              <a:t>agnes.thalhammer@units.it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8B23FB-F814-ECA6-5C46-5EB0C1A6C1C0}"/>
              </a:ext>
            </a:extLst>
          </p:cNvPr>
          <p:cNvSpPr txBox="1"/>
          <p:nvPr/>
        </p:nvSpPr>
        <p:spPr>
          <a:xfrm>
            <a:off x="636369" y="5888315"/>
            <a:ext cx="7871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Ricevimento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appuntamento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scrivere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almeno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24/48 ore di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anticipo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6">
            <a:extLst>
              <a:ext uri="{FF2B5EF4-FFF2-40B4-BE49-F238E27FC236}">
                <a16:creationId xmlns:a16="http://schemas.microsoft.com/office/drawing/2014/main" id="{1550D99D-7118-452F-847A-F7D1B516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1737" y="199026"/>
            <a:ext cx="16605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ORARIO</a:t>
            </a:r>
          </a:p>
        </p:txBody>
      </p:sp>
      <p:sp>
        <p:nvSpPr>
          <p:cNvPr id="3095" name="Rectangle 349">
            <a:extLst>
              <a:ext uri="{FF2B5EF4-FFF2-40B4-BE49-F238E27FC236}">
                <a16:creationId xmlns:a16="http://schemas.microsoft.com/office/drawing/2014/main" id="{7FAFBF71-515B-4F54-A07E-BC1E5B79B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B571A2B-49BB-A257-46A7-A2E1AC95F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627711"/>
              </p:ext>
            </p:extLst>
          </p:nvPr>
        </p:nvGraphicFramePr>
        <p:xfrm>
          <a:off x="991400" y="835314"/>
          <a:ext cx="7161200" cy="37642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6300">
                  <a:extLst>
                    <a:ext uri="{9D8B030D-6E8A-4147-A177-3AD203B41FA5}">
                      <a16:colId xmlns:a16="http://schemas.microsoft.com/office/drawing/2014/main" val="1592425867"/>
                    </a:ext>
                  </a:extLst>
                </a:gridCol>
                <a:gridCol w="1324980">
                  <a:extLst>
                    <a:ext uri="{9D8B030D-6E8A-4147-A177-3AD203B41FA5}">
                      <a16:colId xmlns:a16="http://schemas.microsoft.com/office/drawing/2014/main" val="2134092604"/>
                    </a:ext>
                  </a:extLst>
                </a:gridCol>
                <a:gridCol w="1324980">
                  <a:extLst>
                    <a:ext uri="{9D8B030D-6E8A-4147-A177-3AD203B41FA5}">
                      <a16:colId xmlns:a16="http://schemas.microsoft.com/office/drawing/2014/main" val="1528677246"/>
                    </a:ext>
                  </a:extLst>
                </a:gridCol>
                <a:gridCol w="1324980">
                  <a:extLst>
                    <a:ext uri="{9D8B030D-6E8A-4147-A177-3AD203B41FA5}">
                      <a16:colId xmlns:a16="http://schemas.microsoft.com/office/drawing/2014/main" val="3066234900"/>
                    </a:ext>
                  </a:extLst>
                </a:gridCol>
                <a:gridCol w="1324980">
                  <a:extLst>
                    <a:ext uri="{9D8B030D-6E8A-4147-A177-3AD203B41FA5}">
                      <a16:colId xmlns:a16="http://schemas.microsoft.com/office/drawing/2014/main" val="2382219532"/>
                    </a:ext>
                  </a:extLst>
                </a:gridCol>
                <a:gridCol w="1324980">
                  <a:extLst>
                    <a:ext uri="{9D8B030D-6E8A-4147-A177-3AD203B41FA5}">
                      <a16:colId xmlns:a16="http://schemas.microsoft.com/office/drawing/2014/main" val="2503970541"/>
                    </a:ext>
                  </a:extLst>
                </a:gridCol>
              </a:tblGrid>
              <a:tr h="71426"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lunedì  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martedì  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mercoledì 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giovedì 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venerdì  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6" marR="2036" marT="2036" marB="0" anchor="b"/>
                </a:tc>
                <a:extLst>
                  <a:ext uri="{0D108BD9-81ED-4DB2-BD59-A6C34878D82A}">
                    <a16:rowId xmlns:a16="http://schemas.microsoft.com/office/drawing/2014/main" val="3273962735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extLst>
                  <a:ext uri="{0D108BD9-81ED-4DB2-BD59-A6C34878D82A}">
                    <a16:rowId xmlns:a16="http://schemas.microsoft.com/office/drawing/2014/main" val="2437696561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COMPARATA E BIOLOGIA DELLO SVILUPPO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 Gabriele, THALHAMMER AGNES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TURNO 1 9-11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COMPARATA E BIOLOGIA DELLO SVILUPPO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 Gabriele, THALHAMMER AGNES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TURNO 3 9-11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extLst>
                  <a:ext uri="{0D108BD9-81ED-4DB2-BD59-A6C34878D82A}">
                    <a16:rowId xmlns:a16="http://schemas.microsoft.com/office/drawing/2014/main" val="3375777441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extLst>
                  <a:ext uri="{0D108BD9-81ED-4DB2-BD59-A6C34878D82A}">
                    <a16:rowId xmlns:a16="http://schemas.microsoft.com/office/drawing/2014/main" val="811147911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COMPARATA E BIOLOGIA DELLO SVILUPPO</a:t>
                      </a:r>
                    </a:p>
                    <a:p>
                      <a:pPr algn="ctr" fontAlgn="ctr"/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 Gabriele, THALHAMMER AGNES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TURNO 2 11-13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it-IT" sz="6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COMPARATA E BIOLOGIA DELLO SVILUPPO 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 Gabriele, THALHAMMER AGNES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TURNO 4 11-13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extLst>
                  <a:ext uri="{0D108BD9-81ED-4DB2-BD59-A6C34878D82A}">
                    <a16:rowId xmlns:a16="http://schemas.microsoft.com/office/drawing/2014/main" val="2083149812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extLst>
                  <a:ext uri="{0D108BD9-81ED-4DB2-BD59-A6C34878D82A}">
                    <a16:rowId xmlns:a16="http://schemas.microsoft.com/office/drawing/2014/main" val="636248088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extLst>
                  <a:ext uri="{0D108BD9-81ED-4DB2-BD59-A6C34878D82A}">
                    <a16:rowId xmlns:a16="http://schemas.microsoft.com/office/drawing/2014/main" val="250922450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COMPARATA E BIOLOGIA DELLO SVILUPPO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 Gabriele, THALHAMMER AGNES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 3B [Edificio H3]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14:00 - 16:00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COMPARATA E BIOLOGIA DELLO SVILUPPO</a:t>
                      </a:r>
                    </a:p>
                    <a:p>
                      <a:pPr algn="ctr" fontAlgn="ctr"/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 Gabriele, THALHAMMER AGNES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 3B [Edificio H3]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14:00 - 16:00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876762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503076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COMPARATA E BIOLOGIA DELLO SVILUPPO</a:t>
                      </a:r>
                    </a:p>
                    <a:p>
                      <a:pPr algn="ctr" fontAlgn="ctr"/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 Gabriele, THALHAMMER AGNES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 3B [Edificio H3]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16:00 - 18:00</a:t>
                      </a:r>
                      <a:br>
                        <a:rPr lang="it-IT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extLst>
                  <a:ext uri="{0D108BD9-81ED-4DB2-BD59-A6C34878D82A}">
                    <a16:rowId xmlns:a16="http://schemas.microsoft.com/office/drawing/2014/main" val="501863812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18:00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36" marR="2036" marT="2036" marB="0" anchor="ctr"/>
                </a:tc>
                <a:extLst>
                  <a:ext uri="{0D108BD9-81ED-4DB2-BD59-A6C34878D82A}">
                    <a16:rowId xmlns:a16="http://schemas.microsoft.com/office/drawing/2014/main" val="229283349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0067F97-A5D4-3E1D-1064-7A51F74B8362}"/>
              </a:ext>
            </a:extLst>
          </p:cNvPr>
          <p:cNvSpPr txBox="1"/>
          <p:nvPr/>
        </p:nvSpPr>
        <p:spPr>
          <a:xfrm>
            <a:off x="847022" y="4761446"/>
            <a:ext cx="74499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NO LEZIONI: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dal 29 Marzo al 5 Aprile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dal 25 al 26 Aprile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Maggio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2E4F4D-AE07-9F4F-6780-593B164E832E}"/>
              </a:ext>
            </a:extLst>
          </p:cNvPr>
          <p:cNvSpPr txBox="1"/>
          <p:nvPr/>
        </p:nvSpPr>
        <p:spPr>
          <a:xfrm>
            <a:off x="1183907" y="1187939"/>
            <a:ext cx="744995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DATE LABORATORI &amp; Museo di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Scienze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Naturali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26 &amp; 27 Marzo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 &amp; 10 Aprile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16 &amp;17 Aprile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 &amp; 8 Maggio*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14 &amp; 15 Maggio*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21 &amp; 22 Maggio*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possibili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variazioni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verifica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disponibilità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Museo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36DC2C4-9977-7CFE-7076-680192E99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006" y="233832"/>
            <a:ext cx="389882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di laboratorio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ORARIO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BAFBA5-129D-BB97-1E42-1419D4B7F944}"/>
              </a:ext>
            </a:extLst>
          </p:cNvPr>
          <p:cNvSpPr txBox="1"/>
          <p:nvPr/>
        </p:nvSpPr>
        <p:spPr>
          <a:xfrm>
            <a:off x="684658" y="4675672"/>
            <a:ext cx="672491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		Topic Lab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Laboratori di microscopia ottica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	Embriologia in microscopia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	Organogenesi in sistemi modello vertebrati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Osservazione di modelli anatomici e scheletri di vertebrati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50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9D32D973-DC0F-071B-61E6-43C30A967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4474" y="3290432"/>
            <a:ext cx="2970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APPELLI D’ESAME</a:t>
            </a:r>
          </a:p>
        </p:txBody>
      </p:sp>
      <p:sp>
        <p:nvSpPr>
          <p:cNvPr id="3" name="Text Box 350">
            <a:extLst>
              <a:ext uri="{FF2B5EF4-FFF2-40B4-BE49-F238E27FC236}">
                <a16:creationId xmlns:a16="http://schemas.microsoft.com/office/drawing/2014/main" id="{29C84ECC-7B9A-7DD8-6D1C-BFE73BA09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95" y="1297124"/>
            <a:ext cx="8039380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Test scritti con domande a risposta multipla e a riempimento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it-IT" altLang="ja-JP" sz="14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80 domande (0.4 per risposta corretta, -0.1 per risposta errata)*</a:t>
            </a:r>
          </a:p>
          <a:p>
            <a:pPr lvl="1" indent="0" eaLnBrk="1" hangingPunct="1">
              <a:spcBef>
                <a:spcPct val="0"/>
              </a:spcBef>
              <a:buNone/>
            </a:pPr>
            <a:r>
              <a:rPr lang="it-IT" altLang="ja-JP" sz="14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* possibili cambiamenti in prima revisione d’esame, mantenuto fisso per tutti gli altri appelli</a:t>
            </a:r>
          </a:p>
          <a:p>
            <a:pPr marL="285750" indent="-285750" eaLnBrk="1" hangingPunct="1">
              <a:spcBef>
                <a:spcPct val="0"/>
              </a:spcBef>
            </a:pPr>
            <a:endParaRPr lang="it-IT" altLang="ja-JP" sz="1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Effettuati tramite sistema </a:t>
            </a:r>
            <a:r>
              <a:rPr lang="it-IT" altLang="ja-JP" sz="1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Moodle</a:t>
            </a: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in aule informatica</a:t>
            </a:r>
          </a:p>
          <a:p>
            <a:pPr marL="285750" indent="-285750" eaLnBrk="1" hangingPunct="1">
              <a:spcBef>
                <a:spcPct val="0"/>
              </a:spcBef>
            </a:pPr>
            <a:endParaRPr lang="it-IT" altLang="ja-JP" sz="1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Necessario essere iscritti al corso su </a:t>
            </a:r>
            <a:r>
              <a:rPr lang="it-IT" altLang="ja-JP" sz="1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Moodle</a:t>
            </a:r>
            <a:r>
              <a:rPr lang="it-IT" altLang="ja-JP" sz="1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per poter effettuare esame  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51">
            <a:extLst>
              <a:ext uri="{FF2B5EF4-FFF2-40B4-BE49-F238E27FC236}">
                <a16:creationId xmlns:a16="http://schemas.microsoft.com/office/drawing/2014/main" id="{DE2B1039-6BCD-38E4-F564-7F5CE2581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6581" y="502634"/>
            <a:ext cx="40318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6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Modalità d’esame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A9F3E6-9B83-DDA4-EF6F-F7751977061A}"/>
              </a:ext>
            </a:extLst>
          </p:cNvPr>
          <p:cNvSpPr txBox="1"/>
          <p:nvPr/>
        </p:nvSpPr>
        <p:spPr>
          <a:xfrm>
            <a:off x="766227" y="4083549"/>
            <a:ext cx="4193777" cy="1881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 appelli tra Giugno e Luglio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 appello a Settembre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 appelli tra Gennaio e Febbraio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95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8AA02164-B305-40B0-BA7C-8972D0BCC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913" y="614363"/>
            <a:ext cx="117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461B"/>
                </a:solidFill>
                <a:latin typeface="Comic Sans MS" panose="030F0702030302020204" pitchFamily="66" charset="0"/>
              </a:rPr>
              <a:t>TESTI</a:t>
            </a:r>
          </a:p>
        </p:txBody>
      </p:sp>
      <p:sp>
        <p:nvSpPr>
          <p:cNvPr id="8195" name="Text Box 9">
            <a:extLst>
              <a:ext uri="{FF2B5EF4-FFF2-40B4-BE49-F238E27FC236}">
                <a16:creationId xmlns:a16="http://schemas.microsoft.com/office/drawing/2014/main" id="{78BF3A77-5A5C-47E7-BCB7-CECF080DE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988" y="5188515"/>
            <a:ext cx="5619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20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 DI SUPPORTO ELETTRONICO</a:t>
            </a:r>
            <a:endParaRPr lang="it-IT" altLang="it-IT" sz="2000" b="1" dirty="0">
              <a:solidFill>
                <a:srgbClr val="FF46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Text Box 10">
            <a:extLst>
              <a:ext uri="{FF2B5EF4-FFF2-40B4-BE49-F238E27FC236}">
                <a16:creationId xmlns:a16="http://schemas.microsoft.com/office/drawing/2014/main" id="{0957E67A-2B34-48D3-9209-327D71EFC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5601265"/>
            <a:ext cx="700634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Presentazioni</a:t>
            </a:r>
            <a:r>
              <a:rPr lang="en-US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 ppt/pdf </a:t>
            </a:r>
            <a:r>
              <a:rPr lang="en-US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presenti</a:t>
            </a:r>
            <a:r>
              <a:rPr lang="en-US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 in Moodle2 –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it-IT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029SV - ANATOMIA COMPARATA E BIOLOGIA DELLO SVILUPPO 2023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1800" dirty="0">
                <a:solidFill>
                  <a:srgbClr val="00B050"/>
                </a:solidFill>
                <a:latin typeface="Verdana" panose="020B0604030504040204" pitchFamily="34" charset="0"/>
              </a:rPr>
              <a:t>(serve </a:t>
            </a:r>
            <a:r>
              <a:rPr lang="en-US" altLang="it-IT" sz="1800" dirty="0" err="1">
                <a:solidFill>
                  <a:srgbClr val="00B050"/>
                </a:solidFill>
                <a:latin typeface="Verdana" panose="020B0604030504040204" pitchFamily="34" charset="0"/>
              </a:rPr>
              <a:t>anche</a:t>
            </a:r>
            <a:r>
              <a:rPr lang="en-US" altLang="it-IT" sz="1800" dirty="0">
                <a:solidFill>
                  <a:srgbClr val="00B050"/>
                </a:solidFill>
                <a:latin typeface="Verdana" panose="020B0604030504040204" pitchFamily="34" charset="0"/>
              </a:rPr>
              <a:t> per </a:t>
            </a:r>
            <a:r>
              <a:rPr lang="en-US" altLang="it-IT" sz="1800" dirty="0" err="1">
                <a:solidFill>
                  <a:srgbClr val="00B050"/>
                </a:solidFill>
                <a:latin typeface="Verdana" panose="020B0604030504040204" pitchFamily="34" charset="0"/>
              </a:rPr>
              <a:t>l’erogazione</a:t>
            </a:r>
            <a:r>
              <a:rPr lang="en-US" altLang="it-IT" sz="1800" dirty="0">
                <a:solidFill>
                  <a:srgbClr val="00B050"/>
                </a:solidFill>
                <a:latin typeface="Verdana" panose="020B0604030504040204" pitchFamily="34" charset="0"/>
              </a:rPr>
              <a:t> del </a:t>
            </a:r>
            <a:r>
              <a:rPr lang="en-US" altLang="it-IT" sz="1800" dirty="0" err="1">
                <a:solidFill>
                  <a:srgbClr val="00B050"/>
                </a:solidFill>
                <a:latin typeface="Verdana" panose="020B0604030504040204" pitchFamily="34" charset="0"/>
              </a:rPr>
              <a:t>compito</a:t>
            </a:r>
            <a:r>
              <a:rPr lang="en-US" altLang="it-IT" sz="1800" dirty="0">
                <a:solidFill>
                  <a:srgbClr val="00B050"/>
                </a:solidFill>
                <a:latin typeface="Verdana" panose="020B0604030504040204" pitchFamily="34" charset="0"/>
              </a:rPr>
              <a:t>)</a:t>
            </a:r>
            <a:endParaRPr lang="it-IT" altLang="it-IT" sz="1800" dirty="0">
              <a:solidFill>
                <a:srgbClr val="00B050"/>
              </a:solidFill>
              <a:latin typeface="Verdana" panose="020B0604030504040204" pitchFamily="34" charset="0"/>
            </a:endParaRPr>
          </a:p>
        </p:txBody>
      </p:sp>
      <p:sp>
        <p:nvSpPr>
          <p:cNvPr id="8198" name="Rectangle 26">
            <a:extLst>
              <a:ext uri="{FF2B5EF4-FFF2-40B4-BE49-F238E27FC236}">
                <a16:creationId xmlns:a16="http://schemas.microsoft.com/office/drawing/2014/main" id="{025C5B07-BDB4-406C-B5F4-82658BA38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A6BB64-33E1-FB45-5070-682E71FAEEB5}"/>
              </a:ext>
            </a:extLst>
          </p:cNvPr>
          <p:cNvSpPr txBox="1"/>
          <p:nvPr/>
        </p:nvSpPr>
        <p:spPr>
          <a:xfrm>
            <a:off x="832585" y="1187460"/>
            <a:ext cx="6894695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V. Stingo "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Anatomia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comparata"Edi-Ermes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Wolpert "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Biologia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dello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Sviluppo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" Ed.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Zanichelli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Nelle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presentazioni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fornite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via Moodle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agli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studenti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saranno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estratti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Liem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et al. "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Anatomia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comparata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vertebrati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EdiSES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e da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Manuale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Anatomia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comparata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Giavini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 , Ed.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EdiSES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8AA02164-B305-40B0-BA7C-8972D0BCC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4757" y="489234"/>
            <a:ext cx="559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RACCOMANDAZIONI DELL’EDITORE</a:t>
            </a:r>
          </a:p>
        </p:txBody>
      </p:sp>
      <p:sp>
        <p:nvSpPr>
          <p:cNvPr id="8198" name="Rectangle 26">
            <a:extLst>
              <a:ext uri="{FF2B5EF4-FFF2-40B4-BE49-F238E27FC236}">
                <a16:creationId xmlns:a16="http://schemas.microsoft.com/office/drawing/2014/main" id="{025C5B07-BDB4-406C-B5F4-82658BA38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9A13308-7BD9-49D3-A550-0A0A6D1FEFFB}"/>
              </a:ext>
            </a:extLst>
          </p:cNvPr>
          <p:cNvSpPr txBox="1"/>
          <p:nvPr/>
        </p:nvSpPr>
        <p:spPr>
          <a:xfrm>
            <a:off x="118614" y="1632324"/>
            <a:ext cx="88947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 è consentita la pubblicazione della lezione </a:t>
            </a:r>
            <a:r>
              <a:rPr lang="it-IT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 le immagini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(tramite file, Acrobat, PowerPoint,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Keynote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ecc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sul portale dell’Università, se non degradando le immagini contenute (in bianco e nero oppure a una più bassa risoluzione rispetto a quelle inviate). </a:t>
            </a:r>
          </a:p>
          <a:p>
            <a:endParaRPr lang="it-IT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immagini contenute nei file sono di proprietà degli autori/editori quindi possono solo essere utilizzate per studio individuale e non copiate né diffuse.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 consente che siano inserite in presentazioni e video distribuiti nella piattaforma di Ateneo, cioè con accesso controllato da username e password, ribadendo che le immagini sono tratte con autorizzazione dall’opera</a:t>
            </a:r>
          </a:p>
          <a:p>
            <a:endParaRPr lang="it-IT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contenuto del video è destinato all'esclusivo utilizzo degli studenti iscritti al corso di Anatomia Comparata e Biologia dello Sviluppo 029SV dell'anno 2023-2024,  i quali non sono autorizzati a diffonderlo ulteriormente.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204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CF3BC42-E01A-4252-B0C9-14E35BEEF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31" y="537891"/>
            <a:ext cx="80116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46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 PRELIMINARE – PRIMA PARTE</a:t>
            </a:r>
          </a:p>
        </p:txBody>
      </p:sp>
      <p:sp>
        <p:nvSpPr>
          <p:cNvPr id="4099" name="Text Box 6">
            <a:extLst>
              <a:ext uri="{FF2B5EF4-FFF2-40B4-BE49-F238E27FC236}">
                <a16:creationId xmlns:a16="http://schemas.microsoft.com/office/drawing/2014/main" id="{8634FF92-8912-4641-882A-1928C355E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79" y="2447832"/>
            <a:ext cx="850106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Sistemi, funzione, evoluzione.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	Omologia ed omoplasia.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Filogenesi e Classificazione.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	Gruppi monofiletici e parafiletici.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Comparsa e storia dei Vertebrati sulla Terra.</a:t>
            </a:r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656F29DE-6E43-407D-A478-2B5B63D88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2" y="1564048"/>
            <a:ext cx="8626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FF461B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1800" b="1" dirty="0">
                <a:solidFill>
                  <a:srgbClr val="FF461B"/>
                </a:solidFill>
                <a:latin typeface="Verdana" panose="020B0604030504040204" pitchFamily="34" charset="0"/>
              </a:rPr>
              <a:t>Fondamenti per l’approccio anatomo-funzionale dell’Anatomia Comparata</a:t>
            </a:r>
          </a:p>
        </p:txBody>
      </p:sp>
      <p:sp>
        <p:nvSpPr>
          <p:cNvPr id="4101" name="Rectangle 16">
            <a:extLst>
              <a:ext uri="{FF2B5EF4-FFF2-40B4-BE49-F238E27FC236}">
                <a16:creationId xmlns:a16="http://schemas.microsoft.com/office/drawing/2014/main" id="{828BB4FC-9D47-4325-B393-ECD7040B5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02" name="Text Box 17">
            <a:extLst>
              <a:ext uri="{FF2B5EF4-FFF2-40B4-BE49-F238E27FC236}">
                <a16:creationId xmlns:a16="http://schemas.microsoft.com/office/drawing/2014/main" id="{F9C60785-2F74-4305-B1E1-B94ADBFA8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45" y="3952174"/>
            <a:ext cx="862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b="1">
                <a:solidFill>
                  <a:srgbClr val="FF461B"/>
                </a:solidFill>
                <a:latin typeface="Verdana" panose="020B0604030504040204" pitchFamily="34" charset="0"/>
              </a:rPr>
              <a:t> </a:t>
            </a:r>
            <a:r>
              <a:rPr lang="en-GB" altLang="it-IT" sz="1800" b="1">
                <a:solidFill>
                  <a:srgbClr val="FF461B"/>
                </a:solidFill>
                <a:latin typeface="Verdana" panose="020B0604030504040204" pitchFamily="34" charset="0"/>
              </a:rPr>
              <a:t>Diversità e Classificazione</a:t>
            </a:r>
            <a:endParaRPr lang="it-IT" altLang="it-IT" sz="1800" b="1">
              <a:solidFill>
                <a:srgbClr val="FF461B"/>
              </a:solidFill>
              <a:latin typeface="Verdana" panose="020B0604030504040204" pitchFamily="34" charset="0"/>
            </a:endParaRPr>
          </a:p>
        </p:txBody>
      </p:sp>
      <p:sp>
        <p:nvSpPr>
          <p:cNvPr id="4103" name="Text Box 19">
            <a:extLst>
              <a:ext uri="{FF2B5EF4-FFF2-40B4-BE49-F238E27FC236}">
                <a16:creationId xmlns:a16="http://schemas.microsoft.com/office/drawing/2014/main" id="{1E84CD60-EBA1-4DF2-B00F-F4573A1FD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79" y="4366361"/>
            <a:ext cx="8588375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Cordati, caratteristiche e filogenesi.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 err="1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Cranioti</a:t>
            </a:r>
            <a:r>
              <a:rPr lang="it-IT" altLang="ja-JP" sz="18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 e Gnatostomi: 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it-IT" altLang="ja-JP" sz="14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Agnati (Mixine, Petromizonti), 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it-IT" altLang="ja-JP" sz="14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Gnatostomi (Condroitti, Osteitti: Attinopterigi e  </a:t>
            </a:r>
            <a:r>
              <a:rPr lang="it-IT" altLang="ja-JP" sz="1400" dirty="0" err="1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Sarcopterigi</a:t>
            </a:r>
            <a:r>
              <a:rPr lang="it-IT" altLang="ja-JP" sz="14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, Anfibi, Cheloni.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it-IT" altLang="ja-JP" sz="14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Diapsidi: Lepidosauri, Coccodrilli e Uccelli. Mammiferi). </a:t>
            </a:r>
          </a:p>
          <a:p>
            <a:pPr marL="285750" indent="-285750" eaLnBrk="1" hangingPunct="1">
              <a:spcBef>
                <a:spcPct val="0"/>
              </a:spcBef>
            </a:pPr>
            <a:endParaRPr lang="it-IT" altLang="it-IT" sz="1800" dirty="0">
              <a:solidFill>
                <a:srgbClr val="074A77"/>
              </a:solidFill>
              <a:latin typeface="Verdana" panose="020B0604030504040204" pitchFamily="34" charset="0"/>
              <a:ea typeface="ＭＳ Ｐゴシック" panose="020B0600070205080204" pitchFamily="34" charset="-128"/>
              <a:cs typeface="Verdana" panose="020B060403050404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Esempi di analisi </a:t>
            </a:r>
            <a:r>
              <a:rPr lang="it-IT" altLang="it-IT" sz="1800" dirty="0" err="1">
                <a:solidFill>
                  <a:srgbClr val="074A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filogenomica</a:t>
            </a: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25E8715-BE2B-40EE-812C-FE4A65748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860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" name="Text Box 8">
            <a:extLst>
              <a:ext uri="{FF2B5EF4-FFF2-40B4-BE49-F238E27FC236}">
                <a16:creationId xmlns:a16="http://schemas.microsoft.com/office/drawing/2014/main" id="{676C9E31-6276-454C-93B7-421D5B23D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2" y="490184"/>
            <a:ext cx="862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b="1" dirty="0">
                <a:solidFill>
                  <a:srgbClr val="FF461B"/>
                </a:solidFill>
                <a:latin typeface="Verdana" panose="020B0604030504040204" pitchFamily="34" charset="0"/>
              </a:rPr>
              <a:t> Sviluppo precoce ed embriologia comparata</a:t>
            </a:r>
          </a:p>
        </p:txBody>
      </p:sp>
      <p:sp>
        <p:nvSpPr>
          <p:cNvPr id="5124" name="Text Box 9">
            <a:extLst>
              <a:ext uri="{FF2B5EF4-FFF2-40B4-BE49-F238E27FC236}">
                <a16:creationId xmlns:a16="http://schemas.microsoft.com/office/drawing/2014/main" id="{262A5430-A1AE-4A58-B46B-FE681D3E8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1053525"/>
            <a:ext cx="87201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Oogenesi: </a:t>
            </a:r>
            <a:r>
              <a:rPr lang="it-IT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follicologenesi</a:t>
            </a: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 e maturazione dell’uovo, controllo ormonale del ciclo ovarico.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Spermatogenesi: proliferazione e </a:t>
            </a:r>
            <a:r>
              <a:rPr lang="it-IT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spermioistogenesi</a:t>
            </a: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, controllo ormonale. Fecondazione e formazione dello zigote.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Segmentazione: oloblastica radiale e rotazionale, meroblastica discoidale. Formazione delle blastocisti.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Gastrulazione: Anfibi, formazione del blastoporo, involuzione del mesoderma, </a:t>
            </a:r>
            <a:r>
              <a:rPr lang="it-IT" altLang="it-IT" sz="1800" dirty="0" err="1">
                <a:solidFill>
                  <a:srgbClr val="074A77"/>
                </a:solidFill>
                <a:latin typeface="Verdana" panose="020B0604030504040204" pitchFamily="34" charset="0"/>
              </a:rPr>
              <a:t>epibolia</a:t>
            </a: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 dell’ectoderma.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Uccelli e Mammiferi: formazione della stria primitiva e del nodo di Hensen,  ingressione delle cellule. Compattazione, schiusa e impianto della blastocisti dei mammiferi.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</a:rPr>
              <a:t>Annessi embrionali: sacco vitellino, allantoide, amnios, corion e placenta.</a:t>
            </a:r>
            <a:endParaRPr lang="it-IT" altLang="it-IT" sz="1800" dirty="0">
              <a:solidFill>
                <a:srgbClr val="074A77"/>
              </a:solidFill>
              <a:latin typeface="Verdana" panose="020B0604030504040204" pitchFamily="34" charset="0"/>
              <a:ea typeface="ＭＳ Ｐゴシック" panose="020B0600070205080204" pitchFamily="34" charset="-128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ja-JP" sz="18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Derivati dell’ectoderma, mesoderma ed endoderma.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it-IT" altLang="it-IT" sz="1800" dirty="0">
                <a:solidFill>
                  <a:srgbClr val="074A77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Embriogenesi del sistema cardiocircolatorio, nervoso, digerente, urogenitale, organi di senso.</a:t>
            </a:r>
            <a:endParaRPr lang="it-IT" altLang="it-IT" sz="1800" dirty="0">
              <a:solidFill>
                <a:srgbClr val="074A77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D02B3B-76EE-554D-EFD5-D74B8A6C51E5}"/>
              </a:ext>
            </a:extLst>
          </p:cNvPr>
          <p:cNvSpPr txBox="1"/>
          <p:nvPr/>
        </p:nvSpPr>
        <p:spPr>
          <a:xfrm>
            <a:off x="2286000" y="3015908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rgbClr val="FFFFFF"/>
                </a:solidFill>
                <a:effectLst/>
                <a:latin typeface="-apple-system"/>
              </a:rPr>
              <a:t>029SV - ANATOMIA COMPARATA E BIOLOGIA DELLO SVILUPPO 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629ED7-0899-93AA-9758-865910950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848"/>
            <a:ext cx="9144000" cy="589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029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920</Words>
  <Application>Microsoft Office PowerPoint</Application>
  <PresentationFormat>On-screen Show (4:3)</PresentationFormat>
  <Paragraphs>156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-apple-system</vt:lpstr>
      <vt:lpstr>Arial</vt:lpstr>
      <vt:lpstr>Calibri</vt:lpstr>
      <vt:lpstr>Comic Sans MS</vt:lpstr>
      <vt:lpstr>Times New Roman</vt:lpstr>
      <vt:lpstr>Verdana</vt:lpstr>
      <vt:lpstr>Vijaya</vt:lpstr>
      <vt:lpstr>Struttura predefinita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Università degli Studi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Fiorella Florian</dc:creator>
  <cp:lastModifiedBy>Gabriele Baj</cp:lastModifiedBy>
  <cp:revision>139</cp:revision>
  <dcterms:created xsi:type="dcterms:W3CDTF">2002-04-22T12:40:26Z</dcterms:created>
  <dcterms:modified xsi:type="dcterms:W3CDTF">2024-03-06T10:03:10Z</dcterms:modified>
</cp:coreProperties>
</file>