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10" r:id="rId2"/>
    <p:sldId id="328" r:id="rId3"/>
    <p:sldId id="311" r:id="rId4"/>
    <p:sldId id="329" r:id="rId5"/>
    <p:sldId id="335" r:id="rId6"/>
    <p:sldId id="330" r:id="rId7"/>
    <p:sldId id="333" r:id="rId8"/>
    <p:sldId id="332" r:id="rId9"/>
    <p:sldId id="334" r:id="rId10"/>
    <p:sldId id="308" r:id="rId11"/>
    <p:sldId id="295" r:id="rId12"/>
    <p:sldId id="309" r:id="rId13"/>
    <p:sldId id="306" r:id="rId14"/>
    <p:sldId id="277" r:id="rId15"/>
    <p:sldId id="315" r:id="rId16"/>
    <p:sldId id="316" r:id="rId17"/>
    <p:sldId id="278" r:id="rId18"/>
    <p:sldId id="296" r:id="rId19"/>
    <p:sldId id="279" r:id="rId20"/>
    <p:sldId id="280" r:id="rId21"/>
    <p:sldId id="321" r:id="rId22"/>
    <p:sldId id="322" r:id="rId23"/>
    <p:sldId id="284" r:id="rId24"/>
    <p:sldId id="336" r:id="rId25"/>
    <p:sldId id="281" r:id="rId26"/>
    <p:sldId id="323" r:id="rId27"/>
    <p:sldId id="283" r:id="rId28"/>
    <p:sldId id="337" r:id="rId29"/>
    <p:sldId id="282" r:id="rId30"/>
    <p:sldId id="324" r:id="rId31"/>
    <p:sldId id="325" r:id="rId32"/>
    <p:sldId id="326" r:id="rId33"/>
    <p:sldId id="286" r:id="rId34"/>
    <p:sldId id="287" r:id="rId35"/>
    <p:sldId id="288" r:id="rId36"/>
    <p:sldId id="338" r:id="rId37"/>
    <p:sldId id="289" r:id="rId38"/>
    <p:sldId id="290" r:id="rId39"/>
    <p:sldId id="319" r:id="rId40"/>
    <p:sldId id="320" r:id="rId41"/>
    <p:sldId id="327" r:id="rId42"/>
    <p:sldId id="339" r:id="rId43"/>
    <p:sldId id="294" r:id="rId44"/>
    <p:sldId id="2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CAD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BFADF-2E66-45CD-B7DD-28D4526E80E2}" v="82" dt="2024-03-07T10:05:38.357"/>
    <p1510:client id="{BCD41D2F-9AA2-4BB2-9BAF-1DE1562E3BBF}" v="59" dt="2024-03-08T09:55:17.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111" d="100"/>
          <a:sy n="111" d="100"/>
        </p:scale>
        <p:origin x="420" y="96"/>
      </p:cViewPr>
      <p:guideLst>
        <p:guide orient="horz" pos="37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e Baj" userId="37e9716d1ac12819" providerId="LiveId" clId="{BCD41D2F-9AA2-4BB2-9BAF-1DE1562E3BBF}"/>
    <pc:docChg chg="undo custSel addSld delSld modSld sldOrd">
      <pc:chgData name="Gabriele Baj" userId="37e9716d1ac12819" providerId="LiveId" clId="{BCD41D2F-9AA2-4BB2-9BAF-1DE1562E3BBF}" dt="2024-03-08T09:55:30.249" v="1218" actId="1076"/>
      <pc:docMkLst>
        <pc:docMk/>
      </pc:docMkLst>
      <pc:sldChg chg="modSp mod">
        <pc:chgData name="Gabriele Baj" userId="37e9716d1ac12819" providerId="LiveId" clId="{BCD41D2F-9AA2-4BB2-9BAF-1DE1562E3BBF}" dt="2024-03-08T08:39:09.969" v="155" actId="1076"/>
        <pc:sldMkLst>
          <pc:docMk/>
          <pc:sldMk cId="2356089190" sldId="277"/>
        </pc:sldMkLst>
        <pc:picChg chg="mod">
          <ac:chgData name="Gabriele Baj" userId="37e9716d1ac12819" providerId="LiveId" clId="{BCD41D2F-9AA2-4BB2-9BAF-1DE1562E3BBF}" dt="2024-03-08T08:39:09.969" v="155" actId="1076"/>
          <ac:picMkLst>
            <pc:docMk/>
            <pc:sldMk cId="2356089190" sldId="277"/>
            <ac:picMk id="5" creationId="{0960AD02-6F8A-D320-7EFA-35CB654FA509}"/>
          </ac:picMkLst>
        </pc:picChg>
      </pc:sldChg>
      <pc:sldChg chg="addSp modSp mod ord">
        <pc:chgData name="Gabriele Baj" userId="37e9716d1ac12819" providerId="LiveId" clId="{BCD41D2F-9AA2-4BB2-9BAF-1DE1562E3BBF}" dt="2024-03-08T08:44:23.637" v="254" actId="1076"/>
        <pc:sldMkLst>
          <pc:docMk/>
          <pc:sldMk cId="300193287" sldId="278"/>
        </pc:sldMkLst>
        <pc:spChg chg="add mod">
          <ac:chgData name="Gabriele Baj" userId="37e9716d1ac12819" providerId="LiveId" clId="{BCD41D2F-9AA2-4BB2-9BAF-1DE1562E3BBF}" dt="2024-03-08T08:44:23.637" v="254" actId="1076"/>
          <ac:spMkLst>
            <pc:docMk/>
            <pc:sldMk cId="300193287" sldId="278"/>
            <ac:spMk id="8" creationId="{63BAA8C4-3BD3-0B82-E637-46CFA33B7A89}"/>
          </ac:spMkLst>
        </pc:spChg>
      </pc:sldChg>
      <pc:sldChg chg="modSp add del ord">
        <pc:chgData name="Gabriele Baj" userId="37e9716d1ac12819" providerId="LiveId" clId="{BCD41D2F-9AA2-4BB2-9BAF-1DE1562E3BBF}" dt="2024-03-08T09:09:19.594" v="624" actId="47"/>
        <pc:sldMkLst>
          <pc:docMk/>
          <pc:sldMk cId="1933740594" sldId="279"/>
        </pc:sldMkLst>
        <pc:picChg chg="mod">
          <ac:chgData name="Gabriele Baj" userId="37e9716d1ac12819" providerId="LiveId" clId="{BCD41D2F-9AA2-4BB2-9BAF-1DE1562E3BBF}" dt="2024-03-08T08:46:10.035" v="286" actId="1076"/>
          <ac:picMkLst>
            <pc:docMk/>
            <pc:sldMk cId="1933740594" sldId="279"/>
            <ac:picMk id="2" creationId="{568DA9F6-6B50-B783-4B49-4E068F7D0F56}"/>
          </ac:picMkLst>
        </pc:picChg>
      </pc:sldChg>
      <pc:sldChg chg="ord">
        <pc:chgData name="Gabriele Baj" userId="37e9716d1ac12819" providerId="LiveId" clId="{BCD41D2F-9AA2-4BB2-9BAF-1DE1562E3BBF}" dt="2024-03-08T09:09:25.482" v="627"/>
        <pc:sldMkLst>
          <pc:docMk/>
          <pc:sldMk cId="3916440548" sldId="280"/>
        </pc:sldMkLst>
      </pc:sldChg>
      <pc:sldChg chg="addSp delSp modSp mod">
        <pc:chgData name="Gabriele Baj" userId="37e9716d1ac12819" providerId="LiveId" clId="{BCD41D2F-9AA2-4BB2-9BAF-1DE1562E3BBF}" dt="2024-03-08T09:17:42.980" v="784" actId="1076"/>
        <pc:sldMkLst>
          <pc:docMk/>
          <pc:sldMk cId="1917551214" sldId="281"/>
        </pc:sldMkLst>
        <pc:spChg chg="add mod">
          <ac:chgData name="Gabriele Baj" userId="37e9716d1ac12819" providerId="LiveId" clId="{BCD41D2F-9AA2-4BB2-9BAF-1DE1562E3BBF}" dt="2024-03-08T09:17:40.874" v="783" actId="1076"/>
          <ac:spMkLst>
            <pc:docMk/>
            <pc:sldMk cId="1917551214" sldId="281"/>
            <ac:spMk id="3" creationId="{792CFB4A-8435-7F39-82FF-A0E89F656C3C}"/>
          </ac:spMkLst>
        </pc:spChg>
        <pc:spChg chg="mod ord">
          <ac:chgData name="Gabriele Baj" userId="37e9716d1ac12819" providerId="LiveId" clId="{BCD41D2F-9AA2-4BB2-9BAF-1DE1562E3BBF}" dt="2024-03-08T09:17:42.980" v="784" actId="1076"/>
          <ac:spMkLst>
            <pc:docMk/>
            <pc:sldMk cId="1917551214" sldId="281"/>
            <ac:spMk id="4" creationId="{D34F9B6C-E7D8-E8C8-F400-B418020C4FA5}"/>
          </ac:spMkLst>
        </pc:spChg>
        <pc:spChg chg="mod">
          <ac:chgData name="Gabriele Baj" userId="37e9716d1ac12819" providerId="LiveId" clId="{BCD41D2F-9AA2-4BB2-9BAF-1DE1562E3BBF}" dt="2024-03-08T09:15:06.184" v="764" actId="1076"/>
          <ac:spMkLst>
            <pc:docMk/>
            <pc:sldMk cId="1917551214" sldId="281"/>
            <ac:spMk id="5" creationId="{FA6F3633-0F42-C125-F04F-1BF828BC22E7}"/>
          </ac:spMkLst>
        </pc:spChg>
        <pc:spChg chg="add mod">
          <ac:chgData name="Gabriele Baj" userId="37e9716d1ac12819" providerId="LiveId" clId="{BCD41D2F-9AA2-4BB2-9BAF-1DE1562E3BBF}" dt="2024-03-08T09:17:37.766" v="781" actId="1076"/>
          <ac:spMkLst>
            <pc:docMk/>
            <pc:sldMk cId="1917551214" sldId="281"/>
            <ac:spMk id="6" creationId="{9A429F10-837B-DECF-0A31-E25FE1B17D1F}"/>
          </ac:spMkLst>
        </pc:spChg>
        <pc:spChg chg="add mod ord">
          <ac:chgData name="Gabriele Baj" userId="37e9716d1ac12819" providerId="LiveId" clId="{BCD41D2F-9AA2-4BB2-9BAF-1DE1562E3BBF}" dt="2024-03-08T09:15:02.011" v="762" actId="1076"/>
          <ac:spMkLst>
            <pc:docMk/>
            <pc:sldMk cId="1917551214" sldId="281"/>
            <ac:spMk id="7" creationId="{A1A98BE7-2C1C-FEE4-4AC8-B2813CC1F04E}"/>
          </ac:spMkLst>
        </pc:spChg>
        <pc:picChg chg="del mod">
          <ac:chgData name="Gabriele Baj" userId="37e9716d1ac12819" providerId="LiveId" clId="{BCD41D2F-9AA2-4BB2-9BAF-1DE1562E3BBF}" dt="2024-03-07T14:15:23.330" v="22" actId="478"/>
          <ac:picMkLst>
            <pc:docMk/>
            <pc:sldMk cId="1917551214" sldId="281"/>
            <ac:picMk id="2" creationId="{C6ECC1C8-A7D8-806A-CEB8-B94B30640157}"/>
          </ac:picMkLst>
        </pc:picChg>
        <pc:picChg chg="del">
          <ac:chgData name="Gabriele Baj" userId="37e9716d1ac12819" providerId="LiveId" clId="{BCD41D2F-9AA2-4BB2-9BAF-1DE1562E3BBF}" dt="2024-03-07T14:15:26.958" v="24" actId="478"/>
          <ac:picMkLst>
            <pc:docMk/>
            <pc:sldMk cId="1917551214" sldId="281"/>
            <ac:picMk id="3" creationId="{FF92B026-3367-5D1B-D1EC-CD7C6179A95E}"/>
          </ac:picMkLst>
        </pc:picChg>
        <pc:picChg chg="add mod modCrop">
          <ac:chgData name="Gabriele Baj" userId="37e9716d1ac12819" providerId="LiveId" clId="{BCD41D2F-9AA2-4BB2-9BAF-1DE1562E3BBF}" dt="2024-03-08T09:17:38.951" v="782" actId="1076"/>
          <ac:picMkLst>
            <pc:docMk/>
            <pc:sldMk cId="1917551214" sldId="281"/>
            <ac:picMk id="9" creationId="{FB07C81A-91F4-57DD-8603-CAE78E7BBDB8}"/>
          </ac:picMkLst>
        </pc:picChg>
      </pc:sldChg>
      <pc:sldChg chg="addSp modSp mod ord">
        <pc:chgData name="Gabriele Baj" userId="37e9716d1ac12819" providerId="LiveId" clId="{BCD41D2F-9AA2-4BB2-9BAF-1DE1562E3BBF}" dt="2024-03-08T09:27:30.416" v="971" actId="1076"/>
        <pc:sldMkLst>
          <pc:docMk/>
          <pc:sldMk cId="1708586462" sldId="282"/>
        </pc:sldMkLst>
        <pc:spChg chg="add mod">
          <ac:chgData name="Gabriele Baj" userId="37e9716d1ac12819" providerId="LiveId" clId="{BCD41D2F-9AA2-4BB2-9BAF-1DE1562E3BBF}" dt="2024-03-08T09:27:29.582" v="970" actId="1076"/>
          <ac:spMkLst>
            <pc:docMk/>
            <pc:sldMk cId="1708586462" sldId="282"/>
            <ac:spMk id="4" creationId="{C17FD74F-CF5B-E657-B61C-17F6A8E3FDC6}"/>
          </ac:spMkLst>
        </pc:spChg>
        <pc:picChg chg="mod">
          <ac:chgData name="Gabriele Baj" userId="37e9716d1ac12819" providerId="LiveId" clId="{BCD41D2F-9AA2-4BB2-9BAF-1DE1562E3BBF}" dt="2024-03-08T09:27:30.416" v="971" actId="1076"/>
          <ac:picMkLst>
            <pc:docMk/>
            <pc:sldMk cId="1708586462" sldId="282"/>
            <ac:picMk id="2" creationId="{F4A8BAB1-C42F-E7FD-8D13-DC91333BBB98}"/>
          </ac:picMkLst>
        </pc:picChg>
      </pc:sldChg>
      <pc:sldChg chg="addSp delSp modSp mod ord modAnim">
        <pc:chgData name="Gabriele Baj" userId="37e9716d1ac12819" providerId="LiveId" clId="{BCD41D2F-9AA2-4BB2-9BAF-1DE1562E3BBF}" dt="2024-03-08T09:24:03.307" v="888"/>
        <pc:sldMkLst>
          <pc:docMk/>
          <pc:sldMk cId="2032697061" sldId="283"/>
        </pc:sldMkLst>
        <pc:spChg chg="add mod">
          <ac:chgData name="Gabriele Baj" userId="37e9716d1ac12819" providerId="LiveId" clId="{BCD41D2F-9AA2-4BB2-9BAF-1DE1562E3BBF}" dt="2024-03-08T09:20:06.547" v="816" actId="207"/>
          <ac:spMkLst>
            <pc:docMk/>
            <pc:sldMk cId="2032697061" sldId="283"/>
            <ac:spMk id="2" creationId="{F4640458-2DF8-899C-54BB-6188C37FD44E}"/>
          </ac:spMkLst>
        </pc:spChg>
        <pc:spChg chg="mod">
          <ac:chgData name="Gabriele Baj" userId="37e9716d1ac12819" providerId="LiveId" clId="{BCD41D2F-9AA2-4BB2-9BAF-1DE1562E3BBF}" dt="2024-03-08T09:20:38.848" v="822" actId="20577"/>
          <ac:spMkLst>
            <pc:docMk/>
            <pc:sldMk cId="2032697061" sldId="283"/>
            <ac:spMk id="3" creationId="{BCD46914-7FD7-2C81-EBD3-CD64A6AFFB64}"/>
          </ac:spMkLst>
        </pc:spChg>
        <pc:spChg chg="mod">
          <ac:chgData name="Gabriele Baj" userId="37e9716d1ac12819" providerId="LiveId" clId="{BCD41D2F-9AA2-4BB2-9BAF-1DE1562E3BBF}" dt="2024-03-08T09:19:46.139" v="813" actId="1076"/>
          <ac:spMkLst>
            <pc:docMk/>
            <pc:sldMk cId="2032697061" sldId="283"/>
            <ac:spMk id="5" creationId="{EA6536C0-6212-F5D1-2E0A-D4B4D4D62329}"/>
          </ac:spMkLst>
        </pc:spChg>
        <pc:spChg chg="add mod">
          <ac:chgData name="Gabriele Baj" userId="37e9716d1ac12819" providerId="LiveId" clId="{BCD41D2F-9AA2-4BB2-9BAF-1DE1562E3BBF}" dt="2024-03-08T09:19:49.063" v="814" actId="1076"/>
          <ac:spMkLst>
            <pc:docMk/>
            <pc:sldMk cId="2032697061" sldId="283"/>
            <ac:spMk id="6" creationId="{ACB93780-B576-D46B-8588-0B18662AD933}"/>
          </ac:spMkLst>
        </pc:spChg>
        <pc:spChg chg="add del mod">
          <ac:chgData name="Gabriele Baj" userId="37e9716d1ac12819" providerId="LiveId" clId="{BCD41D2F-9AA2-4BB2-9BAF-1DE1562E3BBF}" dt="2024-03-08T09:22:39.017" v="861" actId="478"/>
          <ac:spMkLst>
            <pc:docMk/>
            <pc:sldMk cId="2032697061" sldId="283"/>
            <ac:spMk id="7" creationId="{AC81A24D-08B0-CB53-24C6-58497F495EDF}"/>
          </ac:spMkLst>
        </pc:spChg>
        <pc:spChg chg="add mod">
          <ac:chgData name="Gabriele Baj" userId="37e9716d1ac12819" providerId="LiveId" clId="{BCD41D2F-9AA2-4BB2-9BAF-1DE1562E3BBF}" dt="2024-03-08T09:19:44.375" v="812" actId="1076"/>
          <ac:spMkLst>
            <pc:docMk/>
            <pc:sldMk cId="2032697061" sldId="283"/>
            <ac:spMk id="8" creationId="{3A5280F9-9CD0-982B-53A5-4EBAB896383A}"/>
          </ac:spMkLst>
        </pc:spChg>
        <pc:spChg chg="add mod ord">
          <ac:chgData name="Gabriele Baj" userId="37e9716d1ac12819" providerId="LiveId" clId="{BCD41D2F-9AA2-4BB2-9BAF-1DE1562E3BBF}" dt="2024-03-08T09:23:41.683" v="879" actId="164"/>
          <ac:spMkLst>
            <pc:docMk/>
            <pc:sldMk cId="2032697061" sldId="283"/>
            <ac:spMk id="25" creationId="{F25A5919-F97E-400D-E075-AFC4C96E7790}"/>
          </ac:spMkLst>
        </pc:spChg>
        <pc:spChg chg="add mod">
          <ac:chgData name="Gabriele Baj" userId="37e9716d1ac12819" providerId="LiveId" clId="{BCD41D2F-9AA2-4BB2-9BAF-1DE1562E3BBF}" dt="2024-03-08T09:23:41.683" v="879" actId="164"/>
          <ac:spMkLst>
            <pc:docMk/>
            <pc:sldMk cId="2032697061" sldId="283"/>
            <ac:spMk id="30" creationId="{39D1840B-5B3D-B54B-DDF5-4EDDEE9724E8}"/>
          </ac:spMkLst>
        </pc:spChg>
        <pc:grpChg chg="add mod ord">
          <ac:chgData name="Gabriele Baj" userId="37e9716d1ac12819" providerId="LiveId" clId="{BCD41D2F-9AA2-4BB2-9BAF-1DE1562E3BBF}" dt="2024-03-08T09:23:57.822" v="887" actId="164"/>
          <ac:grpSpMkLst>
            <pc:docMk/>
            <pc:sldMk cId="2032697061" sldId="283"/>
            <ac:grpSpMk id="31" creationId="{4DDBC448-9181-20D9-322E-83A1E7921BA5}"/>
          </ac:grpSpMkLst>
        </pc:grpChg>
        <pc:grpChg chg="add mod">
          <ac:chgData name="Gabriele Baj" userId="37e9716d1ac12819" providerId="LiveId" clId="{BCD41D2F-9AA2-4BB2-9BAF-1DE1562E3BBF}" dt="2024-03-08T09:23:57.822" v="887" actId="164"/>
          <ac:grpSpMkLst>
            <pc:docMk/>
            <pc:sldMk cId="2032697061" sldId="283"/>
            <ac:grpSpMk id="32" creationId="{273FBB8C-0012-BBD2-92A2-79D26923D36C}"/>
          </ac:grpSpMkLst>
        </pc:grpChg>
        <pc:picChg chg="mod modCrop">
          <ac:chgData name="Gabriele Baj" userId="37e9716d1ac12819" providerId="LiveId" clId="{BCD41D2F-9AA2-4BB2-9BAF-1DE1562E3BBF}" dt="2024-03-08T09:23:16.867" v="870" actId="1076"/>
          <ac:picMkLst>
            <pc:docMk/>
            <pc:sldMk cId="2032697061" sldId="283"/>
            <ac:picMk id="4" creationId="{114A8339-55EE-CA25-F4F7-872BDDA5C3F0}"/>
          </ac:picMkLst>
        </pc:picChg>
        <pc:cxnChg chg="add mod">
          <ac:chgData name="Gabriele Baj" userId="37e9716d1ac12819" providerId="LiveId" clId="{BCD41D2F-9AA2-4BB2-9BAF-1DE1562E3BBF}" dt="2024-03-08T09:23:57.822" v="887" actId="164"/>
          <ac:cxnSpMkLst>
            <pc:docMk/>
            <pc:sldMk cId="2032697061" sldId="283"/>
            <ac:cxnSpMk id="10" creationId="{AFE9AF5D-9F8C-CC25-1942-F26522907293}"/>
          </ac:cxnSpMkLst>
        </pc:cxnChg>
        <pc:cxnChg chg="add del">
          <ac:chgData name="Gabriele Baj" userId="37e9716d1ac12819" providerId="LiveId" clId="{BCD41D2F-9AA2-4BB2-9BAF-1DE1562E3BBF}" dt="2024-03-08T09:21:10.009" v="825" actId="21"/>
          <ac:cxnSpMkLst>
            <pc:docMk/>
            <pc:sldMk cId="2032697061" sldId="283"/>
            <ac:cxnSpMk id="12" creationId="{C57CA366-B580-CE82-1329-340A080C1130}"/>
          </ac:cxnSpMkLst>
        </pc:cxnChg>
        <pc:cxnChg chg="add mod">
          <ac:chgData name="Gabriele Baj" userId="37e9716d1ac12819" providerId="LiveId" clId="{BCD41D2F-9AA2-4BB2-9BAF-1DE1562E3BBF}" dt="2024-03-08T09:23:57.822" v="887" actId="164"/>
          <ac:cxnSpMkLst>
            <pc:docMk/>
            <pc:sldMk cId="2032697061" sldId="283"/>
            <ac:cxnSpMk id="13" creationId="{0275F692-A0E7-D585-208D-ED133ADB3956}"/>
          </ac:cxnSpMkLst>
        </pc:cxnChg>
        <pc:cxnChg chg="add mod">
          <ac:chgData name="Gabriele Baj" userId="37e9716d1ac12819" providerId="LiveId" clId="{BCD41D2F-9AA2-4BB2-9BAF-1DE1562E3BBF}" dt="2024-03-08T09:23:57.822" v="887" actId="164"/>
          <ac:cxnSpMkLst>
            <pc:docMk/>
            <pc:sldMk cId="2032697061" sldId="283"/>
            <ac:cxnSpMk id="14" creationId="{020A5BF8-246A-E0DD-9E41-2772762B6B0E}"/>
          </ac:cxnSpMkLst>
        </pc:cxnChg>
        <pc:cxnChg chg="add mod">
          <ac:chgData name="Gabriele Baj" userId="37e9716d1ac12819" providerId="LiveId" clId="{BCD41D2F-9AA2-4BB2-9BAF-1DE1562E3BBF}" dt="2024-03-08T09:23:57.822" v="887" actId="164"/>
          <ac:cxnSpMkLst>
            <pc:docMk/>
            <pc:sldMk cId="2032697061" sldId="283"/>
            <ac:cxnSpMk id="17" creationId="{41AAEB47-C197-A17D-4941-03CF40A2D9B8}"/>
          </ac:cxnSpMkLst>
        </pc:cxnChg>
        <pc:cxnChg chg="add mod">
          <ac:chgData name="Gabriele Baj" userId="37e9716d1ac12819" providerId="LiveId" clId="{BCD41D2F-9AA2-4BB2-9BAF-1DE1562E3BBF}" dt="2024-03-08T09:23:57.822" v="887" actId="164"/>
          <ac:cxnSpMkLst>
            <pc:docMk/>
            <pc:sldMk cId="2032697061" sldId="283"/>
            <ac:cxnSpMk id="19" creationId="{F690B9FA-9AEB-0A7A-C5D9-3B01EB6BD070}"/>
          </ac:cxnSpMkLst>
        </pc:cxnChg>
        <pc:cxnChg chg="add del mod">
          <ac:chgData name="Gabriele Baj" userId="37e9716d1ac12819" providerId="LiveId" clId="{BCD41D2F-9AA2-4BB2-9BAF-1DE1562E3BBF}" dt="2024-03-08T09:23:24.834" v="875" actId="478"/>
          <ac:cxnSpMkLst>
            <pc:docMk/>
            <pc:sldMk cId="2032697061" sldId="283"/>
            <ac:cxnSpMk id="21" creationId="{42627FB9-134D-E36D-B6D8-106B3BA13A65}"/>
          </ac:cxnSpMkLst>
        </pc:cxnChg>
        <pc:cxnChg chg="add mod">
          <ac:chgData name="Gabriele Baj" userId="37e9716d1ac12819" providerId="LiveId" clId="{BCD41D2F-9AA2-4BB2-9BAF-1DE1562E3BBF}" dt="2024-03-08T09:23:57.822" v="887" actId="164"/>
          <ac:cxnSpMkLst>
            <pc:docMk/>
            <pc:sldMk cId="2032697061" sldId="283"/>
            <ac:cxnSpMk id="26" creationId="{F9DD8782-F8C9-7369-0690-39379FEFC258}"/>
          </ac:cxnSpMkLst>
        </pc:cxnChg>
        <pc:cxnChg chg="add mod">
          <ac:chgData name="Gabriele Baj" userId="37e9716d1ac12819" providerId="LiveId" clId="{BCD41D2F-9AA2-4BB2-9BAF-1DE1562E3BBF}" dt="2024-03-08T09:23:57.822" v="887" actId="164"/>
          <ac:cxnSpMkLst>
            <pc:docMk/>
            <pc:sldMk cId="2032697061" sldId="283"/>
            <ac:cxnSpMk id="29" creationId="{01F14811-ECBF-F20D-302F-0763223E6043}"/>
          </ac:cxnSpMkLst>
        </pc:cxnChg>
      </pc:sldChg>
      <pc:sldChg chg="addSp delSp modSp mod ord">
        <pc:chgData name="Gabriele Baj" userId="37e9716d1ac12819" providerId="LiveId" clId="{BCD41D2F-9AA2-4BB2-9BAF-1DE1562E3BBF}" dt="2024-03-08T09:32:16.316" v="1025"/>
        <pc:sldMkLst>
          <pc:docMk/>
          <pc:sldMk cId="315972087" sldId="284"/>
        </pc:sldMkLst>
        <pc:picChg chg="mod">
          <ac:chgData name="Gabriele Baj" userId="37e9716d1ac12819" providerId="LiveId" clId="{BCD41D2F-9AA2-4BB2-9BAF-1DE1562E3BBF}" dt="2024-03-08T09:31:51.158" v="1024" actId="732"/>
          <ac:picMkLst>
            <pc:docMk/>
            <pc:sldMk cId="315972087" sldId="284"/>
            <ac:picMk id="2" creationId="{8F93320B-AF86-2FC3-0EDE-8524DF28F2C6}"/>
          </ac:picMkLst>
        </pc:picChg>
        <pc:picChg chg="add del mod">
          <ac:chgData name="Gabriele Baj" userId="37e9716d1ac12819" providerId="LiveId" clId="{BCD41D2F-9AA2-4BB2-9BAF-1DE1562E3BBF}" dt="2024-03-08T09:31:42.989" v="1022" actId="478"/>
          <ac:picMkLst>
            <pc:docMk/>
            <pc:sldMk cId="315972087" sldId="284"/>
            <ac:picMk id="3" creationId="{0794F709-A285-C011-D828-C45C69A2122D}"/>
          </ac:picMkLst>
        </pc:picChg>
        <pc:picChg chg="add mod">
          <ac:chgData name="Gabriele Baj" userId="37e9716d1ac12819" providerId="LiveId" clId="{BCD41D2F-9AA2-4BB2-9BAF-1DE1562E3BBF}" dt="2024-03-08T09:32:16.316" v="1025"/>
          <ac:picMkLst>
            <pc:docMk/>
            <pc:sldMk cId="315972087" sldId="284"/>
            <ac:picMk id="4" creationId="{518AAB5F-7ACC-E0EB-7B89-3F9CFE915B2D}"/>
          </ac:picMkLst>
        </pc:picChg>
      </pc:sldChg>
      <pc:sldChg chg="delSp modSp del mod ord">
        <pc:chgData name="Gabriele Baj" userId="37e9716d1ac12819" providerId="LiveId" clId="{BCD41D2F-9AA2-4BB2-9BAF-1DE1562E3BBF}" dt="2024-03-07T14:27:12.060" v="90" actId="47"/>
        <pc:sldMkLst>
          <pc:docMk/>
          <pc:sldMk cId="1473242229" sldId="285"/>
        </pc:sldMkLst>
        <pc:spChg chg="del mod">
          <ac:chgData name="Gabriele Baj" userId="37e9716d1ac12819" providerId="LiveId" clId="{BCD41D2F-9AA2-4BB2-9BAF-1DE1562E3BBF}" dt="2024-03-07T14:27:06.007" v="87"/>
          <ac:spMkLst>
            <pc:docMk/>
            <pc:sldMk cId="1473242229" sldId="285"/>
            <ac:spMk id="5" creationId="{1E828737-F1FC-5F19-1E5C-78EB212B55A1}"/>
          </ac:spMkLst>
        </pc:spChg>
      </pc:sldChg>
      <pc:sldChg chg="modSp mod">
        <pc:chgData name="Gabriele Baj" userId="37e9716d1ac12819" providerId="LiveId" clId="{BCD41D2F-9AA2-4BB2-9BAF-1DE1562E3BBF}" dt="2024-03-08T09:33:15.947" v="1033" actId="14100"/>
        <pc:sldMkLst>
          <pc:docMk/>
          <pc:sldMk cId="1629330264" sldId="286"/>
        </pc:sldMkLst>
        <pc:spChg chg="mod">
          <ac:chgData name="Gabriele Baj" userId="37e9716d1ac12819" providerId="LiveId" clId="{BCD41D2F-9AA2-4BB2-9BAF-1DE1562E3BBF}" dt="2024-03-08T09:33:15.947" v="1033" actId="14100"/>
          <ac:spMkLst>
            <pc:docMk/>
            <pc:sldMk cId="1629330264" sldId="286"/>
            <ac:spMk id="3" creationId="{546E4E20-4F1C-7A84-DDB7-59CFCE9D56E8}"/>
          </ac:spMkLst>
        </pc:spChg>
        <pc:picChg chg="mod">
          <ac:chgData name="Gabriele Baj" userId="37e9716d1ac12819" providerId="LiveId" clId="{BCD41D2F-9AA2-4BB2-9BAF-1DE1562E3BBF}" dt="2024-03-08T09:32:58.877" v="1029" actId="732"/>
          <ac:picMkLst>
            <pc:docMk/>
            <pc:sldMk cId="1629330264" sldId="286"/>
            <ac:picMk id="2" creationId="{95B0B594-177B-E5F0-F9A6-BFB4C3DB4D37}"/>
          </ac:picMkLst>
        </pc:picChg>
      </pc:sldChg>
      <pc:sldChg chg="addSp delSp modSp mod">
        <pc:chgData name="Gabriele Baj" userId="37e9716d1ac12819" providerId="LiveId" clId="{BCD41D2F-9AA2-4BB2-9BAF-1DE1562E3BBF}" dt="2024-03-08T09:34:28.099" v="1044" actId="1076"/>
        <pc:sldMkLst>
          <pc:docMk/>
          <pc:sldMk cId="3778464049" sldId="288"/>
        </pc:sldMkLst>
        <pc:spChg chg="add del mod">
          <ac:chgData name="Gabriele Baj" userId="37e9716d1ac12819" providerId="LiveId" clId="{BCD41D2F-9AA2-4BB2-9BAF-1DE1562E3BBF}" dt="2024-03-08T09:34:19.690" v="1041" actId="21"/>
          <ac:spMkLst>
            <pc:docMk/>
            <pc:sldMk cId="3778464049" sldId="288"/>
            <ac:spMk id="2" creationId="{362543BE-AD2E-DC86-FBEC-7AA209458736}"/>
          </ac:spMkLst>
        </pc:spChg>
        <pc:spChg chg="mod">
          <ac:chgData name="Gabriele Baj" userId="37e9716d1ac12819" providerId="LiveId" clId="{BCD41D2F-9AA2-4BB2-9BAF-1DE1562E3BBF}" dt="2024-03-08T09:34:28.099" v="1044" actId="1076"/>
          <ac:spMkLst>
            <pc:docMk/>
            <pc:sldMk cId="3778464049" sldId="288"/>
            <ac:spMk id="3" creationId="{6168035B-D181-53A2-EB78-D3F2D170D9FE}"/>
          </ac:spMkLst>
        </pc:spChg>
      </pc:sldChg>
      <pc:sldChg chg="modSp">
        <pc:chgData name="Gabriele Baj" userId="37e9716d1ac12819" providerId="LiveId" clId="{BCD41D2F-9AA2-4BB2-9BAF-1DE1562E3BBF}" dt="2024-03-08T09:35:14.265" v="1054" actId="1076"/>
        <pc:sldMkLst>
          <pc:docMk/>
          <pc:sldMk cId="3621129394" sldId="289"/>
        </pc:sldMkLst>
        <pc:spChg chg="mod">
          <ac:chgData name="Gabriele Baj" userId="37e9716d1ac12819" providerId="LiveId" clId="{BCD41D2F-9AA2-4BB2-9BAF-1DE1562E3BBF}" dt="2024-03-08T09:35:05.877" v="1050" actId="1076"/>
          <ac:spMkLst>
            <pc:docMk/>
            <pc:sldMk cId="3621129394" sldId="289"/>
            <ac:spMk id="3" creationId="{F5B22F7A-0849-6B8E-4316-CECDC26EB404}"/>
          </ac:spMkLst>
        </pc:spChg>
        <pc:spChg chg="mod">
          <ac:chgData name="Gabriele Baj" userId="37e9716d1ac12819" providerId="LiveId" clId="{BCD41D2F-9AA2-4BB2-9BAF-1DE1562E3BBF}" dt="2024-03-08T09:35:12.284" v="1052" actId="1076"/>
          <ac:spMkLst>
            <pc:docMk/>
            <pc:sldMk cId="3621129394" sldId="289"/>
            <ac:spMk id="4" creationId="{1A111BB6-C7B2-A18B-0B3B-124D305A4F9A}"/>
          </ac:spMkLst>
        </pc:spChg>
        <pc:spChg chg="mod">
          <ac:chgData name="Gabriele Baj" userId="37e9716d1ac12819" providerId="LiveId" clId="{BCD41D2F-9AA2-4BB2-9BAF-1DE1562E3BBF}" dt="2024-03-08T09:34:43.765" v="1048" actId="1076"/>
          <ac:spMkLst>
            <pc:docMk/>
            <pc:sldMk cId="3621129394" sldId="289"/>
            <ac:spMk id="5" creationId="{D418BF47-022F-87C4-1700-294B51DD381F}"/>
          </ac:spMkLst>
        </pc:spChg>
        <pc:picChg chg="mod">
          <ac:chgData name="Gabriele Baj" userId="37e9716d1ac12819" providerId="LiveId" clId="{BCD41D2F-9AA2-4BB2-9BAF-1DE1562E3BBF}" dt="2024-03-08T09:35:13.321" v="1053" actId="1076"/>
          <ac:picMkLst>
            <pc:docMk/>
            <pc:sldMk cId="3621129394" sldId="289"/>
            <ac:picMk id="9" creationId="{67D385AA-6A6B-D51D-524A-C1FF2972727D}"/>
          </ac:picMkLst>
        </pc:picChg>
        <pc:picChg chg="mod">
          <ac:chgData name="Gabriele Baj" userId="37e9716d1ac12819" providerId="LiveId" clId="{BCD41D2F-9AA2-4BB2-9BAF-1DE1562E3BBF}" dt="2024-03-08T09:35:14.265" v="1054" actId="1076"/>
          <ac:picMkLst>
            <pc:docMk/>
            <pc:sldMk cId="3621129394" sldId="289"/>
            <ac:picMk id="10" creationId="{54233CF1-48F6-FAF7-D776-0C423630CE1E}"/>
          </ac:picMkLst>
        </pc:picChg>
      </pc:sldChg>
      <pc:sldChg chg="delSp mod">
        <pc:chgData name="Gabriele Baj" userId="37e9716d1ac12819" providerId="LiveId" clId="{BCD41D2F-9AA2-4BB2-9BAF-1DE1562E3BBF}" dt="2024-03-08T09:35:40.158" v="1056" actId="478"/>
        <pc:sldMkLst>
          <pc:docMk/>
          <pc:sldMk cId="2107840113" sldId="290"/>
        </pc:sldMkLst>
        <pc:spChg chg="del">
          <ac:chgData name="Gabriele Baj" userId="37e9716d1ac12819" providerId="LiveId" clId="{BCD41D2F-9AA2-4BB2-9BAF-1DE1562E3BBF}" dt="2024-03-08T09:35:36.642" v="1055" actId="478"/>
          <ac:spMkLst>
            <pc:docMk/>
            <pc:sldMk cId="2107840113" sldId="290"/>
            <ac:spMk id="55" creationId="{96B2DAEC-E597-17DF-12D6-CF815836D285}"/>
          </ac:spMkLst>
        </pc:spChg>
        <pc:grpChg chg="del">
          <ac:chgData name="Gabriele Baj" userId="37e9716d1ac12819" providerId="LiveId" clId="{BCD41D2F-9AA2-4BB2-9BAF-1DE1562E3BBF}" dt="2024-03-08T09:35:40.158" v="1056" actId="478"/>
          <ac:grpSpMkLst>
            <pc:docMk/>
            <pc:sldMk cId="2107840113" sldId="290"/>
            <ac:grpSpMk id="2" creationId="{9F49C71B-B9B8-FB56-2D28-7310241DCE88}"/>
          </ac:grpSpMkLst>
        </pc:grpChg>
      </pc:sldChg>
      <pc:sldChg chg="del">
        <pc:chgData name="Gabriele Baj" userId="37e9716d1ac12819" providerId="LiveId" clId="{BCD41D2F-9AA2-4BB2-9BAF-1DE1562E3BBF}" dt="2024-03-08T09:47:22.605" v="1210" actId="47"/>
        <pc:sldMkLst>
          <pc:docMk/>
          <pc:sldMk cId="3039767295" sldId="291"/>
        </pc:sldMkLst>
      </pc:sldChg>
      <pc:sldChg chg="del ord">
        <pc:chgData name="Gabriele Baj" userId="37e9716d1ac12819" providerId="LiveId" clId="{BCD41D2F-9AA2-4BB2-9BAF-1DE1562E3BBF}" dt="2024-03-08T09:47:14.910" v="1209" actId="47"/>
        <pc:sldMkLst>
          <pc:docMk/>
          <pc:sldMk cId="2709010989" sldId="292"/>
        </pc:sldMkLst>
      </pc:sldChg>
      <pc:sldChg chg="addSp modSp mod">
        <pc:chgData name="Gabriele Baj" userId="37e9716d1ac12819" providerId="LiveId" clId="{BCD41D2F-9AA2-4BB2-9BAF-1DE1562E3BBF}" dt="2024-03-08T09:39:53.872" v="1144" actId="1076"/>
        <pc:sldMkLst>
          <pc:docMk/>
          <pc:sldMk cId="4140623091" sldId="293"/>
        </pc:sldMkLst>
        <pc:spChg chg="mod">
          <ac:chgData name="Gabriele Baj" userId="37e9716d1ac12819" providerId="LiveId" clId="{BCD41D2F-9AA2-4BB2-9BAF-1DE1562E3BBF}" dt="2024-03-08T09:39:52.218" v="1143" actId="1076"/>
          <ac:spMkLst>
            <pc:docMk/>
            <pc:sldMk cId="4140623091" sldId="293"/>
            <ac:spMk id="2" creationId="{1590EF9A-A890-7AC1-4DA4-E3334C3B8796}"/>
          </ac:spMkLst>
        </pc:spChg>
        <pc:spChg chg="mod">
          <ac:chgData name="Gabriele Baj" userId="37e9716d1ac12819" providerId="LiveId" clId="{BCD41D2F-9AA2-4BB2-9BAF-1DE1562E3BBF}" dt="2024-03-08T09:39:52.218" v="1143" actId="1076"/>
          <ac:spMkLst>
            <pc:docMk/>
            <pc:sldMk cId="4140623091" sldId="293"/>
            <ac:spMk id="3" creationId="{785762FB-E63C-57D1-4476-7587AEB3948A}"/>
          </ac:spMkLst>
        </pc:spChg>
        <pc:spChg chg="mod">
          <ac:chgData name="Gabriele Baj" userId="37e9716d1ac12819" providerId="LiveId" clId="{BCD41D2F-9AA2-4BB2-9BAF-1DE1562E3BBF}" dt="2024-03-08T09:39:14.824" v="1095" actId="2710"/>
          <ac:spMkLst>
            <pc:docMk/>
            <pc:sldMk cId="4140623091" sldId="293"/>
            <ac:spMk id="5" creationId="{B3ABFE77-CD4A-9485-FEA6-D17B3313422E}"/>
          </ac:spMkLst>
        </pc:spChg>
        <pc:spChg chg="mod">
          <ac:chgData name="Gabriele Baj" userId="37e9716d1ac12819" providerId="LiveId" clId="{BCD41D2F-9AA2-4BB2-9BAF-1DE1562E3BBF}" dt="2024-03-08T09:39:52.218" v="1143" actId="1076"/>
          <ac:spMkLst>
            <pc:docMk/>
            <pc:sldMk cId="4140623091" sldId="293"/>
            <ac:spMk id="6" creationId="{0B4C8BAA-AD38-2783-04AA-B5DEA04C6653}"/>
          </ac:spMkLst>
        </pc:spChg>
        <pc:spChg chg="mod">
          <ac:chgData name="Gabriele Baj" userId="37e9716d1ac12819" providerId="LiveId" clId="{BCD41D2F-9AA2-4BB2-9BAF-1DE1562E3BBF}" dt="2024-03-08T09:39:52.218" v="1143" actId="1076"/>
          <ac:spMkLst>
            <pc:docMk/>
            <pc:sldMk cId="4140623091" sldId="293"/>
            <ac:spMk id="7" creationId="{AE85E308-BC9C-91B6-FB12-8BF633FA5F54}"/>
          </ac:spMkLst>
        </pc:spChg>
        <pc:spChg chg="add mod">
          <ac:chgData name="Gabriele Baj" userId="37e9716d1ac12819" providerId="LiveId" clId="{BCD41D2F-9AA2-4BB2-9BAF-1DE1562E3BBF}" dt="2024-03-08T09:39:53.872" v="1144" actId="1076"/>
          <ac:spMkLst>
            <pc:docMk/>
            <pc:sldMk cId="4140623091" sldId="293"/>
            <ac:spMk id="8" creationId="{939EF721-3BFA-8527-25FE-7BBBC953B75A}"/>
          </ac:spMkLst>
        </pc:spChg>
      </pc:sldChg>
      <pc:sldChg chg="addSp delSp modSp mod">
        <pc:chgData name="Gabriele Baj" userId="37e9716d1ac12819" providerId="LiveId" clId="{BCD41D2F-9AA2-4BB2-9BAF-1DE1562E3BBF}" dt="2024-03-08T09:41:12.998" v="1164" actId="1076"/>
        <pc:sldMkLst>
          <pc:docMk/>
          <pc:sldMk cId="2838060660" sldId="294"/>
        </pc:sldMkLst>
        <pc:spChg chg="del mod">
          <ac:chgData name="Gabriele Baj" userId="37e9716d1ac12819" providerId="LiveId" clId="{BCD41D2F-9AA2-4BB2-9BAF-1DE1562E3BBF}" dt="2024-03-08T09:40:11.800" v="1148" actId="478"/>
          <ac:spMkLst>
            <pc:docMk/>
            <pc:sldMk cId="2838060660" sldId="294"/>
            <ac:spMk id="3" creationId="{61B21259-4E2C-C41B-049A-D83E9625F6A9}"/>
          </ac:spMkLst>
        </pc:spChg>
        <pc:picChg chg="mod modCrop">
          <ac:chgData name="Gabriele Baj" userId="37e9716d1ac12819" providerId="LiveId" clId="{BCD41D2F-9AA2-4BB2-9BAF-1DE1562E3BBF}" dt="2024-03-08T09:41:12.998" v="1164" actId="1076"/>
          <ac:picMkLst>
            <pc:docMk/>
            <pc:sldMk cId="2838060660" sldId="294"/>
            <ac:picMk id="2" creationId="{05A783BB-26F5-D570-BFE4-A75AF8AB3B88}"/>
          </ac:picMkLst>
        </pc:picChg>
        <pc:picChg chg="add mod modCrop">
          <ac:chgData name="Gabriele Baj" userId="37e9716d1ac12819" providerId="LiveId" clId="{BCD41D2F-9AA2-4BB2-9BAF-1DE1562E3BBF}" dt="2024-03-08T09:41:08.122" v="1162" actId="1076"/>
          <ac:picMkLst>
            <pc:docMk/>
            <pc:sldMk cId="2838060660" sldId="294"/>
            <ac:picMk id="4" creationId="{AEB84B11-AAD5-3FDE-16E8-290F9551F2E5}"/>
          </ac:picMkLst>
        </pc:picChg>
      </pc:sldChg>
      <pc:sldChg chg="addSp modSp mod ord">
        <pc:chgData name="Gabriele Baj" userId="37e9716d1ac12819" providerId="LiveId" clId="{BCD41D2F-9AA2-4BB2-9BAF-1DE1562E3BBF}" dt="2024-03-08T08:53:28.996" v="421" actId="1076"/>
        <pc:sldMkLst>
          <pc:docMk/>
          <pc:sldMk cId="93461699" sldId="295"/>
        </pc:sldMkLst>
        <pc:spChg chg="add mod">
          <ac:chgData name="Gabriele Baj" userId="37e9716d1ac12819" providerId="LiveId" clId="{BCD41D2F-9AA2-4BB2-9BAF-1DE1562E3BBF}" dt="2024-03-08T08:48:56.165" v="376" actId="14100"/>
          <ac:spMkLst>
            <pc:docMk/>
            <pc:sldMk cId="93461699" sldId="295"/>
            <ac:spMk id="2" creationId="{6E844504-DEA3-2804-335F-0C5F896770D4}"/>
          </ac:spMkLst>
        </pc:spChg>
        <pc:spChg chg="mod">
          <ac:chgData name="Gabriele Baj" userId="37e9716d1ac12819" providerId="LiveId" clId="{BCD41D2F-9AA2-4BB2-9BAF-1DE1562E3BBF}" dt="2024-03-08T08:53:28.996" v="421" actId="1076"/>
          <ac:spMkLst>
            <pc:docMk/>
            <pc:sldMk cId="93461699" sldId="295"/>
            <ac:spMk id="3" creationId="{691BDF3D-915B-C44A-2007-4DEF682D35D4}"/>
          </ac:spMkLst>
        </pc:spChg>
      </pc:sldChg>
      <pc:sldChg chg="addSp modSp mod ord">
        <pc:chgData name="Gabriele Baj" userId="37e9716d1ac12819" providerId="LiveId" clId="{BCD41D2F-9AA2-4BB2-9BAF-1DE1562E3BBF}" dt="2024-03-08T08:45:52.189" v="283" actId="20577"/>
        <pc:sldMkLst>
          <pc:docMk/>
          <pc:sldMk cId="924495041" sldId="296"/>
        </pc:sldMkLst>
        <pc:spChg chg="add mod">
          <ac:chgData name="Gabriele Baj" userId="37e9716d1ac12819" providerId="LiveId" clId="{BCD41D2F-9AA2-4BB2-9BAF-1DE1562E3BBF}" dt="2024-03-08T08:44:09.044" v="250"/>
          <ac:spMkLst>
            <pc:docMk/>
            <pc:sldMk cId="924495041" sldId="296"/>
            <ac:spMk id="2" creationId="{6E4F8267-21CD-2318-122C-1B8154B88836}"/>
          </ac:spMkLst>
        </pc:spChg>
        <pc:spChg chg="mod">
          <ac:chgData name="Gabriele Baj" userId="37e9716d1ac12819" providerId="LiveId" clId="{BCD41D2F-9AA2-4BB2-9BAF-1DE1562E3BBF}" dt="2024-03-08T08:45:52.189" v="283" actId="20577"/>
          <ac:spMkLst>
            <pc:docMk/>
            <pc:sldMk cId="924495041" sldId="296"/>
            <ac:spMk id="3" creationId="{C0DF5599-B418-A801-2509-A49506247E17}"/>
          </ac:spMkLst>
        </pc:spChg>
      </pc:sldChg>
      <pc:sldChg chg="del">
        <pc:chgData name="Gabriele Baj" userId="37e9716d1ac12819" providerId="LiveId" clId="{BCD41D2F-9AA2-4BB2-9BAF-1DE1562E3BBF}" dt="2024-03-08T09:09:00.521" v="615" actId="47"/>
        <pc:sldMkLst>
          <pc:docMk/>
          <pc:sldMk cId="675835057" sldId="297"/>
        </pc:sldMkLst>
      </pc:sldChg>
      <pc:sldChg chg="del">
        <pc:chgData name="Gabriele Baj" userId="37e9716d1ac12819" providerId="LiveId" clId="{BCD41D2F-9AA2-4BB2-9BAF-1DE1562E3BBF}" dt="2024-03-08T09:09:01.337" v="616" actId="47"/>
        <pc:sldMkLst>
          <pc:docMk/>
          <pc:sldMk cId="1763262754" sldId="298"/>
        </pc:sldMkLst>
      </pc:sldChg>
      <pc:sldChg chg="del">
        <pc:chgData name="Gabriele Baj" userId="37e9716d1ac12819" providerId="LiveId" clId="{BCD41D2F-9AA2-4BB2-9BAF-1DE1562E3BBF}" dt="2024-03-08T09:09:02.681" v="617" actId="47"/>
        <pc:sldMkLst>
          <pc:docMk/>
          <pc:sldMk cId="2206266888" sldId="299"/>
        </pc:sldMkLst>
      </pc:sldChg>
      <pc:sldChg chg="del">
        <pc:chgData name="Gabriele Baj" userId="37e9716d1ac12819" providerId="LiveId" clId="{BCD41D2F-9AA2-4BB2-9BAF-1DE1562E3BBF}" dt="2024-03-08T09:09:03.532" v="618" actId="47"/>
        <pc:sldMkLst>
          <pc:docMk/>
          <pc:sldMk cId="484570939" sldId="300"/>
        </pc:sldMkLst>
      </pc:sldChg>
      <pc:sldChg chg="del">
        <pc:chgData name="Gabriele Baj" userId="37e9716d1ac12819" providerId="LiveId" clId="{BCD41D2F-9AA2-4BB2-9BAF-1DE1562E3BBF}" dt="2024-03-08T09:09:04.367" v="619" actId="47"/>
        <pc:sldMkLst>
          <pc:docMk/>
          <pc:sldMk cId="3122746637" sldId="301"/>
        </pc:sldMkLst>
      </pc:sldChg>
      <pc:sldChg chg="del">
        <pc:chgData name="Gabriele Baj" userId="37e9716d1ac12819" providerId="LiveId" clId="{BCD41D2F-9AA2-4BB2-9BAF-1DE1562E3BBF}" dt="2024-03-08T09:09:05.185" v="620" actId="47"/>
        <pc:sldMkLst>
          <pc:docMk/>
          <pc:sldMk cId="3871557706" sldId="302"/>
        </pc:sldMkLst>
      </pc:sldChg>
      <pc:sldChg chg="del">
        <pc:chgData name="Gabriele Baj" userId="37e9716d1ac12819" providerId="LiveId" clId="{BCD41D2F-9AA2-4BB2-9BAF-1DE1562E3BBF}" dt="2024-03-08T09:09:06.100" v="621" actId="47"/>
        <pc:sldMkLst>
          <pc:docMk/>
          <pc:sldMk cId="2470830403" sldId="303"/>
        </pc:sldMkLst>
      </pc:sldChg>
      <pc:sldChg chg="del">
        <pc:chgData name="Gabriele Baj" userId="37e9716d1ac12819" providerId="LiveId" clId="{BCD41D2F-9AA2-4BB2-9BAF-1DE1562E3BBF}" dt="2024-03-08T09:09:06.937" v="622" actId="47"/>
        <pc:sldMkLst>
          <pc:docMk/>
          <pc:sldMk cId="826634209" sldId="304"/>
        </pc:sldMkLst>
      </pc:sldChg>
      <pc:sldChg chg="del">
        <pc:chgData name="Gabriele Baj" userId="37e9716d1ac12819" providerId="LiveId" clId="{BCD41D2F-9AA2-4BB2-9BAF-1DE1562E3BBF}" dt="2024-03-08T09:09:22.374" v="625" actId="47"/>
        <pc:sldMkLst>
          <pc:docMk/>
          <pc:sldMk cId="1851222674" sldId="305"/>
        </pc:sldMkLst>
      </pc:sldChg>
      <pc:sldChg chg="del">
        <pc:chgData name="Gabriele Baj" userId="37e9716d1ac12819" providerId="LiveId" clId="{BCD41D2F-9AA2-4BB2-9BAF-1DE1562E3BBF}" dt="2024-03-08T08:47:20.482" v="347" actId="2696"/>
        <pc:sldMkLst>
          <pc:docMk/>
          <pc:sldMk cId="260453149" sldId="306"/>
        </pc:sldMkLst>
      </pc:sldChg>
      <pc:sldChg chg="modSp add mod">
        <pc:chgData name="Gabriele Baj" userId="37e9716d1ac12819" providerId="LiveId" clId="{BCD41D2F-9AA2-4BB2-9BAF-1DE1562E3BBF}" dt="2024-03-08T08:48:22.820" v="369" actId="20577"/>
        <pc:sldMkLst>
          <pc:docMk/>
          <pc:sldMk cId="499282741" sldId="306"/>
        </pc:sldMkLst>
        <pc:spChg chg="mod">
          <ac:chgData name="Gabriele Baj" userId="37e9716d1ac12819" providerId="LiveId" clId="{BCD41D2F-9AA2-4BB2-9BAF-1DE1562E3BBF}" dt="2024-03-08T08:48:22.820" v="369" actId="20577"/>
          <ac:spMkLst>
            <pc:docMk/>
            <pc:sldMk cId="499282741" sldId="306"/>
            <ac:spMk id="3" creationId="{9CB9E60B-8D54-61B4-7E5C-AAE076D5F2FC}"/>
          </ac:spMkLst>
        </pc:spChg>
      </pc:sldChg>
      <pc:sldChg chg="delSp add del mod">
        <pc:chgData name="Gabriele Baj" userId="37e9716d1ac12819" providerId="LiveId" clId="{BCD41D2F-9AA2-4BB2-9BAF-1DE1562E3BBF}" dt="2024-03-08T08:53:56.471" v="425" actId="47"/>
        <pc:sldMkLst>
          <pc:docMk/>
          <pc:sldMk cId="3602966269" sldId="307"/>
        </pc:sldMkLst>
        <pc:spChg chg="del">
          <ac:chgData name="Gabriele Baj" userId="37e9716d1ac12819" providerId="LiveId" clId="{BCD41D2F-9AA2-4BB2-9BAF-1DE1562E3BBF}" dt="2024-03-08T08:48:40.142" v="370" actId="21"/>
          <ac:spMkLst>
            <pc:docMk/>
            <pc:sldMk cId="3602966269" sldId="307"/>
            <ac:spMk id="3" creationId="{A09B114A-63F2-D583-7978-96E8C686FD58}"/>
          </ac:spMkLst>
        </pc:spChg>
      </pc:sldChg>
      <pc:sldChg chg="del">
        <pc:chgData name="Gabriele Baj" userId="37e9716d1ac12819" providerId="LiveId" clId="{BCD41D2F-9AA2-4BB2-9BAF-1DE1562E3BBF}" dt="2024-03-08T08:47:20.482" v="347" actId="2696"/>
        <pc:sldMkLst>
          <pc:docMk/>
          <pc:sldMk cId="4276753999" sldId="307"/>
        </pc:sldMkLst>
      </pc:sldChg>
      <pc:sldChg chg="modSp mod ord">
        <pc:chgData name="Gabriele Baj" userId="37e9716d1ac12819" providerId="LiveId" clId="{BCD41D2F-9AA2-4BB2-9BAF-1DE1562E3BBF}" dt="2024-03-08T09:07:08.712" v="600"/>
        <pc:sldMkLst>
          <pc:docMk/>
          <pc:sldMk cId="1508787083" sldId="308"/>
        </pc:sldMkLst>
        <pc:spChg chg="mod">
          <ac:chgData name="Gabriele Baj" userId="37e9716d1ac12819" providerId="LiveId" clId="{BCD41D2F-9AA2-4BB2-9BAF-1DE1562E3BBF}" dt="2024-03-08T08:53:46.884" v="424" actId="1076"/>
          <ac:spMkLst>
            <pc:docMk/>
            <pc:sldMk cId="1508787083" sldId="308"/>
            <ac:spMk id="3" creationId="{A256A089-B953-3F43-C6F0-A212A05A768B}"/>
          </ac:spMkLst>
        </pc:spChg>
      </pc:sldChg>
      <pc:sldChg chg="modSp mod ord">
        <pc:chgData name="Gabriele Baj" userId="37e9716d1ac12819" providerId="LiveId" clId="{BCD41D2F-9AA2-4BB2-9BAF-1DE1562E3BBF}" dt="2024-03-08T08:39:01.861" v="152" actId="1076"/>
        <pc:sldMkLst>
          <pc:docMk/>
          <pc:sldMk cId="3740275919" sldId="309"/>
        </pc:sldMkLst>
        <pc:spChg chg="mod">
          <ac:chgData name="Gabriele Baj" userId="37e9716d1ac12819" providerId="LiveId" clId="{BCD41D2F-9AA2-4BB2-9BAF-1DE1562E3BBF}" dt="2024-03-08T08:39:01.861" v="152" actId="1076"/>
          <ac:spMkLst>
            <pc:docMk/>
            <pc:sldMk cId="3740275919" sldId="309"/>
            <ac:spMk id="5" creationId="{A3657592-68B8-5E9A-317C-17324BB5DFEA}"/>
          </ac:spMkLst>
        </pc:spChg>
        <pc:picChg chg="mod">
          <ac:chgData name="Gabriele Baj" userId="37e9716d1ac12819" providerId="LiveId" clId="{BCD41D2F-9AA2-4BB2-9BAF-1DE1562E3BBF}" dt="2024-03-08T08:38:35.760" v="144" actId="1076"/>
          <ac:picMkLst>
            <pc:docMk/>
            <pc:sldMk cId="3740275919" sldId="309"/>
            <ac:picMk id="3" creationId="{61FB1B1F-C56E-0760-A53C-26FF7CFA6744}"/>
          </ac:picMkLst>
        </pc:picChg>
      </pc:sldChg>
      <pc:sldChg chg="addSp modSp mod">
        <pc:chgData name="Gabriele Baj" userId="37e9716d1ac12819" providerId="LiveId" clId="{BCD41D2F-9AA2-4BB2-9BAF-1DE1562E3BBF}" dt="2024-03-08T08:38:19.239" v="139" actId="1076"/>
        <pc:sldMkLst>
          <pc:docMk/>
          <pc:sldMk cId="1276693098" sldId="310"/>
        </pc:sldMkLst>
        <pc:spChg chg="add mod">
          <ac:chgData name="Gabriele Baj" userId="37e9716d1ac12819" providerId="LiveId" clId="{BCD41D2F-9AA2-4BB2-9BAF-1DE1562E3BBF}" dt="2024-03-08T08:38:19.239" v="139" actId="1076"/>
          <ac:spMkLst>
            <pc:docMk/>
            <pc:sldMk cId="1276693098" sldId="310"/>
            <ac:spMk id="2" creationId="{4F79C632-7A02-33A3-8198-AD23D9F2006A}"/>
          </ac:spMkLst>
        </pc:spChg>
      </pc:sldChg>
      <pc:sldChg chg="addSp modSp mod ord">
        <pc:chgData name="Gabriele Baj" userId="37e9716d1ac12819" providerId="LiveId" clId="{BCD41D2F-9AA2-4BB2-9BAF-1DE1562E3BBF}" dt="2024-03-08T08:59:41.787" v="512" actId="1076"/>
        <pc:sldMkLst>
          <pc:docMk/>
          <pc:sldMk cId="698699480" sldId="311"/>
        </pc:sldMkLst>
        <pc:spChg chg="add mod">
          <ac:chgData name="Gabriele Baj" userId="37e9716d1ac12819" providerId="LiveId" clId="{BCD41D2F-9AA2-4BB2-9BAF-1DE1562E3BBF}" dt="2024-03-08T08:59:41.787" v="512" actId="1076"/>
          <ac:spMkLst>
            <pc:docMk/>
            <pc:sldMk cId="698699480" sldId="311"/>
            <ac:spMk id="2" creationId="{F51BF7E2-090A-6340-F892-496159B67AD3}"/>
          </ac:spMkLst>
        </pc:spChg>
        <pc:spChg chg="mod">
          <ac:chgData name="Gabriele Baj" userId="37e9716d1ac12819" providerId="LiveId" clId="{BCD41D2F-9AA2-4BB2-9BAF-1DE1562E3BBF}" dt="2024-03-08T08:56:58.095" v="494" actId="113"/>
          <ac:spMkLst>
            <pc:docMk/>
            <pc:sldMk cId="698699480" sldId="311"/>
            <ac:spMk id="3" creationId="{CE3744E1-F5F1-C566-52F5-DB5AA1BC75B7}"/>
          </ac:spMkLst>
        </pc:spChg>
        <pc:spChg chg="add mod">
          <ac:chgData name="Gabriele Baj" userId="37e9716d1ac12819" providerId="LiveId" clId="{BCD41D2F-9AA2-4BB2-9BAF-1DE1562E3BBF}" dt="2024-03-08T08:55:59.037" v="447" actId="1076"/>
          <ac:spMkLst>
            <pc:docMk/>
            <pc:sldMk cId="698699480" sldId="311"/>
            <ac:spMk id="6" creationId="{3F35C9BF-3B60-8645-BCCC-9BBE5FCC7531}"/>
          </ac:spMkLst>
        </pc:spChg>
        <pc:picChg chg="add mod">
          <ac:chgData name="Gabriele Baj" userId="37e9716d1ac12819" providerId="LiveId" clId="{BCD41D2F-9AA2-4BB2-9BAF-1DE1562E3BBF}" dt="2024-03-08T08:55:39.426" v="441" actId="1076"/>
          <ac:picMkLst>
            <pc:docMk/>
            <pc:sldMk cId="698699480" sldId="311"/>
            <ac:picMk id="4" creationId="{399B7585-439B-237A-E09D-EACB76630816}"/>
          </ac:picMkLst>
        </pc:picChg>
        <pc:picChg chg="add mod">
          <ac:chgData name="Gabriele Baj" userId="37e9716d1ac12819" providerId="LiveId" clId="{BCD41D2F-9AA2-4BB2-9BAF-1DE1562E3BBF}" dt="2024-03-08T08:55:44.630" v="445" actId="1076"/>
          <ac:picMkLst>
            <pc:docMk/>
            <pc:sldMk cId="698699480" sldId="311"/>
            <ac:picMk id="1026" creationId="{F5502DD5-758C-B9CE-244B-DDFDF4E60C83}"/>
          </ac:picMkLst>
        </pc:picChg>
      </pc:sldChg>
      <pc:sldChg chg="del ord">
        <pc:chgData name="Gabriele Baj" userId="37e9716d1ac12819" providerId="LiveId" clId="{BCD41D2F-9AA2-4BB2-9BAF-1DE1562E3BBF}" dt="2024-03-08T08:40:33.939" v="185" actId="47"/>
        <pc:sldMkLst>
          <pc:docMk/>
          <pc:sldMk cId="617027190" sldId="312"/>
        </pc:sldMkLst>
      </pc:sldChg>
      <pc:sldChg chg="del ord">
        <pc:chgData name="Gabriele Baj" userId="37e9716d1ac12819" providerId="LiveId" clId="{BCD41D2F-9AA2-4BB2-9BAF-1DE1562E3BBF}" dt="2024-03-08T08:40:34.703" v="186" actId="47"/>
        <pc:sldMkLst>
          <pc:docMk/>
          <pc:sldMk cId="3748663452" sldId="313"/>
        </pc:sldMkLst>
      </pc:sldChg>
      <pc:sldChg chg="del ord">
        <pc:chgData name="Gabriele Baj" userId="37e9716d1ac12819" providerId="LiveId" clId="{BCD41D2F-9AA2-4BB2-9BAF-1DE1562E3BBF}" dt="2024-03-08T08:40:36.135" v="187" actId="47"/>
        <pc:sldMkLst>
          <pc:docMk/>
          <pc:sldMk cId="1541886257" sldId="314"/>
        </pc:sldMkLst>
      </pc:sldChg>
      <pc:sldChg chg="modSp mod">
        <pc:chgData name="Gabriele Baj" userId="37e9716d1ac12819" providerId="LiveId" clId="{BCD41D2F-9AA2-4BB2-9BAF-1DE1562E3BBF}" dt="2024-03-08T08:39:14.639" v="157" actId="1076"/>
        <pc:sldMkLst>
          <pc:docMk/>
          <pc:sldMk cId="3461242179" sldId="315"/>
        </pc:sldMkLst>
        <pc:picChg chg="mod">
          <ac:chgData name="Gabriele Baj" userId="37e9716d1ac12819" providerId="LiveId" clId="{BCD41D2F-9AA2-4BB2-9BAF-1DE1562E3BBF}" dt="2024-03-08T08:39:14.639" v="157" actId="1076"/>
          <ac:picMkLst>
            <pc:docMk/>
            <pc:sldMk cId="3461242179" sldId="315"/>
            <ac:picMk id="2" creationId="{C02E78D8-8002-9F2E-E706-7E64B9C47D31}"/>
          </ac:picMkLst>
        </pc:picChg>
      </pc:sldChg>
      <pc:sldChg chg="modSp mod">
        <pc:chgData name="Gabriele Baj" userId="37e9716d1ac12819" providerId="LiveId" clId="{BCD41D2F-9AA2-4BB2-9BAF-1DE1562E3BBF}" dt="2024-03-08T08:39:20.621" v="159" actId="1076"/>
        <pc:sldMkLst>
          <pc:docMk/>
          <pc:sldMk cId="3574947397" sldId="316"/>
        </pc:sldMkLst>
        <pc:picChg chg="mod">
          <ac:chgData name="Gabriele Baj" userId="37e9716d1ac12819" providerId="LiveId" clId="{BCD41D2F-9AA2-4BB2-9BAF-1DE1562E3BBF}" dt="2024-03-08T08:39:20.621" v="159" actId="1076"/>
          <ac:picMkLst>
            <pc:docMk/>
            <pc:sldMk cId="3574947397" sldId="316"/>
            <ac:picMk id="2" creationId="{9B185079-B4EB-63AA-5FE7-355F9F9DD111}"/>
          </ac:picMkLst>
        </pc:picChg>
      </pc:sldChg>
      <pc:sldChg chg="del">
        <pc:chgData name="Gabriele Baj" userId="37e9716d1ac12819" providerId="LiveId" clId="{BCD41D2F-9AA2-4BB2-9BAF-1DE1562E3BBF}" dt="2024-03-08T09:08:58.580" v="613" actId="47"/>
        <pc:sldMkLst>
          <pc:docMk/>
          <pc:sldMk cId="1406403702" sldId="317"/>
        </pc:sldMkLst>
      </pc:sldChg>
      <pc:sldChg chg="del">
        <pc:chgData name="Gabriele Baj" userId="37e9716d1ac12819" providerId="LiveId" clId="{BCD41D2F-9AA2-4BB2-9BAF-1DE1562E3BBF}" dt="2024-03-08T09:08:59.321" v="614" actId="47"/>
        <pc:sldMkLst>
          <pc:docMk/>
          <pc:sldMk cId="859325531" sldId="318"/>
        </pc:sldMkLst>
      </pc:sldChg>
      <pc:sldChg chg="addSp delSp modSp new mod">
        <pc:chgData name="Gabriele Baj" userId="37e9716d1ac12819" providerId="LiveId" clId="{BCD41D2F-9AA2-4BB2-9BAF-1DE1562E3BBF}" dt="2024-03-08T09:36:08.402" v="1063" actId="1076"/>
        <pc:sldMkLst>
          <pc:docMk/>
          <pc:sldMk cId="2080161632" sldId="319"/>
        </pc:sldMkLst>
        <pc:spChg chg="add mod">
          <ac:chgData name="Gabriele Baj" userId="37e9716d1ac12819" providerId="LiveId" clId="{BCD41D2F-9AA2-4BB2-9BAF-1DE1562E3BBF}" dt="2024-03-08T09:36:05.994" v="1062" actId="1076"/>
          <ac:spMkLst>
            <pc:docMk/>
            <pc:sldMk cId="2080161632" sldId="319"/>
            <ac:spMk id="4" creationId="{6DF93100-94F0-21D9-4BD9-559EB7CC249F}"/>
          </ac:spMkLst>
        </pc:spChg>
        <pc:spChg chg="add mod">
          <ac:chgData name="Gabriele Baj" userId="37e9716d1ac12819" providerId="LiveId" clId="{BCD41D2F-9AA2-4BB2-9BAF-1DE1562E3BBF}" dt="2024-03-07T14:08:38.841" v="1"/>
          <ac:spMkLst>
            <pc:docMk/>
            <pc:sldMk cId="2080161632" sldId="319"/>
            <ac:spMk id="5" creationId="{21034A9D-F3A3-9506-BC36-E7AAAA6BFA94}"/>
          </ac:spMkLst>
        </pc:spChg>
        <pc:spChg chg="mod">
          <ac:chgData name="Gabriele Baj" userId="37e9716d1ac12819" providerId="LiveId" clId="{BCD41D2F-9AA2-4BB2-9BAF-1DE1562E3BBF}" dt="2024-03-07T14:08:38.841" v="1"/>
          <ac:spMkLst>
            <pc:docMk/>
            <pc:sldMk cId="2080161632" sldId="319"/>
            <ac:spMk id="7" creationId="{C6A99DB0-3409-C76C-0043-E0225FD394A8}"/>
          </ac:spMkLst>
        </pc:spChg>
        <pc:spChg chg="add del mod">
          <ac:chgData name="Gabriele Baj" userId="37e9716d1ac12819" providerId="LiveId" clId="{BCD41D2F-9AA2-4BB2-9BAF-1DE1562E3BBF}" dt="2024-03-07T14:29:54.570" v="104" actId="478"/>
          <ac:spMkLst>
            <pc:docMk/>
            <pc:sldMk cId="2080161632" sldId="319"/>
            <ac:spMk id="11" creationId="{C39E8A0B-E722-36B1-710D-53B66C6ECEAE}"/>
          </ac:spMkLst>
        </pc:spChg>
        <pc:spChg chg="add mod">
          <ac:chgData name="Gabriele Baj" userId="37e9716d1ac12819" providerId="LiveId" clId="{BCD41D2F-9AA2-4BB2-9BAF-1DE1562E3BBF}" dt="2024-03-07T14:08:38.841" v="1"/>
          <ac:spMkLst>
            <pc:docMk/>
            <pc:sldMk cId="2080161632" sldId="319"/>
            <ac:spMk id="12" creationId="{3B9D2A11-E7EF-4CC9-6CB8-FE502BDD91C0}"/>
          </ac:spMkLst>
        </pc:spChg>
        <pc:spChg chg="add mod">
          <ac:chgData name="Gabriele Baj" userId="37e9716d1ac12819" providerId="LiveId" clId="{BCD41D2F-9AA2-4BB2-9BAF-1DE1562E3BBF}" dt="2024-03-07T14:08:38.841" v="1"/>
          <ac:spMkLst>
            <pc:docMk/>
            <pc:sldMk cId="2080161632" sldId="319"/>
            <ac:spMk id="14" creationId="{70105D2C-C020-B7C9-4DDB-63D84D65480A}"/>
          </ac:spMkLst>
        </pc:spChg>
        <pc:spChg chg="add mod">
          <ac:chgData name="Gabriele Baj" userId="37e9716d1ac12819" providerId="LiveId" clId="{BCD41D2F-9AA2-4BB2-9BAF-1DE1562E3BBF}" dt="2024-03-08T09:36:08.402" v="1063" actId="1076"/>
          <ac:spMkLst>
            <pc:docMk/>
            <pc:sldMk cId="2080161632" sldId="319"/>
            <ac:spMk id="16" creationId="{EA21BCE0-F455-C27C-F957-91C52BD2C6E7}"/>
          </ac:spMkLst>
        </pc:spChg>
        <pc:grpChg chg="add mod">
          <ac:chgData name="Gabriele Baj" userId="37e9716d1ac12819" providerId="LiveId" clId="{BCD41D2F-9AA2-4BB2-9BAF-1DE1562E3BBF}" dt="2024-03-07T14:08:38.841" v="1"/>
          <ac:grpSpMkLst>
            <pc:docMk/>
            <pc:sldMk cId="2080161632" sldId="319"/>
            <ac:grpSpMk id="6" creationId="{82ACBD32-0DF0-E254-C889-F59C4AA69A25}"/>
          </ac:grpSpMkLst>
        </pc:grpChg>
        <pc:picChg chg="add mod">
          <ac:chgData name="Gabriele Baj" userId="37e9716d1ac12819" providerId="LiveId" clId="{BCD41D2F-9AA2-4BB2-9BAF-1DE1562E3BBF}" dt="2024-03-07T14:08:38.841" v="1"/>
          <ac:picMkLst>
            <pc:docMk/>
            <pc:sldMk cId="2080161632" sldId="319"/>
            <ac:picMk id="2" creationId="{DCC65A50-2FBD-3FE4-FBF9-54001CDFF1C3}"/>
          </ac:picMkLst>
        </pc:picChg>
        <pc:picChg chg="add mod">
          <ac:chgData name="Gabriele Baj" userId="37e9716d1ac12819" providerId="LiveId" clId="{BCD41D2F-9AA2-4BB2-9BAF-1DE1562E3BBF}" dt="2024-03-07T14:08:38.841" v="1"/>
          <ac:picMkLst>
            <pc:docMk/>
            <pc:sldMk cId="2080161632" sldId="319"/>
            <ac:picMk id="3" creationId="{622D2E91-86E5-24A4-7995-477E05DCDD05}"/>
          </ac:picMkLst>
        </pc:picChg>
        <pc:cxnChg chg="mod">
          <ac:chgData name="Gabriele Baj" userId="37e9716d1ac12819" providerId="LiveId" clId="{BCD41D2F-9AA2-4BB2-9BAF-1DE1562E3BBF}" dt="2024-03-07T14:08:38.841" v="1"/>
          <ac:cxnSpMkLst>
            <pc:docMk/>
            <pc:sldMk cId="2080161632" sldId="319"/>
            <ac:cxnSpMk id="8" creationId="{BED15F8D-5235-74EA-46CD-B3929F023414}"/>
          </ac:cxnSpMkLst>
        </pc:cxnChg>
        <pc:cxnChg chg="mod">
          <ac:chgData name="Gabriele Baj" userId="37e9716d1ac12819" providerId="LiveId" clId="{BCD41D2F-9AA2-4BB2-9BAF-1DE1562E3BBF}" dt="2024-03-07T14:08:38.841" v="1"/>
          <ac:cxnSpMkLst>
            <pc:docMk/>
            <pc:sldMk cId="2080161632" sldId="319"/>
            <ac:cxnSpMk id="9" creationId="{A1252FAD-B093-E0FB-2AA0-15E039CFF78F}"/>
          </ac:cxnSpMkLst>
        </pc:cxnChg>
        <pc:cxnChg chg="mod">
          <ac:chgData name="Gabriele Baj" userId="37e9716d1ac12819" providerId="LiveId" clId="{BCD41D2F-9AA2-4BB2-9BAF-1DE1562E3BBF}" dt="2024-03-07T14:08:38.841" v="1"/>
          <ac:cxnSpMkLst>
            <pc:docMk/>
            <pc:sldMk cId="2080161632" sldId="319"/>
            <ac:cxnSpMk id="10" creationId="{35649EE3-C059-D6C8-0642-72468FF32AB7}"/>
          </ac:cxnSpMkLst>
        </pc:cxnChg>
        <pc:cxnChg chg="add mod">
          <ac:chgData name="Gabriele Baj" userId="37e9716d1ac12819" providerId="LiveId" clId="{BCD41D2F-9AA2-4BB2-9BAF-1DE1562E3BBF}" dt="2024-03-07T14:08:38.841" v="1"/>
          <ac:cxnSpMkLst>
            <pc:docMk/>
            <pc:sldMk cId="2080161632" sldId="319"/>
            <ac:cxnSpMk id="13" creationId="{883833DE-770D-A4EA-C2C4-F948ABF02283}"/>
          </ac:cxnSpMkLst>
        </pc:cxnChg>
      </pc:sldChg>
      <pc:sldChg chg="addSp modSp new">
        <pc:chgData name="Gabriele Baj" userId="37e9716d1ac12819" providerId="LiveId" clId="{BCD41D2F-9AA2-4BB2-9BAF-1DE1562E3BBF}" dt="2024-03-08T09:36:23.447" v="1065" actId="1076"/>
        <pc:sldMkLst>
          <pc:docMk/>
          <pc:sldMk cId="553394116" sldId="320"/>
        </pc:sldMkLst>
        <pc:spChg chg="mod">
          <ac:chgData name="Gabriele Baj" userId="37e9716d1ac12819" providerId="LiveId" clId="{BCD41D2F-9AA2-4BB2-9BAF-1DE1562E3BBF}" dt="2024-03-08T09:36:23.447" v="1065" actId="1076"/>
          <ac:spMkLst>
            <pc:docMk/>
            <pc:sldMk cId="553394116" sldId="320"/>
            <ac:spMk id="4" creationId="{8F7BDB51-D639-4B07-0555-234B911C955B}"/>
          </ac:spMkLst>
        </pc:spChg>
        <pc:spChg chg="mod">
          <ac:chgData name="Gabriele Baj" userId="37e9716d1ac12819" providerId="LiveId" clId="{BCD41D2F-9AA2-4BB2-9BAF-1DE1562E3BBF}" dt="2024-03-08T09:36:23.447" v="1065" actId="1076"/>
          <ac:spMkLst>
            <pc:docMk/>
            <pc:sldMk cId="553394116" sldId="320"/>
            <ac:spMk id="7" creationId="{811E2E84-D503-50F8-ACE5-B23E2E770CD5}"/>
          </ac:spMkLst>
        </pc:spChg>
        <pc:spChg chg="mod">
          <ac:chgData name="Gabriele Baj" userId="37e9716d1ac12819" providerId="LiveId" clId="{BCD41D2F-9AA2-4BB2-9BAF-1DE1562E3BBF}" dt="2024-03-08T09:36:23.447" v="1065" actId="1076"/>
          <ac:spMkLst>
            <pc:docMk/>
            <pc:sldMk cId="553394116" sldId="320"/>
            <ac:spMk id="10" creationId="{109D60E8-F730-70B4-0CB8-EC0D217C69CE}"/>
          </ac:spMkLst>
        </pc:spChg>
        <pc:spChg chg="mod">
          <ac:chgData name="Gabriele Baj" userId="37e9716d1ac12819" providerId="LiveId" clId="{BCD41D2F-9AA2-4BB2-9BAF-1DE1562E3BBF}" dt="2024-03-08T09:36:23.447" v="1065" actId="1076"/>
          <ac:spMkLst>
            <pc:docMk/>
            <pc:sldMk cId="553394116" sldId="320"/>
            <ac:spMk id="13" creationId="{9AD5D4F2-CCD8-0F96-DEBC-A88C34D12232}"/>
          </ac:spMkLst>
        </pc:spChg>
        <pc:spChg chg="mod">
          <ac:chgData name="Gabriele Baj" userId="37e9716d1ac12819" providerId="LiveId" clId="{BCD41D2F-9AA2-4BB2-9BAF-1DE1562E3BBF}" dt="2024-03-08T09:36:23.447" v="1065" actId="1076"/>
          <ac:spMkLst>
            <pc:docMk/>
            <pc:sldMk cId="553394116" sldId="320"/>
            <ac:spMk id="16" creationId="{68F634B3-81DA-4EAD-552E-676CF220C9AA}"/>
          </ac:spMkLst>
        </pc:spChg>
        <pc:spChg chg="add mod">
          <ac:chgData name="Gabriele Baj" userId="37e9716d1ac12819" providerId="LiveId" clId="{BCD41D2F-9AA2-4BB2-9BAF-1DE1562E3BBF}" dt="2024-03-08T09:36:23.447" v="1065" actId="1076"/>
          <ac:spMkLst>
            <pc:docMk/>
            <pc:sldMk cId="553394116" sldId="320"/>
            <ac:spMk id="17" creationId="{DBBF9D42-C49F-D186-88DD-D10DF03A66F2}"/>
          </ac:spMkLst>
        </pc:spChg>
        <pc:grpChg chg="add mod">
          <ac:chgData name="Gabriele Baj" userId="37e9716d1ac12819" providerId="LiveId" clId="{BCD41D2F-9AA2-4BB2-9BAF-1DE1562E3BBF}" dt="2024-03-08T09:36:23.447" v="1065" actId="1076"/>
          <ac:grpSpMkLst>
            <pc:docMk/>
            <pc:sldMk cId="553394116" sldId="320"/>
            <ac:grpSpMk id="2" creationId="{061130FC-8251-BFC2-B8A5-A5480C354E99}"/>
          </ac:grpSpMkLst>
        </pc:grpChg>
        <pc:grpChg chg="add mod">
          <ac:chgData name="Gabriele Baj" userId="37e9716d1ac12819" providerId="LiveId" clId="{BCD41D2F-9AA2-4BB2-9BAF-1DE1562E3BBF}" dt="2024-03-08T09:36:23.447" v="1065" actId="1076"/>
          <ac:grpSpMkLst>
            <pc:docMk/>
            <pc:sldMk cId="553394116" sldId="320"/>
            <ac:grpSpMk id="5" creationId="{EE4250F0-A2CA-1962-BF58-81D3A729E411}"/>
          </ac:grpSpMkLst>
        </pc:grpChg>
        <pc:grpChg chg="add mod">
          <ac:chgData name="Gabriele Baj" userId="37e9716d1ac12819" providerId="LiveId" clId="{BCD41D2F-9AA2-4BB2-9BAF-1DE1562E3BBF}" dt="2024-03-08T09:36:23.447" v="1065" actId="1076"/>
          <ac:grpSpMkLst>
            <pc:docMk/>
            <pc:sldMk cId="553394116" sldId="320"/>
            <ac:grpSpMk id="8" creationId="{6BC14C5A-1320-4CAE-10E0-68ABF8E2F0B6}"/>
          </ac:grpSpMkLst>
        </pc:grpChg>
        <pc:grpChg chg="add mod">
          <ac:chgData name="Gabriele Baj" userId="37e9716d1ac12819" providerId="LiveId" clId="{BCD41D2F-9AA2-4BB2-9BAF-1DE1562E3BBF}" dt="2024-03-08T09:36:23.447" v="1065" actId="1076"/>
          <ac:grpSpMkLst>
            <pc:docMk/>
            <pc:sldMk cId="553394116" sldId="320"/>
            <ac:grpSpMk id="11" creationId="{2314A866-0459-5741-EED8-BF60AACF3644}"/>
          </ac:grpSpMkLst>
        </pc:grpChg>
        <pc:grpChg chg="add mod">
          <ac:chgData name="Gabriele Baj" userId="37e9716d1ac12819" providerId="LiveId" clId="{BCD41D2F-9AA2-4BB2-9BAF-1DE1562E3BBF}" dt="2024-03-08T09:36:23.447" v="1065" actId="1076"/>
          <ac:grpSpMkLst>
            <pc:docMk/>
            <pc:sldMk cId="553394116" sldId="320"/>
            <ac:grpSpMk id="14" creationId="{BB792018-76CE-D39B-1A2B-ACFBBB20478D}"/>
          </ac:grpSpMkLst>
        </pc:grpChg>
        <pc:picChg chg="mod">
          <ac:chgData name="Gabriele Baj" userId="37e9716d1ac12819" providerId="LiveId" clId="{BCD41D2F-9AA2-4BB2-9BAF-1DE1562E3BBF}" dt="2024-03-08T09:36:23.447" v="1065" actId="1076"/>
          <ac:picMkLst>
            <pc:docMk/>
            <pc:sldMk cId="553394116" sldId="320"/>
            <ac:picMk id="3" creationId="{F507F252-C733-6792-D9A5-AFD3B15E1246}"/>
          </ac:picMkLst>
        </pc:picChg>
        <pc:picChg chg="mod">
          <ac:chgData name="Gabriele Baj" userId="37e9716d1ac12819" providerId="LiveId" clId="{BCD41D2F-9AA2-4BB2-9BAF-1DE1562E3BBF}" dt="2024-03-08T09:36:23.447" v="1065" actId="1076"/>
          <ac:picMkLst>
            <pc:docMk/>
            <pc:sldMk cId="553394116" sldId="320"/>
            <ac:picMk id="6" creationId="{D2D9319C-4B10-B68B-ED14-390E4236D143}"/>
          </ac:picMkLst>
        </pc:picChg>
        <pc:picChg chg="mod">
          <ac:chgData name="Gabriele Baj" userId="37e9716d1ac12819" providerId="LiveId" clId="{BCD41D2F-9AA2-4BB2-9BAF-1DE1562E3BBF}" dt="2024-03-08T09:36:23.447" v="1065" actId="1076"/>
          <ac:picMkLst>
            <pc:docMk/>
            <pc:sldMk cId="553394116" sldId="320"/>
            <ac:picMk id="9" creationId="{8DC13BE5-16F1-4250-C190-1213EC9744A4}"/>
          </ac:picMkLst>
        </pc:picChg>
        <pc:picChg chg="mod">
          <ac:chgData name="Gabriele Baj" userId="37e9716d1ac12819" providerId="LiveId" clId="{BCD41D2F-9AA2-4BB2-9BAF-1DE1562E3BBF}" dt="2024-03-08T09:36:23.447" v="1065" actId="1076"/>
          <ac:picMkLst>
            <pc:docMk/>
            <pc:sldMk cId="553394116" sldId="320"/>
            <ac:picMk id="12" creationId="{DAE3D580-A227-C392-BE3D-49B0BBF06052}"/>
          </ac:picMkLst>
        </pc:picChg>
        <pc:picChg chg="mod">
          <ac:chgData name="Gabriele Baj" userId="37e9716d1ac12819" providerId="LiveId" clId="{BCD41D2F-9AA2-4BB2-9BAF-1DE1562E3BBF}" dt="2024-03-08T09:36:23.447" v="1065" actId="1076"/>
          <ac:picMkLst>
            <pc:docMk/>
            <pc:sldMk cId="553394116" sldId="320"/>
            <ac:picMk id="15" creationId="{A7027CF6-EAB5-E94B-B445-62FB4BCCDDA1}"/>
          </ac:picMkLst>
        </pc:picChg>
      </pc:sldChg>
      <pc:sldChg chg="addSp modSp new mod ord">
        <pc:chgData name="Gabriele Baj" userId="37e9716d1ac12819" providerId="LiveId" clId="{BCD41D2F-9AA2-4BB2-9BAF-1DE1562E3BBF}" dt="2024-03-08T09:13:10.408" v="737" actId="1076"/>
        <pc:sldMkLst>
          <pc:docMk/>
          <pc:sldMk cId="689000399" sldId="321"/>
        </pc:sldMkLst>
        <pc:spChg chg="add mod">
          <ac:chgData name="Gabriele Baj" userId="37e9716d1ac12819" providerId="LiveId" clId="{BCD41D2F-9AA2-4BB2-9BAF-1DE1562E3BBF}" dt="2024-03-08T08:54:17.054" v="427" actId="1076"/>
          <ac:spMkLst>
            <pc:docMk/>
            <pc:sldMk cId="689000399" sldId="321"/>
            <ac:spMk id="3" creationId="{DB9CD40E-A7D8-A3D6-5F3C-BCE25F21792B}"/>
          </ac:spMkLst>
        </pc:spChg>
        <pc:spChg chg="add mod">
          <ac:chgData name="Gabriele Baj" userId="37e9716d1ac12819" providerId="LiveId" clId="{BCD41D2F-9AA2-4BB2-9BAF-1DE1562E3BBF}" dt="2024-03-08T08:54:26.019" v="428" actId="123"/>
          <ac:spMkLst>
            <pc:docMk/>
            <pc:sldMk cId="689000399" sldId="321"/>
            <ac:spMk id="7" creationId="{8F0766EF-66B1-8FBE-1D23-8E75D6504ABF}"/>
          </ac:spMkLst>
        </pc:spChg>
        <pc:picChg chg="add mod">
          <ac:chgData name="Gabriele Baj" userId="37e9716d1ac12819" providerId="LiveId" clId="{BCD41D2F-9AA2-4BB2-9BAF-1DE1562E3BBF}" dt="2024-03-08T09:13:10.408" v="737" actId="1076"/>
          <ac:picMkLst>
            <pc:docMk/>
            <pc:sldMk cId="689000399" sldId="321"/>
            <ac:picMk id="5" creationId="{4EB80F83-1224-726F-ADE8-DEB36D0DE9A8}"/>
          </ac:picMkLst>
        </pc:picChg>
      </pc:sldChg>
      <pc:sldChg chg="addSp modSp new mod">
        <pc:chgData name="Gabriele Baj" userId="37e9716d1ac12819" providerId="LiveId" clId="{BCD41D2F-9AA2-4BB2-9BAF-1DE1562E3BBF}" dt="2024-03-08T09:13:23.709" v="744" actId="21"/>
        <pc:sldMkLst>
          <pc:docMk/>
          <pc:sldMk cId="3207517218" sldId="322"/>
        </pc:sldMkLst>
        <pc:spChg chg="add mod">
          <ac:chgData name="Gabriele Baj" userId="37e9716d1ac12819" providerId="LiveId" clId="{BCD41D2F-9AA2-4BB2-9BAF-1DE1562E3BBF}" dt="2024-03-08T09:13:23.709" v="744" actId="21"/>
          <ac:spMkLst>
            <pc:docMk/>
            <pc:sldMk cId="3207517218" sldId="322"/>
            <ac:spMk id="3" creationId="{EC6F11D8-7C6F-B8B0-FB0E-0CA8D3C2B5EF}"/>
          </ac:spMkLst>
        </pc:spChg>
        <pc:picChg chg="add mod">
          <ac:chgData name="Gabriele Baj" userId="37e9716d1ac12819" providerId="LiveId" clId="{BCD41D2F-9AA2-4BB2-9BAF-1DE1562E3BBF}" dt="2024-03-08T09:13:21.275" v="743" actId="1076"/>
          <ac:picMkLst>
            <pc:docMk/>
            <pc:sldMk cId="3207517218" sldId="322"/>
            <ac:picMk id="2" creationId="{4AF54CAE-7307-D539-2265-CAA7BE72014A}"/>
          </ac:picMkLst>
        </pc:picChg>
      </pc:sldChg>
      <pc:sldChg chg="addSp modSp new mod">
        <pc:chgData name="Gabriele Baj" userId="37e9716d1ac12819" providerId="LiveId" clId="{BCD41D2F-9AA2-4BB2-9BAF-1DE1562E3BBF}" dt="2024-03-08T09:17:52.757" v="788" actId="1076"/>
        <pc:sldMkLst>
          <pc:docMk/>
          <pc:sldMk cId="679238714" sldId="323"/>
        </pc:sldMkLst>
        <pc:spChg chg="add mod">
          <ac:chgData name="Gabriele Baj" userId="37e9716d1ac12819" providerId="LiveId" clId="{BCD41D2F-9AA2-4BB2-9BAF-1DE1562E3BBF}" dt="2024-03-08T09:17:51.623" v="787" actId="1076"/>
          <ac:spMkLst>
            <pc:docMk/>
            <pc:sldMk cId="679238714" sldId="323"/>
            <ac:spMk id="5" creationId="{DBBB504E-83F9-3BBF-A507-00CD9CB8961A}"/>
          </ac:spMkLst>
        </pc:spChg>
        <pc:picChg chg="add mod">
          <ac:chgData name="Gabriele Baj" userId="37e9716d1ac12819" providerId="LiveId" clId="{BCD41D2F-9AA2-4BB2-9BAF-1DE1562E3BBF}" dt="2024-03-08T09:17:52.757" v="788" actId="1076"/>
          <ac:picMkLst>
            <pc:docMk/>
            <pc:sldMk cId="679238714" sldId="323"/>
            <ac:picMk id="3" creationId="{5349589E-0E71-4C7D-3A7E-93C892512FE6}"/>
          </ac:picMkLst>
        </pc:picChg>
      </pc:sldChg>
      <pc:sldChg chg="addSp delSp modSp new mod ord">
        <pc:chgData name="Gabriele Baj" userId="37e9716d1ac12819" providerId="LiveId" clId="{BCD41D2F-9AA2-4BB2-9BAF-1DE1562E3BBF}" dt="2024-03-08T09:28:55.250" v="997" actId="1076"/>
        <pc:sldMkLst>
          <pc:docMk/>
          <pc:sldMk cId="3270925190" sldId="324"/>
        </pc:sldMkLst>
        <pc:spChg chg="add mod">
          <ac:chgData name="Gabriele Baj" userId="37e9716d1ac12819" providerId="LiveId" clId="{BCD41D2F-9AA2-4BB2-9BAF-1DE1562E3BBF}" dt="2024-03-08T09:28:07.123" v="986" actId="12"/>
          <ac:spMkLst>
            <pc:docMk/>
            <pc:sldMk cId="3270925190" sldId="324"/>
            <ac:spMk id="3" creationId="{0044823B-CF1B-1624-25DF-A9869280C07C}"/>
          </ac:spMkLst>
        </pc:spChg>
        <pc:spChg chg="add mod">
          <ac:chgData name="Gabriele Baj" userId="37e9716d1ac12819" providerId="LiveId" clId="{BCD41D2F-9AA2-4BB2-9BAF-1DE1562E3BBF}" dt="2024-03-08T09:28:55.250" v="997" actId="1076"/>
          <ac:spMkLst>
            <pc:docMk/>
            <pc:sldMk cId="3270925190" sldId="324"/>
            <ac:spMk id="9" creationId="{74C48B81-A9EF-C44E-09D4-2E7EA886B130}"/>
          </ac:spMkLst>
        </pc:spChg>
        <pc:picChg chg="add mod">
          <ac:chgData name="Gabriele Baj" userId="37e9716d1ac12819" providerId="LiveId" clId="{BCD41D2F-9AA2-4BB2-9BAF-1DE1562E3BBF}" dt="2024-03-07T14:20:26.356" v="47" actId="1076"/>
          <ac:picMkLst>
            <pc:docMk/>
            <pc:sldMk cId="3270925190" sldId="324"/>
            <ac:picMk id="5" creationId="{74736B8C-19CD-6A18-4677-C865965DBBF2}"/>
          </ac:picMkLst>
        </pc:picChg>
        <pc:picChg chg="add del">
          <ac:chgData name="Gabriele Baj" userId="37e9716d1ac12819" providerId="LiveId" clId="{BCD41D2F-9AA2-4BB2-9BAF-1DE1562E3BBF}" dt="2024-03-07T14:20:39.807" v="50" actId="478"/>
          <ac:picMkLst>
            <pc:docMk/>
            <pc:sldMk cId="3270925190" sldId="324"/>
            <ac:picMk id="7" creationId="{4EF7A3FA-7CD0-BD1C-2B03-0B6A4C29906A}"/>
          </ac:picMkLst>
        </pc:picChg>
      </pc:sldChg>
      <pc:sldChg chg="addSp modSp new mod">
        <pc:chgData name="Gabriele Baj" userId="37e9716d1ac12819" providerId="LiveId" clId="{BCD41D2F-9AA2-4BB2-9BAF-1DE1562E3BBF}" dt="2024-03-08T09:28:26.484" v="992" actId="404"/>
        <pc:sldMkLst>
          <pc:docMk/>
          <pc:sldMk cId="964839508" sldId="325"/>
        </pc:sldMkLst>
        <pc:spChg chg="add mod">
          <ac:chgData name="Gabriele Baj" userId="37e9716d1ac12819" providerId="LiveId" clId="{BCD41D2F-9AA2-4BB2-9BAF-1DE1562E3BBF}" dt="2024-03-08T09:28:26.484" v="992" actId="404"/>
          <ac:spMkLst>
            <pc:docMk/>
            <pc:sldMk cId="964839508" sldId="325"/>
            <ac:spMk id="4" creationId="{FE7B8790-5B56-537B-DD93-7FC2AACEE77A}"/>
          </ac:spMkLst>
        </pc:spChg>
        <pc:spChg chg="add mod">
          <ac:chgData name="Gabriele Baj" userId="37e9716d1ac12819" providerId="LiveId" clId="{BCD41D2F-9AA2-4BB2-9BAF-1DE1562E3BBF}" dt="2024-03-07T14:22:42.722" v="58" actId="1076"/>
          <ac:spMkLst>
            <pc:docMk/>
            <pc:sldMk cId="964839508" sldId="325"/>
            <ac:spMk id="5" creationId="{127EA70E-316F-B3B6-706C-20D63F4DEA27}"/>
          </ac:spMkLst>
        </pc:spChg>
        <pc:spChg chg="add mod">
          <ac:chgData name="Gabriele Baj" userId="37e9716d1ac12819" providerId="LiveId" clId="{BCD41D2F-9AA2-4BB2-9BAF-1DE1562E3BBF}" dt="2024-03-07T14:23:06.339" v="61" actId="1076"/>
          <ac:spMkLst>
            <pc:docMk/>
            <pc:sldMk cId="964839508" sldId="325"/>
            <ac:spMk id="7" creationId="{0E583A53-464F-2A9D-9580-DDAA382CCB06}"/>
          </ac:spMkLst>
        </pc:spChg>
        <pc:picChg chg="add mod">
          <ac:chgData name="Gabriele Baj" userId="37e9716d1ac12819" providerId="LiveId" clId="{BCD41D2F-9AA2-4BB2-9BAF-1DE1562E3BBF}" dt="2024-03-07T14:22:44.942" v="59" actId="1076"/>
          <ac:picMkLst>
            <pc:docMk/>
            <pc:sldMk cId="964839508" sldId="325"/>
            <ac:picMk id="3" creationId="{A07FEBA2-9459-AF66-45A4-0EAE90FDFC01}"/>
          </ac:picMkLst>
        </pc:picChg>
      </pc:sldChg>
      <pc:sldChg chg="addSp delSp modSp add mod">
        <pc:chgData name="Gabriele Baj" userId="37e9716d1ac12819" providerId="LiveId" clId="{BCD41D2F-9AA2-4BB2-9BAF-1DE1562E3BBF}" dt="2024-03-08T09:30:19.385" v="1010" actId="14100"/>
        <pc:sldMkLst>
          <pc:docMk/>
          <pc:sldMk cId="1467138530" sldId="326"/>
        </pc:sldMkLst>
        <pc:spChg chg="add mod">
          <ac:chgData name="Gabriele Baj" userId="37e9716d1ac12819" providerId="LiveId" clId="{BCD41D2F-9AA2-4BB2-9BAF-1DE1562E3BBF}" dt="2024-03-08T09:30:19.385" v="1010" actId="14100"/>
          <ac:spMkLst>
            <pc:docMk/>
            <pc:sldMk cId="1467138530" sldId="326"/>
            <ac:spMk id="2" creationId="{74ED7152-A959-2320-7F76-DD18FE82893F}"/>
          </ac:spMkLst>
        </pc:spChg>
        <pc:spChg chg="add mod">
          <ac:chgData name="Gabriele Baj" userId="37e9716d1ac12819" providerId="LiveId" clId="{BCD41D2F-9AA2-4BB2-9BAF-1DE1562E3BBF}" dt="2024-03-08T09:29:54.649" v="1004" actId="1076"/>
          <ac:spMkLst>
            <pc:docMk/>
            <pc:sldMk cId="1467138530" sldId="326"/>
            <ac:spMk id="4" creationId="{58C409B2-483F-AA7A-240F-8FCBB3498577}"/>
          </ac:spMkLst>
        </pc:spChg>
        <pc:spChg chg="mod">
          <ac:chgData name="Gabriele Baj" userId="37e9716d1ac12819" providerId="LiveId" clId="{BCD41D2F-9AA2-4BB2-9BAF-1DE1562E3BBF}" dt="2024-03-08T09:29:40.686" v="1000" actId="1076"/>
          <ac:spMkLst>
            <pc:docMk/>
            <pc:sldMk cId="1467138530" sldId="326"/>
            <ac:spMk id="5" creationId="{127EA70E-316F-B3B6-706C-20D63F4DEA27}"/>
          </ac:spMkLst>
        </pc:spChg>
        <pc:spChg chg="del">
          <ac:chgData name="Gabriele Baj" userId="37e9716d1ac12819" providerId="LiveId" clId="{BCD41D2F-9AA2-4BB2-9BAF-1DE1562E3BBF}" dt="2024-03-07T14:24:34.587" v="70" actId="478"/>
          <ac:spMkLst>
            <pc:docMk/>
            <pc:sldMk cId="1467138530" sldId="326"/>
            <ac:spMk id="7" creationId="{0E583A53-464F-2A9D-9580-DDAA382CCB06}"/>
          </ac:spMkLst>
        </pc:spChg>
        <pc:picChg chg="mod">
          <ac:chgData name="Gabriele Baj" userId="37e9716d1ac12819" providerId="LiveId" clId="{BCD41D2F-9AA2-4BB2-9BAF-1DE1562E3BBF}" dt="2024-03-08T09:29:35.708" v="999" actId="1076"/>
          <ac:picMkLst>
            <pc:docMk/>
            <pc:sldMk cId="1467138530" sldId="326"/>
            <ac:picMk id="3" creationId="{A07FEBA2-9459-AF66-45A4-0EAE90FDFC01}"/>
          </ac:picMkLst>
        </pc:picChg>
      </pc:sldChg>
      <pc:sldChg chg="addSp modSp new mod">
        <pc:chgData name="Gabriele Baj" userId="37e9716d1ac12819" providerId="LiveId" clId="{BCD41D2F-9AA2-4BB2-9BAF-1DE1562E3BBF}" dt="2024-03-08T09:42:53.128" v="1185" actId="1076"/>
        <pc:sldMkLst>
          <pc:docMk/>
          <pc:sldMk cId="3806851581" sldId="327"/>
        </pc:sldMkLst>
        <pc:spChg chg="add mod">
          <ac:chgData name="Gabriele Baj" userId="37e9716d1ac12819" providerId="LiveId" clId="{BCD41D2F-9AA2-4BB2-9BAF-1DE1562E3BBF}" dt="2024-03-08T09:42:39.945" v="1181" actId="20577"/>
          <ac:spMkLst>
            <pc:docMk/>
            <pc:sldMk cId="3806851581" sldId="327"/>
            <ac:spMk id="3" creationId="{DBD21610-A7F4-FF37-D654-1B350A171569}"/>
          </ac:spMkLst>
        </pc:spChg>
        <pc:spChg chg="add mod">
          <ac:chgData name="Gabriele Baj" userId="37e9716d1ac12819" providerId="LiveId" clId="{BCD41D2F-9AA2-4BB2-9BAF-1DE1562E3BBF}" dt="2024-03-08T09:42:53.128" v="1185" actId="1076"/>
          <ac:spMkLst>
            <pc:docMk/>
            <pc:sldMk cId="3806851581" sldId="327"/>
            <ac:spMk id="4" creationId="{DD6A4F0C-B764-4CE8-A3BC-8FA811BC0192}"/>
          </ac:spMkLst>
        </pc:spChg>
        <pc:picChg chg="add mod">
          <ac:chgData name="Gabriele Baj" userId="37e9716d1ac12819" providerId="LiveId" clId="{BCD41D2F-9AA2-4BB2-9BAF-1DE1562E3BBF}" dt="2024-03-08T09:42:44.294" v="1182" actId="14100"/>
          <ac:picMkLst>
            <pc:docMk/>
            <pc:sldMk cId="3806851581" sldId="327"/>
            <ac:picMk id="8194" creationId="{99E172E4-4668-E68C-4687-FB3B60A20BA4}"/>
          </ac:picMkLst>
        </pc:picChg>
      </pc:sldChg>
      <pc:sldChg chg="addSp modSp new mod">
        <pc:chgData name="Gabriele Baj" userId="37e9716d1ac12819" providerId="LiveId" clId="{BCD41D2F-9AA2-4BB2-9BAF-1DE1562E3BBF}" dt="2024-03-08T08:53:00.657" v="418" actId="1076"/>
        <pc:sldMkLst>
          <pc:docMk/>
          <pc:sldMk cId="1378140267" sldId="328"/>
        </pc:sldMkLst>
        <pc:spChg chg="add mod">
          <ac:chgData name="Gabriele Baj" userId="37e9716d1ac12819" providerId="LiveId" clId="{BCD41D2F-9AA2-4BB2-9BAF-1DE1562E3BBF}" dt="2024-03-08T08:53:00.657" v="418" actId="1076"/>
          <ac:spMkLst>
            <pc:docMk/>
            <pc:sldMk cId="1378140267" sldId="328"/>
            <ac:spMk id="4" creationId="{A6B239F4-90F6-5907-B813-882A9A29D294}"/>
          </ac:spMkLst>
        </pc:spChg>
        <pc:spChg chg="add mod">
          <ac:chgData name="Gabriele Baj" userId="37e9716d1ac12819" providerId="LiveId" clId="{BCD41D2F-9AA2-4BB2-9BAF-1DE1562E3BBF}" dt="2024-03-08T08:51:44.040" v="399" actId="14100"/>
          <ac:spMkLst>
            <pc:docMk/>
            <pc:sldMk cId="1378140267" sldId="328"/>
            <ac:spMk id="5" creationId="{6444C316-6642-215E-706E-4B862D7A6ADF}"/>
          </ac:spMkLst>
        </pc:spChg>
        <pc:spChg chg="add mod">
          <ac:chgData name="Gabriele Baj" userId="37e9716d1ac12819" providerId="LiveId" clId="{BCD41D2F-9AA2-4BB2-9BAF-1DE1562E3BBF}" dt="2024-03-08T08:51:58.262" v="404" actId="14100"/>
          <ac:spMkLst>
            <pc:docMk/>
            <pc:sldMk cId="1378140267" sldId="328"/>
            <ac:spMk id="6" creationId="{66F2D355-35BA-85D8-11AB-C6C8CC6404C1}"/>
          </ac:spMkLst>
        </pc:spChg>
        <pc:picChg chg="add mod modCrop">
          <ac:chgData name="Gabriele Baj" userId="37e9716d1ac12819" providerId="LiveId" clId="{BCD41D2F-9AA2-4BB2-9BAF-1DE1562E3BBF}" dt="2024-03-08T08:50:28.981" v="388" actId="1076"/>
          <ac:picMkLst>
            <pc:docMk/>
            <pc:sldMk cId="1378140267" sldId="328"/>
            <ac:picMk id="2" creationId="{C46EA7EE-3F5D-3567-231F-1FAC80C1C778}"/>
          </ac:picMkLst>
        </pc:picChg>
      </pc:sldChg>
      <pc:sldChg chg="addSp modSp new mod">
        <pc:chgData name="Gabriele Baj" userId="37e9716d1ac12819" providerId="LiveId" clId="{BCD41D2F-9AA2-4BB2-9BAF-1DE1562E3BBF}" dt="2024-03-08T08:59:28.759" v="507" actId="1076"/>
        <pc:sldMkLst>
          <pc:docMk/>
          <pc:sldMk cId="4102043596" sldId="329"/>
        </pc:sldMkLst>
        <pc:spChg chg="add mod">
          <ac:chgData name="Gabriele Baj" userId="37e9716d1ac12819" providerId="LiveId" clId="{BCD41D2F-9AA2-4BB2-9BAF-1DE1562E3BBF}" dt="2024-03-08T08:58:58.926" v="500" actId="1076"/>
          <ac:spMkLst>
            <pc:docMk/>
            <pc:sldMk cId="4102043596" sldId="329"/>
            <ac:spMk id="3" creationId="{814175C9-AAA2-B37E-F76A-297E7D35F367}"/>
          </ac:spMkLst>
        </pc:spChg>
        <pc:spChg chg="add mod">
          <ac:chgData name="Gabriele Baj" userId="37e9716d1ac12819" providerId="LiveId" clId="{BCD41D2F-9AA2-4BB2-9BAF-1DE1562E3BBF}" dt="2024-03-08T08:59:28.759" v="507" actId="1076"/>
          <ac:spMkLst>
            <pc:docMk/>
            <pc:sldMk cId="4102043596" sldId="329"/>
            <ac:spMk id="5" creationId="{C1DB2704-6C2D-178D-8618-176D3A78FF5A}"/>
          </ac:spMkLst>
        </pc:spChg>
        <pc:picChg chg="add mod">
          <ac:chgData name="Gabriele Baj" userId="37e9716d1ac12819" providerId="LiveId" clId="{BCD41D2F-9AA2-4BB2-9BAF-1DE1562E3BBF}" dt="2024-03-08T08:58:50.541" v="498" actId="1076"/>
          <ac:picMkLst>
            <pc:docMk/>
            <pc:sldMk cId="4102043596" sldId="329"/>
            <ac:picMk id="2050" creationId="{C8336A27-59DB-91F8-63D5-FD4A34656A83}"/>
          </ac:picMkLst>
        </pc:picChg>
      </pc:sldChg>
      <pc:sldChg chg="addSp delSp modSp new mod ord">
        <pc:chgData name="Gabriele Baj" userId="37e9716d1ac12819" providerId="LiveId" clId="{BCD41D2F-9AA2-4BB2-9BAF-1DE1562E3BBF}" dt="2024-03-08T09:08:52.212" v="612"/>
        <pc:sldMkLst>
          <pc:docMk/>
          <pc:sldMk cId="541991130" sldId="330"/>
        </pc:sldMkLst>
        <pc:spChg chg="add mod">
          <ac:chgData name="Gabriele Baj" userId="37e9716d1ac12819" providerId="LiveId" clId="{BCD41D2F-9AA2-4BB2-9BAF-1DE1562E3BBF}" dt="2024-03-08T08:59:51.245" v="528" actId="20577"/>
          <ac:spMkLst>
            <pc:docMk/>
            <pc:sldMk cId="541991130" sldId="330"/>
            <ac:spMk id="2" creationId="{8CA89484-5FBF-5C38-A372-E1D7701663A7}"/>
          </ac:spMkLst>
        </pc:spChg>
        <pc:spChg chg="add mod">
          <ac:chgData name="Gabriele Baj" userId="37e9716d1ac12819" providerId="LiveId" clId="{BCD41D2F-9AA2-4BB2-9BAF-1DE1562E3BBF}" dt="2024-03-08T09:02:06.421" v="556" actId="1076"/>
          <ac:spMkLst>
            <pc:docMk/>
            <pc:sldMk cId="541991130" sldId="330"/>
            <ac:spMk id="4" creationId="{7D5329AF-88EF-8D1A-A635-450F18AF1185}"/>
          </ac:spMkLst>
        </pc:spChg>
        <pc:spChg chg="add mod">
          <ac:chgData name="Gabriele Baj" userId="37e9716d1ac12819" providerId="LiveId" clId="{BCD41D2F-9AA2-4BB2-9BAF-1DE1562E3BBF}" dt="2024-03-08T09:01:20.210" v="541" actId="20577"/>
          <ac:spMkLst>
            <pc:docMk/>
            <pc:sldMk cId="541991130" sldId="330"/>
            <ac:spMk id="5" creationId="{D1C91CAA-1D21-26D7-E03B-2F9A62C87330}"/>
          </ac:spMkLst>
        </pc:spChg>
        <pc:picChg chg="add del mod">
          <ac:chgData name="Gabriele Baj" userId="37e9716d1ac12819" providerId="LiveId" clId="{BCD41D2F-9AA2-4BB2-9BAF-1DE1562E3BBF}" dt="2024-03-08T09:01:54.270" v="552" actId="478"/>
          <ac:picMkLst>
            <pc:docMk/>
            <pc:sldMk cId="541991130" sldId="330"/>
            <ac:picMk id="3074" creationId="{4B814E51-33D4-99E8-49E7-39F0DAE7E6D2}"/>
          </ac:picMkLst>
        </pc:picChg>
        <pc:picChg chg="add mod">
          <ac:chgData name="Gabriele Baj" userId="37e9716d1ac12819" providerId="LiveId" clId="{BCD41D2F-9AA2-4BB2-9BAF-1DE1562E3BBF}" dt="2024-03-08T09:01:55.793" v="553" actId="1076"/>
          <ac:picMkLst>
            <pc:docMk/>
            <pc:sldMk cId="541991130" sldId="330"/>
            <ac:picMk id="3076" creationId="{2F282E8B-F13F-850C-E50F-A80260775D9E}"/>
          </ac:picMkLst>
        </pc:picChg>
      </pc:sldChg>
      <pc:sldChg chg="addSp delSp modSp add del mod ord">
        <pc:chgData name="Gabriele Baj" userId="37e9716d1ac12819" providerId="LiveId" clId="{BCD41D2F-9AA2-4BB2-9BAF-1DE1562E3BBF}" dt="2024-03-08T09:07:27.590" v="603" actId="47"/>
        <pc:sldMkLst>
          <pc:docMk/>
          <pc:sldMk cId="971437850" sldId="331"/>
        </pc:sldMkLst>
        <pc:spChg chg="add mod">
          <ac:chgData name="Gabriele Baj" userId="37e9716d1ac12819" providerId="LiveId" clId="{BCD41D2F-9AA2-4BB2-9BAF-1DE1562E3BBF}" dt="2024-03-08T09:04:52.051" v="568"/>
          <ac:spMkLst>
            <pc:docMk/>
            <pc:sldMk cId="971437850" sldId="331"/>
            <ac:spMk id="3" creationId="{263B57C5-C4C6-9567-B734-7104EAD9F6BC}"/>
          </ac:spMkLst>
        </pc:spChg>
        <pc:spChg chg="del mod">
          <ac:chgData name="Gabriele Baj" userId="37e9716d1ac12819" providerId="LiveId" clId="{BCD41D2F-9AA2-4BB2-9BAF-1DE1562E3BBF}" dt="2024-03-08T09:04:51.739" v="567" actId="478"/>
          <ac:spMkLst>
            <pc:docMk/>
            <pc:sldMk cId="971437850" sldId="331"/>
            <ac:spMk id="5" creationId="{D1C91CAA-1D21-26D7-E03B-2F9A62C87330}"/>
          </ac:spMkLst>
        </pc:spChg>
      </pc:sldChg>
      <pc:sldChg chg="addSp delSp modSp new mod ord">
        <pc:chgData name="Gabriele Baj" userId="37e9716d1ac12819" providerId="LiveId" clId="{BCD41D2F-9AA2-4BB2-9BAF-1DE1562E3BBF}" dt="2024-03-08T09:08:52.212" v="612"/>
        <pc:sldMkLst>
          <pc:docMk/>
          <pc:sldMk cId="1123176775" sldId="332"/>
        </pc:sldMkLst>
        <pc:spChg chg="add del mod">
          <ac:chgData name="Gabriele Baj" userId="37e9716d1ac12819" providerId="LiveId" clId="{BCD41D2F-9AA2-4BB2-9BAF-1DE1562E3BBF}" dt="2024-03-08T09:04:41.756" v="566" actId="478"/>
          <ac:spMkLst>
            <pc:docMk/>
            <pc:sldMk cId="1123176775" sldId="332"/>
            <ac:spMk id="3" creationId="{0589F3D7-B8D5-870F-D6A3-36E1D170C8F0}"/>
          </ac:spMkLst>
        </pc:spChg>
        <pc:spChg chg="add mod">
          <ac:chgData name="Gabriele Baj" userId="37e9716d1ac12819" providerId="LiveId" clId="{BCD41D2F-9AA2-4BB2-9BAF-1DE1562E3BBF}" dt="2024-03-08T09:06:09.523" v="592" actId="1076"/>
          <ac:spMkLst>
            <pc:docMk/>
            <pc:sldMk cId="1123176775" sldId="332"/>
            <ac:spMk id="5" creationId="{5EBCBEC7-1BAD-78BA-D086-FDDA57C1C28C}"/>
          </ac:spMkLst>
        </pc:spChg>
        <pc:spChg chg="add mod">
          <ac:chgData name="Gabriele Baj" userId="37e9716d1ac12819" providerId="LiveId" clId="{BCD41D2F-9AA2-4BB2-9BAF-1DE1562E3BBF}" dt="2024-03-08T09:06:14.572" v="593"/>
          <ac:spMkLst>
            <pc:docMk/>
            <pc:sldMk cId="1123176775" sldId="332"/>
            <ac:spMk id="8" creationId="{97C42FF7-FD60-8A52-425B-78C44EFB13A7}"/>
          </ac:spMkLst>
        </pc:spChg>
        <pc:spChg chg="add mod">
          <ac:chgData name="Gabriele Baj" userId="37e9716d1ac12819" providerId="LiveId" clId="{BCD41D2F-9AA2-4BB2-9BAF-1DE1562E3BBF}" dt="2024-03-08T09:06:19.770" v="594"/>
          <ac:spMkLst>
            <pc:docMk/>
            <pc:sldMk cId="1123176775" sldId="332"/>
            <ac:spMk id="9" creationId="{29ED077F-913A-84F3-CE28-0BB42E9E5702}"/>
          </ac:spMkLst>
        </pc:spChg>
        <pc:picChg chg="add mod">
          <ac:chgData name="Gabriele Baj" userId="37e9716d1ac12819" providerId="LiveId" clId="{BCD41D2F-9AA2-4BB2-9BAF-1DE1562E3BBF}" dt="2024-03-08T09:06:24.835" v="597" actId="1076"/>
          <ac:picMkLst>
            <pc:docMk/>
            <pc:sldMk cId="1123176775" sldId="332"/>
            <ac:picMk id="7" creationId="{6DD840E5-4C8C-D973-8A9F-9C762F73E858}"/>
          </ac:picMkLst>
        </pc:picChg>
      </pc:sldChg>
      <pc:sldChg chg="add ord">
        <pc:chgData name="Gabriele Baj" userId="37e9716d1ac12819" providerId="LiveId" clId="{BCD41D2F-9AA2-4BB2-9BAF-1DE1562E3BBF}" dt="2024-03-08T09:08:52.212" v="612"/>
        <pc:sldMkLst>
          <pc:docMk/>
          <pc:sldMk cId="2168187550" sldId="333"/>
        </pc:sldMkLst>
      </pc:sldChg>
      <pc:sldChg chg="add">
        <pc:chgData name="Gabriele Baj" userId="37e9716d1ac12819" providerId="LiveId" clId="{BCD41D2F-9AA2-4BB2-9BAF-1DE1562E3BBF}" dt="2024-03-08T09:06:59.730" v="598"/>
        <pc:sldMkLst>
          <pc:docMk/>
          <pc:sldMk cId="3066715138" sldId="334"/>
        </pc:sldMkLst>
      </pc:sldChg>
      <pc:sldChg chg="addSp modSp new ord">
        <pc:chgData name="Gabriele Baj" userId="37e9716d1ac12819" providerId="LiveId" clId="{BCD41D2F-9AA2-4BB2-9BAF-1DE1562E3BBF}" dt="2024-03-08T09:08:52.212" v="612"/>
        <pc:sldMkLst>
          <pc:docMk/>
          <pc:sldMk cId="468509041" sldId="335"/>
        </pc:sldMkLst>
        <pc:spChg chg="add mod">
          <ac:chgData name="Gabriele Baj" userId="37e9716d1ac12819" providerId="LiveId" clId="{BCD41D2F-9AA2-4BB2-9BAF-1DE1562E3BBF}" dt="2024-03-08T09:08:35.987" v="610"/>
          <ac:spMkLst>
            <pc:docMk/>
            <pc:sldMk cId="468509041" sldId="335"/>
            <ac:spMk id="2" creationId="{EE92DF3E-D978-5497-F9FA-BDB5486410FC}"/>
          </ac:spMkLst>
        </pc:spChg>
        <pc:picChg chg="add mod">
          <ac:chgData name="Gabriele Baj" userId="37e9716d1ac12819" providerId="LiveId" clId="{BCD41D2F-9AA2-4BB2-9BAF-1DE1562E3BBF}" dt="2024-03-08T09:08:14.024" v="609" actId="1076"/>
          <ac:picMkLst>
            <pc:docMk/>
            <pc:sldMk cId="468509041" sldId="335"/>
            <ac:picMk id="5122" creationId="{C128F67F-68FA-D449-177B-A8DC150DAD73}"/>
          </ac:picMkLst>
        </pc:picChg>
      </pc:sldChg>
      <pc:sldChg chg="addSp modSp new mod">
        <pc:chgData name="Gabriele Baj" userId="37e9716d1ac12819" providerId="LiveId" clId="{BCD41D2F-9AA2-4BB2-9BAF-1DE1562E3BBF}" dt="2024-03-08T09:31:39.186" v="1021" actId="1076"/>
        <pc:sldMkLst>
          <pc:docMk/>
          <pc:sldMk cId="1702214220" sldId="336"/>
        </pc:sldMkLst>
        <pc:spChg chg="add mod">
          <ac:chgData name="Gabriele Baj" userId="37e9716d1ac12819" providerId="LiveId" clId="{BCD41D2F-9AA2-4BB2-9BAF-1DE1562E3BBF}" dt="2024-03-08T09:31:39.186" v="1021" actId="1076"/>
          <ac:spMkLst>
            <pc:docMk/>
            <pc:sldMk cId="1702214220" sldId="336"/>
            <ac:spMk id="3" creationId="{A8A642EC-03AB-553A-1FB1-D04AB4EE7049}"/>
          </ac:spMkLst>
        </pc:spChg>
        <pc:picChg chg="add mod">
          <ac:chgData name="Gabriele Baj" userId="37e9716d1ac12819" providerId="LiveId" clId="{BCD41D2F-9AA2-4BB2-9BAF-1DE1562E3BBF}" dt="2024-03-08T09:31:36.006" v="1020" actId="1076"/>
          <ac:picMkLst>
            <pc:docMk/>
            <pc:sldMk cId="1702214220" sldId="336"/>
            <ac:picMk id="4" creationId="{93A43546-50EA-C1DF-42BF-31ECDD2FA275}"/>
          </ac:picMkLst>
        </pc:picChg>
      </pc:sldChg>
      <pc:sldChg chg="addSp modSp new mod">
        <pc:chgData name="Gabriele Baj" userId="37e9716d1ac12819" providerId="LiveId" clId="{BCD41D2F-9AA2-4BB2-9BAF-1DE1562E3BBF}" dt="2024-03-08T09:26:36.220" v="953" actId="1076"/>
        <pc:sldMkLst>
          <pc:docMk/>
          <pc:sldMk cId="3019576429" sldId="337"/>
        </pc:sldMkLst>
        <pc:spChg chg="add mod">
          <ac:chgData name="Gabriele Baj" userId="37e9716d1ac12819" providerId="LiveId" clId="{BCD41D2F-9AA2-4BB2-9BAF-1DE1562E3BBF}" dt="2024-03-08T09:26:34.862" v="952" actId="1076"/>
          <ac:spMkLst>
            <pc:docMk/>
            <pc:sldMk cId="3019576429" sldId="337"/>
            <ac:spMk id="4" creationId="{29B049D5-3E6B-A358-1DB8-C2AB75FC0D39}"/>
          </ac:spMkLst>
        </pc:spChg>
        <pc:picChg chg="add mod">
          <ac:chgData name="Gabriele Baj" userId="37e9716d1ac12819" providerId="LiveId" clId="{BCD41D2F-9AA2-4BB2-9BAF-1DE1562E3BBF}" dt="2024-03-08T09:26:36.220" v="953" actId="1076"/>
          <ac:picMkLst>
            <pc:docMk/>
            <pc:sldMk cId="3019576429" sldId="337"/>
            <ac:picMk id="2" creationId="{DF00C76A-9926-6A23-FD8F-1BD20751441F}"/>
          </ac:picMkLst>
        </pc:picChg>
      </pc:sldChg>
      <pc:sldChg chg="addSp delSp modSp new del mod">
        <pc:chgData name="Gabriele Baj" userId="37e9716d1ac12819" providerId="LiveId" clId="{BCD41D2F-9AA2-4BB2-9BAF-1DE1562E3BBF}" dt="2024-03-08T09:18:24.827" v="789" actId="47"/>
        <pc:sldMkLst>
          <pc:docMk/>
          <pc:sldMk cId="4222178830" sldId="337"/>
        </pc:sldMkLst>
        <pc:spChg chg="add del mod">
          <ac:chgData name="Gabriele Baj" userId="37e9716d1ac12819" providerId="LiveId" clId="{BCD41D2F-9AA2-4BB2-9BAF-1DE1562E3BBF}" dt="2024-03-08T09:17:20.077" v="774" actId="21"/>
          <ac:spMkLst>
            <pc:docMk/>
            <pc:sldMk cId="4222178830" sldId="337"/>
            <ac:spMk id="3" creationId="{B6F335D1-7A54-3EED-7998-A416FC7ABDB4}"/>
          </ac:spMkLst>
        </pc:spChg>
      </pc:sldChg>
      <pc:sldChg chg="addSp delSp modSp new mod">
        <pc:chgData name="Gabriele Baj" userId="37e9716d1ac12819" providerId="LiveId" clId="{BCD41D2F-9AA2-4BB2-9BAF-1DE1562E3BBF}" dt="2024-03-08T09:44:39.237" v="1208" actId="1076"/>
        <pc:sldMkLst>
          <pc:docMk/>
          <pc:sldMk cId="1602106377" sldId="338"/>
        </pc:sldMkLst>
        <pc:spChg chg="add mod">
          <ac:chgData name="Gabriele Baj" userId="37e9716d1ac12819" providerId="LiveId" clId="{BCD41D2F-9AA2-4BB2-9BAF-1DE1562E3BBF}" dt="2024-03-08T09:44:36.756" v="1207" actId="20577"/>
          <ac:spMkLst>
            <pc:docMk/>
            <pc:sldMk cId="1602106377" sldId="338"/>
            <ac:spMk id="7" creationId="{0839CB81-7E57-FE71-FE09-56BC38EA3665}"/>
          </ac:spMkLst>
        </pc:spChg>
        <pc:picChg chg="add mod">
          <ac:chgData name="Gabriele Baj" userId="37e9716d1ac12819" providerId="LiveId" clId="{BCD41D2F-9AA2-4BB2-9BAF-1DE1562E3BBF}" dt="2024-03-08T09:44:39.237" v="1208" actId="1076"/>
          <ac:picMkLst>
            <pc:docMk/>
            <pc:sldMk cId="1602106377" sldId="338"/>
            <ac:picMk id="3" creationId="{42744B0F-4BE9-4686-9C5C-F2F222F58EE3}"/>
          </ac:picMkLst>
        </pc:picChg>
        <pc:picChg chg="add del">
          <ac:chgData name="Gabriele Baj" userId="37e9716d1ac12819" providerId="LiveId" clId="{BCD41D2F-9AA2-4BB2-9BAF-1DE1562E3BBF}" dt="2024-03-08T09:43:57.466" v="1191" actId="478"/>
          <ac:picMkLst>
            <pc:docMk/>
            <pc:sldMk cId="1602106377" sldId="338"/>
            <ac:picMk id="5" creationId="{85158EE8-C3BE-F545-87B8-CB195CAE1C81}"/>
          </ac:picMkLst>
        </pc:picChg>
      </pc:sldChg>
      <pc:sldChg chg="addSp modSp new mod">
        <pc:chgData name="Gabriele Baj" userId="37e9716d1ac12819" providerId="LiveId" clId="{BCD41D2F-9AA2-4BB2-9BAF-1DE1562E3BBF}" dt="2024-03-08T09:55:30.249" v="1218" actId="1076"/>
        <pc:sldMkLst>
          <pc:docMk/>
          <pc:sldMk cId="62632566" sldId="339"/>
        </pc:sldMkLst>
        <pc:picChg chg="add mod">
          <ac:chgData name="Gabriele Baj" userId="37e9716d1ac12819" providerId="LiveId" clId="{BCD41D2F-9AA2-4BB2-9BAF-1DE1562E3BBF}" dt="2024-03-08T09:55:29.019" v="1217" actId="14100"/>
          <ac:picMkLst>
            <pc:docMk/>
            <pc:sldMk cId="62632566" sldId="339"/>
            <ac:picMk id="2" creationId="{C9D4D099-C2F9-C96A-C8AB-043FF06E2E41}"/>
          </ac:picMkLst>
        </pc:picChg>
        <pc:picChg chg="add mod">
          <ac:chgData name="Gabriele Baj" userId="37e9716d1ac12819" providerId="LiveId" clId="{BCD41D2F-9AA2-4BB2-9BAF-1DE1562E3BBF}" dt="2024-03-08T09:55:30.249" v="1218" actId="1076"/>
          <ac:picMkLst>
            <pc:docMk/>
            <pc:sldMk cId="62632566" sldId="339"/>
            <ac:picMk id="3" creationId="{C7C9A58E-1827-984E-DCE4-9A222FF3F1D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6BE97-0D32-4D0B-BE12-7DDAFD609E29}" type="datetimeFigureOut">
              <a:rPr lang="en-GB" smtClean="0"/>
              <a:t>08/03/2024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B8275-8B1D-4864-A890-A432F675E626}" type="slidenum">
              <a:rPr lang="en-GB" smtClean="0"/>
              <a:t>‹#›</a:t>
            </a:fld>
            <a:endParaRPr lang="en-GB"/>
          </a:p>
        </p:txBody>
      </p:sp>
    </p:spTree>
    <p:extLst>
      <p:ext uri="{BB962C8B-B14F-4D97-AF65-F5344CB8AC3E}">
        <p14:creationId xmlns:p14="http://schemas.microsoft.com/office/powerpoint/2010/main" val="341990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5DEADA-1973-4DC1-861C-DB614455108C}"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420860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DEADA-1973-4DC1-861C-DB614455108C}"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93503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DEADA-1973-4DC1-861C-DB614455108C}"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244872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DEADA-1973-4DC1-861C-DB614455108C}"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233166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5DEADA-1973-4DC1-861C-DB614455108C}"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213492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5DEADA-1973-4DC1-861C-DB614455108C}"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313672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5DEADA-1973-4DC1-861C-DB614455108C}"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364816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5DEADA-1973-4DC1-861C-DB614455108C}"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409004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DEADA-1973-4DC1-861C-DB614455108C}" type="datetimeFigureOut">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39019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5DEADA-1973-4DC1-861C-DB614455108C}"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168860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5DEADA-1973-4DC1-861C-DB614455108C}"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90753-5D01-49ED-814B-D82D12C4642E}" type="slidenum">
              <a:rPr lang="en-US" smtClean="0"/>
              <a:t>‹#›</a:t>
            </a:fld>
            <a:endParaRPr lang="en-US"/>
          </a:p>
        </p:txBody>
      </p:sp>
    </p:spTree>
    <p:extLst>
      <p:ext uri="{BB962C8B-B14F-4D97-AF65-F5344CB8AC3E}">
        <p14:creationId xmlns:p14="http://schemas.microsoft.com/office/powerpoint/2010/main" val="389704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DEADA-1973-4DC1-861C-DB614455108C}" type="datetimeFigureOut">
              <a:rPr lang="en-US" smtClean="0"/>
              <a:t>3/8/2024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90753-5D01-49ED-814B-D82D12C4642E}" type="slidenum">
              <a:rPr lang="en-US" smtClean="0"/>
              <a:t>‹#›</a:t>
            </a:fld>
            <a:endParaRPr lang="en-US"/>
          </a:p>
        </p:txBody>
      </p:sp>
    </p:spTree>
    <p:extLst>
      <p:ext uri="{BB962C8B-B14F-4D97-AF65-F5344CB8AC3E}">
        <p14:creationId xmlns:p14="http://schemas.microsoft.com/office/powerpoint/2010/main" val="1442539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it.wikipedia.org/wiki/Josephus_Nicolaus_Laurenti" TargetMode="External"/><Relationship Id="rId7" Type="http://schemas.openxmlformats.org/officeDocument/2006/relationships/hyperlink" Target="https://it.wikipedia.org/wiki/Proteidae"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it.wikipedia.org/wiki/Famiglia_(tassonomia)" TargetMode="External"/><Relationship Id="rId5" Type="http://schemas.openxmlformats.org/officeDocument/2006/relationships/hyperlink" Target="https://it.wikipedia.org/wiki/Caudata" TargetMode="External"/><Relationship Id="rId4" Type="http://schemas.openxmlformats.org/officeDocument/2006/relationships/hyperlink" Target="https://it.wikipedia.org/wiki/Amphibi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79C632-7A02-33A3-8198-AD23D9F2006A}"/>
              </a:ext>
            </a:extLst>
          </p:cNvPr>
          <p:cNvSpPr txBox="1"/>
          <p:nvPr/>
        </p:nvSpPr>
        <p:spPr>
          <a:xfrm>
            <a:off x="3672265" y="2093632"/>
            <a:ext cx="4307168" cy="1200329"/>
          </a:xfrm>
          <a:prstGeom prst="rect">
            <a:avLst/>
          </a:prstGeom>
          <a:noFill/>
        </p:spPr>
        <p:txBody>
          <a:bodyPr wrap="square" rtlCol="0">
            <a:spAutoFit/>
          </a:bodyPr>
          <a:lstStyle/>
          <a:p>
            <a:r>
              <a:rPr lang="en-GB" sz="7200" dirty="0" err="1"/>
              <a:t>Evoluzione</a:t>
            </a:r>
            <a:endParaRPr lang="en-GB" sz="7200" dirty="0"/>
          </a:p>
        </p:txBody>
      </p:sp>
    </p:spTree>
    <p:extLst>
      <p:ext uri="{BB962C8B-B14F-4D97-AF65-F5344CB8AC3E}">
        <p14:creationId xmlns:p14="http://schemas.microsoft.com/office/powerpoint/2010/main" val="1276693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56A089-B953-3F43-C6F0-A212A05A768B}"/>
              </a:ext>
            </a:extLst>
          </p:cNvPr>
          <p:cNvSpPr txBox="1"/>
          <p:nvPr/>
        </p:nvSpPr>
        <p:spPr>
          <a:xfrm>
            <a:off x="474452" y="600836"/>
            <a:ext cx="10929668" cy="5201424"/>
          </a:xfrm>
          <a:prstGeom prst="rect">
            <a:avLst/>
          </a:prstGeom>
          <a:noFill/>
        </p:spPr>
        <p:txBody>
          <a:bodyPr wrap="square">
            <a:spAutoFit/>
          </a:bodyPr>
          <a:lstStyle/>
          <a:p>
            <a:r>
              <a:rPr lang="it-IT" sz="3200" dirty="0"/>
              <a:t>Le principali forze che guidano l’evoluzione:</a:t>
            </a:r>
          </a:p>
          <a:p>
            <a:endParaRPr lang="it-IT" sz="2000" dirty="0"/>
          </a:p>
          <a:p>
            <a:pPr marL="285750" indent="-285750">
              <a:buFont typeface="Arial" panose="020B0604020202020204" pitchFamily="34" charset="0"/>
              <a:buChar char="•"/>
            </a:pPr>
            <a:r>
              <a:rPr lang="it-IT" sz="2000" dirty="0"/>
              <a:t> sono la mutazione,</a:t>
            </a:r>
          </a:p>
          <a:p>
            <a:pPr marL="285750" indent="-285750">
              <a:buFont typeface="Arial" panose="020B0604020202020204" pitchFamily="34" charset="0"/>
              <a:buChar char="•"/>
            </a:pPr>
            <a:r>
              <a:rPr lang="it-IT" sz="2000" dirty="0"/>
              <a:t> la selezione naturale,</a:t>
            </a:r>
          </a:p>
          <a:p>
            <a:pPr marL="285750" indent="-285750">
              <a:buFont typeface="Arial" panose="020B0604020202020204" pitchFamily="34" charset="0"/>
              <a:buChar char="•"/>
            </a:pPr>
            <a:r>
              <a:rPr lang="it-IT" sz="2000" dirty="0"/>
              <a:t> l’accoppiamento non casuale,</a:t>
            </a:r>
          </a:p>
          <a:p>
            <a:pPr marL="285750" indent="-285750">
              <a:buFont typeface="Arial" panose="020B0604020202020204" pitchFamily="34" charset="0"/>
              <a:buChar char="•"/>
            </a:pPr>
            <a:r>
              <a:rPr lang="it-IT" sz="2000" dirty="0"/>
              <a:t> la deriva genetica e </a:t>
            </a:r>
          </a:p>
          <a:p>
            <a:pPr marL="285750" indent="-285750">
              <a:buFont typeface="Arial" panose="020B0604020202020204" pitchFamily="34" charset="0"/>
              <a:buChar char="•"/>
            </a:pPr>
            <a:r>
              <a:rPr lang="it-IT" sz="2000" dirty="0"/>
              <a:t>la migrazione. </a:t>
            </a:r>
          </a:p>
          <a:p>
            <a:endParaRPr lang="it-IT" sz="2000" dirty="0"/>
          </a:p>
          <a:p>
            <a:r>
              <a:rPr lang="it-IT" sz="2000" dirty="0"/>
              <a:t>Le mutazioni possono occorrere a vari livelli, ma solo quelle che interessano le cellule riproduttive sono trasmesse alla progenie. </a:t>
            </a:r>
          </a:p>
          <a:p>
            <a:endParaRPr lang="it-IT" sz="2000" dirty="0"/>
          </a:p>
          <a:p>
            <a:r>
              <a:rPr lang="it-IT" sz="2000" dirty="0"/>
              <a:t>Le mutazioni dei geni regolatori possono alterare i tempi di regolazione nello sviluppo embrionale, provocando notevoli cambiamenti nei discendenti noti come </a:t>
            </a:r>
            <a:r>
              <a:rPr lang="it-IT" sz="2000" dirty="0" err="1"/>
              <a:t>eterocronia</a:t>
            </a:r>
            <a:r>
              <a:rPr lang="it-IT" sz="2000" dirty="0"/>
              <a:t>. </a:t>
            </a:r>
          </a:p>
          <a:p>
            <a:endParaRPr lang="it-IT" sz="2000" dirty="0"/>
          </a:p>
          <a:p>
            <a:r>
              <a:rPr lang="it-IT" sz="2000" dirty="0"/>
              <a:t>La selezione naturale opera modificando le frequenze dei caratteri secondo varie modalità, per cui si parla di selezione direzionale, diversificante o stabilizzante.</a:t>
            </a:r>
            <a:endParaRPr lang="en-GB" sz="2000" dirty="0"/>
          </a:p>
        </p:txBody>
      </p:sp>
    </p:spTree>
    <p:extLst>
      <p:ext uri="{BB962C8B-B14F-4D97-AF65-F5344CB8AC3E}">
        <p14:creationId xmlns:p14="http://schemas.microsoft.com/office/powerpoint/2010/main" val="1508787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1BDF3D-915B-C44A-2007-4DEF682D35D4}"/>
              </a:ext>
            </a:extLst>
          </p:cNvPr>
          <p:cNvSpPr txBox="1"/>
          <p:nvPr/>
        </p:nvSpPr>
        <p:spPr>
          <a:xfrm>
            <a:off x="621102" y="574481"/>
            <a:ext cx="9739223" cy="3416320"/>
          </a:xfrm>
          <a:prstGeom prst="rect">
            <a:avLst/>
          </a:prstGeom>
          <a:noFill/>
        </p:spPr>
        <p:txBody>
          <a:bodyPr wrap="square">
            <a:spAutoFit/>
          </a:bodyPr>
          <a:lstStyle/>
          <a:p>
            <a:r>
              <a:rPr lang="en-GB" sz="2400" dirty="0"/>
              <a:t>Teoria </a:t>
            </a:r>
            <a:r>
              <a:rPr lang="en-GB" sz="2400" dirty="0" err="1"/>
              <a:t>fissista</a:t>
            </a:r>
            <a:endParaRPr lang="en-GB" sz="2400" dirty="0"/>
          </a:p>
          <a:p>
            <a:pPr algn="just"/>
            <a:r>
              <a:rPr lang="en-GB" sz="2400" dirty="0"/>
              <a:t>Per il </a:t>
            </a:r>
            <a:r>
              <a:rPr lang="en-GB" sz="2400" dirty="0" err="1"/>
              <a:t>fissismo</a:t>
            </a:r>
            <a:r>
              <a:rPr lang="en-GB" sz="2400" dirty="0"/>
              <a:t> le specie </a:t>
            </a:r>
            <a:r>
              <a:rPr lang="en-GB" sz="2400" dirty="0" err="1"/>
              <a:t>sono</a:t>
            </a:r>
            <a:r>
              <a:rPr lang="en-GB" sz="2400" dirty="0"/>
              <a:t> </a:t>
            </a:r>
            <a:r>
              <a:rPr lang="en-GB" sz="2400" dirty="0" err="1"/>
              <a:t>immutabili</a:t>
            </a:r>
            <a:r>
              <a:rPr lang="en-GB" sz="2400" dirty="0"/>
              <a:t>: le </a:t>
            </a:r>
            <a:r>
              <a:rPr lang="en-GB" sz="2400" dirty="0" err="1"/>
              <a:t>strutture</a:t>
            </a:r>
            <a:r>
              <a:rPr lang="en-GB" sz="2400" dirty="0"/>
              <a:t> </a:t>
            </a:r>
            <a:r>
              <a:rPr lang="en-GB" sz="2400" dirty="0" err="1"/>
              <a:t>sono</a:t>
            </a:r>
            <a:r>
              <a:rPr lang="en-GB" sz="2400" dirty="0"/>
              <a:t> </a:t>
            </a:r>
            <a:r>
              <a:rPr lang="en-GB" sz="2400" dirty="0" err="1"/>
              <a:t>fatte</a:t>
            </a:r>
            <a:r>
              <a:rPr lang="en-GB" sz="2400" dirty="0"/>
              <a:t> in un </a:t>
            </a:r>
            <a:r>
              <a:rPr lang="en-GB" sz="2400" dirty="0" err="1"/>
              <a:t>determinato</a:t>
            </a:r>
            <a:r>
              <a:rPr lang="en-GB" sz="2400" dirty="0"/>
              <a:t> modo e non </a:t>
            </a:r>
            <a:r>
              <a:rPr lang="en-GB" sz="2400" dirty="0" err="1"/>
              <a:t>si</a:t>
            </a:r>
            <a:r>
              <a:rPr lang="en-GB" sz="2400" dirty="0"/>
              <a:t> </a:t>
            </a:r>
            <a:r>
              <a:rPr lang="en-GB" sz="2400" dirty="0" err="1"/>
              <a:t>modificano</a:t>
            </a:r>
            <a:r>
              <a:rPr lang="en-GB" sz="2400" dirty="0"/>
              <a:t>, </a:t>
            </a:r>
            <a:r>
              <a:rPr lang="en-GB" sz="2400" dirty="0" err="1"/>
              <a:t>obbligando</a:t>
            </a:r>
            <a:r>
              <a:rPr lang="en-GB" sz="2400" dirty="0"/>
              <a:t> le specie a </a:t>
            </a:r>
            <a:r>
              <a:rPr lang="en-GB" sz="2400" dirty="0" err="1"/>
              <a:t>mantenere</a:t>
            </a:r>
            <a:r>
              <a:rPr lang="en-GB" sz="2400" dirty="0"/>
              <a:t> sempre le </a:t>
            </a:r>
            <a:r>
              <a:rPr lang="en-GB" sz="2400" dirty="0" err="1"/>
              <a:t>stesse</a:t>
            </a:r>
            <a:r>
              <a:rPr lang="en-GB" sz="2400" dirty="0"/>
              <a:t> </a:t>
            </a:r>
            <a:r>
              <a:rPr lang="en-GB" sz="2400" dirty="0" err="1"/>
              <a:t>abitudini</a:t>
            </a:r>
            <a:r>
              <a:rPr lang="en-GB" sz="2400" dirty="0"/>
              <a:t> e a </a:t>
            </a:r>
            <a:r>
              <a:rPr lang="en-GB" sz="2400" dirty="0" err="1"/>
              <a:t>frequentare</a:t>
            </a:r>
            <a:r>
              <a:rPr lang="en-GB" sz="2400" dirty="0"/>
              <a:t> </a:t>
            </a:r>
            <a:r>
              <a:rPr lang="en-GB" sz="2400" dirty="0" err="1"/>
              <a:t>gli</a:t>
            </a:r>
            <a:r>
              <a:rPr lang="en-GB" sz="2400" dirty="0"/>
              <a:t> </a:t>
            </a:r>
            <a:r>
              <a:rPr lang="en-GB" sz="2400" dirty="0" err="1"/>
              <a:t>stessi</a:t>
            </a:r>
            <a:r>
              <a:rPr lang="en-GB" sz="2400" dirty="0"/>
              <a:t> </a:t>
            </a:r>
            <a:r>
              <a:rPr lang="en-GB" sz="2400" dirty="0" err="1"/>
              <a:t>ambienti</a:t>
            </a:r>
            <a:r>
              <a:rPr lang="en-GB" sz="2400" dirty="0"/>
              <a:t>.</a:t>
            </a:r>
          </a:p>
          <a:p>
            <a:pPr algn="just"/>
            <a:endParaRPr lang="en-GB" sz="2400" dirty="0"/>
          </a:p>
          <a:p>
            <a:pPr algn="just"/>
            <a:r>
              <a:rPr lang="en-GB" sz="2400" dirty="0"/>
              <a:t>Per Cuvier né </a:t>
            </a:r>
            <a:r>
              <a:rPr lang="en-GB" sz="2400" dirty="0" err="1"/>
              <a:t>tra</a:t>
            </a:r>
            <a:r>
              <a:rPr lang="en-GB" sz="2400" dirty="0"/>
              <a:t> </a:t>
            </a:r>
            <a:r>
              <a:rPr lang="en-GB" sz="2400" dirty="0" err="1"/>
              <a:t>gli</a:t>
            </a:r>
            <a:r>
              <a:rPr lang="en-GB" sz="2400" dirty="0"/>
              <a:t> </a:t>
            </a:r>
            <a:r>
              <a:rPr lang="en-GB" sz="2400" dirty="0" err="1"/>
              <a:t>esseri</a:t>
            </a:r>
            <a:r>
              <a:rPr lang="en-GB" sz="2400" dirty="0"/>
              <a:t> </a:t>
            </a:r>
            <a:r>
              <a:rPr lang="en-GB" sz="2400" dirty="0" err="1"/>
              <a:t>viventi</a:t>
            </a:r>
            <a:r>
              <a:rPr lang="en-GB" sz="2400" dirty="0"/>
              <a:t> né </a:t>
            </a:r>
            <a:r>
              <a:rPr lang="en-GB" sz="2400" dirty="0" err="1"/>
              <a:t>nella</a:t>
            </a:r>
            <a:r>
              <a:rPr lang="en-GB" sz="2400" dirty="0"/>
              <a:t> </a:t>
            </a:r>
            <a:r>
              <a:rPr lang="en-GB" sz="2400" dirty="0" err="1"/>
              <a:t>documentazione</a:t>
            </a:r>
            <a:r>
              <a:rPr lang="en-GB" sz="2400" dirty="0"/>
              <a:t> </a:t>
            </a:r>
            <a:r>
              <a:rPr lang="en-GB" sz="2400" dirty="0" err="1"/>
              <a:t>fossile</a:t>
            </a:r>
            <a:r>
              <a:rPr lang="en-GB" sz="2400" dirty="0"/>
              <a:t> vi </a:t>
            </a:r>
            <a:r>
              <a:rPr lang="en-GB" sz="2400" dirty="0" err="1"/>
              <a:t>sono</a:t>
            </a:r>
            <a:r>
              <a:rPr lang="en-GB" sz="2400" dirty="0"/>
              <a:t> prove </a:t>
            </a:r>
            <a:r>
              <a:rPr lang="en-GB" sz="2400" dirty="0" err="1"/>
              <a:t>della</a:t>
            </a:r>
            <a:r>
              <a:rPr lang="en-GB" sz="2400" dirty="0"/>
              <a:t> </a:t>
            </a:r>
            <a:r>
              <a:rPr lang="en-GB" sz="2400" dirty="0" err="1"/>
              <a:t>transizione</a:t>
            </a:r>
            <a:r>
              <a:rPr lang="en-GB" sz="2400" dirty="0"/>
              <a:t> </a:t>
            </a:r>
            <a:r>
              <a:rPr lang="en-GB" sz="2400" dirty="0" err="1"/>
              <a:t>tra</a:t>
            </a:r>
            <a:r>
              <a:rPr lang="en-GB" sz="2400" dirty="0"/>
              <a:t> specie: le specie </a:t>
            </a:r>
            <a:r>
              <a:rPr lang="en-GB" sz="2400" dirty="0" err="1"/>
              <a:t>si</a:t>
            </a:r>
            <a:r>
              <a:rPr lang="en-GB" sz="2400" dirty="0"/>
              <a:t> </a:t>
            </a:r>
            <a:r>
              <a:rPr lang="en-GB" sz="2400" dirty="0" err="1"/>
              <a:t>estinguono</a:t>
            </a:r>
            <a:r>
              <a:rPr lang="en-GB" sz="2400" dirty="0"/>
              <a:t> non </a:t>
            </a:r>
            <a:r>
              <a:rPr lang="en-GB" sz="2400" dirty="0" err="1"/>
              <a:t>perché</a:t>
            </a:r>
            <a:r>
              <a:rPr lang="en-GB" sz="2400" dirty="0"/>
              <a:t> </a:t>
            </a:r>
            <a:r>
              <a:rPr lang="en-GB" sz="2400" dirty="0" err="1"/>
              <a:t>diventano</a:t>
            </a:r>
            <a:r>
              <a:rPr lang="en-GB" sz="2400" dirty="0"/>
              <a:t> </a:t>
            </a:r>
            <a:r>
              <a:rPr lang="en-GB" sz="2400" dirty="0" err="1"/>
              <a:t>altre</a:t>
            </a:r>
            <a:r>
              <a:rPr lang="en-GB" sz="2400" dirty="0"/>
              <a:t> specie, ma a causa di </a:t>
            </a:r>
            <a:r>
              <a:rPr lang="en-GB" sz="2400" dirty="0" err="1"/>
              <a:t>catastrofi</a:t>
            </a:r>
            <a:r>
              <a:rPr lang="en-GB" sz="2400" dirty="0"/>
              <a:t> </a:t>
            </a:r>
            <a:r>
              <a:rPr lang="en-GB" sz="2400" dirty="0" err="1"/>
              <a:t>naturali</a:t>
            </a:r>
            <a:r>
              <a:rPr lang="en-GB" sz="2400" dirty="0"/>
              <a:t>, come il </a:t>
            </a:r>
            <a:r>
              <a:rPr lang="en-GB" sz="2400" dirty="0" err="1"/>
              <a:t>biblico</a:t>
            </a:r>
            <a:r>
              <a:rPr lang="en-GB" sz="2400" dirty="0"/>
              <a:t> </a:t>
            </a:r>
            <a:r>
              <a:rPr lang="en-GB" sz="2400" dirty="0" err="1"/>
              <a:t>Diluvio</a:t>
            </a:r>
            <a:r>
              <a:rPr lang="en-GB" sz="2400" dirty="0"/>
              <a:t> </a:t>
            </a:r>
            <a:r>
              <a:rPr lang="en-GB" sz="2400" dirty="0" err="1"/>
              <a:t>Universale</a:t>
            </a:r>
            <a:r>
              <a:rPr lang="en-GB" sz="2400" dirty="0"/>
              <a:t>. </a:t>
            </a:r>
          </a:p>
        </p:txBody>
      </p:sp>
      <p:sp>
        <p:nvSpPr>
          <p:cNvPr id="2" name="TextBox 1">
            <a:extLst>
              <a:ext uri="{FF2B5EF4-FFF2-40B4-BE49-F238E27FC236}">
                <a16:creationId xmlns:a16="http://schemas.microsoft.com/office/drawing/2014/main" id="{6E844504-DEA3-2804-335F-0C5F896770D4}"/>
              </a:ext>
            </a:extLst>
          </p:cNvPr>
          <p:cNvSpPr txBox="1"/>
          <p:nvPr/>
        </p:nvSpPr>
        <p:spPr>
          <a:xfrm>
            <a:off x="4513771" y="4499023"/>
            <a:ext cx="6821337" cy="1323439"/>
          </a:xfrm>
          <a:prstGeom prst="rect">
            <a:avLst/>
          </a:prstGeom>
          <a:noFill/>
        </p:spPr>
        <p:txBody>
          <a:bodyPr wrap="square">
            <a:spAutoFit/>
          </a:bodyPr>
          <a:lstStyle/>
          <a:p>
            <a:pPr algn="just"/>
            <a:r>
              <a:rPr lang="it-IT" sz="2000" dirty="0"/>
              <a:t>Come si spiega tale condivisione? Secondo Linneo, l’organizzazione gerarchica dei viventi rispecchia l’ordine del creato, cioè gli organismi si somigliano perché tale è la volontà divina.</a:t>
            </a:r>
            <a:endParaRPr lang="en-GB" sz="2000" dirty="0"/>
          </a:p>
        </p:txBody>
      </p:sp>
    </p:spTree>
    <p:extLst>
      <p:ext uri="{BB962C8B-B14F-4D97-AF65-F5344CB8AC3E}">
        <p14:creationId xmlns:p14="http://schemas.microsoft.com/office/powerpoint/2010/main" val="9346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B1B1F-C56E-0760-A53C-26FF7CFA6744}"/>
              </a:ext>
            </a:extLst>
          </p:cNvPr>
          <p:cNvPicPr>
            <a:picLocks noChangeAspect="1"/>
          </p:cNvPicPr>
          <p:nvPr/>
        </p:nvPicPr>
        <p:blipFill>
          <a:blip r:embed="rId2"/>
          <a:stretch>
            <a:fillRect/>
          </a:stretch>
        </p:blipFill>
        <p:spPr>
          <a:xfrm>
            <a:off x="529686" y="171449"/>
            <a:ext cx="6931564" cy="5886450"/>
          </a:xfrm>
          <a:prstGeom prst="rect">
            <a:avLst/>
          </a:prstGeom>
        </p:spPr>
      </p:pic>
      <p:sp>
        <p:nvSpPr>
          <p:cNvPr id="5" name="TextBox 4">
            <a:extLst>
              <a:ext uri="{FF2B5EF4-FFF2-40B4-BE49-F238E27FC236}">
                <a16:creationId xmlns:a16="http://schemas.microsoft.com/office/drawing/2014/main" id="{A3657592-68B8-5E9A-317C-17324BB5DFEA}"/>
              </a:ext>
            </a:extLst>
          </p:cNvPr>
          <p:cNvSpPr txBox="1"/>
          <p:nvPr/>
        </p:nvSpPr>
        <p:spPr>
          <a:xfrm>
            <a:off x="7615926" y="437018"/>
            <a:ext cx="4046388" cy="5355312"/>
          </a:xfrm>
          <a:prstGeom prst="rect">
            <a:avLst/>
          </a:prstGeom>
          <a:noFill/>
        </p:spPr>
        <p:txBody>
          <a:bodyPr wrap="square">
            <a:spAutoFit/>
          </a:bodyPr>
          <a:lstStyle/>
          <a:p>
            <a:r>
              <a:rPr lang="en-GB" dirty="0" err="1"/>
              <a:t>Modelli</a:t>
            </a:r>
            <a:r>
              <a:rPr lang="en-GB" dirty="0"/>
              <a:t> di </a:t>
            </a:r>
            <a:r>
              <a:rPr lang="en-GB" dirty="0" err="1"/>
              <a:t>processi</a:t>
            </a:r>
            <a:r>
              <a:rPr lang="en-GB" dirty="0"/>
              <a:t> </a:t>
            </a:r>
            <a:r>
              <a:rPr lang="en-GB" dirty="0" err="1"/>
              <a:t>evolutivi</a:t>
            </a:r>
            <a:r>
              <a:rPr lang="en-GB" dirty="0"/>
              <a:t>. I numeri </a:t>
            </a:r>
            <a:r>
              <a:rPr lang="en-GB" dirty="0" err="1"/>
              <a:t>indicano</a:t>
            </a:r>
            <a:r>
              <a:rPr lang="en-GB" dirty="0"/>
              <a:t> </a:t>
            </a:r>
            <a:r>
              <a:rPr lang="en-GB" dirty="0" err="1"/>
              <a:t>generazioni</a:t>
            </a:r>
            <a:r>
              <a:rPr lang="en-GB" dirty="0"/>
              <a:t> successive. </a:t>
            </a:r>
          </a:p>
          <a:p>
            <a:endParaRPr lang="en-GB" dirty="0"/>
          </a:p>
          <a:p>
            <a:r>
              <a:rPr lang="en-GB" dirty="0"/>
              <a:t>a, I </a:t>
            </a:r>
            <a:r>
              <a:rPr lang="en-GB" dirty="0" err="1"/>
              <a:t>colli</a:t>
            </a:r>
            <a:r>
              <a:rPr lang="en-GB" dirty="0"/>
              <a:t> </a:t>
            </a:r>
            <a:r>
              <a:rPr lang="en-GB" dirty="0" err="1"/>
              <a:t>si</a:t>
            </a:r>
            <a:r>
              <a:rPr lang="en-GB" dirty="0"/>
              <a:t> </a:t>
            </a:r>
            <a:r>
              <a:rPr lang="en-GB" dirty="0" err="1"/>
              <a:t>allungano</a:t>
            </a:r>
            <a:r>
              <a:rPr lang="en-GB" dirty="0"/>
              <a:t> </a:t>
            </a:r>
            <a:r>
              <a:rPr lang="en-GB" dirty="0" err="1"/>
              <a:t>progressivamente</a:t>
            </a:r>
            <a:r>
              <a:rPr lang="en-GB" dirty="0"/>
              <a:t> a </a:t>
            </a:r>
            <a:r>
              <a:rPr lang="en-GB" dirty="0" err="1"/>
              <a:t>seguito</a:t>
            </a:r>
            <a:r>
              <a:rPr lang="en-GB" dirty="0"/>
              <a:t> </a:t>
            </a:r>
            <a:r>
              <a:rPr lang="en-GB" dirty="0" err="1"/>
              <a:t>degli</a:t>
            </a:r>
            <a:r>
              <a:rPr lang="en-GB" dirty="0"/>
              <a:t> </a:t>
            </a:r>
            <a:r>
              <a:rPr lang="en-GB" dirty="0" err="1"/>
              <a:t>sforzi</a:t>
            </a:r>
            <a:r>
              <a:rPr lang="en-GB" dirty="0"/>
              <a:t> </a:t>
            </a:r>
            <a:r>
              <a:rPr lang="en-GB" dirty="0" err="1"/>
              <a:t>degli</a:t>
            </a:r>
            <a:r>
              <a:rPr lang="en-GB" dirty="0"/>
              <a:t> </a:t>
            </a:r>
            <a:r>
              <a:rPr lang="en-GB" dirty="0" err="1"/>
              <a:t>animali</a:t>
            </a:r>
            <a:r>
              <a:rPr lang="en-GB" dirty="0"/>
              <a:t> di </a:t>
            </a:r>
            <a:r>
              <a:rPr lang="en-GB" dirty="0" err="1"/>
              <a:t>raggiungere</a:t>
            </a:r>
            <a:r>
              <a:rPr lang="en-GB" dirty="0"/>
              <a:t> le </a:t>
            </a:r>
            <a:r>
              <a:rPr lang="en-GB" dirty="0" err="1"/>
              <a:t>fronde</a:t>
            </a:r>
            <a:r>
              <a:rPr lang="en-GB" dirty="0"/>
              <a:t> e tale </a:t>
            </a:r>
            <a:r>
              <a:rPr lang="en-GB" dirty="0" err="1"/>
              <a:t>cambiamento</a:t>
            </a:r>
            <a:r>
              <a:rPr lang="en-GB" dirty="0"/>
              <a:t> </a:t>
            </a:r>
            <a:r>
              <a:rPr lang="en-GB" dirty="0" err="1"/>
              <a:t>viene</a:t>
            </a:r>
            <a:r>
              <a:rPr lang="en-GB" dirty="0"/>
              <a:t> </a:t>
            </a:r>
            <a:r>
              <a:rPr lang="en-GB" dirty="0" err="1"/>
              <a:t>ereditato</a:t>
            </a:r>
            <a:r>
              <a:rPr lang="en-GB" dirty="0"/>
              <a:t>. </a:t>
            </a:r>
          </a:p>
          <a:p>
            <a:endParaRPr lang="en-GB" dirty="0"/>
          </a:p>
          <a:p>
            <a:r>
              <a:rPr lang="en-GB" dirty="0"/>
              <a:t>b, </a:t>
            </a:r>
            <a:r>
              <a:rPr lang="en-GB" dirty="0" err="1"/>
              <a:t>Animali</a:t>
            </a:r>
            <a:r>
              <a:rPr lang="en-GB" dirty="0"/>
              <a:t> </a:t>
            </a:r>
            <a:r>
              <a:rPr lang="en-GB" dirty="0" err="1"/>
              <a:t>dotati</a:t>
            </a:r>
            <a:r>
              <a:rPr lang="en-GB" dirty="0"/>
              <a:t> di </a:t>
            </a:r>
            <a:r>
              <a:rPr lang="en-GB" dirty="0" err="1"/>
              <a:t>colli</a:t>
            </a:r>
            <a:r>
              <a:rPr lang="en-GB" dirty="0"/>
              <a:t> di </a:t>
            </a:r>
            <a:r>
              <a:rPr lang="en-GB" dirty="0" err="1"/>
              <a:t>lunghezza</a:t>
            </a:r>
            <a:r>
              <a:rPr lang="en-GB" dirty="0"/>
              <a:t> </a:t>
            </a:r>
            <a:r>
              <a:rPr lang="en-GB" dirty="0" err="1"/>
              <a:t>diversa</a:t>
            </a:r>
            <a:r>
              <a:rPr lang="en-GB" dirty="0"/>
              <a:t> </a:t>
            </a:r>
            <a:r>
              <a:rPr lang="en-GB" dirty="0" err="1"/>
              <a:t>compaiono</a:t>
            </a:r>
            <a:r>
              <a:rPr lang="en-GB" dirty="0"/>
              <a:t> per </a:t>
            </a:r>
            <a:r>
              <a:rPr lang="en-GB" dirty="0" err="1"/>
              <a:t>mutazione</a:t>
            </a:r>
            <a:r>
              <a:rPr lang="en-GB" dirty="0"/>
              <a:t> </a:t>
            </a:r>
            <a:r>
              <a:rPr lang="en-GB" dirty="0" err="1"/>
              <a:t>ereditabile</a:t>
            </a:r>
            <a:r>
              <a:rPr lang="en-GB" dirty="0"/>
              <a:t> e le progressive </a:t>
            </a:r>
            <a:r>
              <a:rPr lang="en-GB" dirty="0" err="1"/>
              <a:t>variazioni</a:t>
            </a:r>
            <a:r>
              <a:rPr lang="en-GB" dirty="0"/>
              <a:t> </a:t>
            </a:r>
            <a:r>
              <a:rPr lang="en-GB" dirty="0" err="1"/>
              <a:t>ambientali</a:t>
            </a:r>
            <a:r>
              <a:rPr lang="en-GB" dirty="0"/>
              <a:t> </a:t>
            </a:r>
            <a:r>
              <a:rPr lang="en-GB" dirty="0" err="1"/>
              <a:t>favoriscono</a:t>
            </a:r>
            <a:r>
              <a:rPr lang="en-GB" dirty="0"/>
              <a:t> la </a:t>
            </a:r>
            <a:r>
              <a:rPr lang="en-GB" dirty="0" err="1"/>
              <a:t>sopravvivenza</a:t>
            </a:r>
            <a:r>
              <a:rPr lang="en-GB" dirty="0"/>
              <a:t> e la </a:t>
            </a:r>
            <a:r>
              <a:rPr lang="en-GB" dirty="0" err="1"/>
              <a:t>riproduzione</a:t>
            </a:r>
            <a:r>
              <a:rPr lang="en-GB" dirty="0"/>
              <a:t> </a:t>
            </a:r>
            <a:r>
              <a:rPr lang="en-GB" dirty="0" err="1"/>
              <a:t>dei</a:t>
            </a:r>
            <a:r>
              <a:rPr lang="en-GB" dirty="0"/>
              <a:t> </a:t>
            </a:r>
            <a:r>
              <a:rPr lang="en-GB" dirty="0" err="1"/>
              <a:t>mutanti</a:t>
            </a:r>
            <a:r>
              <a:rPr lang="en-GB" dirty="0"/>
              <a:t> a </a:t>
            </a:r>
            <a:r>
              <a:rPr lang="en-GB" dirty="0" err="1"/>
              <a:t>collo</a:t>
            </a:r>
            <a:r>
              <a:rPr lang="en-GB" dirty="0"/>
              <a:t> </a:t>
            </a:r>
            <a:r>
              <a:rPr lang="en-GB" dirty="0" err="1"/>
              <a:t>più</a:t>
            </a:r>
            <a:r>
              <a:rPr lang="en-GB" dirty="0"/>
              <a:t> </a:t>
            </a:r>
            <a:r>
              <a:rPr lang="en-GB" dirty="0" err="1"/>
              <a:t>lungo</a:t>
            </a:r>
            <a:r>
              <a:rPr lang="en-GB" dirty="0"/>
              <a:t>. </a:t>
            </a:r>
          </a:p>
          <a:p>
            <a:endParaRPr lang="en-GB" dirty="0"/>
          </a:p>
          <a:p>
            <a:r>
              <a:rPr lang="en-GB" dirty="0"/>
              <a:t>c, Una </a:t>
            </a:r>
            <a:r>
              <a:rPr lang="en-GB" dirty="0" err="1"/>
              <a:t>repentina</a:t>
            </a:r>
            <a:r>
              <a:rPr lang="en-GB" dirty="0"/>
              <a:t> </a:t>
            </a:r>
            <a:r>
              <a:rPr lang="en-GB" dirty="0" err="1"/>
              <a:t>variazione</a:t>
            </a:r>
            <a:r>
              <a:rPr lang="en-GB" dirty="0"/>
              <a:t> </a:t>
            </a:r>
            <a:r>
              <a:rPr lang="en-GB" dirty="0" err="1"/>
              <a:t>ambientale</a:t>
            </a:r>
            <a:r>
              <a:rPr lang="en-GB" dirty="0"/>
              <a:t> </a:t>
            </a:r>
            <a:r>
              <a:rPr lang="en-GB" dirty="0" err="1"/>
              <a:t>favorisce</a:t>
            </a:r>
            <a:r>
              <a:rPr lang="en-GB" dirty="0"/>
              <a:t>, in tempi </a:t>
            </a:r>
            <a:r>
              <a:rPr lang="en-GB" dirty="0" err="1"/>
              <a:t>più</a:t>
            </a:r>
            <a:r>
              <a:rPr lang="en-GB" dirty="0"/>
              <a:t> </a:t>
            </a:r>
            <a:r>
              <a:rPr lang="en-GB" dirty="0" err="1"/>
              <a:t>brevi</a:t>
            </a:r>
            <a:r>
              <a:rPr lang="en-GB" dirty="0"/>
              <a:t> di b, la </a:t>
            </a:r>
            <a:r>
              <a:rPr lang="en-GB" dirty="0" err="1"/>
              <a:t>sopravvivenza</a:t>
            </a:r>
            <a:r>
              <a:rPr lang="en-GB" dirty="0"/>
              <a:t> </a:t>
            </a:r>
            <a:r>
              <a:rPr lang="en-GB" dirty="0" err="1"/>
              <a:t>dei</a:t>
            </a:r>
            <a:r>
              <a:rPr lang="en-GB" dirty="0"/>
              <a:t> </a:t>
            </a:r>
            <a:r>
              <a:rPr lang="en-GB" dirty="0" err="1"/>
              <a:t>mutanti</a:t>
            </a:r>
            <a:r>
              <a:rPr lang="en-GB" dirty="0"/>
              <a:t> a </a:t>
            </a:r>
            <a:r>
              <a:rPr lang="en-GB" dirty="0" err="1"/>
              <a:t>collo</a:t>
            </a:r>
            <a:r>
              <a:rPr lang="en-GB" dirty="0"/>
              <a:t> </a:t>
            </a:r>
            <a:r>
              <a:rPr lang="en-GB" dirty="0" err="1"/>
              <a:t>più</a:t>
            </a:r>
            <a:r>
              <a:rPr lang="en-GB" dirty="0"/>
              <a:t> </a:t>
            </a:r>
            <a:r>
              <a:rPr lang="en-GB" dirty="0" err="1"/>
              <a:t>lungo</a:t>
            </a:r>
            <a:r>
              <a:rPr lang="en-GB" dirty="0"/>
              <a:t>.</a:t>
            </a:r>
          </a:p>
        </p:txBody>
      </p:sp>
    </p:spTree>
    <p:extLst>
      <p:ext uri="{BB962C8B-B14F-4D97-AF65-F5344CB8AC3E}">
        <p14:creationId xmlns:p14="http://schemas.microsoft.com/office/powerpoint/2010/main" val="3740275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9E60B-8D54-61B4-7E5C-AAE076D5F2FC}"/>
              </a:ext>
            </a:extLst>
          </p:cNvPr>
          <p:cNvSpPr txBox="1"/>
          <p:nvPr/>
        </p:nvSpPr>
        <p:spPr>
          <a:xfrm>
            <a:off x="543463" y="669371"/>
            <a:ext cx="10213677" cy="5035353"/>
          </a:xfrm>
          <a:prstGeom prst="rect">
            <a:avLst/>
          </a:prstGeom>
          <a:noFill/>
        </p:spPr>
        <p:txBody>
          <a:bodyPr wrap="square">
            <a:spAutoFit/>
          </a:bodyPr>
          <a:lstStyle/>
          <a:p>
            <a:pPr algn="just">
              <a:lnSpc>
                <a:spcPct val="150000"/>
              </a:lnSpc>
            </a:pPr>
            <a:r>
              <a:rPr lang="en-GB" dirty="0" err="1"/>
              <a:t>Contro</a:t>
            </a:r>
            <a:r>
              <a:rPr lang="en-GB" dirty="0"/>
              <a:t> </a:t>
            </a:r>
            <a:r>
              <a:rPr lang="en-GB" dirty="0" err="1"/>
              <a:t>questa</a:t>
            </a:r>
            <a:r>
              <a:rPr lang="en-GB" dirty="0"/>
              <a:t> </a:t>
            </a:r>
            <a:r>
              <a:rPr lang="en-GB" dirty="0" err="1"/>
              <a:t>visione</a:t>
            </a:r>
            <a:r>
              <a:rPr lang="en-GB" dirty="0"/>
              <a:t> del </a:t>
            </a:r>
            <a:r>
              <a:rPr lang="en-GB" dirty="0" err="1"/>
              <a:t>cambiamento</a:t>
            </a:r>
            <a:r>
              <a:rPr lang="en-GB" dirty="0"/>
              <a:t> </a:t>
            </a:r>
            <a:r>
              <a:rPr lang="en-GB" dirty="0" err="1"/>
              <a:t>costante</a:t>
            </a:r>
            <a:r>
              <a:rPr lang="en-GB" dirty="0"/>
              <a:t>, o </a:t>
            </a:r>
            <a:r>
              <a:rPr lang="en-GB" dirty="0" err="1"/>
              <a:t>gradualismo</a:t>
            </a:r>
            <a:r>
              <a:rPr lang="en-GB" dirty="0"/>
              <a:t>, </a:t>
            </a:r>
            <a:r>
              <a:rPr lang="en-GB" dirty="0" err="1"/>
              <a:t>si</a:t>
            </a:r>
            <a:r>
              <a:rPr lang="en-GB" dirty="0"/>
              <a:t> </a:t>
            </a:r>
            <a:r>
              <a:rPr lang="en-GB" dirty="0" err="1"/>
              <a:t>sono</a:t>
            </a:r>
            <a:r>
              <a:rPr lang="en-GB" dirty="0"/>
              <a:t> </a:t>
            </a:r>
            <a:r>
              <a:rPr lang="en-GB" dirty="0" err="1"/>
              <a:t>schierati</a:t>
            </a:r>
            <a:r>
              <a:rPr lang="en-GB" dirty="0"/>
              <a:t> </a:t>
            </a:r>
            <a:r>
              <a:rPr lang="en-GB" dirty="0" err="1"/>
              <a:t>i</a:t>
            </a:r>
            <a:r>
              <a:rPr lang="en-GB" dirty="0"/>
              <a:t> </a:t>
            </a:r>
            <a:r>
              <a:rPr lang="en-GB" dirty="0" err="1"/>
              <a:t>paleontologi</a:t>
            </a:r>
            <a:r>
              <a:rPr lang="en-GB" dirty="0"/>
              <a:t> Niles Eldredge e Stephen Jay Gould (1941-2002</a:t>
            </a:r>
          </a:p>
          <a:p>
            <a:pPr algn="just">
              <a:lnSpc>
                <a:spcPct val="150000"/>
              </a:lnSpc>
            </a:pPr>
            <a:r>
              <a:rPr lang="en-GB" dirty="0" err="1"/>
              <a:t>Ipotesi</a:t>
            </a:r>
            <a:r>
              <a:rPr lang="en-GB" dirty="0"/>
              <a:t> </a:t>
            </a:r>
            <a:r>
              <a:rPr lang="en-GB" dirty="0" err="1"/>
              <a:t>dell’evoluzione</a:t>
            </a:r>
            <a:r>
              <a:rPr lang="en-GB" dirty="0"/>
              <a:t> </a:t>
            </a:r>
            <a:r>
              <a:rPr lang="en-GB" dirty="0" err="1"/>
              <a:t>degli</a:t>
            </a:r>
            <a:r>
              <a:rPr lang="en-GB" dirty="0"/>
              <a:t> </a:t>
            </a:r>
            <a:r>
              <a:rPr lang="en-GB" dirty="0" err="1"/>
              <a:t>equilibri</a:t>
            </a:r>
            <a:r>
              <a:rPr lang="en-GB" dirty="0"/>
              <a:t> </a:t>
            </a:r>
            <a:r>
              <a:rPr lang="en-GB" dirty="0" err="1"/>
              <a:t>punteggiati</a:t>
            </a:r>
            <a:r>
              <a:rPr lang="en-GB" dirty="0"/>
              <a:t> o </a:t>
            </a:r>
            <a:r>
              <a:rPr lang="en-GB" dirty="0" err="1"/>
              <a:t>saltazionismo</a:t>
            </a:r>
            <a:r>
              <a:rPr lang="en-GB" dirty="0"/>
              <a:t>. </a:t>
            </a:r>
          </a:p>
          <a:p>
            <a:pPr algn="just">
              <a:lnSpc>
                <a:spcPct val="150000"/>
              </a:lnSpc>
            </a:pPr>
            <a:r>
              <a:rPr lang="en-GB" dirty="0"/>
              <a:t>	</a:t>
            </a:r>
            <a:r>
              <a:rPr lang="en-GB" u="sng" dirty="0"/>
              <a:t>Se il </a:t>
            </a:r>
            <a:r>
              <a:rPr lang="en-GB" u="sng" dirty="0" err="1"/>
              <a:t>cambiamento</a:t>
            </a:r>
            <a:r>
              <a:rPr lang="en-GB" u="sng" dirty="0"/>
              <a:t> fosse un </a:t>
            </a:r>
            <a:r>
              <a:rPr lang="en-GB" u="sng" dirty="0" err="1"/>
              <a:t>processo</a:t>
            </a:r>
            <a:r>
              <a:rPr lang="en-GB" u="sng" dirty="0"/>
              <a:t> </a:t>
            </a:r>
            <a:r>
              <a:rPr lang="en-GB" u="sng" dirty="0" err="1"/>
              <a:t>costante</a:t>
            </a:r>
            <a:r>
              <a:rPr lang="en-GB" u="sng" dirty="0"/>
              <a:t>, </a:t>
            </a:r>
            <a:r>
              <a:rPr lang="en-GB" u="sng" dirty="0" err="1"/>
              <a:t>i</a:t>
            </a:r>
            <a:r>
              <a:rPr lang="en-GB" u="sng" dirty="0"/>
              <a:t> </a:t>
            </a:r>
            <a:r>
              <a:rPr lang="en-GB" u="sng" dirty="0" err="1"/>
              <a:t>nuovi</a:t>
            </a:r>
            <a:r>
              <a:rPr lang="en-GB" u="sng" dirty="0"/>
              <a:t> </a:t>
            </a:r>
            <a:r>
              <a:rPr lang="en-GB" u="sng" dirty="0" err="1"/>
              <a:t>organismi</a:t>
            </a:r>
            <a:r>
              <a:rPr lang="en-GB" u="sng" dirty="0"/>
              <a:t> </a:t>
            </a:r>
            <a:r>
              <a:rPr lang="en-GB" u="sng" dirty="0" err="1"/>
              <a:t>dovrebbero</a:t>
            </a:r>
            <a:r>
              <a:rPr lang="en-GB" u="sng" dirty="0"/>
              <a:t> </a:t>
            </a:r>
            <a:r>
              <a:rPr lang="en-GB" u="sng" dirty="0" err="1"/>
              <a:t>apparire</a:t>
            </a:r>
            <a:r>
              <a:rPr lang="en-GB" u="sng" dirty="0"/>
              <a:t> </a:t>
            </a:r>
            <a:r>
              <a:rPr lang="en-GB" u="sng" dirty="0" err="1"/>
              <a:t>gradualmente</a:t>
            </a:r>
            <a:r>
              <a:rPr lang="en-GB" u="sng" dirty="0"/>
              <a:t>, </a:t>
            </a:r>
            <a:r>
              <a:rPr lang="en-GB" u="sng" dirty="0" err="1"/>
              <a:t>cioè</a:t>
            </a:r>
            <a:r>
              <a:rPr lang="en-GB" u="sng" dirty="0"/>
              <a:t> le </a:t>
            </a:r>
            <a:r>
              <a:rPr lang="en-GB" u="sng" dirty="0" err="1"/>
              <a:t>nuove</a:t>
            </a:r>
            <a:r>
              <a:rPr lang="en-GB" u="sng" dirty="0"/>
              <a:t> </a:t>
            </a:r>
            <a:r>
              <a:rPr lang="en-GB" u="sng" dirty="0" err="1"/>
              <a:t>strutture</a:t>
            </a:r>
            <a:r>
              <a:rPr lang="en-GB" u="sng" dirty="0"/>
              <a:t> non </a:t>
            </a:r>
            <a:r>
              <a:rPr lang="en-GB" u="sng" dirty="0" err="1"/>
              <a:t>dovrebbero</a:t>
            </a:r>
            <a:r>
              <a:rPr lang="en-GB" u="sng" dirty="0"/>
              <a:t> </a:t>
            </a:r>
            <a:r>
              <a:rPr lang="en-GB" u="sng" dirty="0" err="1"/>
              <a:t>comparire</a:t>
            </a:r>
            <a:r>
              <a:rPr lang="en-GB" u="sng" dirty="0"/>
              <a:t> </a:t>
            </a:r>
            <a:r>
              <a:rPr lang="en-GB" u="sng" dirty="0" err="1"/>
              <a:t>all’improvviso</a:t>
            </a:r>
            <a:r>
              <a:rPr lang="en-GB" u="sng" dirty="0"/>
              <a:t>, ma in modo </a:t>
            </a:r>
            <a:r>
              <a:rPr lang="en-GB" u="sng" dirty="0" err="1"/>
              <a:t>progressivo</a:t>
            </a:r>
            <a:r>
              <a:rPr lang="en-GB" u="sng" dirty="0"/>
              <a:t>. </a:t>
            </a:r>
          </a:p>
          <a:p>
            <a:pPr algn="just">
              <a:lnSpc>
                <a:spcPct val="150000"/>
              </a:lnSpc>
            </a:pPr>
            <a:endParaRPr lang="en-GB" u="sng" dirty="0"/>
          </a:p>
          <a:p>
            <a:pPr algn="just">
              <a:lnSpc>
                <a:spcPct val="150000"/>
              </a:lnSpc>
            </a:pPr>
            <a:r>
              <a:rPr lang="en-GB" dirty="0"/>
              <a:t>Di </a:t>
            </a:r>
            <a:r>
              <a:rPr lang="en-GB" dirty="0" err="1"/>
              <a:t>questo</a:t>
            </a:r>
            <a:r>
              <a:rPr lang="en-GB" dirty="0"/>
              <a:t> </a:t>
            </a:r>
            <a:r>
              <a:rPr lang="en-GB" dirty="0" err="1"/>
              <a:t>dovrebbe</a:t>
            </a:r>
            <a:r>
              <a:rPr lang="en-GB" dirty="0"/>
              <a:t> </a:t>
            </a:r>
            <a:r>
              <a:rPr lang="en-GB" dirty="0" err="1"/>
              <a:t>esserci</a:t>
            </a:r>
            <a:r>
              <a:rPr lang="en-GB" dirty="0"/>
              <a:t> </a:t>
            </a:r>
            <a:r>
              <a:rPr lang="en-GB" dirty="0" err="1"/>
              <a:t>prova</a:t>
            </a:r>
            <a:r>
              <a:rPr lang="en-GB" dirty="0"/>
              <a:t> </a:t>
            </a:r>
            <a:r>
              <a:rPr lang="en-GB" dirty="0" err="1"/>
              <a:t>nella</a:t>
            </a:r>
            <a:r>
              <a:rPr lang="en-GB" dirty="0"/>
              <a:t> </a:t>
            </a:r>
            <a:r>
              <a:rPr lang="en-GB" dirty="0" err="1"/>
              <a:t>documentazione</a:t>
            </a:r>
            <a:r>
              <a:rPr lang="en-GB" dirty="0"/>
              <a:t> </a:t>
            </a:r>
            <a:r>
              <a:rPr lang="en-GB" dirty="0" err="1"/>
              <a:t>fossile</a:t>
            </a:r>
            <a:r>
              <a:rPr lang="en-GB" dirty="0"/>
              <a:t>, ma </a:t>
            </a:r>
            <a:r>
              <a:rPr lang="en-GB" dirty="0" err="1"/>
              <a:t>quando</a:t>
            </a:r>
            <a:r>
              <a:rPr lang="en-GB" dirty="0"/>
              <a:t> la </a:t>
            </a:r>
            <a:r>
              <a:rPr lang="en-GB" dirty="0" err="1"/>
              <a:t>si</a:t>
            </a:r>
            <a:r>
              <a:rPr lang="en-GB" dirty="0"/>
              <a:t> </a:t>
            </a:r>
            <a:r>
              <a:rPr lang="en-GB" dirty="0" err="1"/>
              <a:t>considera</a:t>
            </a:r>
            <a:r>
              <a:rPr lang="en-GB" dirty="0"/>
              <a:t>, </a:t>
            </a:r>
            <a:r>
              <a:rPr lang="en-GB" dirty="0" err="1"/>
              <a:t>si</a:t>
            </a:r>
            <a:r>
              <a:rPr lang="en-GB" dirty="0"/>
              <a:t> </a:t>
            </a:r>
            <a:r>
              <a:rPr lang="en-GB" dirty="0" err="1"/>
              <a:t>vede</a:t>
            </a:r>
            <a:r>
              <a:rPr lang="en-GB" dirty="0"/>
              <a:t> </a:t>
            </a:r>
            <a:r>
              <a:rPr lang="en-GB" dirty="0" err="1"/>
              <a:t>che</a:t>
            </a:r>
            <a:r>
              <a:rPr lang="en-GB" dirty="0"/>
              <a:t> le </a:t>
            </a:r>
            <a:r>
              <a:rPr lang="en-GB" dirty="0" err="1"/>
              <a:t>nuove</a:t>
            </a:r>
            <a:r>
              <a:rPr lang="en-GB" dirty="0"/>
              <a:t> specie o </a:t>
            </a:r>
            <a:r>
              <a:rPr lang="en-GB" dirty="0" err="1"/>
              <a:t>i</a:t>
            </a:r>
            <a:r>
              <a:rPr lang="en-GB" dirty="0"/>
              <a:t> </a:t>
            </a:r>
            <a:r>
              <a:rPr lang="en-GB" dirty="0" err="1"/>
              <a:t>nuovi</a:t>
            </a:r>
            <a:r>
              <a:rPr lang="en-GB" dirty="0"/>
              <a:t> </a:t>
            </a:r>
            <a:r>
              <a:rPr lang="en-GB" dirty="0" err="1"/>
              <a:t>gruppi</a:t>
            </a:r>
            <a:r>
              <a:rPr lang="en-GB" dirty="0"/>
              <a:t> </a:t>
            </a:r>
            <a:r>
              <a:rPr lang="en-GB" dirty="0" err="1"/>
              <a:t>compaiono</a:t>
            </a:r>
            <a:r>
              <a:rPr lang="en-GB" dirty="0"/>
              <a:t> </a:t>
            </a:r>
            <a:r>
              <a:rPr lang="en-GB" dirty="0" err="1"/>
              <a:t>repentinamente</a:t>
            </a:r>
            <a:r>
              <a:rPr lang="en-GB" dirty="0"/>
              <a:t>, non </a:t>
            </a:r>
            <a:r>
              <a:rPr lang="en-GB" dirty="0" err="1"/>
              <a:t>gradualmente</a:t>
            </a:r>
            <a:r>
              <a:rPr lang="en-GB" dirty="0"/>
              <a:t>.</a:t>
            </a:r>
          </a:p>
          <a:p>
            <a:pPr algn="just">
              <a:lnSpc>
                <a:spcPct val="150000"/>
              </a:lnSpc>
            </a:pPr>
            <a:r>
              <a:rPr lang="it-IT" dirty="0"/>
              <a:t>Da qui l’ipotesi che gli organismi non si modifichino gradualmente, ma rimangano sostanzialmente stabili (in equilibrio) per lunghi periodi, finché le condizioni ambientali non cambiano oltre un punto critico. A questo punto vi è un rapido accumulo di mutazioni cioè, l’equilibrio è interrotto, o punteggiato, dal cambiamento, che in tempi relativamente brevi porta alla comparsa di nuove specie.</a:t>
            </a:r>
            <a:endParaRPr lang="en-GB" dirty="0"/>
          </a:p>
        </p:txBody>
      </p:sp>
    </p:spTree>
    <p:extLst>
      <p:ext uri="{BB962C8B-B14F-4D97-AF65-F5344CB8AC3E}">
        <p14:creationId xmlns:p14="http://schemas.microsoft.com/office/powerpoint/2010/main" val="499282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E85040-C7AC-2EDA-55A7-3230521212D1}"/>
              </a:ext>
            </a:extLst>
          </p:cNvPr>
          <p:cNvSpPr txBox="1"/>
          <p:nvPr/>
        </p:nvSpPr>
        <p:spPr>
          <a:xfrm>
            <a:off x="3176677" y="618090"/>
            <a:ext cx="6094562" cy="2585323"/>
          </a:xfrm>
          <a:prstGeom prst="rect">
            <a:avLst/>
          </a:prstGeom>
          <a:noFill/>
        </p:spPr>
        <p:txBody>
          <a:bodyPr wrap="square">
            <a:spAutoFit/>
          </a:bodyPr>
          <a:lstStyle/>
          <a:p>
            <a:r>
              <a:rPr lang="it-IT"/>
              <a:t>Evoluzione: un processo costante?</a:t>
            </a:r>
          </a:p>
          <a:p>
            <a:r>
              <a:rPr lang="it-IT"/>
              <a:t>Per la sintesi moderna, l’evoluzione è un processo costante, che opera a tutti i livelli d’organizzazione: molecole, cellule, organismi, popolazioni e così via. Solo il cambiamento costante permette agli organismi di adattarsi alle continue variazioni ambientali, anche negli ecosistemi più stabili, dove la competizione tra individui per la sopravvivenza favorisce la comparsa di mutazioni che diano un vantaggio al loro portatore.</a:t>
            </a:r>
            <a:endParaRPr lang="en-GB" dirty="0"/>
          </a:p>
        </p:txBody>
      </p:sp>
      <p:pic>
        <p:nvPicPr>
          <p:cNvPr id="5" name="Picture 4">
            <a:extLst>
              <a:ext uri="{FF2B5EF4-FFF2-40B4-BE49-F238E27FC236}">
                <a16:creationId xmlns:a16="http://schemas.microsoft.com/office/drawing/2014/main" id="{0960AD02-6F8A-D320-7EFA-35CB654FA509}"/>
              </a:ext>
            </a:extLst>
          </p:cNvPr>
          <p:cNvPicPr>
            <a:picLocks noChangeAspect="1"/>
          </p:cNvPicPr>
          <p:nvPr/>
        </p:nvPicPr>
        <p:blipFill>
          <a:blip r:embed="rId2"/>
          <a:stretch>
            <a:fillRect/>
          </a:stretch>
        </p:blipFill>
        <p:spPr>
          <a:xfrm>
            <a:off x="2201204" y="245986"/>
            <a:ext cx="7527236" cy="5914853"/>
          </a:xfrm>
          <a:prstGeom prst="rect">
            <a:avLst/>
          </a:prstGeom>
        </p:spPr>
      </p:pic>
    </p:spTree>
    <p:extLst>
      <p:ext uri="{BB962C8B-B14F-4D97-AF65-F5344CB8AC3E}">
        <p14:creationId xmlns:p14="http://schemas.microsoft.com/office/powerpoint/2010/main" val="235608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E78D8-8002-9F2E-E706-7E64B9C47D31}"/>
              </a:ext>
            </a:extLst>
          </p:cNvPr>
          <p:cNvPicPr>
            <a:picLocks noChangeAspect="1"/>
          </p:cNvPicPr>
          <p:nvPr/>
        </p:nvPicPr>
        <p:blipFill>
          <a:blip r:embed="rId2"/>
          <a:stretch>
            <a:fillRect/>
          </a:stretch>
        </p:blipFill>
        <p:spPr>
          <a:xfrm>
            <a:off x="2909006" y="333376"/>
            <a:ext cx="6502413" cy="5599530"/>
          </a:xfrm>
          <a:prstGeom prst="rect">
            <a:avLst/>
          </a:prstGeom>
        </p:spPr>
      </p:pic>
    </p:spTree>
    <p:extLst>
      <p:ext uri="{BB962C8B-B14F-4D97-AF65-F5344CB8AC3E}">
        <p14:creationId xmlns:p14="http://schemas.microsoft.com/office/powerpoint/2010/main" val="3461242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185079-B4EB-63AA-5FE7-355F9F9DD111}"/>
              </a:ext>
            </a:extLst>
          </p:cNvPr>
          <p:cNvPicPr>
            <a:picLocks noChangeAspect="1"/>
          </p:cNvPicPr>
          <p:nvPr/>
        </p:nvPicPr>
        <p:blipFill>
          <a:blip r:embed="rId2"/>
          <a:stretch>
            <a:fillRect/>
          </a:stretch>
        </p:blipFill>
        <p:spPr>
          <a:xfrm>
            <a:off x="1697581" y="110662"/>
            <a:ext cx="8429830" cy="6101999"/>
          </a:xfrm>
          <a:prstGeom prst="rect">
            <a:avLst/>
          </a:prstGeom>
        </p:spPr>
      </p:pic>
    </p:spTree>
    <p:extLst>
      <p:ext uri="{BB962C8B-B14F-4D97-AF65-F5344CB8AC3E}">
        <p14:creationId xmlns:p14="http://schemas.microsoft.com/office/powerpoint/2010/main" val="3574947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DCDCEA6C-ED59-6116-C2C3-5BC8632D98A0}"/>
              </a:ext>
            </a:extLst>
          </p:cNvPr>
          <p:cNvGrpSpPr>
            <a:grpSpLocks/>
          </p:cNvGrpSpPr>
          <p:nvPr/>
        </p:nvGrpSpPr>
        <p:grpSpPr bwMode="auto">
          <a:xfrm>
            <a:off x="705868" y="329406"/>
            <a:ext cx="7810500" cy="6199187"/>
            <a:chOff x="420" y="207"/>
            <a:chExt cx="4920" cy="3905"/>
          </a:xfrm>
        </p:grpSpPr>
        <p:grpSp>
          <p:nvGrpSpPr>
            <p:cNvPr id="3" name="Group 5">
              <a:extLst>
                <a:ext uri="{FF2B5EF4-FFF2-40B4-BE49-F238E27FC236}">
                  <a16:creationId xmlns:a16="http://schemas.microsoft.com/office/drawing/2014/main" id="{F48E4048-8F3C-6123-1E81-E749112D1FA7}"/>
                </a:ext>
              </a:extLst>
            </p:cNvPr>
            <p:cNvGrpSpPr>
              <a:grpSpLocks/>
            </p:cNvGrpSpPr>
            <p:nvPr/>
          </p:nvGrpSpPr>
          <p:grpSpPr bwMode="auto">
            <a:xfrm>
              <a:off x="420" y="207"/>
              <a:ext cx="4920" cy="3905"/>
              <a:chOff x="420" y="207"/>
              <a:chExt cx="4920" cy="3905"/>
            </a:xfrm>
          </p:grpSpPr>
          <p:pic>
            <p:nvPicPr>
              <p:cNvPr id="5" name="Picture 3" descr="0201">
                <a:extLst>
                  <a:ext uri="{FF2B5EF4-FFF2-40B4-BE49-F238E27FC236}">
                    <a16:creationId xmlns:a16="http://schemas.microsoft.com/office/drawing/2014/main" id="{A7D9F12D-E793-841C-4668-0D4D24925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 y="207"/>
                <a:ext cx="4920" cy="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AD80DF9B-8A84-0FD0-C07B-B634A9401B1A}"/>
                  </a:ext>
                </a:extLst>
              </p:cNvPr>
              <p:cNvSpPr txBox="1">
                <a:spLocks noChangeArrowheads="1"/>
              </p:cNvSpPr>
              <p:nvPr/>
            </p:nvSpPr>
            <p:spPr bwMode="auto">
              <a:xfrm>
                <a:off x="2720" y="3634"/>
                <a:ext cx="6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800">
                    <a:latin typeface="Verdana" panose="020B0604030504040204" pitchFamily="34" charset="0"/>
                  </a:rPr>
                  <a:t>Phylum</a:t>
                </a:r>
              </a:p>
            </p:txBody>
          </p:sp>
        </p:grpSp>
        <p:sp>
          <p:nvSpPr>
            <p:cNvPr id="4" name="Line 6">
              <a:extLst>
                <a:ext uri="{FF2B5EF4-FFF2-40B4-BE49-F238E27FC236}">
                  <a16:creationId xmlns:a16="http://schemas.microsoft.com/office/drawing/2014/main" id="{E0234827-1EF6-0E1B-08D8-64027C3CF62D}"/>
                </a:ext>
              </a:extLst>
            </p:cNvPr>
            <p:cNvSpPr>
              <a:spLocks noChangeShapeType="1"/>
            </p:cNvSpPr>
            <p:nvPr/>
          </p:nvSpPr>
          <p:spPr bwMode="auto">
            <a:xfrm>
              <a:off x="3037" y="3514"/>
              <a:ext cx="0" cy="14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8" name="TextBox 7">
            <a:extLst>
              <a:ext uri="{FF2B5EF4-FFF2-40B4-BE49-F238E27FC236}">
                <a16:creationId xmlns:a16="http://schemas.microsoft.com/office/drawing/2014/main" id="{63BAA8C4-3BD3-0B82-E637-46CFA33B7A89}"/>
              </a:ext>
            </a:extLst>
          </p:cNvPr>
          <p:cNvSpPr txBox="1"/>
          <p:nvPr/>
        </p:nvSpPr>
        <p:spPr>
          <a:xfrm>
            <a:off x="7489885" y="1657073"/>
            <a:ext cx="3379399" cy="369332"/>
          </a:xfrm>
          <a:prstGeom prst="rect">
            <a:avLst/>
          </a:prstGeom>
          <a:noFill/>
        </p:spPr>
        <p:txBody>
          <a:bodyPr wrap="square">
            <a:spAutoFit/>
          </a:bodyPr>
          <a:lstStyle/>
          <a:p>
            <a:r>
              <a:rPr lang="it-IT" dirty="0"/>
              <a:t>I cordati (</a:t>
            </a:r>
            <a:r>
              <a:rPr lang="it-IT" dirty="0" err="1"/>
              <a:t>Chordata</a:t>
            </a:r>
            <a:r>
              <a:rPr lang="it-IT" dirty="0"/>
              <a:t>) </a:t>
            </a:r>
            <a:endParaRPr lang="en-GB" dirty="0"/>
          </a:p>
        </p:txBody>
      </p:sp>
    </p:spTree>
    <p:extLst>
      <p:ext uri="{BB962C8B-B14F-4D97-AF65-F5344CB8AC3E}">
        <p14:creationId xmlns:p14="http://schemas.microsoft.com/office/powerpoint/2010/main" val="300193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F5599-B418-A801-2509-A49506247E17}"/>
              </a:ext>
            </a:extLst>
          </p:cNvPr>
          <p:cNvSpPr txBox="1"/>
          <p:nvPr/>
        </p:nvSpPr>
        <p:spPr>
          <a:xfrm>
            <a:off x="286828" y="698112"/>
            <a:ext cx="7157768" cy="5632311"/>
          </a:xfrm>
          <a:prstGeom prst="rect">
            <a:avLst/>
          </a:prstGeom>
          <a:noFill/>
        </p:spPr>
        <p:txBody>
          <a:bodyPr wrap="square">
            <a:spAutoFit/>
          </a:bodyPr>
          <a:lstStyle/>
          <a:p>
            <a:pPr marL="285750" indent="-285750">
              <a:buFont typeface="Arial" panose="020B0604020202020204" pitchFamily="34" charset="0"/>
              <a:buChar char="•"/>
            </a:pPr>
            <a:r>
              <a:rPr lang="it-IT" dirty="0"/>
              <a:t>notocorda, di una </a:t>
            </a:r>
          </a:p>
          <a:p>
            <a:pPr marL="285750" indent="-285750">
              <a:buFont typeface="Arial" panose="020B0604020202020204" pitchFamily="34" charset="0"/>
              <a:buChar char="•"/>
            </a:pPr>
            <a:r>
              <a:rPr lang="it-IT" dirty="0"/>
              <a:t>faringe con fessure faringee o branchiali</a:t>
            </a:r>
          </a:p>
          <a:p>
            <a:pPr marL="285750" indent="-285750">
              <a:buFont typeface="Arial" panose="020B0604020202020204" pitchFamily="34" charset="0"/>
              <a:buChar char="•"/>
            </a:pPr>
            <a:r>
              <a:rPr lang="it-IT" dirty="0"/>
              <a:t>tubo neurale </a:t>
            </a:r>
          </a:p>
          <a:p>
            <a:pPr marL="742950" lvl="1" indent="-285750">
              <a:buFont typeface="Arial" panose="020B0604020202020204" pitchFamily="34" charset="0"/>
              <a:buChar char="•"/>
            </a:pPr>
            <a:r>
              <a:rPr lang="it-IT" dirty="0"/>
              <a:t>questi medesimi caratteri si ritrovano nei vertebrati ed è per tale motivo che essi sono inclusi in questo phylum, di cui costituiscono un subphylum. </a:t>
            </a:r>
          </a:p>
          <a:p>
            <a:pPr lvl="1"/>
            <a:endParaRPr lang="it-IT" dirty="0"/>
          </a:p>
          <a:p>
            <a:pPr lvl="1"/>
            <a:r>
              <a:rPr lang="it-IT" dirty="0"/>
              <a:t>Gli altri due subphyla dei cordati sono:</a:t>
            </a:r>
          </a:p>
          <a:p>
            <a:pPr marL="742950" lvl="1" indent="-285750">
              <a:buFont typeface="Arial" panose="020B0604020202020204" pitchFamily="34" charset="0"/>
              <a:buChar char="•"/>
            </a:pPr>
            <a:r>
              <a:rPr lang="it-IT" dirty="0"/>
              <a:t> i tunicati, noti comunemente come ascidie,</a:t>
            </a:r>
          </a:p>
          <a:p>
            <a:pPr marL="742950" lvl="1" indent="-285750">
              <a:buFont typeface="Arial" panose="020B0604020202020204" pitchFamily="34" charset="0"/>
              <a:buChar char="•"/>
            </a:pPr>
            <a:r>
              <a:rPr lang="it-IT" dirty="0"/>
              <a:t> cefalocordati, o anfiossi.</a:t>
            </a:r>
          </a:p>
          <a:p>
            <a:pPr marL="742950" lvl="1" indent="-285750">
              <a:buFont typeface="Arial" panose="020B0604020202020204" pitchFamily="34" charset="0"/>
              <a:buChar char="•"/>
            </a:pPr>
            <a:endParaRPr lang="it-IT" dirty="0"/>
          </a:p>
          <a:p>
            <a:pPr marL="742950" lvl="1" indent="-285750">
              <a:buFont typeface="Arial" panose="020B0604020202020204" pitchFamily="34" charset="0"/>
              <a:buChar char="•"/>
            </a:pPr>
            <a:endParaRPr lang="it-IT" dirty="0"/>
          </a:p>
          <a:p>
            <a:pPr lvl="1"/>
            <a:r>
              <a:rPr lang="it-IT" dirty="0"/>
              <a:t> Va notato che il più importante carattere che definisce i vertebrati è la presenza di una colonna vertebrale, la quale tuttavia è assente in molte specie estinte e solo accennata in alcune viventi, come le missine. </a:t>
            </a:r>
          </a:p>
          <a:p>
            <a:pPr lvl="1"/>
            <a:r>
              <a:rPr lang="it-IT" dirty="0"/>
              <a:t>Poiché questi organismi condividono con i vertebrati la presenza del cranio, si preferisce indicare il subphylum con il termine </a:t>
            </a:r>
            <a:r>
              <a:rPr lang="it-IT" dirty="0" err="1"/>
              <a:t>cranioti</a:t>
            </a:r>
            <a:r>
              <a:rPr lang="it-IT" dirty="0"/>
              <a:t> (</a:t>
            </a:r>
            <a:r>
              <a:rPr lang="it-IT" dirty="0" err="1"/>
              <a:t>Craniota</a:t>
            </a:r>
            <a:r>
              <a:rPr lang="it-IT" dirty="0"/>
              <a:t>) che include tanto i vertebrati quanto gli animali muniti di cranio ma non di colonna vertebrale estesamente sviluppata.</a:t>
            </a:r>
            <a:endParaRPr lang="en-GB" dirty="0"/>
          </a:p>
        </p:txBody>
      </p:sp>
      <p:pic>
        <p:nvPicPr>
          <p:cNvPr id="5" name="Picture 4">
            <a:extLst>
              <a:ext uri="{FF2B5EF4-FFF2-40B4-BE49-F238E27FC236}">
                <a16:creationId xmlns:a16="http://schemas.microsoft.com/office/drawing/2014/main" id="{474C61A4-E1CE-CC49-8770-CCF933F7E0D9}"/>
              </a:ext>
            </a:extLst>
          </p:cNvPr>
          <p:cNvPicPr>
            <a:picLocks noChangeAspect="1"/>
          </p:cNvPicPr>
          <p:nvPr/>
        </p:nvPicPr>
        <p:blipFill>
          <a:blip r:embed="rId2"/>
          <a:stretch>
            <a:fillRect/>
          </a:stretch>
        </p:blipFill>
        <p:spPr>
          <a:xfrm>
            <a:off x="7069445" y="444708"/>
            <a:ext cx="4562512" cy="5534025"/>
          </a:xfrm>
          <a:prstGeom prst="rect">
            <a:avLst/>
          </a:prstGeom>
        </p:spPr>
      </p:pic>
      <p:sp>
        <p:nvSpPr>
          <p:cNvPr id="2" name="TextBox 1">
            <a:extLst>
              <a:ext uri="{FF2B5EF4-FFF2-40B4-BE49-F238E27FC236}">
                <a16:creationId xmlns:a16="http://schemas.microsoft.com/office/drawing/2014/main" id="{6E4F8267-21CD-2318-122C-1B8154B88836}"/>
              </a:ext>
            </a:extLst>
          </p:cNvPr>
          <p:cNvSpPr txBox="1"/>
          <p:nvPr/>
        </p:nvSpPr>
        <p:spPr>
          <a:xfrm>
            <a:off x="3536830" y="444708"/>
            <a:ext cx="2003241" cy="369332"/>
          </a:xfrm>
          <a:prstGeom prst="rect">
            <a:avLst/>
          </a:prstGeom>
          <a:noFill/>
        </p:spPr>
        <p:txBody>
          <a:bodyPr wrap="none" rtlCol="0">
            <a:spAutoFit/>
          </a:bodyPr>
          <a:lstStyle/>
          <a:p>
            <a:r>
              <a:rPr lang="it-IT" dirty="0"/>
              <a:t>I cordati (</a:t>
            </a:r>
            <a:r>
              <a:rPr lang="it-IT" dirty="0" err="1"/>
              <a:t>Chordata</a:t>
            </a:r>
            <a:r>
              <a:rPr lang="it-IT" dirty="0"/>
              <a:t>)</a:t>
            </a:r>
            <a:endParaRPr lang="en-GB" dirty="0"/>
          </a:p>
        </p:txBody>
      </p:sp>
    </p:spTree>
    <p:extLst>
      <p:ext uri="{BB962C8B-B14F-4D97-AF65-F5344CB8AC3E}">
        <p14:creationId xmlns:p14="http://schemas.microsoft.com/office/powerpoint/2010/main" val="92449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68DA9F6-6B50-B783-4B49-4E068F7D0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713" y="334016"/>
            <a:ext cx="7501133" cy="590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74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5">
            <a:extLst>
              <a:ext uri="{FF2B5EF4-FFF2-40B4-BE49-F238E27FC236}">
                <a16:creationId xmlns:a16="http://schemas.microsoft.com/office/drawing/2014/main" id="{C46EA7EE-3F5D-3567-231F-1FAC80C1C778}"/>
              </a:ext>
            </a:extLst>
          </p:cNvPr>
          <p:cNvPicPr>
            <a:picLocks noChangeAspect="1"/>
          </p:cNvPicPr>
          <p:nvPr/>
        </p:nvPicPr>
        <p:blipFill rotWithShape="1">
          <a:blip r:embed="rId2">
            <a:extLst>
              <a:ext uri="{28A0092B-C50C-407E-A947-70E740481C1C}">
                <a14:useLocalDpi xmlns:a14="http://schemas.microsoft.com/office/drawing/2010/main" val="0"/>
              </a:ext>
            </a:extLst>
          </a:blip>
          <a:srcRect b="5419"/>
          <a:stretch/>
        </p:blipFill>
        <p:spPr>
          <a:xfrm>
            <a:off x="390525" y="0"/>
            <a:ext cx="5248275" cy="6363884"/>
          </a:xfrm>
          <a:prstGeom prst="rect">
            <a:avLst/>
          </a:prstGeom>
        </p:spPr>
      </p:pic>
      <p:sp>
        <p:nvSpPr>
          <p:cNvPr id="4" name="TextBox 3">
            <a:extLst>
              <a:ext uri="{FF2B5EF4-FFF2-40B4-BE49-F238E27FC236}">
                <a16:creationId xmlns:a16="http://schemas.microsoft.com/office/drawing/2014/main" id="{A6B239F4-90F6-5907-B813-882A9A29D294}"/>
              </a:ext>
            </a:extLst>
          </p:cNvPr>
          <p:cNvSpPr txBox="1"/>
          <p:nvPr/>
        </p:nvSpPr>
        <p:spPr>
          <a:xfrm>
            <a:off x="7125958" y="2017354"/>
            <a:ext cx="3956649" cy="1815882"/>
          </a:xfrm>
          <a:prstGeom prst="rect">
            <a:avLst/>
          </a:prstGeom>
          <a:noFill/>
        </p:spPr>
        <p:txBody>
          <a:bodyPr wrap="square">
            <a:spAutoFit/>
          </a:bodyPr>
          <a:lstStyle/>
          <a:p>
            <a:r>
              <a:rPr lang="it-IT" sz="2000" b="0" i="0" dirty="0">
                <a:effectLst/>
                <a:latin typeface="Arial" panose="020B0604020202020204" pitchFamily="34" charset="0"/>
                <a:cs typeface="Arial" panose="020B0604020202020204" pitchFamily="34" charset="0"/>
              </a:rPr>
              <a:t>I vertebrati sono </a:t>
            </a:r>
            <a:r>
              <a:rPr lang="it-IT" sz="2000" b="0" i="0" dirty="0" err="1">
                <a:effectLst/>
                <a:latin typeface="Arial" panose="020B0604020202020204" pitchFamily="34" charset="0"/>
                <a:cs typeface="Arial" panose="020B0604020202020204" pitchFamily="34" charset="0"/>
              </a:rPr>
              <a:t>animal</a:t>
            </a:r>
            <a:r>
              <a:rPr lang="it-IT" sz="2000" b="0" i="0" dirty="0">
                <a:effectLst/>
                <a:latin typeface="Arial" panose="020B0604020202020204" pitchFamily="34" charset="0"/>
                <a:cs typeface="Arial" panose="020B0604020202020204" pitchFamily="34" charset="0"/>
              </a:rPr>
              <a:t>:</a:t>
            </a:r>
          </a:p>
          <a:p>
            <a:endParaRPr lang="it-IT" sz="2000" b="0" i="0" dirty="0">
              <a:effectLst/>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it-IT" sz="2400" b="1" i="0" dirty="0" err="1">
                <a:effectLst/>
                <a:latin typeface="Arial" panose="020B0604020202020204" pitchFamily="34" charset="0"/>
                <a:cs typeface="Arial" panose="020B0604020202020204" pitchFamily="34" charset="0"/>
              </a:rPr>
              <a:t>eumetazoi</a:t>
            </a:r>
            <a:r>
              <a:rPr lang="it-IT" sz="2400" b="1" i="0" dirty="0">
                <a:effectLst/>
                <a:latin typeface="Arial" panose="020B0604020202020204" pitchFamily="34" charset="0"/>
                <a:cs typeface="Arial" panose="020B0604020202020204" pitchFamily="34" charset="0"/>
              </a:rPr>
              <a:t> </a:t>
            </a:r>
          </a:p>
          <a:p>
            <a:pPr marL="342900" indent="-342900">
              <a:buFont typeface="Courier New" panose="02070309020205020404" pitchFamily="49" charset="0"/>
              <a:buChar char="o"/>
            </a:pPr>
            <a:r>
              <a:rPr lang="it-IT" sz="2400" b="1" i="0" dirty="0">
                <a:effectLst/>
                <a:latin typeface="Arial" panose="020B0604020202020204" pitchFamily="34" charset="0"/>
                <a:cs typeface="Arial" panose="020B0604020202020204" pitchFamily="34" charset="0"/>
              </a:rPr>
              <a:t>bilateri </a:t>
            </a:r>
          </a:p>
          <a:p>
            <a:pPr marL="342900" indent="-342900">
              <a:buFont typeface="Courier New" panose="02070309020205020404" pitchFamily="49" charset="0"/>
              <a:buChar char="o"/>
            </a:pPr>
            <a:r>
              <a:rPr lang="it-IT" sz="2400" b="1" i="0" dirty="0">
                <a:effectLst/>
                <a:latin typeface="Arial" panose="020B0604020202020204" pitchFamily="34" charset="0"/>
                <a:cs typeface="Arial" panose="020B0604020202020204" pitchFamily="34" charset="0"/>
              </a:rPr>
              <a:t>deuterostomi </a:t>
            </a:r>
            <a:endParaRPr lang="en-GB" sz="2400" dirty="0"/>
          </a:p>
        </p:txBody>
      </p:sp>
      <p:sp>
        <p:nvSpPr>
          <p:cNvPr id="5" name="Rectangle: Rounded Corners 4">
            <a:extLst>
              <a:ext uri="{FF2B5EF4-FFF2-40B4-BE49-F238E27FC236}">
                <a16:creationId xmlns:a16="http://schemas.microsoft.com/office/drawing/2014/main" id="{6444C316-6642-215E-706E-4B862D7A6ADF}"/>
              </a:ext>
            </a:extLst>
          </p:cNvPr>
          <p:cNvSpPr/>
          <p:nvPr/>
        </p:nvSpPr>
        <p:spPr>
          <a:xfrm>
            <a:off x="1420483" y="1302589"/>
            <a:ext cx="4675517" cy="5061295"/>
          </a:xfrm>
          <a:prstGeom prst="roundRect">
            <a:avLst>
              <a:gd name="adj" fmla="val 5412"/>
            </a:avLst>
          </a:prstGeom>
          <a:solidFill>
            <a:srgbClr val="FFC000">
              <a:alpha val="5882"/>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6F2D355-35BA-85D8-11AB-C6C8CC6404C1}"/>
              </a:ext>
            </a:extLst>
          </p:cNvPr>
          <p:cNvSpPr/>
          <p:nvPr/>
        </p:nvSpPr>
        <p:spPr>
          <a:xfrm>
            <a:off x="1420482" y="931653"/>
            <a:ext cx="4675517" cy="370936"/>
          </a:xfrm>
          <a:prstGeom prst="roundRect">
            <a:avLst>
              <a:gd name="adj" fmla="val 30262"/>
            </a:avLst>
          </a:prstGeom>
          <a:solidFill>
            <a:srgbClr val="FFC000">
              <a:alpha val="5882"/>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814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1BAA336-CF04-4B18-1C6E-ACC3E0D52581}"/>
              </a:ext>
            </a:extLst>
          </p:cNvPr>
          <p:cNvSpPr txBox="1"/>
          <p:nvPr/>
        </p:nvSpPr>
        <p:spPr>
          <a:xfrm flipH="1">
            <a:off x="6278555" y="2048843"/>
            <a:ext cx="2865445" cy="2308324"/>
          </a:xfrm>
          <a:prstGeom prst="rect">
            <a:avLst/>
          </a:prstGeom>
          <a:noFill/>
        </p:spPr>
        <p:txBody>
          <a:bodyPr wrap="square" rtlCol="0">
            <a:spAutoFit/>
          </a:bodyPr>
          <a:lstStyle/>
          <a:p>
            <a:r>
              <a:rPr lang="it-IT" dirty="0">
                <a:solidFill>
                  <a:srgbClr val="002060"/>
                </a:solidFill>
              </a:rPr>
              <a:t>5 </a:t>
            </a:r>
            <a:r>
              <a:rPr lang="it-IT" dirty="0" err="1">
                <a:solidFill>
                  <a:schemeClr val="tx2"/>
                </a:solidFill>
              </a:rPr>
              <a:t>sinapomorfie</a:t>
            </a:r>
            <a:r>
              <a:rPr lang="it-IT" dirty="0">
                <a:solidFill>
                  <a:schemeClr val="tx2"/>
                </a:solidFill>
              </a:rPr>
              <a:t> Cordati </a:t>
            </a:r>
          </a:p>
          <a:p>
            <a:pPr marL="342900" indent="-342900">
              <a:buFont typeface="+mj-lt"/>
              <a:buAutoNum type="arabicPeriod"/>
            </a:pPr>
            <a:r>
              <a:rPr lang="it-IT" dirty="0">
                <a:solidFill>
                  <a:schemeClr val="tx2"/>
                </a:solidFill>
              </a:rPr>
              <a:t>Fessure branchiali</a:t>
            </a:r>
          </a:p>
          <a:p>
            <a:pPr marL="342900" indent="-342900">
              <a:buFont typeface="+mj-lt"/>
              <a:buAutoNum type="arabicPeriod"/>
            </a:pPr>
            <a:r>
              <a:rPr lang="it-IT" dirty="0" err="1">
                <a:solidFill>
                  <a:schemeClr val="tx2"/>
                </a:solidFill>
              </a:rPr>
              <a:t>Endostilo</a:t>
            </a:r>
            <a:r>
              <a:rPr lang="it-IT" dirty="0">
                <a:solidFill>
                  <a:schemeClr val="tx2"/>
                </a:solidFill>
              </a:rPr>
              <a:t> (</a:t>
            </a:r>
            <a:r>
              <a:rPr lang="it-IT" dirty="0" err="1">
                <a:solidFill>
                  <a:schemeClr val="tx2"/>
                </a:solidFill>
              </a:rPr>
              <a:t>gh</a:t>
            </a:r>
            <a:r>
              <a:rPr lang="it-IT" dirty="0">
                <a:solidFill>
                  <a:schemeClr val="tx2"/>
                </a:solidFill>
              </a:rPr>
              <a:t>. tiroide)</a:t>
            </a:r>
          </a:p>
          <a:p>
            <a:pPr marL="342900" indent="-342900">
              <a:buFont typeface="+mj-lt"/>
              <a:buAutoNum type="arabicPeriod"/>
            </a:pPr>
            <a:r>
              <a:rPr lang="it-IT" dirty="0">
                <a:solidFill>
                  <a:schemeClr val="tx2"/>
                </a:solidFill>
              </a:rPr>
              <a:t>Notocorda</a:t>
            </a:r>
          </a:p>
          <a:p>
            <a:pPr marL="342900" indent="-342900">
              <a:buFont typeface="+mj-lt"/>
              <a:buAutoNum type="arabicPeriod"/>
            </a:pPr>
            <a:r>
              <a:rPr lang="it-IT" dirty="0">
                <a:solidFill>
                  <a:schemeClr val="tx2"/>
                </a:solidFill>
              </a:rPr>
              <a:t>Cordone nervoso tubolare singolo e dorsale</a:t>
            </a:r>
          </a:p>
          <a:p>
            <a:pPr marL="342900" indent="-342900">
              <a:buFont typeface="+mj-lt"/>
              <a:buAutoNum type="arabicPeriod"/>
            </a:pPr>
            <a:r>
              <a:rPr lang="it-IT" dirty="0">
                <a:solidFill>
                  <a:schemeClr val="tx2"/>
                </a:solidFill>
              </a:rPr>
              <a:t>Larva con la coda                       </a:t>
            </a:r>
          </a:p>
        </p:txBody>
      </p:sp>
      <p:pic>
        <p:nvPicPr>
          <p:cNvPr id="3" name="Immagine 3">
            <a:extLst>
              <a:ext uri="{FF2B5EF4-FFF2-40B4-BE49-F238E27FC236}">
                <a16:creationId xmlns:a16="http://schemas.microsoft.com/office/drawing/2014/main" id="{6C9C7A67-47F9-2F0E-AE10-2A65E016C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10" y="1452282"/>
            <a:ext cx="4620866" cy="3098350"/>
          </a:xfrm>
          <a:prstGeom prst="rect">
            <a:avLst/>
          </a:prstGeom>
        </p:spPr>
      </p:pic>
      <p:sp>
        <p:nvSpPr>
          <p:cNvPr id="4" name="CasellaDiTesto 7">
            <a:extLst>
              <a:ext uri="{FF2B5EF4-FFF2-40B4-BE49-F238E27FC236}">
                <a16:creationId xmlns:a16="http://schemas.microsoft.com/office/drawing/2014/main" id="{380F2127-A647-2A4B-5517-9F90EEC7837C}"/>
              </a:ext>
            </a:extLst>
          </p:cNvPr>
          <p:cNvSpPr txBox="1"/>
          <p:nvPr/>
        </p:nvSpPr>
        <p:spPr>
          <a:xfrm>
            <a:off x="2897786" y="557823"/>
            <a:ext cx="3443571" cy="461665"/>
          </a:xfrm>
          <a:prstGeom prst="rect">
            <a:avLst/>
          </a:prstGeom>
          <a:noFill/>
        </p:spPr>
        <p:txBody>
          <a:bodyPr wrap="none" rtlCol="0">
            <a:spAutoFit/>
          </a:bodyPr>
          <a:lstStyle/>
          <a:p>
            <a:r>
              <a:rPr lang="it-IT" sz="2400" b="1" i="0" dirty="0">
                <a:solidFill>
                  <a:srgbClr val="545251"/>
                </a:solidFill>
                <a:effectLst/>
                <a:latin typeface="Comic Sans MS" panose="030F0702030302020204" pitchFamily="66" charset="0"/>
              </a:rPr>
              <a:t>Cordato generalizzato</a:t>
            </a:r>
            <a:endParaRPr lang="it-IT" sz="2400" dirty="0">
              <a:latin typeface="Comic Sans MS" panose="030F0702030302020204" pitchFamily="66" charset="0"/>
            </a:endParaRPr>
          </a:p>
        </p:txBody>
      </p:sp>
      <p:sp>
        <p:nvSpPr>
          <p:cNvPr id="5" name="CasellaDiTesto 8">
            <a:extLst>
              <a:ext uri="{FF2B5EF4-FFF2-40B4-BE49-F238E27FC236}">
                <a16:creationId xmlns:a16="http://schemas.microsoft.com/office/drawing/2014/main" id="{A3BD53C1-9B4D-E4F7-7F42-5DAA163CD2AE}"/>
              </a:ext>
            </a:extLst>
          </p:cNvPr>
          <p:cNvSpPr txBox="1"/>
          <p:nvPr/>
        </p:nvSpPr>
        <p:spPr>
          <a:xfrm flipH="1">
            <a:off x="772595" y="5139221"/>
            <a:ext cx="7716166" cy="523220"/>
          </a:xfrm>
          <a:prstGeom prst="rect">
            <a:avLst/>
          </a:prstGeom>
          <a:noFill/>
        </p:spPr>
        <p:txBody>
          <a:bodyPr wrap="square" rtlCol="0">
            <a:spAutoFit/>
          </a:bodyPr>
          <a:lstStyle/>
          <a:p>
            <a:r>
              <a:rPr lang="it-IT" sz="1400" i="0" dirty="0">
                <a:solidFill>
                  <a:srgbClr val="545251"/>
                </a:solidFill>
                <a:effectLst/>
                <a:latin typeface="+mn-lt"/>
              </a:rPr>
              <a:t>Principali caratteristiche anatomiche. </a:t>
            </a:r>
            <a:r>
              <a:rPr lang="it-IT" sz="1400" b="0" i="0" dirty="0">
                <a:solidFill>
                  <a:srgbClr val="545251"/>
                </a:solidFill>
                <a:effectLst/>
                <a:latin typeface="Arial" panose="020B0604020202020204" pitchFamily="34" charset="0"/>
              </a:rPr>
              <a:t>La freccia indica il flusso di acqua che entra dalla bocca e, attraverso le fessure faringee, passa nell'atrio, da cui poi fuoriesce attraverso l'</a:t>
            </a:r>
            <a:r>
              <a:rPr lang="it-IT" sz="1400" b="0" i="0" dirty="0" err="1">
                <a:solidFill>
                  <a:srgbClr val="545251"/>
                </a:solidFill>
                <a:effectLst/>
                <a:latin typeface="Arial" panose="020B0604020202020204" pitchFamily="34" charset="0"/>
              </a:rPr>
              <a:t>atrioporo</a:t>
            </a:r>
            <a:r>
              <a:rPr lang="it-IT" sz="1400" b="0" i="0" dirty="0">
                <a:solidFill>
                  <a:srgbClr val="545251"/>
                </a:solidFill>
                <a:effectLst/>
                <a:latin typeface="Arial" panose="020B0604020202020204" pitchFamily="34" charset="0"/>
              </a:rPr>
              <a:t>.</a:t>
            </a:r>
            <a:endParaRPr lang="it-IT" sz="1400" dirty="0">
              <a:latin typeface="+mn-lt"/>
            </a:endParaRPr>
          </a:p>
        </p:txBody>
      </p:sp>
    </p:spTree>
    <p:extLst>
      <p:ext uri="{BB962C8B-B14F-4D97-AF65-F5344CB8AC3E}">
        <p14:creationId xmlns:p14="http://schemas.microsoft.com/office/powerpoint/2010/main" val="3916440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9CD40E-A7D8-A3D6-5F3C-BCE25F21792B}"/>
              </a:ext>
            </a:extLst>
          </p:cNvPr>
          <p:cNvSpPr txBox="1"/>
          <p:nvPr/>
        </p:nvSpPr>
        <p:spPr>
          <a:xfrm>
            <a:off x="502443" y="265837"/>
            <a:ext cx="6657482" cy="4481355"/>
          </a:xfrm>
          <a:prstGeom prst="rect">
            <a:avLst/>
          </a:prstGeom>
          <a:noFill/>
        </p:spPr>
        <p:txBody>
          <a:bodyPr wrap="square">
            <a:spAutoFit/>
          </a:bodyPr>
          <a:lstStyle/>
          <a:p>
            <a:r>
              <a:rPr lang="en-GB" dirty="0" err="1"/>
              <a:t>Urocordati</a:t>
            </a:r>
            <a:r>
              <a:rPr lang="en-GB" dirty="0"/>
              <a:t>: </a:t>
            </a:r>
            <a:r>
              <a:rPr lang="en-GB" dirty="0" err="1"/>
              <a:t>caratteristiche</a:t>
            </a:r>
            <a:endParaRPr lang="en-GB" dirty="0"/>
          </a:p>
          <a:p>
            <a:pPr marL="285750" indent="-285750">
              <a:lnSpc>
                <a:spcPct val="150000"/>
              </a:lnSpc>
              <a:buFont typeface="Arial" panose="020B0604020202020204" pitchFamily="34" charset="0"/>
              <a:buChar char="•"/>
            </a:pPr>
            <a:r>
              <a:rPr lang="en-GB" dirty="0" err="1"/>
              <a:t>Gli</a:t>
            </a:r>
            <a:r>
              <a:rPr lang="en-GB" dirty="0"/>
              <a:t> </a:t>
            </a:r>
            <a:r>
              <a:rPr lang="en-GB" dirty="0" err="1"/>
              <a:t>urocordati</a:t>
            </a:r>
            <a:r>
              <a:rPr lang="en-GB" dirty="0"/>
              <a:t> (Urochordata), la cui </a:t>
            </a:r>
            <a:r>
              <a:rPr lang="en-GB" dirty="0" err="1"/>
              <a:t>denominazione</a:t>
            </a:r>
            <a:r>
              <a:rPr lang="en-GB" dirty="0"/>
              <a:t> è </a:t>
            </a:r>
            <a:r>
              <a:rPr lang="en-GB" dirty="0" err="1"/>
              <a:t>legata</a:t>
            </a:r>
            <a:r>
              <a:rPr lang="en-GB" dirty="0"/>
              <a:t> </a:t>
            </a:r>
            <a:r>
              <a:rPr lang="en-GB" dirty="0" err="1"/>
              <a:t>all’estensione</a:t>
            </a:r>
            <a:r>
              <a:rPr lang="en-GB" dirty="0"/>
              <a:t> </a:t>
            </a:r>
            <a:r>
              <a:rPr lang="en-GB" dirty="0" err="1"/>
              <a:t>della</a:t>
            </a:r>
            <a:r>
              <a:rPr lang="en-GB" dirty="0"/>
              <a:t> </a:t>
            </a:r>
            <a:r>
              <a:rPr lang="en-GB" dirty="0" err="1"/>
              <a:t>notocorda</a:t>
            </a:r>
            <a:r>
              <a:rPr lang="en-GB" dirty="0"/>
              <a:t> </a:t>
            </a:r>
            <a:r>
              <a:rPr lang="en-GB" dirty="0" err="1"/>
              <a:t>nella</a:t>
            </a:r>
            <a:r>
              <a:rPr lang="en-GB" dirty="0"/>
              <a:t> sola </a:t>
            </a:r>
            <a:r>
              <a:rPr lang="en-GB" dirty="0" err="1"/>
              <a:t>regione</a:t>
            </a:r>
            <a:r>
              <a:rPr lang="en-GB" dirty="0"/>
              <a:t> </a:t>
            </a:r>
            <a:r>
              <a:rPr lang="en-GB" dirty="0" err="1"/>
              <a:t>della</a:t>
            </a:r>
            <a:r>
              <a:rPr lang="en-GB" dirty="0"/>
              <a:t> coda:</a:t>
            </a:r>
          </a:p>
          <a:p>
            <a:pPr marL="285750" indent="-285750">
              <a:lnSpc>
                <a:spcPct val="150000"/>
              </a:lnSpc>
              <a:buFont typeface="Arial" panose="020B0604020202020204" pitchFamily="34" charset="0"/>
              <a:buChar char="•"/>
            </a:pPr>
            <a:r>
              <a:rPr lang="en-GB" dirty="0" err="1"/>
              <a:t>tunicati</a:t>
            </a:r>
            <a:r>
              <a:rPr lang="en-GB" dirty="0"/>
              <a:t> (</a:t>
            </a:r>
            <a:r>
              <a:rPr lang="en-GB" dirty="0" err="1"/>
              <a:t>Tunicata</a:t>
            </a:r>
            <a:r>
              <a:rPr lang="en-GB" dirty="0"/>
              <a:t>) per via del loro </a:t>
            </a:r>
            <a:r>
              <a:rPr lang="en-GB" dirty="0" err="1"/>
              <a:t>rivestimento</a:t>
            </a:r>
            <a:r>
              <a:rPr lang="en-GB" dirty="0"/>
              <a:t> </a:t>
            </a:r>
            <a:r>
              <a:rPr lang="en-GB" dirty="0" err="1"/>
              <a:t>esterno</a:t>
            </a:r>
            <a:r>
              <a:rPr lang="en-GB" dirty="0"/>
              <a:t>, la tunica, </a:t>
            </a:r>
            <a:r>
              <a:rPr lang="en-GB" dirty="0" err="1"/>
              <a:t>formata</a:t>
            </a:r>
            <a:r>
              <a:rPr lang="en-GB" dirty="0"/>
              <a:t> da </a:t>
            </a:r>
            <a:r>
              <a:rPr lang="en-GB" dirty="0" err="1"/>
              <a:t>proteine</a:t>
            </a:r>
            <a:r>
              <a:rPr lang="en-GB" dirty="0"/>
              <a:t> e </a:t>
            </a:r>
            <a:r>
              <a:rPr lang="en-GB" dirty="0" err="1"/>
              <a:t>carboidrati</a:t>
            </a:r>
            <a:r>
              <a:rPr lang="en-GB" dirty="0"/>
              <a:t>, </a:t>
            </a:r>
            <a:r>
              <a:rPr lang="en-GB" dirty="0" err="1"/>
              <a:t>simil-esoscheletro</a:t>
            </a:r>
            <a:r>
              <a:rPr lang="en-GB" dirty="0"/>
              <a:t>. </a:t>
            </a:r>
            <a:r>
              <a:rPr lang="en-GB" dirty="0" err="1"/>
              <a:t>filtratori</a:t>
            </a:r>
            <a:r>
              <a:rPr lang="en-GB" dirty="0"/>
              <a:t> </a:t>
            </a:r>
            <a:r>
              <a:rPr lang="en-GB" dirty="0" err="1"/>
              <a:t>marini</a:t>
            </a:r>
            <a:r>
              <a:rPr lang="en-GB" dirty="0"/>
              <a:t> con </a:t>
            </a:r>
            <a:r>
              <a:rPr lang="en-GB" dirty="0" err="1"/>
              <a:t>una</a:t>
            </a:r>
            <a:r>
              <a:rPr lang="en-GB" dirty="0"/>
              <a:t> </a:t>
            </a:r>
            <a:r>
              <a:rPr lang="en-GB" dirty="0" err="1"/>
              <a:t>struttura</a:t>
            </a:r>
            <a:r>
              <a:rPr lang="en-GB" dirty="0"/>
              <a:t> del </a:t>
            </a:r>
            <a:r>
              <a:rPr lang="en-GB" dirty="0" err="1"/>
              <a:t>corpo</a:t>
            </a:r>
            <a:r>
              <a:rPr lang="en-GB" dirty="0"/>
              <a:t> </a:t>
            </a:r>
            <a:r>
              <a:rPr lang="en-GB" dirty="0" err="1"/>
              <a:t>sacciforme</a:t>
            </a:r>
            <a:r>
              <a:rPr lang="en-GB" dirty="0"/>
              <a:t>, </a:t>
            </a:r>
          </a:p>
          <a:p>
            <a:pPr marL="285750" indent="-285750">
              <a:lnSpc>
                <a:spcPct val="150000"/>
              </a:lnSpc>
              <a:buFont typeface="Arial" panose="020B0604020202020204" pitchFamily="34" charset="0"/>
              <a:buChar char="•"/>
            </a:pPr>
            <a:r>
              <a:rPr lang="en-GB" dirty="0" err="1"/>
              <a:t>fornita</a:t>
            </a:r>
            <a:r>
              <a:rPr lang="en-GB" dirty="0"/>
              <a:t> di due aperture </a:t>
            </a:r>
            <a:r>
              <a:rPr lang="en-GB" dirty="0" err="1"/>
              <a:t>tubolari</a:t>
            </a:r>
            <a:r>
              <a:rPr lang="en-GB" dirty="0"/>
              <a:t>, note come </a:t>
            </a:r>
            <a:r>
              <a:rPr lang="en-GB" dirty="0" err="1"/>
              <a:t>sifoni</a:t>
            </a:r>
            <a:r>
              <a:rPr lang="en-GB" dirty="0"/>
              <a:t> </a:t>
            </a:r>
            <a:r>
              <a:rPr lang="en-GB" dirty="0" err="1"/>
              <a:t>inalante</a:t>
            </a:r>
            <a:r>
              <a:rPr lang="en-GB" dirty="0"/>
              <a:t> </a:t>
            </a:r>
            <a:r>
              <a:rPr lang="en-GB" dirty="0" err="1"/>
              <a:t>esalante</a:t>
            </a:r>
            <a:r>
              <a:rPr lang="en-GB" dirty="0"/>
              <a:t>.</a:t>
            </a:r>
          </a:p>
          <a:p>
            <a:pPr marL="285750" indent="-285750">
              <a:lnSpc>
                <a:spcPct val="150000"/>
              </a:lnSpc>
              <a:buFont typeface="Arial" panose="020B0604020202020204" pitchFamily="34" charset="0"/>
              <a:buChar char="•"/>
            </a:pPr>
            <a:r>
              <a:rPr lang="en-GB" dirty="0"/>
              <a:t> Il </a:t>
            </a:r>
            <a:r>
              <a:rPr lang="en-GB" dirty="0" err="1"/>
              <a:t>flusso</a:t>
            </a:r>
            <a:r>
              <a:rPr lang="en-GB" dirty="0"/>
              <a:t> di </a:t>
            </a:r>
            <a:r>
              <a:rPr lang="en-GB" dirty="0" err="1"/>
              <a:t>acqua</a:t>
            </a:r>
            <a:r>
              <a:rPr lang="en-GB" dirty="0"/>
              <a:t> </a:t>
            </a:r>
            <a:r>
              <a:rPr lang="en-GB" dirty="0" err="1"/>
              <a:t>utilizzato</a:t>
            </a:r>
            <a:r>
              <a:rPr lang="en-GB" dirty="0"/>
              <a:t> per la </a:t>
            </a:r>
            <a:r>
              <a:rPr lang="en-GB" dirty="0" err="1"/>
              <a:t>respirazione</a:t>
            </a:r>
            <a:r>
              <a:rPr lang="en-GB" dirty="0"/>
              <a:t> e </a:t>
            </a:r>
            <a:r>
              <a:rPr lang="en-GB" dirty="0" err="1"/>
              <a:t>l’alimentazione</a:t>
            </a:r>
            <a:r>
              <a:rPr lang="en-GB" dirty="0"/>
              <a:t> </a:t>
            </a:r>
            <a:r>
              <a:rPr lang="en-GB" dirty="0" err="1"/>
              <a:t>entra</a:t>
            </a:r>
            <a:r>
              <a:rPr lang="en-GB" dirty="0"/>
              <a:t> </a:t>
            </a:r>
            <a:r>
              <a:rPr lang="en-GB" dirty="0" err="1"/>
              <a:t>attraverso</a:t>
            </a:r>
            <a:r>
              <a:rPr lang="en-GB" dirty="0"/>
              <a:t> il </a:t>
            </a:r>
            <a:r>
              <a:rPr lang="en-GB" dirty="0" err="1"/>
              <a:t>sifone</a:t>
            </a:r>
            <a:r>
              <a:rPr lang="en-GB" dirty="0"/>
              <a:t> </a:t>
            </a:r>
            <a:r>
              <a:rPr lang="en-GB" dirty="0" err="1"/>
              <a:t>inalante</a:t>
            </a:r>
            <a:r>
              <a:rPr lang="en-GB" dirty="0"/>
              <a:t> ed </a:t>
            </a:r>
            <a:r>
              <a:rPr lang="en-GB" dirty="0" err="1"/>
              <a:t>esce</a:t>
            </a:r>
            <a:r>
              <a:rPr lang="en-GB" dirty="0"/>
              <a:t>, </a:t>
            </a:r>
            <a:r>
              <a:rPr lang="en-GB" dirty="0" err="1"/>
              <a:t>filtrato</a:t>
            </a:r>
            <a:r>
              <a:rPr lang="en-GB" dirty="0"/>
              <a:t>, </a:t>
            </a:r>
            <a:r>
              <a:rPr lang="en-GB" dirty="0" err="1"/>
              <a:t>attraverso</a:t>
            </a:r>
            <a:r>
              <a:rPr lang="en-GB" dirty="0"/>
              <a:t> il </a:t>
            </a:r>
            <a:r>
              <a:rPr lang="en-GB" dirty="0" err="1"/>
              <a:t>sifone</a:t>
            </a:r>
            <a:r>
              <a:rPr lang="en-GB" dirty="0"/>
              <a:t> </a:t>
            </a:r>
            <a:r>
              <a:rPr lang="en-GB" dirty="0" err="1"/>
              <a:t>esalante</a:t>
            </a:r>
            <a:r>
              <a:rPr lang="en-GB" dirty="0"/>
              <a:t> (Fig. 2.3).</a:t>
            </a:r>
          </a:p>
        </p:txBody>
      </p:sp>
      <p:pic>
        <p:nvPicPr>
          <p:cNvPr id="5" name="Picture 4">
            <a:extLst>
              <a:ext uri="{FF2B5EF4-FFF2-40B4-BE49-F238E27FC236}">
                <a16:creationId xmlns:a16="http://schemas.microsoft.com/office/drawing/2014/main" id="{4EB80F83-1224-726F-ADE8-DEB36D0DE9A8}"/>
              </a:ext>
            </a:extLst>
          </p:cNvPr>
          <p:cNvPicPr>
            <a:picLocks noChangeAspect="1"/>
          </p:cNvPicPr>
          <p:nvPr/>
        </p:nvPicPr>
        <p:blipFill>
          <a:blip r:embed="rId2"/>
          <a:stretch>
            <a:fillRect/>
          </a:stretch>
        </p:blipFill>
        <p:spPr>
          <a:xfrm>
            <a:off x="6882620" y="923436"/>
            <a:ext cx="5094065" cy="4010874"/>
          </a:xfrm>
          <a:prstGeom prst="rect">
            <a:avLst/>
          </a:prstGeom>
        </p:spPr>
      </p:pic>
      <p:sp>
        <p:nvSpPr>
          <p:cNvPr id="7" name="TextBox 6">
            <a:extLst>
              <a:ext uri="{FF2B5EF4-FFF2-40B4-BE49-F238E27FC236}">
                <a16:creationId xmlns:a16="http://schemas.microsoft.com/office/drawing/2014/main" id="{8F0766EF-66B1-8FBE-1D23-8E75D6504ABF}"/>
              </a:ext>
            </a:extLst>
          </p:cNvPr>
          <p:cNvSpPr txBox="1"/>
          <p:nvPr/>
        </p:nvSpPr>
        <p:spPr>
          <a:xfrm>
            <a:off x="672860" y="5036245"/>
            <a:ext cx="10714008" cy="1200329"/>
          </a:xfrm>
          <a:prstGeom prst="rect">
            <a:avLst/>
          </a:prstGeom>
          <a:noFill/>
        </p:spPr>
        <p:txBody>
          <a:bodyPr wrap="square">
            <a:spAutoFit/>
          </a:bodyPr>
          <a:lstStyle/>
          <a:p>
            <a:pPr algn="just"/>
            <a:r>
              <a:rPr lang="en-GB" dirty="0"/>
              <a:t>La </a:t>
            </a:r>
            <a:r>
              <a:rPr lang="en-GB" dirty="0" err="1"/>
              <a:t>più</a:t>
            </a:r>
            <a:r>
              <a:rPr lang="en-GB" dirty="0"/>
              <a:t> </a:t>
            </a:r>
            <a:r>
              <a:rPr lang="en-GB" dirty="0" err="1"/>
              <a:t>grande</a:t>
            </a:r>
            <a:r>
              <a:rPr lang="en-GB" dirty="0"/>
              <a:t> </a:t>
            </a:r>
            <a:r>
              <a:rPr lang="en-GB" dirty="0" err="1"/>
              <a:t>classe</a:t>
            </a:r>
            <a:r>
              <a:rPr lang="en-GB" dirty="0"/>
              <a:t> </a:t>
            </a:r>
            <a:r>
              <a:rPr lang="en-GB" dirty="0" err="1"/>
              <a:t>dei</a:t>
            </a:r>
            <a:r>
              <a:rPr lang="en-GB" dirty="0"/>
              <a:t> </a:t>
            </a:r>
            <a:r>
              <a:rPr lang="en-GB" dirty="0" err="1"/>
              <a:t>tunicati</a:t>
            </a:r>
            <a:r>
              <a:rPr lang="en-GB" dirty="0"/>
              <a:t> </a:t>
            </a:r>
          </a:p>
          <a:p>
            <a:pPr algn="just"/>
            <a:r>
              <a:rPr lang="en-GB" dirty="0"/>
              <a:t>	</a:t>
            </a:r>
            <a:r>
              <a:rPr lang="en-GB" dirty="0" err="1"/>
              <a:t>ascidiacei</a:t>
            </a:r>
            <a:r>
              <a:rPr lang="en-GB" dirty="0"/>
              <a:t> (Ascidiacea). I </a:t>
            </a:r>
            <a:r>
              <a:rPr lang="en-GB" dirty="0" err="1"/>
              <a:t>primi</a:t>
            </a:r>
            <a:r>
              <a:rPr lang="en-GB" dirty="0"/>
              <a:t> </a:t>
            </a:r>
            <a:r>
              <a:rPr lang="en-GB" dirty="0" err="1"/>
              <a:t>tunicati</a:t>
            </a:r>
            <a:r>
              <a:rPr lang="en-GB" dirty="0"/>
              <a:t> </a:t>
            </a:r>
            <a:r>
              <a:rPr lang="en-GB" dirty="0" err="1"/>
              <a:t>assomigliavano</a:t>
            </a:r>
            <a:r>
              <a:rPr lang="en-GB" dirty="0"/>
              <a:t> alle </a:t>
            </a:r>
            <a:r>
              <a:rPr lang="en-GB" dirty="0" err="1"/>
              <a:t>attuali</a:t>
            </a:r>
            <a:r>
              <a:rPr lang="en-GB" dirty="0"/>
              <a:t> </a:t>
            </a:r>
            <a:r>
              <a:rPr lang="en-GB" dirty="0" err="1"/>
              <a:t>ascidie</a:t>
            </a:r>
            <a:r>
              <a:rPr lang="en-GB" dirty="0"/>
              <a:t> e </a:t>
            </a:r>
            <a:r>
              <a:rPr lang="en-GB" dirty="0" err="1"/>
              <a:t>appaiono</a:t>
            </a:r>
            <a:r>
              <a:rPr lang="en-GB" dirty="0"/>
              <a:t> </a:t>
            </a:r>
            <a:r>
              <a:rPr lang="en-GB" dirty="0" err="1"/>
              <a:t>nella</a:t>
            </a:r>
            <a:r>
              <a:rPr lang="en-GB" dirty="0"/>
              <a:t> </a:t>
            </a:r>
            <a:r>
              <a:rPr lang="en-GB" dirty="0" err="1"/>
              <a:t>documentazione</a:t>
            </a:r>
            <a:r>
              <a:rPr lang="en-GB" dirty="0"/>
              <a:t> </a:t>
            </a:r>
            <a:r>
              <a:rPr lang="en-GB" dirty="0" err="1"/>
              <a:t>fossile</a:t>
            </a:r>
            <a:r>
              <a:rPr lang="en-GB" dirty="0"/>
              <a:t> </a:t>
            </a:r>
            <a:r>
              <a:rPr lang="en-GB" dirty="0" err="1"/>
              <a:t>già</a:t>
            </a:r>
            <a:r>
              <a:rPr lang="en-GB" dirty="0"/>
              <a:t> </a:t>
            </a:r>
            <a:r>
              <a:rPr lang="en-GB" dirty="0" err="1"/>
              <a:t>nel</a:t>
            </a:r>
            <a:r>
              <a:rPr lang="en-GB" dirty="0"/>
              <a:t> </a:t>
            </a:r>
            <a:r>
              <a:rPr lang="en-GB" dirty="0" err="1"/>
              <a:t>Cambriano</a:t>
            </a:r>
            <a:r>
              <a:rPr lang="en-GB" dirty="0"/>
              <a:t>. Sono </a:t>
            </a:r>
            <a:r>
              <a:rPr lang="en-GB" dirty="0" err="1"/>
              <a:t>animali</a:t>
            </a:r>
            <a:r>
              <a:rPr lang="en-GB" dirty="0"/>
              <a:t> </a:t>
            </a:r>
            <a:r>
              <a:rPr lang="en-GB" dirty="0" err="1"/>
              <a:t>sessili</a:t>
            </a:r>
            <a:r>
              <a:rPr lang="en-GB" dirty="0"/>
              <a:t> </a:t>
            </a:r>
            <a:r>
              <a:rPr lang="en-GB" dirty="0" err="1"/>
              <a:t>nella</a:t>
            </a:r>
            <a:r>
              <a:rPr lang="en-GB" dirty="0"/>
              <a:t> </a:t>
            </a:r>
            <a:r>
              <a:rPr lang="en-GB" dirty="0" err="1"/>
              <a:t>fase</a:t>
            </a:r>
            <a:r>
              <a:rPr lang="en-GB" dirty="0"/>
              <a:t> </a:t>
            </a:r>
            <a:r>
              <a:rPr lang="en-GB" dirty="0" err="1"/>
              <a:t>adulta</a:t>
            </a:r>
            <a:r>
              <a:rPr lang="en-GB" dirty="0"/>
              <a:t>, </a:t>
            </a:r>
            <a:r>
              <a:rPr lang="en-GB" dirty="0" err="1"/>
              <a:t>fissati</a:t>
            </a:r>
            <a:r>
              <a:rPr lang="en-GB" dirty="0"/>
              <a:t> in modo </a:t>
            </a:r>
            <a:r>
              <a:rPr lang="en-GB" dirty="0" err="1"/>
              <a:t>permanente</a:t>
            </a:r>
            <a:r>
              <a:rPr lang="en-GB" dirty="0"/>
              <a:t> alle </a:t>
            </a:r>
            <a:r>
              <a:rPr lang="en-GB" dirty="0" err="1"/>
              <a:t>rocce</a:t>
            </a:r>
            <a:r>
              <a:rPr lang="en-GB" dirty="0"/>
              <a:t> o ad </a:t>
            </a:r>
            <a:r>
              <a:rPr lang="en-GB" dirty="0" err="1"/>
              <a:t>altre</a:t>
            </a:r>
            <a:r>
              <a:rPr lang="en-GB" dirty="0"/>
              <a:t> </a:t>
            </a:r>
            <a:r>
              <a:rPr lang="en-GB" dirty="0" err="1"/>
              <a:t>superfici</a:t>
            </a:r>
            <a:r>
              <a:rPr lang="en-GB" dirty="0"/>
              <a:t> dure </a:t>
            </a:r>
            <a:r>
              <a:rPr lang="en-GB" dirty="0" err="1"/>
              <a:t>sul</a:t>
            </a:r>
            <a:r>
              <a:rPr lang="en-GB" dirty="0"/>
              <a:t> </a:t>
            </a:r>
            <a:r>
              <a:rPr lang="en-GB" dirty="0" err="1"/>
              <a:t>fondo</a:t>
            </a:r>
            <a:r>
              <a:rPr lang="en-GB" dirty="0"/>
              <a:t> del mare.</a:t>
            </a:r>
          </a:p>
        </p:txBody>
      </p:sp>
    </p:spTree>
    <p:extLst>
      <p:ext uri="{BB962C8B-B14F-4D97-AF65-F5344CB8AC3E}">
        <p14:creationId xmlns:p14="http://schemas.microsoft.com/office/powerpoint/2010/main" val="689000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F11D8-7C6F-B8B0-FB0E-0CA8D3C2B5EF}"/>
              </a:ext>
            </a:extLst>
          </p:cNvPr>
          <p:cNvSpPr txBox="1"/>
          <p:nvPr/>
        </p:nvSpPr>
        <p:spPr>
          <a:xfrm>
            <a:off x="560715" y="335845"/>
            <a:ext cx="10929669" cy="3693319"/>
          </a:xfrm>
          <a:prstGeom prst="rect">
            <a:avLst/>
          </a:prstGeom>
          <a:noFill/>
        </p:spPr>
        <p:txBody>
          <a:bodyPr wrap="square">
            <a:spAutoFit/>
          </a:bodyPr>
          <a:lstStyle/>
          <a:p>
            <a:r>
              <a:rPr lang="en-GB" dirty="0"/>
              <a:t>I </a:t>
            </a:r>
            <a:r>
              <a:rPr lang="en-GB" dirty="0" err="1"/>
              <a:t>taliacei</a:t>
            </a:r>
            <a:r>
              <a:rPr lang="en-GB" dirty="0"/>
              <a:t> (</a:t>
            </a:r>
            <a:r>
              <a:rPr lang="en-GB" dirty="0" err="1"/>
              <a:t>Thaliacea</a:t>
            </a:r>
            <a:r>
              <a:rPr lang="en-GB" dirty="0"/>
              <a:t>), </a:t>
            </a:r>
            <a:r>
              <a:rPr lang="en-GB" dirty="0" err="1"/>
              <a:t>l’altra</a:t>
            </a:r>
            <a:r>
              <a:rPr lang="en-GB" dirty="0"/>
              <a:t> </a:t>
            </a:r>
            <a:r>
              <a:rPr lang="en-GB" dirty="0" err="1"/>
              <a:t>classe</a:t>
            </a:r>
            <a:r>
              <a:rPr lang="en-GB" dirty="0"/>
              <a:t> </a:t>
            </a:r>
            <a:r>
              <a:rPr lang="en-GB" dirty="0" err="1"/>
              <a:t>principale</a:t>
            </a:r>
            <a:r>
              <a:rPr lang="en-GB" dirty="0"/>
              <a:t> di tunicate</a:t>
            </a:r>
          </a:p>
          <a:p>
            <a:r>
              <a:rPr lang="en-GB" dirty="0"/>
              <a:t>	specie </a:t>
            </a:r>
            <a:r>
              <a:rPr lang="en-GB" dirty="0" err="1"/>
              <a:t>natanti</a:t>
            </a:r>
            <a:r>
              <a:rPr lang="en-GB" dirty="0"/>
              <a:t> </a:t>
            </a:r>
            <a:r>
              <a:rPr lang="en-GB" dirty="0" err="1"/>
              <a:t>che</a:t>
            </a:r>
            <a:r>
              <a:rPr lang="en-GB" dirty="0"/>
              <a:t> </a:t>
            </a:r>
            <a:r>
              <a:rPr lang="en-GB" dirty="0" err="1"/>
              <a:t>possono</a:t>
            </a:r>
            <a:r>
              <a:rPr lang="en-GB" dirty="0"/>
              <a:t> </a:t>
            </a:r>
            <a:r>
              <a:rPr lang="en-GB" dirty="0" err="1"/>
              <a:t>essere</a:t>
            </a:r>
            <a:r>
              <a:rPr lang="en-GB" dirty="0"/>
              <a:t>:</a:t>
            </a:r>
          </a:p>
          <a:p>
            <a:r>
              <a:rPr lang="en-GB" dirty="0" err="1"/>
              <a:t>Solitarie</a:t>
            </a:r>
            <a:r>
              <a:rPr lang="en-GB" dirty="0"/>
              <a:t> &gt;&gt;  		</a:t>
            </a:r>
            <a:r>
              <a:rPr lang="en-GB" dirty="0" err="1"/>
              <a:t>doliolidi</a:t>
            </a:r>
            <a:r>
              <a:rPr lang="en-GB" dirty="0"/>
              <a:t> (</a:t>
            </a:r>
            <a:r>
              <a:rPr lang="en-GB" dirty="0" err="1"/>
              <a:t>Doliolida</a:t>
            </a:r>
            <a:r>
              <a:rPr lang="en-GB" dirty="0"/>
              <a:t>), </a:t>
            </a:r>
          </a:p>
          <a:p>
            <a:r>
              <a:rPr lang="en-GB" dirty="0" err="1"/>
              <a:t>Coloniali</a:t>
            </a:r>
            <a:r>
              <a:rPr lang="en-GB" dirty="0"/>
              <a:t> &gt;&gt;  		(</a:t>
            </a:r>
            <a:r>
              <a:rPr lang="en-GB" dirty="0" err="1"/>
              <a:t>Pyrosomatida</a:t>
            </a:r>
            <a:r>
              <a:rPr lang="en-GB" dirty="0"/>
              <a:t>), o </a:t>
            </a:r>
          </a:p>
          <a:p>
            <a:r>
              <a:rPr lang="en-GB" dirty="0" err="1"/>
              <a:t>entrambe</a:t>
            </a:r>
            <a:r>
              <a:rPr lang="en-GB" dirty="0"/>
              <a:t> le </a:t>
            </a:r>
            <a:r>
              <a:rPr lang="en-GB" dirty="0" err="1"/>
              <a:t>condizioni</a:t>
            </a:r>
            <a:r>
              <a:rPr lang="en-GB" dirty="0"/>
              <a:t> &gt;&gt; 	</a:t>
            </a:r>
            <a:r>
              <a:rPr lang="en-GB" dirty="0" err="1"/>
              <a:t>Salpe</a:t>
            </a:r>
            <a:r>
              <a:rPr lang="en-GB" dirty="0"/>
              <a:t> (Sarpa salpa)</a:t>
            </a:r>
          </a:p>
          <a:p>
            <a:endParaRPr lang="en-GB" dirty="0"/>
          </a:p>
          <a:p>
            <a:r>
              <a:rPr lang="en-GB" dirty="0"/>
              <a:t>Sono tutti </a:t>
            </a:r>
            <a:r>
              <a:rPr lang="en-GB" dirty="0" err="1"/>
              <a:t>filtratori</a:t>
            </a:r>
            <a:r>
              <a:rPr lang="en-GB" dirty="0"/>
              <a:t> e </a:t>
            </a:r>
            <a:r>
              <a:rPr lang="en-GB" dirty="0" err="1"/>
              <a:t>utilizzano</a:t>
            </a:r>
            <a:r>
              <a:rPr lang="en-GB" dirty="0"/>
              <a:t> la </a:t>
            </a:r>
            <a:r>
              <a:rPr lang="en-GB" dirty="0" err="1"/>
              <a:t>tonaca</a:t>
            </a:r>
            <a:r>
              <a:rPr lang="en-GB" dirty="0"/>
              <a:t> mucosa </a:t>
            </a:r>
            <a:r>
              <a:rPr lang="en-GB" dirty="0" err="1"/>
              <a:t>faringea</a:t>
            </a:r>
            <a:r>
              <a:rPr lang="en-GB" dirty="0"/>
              <a:t> per </a:t>
            </a:r>
            <a:r>
              <a:rPr lang="en-GB" dirty="0" err="1"/>
              <a:t>catturare</a:t>
            </a:r>
            <a:r>
              <a:rPr lang="en-GB" dirty="0"/>
              <a:t> le </a:t>
            </a:r>
            <a:r>
              <a:rPr lang="en-GB" dirty="0" err="1"/>
              <a:t>prede</a:t>
            </a:r>
            <a:r>
              <a:rPr lang="en-GB" dirty="0"/>
              <a:t>.</a:t>
            </a:r>
          </a:p>
          <a:p>
            <a:endParaRPr lang="en-GB" dirty="0"/>
          </a:p>
          <a:p>
            <a:endParaRPr lang="en-GB" dirty="0"/>
          </a:p>
          <a:p>
            <a:endParaRPr lang="en-GB" dirty="0"/>
          </a:p>
          <a:p>
            <a:endParaRPr lang="en-GB" dirty="0"/>
          </a:p>
          <a:p>
            <a:endParaRPr lang="en-GB" dirty="0"/>
          </a:p>
          <a:p>
            <a:r>
              <a:rPr lang="en-GB" dirty="0"/>
              <a:t> </a:t>
            </a:r>
          </a:p>
        </p:txBody>
      </p:sp>
      <p:pic>
        <p:nvPicPr>
          <p:cNvPr id="2" name="Picture 1">
            <a:extLst>
              <a:ext uri="{FF2B5EF4-FFF2-40B4-BE49-F238E27FC236}">
                <a16:creationId xmlns:a16="http://schemas.microsoft.com/office/drawing/2014/main" id="{4AF54CAE-7307-D539-2265-CAA7BE72014A}"/>
              </a:ext>
            </a:extLst>
          </p:cNvPr>
          <p:cNvPicPr>
            <a:picLocks noChangeAspect="1"/>
          </p:cNvPicPr>
          <p:nvPr/>
        </p:nvPicPr>
        <p:blipFill>
          <a:blip r:embed="rId2"/>
          <a:stretch>
            <a:fillRect/>
          </a:stretch>
        </p:blipFill>
        <p:spPr>
          <a:xfrm>
            <a:off x="4820907" y="2338168"/>
            <a:ext cx="5094065" cy="4010874"/>
          </a:xfrm>
          <a:prstGeom prst="rect">
            <a:avLst/>
          </a:prstGeom>
        </p:spPr>
      </p:pic>
    </p:spTree>
    <p:extLst>
      <p:ext uri="{BB962C8B-B14F-4D97-AF65-F5344CB8AC3E}">
        <p14:creationId xmlns:p14="http://schemas.microsoft.com/office/powerpoint/2010/main" val="3207517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ab0101">
            <a:extLst>
              <a:ext uri="{FF2B5EF4-FFF2-40B4-BE49-F238E27FC236}">
                <a16:creationId xmlns:a16="http://schemas.microsoft.com/office/drawing/2014/main" id="{8F93320B-AF86-2FC3-0EDE-8524DF28F2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95"/>
          <a:stretch/>
        </p:blipFill>
        <p:spPr bwMode="auto">
          <a:xfrm>
            <a:off x="6831903" y="180976"/>
            <a:ext cx="4549775" cy="602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5">
            <a:extLst>
              <a:ext uri="{FF2B5EF4-FFF2-40B4-BE49-F238E27FC236}">
                <a16:creationId xmlns:a16="http://schemas.microsoft.com/office/drawing/2014/main" id="{518AAB5F-7ACC-E0EB-7B89-3F9CFE915B2D}"/>
              </a:ext>
            </a:extLst>
          </p:cNvPr>
          <p:cNvPicPr>
            <a:picLocks noChangeAspect="1"/>
          </p:cNvPicPr>
          <p:nvPr/>
        </p:nvPicPr>
        <p:blipFill rotWithShape="1">
          <a:blip r:embed="rId3">
            <a:extLst>
              <a:ext uri="{28A0092B-C50C-407E-A947-70E740481C1C}">
                <a14:useLocalDpi xmlns:a14="http://schemas.microsoft.com/office/drawing/2010/main" val="0"/>
              </a:ext>
            </a:extLst>
          </a:blip>
          <a:srcRect b="5419"/>
          <a:stretch/>
        </p:blipFill>
        <p:spPr>
          <a:xfrm>
            <a:off x="390525" y="0"/>
            <a:ext cx="5248275" cy="6363884"/>
          </a:xfrm>
          <a:prstGeom prst="rect">
            <a:avLst/>
          </a:prstGeom>
        </p:spPr>
      </p:pic>
    </p:spTree>
    <p:extLst>
      <p:ext uri="{BB962C8B-B14F-4D97-AF65-F5344CB8AC3E}">
        <p14:creationId xmlns:p14="http://schemas.microsoft.com/office/powerpoint/2010/main" val="31597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A642EC-03AB-553A-1FB1-D04AB4EE7049}"/>
              </a:ext>
            </a:extLst>
          </p:cNvPr>
          <p:cNvSpPr txBox="1"/>
          <p:nvPr/>
        </p:nvSpPr>
        <p:spPr>
          <a:xfrm>
            <a:off x="-35764" y="155852"/>
            <a:ext cx="6576829" cy="6186309"/>
          </a:xfrm>
          <a:prstGeom prst="rect">
            <a:avLst/>
          </a:prstGeom>
          <a:noFill/>
        </p:spPr>
        <p:txBody>
          <a:bodyPr wrap="square">
            <a:spAutoFit/>
          </a:bodyPr>
          <a:lstStyle/>
          <a:p>
            <a:pPr marL="342900" indent="-342900">
              <a:buFont typeface="+mj-lt"/>
              <a:buAutoNum type="arabicPeriod"/>
            </a:pPr>
            <a:r>
              <a:rPr lang="en-GB" dirty="0"/>
              <a:t>Le specie </a:t>
            </a:r>
            <a:r>
              <a:rPr lang="en-GB" dirty="0" err="1"/>
              <a:t>solitarie</a:t>
            </a:r>
            <a:r>
              <a:rPr lang="en-GB" dirty="0"/>
              <a:t> </a:t>
            </a:r>
            <a:r>
              <a:rPr lang="en-GB" dirty="0" err="1"/>
              <a:t>hanno</a:t>
            </a:r>
            <a:r>
              <a:rPr lang="en-GB" dirty="0"/>
              <a:t> </a:t>
            </a:r>
            <a:r>
              <a:rPr lang="en-GB" dirty="0" err="1"/>
              <a:t>i</a:t>
            </a:r>
            <a:r>
              <a:rPr lang="en-GB" dirty="0"/>
              <a:t> due </a:t>
            </a:r>
            <a:r>
              <a:rPr lang="en-GB" dirty="0" err="1"/>
              <a:t>sifoni</a:t>
            </a:r>
            <a:r>
              <a:rPr lang="en-GB" dirty="0"/>
              <a:t> alle </a:t>
            </a:r>
            <a:r>
              <a:rPr lang="en-GB" dirty="0" err="1"/>
              <a:t>estremità</a:t>
            </a:r>
            <a:r>
              <a:rPr lang="en-GB" dirty="0"/>
              <a:t> </a:t>
            </a:r>
            <a:r>
              <a:rPr lang="en-GB" dirty="0" err="1"/>
              <a:t>opposte</a:t>
            </a:r>
            <a:r>
              <a:rPr lang="en-GB" dirty="0"/>
              <a:t> del </a:t>
            </a:r>
            <a:r>
              <a:rPr lang="en-GB" dirty="0" err="1"/>
              <a:t>corpo</a:t>
            </a:r>
            <a:r>
              <a:rPr lang="en-GB" dirty="0"/>
              <a:t>, </a:t>
            </a:r>
            <a:r>
              <a:rPr lang="en-GB" dirty="0" err="1"/>
              <a:t>che</a:t>
            </a:r>
            <a:r>
              <a:rPr lang="en-GB" dirty="0"/>
              <a:t> è a forma di botte, e </a:t>
            </a:r>
            <a:r>
              <a:rPr lang="en-GB" dirty="0" err="1"/>
              <a:t>nuotano</a:t>
            </a:r>
            <a:r>
              <a:rPr lang="en-GB" dirty="0"/>
              <a:t> con la </a:t>
            </a:r>
            <a:r>
              <a:rPr lang="en-GB" dirty="0" err="1"/>
              <a:t>propulsione</a:t>
            </a:r>
            <a:r>
              <a:rPr lang="en-GB" dirty="0"/>
              <a:t> del </a:t>
            </a:r>
            <a:r>
              <a:rPr lang="en-GB" dirty="0" err="1"/>
              <a:t>getto</a:t>
            </a:r>
            <a:r>
              <a:rPr lang="en-GB" dirty="0"/>
              <a:t> di </a:t>
            </a:r>
            <a:r>
              <a:rPr lang="en-GB" dirty="0" err="1"/>
              <a:t>acqua</a:t>
            </a:r>
            <a:r>
              <a:rPr lang="en-GB" dirty="0"/>
              <a:t> </a:t>
            </a:r>
            <a:r>
              <a:rPr lang="en-GB" dirty="0" err="1"/>
              <a:t>che</a:t>
            </a:r>
            <a:r>
              <a:rPr lang="en-GB" dirty="0"/>
              <a:t> </a:t>
            </a:r>
            <a:r>
              <a:rPr lang="en-GB" dirty="0" err="1"/>
              <a:t>fuoriesce</a:t>
            </a:r>
            <a:r>
              <a:rPr lang="en-GB" dirty="0"/>
              <a:t> dal </a:t>
            </a:r>
            <a:r>
              <a:rPr lang="en-GB" dirty="0" err="1"/>
              <a:t>sifone</a:t>
            </a:r>
            <a:r>
              <a:rPr lang="en-GB" dirty="0"/>
              <a:t> </a:t>
            </a:r>
            <a:r>
              <a:rPr lang="en-GB" dirty="0" err="1"/>
              <a:t>esalante</a:t>
            </a:r>
            <a:r>
              <a:rPr lang="en-GB" dirty="0"/>
              <a:t>. </a:t>
            </a:r>
          </a:p>
          <a:p>
            <a:pPr marL="342900" indent="-342900">
              <a:buFont typeface="+mj-lt"/>
              <a:buAutoNum type="arabicPeriod"/>
            </a:pPr>
            <a:endParaRPr lang="en-GB" dirty="0"/>
          </a:p>
          <a:p>
            <a:pPr marL="342900" indent="-342900">
              <a:buFont typeface="+mj-lt"/>
              <a:buAutoNum type="arabicPeriod"/>
            </a:pPr>
            <a:r>
              <a:rPr lang="en-GB" dirty="0"/>
              <a:t>I </a:t>
            </a:r>
            <a:r>
              <a:rPr lang="en-GB" dirty="0" err="1"/>
              <a:t>pirosomidi</a:t>
            </a:r>
            <a:r>
              <a:rPr lang="en-GB" dirty="0"/>
              <a:t>, circa </a:t>
            </a:r>
            <a:r>
              <a:rPr lang="en-GB" dirty="0" err="1"/>
              <a:t>dieci</a:t>
            </a:r>
            <a:r>
              <a:rPr lang="en-GB" dirty="0"/>
              <a:t> specie </a:t>
            </a:r>
            <a:r>
              <a:rPr lang="en-GB" dirty="0" err="1"/>
              <a:t>che</a:t>
            </a:r>
            <a:r>
              <a:rPr lang="en-GB" dirty="0"/>
              <a:t> </a:t>
            </a:r>
            <a:r>
              <a:rPr lang="en-GB" dirty="0" err="1"/>
              <a:t>si</a:t>
            </a:r>
            <a:r>
              <a:rPr lang="en-GB" dirty="0"/>
              <a:t> </a:t>
            </a:r>
            <a:r>
              <a:rPr lang="en-GB" dirty="0" err="1"/>
              <a:t>trovano</a:t>
            </a:r>
            <a:r>
              <a:rPr lang="en-GB" dirty="0"/>
              <a:t> </a:t>
            </a:r>
            <a:r>
              <a:rPr lang="en-GB" dirty="0" err="1"/>
              <a:t>nei</a:t>
            </a:r>
            <a:r>
              <a:rPr lang="en-GB" dirty="0"/>
              <a:t> </a:t>
            </a:r>
            <a:r>
              <a:rPr lang="en-GB" dirty="0" err="1"/>
              <a:t>tropici</a:t>
            </a:r>
            <a:r>
              <a:rPr lang="en-GB" dirty="0"/>
              <a:t>, </a:t>
            </a:r>
            <a:r>
              <a:rPr lang="en-GB" dirty="0" err="1"/>
              <a:t>hanno</a:t>
            </a:r>
            <a:r>
              <a:rPr lang="en-GB" dirty="0"/>
              <a:t> un </a:t>
            </a:r>
            <a:r>
              <a:rPr lang="en-GB" dirty="0" err="1"/>
              <a:t>corpo</a:t>
            </a:r>
            <a:r>
              <a:rPr lang="en-GB" dirty="0"/>
              <a:t> </a:t>
            </a:r>
            <a:r>
              <a:rPr lang="en-GB" dirty="0" err="1"/>
              <a:t>trasparente</a:t>
            </a:r>
            <a:r>
              <a:rPr lang="en-GB" dirty="0"/>
              <a:t> e </a:t>
            </a:r>
            <a:r>
              <a:rPr lang="en-GB" dirty="0" err="1"/>
              <a:t>luminescente</a:t>
            </a:r>
            <a:r>
              <a:rPr lang="en-GB" dirty="0"/>
              <a:t> per la </a:t>
            </a:r>
            <a:r>
              <a:rPr lang="en-GB" dirty="0" err="1"/>
              <a:t>presenza</a:t>
            </a:r>
            <a:r>
              <a:rPr lang="en-GB" dirty="0"/>
              <a:t> di </a:t>
            </a:r>
            <a:r>
              <a:rPr lang="en-GB" dirty="0" err="1"/>
              <a:t>batteri</a:t>
            </a:r>
            <a:r>
              <a:rPr lang="en-GB" dirty="0"/>
              <a:t> </a:t>
            </a:r>
            <a:r>
              <a:rPr lang="en-GB" dirty="0" err="1"/>
              <a:t>simbionti</a:t>
            </a:r>
            <a:r>
              <a:rPr lang="en-GB" dirty="0"/>
              <a:t> </a:t>
            </a:r>
            <a:r>
              <a:rPr lang="en-GB" dirty="0" err="1"/>
              <a:t>luminosi</a:t>
            </a:r>
            <a:r>
              <a:rPr lang="en-GB" dirty="0"/>
              <a:t>. La colonia, di forma </a:t>
            </a:r>
            <a:r>
              <a:rPr lang="en-GB" dirty="0" err="1"/>
              <a:t>cilindrica</a:t>
            </a:r>
            <a:r>
              <a:rPr lang="en-GB" dirty="0"/>
              <a:t>, è </a:t>
            </a:r>
            <a:r>
              <a:rPr lang="en-GB" dirty="0" err="1"/>
              <a:t>chiusa</a:t>
            </a:r>
            <a:r>
              <a:rPr lang="en-GB" dirty="0"/>
              <a:t> a </a:t>
            </a:r>
            <a:r>
              <a:rPr lang="en-GB" dirty="0" err="1"/>
              <a:t>un’estremità</a:t>
            </a:r>
            <a:r>
              <a:rPr lang="en-GB" dirty="0"/>
              <a:t> e </a:t>
            </a:r>
            <a:r>
              <a:rPr lang="en-GB" dirty="0" err="1"/>
              <a:t>aperta</a:t>
            </a:r>
            <a:r>
              <a:rPr lang="en-GB" dirty="0"/>
              <a:t> </a:t>
            </a:r>
            <a:r>
              <a:rPr lang="en-GB" dirty="0" err="1"/>
              <a:t>dall’altra</a:t>
            </a:r>
            <a:r>
              <a:rPr lang="en-GB" dirty="0"/>
              <a:t>. I </a:t>
            </a:r>
            <a:r>
              <a:rPr lang="en-GB" dirty="0" err="1"/>
              <a:t>sifoni</a:t>
            </a:r>
            <a:r>
              <a:rPr lang="en-GB" dirty="0"/>
              <a:t> </a:t>
            </a:r>
            <a:r>
              <a:rPr lang="en-GB" dirty="0" err="1"/>
              <a:t>inalanti</a:t>
            </a:r>
            <a:r>
              <a:rPr lang="en-GB" dirty="0"/>
              <a:t> </a:t>
            </a:r>
            <a:r>
              <a:rPr lang="en-GB" dirty="0" err="1"/>
              <a:t>sono</a:t>
            </a:r>
            <a:r>
              <a:rPr lang="en-GB" dirty="0"/>
              <a:t> </a:t>
            </a:r>
            <a:r>
              <a:rPr lang="en-GB" dirty="0" err="1"/>
              <a:t>rivolti</a:t>
            </a:r>
            <a:r>
              <a:rPr lang="en-GB" dirty="0"/>
              <a:t> </a:t>
            </a:r>
            <a:r>
              <a:rPr lang="en-GB" dirty="0" err="1"/>
              <a:t>all’esterno</a:t>
            </a:r>
            <a:r>
              <a:rPr lang="en-GB" dirty="0"/>
              <a:t> e </a:t>
            </a:r>
            <a:r>
              <a:rPr lang="en-GB" dirty="0" err="1"/>
              <a:t>i</a:t>
            </a:r>
            <a:r>
              <a:rPr lang="en-GB" dirty="0"/>
              <a:t> </a:t>
            </a:r>
            <a:r>
              <a:rPr lang="en-GB" dirty="0" err="1"/>
              <a:t>sifoni</a:t>
            </a:r>
            <a:r>
              <a:rPr lang="en-GB" dirty="0"/>
              <a:t> </a:t>
            </a:r>
            <a:r>
              <a:rPr lang="en-GB" dirty="0" err="1"/>
              <a:t>esalanti</a:t>
            </a:r>
            <a:r>
              <a:rPr lang="en-GB" dirty="0"/>
              <a:t> </a:t>
            </a:r>
            <a:r>
              <a:rPr lang="en-GB" dirty="0" err="1"/>
              <a:t>all’interno</a:t>
            </a:r>
            <a:r>
              <a:rPr lang="en-GB" dirty="0"/>
              <a:t>.</a:t>
            </a:r>
            <a:r>
              <a:rPr lang="it-IT" dirty="0"/>
              <a:t> </a:t>
            </a:r>
          </a:p>
          <a:p>
            <a:pPr marL="342900" indent="-342900">
              <a:buFont typeface="+mj-lt"/>
              <a:buAutoNum type="arabicPeriod"/>
            </a:pPr>
            <a:endParaRPr lang="it-IT" dirty="0"/>
          </a:p>
          <a:p>
            <a:pPr marL="342900" indent="-342900">
              <a:buFont typeface="+mj-lt"/>
              <a:buAutoNum type="arabicPeriod"/>
            </a:pPr>
            <a:r>
              <a:rPr lang="it-IT" dirty="0"/>
              <a:t>Una terza classe, quella dei </a:t>
            </a:r>
            <a:r>
              <a:rPr lang="it-IT" dirty="0" err="1"/>
              <a:t>larvacei</a:t>
            </a:r>
            <a:r>
              <a:rPr lang="it-IT" dirty="0"/>
              <a:t> (</a:t>
            </a:r>
            <a:r>
              <a:rPr lang="it-IT" dirty="0" err="1"/>
              <a:t>Larvacea</a:t>
            </a:r>
            <a:r>
              <a:rPr lang="it-IT" dirty="0"/>
              <a:t> o </a:t>
            </a:r>
            <a:r>
              <a:rPr lang="it-IT" dirty="0" err="1"/>
              <a:t>Appendicularia</a:t>
            </a:r>
            <a:r>
              <a:rPr lang="it-IT" dirty="0"/>
              <a:t>), è l’unico gruppo di tunicati, composto da circa 70 specie, che mantiene la notocorda allo stadio adulto. Hanno una lunghezza di circa un centimetro e una lunga coda posta perpendicolarmente rispetto al corpo. Secernono una rete mucosa esterna che, inglobando tutto il corpo, funge da guscio protettivo e contribuisce alla cattura di particelle planctoniche, grazie al flusso d’acqua creato dai movimenti della coda.</a:t>
            </a:r>
          </a:p>
          <a:p>
            <a:pPr marL="342900" indent="-342900">
              <a:buFont typeface="+mj-lt"/>
              <a:buAutoNum type="arabicPeriod"/>
            </a:pPr>
            <a:endParaRPr lang="it-IT" dirty="0"/>
          </a:p>
          <a:p>
            <a:pPr marL="342900" indent="-342900">
              <a:buFont typeface="+mj-lt"/>
              <a:buAutoNum type="arabicPeriod"/>
            </a:pPr>
            <a:r>
              <a:rPr lang="it-IT" dirty="0"/>
              <a:t>I membri della classe </a:t>
            </a:r>
            <a:r>
              <a:rPr lang="it-IT" dirty="0" err="1"/>
              <a:t>Sorberacea</a:t>
            </a:r>
            <a:r>
              <a:rPr lang="it-IT" dirty="0"/>
              <a:t> erano fino a poco tempo fa inclusi negli ascidiacei. Tuttavia, se ne differenziano in quanto non sono filtratori ma predatori di nematodi e piccoli crostacei</a:t>
            </a:r>
            <a:endParaRPr lang="en-GB" dirty="0"/>
          </a:p>
        </p:txBody>
      </p:sp>
      <p:pic>
        <p:nvPicPr>
          <p:cNvPr id="4" name="Picture 3">
            <a:extLst>
              <a:ext uri="{FF2B5EF4-FFF2-40B4-BE49-F238E27FC236}">
                <a16:creationId xmlns:a16="http://schemas.microsoft.com/office/drawing/2014/main" id="{93A43546-50EA-C1DF-42BF-31ECDD2FA275}"/>
              </a:ext>
            </a:extLst>
          </p:cNvPr>
          <p:cNvPicPr>
            <a:picLocks noChangeAspect="1"/>
          </p:cNvPicPr>
          <p:nvPr/>
        </p:nvPicPr>
        <p:blipFill>
          <a:blip r:embed="rId2"/>
          <a:stretch>
            <a:fillRect/>
          </a:stretch>
        </p:blipFill>
        <p:spPr>
          <a:xfrm>
            <a:off x="6541065" y="1043522"/>
            <a:ext cx="5094065" cy="4010874"/>
          </a:xfrm>
          <a:prstGeom prst="rect">
            <a:avLst/>
          </a:prstGeom>
        </p:spPr>
      </p:pic>
    </p:spTree>
    <p:extLst>
      <p:ext uri="{BB962C8B-B14F-4D97-AF65-F5344CB8AC3E}">
        <p14:creationId xmlns:p14="http://schemas.microsoft.com/office/powerpoint/2010/main" val="1702214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12">
            <a:extLst>
              <a:ext uri="{FF2B5EF4-FFF2-40B4-BE49-F238E27FC236}">
                <a16:creationId xmlns:a16="http://schemas.microsoft.com/office/drawing/2014/main" id="{FA6F3633-0F42-C125-F04F-1BF828BC22E7}"/>
              </a:ext>
            </a:extLst>
          </p:cNvPr>
          <p:cNvSpPr txBox="1"/>
          <p:nvPr/>
        </p:nvSpPr>
        <p:spPr>
          <a:xfrm>
            <a:off x="3720301" y="98250"/>
            <a:ext cx="3943259" cy="523220"/>
          </a:xfrm>
          <a:prstGeom prst="rect">
            <a:avLst/>
          </a:prstGeom>
          <a:noFill/>
        </p:spPr>
        <p:txBody>
          <a:bodyPr wrap="none" rtlCol="0">
            <a:spAutoFit/>
          </a:bodyPr>
          <a:lstStyle/>
          <a:p>
            <a:r>
              <a:rPr lang="it-IT" sz="2800" b="1" dirty="0">
                <a:solidFill>
                  <a:srgbClr val="002060"/>
                </a:solidFill>
                <a:latin typeface="Arial" panose="020B0604020202020204" pitchFamily="34" charset="0"/>
                <a:cs typeface="Arial" panose="020B0604020202020204" pitchFamily="34" charset="0"/>
              </a:rPr>
              <a:t>CEPHALOCHORDATA</a:t>
            </a:r>
          </a:p>
        </p:txBody>
      </p:sp>
      <p:pic>
        <p:nvPicPr>
          <p:cNvPr id="9" name="Picture 8">
            <a:extLst>
              <a:ext uri="{FF2B5EF4-FFF2-40B4-BE49-F238E27FC236}">
                <a16:creationId xmlns:a16="http://schemas.microsoft.com/office/drawing/2014/main" id="{FB07C81A-91F4-57DD-8603-CAE78E7BBDB8}"/>
              </a:ext>
            </a:extLst>
          </p:cNvPr>
          <p:cNvPicPr>
            <a:picLocks noChangeAspect="1"/>
          </p:cNvPicPr>
          <p:nvPr/>
        </p:nvPicPr>
        <p:blipFill rotWithShape="1">
          <a:blip r:embed="rId2"/>
          <a:srcRect l="6026" t="13288" r="4225"/>
          <a:stretch/>
        </p:blipFill>
        <p:spPr>
          <a:xfrm>
            <a:off x="264973" y="909096"/>
            <a:ext cx="6862439" cy="3507651"/>
          </a:xfrm>
          <a:prstGeom prst="rect">
            <a:avLst/>
          </a:prstGeom>
        </p:spPr>
      </p:pic>
      <p:sp>
        <p:nvSpPr>
          <p:cNvPr id="7" name="TextBox 6">
            <a:extLst>
              <a:ext uri="{FF2B5EF4-FFF2-40B4-BE49-F238E27FC236}">
                <a16:creationId xmlns:a16="http://schemas.microsoft.com/office/drawing/2014/main" id="{A1A98BE7-2C1C-FEE4-4AC8-B2813CC1F04E}"/>
              </a:ext>
            </a:extLst>
          </p:cNvPr>
          <p:cNvSpPr txBox="1"/>
          <p:nvPr/>
        </p:nvSpPr>
        <p:spPr>
          <a:xfrm>
            <a:off x="1521103" y="4850589"/>
            <a:ext cx="9357504" cy="1477328"/>
          </a:xfrm>
          <a:prstGeom prst="rect">
            <a:avLst/>
          </a:prstGeom>
          <a:noFill/>
        </p:spPr>
        <p:txBody>
          <a:bodyPr wrap="square">
            <a:spAutoFit/>
          </a:bodyPr>
          <a:lstStyle/>
          <a:p>
            <a:r>
              <a:rPr lang="en-GB" dirty="0"/>
              <a:t>I </a:t>
            </a:r>
            <a:r>
              <a:rPr lang="en-GB" dirty="0" err="1"/>
              <a:t>cefalocordati</a:t>
            </a:r>
            <a:r>
              <a:rPr lang="en-GB" dirty="0"/>
              <a:t> (</a:t>
            </a:r>
            <a:r>
              <a:rPr lang="en-GB" dirty="0" err="1"/>
              <a:t>Cephalochordata</a:t>
            </a:r>
            <a:r>
              <a:rPr lang="en-GB" dirty="0"/>
              <a:t>) </a:t>
            </a:r>
            <a:r>
              <a:rPr lang="en-GB" dirty="0" err="1"/>
              <a:t>includono</a:t>
            </a:r>
            <a:r>
              <a:rPr lang="en-GB" dirty="0"/>
              <a:t> circa 30 specie di </a:t>
            </a:r>
            <a:r>
              <a:rPr lang="en-GB" dirty="0" err="1"/>
              <a:t>piccoli</a:t>
            </a:r>
            <a:r>
              <a:rPr lang="en-GB" dirty="0"/>
              <a:t> </a:t>
            </a:r>
            <a:r>
              <a:rPr lang="en-GB" dirty="0" err="1"/>
              <a:t>animali</a:t>
            </a:r>
            <a:r>
              <a:rPr lang="en-GB" dirty="0"/>
              <a:t> </a:t>
            </a:r>
            <a:r>
              <a:rPr lang="en-GB" dirty="0" err="1"/>
              <a:t>marini</a:t>
            </a:r>
            <a:r>
              <a:rPr lang="en-GB" dirty="0"/>
              <a:t>, </a:t>
            </a:r>
            <a:r>
              <a:rPr lang="en-GB" dirty="0" err="1"/>
              <a:t>normalmente</a:t>
            </a:r>
            <a:r>
              <a:rPr lang="en-GB" dirty="0"/>
              <a:t> </a:t>
            </a:r>
            <a:r>
              <a:rPr lang="en-GB" dirty="0" err="1"/>
              <a:t>accomunati</a:t>
            </a:r>
            <a:r>
              <a:rPr lang="en-GB" dirty="0"/>
              <a:t> sotto il </a:t>
            </a:r>
            <a:r>
              <a:rPr lang="en-GB" dirty="0" err="1"/>
              <a:t>nome</a:t>
            </a:r>
            <a:r>
              <a:rPr lang="en-GB" dirty="0"/>
              <a:t> di </a:t>
            </a:r>
            <a:r>
              <a:rPr lang="en-GB" dirty="0" err="1"/>
              <a:t>anfiosso</a:t>
            </a:r>
            <a:r>
              <a:rPr lang="en-GB" dirty="0"/>
              <a:t>, con </a:t>
            </a:r>
            <a:r>
              <a:rPr lang="en-GB" dirty="0" err="1"/>
              <a:t>corpo</a:t>
            </a:r>
            <a:r>
              <a:rPr lang="en-GB" dirty="0"/>
              <a:t> </a:t>
            </a:r>
            <a:r>
              <a:rPr lang="en-GB" dirty="0" err="1"/>
              <a:t>allungato</a:t>
            </a:r>
            <a:r>
              <a:rPr lang="en-GB" dirty="0"/>
              <a:t> e </a:t>
            </a:r>
            <a:r>
              <a:rPr lang="en-GB" dirty="0" err="1"/>
              <a:t>notocorda</a:t>
            </a:r>
            <a:r>
              <a:rPr lang="en-GB" dirty="0"/>
              <a:t> </a:t>
            </a:r>
            <a:r>
              <a:rPr lang="en-GB" dirty="0" err="1"/>
              <a:t>che</a:t>
            </a:r>
            <a:r>
              <a:rPr lang="en-GB" dirty="0"/>
              <a:t> </a:t>
            </a:r>
            <a:r>
              <a:rPr lang="en-GB" dirty="0" err="1"/>
              <a:t>si</a:t>
            </a:r>
            <a:r>
              <a:rPr lang="en-GB" dirty="0"/>
              <a:t> </a:t>
            </a:r>
            <a:r>
              <a:rPr lang="en-GB" dirty="0" err="1"/>
              <a:t>estende</a:t>
            </a:r>
            <a:r>
              <a:rPr lang="en-GB" dirty="0"/>
              <a:t> </a:t>
            </a:r>
            <a:r>
              <a:rPr lang="en-GB" dirty="0" err="1"/>
              <a:t>dalla</a:t>
            </a:r>
            <a:r>
              <a:rPr lang="en-GB" dirty="0"/>
              <a:t> </a:t>
            </a:r>
            <a:r>
              <a:rPr lang="en-GB" dirty="0" err="1"/>
              <a:t>testa</a:t>
            </a:r>
            <a:r>
              <a:rPr lang="en-GB" dirty="0"/>
              <a:t> </a:t>
            </a:r>
            <a:r>
              <a:rPr lang="en-GB" dirty="0" err="1"/>
              <a:t>alla</a:t>
            </a:r>
            <a:r>
              <a:rPr lang="en-GB" dirty="0"/>
              <a:t> coda e </a:t>
            </a:r>
            <a:r>
              <a:rPr lang="en-GB" dirty="0" err="1"/>
              <a:t>che</a:t>
            </a:r>
            <a:r>
              <a:rPr lang="en-GB" dirty="0"/>
              <a:t> </a:t>
            </a:r>
            <a:r>
              <a:rPr lang="en-GB" dirty="0" err="1"/>
              <a:t>persiste</a:t>
            </a:r>
            <a:r>
              <a:rPr lang="en-GB" dirty="0"/>
              <a:t> per </a:t>
            </a:r>
            <a:r>
              <a:rPr lang="en-GB" dirty="0" err="1"/>
              <a:t>tutta</a:t>
            </a:r>
            <a:r>
              <a:rPr lang="en-GB" dirty="0"/>
              <a:t> la vita (Fig. 2.4). </a:t>
            </a:r>
          </a:p>
          <a:p>
            <a:r>
              <a:rPr lang="en-GB" dirty="0" err="1"/>
              <a:t>Vivono</a:t>
            </a:r>
            <a:r>
              <a:rPr lang="en-GB" dirty="0"/>
              <a:t> </a:t>
            </a:r>
            <a:r>
              <a:rPr lang="en-GB" dirty="0" err="1"/>
              <a:t>parzialmente</a:t>
            </a:r>
            <a:r>
              <a:rPr lang="en-GB" dirty="0"/>
              <a:t> </a:t>
            </a:r>
            <a:r>
              <a:rPr lang="en-GB" dirty="0" err="1"/>
              <a:t>infossati</a:t>
            </a:r>
            <a:r>
              <a:rPr lang="en-GB" dirty="0"/>
              <a:t> </a:t>
            </a:r>
            <a:r>
              <a:rPr lang="en-GB" dirty="0" err="1"/>
              <a:t>nella</a:t>
            </a:r>
            <a:r>
              <a:rPr lang="en-GB" dirty="0"/>
              <a:t> </a:t>
            </a:r>
            <a:r>
              <a:rPr lang="en-GB" dirty="0" err="1"/>
              <a:t>sabbia</a:t>
            </a:r>
            <a:r>
              <a:rPr lang="en-GB" dirty="0"/>
              <a:t>, con la coda </a:t>
            </a:r>
            <a:r>
              <a:rPr lang="en-GB" dirty="0" err="1"/>
              <a:t>rivolta</a:t>
            </a:r>
            <a:r>
              <a:rPr lang="en-GB" dirty="0"/>
              <a:t> verso il basso, e </a:t>
            </a:r>
            <a:r>
              <a:rPr lang="en-GB" dirty="0" err="1"/>
              <a:t>si</a:t>
            </a:r>
            <a:r>
              <a:rPr lang="en-GB" dirty="0"/>
              <a:t> </a:t>
            </a:r>
            <a:r>
              <a:rPr lang="en-GB" dirty="0" err="1"/>
              <a:t>alimentano</a:t>
            </a:r>
            <a:r>
              <a:rPr lang="en-GB" dirty="0"/>
              <a:t> per </a:t>
            </a:r>
            <a:r>
              <a:rPr lang="en-GB" dirty="0" err="1"/>
              <a:t>filtrazione</a:t>
            </a:r>
            <a:r>
              <a:rPr lang="en-GB" dirty="0"/>
              <a:t>.</a:t>
            </a:r>
          </a:p>
        </p:txBody>
      </p:sp>
      <p:sp>
        <p:nvSpPr>
          <p:cNvPr id="4" name="CasellaDiTesto 11">
            <a:extLst>
              <a:ext uri="{FF2B5EF4-FFF2-40B4-BE49-F238E27FC236}">
                <a16:creationId xmlns:a16="http://schemas.microsoft.com/office/drawing/2014/main" id="{D34F9B6C-E7D8-E8C8-F400-B418020C4FA5}"/>
              </a:ext>
            </a:extLst>
          </p:cNvPr>
          <p:cNvSpPr txBox="1"/>
          <p:nvPr/>
        </p:nvSpPr>
        <p:spPr>
          <a:xfrm>
            <a:off x="6603078" y="3429000"/>
            <a:ext cx="4275529" cy="369332"/>
          </a:xfrm>
          <a:prstGeom prst="rect">
            <a:avLst/>
          </a:prstGeom>
          <a:noFill/>
        </p:spPr>
        <p:txBody>
          <a:bodyPr wrap="none" rtlCol="0">
            <a:spAutoFit/>
          </a:bodyPr>
          <a:lstStyle/>
          <a:p>
            <a:r>
              <a:rPr lang="it-IT" dirty="0"/>
              <a:t>Anatomia dell’Anfiosso (</a:t>
            </a:r>
            <a:r>
              <a:rPr lang="it-IT" i="1" dirty="0" err="1"/>
              <a:t>Branchiostoma</a:t>
            </a:r>
            <a:r>
              <a:rPr lang="it-IT" dirty="0"/>
              <a:t>)</a:t>
            </a:r>
          </a:p>
        </p:txBody>
      </p:sp>
      <p:sp>
        <p:nvSpPr>
          <p:cNvPr id="3" name="TextBox 2">
            <a:extLst>
              <a:ext uri="{FF2B5EF4-FFF2-40B4-BE49-F238E27FC236}">
                <a16:creationId xmlns:a16="http://schemas.microsoft.com/office/drawing/2014/main" id="{792CFB4A-8435-7F39-82FF-A0E89F656C3C}"/>
              </a:ext>
            </a:extLst>
          </p:cNvPr>
          <p:cNvSpPr txBox="1"/>
          <p:nvPr/>
        </p:nvSpPr>
        <p:spPr>
          <a:xfrm>
            <a:off x="7428103" y="970493"/>
            <a:ext cx="6094562" cy="369332"/>
          </a:xfrm>
          <a:prstGeom prst="rect">
            <a:avLst/>
          </a:prstGeom>
          <a:noFill/>
        </p:spPr>
        <p:txBody>
          <a:bodyPr wrap="square">
            <a:spAutoFit/>
          </a:bodyPr>
          <a:lstStyle/>
          <a:p>
            <a:r>
              <a:rPr lang="en-GB" dirty="0" err="1"/>
              <a:t>muscolatura</a:t>
            </a:r>
            <a:r>
              <a:rPr lang="en-GB" dirty="0"/>
              <a:t> </a:t>
            </a:r>
            <a:r>
              <a:rPr lang="en-GB" dirty="0" err="1"/>
              <a:t>dell’anfiosso</a:t>
            </a:r>
            <a:r>
              <a:rPr lang="en-GB" dirty="0"/>
              <a:t> è </a:t>
            </a:r>
            <a:r>
              <a:rPr lang="en-GB" dirty="0" err="1"/>
              <a:t>metamerica</a:t>
            </a:r>
            <a:endParaRPr lang="en-GB" dirty="0"/>
          </a:p>
        </p:txBody>
      </p:sp>
      <p:sp>
        <p:nvSpPr>
          <p:cNvPr id="6" name="TextBox 5">
            <a:extLst>
              <a:ext uri="{FF2B5EF4-FFF2-40B4-BE49-F238E27FC236}">
                <a16:creationId xmlns:a16="http://schemas.microsoft.com/office/drawing/2014/main" id="{9A429F10-837B-DECF-0A31-E25FE1B17D1F}"/>
              </a:ext>
            </a:extLst>
          </p:cNvPr>
          <p:cNvSpPr txBox="1"/>
          <p:nvPr/>
        </p:nvSpPr>
        <p:spPr>
          <a:xfrm>
            <a:off x="1154009" y="536651"/>
            <a:ext cx="10091691" cy="369332"/>
          </a:xfrm>
          <a:prstGeom prst="rect">
            <a:avLst/>
          </a:prstGeom>
          <a:noFill/>
        </p:spPr>
        <p:txBody>
          <a:bodyPr wrap="square">
            <a:spAutoFit/>
          </a:bodyPr>
          <a:lstStyle/>
          <a:p>
            <a:r>
              <a:rPr lang="it-IT" dirty="0"/>
              <a:t>Gli anfiossi sono a sessi separati; i gameti vengono liberati dall’atrio e la fecondazione è esterna. </a:t>
            </a:r>
            <a:endParaRPr lang="en-GB" dirty="0"/>
          </a:p>
        </p:txBody>
      </p:sp>
    </p:spTree>
    <p:extLst>
      <p:ext uri="{BB962C8B-B14F-4D97-AF65-F5344CB8AC3E}">
        <p14:creationId xmlns:p14="http://schemas.microsoft.com/office/powerpoint/2010/main" val="1917551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9589E-0E71-4C7D-3A7E-93C892512FE6}"/>
              </a:ext>
            </a:extLst>
          </p:cNvPr>
          <p:cNvPicPr>
            <a:picLocks noChangeAspect="1"/>
          </p:cNvPicPr>
          <p:nvPr/>
        </p:nvPicPr>
        <p:blipFill>
          <a:blip r:embed="rId2"/>
          <a:stretch>
            <a:fillRect/>
          </a:stretch>
        </p:blipFill>
        <p:spPr>
          <a:xfrm>
            <a:off x="1030216" y="483100"/>
            <a:ext cx="10983858" cy="5734850"/>
          </a:xfrm>
          <a:prstGeom prst="rect">
            <a:avLst/>
          </a:prstGeom>
        </p:spPr>
      </p:pic>
      <p:sp>
        <p:nvSpPr>
          <p:cNvPr id="5" name="TextBox 4">
            <a:extLst>
              <a:ext uri="{FF2B5EF4-FFF2-40B4-BE49-F238E27FC236}">
                <a16:creationId xmlns:a16="http://schemas.microsoft.com/office/drawing/2014/main" id="{DBBB504E-83F9-3BBF-A507-00CD9CB8961A}"/>
              </a:ext>
            </a:extLst>
          </p:cNvPr>
          <p:cNvSpPr txBox="1"/>
          <p:nvPr/>
        </p:nvSpPr>
        <p:spPr>
          <a:xfrm>
            <a:off x="727970" y="483100"/>
            <a:ext cx="10537794" cy="1200329"/>
          </a:xfrm>
          <a:prstGeom prst="rect">
            <a:avLst/>
          </a:prstGeom>
          <a:noFill/>
        </p:spPr>
        <p:txBody>
          <a:bodyPr wrap="square">
            <a:spAutoFit/>
          </a:bodyPr>
          <a:lstStyle/>
          <a:p>
            <a:r>
              <a:rPr lang="en-GB" dirty="0" err="1"/>
              <a:t>Ipotesi</a:t>
            </a:r>
            <a:r>
              <a:rPr lang="en-GB" dirty="0"/>
              <a:t> </a:t>
            </a:r>
            <a:r>
              <a:rPr lang="en-GB" dirty="0" err="1"/>
              <a:t>filogenetiche</a:t>
            </a:r>
            <a:r>
              <a:rPr lang="en-GB" dirty="0"/>
              <a:t> alternative </a:t>
            </a:r>
            <a:r>
              <a:rPr lang="en-GB" dirty="0" err="1"/>
              <a:t>dei</a:t>
            </a:r>
            <a:r>
              <a:rPr lang="en-GB" dirty="0"/>
              <a:t> </a:t>
            </a:r>
            <a:r>
              <a:rPr lang="en-GB" dirty="0" err="1"/>
              <a:t>cordati</a:t>
            </a:r>
            <a:r>
              <a:rPr lang="en-GB" dirty="0"/>
              <a:t>. a, </a:t>
            </a:r>
            <a:r>
              <a:rPr lang="en-GB" dirty="0" err="1"/>
              <a:t>Ipotesi</a:t>
            </a:r>
            <a:r>
              <a:rPr lang="en-GB" dirty="0"/>
              <a:t> </a:t>
            </a:r>
            <a:r>
              <a:rPr lang="en-GB" dirty="0" err="1"/>
              <a:t>classica</a:t>
            </a:r>
            <a:r>
              <a:rPr lang="en-GB" dirty="0"/>
              <a:t>: </a:t>
            </a:r>
            <a:r>
              <a:rPr lang="en-GB" dirty="0" err="1"/>
              <a:t>i</a:t>
            </a:r>
            <a:r>
              <a:rPr lang="en-GB" dirty="0"/>
              <a:t> </a:t>
            </a:r>
            <a:r>
              <a:rPr lang="en-GB" dirty="0" err="1"/>
              <a:t>cefalocordati</a:t>
            </a:r>
            <a:r>
              <a:rPr lang="en-GB" dirty="0"/>
              <a:t> </a:t>
            </a:r>
            <a:r>
              <a:rPr lang="en-GB" dirty="0" err="1"/>
              <a:t>sono</a:t>
            </a:r>
            <a:r>
              <a:rPr lang="en-GB" dirty="0"/>
              <a:t> il taxon di </a:t>
            </a:r>
            <a:r>
              <a:rPr lang="en-GB" dirty="0" err="1"/>
              <a:t>cordati</a:t>
            </a:r>
            <a:r>
              <a:rPr lang="en-GB" dirty="0"/>
              <a:t> </a:t>
            </a:r>
            <a:r>
              <a:rPr lang="en-GB" dirty="0" err="1"/>
              <a:t>viventi</a:t>
            </a:r>
            <a:r>
              <a:rPr lang="en-GB" dirty="0"/>
              <a:t> </a:t>
            </a:r>
            <a:r>
              <a:rPr lang="en-GB" dirty="0" err="1"/>
              <a:t>più</a:t>
            </a:r>
            <a:r>
              <a:rPr lang="en-GB" dirty="0"/>
              <a:t> affine ai </a:t>
            </a:r>
            <a:r>
              <a:rPr lang="en-GB" dirty="0" err="1"/>
              <a:t>cranioti</a:t>
            </a:r>
            <a:r>
              <a:rPr lang="en-GB" dirty="0"/>
              <a:t>. La </a:t>
            </a:r>
            <a:r>
              <a:rPr lang="en-GB" dirty="0" err="1"/>
              <a:t>presenza</a:t>
            </a:r>
            <a:r>
              <a:rPr lang="en-GB" dirty="0"/>
              <a:t> in </a:t>
            </a:r>
            <a:r>
              <a:rPr lang="en-GB" dirty="0" err="1"/>
              <a:t>entrambi</a:t>
            </a:r>
            <a:r>
              <a:rPr lang="en-GB" dirty="0"/>
              <a:t> </a:t>
            </a:r>
            <a:r>
              <a:rPr lang="en-GB" dirty="0" err="1"/>
              <a:t>i</a:t>
            </a:r>
            <a:r>
              <a:rPr lang="en-GB" dirty="0"/>
              <a:t> </a:t>
            </a:r>
            <a:r>
              <a:rPr lang="en-GB" dirty="0" err="1"/>
              <a:t>gruppi</a:t>
            </a:r>
            <a:r>
              <a:rPr lang="en-GB" dirty="0"/>
              <a:t> di </a:t>
            </a:r>
            <a:r>
              <a:rPr lang="en-GB" dirty="0" err="1"/>
              <a:t>somiti</a:t>
            </a:r>
            <a:r>
              <a:rPr lang="en-GB" dirty="0"/>
              <a:t> </a:t>
            </a:r>
            <a:r>
              <a:rPr lang="en-GB" dirty="0" err="1"/>
              <a:t>che</a:t>
            </a:r>
            <a:r>
              <a:rPr lang="en-GB" dirty="0"/>
              <a:t> </a:t>
            </a:r>
            <a:r>
              <a:rPr lang="en-GB" dirty="0" err="1"/>
              <a:t>danno</a:t>
            </a:r>
            <a:r>
              <a:rPr lang="en-GB" dirty="0"/>
              <a:t> origine </a:t>
            </a:r>
            <a:r>
              <a:rPr lang="en-GB" dirty="0" err="1"/>
              <a:t>alla</a:t>
            </a:r>
            <a:r>
              <a:rPr lang="en-GB" dirty="0"/>
              <a:t> </a:t>
            </a:r>
            <a:r>
              <a:rPr lang="en-GB" dirty="0" err="1"/>
              <a:t>muscolatura</a:t>
            </a:r>
            <a:r>
              <a:rPr lang="en-GB" dirty="0"/>
              <a:t> </a:t>
            </a:r>
            <a:r>
              <a:rPr lang="en-GB" dirty="0" err="1"/>
              <a:t>assiale</a:t>
            </a:r>
            <a:r>
              <a:rPr lang="en-GB" dirty="0"/>
              <a:t> </a:t>
            </a:r>
            <a:r>
              <a:rPr lang="en-GB" dirty="0" err="1"/>
              <a:t>metamerica</a:t>
            </a:r>
            <a:r>
              <a:rPr lang="en-GB" dirty="0"/>
              <a:t> ha spinto a </a:t>
            </a:r>
            <a:r>
              <a:rPr lang="en-GB" dirty="0" err="1"/>
              <a:t>raggrupparli</a:t>
            </a:r>
            <a:r>
              <a:rPr lang="en-GB" dirty="0"/>
              <a:t> </a:t>
            </a:r>
            <a:r>
              <a:rPr lang="en-GB" dirty="0" err="1"/>
              <a:t>nei</a:t>
            </a:r>
            <a:r>
              <a:rPr lang="en-GB" dirty="0"/>
              <a:t> </a:t>
            </a:r>
            <a:r>
              <a:rPr lang="en-GB" dirty="0" err="1"/>
              <a:t>cosiddetti</a:t>
            </a:r>
            <a:r>
              <a:rPr lang="en-GB" dirty="0"/>
              <a:t> </a:t>
            </a:r>
            <a:r>
              <a:rPr lang="en-GB" dirty="0" err="1"/>
              <a:t>Somitochordata</a:t>
            </a:r>
            <a:r>
              <a:rPr lang="en-GB" dirty="0"/>
              <a:t>. b, </a:t>
            </a:r>
            <a:r>
              <a:rPr lang="en-GB" dirty="0" err="1"/>
              <a:t>Gli</a:t>
            </a:r>
            <a:r>
              <a:rPr lang="en-GB" dirty="0"/>
              <a:t> </a:t>
            </a:r>
            <a:r>
              <a:rPr lang="en-GB" dirty="0" err="1"/>
              <a:t>urocordati</a:t>
            </a:r>
            <a:r>
              <a:rPr lang="en-GB" dirty="0"/>
              <a:t> </a:t>
            </a:r>
            <a:r>
              <a:rPr lang="en-GB" dirty="0" err="1"/>
              <a:t>sono</a:t>
            </a:r>
            <a:r>
              <a:rPr lang="en-GB" dirty="0"/>
              <a:t> il </a:t>
            </a:r>
            <a:r>
              <a:rPr lang="en-GB" dirty="0" err="1"/>
              <a:t>gruppo</a:t>
            </a:r>
            <a:r>
              <a:rPr lang="en-GB" dirty="0"/>
              <a:t> di </a:t>
            </a:r>
            <a:r>
              <a:rPr lang="en-GB" dirty="0" err="1"/>
              <a:t>cordati</a:t>
            </a:r>
            <a:r>
              <a:rPr lang="en-GB" dirty="0"/>
              <a:t> </a:t>
            </a:r>
            <a:r>
              <a:rPr lang="en-GB" dirty="0" err="1"/>
              <a:t>viventi</a:t>
            </a:r>
            <a:r>
              <a:rPr lang="en-GB" dirty="0"/>
              <a:t> </a:t>
            </a:r>
            <a:r>
              <a:rPr lang="en-GB" dirty="0" err="1"/>
              <a:t>più</a:t>
            </a:r>
            <a:r>
              <a:rPr lang="en-GB" dirty="0"/>
              <a:t> affine ai </a:t>
            </a:r>
            <a:r>
              <a:rPr lang="en-GB" dirty="0" err="1"/>
              <a:t>cranioti</a:t>
            </a:r>
            <a:r>
              <a:rPr lang="en-GB" dirty="0"/>
              <a:t> e </a:t>
            </a:r>
            <a:r>
              <a:rPr lang="en-GB" dirty="0" err="1"/>
              <a:t>i</a:t>
            </a:r>
            <a:r>
              <a:rPr lang="en-GB" dirty="0"/>
              <a:t> </a:t>
            </a:r>
            <a:r>
              <a:rPr lang="en-GB" dirty="0" err="1"/>
              <a:t>celafocordati</a:t>
            </a:r>
            <a:r>
              <a:rPr lang="en-GB" dirty="0"/>
              <a:t> </a:t>
            </a:r>
            <a:r>
              <a:rPr lang="en-GB" dirty="0" err="1"/>
              <a:t>sono</a:t>
            </a:r>
            <a:r>
              <a:rPr lang="en-GB" dirty="0"/>
              <a:t> </a:t>
            </a:r>
            <a:r>
              <a:rPr lang="en-GB" dirty="0" err="1"/>
              <a:t>comparsi</a:t>
            </a:r>
            <a:r>
              <a:rPr lang="en-GB" dirty="0"/>
              <a:t> prima.</a:t>
            </a:r>
          </a:p>
        </p:txBody>
      </p:sp>
    </p:spTree>
    <p:extLst>
      <p:ext uri="{BB962C8B-B14F-4D97-AF65-F5344CB8AC3E}">
        <p14:creationId xmlns:p14="http://schemas.microsoft.com/office/powerpoint/2010/main" val="67923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a:extLst>
              <a:ext uri="{FF2B5EF4-FFF2-40B4-BE49-F238E27FC236}">
                <a16:creationId xmlns:a16="http://schemas.microsoft.com/office/drawing/2014/main" id="{BCD46914-7FD7-2C81-EBD3-CD64A6AFFB64}"/>
              </a:ext>
            </a:extLst>
          </p:cNvPr>
          <p:cNvSpPr txBox="1"/>
          <p:nvPr/>
        </p:nvSpPr>
        <p:spPr>
          <a:xfrm>
            <a:off x="6563529" y="3194801"/>
            <a:ext cx="5204128" cy="3108543"/>
          </a:xfrm>
          <a:prstGeom prst="rect">
            <a:avLst/>
          </a:prstGeom>
          <a:noFill/>
        </p:spPr>
        <p:txBody>
          <a:bodyPr wrap="square" rtlCol="0">
            <a:spAutoFit/>
          </a:bodyPr>
          <a:lstStyle/>
          <a:p>
            <a:r>
              <a:rPr lang="it-IT" sz="1400" b="0" i="0" dirty="0">
                <a:solidFill>
                  <a:srgbClr val="545251"/>
                </a:solidFill>
                <a:effectLst/>
                <a:latin typeface="Arial" panose="020B0604020202020204" pitchFamily="34" charset="0"/>
              </a:rPr>
              <a:t>In azzurro sono riportati alcuni gruppi parafiletici della sistematica tradizionale. </a:t>
            </a:r>
          </a:p>
          <a:p>
            <a:endParaRPr lang="it-IT" sz="1400" b="0" i="0" dirty="0">
              <a:solidFill>
                <a:srgbClr val="545251"/>
              </a:solidFill>
              <a:effectLst/>
              <a:latin typeface="Arial" panose="020B0604020202020204" pitchFamily="34" charset="0"/>
            </a:endParaRPr>
          </a:p>
          <a:p>
            <a:r>
              <a:rPr lang="it-IT" sz="1400" b="0" i="0" dirty="0">
                <a:solidFill>
                  <a:srgbClr val="545251"/>
                </a:solidFill>
                <a:effectLst/>
                <a:latin typeface="Arial" panose="020B0604020202020204" pitchFamily="34" charset="0"/>
              </a:rPr>
              <a:t>Per quanto riguarda gli agnati, essi sono sicuramente parafiletici se si considerano le forme estinte, come gli </a:t>
            </a:r>
            <a:r>
              <a:rPr lang="it-IT" sz="1400" b="0" i="0" dirty="0" err="1">
                <a:solidFill>
                  <a:srgbClr val="545251"/>
                </a:solidFill>
                <a:effectLst/>
                <a:latin typeface="Arial" panose="020B0604020202020204" pitchFamily="34" charset="0"/>
              </a:rPr>
              <a:t>ostracodermi</a:t>
            </a:r>
            <a:r>
              <a:rPr lang="it-IT" sz="1400" b="0" i="0" dirty="0">
                <a:solidFill>
                  <a:srgbClr val="545251"/>
                </a:solidFill>
                <a:effectLst/>
                <a:latin typeface="Arial" panose="020B0604020202020204" pitchFamily="34" charset="0"/>
              </a:rPr>
              <a:t> e i </a:t>
            </a:r>
            <a:r>
              <a:rPr lang="it-IT" sz="1400" b="0" i="0" dirty="0" err="1">
                <a:solidFill>
                  <a:srgbClr val="545251"/>
                </a:solidFill>
                <a:effectLst/>
                <a:latin typeface="Arial" panose="020B0604020202020204" pitchFamily="34" charset="0"/>
              </a:rPr>
              <a:t>conodonti</a:t>
            </a:r>
            <a:r>
              <a:rPr lang="it-IT" sz="1400" b="0" i="0" dirty="0">
                <a:solidFill>
                  <a:srgbClr val="545251"/>
                </a:solidFill>
                <a:effectLst/>
                <a:latin typeface="Arial" panose="020B0604020202020204" pitchFamily="34" charset="0"/>
              </a:rPr>
              <a:t>, mentre secondo recenti ricerche i ciclostomi (</a:t>
            </a:r>
            <a:r>
              <a:rPr lang="it-IT" sz="1400" b="0" i="0" dirty="0" err="1">
                <a:solidFill>
                  <a:srgbClr val="545251"/>
                </a:solidFill>
                <a:effectLst/>
                <a:latin typeface="Arial" panose="020B0604020202020204" pitchFamily="34" charset="0"/>
              </a:rPr>
              <a:t>Myxiniformes</a:t>
            </a:r>
            <a:r>
              <a:rPr lang="it-IT" sz="1400" b="0" i="0" dirty="0">
                <a:solidFill>
                  <a:srgbClr val="545251"/>
                </a:solidFill>
                <a:effectLst/>
                <a:latin typeface="Arial" panose="020B0604020202020204" pitchFamily="34" charset="0"/>
              </a:rPr>
              <a:t> e </a:t>
            </a:r>
            <a:r>
              <a:rPr lang="it-IT" sz="1400" b="0" i="0" dirty="0" err="1">
                <a:solidFill>
                  <a:srgbClr val="545251"/>
                </a:solidFill>
                <a:effectLst/>
                <a:latin typeface="Arial" panose="020B0604020202020204" pitchFamily="34" charset="0"/>
              </a:rPr>
              <a:t>Petromyzontiformes</a:t>
            </a:r>
            <a:r>
              <a:rPr lang="it-IT" sz="1400" b="0" i="0" dirty="0">
                <a:solidFill>
                  <a:srgbClr val="545251"/>
                </a:solidFill>
                <a:effectLst/>
                <a:latin typeface="Arial" panose="020B0604020202020204" pitchFamily="34" charset="0"/>
              </a:rPr>
              <a:t>), qui riportati come un assemblaggio parafiletico, sono in realtà un gruppo monofiletico. </a:t>
            </a:r>
          </a:p>
          <a:p>
            <a:endParaRPr lang="it-IT" sz="1400" dirty="0">
              <a:solidFill>
                <a:srgbClr val="545251"/>
              </a:solidFill>
              <a:latin typeface="Arial" panose="020B0604020202020204" pitchFamily="34" charset="0"/>
            </a:endParaRPr>
          </a:p>
          <a:p>
            <a:r>
              <a:rPr lang="it-IT" sz="1400" b="0" i="0" dirty="0">
                <a:solidFill>
                  <a:srgbClr val="545251"/>
                </a:solidFill>
                <a:effectLst/>
                <a:latin typeface="Arial" panose="020B0604020202020204" pitchFamily="34" charset="0"/>
              </a:rPr>
              <a:t>I rettili, con l’esclusione degli uccelli, sono sicuramente parafiletici. </a:t>
            </a:r>
          </a:p>
          <a:p>
            <a:r>
              <a:rPr lang="it-IT" sz="1400" b="0" i="0" dirty="0">
                <a:solidFill>
                  <a:srgbClr val="545251"/>
                </a:solidFill>
                <a:effectLst/>
                <a:latin typeface="Arial" panose="020B0604020202020204" pitchFamily="34" charset="0"/>
              </a:rPr>
              <a:t>Gli osteitti e i </a:t>
            </a:r>
            <a:r>
              <a:rPr lang="it-IT" sz="1400" b="0" i="0" dirty="0" err="1">
                <a:solidFill>
                  <a:srgbClr val="545251"/>
                </a:solidFill>
                <a:effectLst/>
                <a:latin typeface="Arial" panose="020B0604020202020204" pitchFamily="34" charset="0"/>
              </a:rPr>
              <a:t>sarcopterigi</a:t>
            </a:r>
            <a:r>
              <a:rPr lang="it-IT" sz="1400" b="0" i="0" dirty="0">
                <a:solidFill>
                  <a:srgbClr val="545251"/>
                </a:solidFill>
                <a:effectLst/>
                <a:latin typeface="Arial" panose="020B0604020202020204" pitchFamily="34" charset="0"/>
              </a:rPr>
              <a:t> sono ancora riconosciuti se in essi si includono i tetrapodi.</a:t>
            </a:r>
            <a:endParaRPr lang="it-IT" sz="1400" dirty="0"/>
          </a:p>
        </p:txBody>
      </p:sp>
      <p:pic>
        <p:nvPicPr>
          <p:cNvPr id="4" name="Immagine 5">
            <a:extLst>
              <a:ext uri="{FF2B5EF4-FFF2-40B4-BE49-F238E27FC236}">
                <a16:creationId xmlns:a16="http://schemas.microsoft.com/office/drawing/2014/main" id="{114A8339-55EE-CA25-F4F7-872BDDA5C3F0}"/>
              </a:ext>
            </a:extLst>
          </p:cNvPr>
          <p:cNvPicPr>
            <a:picLocks noChangeAspect="1"/>
          </p:cNvPicPr>
          <p:nvPr/>
        </p:nvPicPr>
        <p:blipFill rotWithShape="1">
          <a:blip r:embed="rId2">
            <a:extLst>
              <a:ext uri="{28A0092B-C50C-407E-A947-70E740481C1C}">
                <a14:useLocalDpi xmlns:a14="http://schemas.microsoft.com/office/drawing/2010/main" val="0"/>
              </a:ext>
            </a:extLst>
          </a:blip>
          <a:srcRect b="5717"/>
          <a:stretch/>
        </p:blipFill>
        <p:spPr>
          <a:xfrm>
            <a:off x="802394" y="88901"/>
            <a:ext cx="5204128" cy="6290526"/>
          </a:xfrm>
          <a:prstGeom prst="rect">
            <a:avLst/>
          </a:prstGeom>
        </p:spPr>
      </p:pic>
      <p:sp>
        <p:nvSpPr>
          <p:cNvPr id="5" name="CasellaDiTesto 7">
            <a:extLst>
              <a:ext uri="{FF2B5EF4-FFF2-40B4-BE49-F238E27FC236}">
                <a16:creationId xmlns:a16="http://schemas.microsoft.com/office/drawing/2014/main" id="{EA6536C0-6212-F5D1-2E0A-D4B4D4D62329}"/>
              </a:ext>
            </a:extLst>
          </p:cNvPr>
          <p:cNvSpPr txBox="1"/>
          <p:nvPr/>
        </p:nvSpPr>
        <p:spPr>
          <a:xfrm flipH="1">
            <a:off x="8530115" y="200396"/>
            <a:ext cx="2859491" cy="707886"/>
          </a:xfrm>
          <a:prstGeom prst="rect">
            <a:avLst/>
          </a:prstGeom>
          <a:noFill/>
        </p:spPr>
        <p:txBody>
          <a:bodyPr wrap="square" rtlCol="0">
            <a:spAutoFit/>
          </a:bodyPr>
          <a:lstStyle/>
          <a:p>
            <a:r>
              <a:rPr lang="it-IT" sz="2000" b="1" i="0" dirty="0">
                <a:solidFill>
                  <a:srgbClr val="0070C0"/>
                </a:solidFill>
                <a:effectLst/>
                <a:latin typeface="Arial" panose="020B0604020202020204" pitchFamily="34" charset="0"/>
                <a:cs typeface="Arial" panose="020B0604020202020204" pitchFamily="34" charset="0"/>
              </a:rPr>
              <a:t>Albero filogenetico dei vertebrati viventi</a:t>
            </a:r>
            <a:endParaRPr lang="it-IT" sz="2000" b="1" dirty="0">
              <a:solidFill>
                <a:srgbClr val="0070C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CB93780-B576-D46B-8588-0B18662AD933}"/>
              </a:ext>
            </a:extLst>
          </p:cNvPr>
          <p:cNvSpPr txBox="1"/>
          <p:nvPr/>
        </p:nvSpPr>
        <p:spPr>
          <a:xfrm>
            <a:off x="6421756" y="2271840"/>
            <a:ext cx="5204128" cy="646331"/>
          </a:xfrm>
          <a:prstGeom prst="rect">
            <a:avLst/>
          </a:prstGeom>
          <a:noFill/>
        </p:spPr>
        <p:txBody>
          <a:bodyPr wrap="square">
            <a:spAutoFit/>
          </a:bodyPr>
          <a:lstStyle/>
          <a:p>
            <a:pPr algn="ctr" eaLnBrk="1" hangingPunct="1"/>
            <a:r>
              <a:rPr lang="it-IT" altLang="it-IT" dirty="0"/>
              <a:t>Ogni sottogruppo di </a:t>
            </a:r>
            <a:r>
              <a:rPr lang="it-IT" altLang="it-IT" dirty="0" err="1"/>
              <a:t>cranioti</a:t>
            </a:r>
            <a:r>
              <a:rPr lang="it-IT" altLang="it-IT" dirty="0"/>
              <a:t> presenta caratteri derivati comuni o </a:t>
            </a:r>
            <a:r>
              <a:rPr lang="it-IT" altLang="it-IT" b="1" dirty="0" err="1">
                <a:solidFill>
                  <a:srgbClr val="0066FF"/>
                </a:solidFill>
              </a:rPr>
              <a:t>sinapomorfie</a:t>
            </a:r>
            <a:endParaRPr lang="it-IT" altLang="it-IT" b="1" dirty="0">
              <a:solidFill>
                <a:srgbClr val="0066FF"/>
              </a:solidFill>
            </a:endParaRPr>
          </a:p>
        </p:txBody>
      </p:sp>
      <p:sp>
        <p:nvSpPr>
          <p:cNvPr id="8" name="TextBox 7">
            <a:extLst>
              <a:ext uri="{FF2B5EF4-FFF2-40B4-BE49-F238E27FC236}">
                <a16:creationId xmlns:a16="http://schemas.microsoft.com/office/drawing/2014/main" id="{3A5280F9-9CD0-982B-53A5-4EBAB896383A}"/>
              </a:ext>
            </a:extLst>
          </p:cNvPr>
          <p:cNvSpPr txBox="1"/>
          <p:nvPr/>
        </p:nvSpPr>
        <p:spPr>
          <a:xfrm>
            <a:off x="6006522" y="474453"/>
            <a:ext cx="1826644" cy="1200329"/>
          </a:xfrm>
          <a:prstGeom prst="rect">
            <a:avLst/>
          </a:prstGeom>
          <a:noFill/>
        </p:spPr>
        <p:txBody>
          <a:bodyPr wrap="square">
            <a:spAutoFit/>
          </a:bodyPr>
          <a:lstStyle/>
          <a:p>
            <a:r>
              <a:rPr lang="it-IT" b="0" i="0" dirty="0">
                <a:solidFill>
                  <a:srgbClr val="4D5156"/>
                </a:solidFill>
                <a:effectLst/>
                <a:latin typeface="arial" panose="020B0604020202020204" pitchFamily="34" charset="0"/>
              </a:rPr>
              <a:t>I Ciclostomi sono vertebrati privi di mascelle e di pinne pari.</a:t>
            </a:r>
            <a:endParaRPr lang="en-GB" dirty="0"/>
          </a:p>
        </p:txBody>
      </p:sp>
      <p:sp>
        <p:nvSpPr>
          <p:cNvPr id="2" name="Rectangle: Rounded Corners 1">
            <a:extLst>
              <a:ext uri="{FF2B5EF4-FFF2-40B4-BE49-F238E27FC236}">
                <a16:creationId xmlns:a16="http://schemas.microsoft.com/office/drawing/2014/main" id="{F4640458-2DF8-899C-54BB-6188C37FD44E}"/>
              </a:ext>
            </a:extLst>
          </p:cNvPr>
          <p:cNvSpPr/>
          <p:nvPr/>
        </p:nvSpPr>
        <p:spPr>
          <a:xfrm>
            <a:off x="3045125" y="974785"/>
            <a:ext cx="2961397" cy="828136"/>
          </a:xfrm>
          <a:prstGeom prst="roundRect">
            <a:avLst/>
          </a:prstGeom>
          <a:solidFill>
            <a:srgbClr val="FFFF00">
              <a:alpha val="2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273FBB8C-0012-BBD2-92A2-79D26923D36C}"/>
              </a:ext>
            </a:extLst>
          </p:cNvPr>
          <p:cNvGrpSpPr/>
          <p:nvPr/>
        </p:nvGrpSpPr>
        <p:grpSpPr>
          <a:xfrm>
            <a:off x="2268747" y="2271840"/>
            <a:ext cx="1530459" cy="866535"/>
            <a:chOff x="2268747" y="2271840"/>
            <a:chExt cx="1530459" cy="866535"/>
          </a:xfrm>
        </p:grpSpPr>
        <p:grpSp>
          <p:nvGrpSpPr>
            <p:cNvPr id="31" name="Group 30">
              <a:extLst>
                <a:ext uri="{FF2B5EF4-FFF2-40B4-BE49-F238E27FC236}">
                  <a16:creationId xmlns:a16="http://schemas.microsoft.com/office/drawing/2014/main" id="{4DDBC448-9181-20D9-322E-83A1E7921BA5}"/>
                </a:ext>
              </a:extLst>
            </p:cNvPr>
            <p:cNvGrpSpPr/>
            <p:nvPr/>
          </p:nvGrpSpPr>
          <p:grpSpPr>
            <a:xfrm>
              <a:off x="2268747" y="2271840"/>
              <a:ext cx="1527046" cy="866535"/>
              <a:chOff x="2268747" y="2271840"/>
              <a:chExt cx="1527046" cy="866535"/>
            </a:xfrm>
          </p:grpSpPr>
          <p:sp>
            <p:nvSpPr>
              <p:cNvPr id="25" name="Rectangle: Rounded Corners 24">
                <a:extLst>
                  <a:ext uri="{FF2B5EF4-FFF2-40B4-BE49-F238E27FC236}">
                    <a16:creationId xmlns:a16="http://schemas.microsoft.com/office/drawing/2014/main" id="{F25A5919-F97E-400D-E075-AFC4C96E7790}"/>
                  </a:ext>
                </a:extLst>
              </p:cNvPr>
              <p:cNvSpPr/>
              <p:nvPr/>
            </p:nvSpPr>
            <p:spPr>
              <a:xfrm>
                <a:off x="2337758" y="2271840"/>
                <a:ext cx="1458035" cy="8665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9D1840B-5B3D-B54B-DDF5-4EDDEE9724E8}"/>
                  </a:ext>
                </a:extLst>
              </p:cNvPr>
              <p:cNvSpPr/>
              <p:nvPr/>
            </p:nvSpPr>
            <p:spPr>
              <a:xfrm>
                <a:off x="2268747" y="2271840"/>
                <a:ext cx="149049" cy="442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a:extLst>
                <a:ext uri="{FF2B5EF4-FFF2-40B4-BE49-F238E27FC236}">
                  <a16:creationId xmlns:a16="http://schemas.microsoft.com/office/drawing/2014/main" id="{AFE9AF5D-9F8C-CC25-1942-F26522907293}"/>
                </a:ext>
              </a:extLst>
            </p:cNvPr>
            <p:cNvCxnSpPr/>
            <p:nvPr/>
          </p:nvCxnSpPr>
          <p:spPr>
            <a:xfrm>
              <a:off x="2268747" y="2751828"/>
              <a:ext cx="11357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75F692-A0E7-D585-208D-ED133ADB3956}"/>
                </a:ext>
              </a:extLst>
            </p:cNvPr>
            <p:cNvCxnSpPr>
              <a:cxnSpLocks/>
            </p:cNvCxnSpPr>
            <p:nvPr/>
          </p:nvCxnSpPr>
          <p:spPr>
            <a:xfrm>
              <a:off x="3404458" y="2271840"/>
              <a:ext cx="0" cy="646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A5BF8-246A-E0DD-9E41-2772762B6B0E}"/>
                </a:ext>
              </a:extLst>
            </p:cNvPr>
            <p:cNvCxnSpPr>
              <a:cxnSpLocks/>
            </p:cNvCxnSpPr>
            <p:nvPr/>
          </p:nvCxnSpPr>
          <p:spPr>
            <a:xfrm>
              <a:off x="3669002" y="2675735"/>
              <a:ext cx="0" cy="403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AAEB47-C197-A17D-4941-03CF40A2D9B8}"/>
                </a:ext>
              </a:extLst>
            </p:cNvPr>
            <p:cNvCxnSpPr>
              <a:cxnSpLocks/>
            </p:cNvCxnSpPr>
            <p:nvPr/>
          </p:nvCxnSpPr>
          <p:spPr>
            <a:xfrm>
              <a:off x="3390112" y="2271840"/>
              <a:ext cx="4056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90B9FA-9AEB-0A7A-C5D9-3B01EB6BD070}"/>
                </a:ext>
              </a:extLst>
            </p:cNvPr>
            <p:cNvCxnSpPr>
              <a:cxnSpLocks/>
            </p:cNvCxnSpPr>
            <p:nvPr/>
          </p:nvCxnSpPr>
          <p:spPr>
            <a:xfrm>
              <a:off x="3669002" y="2675735"/>
              <a:ext cx="1267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DD8782-F8C9-7369-0690-39379FEFC258}"/>
                </a:ext>
              </a:extLst>
            </p:cNvPr>
            <p:cNvCxnSpPr>
              <a:cxnSpLocks/>
            </p:cNvCxnSpPr>
            <p:nvPr/>
          </p:nvCxnSpPr>
          <p:spPr>
            <a:xfrm>
              <a:off x="3404458" y="2918171"/>
              <a:ext cx="2590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F14811-ECBF-F20D-302F-0763223E6043}"/>
                </a:ext>
              </a:extLst>
            </p:cNvPr>
            <p:cNvCxnSpPr>
              <a:cxnSpLocks/>
            </p:cNvCxnSpPr>
            <p:nvPr/>
          </p:nvCxnSpPr>
          <p:spPr>
            <a:xfrm>
              <a:off x="3672415" y="3079630"/>
              <a:ext cx="126791"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269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00C76A-9926-6A23-FD8F-1BD20751441F}"/>
              </a:ext>
            </a:extLst>
          </p:cNvPr>
          <p:cNvPicPr>
            <a:picLocks noChangeAspect="1"/>
          </p:cNvPicPr>
          <p:nvPr/>
        </p:nvPicPr>
        <p:blipFill>
          <a:blip r:embed="rId2"/>
          <a:stretch>
            <a:fillRect/>
          </a:stretch>
        </p:blipFill>
        <p:spPr>
          <a:xfrm>
            <a:off x="4107245" y="651849"/>
            <a:ext cx="7937167" cy="5095037"/>
          </a:xfrm>
          <a:prstGeom prst="rect">
            <a:avLst/>
          </a:prstGeom>
        </p:spPr>
      </p:pic>
      <p:sp>
        <p:nvSpPr>
          <p:cNvPr id="4" name="TextBox 3">
            <a:extLst>
              <a:ext uri="{FF2B5EF4-FFF2-40B4-BE49-F238E27FC236}">
                <a16:creationId xmlns:a16="http://schemas.microsoft.com/office/drawing/2014/main" id="{29B049D5-3E6B-A358-1DB8-C2AB75FC0D39}"/>
              </a:ext>
            </a:extLst>
          </p:cNvPr>
          <p:cNvSpPr txBox="1"/>
          <p:nvPr/>
        </p:nvSpPr>
        <p:spPr>
          <a:xfrm>
            <a:off x="238122" y="415096"/>
            <a:ext cx="4264183" cy="5232202"/>
          </a:xfrm>
          <a:prstGeom prst="rect">
            <a:avLst/>
          </a:prstGeom>
          <a:noFill/>
        </p:spPr>
        <p:txBody>
          <a:bodyPr wrap="square">
            <a:spAutoFit/>
          </a:bodyPr>
          <a:lstStyle/>
          <a:p>
            <a:pPr algn="ctr"/>
            <a:r>
              <a:rPr lang="it-IT" sz="2800" dirty="0"/>
              <a:t>AGNATI</a:t>
            </a:r>
          </a:p>
          <a:p>
            <a:r>
              <a:rPr lang="it-IT" dirty="0" err="1"/>
              <a:t>cranioti</a:t>
            </a:r>
            <a:r>
              <a:rPr lang="it-IT" dirty="0"/>
              <a:t> privi di una cerniera buccale. </a:t>
            </a:r>
          </a:p>
          <a:p>
            <a:endParaRPr lang="it-IT" dirty="0"/>
          </a:p>
          <a:p>
            <a:endParaRPr lang="it-IT" dirty="0"/>
          </a:p>
          <a:p>
            <a:r>
              <a:rPr lang="it-IT" dirty="0"/>
              <a:t>I primi agnati erano </a:t>
            </a:r>
            <a:r>
              <a:rPr lang="it-IT" dirty="0" err="1"/>
              <a:t>ostracodermi</a:t>
            </a:r>
            <a:r>
              <a:rPr lang="it-IT" dirty="0"/>
              <a:t>, </a:t>
            </a:r>
          </a:p>
          <a:p>
            <a:endParaRPr lang="it-IT" dirty="0"/>
          </a:p>
          <a:p>
            <a:r>
              <a:rPr lang="it-IT" dirty="0"/>
              <a:t>caratterizzati da osso dermico che ricopriva quasi interamente il corpo. </a:t>
            </a:r>
          </a:p>
          <a:p>
            <a:endParaRPr lang="it-IT" dirty="0"/>
          </a:p>
          <a:p>
            <a:endParaRPr lang="it-IT" dirty="0"/>
          </a:p>
          <a:p>
            <a:endParaRPr lang="it-IT" dirty="0"/>
          </a:p>
          <a:p>
            <a:r>
              <a:rPr lang="it-IT" dirty="0"/>
              <a:t>Le uniche due linee attuali di agnati, le lamprede e le missine, sono invece prive di qualsiasi tipo di ossificazione. </a:t>
            </a:r>
          </a:p>
          <a:p>
            <a:endParaRPr lang="it-IT" dirty="0"/>
          </a:p>
          <a:p>
            <a:endParaRPr lang="it-IT" dirty="0"/>
          </a:p>
          <a:p>
            <a:r>
              <a:rPr lang="it-IT" dirty="0"/>
              <a:t>Tra gli </a:t>
            </a:r>
            <a:r>
              <a:rPr lang="it-IT" dirty="0" err="1"/>
              <a:t>ostracodermi</a:t>
            </a:r>
            <a:r>
              <a:rPr lang="it-IT" dirty="0"/>
              <a:t> spiccano gli </a:t>
            </a:r>
            <a:r>
              <a:rPr lang="it-IT" dirty="0" err="1"/>
              <a:t>osteostraci</a:t>
            </a:r>
            <a:r>
              <a:rPr lang="it-IT" dirty="0"/>
              <a:t>, considerati il sister group degli gnatostomi.</a:t>
            </a:r>
            <a:endParaRPr lang="en-GB" dirty="0"/>
          </a:p>
        </p:txBody>
      </p:sp>
    </p:spTree>
    <p:extLst>
      <p:ext uri="{BB962C8B-B14F-4D97-AF65-F5344CB8AC3E}">
        <p14:creationId xmlns:p14="http://schemas.microsoft.com/office/powerpoint/2010/main" val="301957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211">
            <a:extLst>
              <a:ext uri="{FF2B5EF4-FFF2-40B4-BE49-F238E27FC236}">
                <a16:creationId xmlns:a16="http://schemas.microsoft.com/office/drawing/2014/main" id="{F4A8BAB1-C42F-E7FD-8D13-DC91333BBB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21"/>
          <a:stretch/>
        </p:blipFill>
        <p:spPr bwMode="auto">
          <a:xfrm>
            <a:off x="416327" y="405021"/>
            <a:ext cx="4833849" cy="554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17FD74F-CF5B-E657-B61C-17F6A8E3FDC6}"/>
              </a:ext>
            </a:extLst>
          </p:cNvPr>
          <p:cNvSpPr txBox="1"/>
          <p:nvPr/>
        </p:nvSpPr>
        <p:spPr>
          <a:xfrm>
            <a:off x="5612316" y="835473"/>
            <a:ext cx="6094562" cy="4247317"/>
          </a:xfrm>
          <a:prstGeom prst="rect">
            <a:avLst/>
          </a:prstGeom>
          <a:noFill/>
        </p:spPr>
        <p:txBody>
          <a:bodyPr wrap="square">
            <a:spAutoFit/>
          </a:bodyPr>
          <a:lstStyle/>
          <a:p>
            <a:r>
              <a:rPr lang="it-IT" dirty="0"/>
              <a:t>Negli gnatostomi avviene una profonda trasformazione:</a:t>
            </a:r>
          </a:p>
          <a:p>
            <a:endParaRPr lang="it-IT" dirty="0"/>
          </a:p>
          <a:p>
            <a:r>
              <a:rPr lang="it-IT" dirty="0"/>
              <a:t> dello splancnocranio e, in particolare, in corrispondenza dell’apertura della bocca, si afferma l’arco orale, provvisto di mascella e mandibola articolate. </a:t>
            </a:r>
          </a:p>
          <a:p>
            <a:endParaRPr lang="it-IT" dirty="0"/>
          </a:p>
          <a:p>
            <a:r>
              <a:rPr lang="it-IT" dirty="0"/>
              <a:t>Tra le altre novità presenti negli gnatostomi è da ricordare la presenza di:</a:t>
            </a:r>
          </a:p>
          <a:p>
            <a:r>
              <a:rPr lang="it-IT" dirty="0"/>
              <a:t> pinne pari, pettorali e pelviche, che si connettono al corpo attraverso la cintura pettorale e la cintura pelvica, rispettivamente. </a:t>
            </a:r>
          </a:p>
          <a:p>
            <a:endParaRPr lang="it-IT" dirty="0"/>
          </a:p>
          <a:p>
            <a:r>
              <a:rPr lang="it-IT" dirty="0"/>
              <a:t>I più antichi pesci gnatostomi sono i placodermi e gli </a:t>
            </a:r>
            <a:r>
              <a:rPr lang="it-IT" dirty="0" err="1"/>
              <a:t>acantodi</a:t>
            </a:r>
            <a:r>
              <a:rPr lang="it-IT" dirty="0"/>
              <a:t> le cui relazioni filogenetiche con le altre linee di gnatostomi sono incerte.</a:t>
            </a:r>
            <a:endParaRPr lang="en-GB" dirty="0"/>
          </a:p>
        </p:txBody>
      </p:sp>
    </p:spTree>
    <p:extLst>
      <p:ext uri="{BB962C8B-B14F-4D97-AF65-F5344CB8AC3E}">
        <p14:creationId xmlns:p14="http://schemas.microsoft.com/office/powerpoint/2010/main" val="1708586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744E1-F5F1-C566-52F5-DB5AA1BC75B7}"/>
              </a:ext>
            </a:extLst>
          </p:cNvPr>
          <p:cNvSpPr txBox="1"/>
          <p:nvPr/>
        </p:nvSpPr>
        <p:spPr>
          <a:xfrm>
            <a:off x="316302" y="889843"/>
            <a:ext cx="5779698" cy="5355312"/>
          </a:xfrm>
          <a:prstGeom prst="rect">
            <a:avLst/>
          </a:prstGeom>
          <a:noFill/>
        </p:spPr>
        <p:txBody>
          <a:bodyPr wrap="square">
            <a:spAutoFit/>
          </a:bodyPr>
          <a:lstStyle/>
          <a:p>
            <a:r>
              <a:rPr lang="it-IT" dirty="0"/>
              <a:t>• </a:t>
            </a:r>
            <a:r>
              <a:rPr lang="it-IT" b="1" dirty="0"/>
              <a:t>Olotipo (= totale tipo) </a:t>
            </a:r>
            <a:r>
              <a:rPr lang="it-IT" dirty="0"/>
              <a:t>- Esemplare unico, scelto dall’autore tra un campione, e rappresentativo della specie di nuova istituzione. Alcuni sono talmente preziosi da essere conservati in cassaforte.</a:t>
            </a:r>
          </a:p>
          <a:p>
            <a:r>
              <a:rPr lang="it-IT" dirty="0"/>
              <a:t>• Paratipo (= vicino tipo) - Esemplare che fa parte del campione da cui il ricercatore ha scelto l‘olotipo. Questo campione, viene detto serie tipo, deve avere numerosi esemplari per dare un’idea delle variazioni intraspecifiche.</a:t>
            </a:r>
          </a:p>
          <a:p>
            <a:r>
              <a:rPr lang="it-IT" dirty="0"/>
              <a:t>• </a:t>
            </a:r>
            <a:r>
              <a:rPr lang="it-IT" b="1" dirty="0" err="1"/>
              <a:t>Sintipo</a:t>
            </a:r>
            <a:r>
              <a:rPr lang="it-IT" b="1" dirty="0"/>
              <a:t> (= insieme tipo) </a:t>
            </a:r>
            <a:r>
              <a:rPr lang="it-IT" dirty="0"/>
              <a:t>- Nel caso in cui l’autore non scelga un olotipo, ma consideri un gruppo di esemplari, ognuno di essi viene detto </a:t>
            </a:r>
            <a:r>
              <a:rPr lang="it-IT" dirty="0" err="1"/>
              <a:t>sintipo</a:t>
            </a:r>
            <a:r>
              <a:rPr lang="it-IT" dirty="0"/>
              <a:t>.</a:t>
            </a:r>
          </a:p>
          <a:p>
            <a:pPr marL="285750" indent="-285750">
              <a:buFont typeface="Wingdings" panose="05000000000000000000" pitchFamily="2" charset="2"/>
              <a:buChar char="q"/>
            </a:pPr>
            <a:r>
              <a:rPr lang="it-IT" dirty="0" err="1"/>
              <a:t>Lectotipo</a:t>
            </a:r>
            <a:r>
              <a:rPr lang="it-IT" dirty="0"/>
              <a:t> (= eletto tipo) - Consiste in un esemplare che viene scelto dal gruppo dei </a:t>
            </a:r>
            <a:r>
              <a:rPr lang="it-IT" dirty="0" err="1"/>
              <a:t>sintipi</a:t>
            </a:r>
            <a:r>
              <a:rPr lang="it-IT" dirty="0"/>
              <a:t> per rappresentare l’olotipo.</a:t>
            </a:r>
          </a:p>
          <a:p>
            <a:pPr marL="285750" indent="-285750">
              <a:buFont typeface="Wingdings" panose="05000000000000000000" pitchFamily="2" charset="2"/>
              <a:buChar char="q"/>
            </a:pPr>
            <a:endParaRPr lang="it-IT" dirty="0"/>
          </a:p>
          <a:p>
            <a:r>
              <a:rPr lang="it-IT" dirty="0"/>
              <a:t>• </a:t>
            </a:r>
            <a:r>
              <a:rPr lang="it-IT" b="1" dirty="0" err="1"/>
              <a:t>Plesiotipo</a:t>
            </a:r>
            <a:r>
              <a:rPr lang="it-IT" b="1" dirty="0"/>
              <a:t> (= simile al tipo)</a:t>
            </a:r>
            <a:r>
              <a:rPr lang="it-IT" dirty="0"/>
              <a:t> - È un esemplare che un altro autore ritiene opportuno presentare all’attenzione dei colleghi per completare la descrizione dell’olotipo che giudica manchevole.</a:t>
            </a:r>
            <a:endParaRPr lang="en-GB" dirty="0"/>
          </a:p>
        </p:txBody>
      </p:sp>
      <p:sp>
        <p:nvSpPr>
          <p:cNvPr id="2" name="TextBox 1">
            <a:extLst>
              <a:ext uri="{FF2B5EF4-FFF2-40B4-BE49-F238E27FC236}">
                <a16:creationId xmlns:a16="http://schemas.microsoft.com/office/drawing/2014/main" id="{F51BF7E2-090A-6340-F892-496159B67AD3}"/>
              </a:ext>
            </a:extLst>
          </p:cNvPr>
          <p:cNvSpPr txBox="1"/>
          <p:nvPr/>
        </p:nvSpPr>
        <p:spPr>
          <a:xfrm>
            <a:off x="1587008" y="243512"/>
            <a:ext cx="3491019" cy="461665"/>
          </a:xfrm>
          <a:prstGeom prst="rect">
            <a:avLst/>
          </a:prstGeom>
          <a:noFill/>
        </p:spPr>
        <p:txBody>
          <a:bodyPr wrap="square" rtlCol="0">
            <a:spAutoFit/>
          </a:bodyPr>
          <a:lstStyle/>
          <a:p>
            <a:r>
              <a:rPr lang="en-GB" sz="2400" dirty="0">
                <a:solidFill>
                  <a:srgbClr val="FF0000"/>
                </a:solidFill>
              </a:rPr>
              <a:t>Le </a:t>
            </a:r>
            <a:r>
              <a:rPr lang="en-GB" sz="2400" dirty="0" err="1">
                <a:solidFill>
                  <a:srgbClr val="FF0000"/>
                </a:solidFill>
              </a:rPr>
              <a:t>vostre</a:t>
            </a:r>
            <a:r>
              <a:rPr lang="en-GB" sz="2400" dirty="0">
                <a:solidFill>
                  <a:srgbClr val="FF0000"/>
                </a:solidFill>
              </a:rPr>
              <a:t> </a:t>
            </a:r>
            <a:r>
              <a:rPr lang="en-GB" sz="2400" dirty="0" err="1">
                <a:solidFill>
                  <a:srgbClr val="FF0000"/>
                </a:solidFill>
              </a:rPr>
              <a:t>domande</a:t>
            </a:r>
            <a:r>
              <a:rPr lang="en-GB" sz="2400" dirty="0">
                <a:solidFill>
                  <a:srgbClr val="FF0000"/>
                </a:solidFill>
              </a:rPr>
              <a:t>: </a:t>
            </a:r>
          </a:p>
        </p:txBody>
      </p:sp>
      <p:pic>
        <p:nvPicPr>
          <p:cNvPr id="4" name="Picture 3">
            <a:extLst>
              <a:ext uri="{FF2B5EF4-FFF2-40B4-BE49-F238E27FC236}">
                <a16:creationId xmlns:a16="http://schemas.microsoft.com/office/drawing/2014/main" id="{399B7585-439B-237A-E09D-EACB76630816}"/>
              </a:ext>
            </a:extLst>
          </p:cNvPr>
          <p:cNvPicPr>
            <a:picLocks noChangeAspect="1"/>
          </p:cNvPicPr>
          <p:nvPr/>
        </p:nvPicPr>
        <p:blipFill>
          <a:blip r:embed="rId2"/>
          <a:stretch>
            <a:fillRect/>
          </a:stretch>
        </p:blipFill>
        <p:spPr>
          <a:xfrm>
            <a:off x="6504316" y="705177"/>
            <a:ext cx="5451219" cy="2936844"/>
          </a:xfrm>
          <a:prstGeom prst="rect">
            <a:avLst/>
          </a:prstGeom>
        </p:spPr>
      </p:pic>
      <p:pic>
        <p:nvPicPr>
          <p:cNvPr id="1026" name="Picture 2">
            <a:extLst>
              <a:ext uri="{FF2B5EF4-FFF2-40B4-BE49-F238E27FC236}">
                <a16:creationId xmlns:a16="http://schemas.microsoft.com/office/drawing/2014/main" id="{F5502DD5-758C-B9CE-244B-DDFDF4E60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208" y="3965186"/>
            <a:ext cx="3993433" cy="21600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35C9BF-3B60-8645-BCCC-9BBE5FCC7531}"/>
              </a:ext>
            </a:extLst>
          </p:cNvPr>
          <p:cNvSpPr txBox="1"/>
          <p:nvPr/>
        </p:nvSpPr>
        <p:spPr>
          <a:xfrm>
            <a:off x="7912580" y="197346"/>
            <a:ext cx="6094562" cy="369332"/>
          </a:xfrm>
          <a:prstGeom prst="rect">
            <a:avLst/>
          </a:prstGeom>
          <a:noFill/>
        </p:spPr>
        <p:txBody>
          <a:bodyPr wrap="square">
            <a:spAutoFit/>
          </a:bodyPr>
          <a:lstStyle/>
          <a:p>
            <a:r>
              <a:rPr lang="en-GB" b="1" i="1" dirty="0" err="1">
                <a:solidFill>
                  <a:srgbClr val="202122"/>
                </a:solidFill>
                <a:effectLst/>
                <a:latin typeface="Arial" panose="020B0604020202020204" pitchFamily="34" charset="0"/>
              </a:rPr>
              <a:t>Tethyshadros</a:t>
            </a:r>
            <a:r>
              <a:rPr lang="en-GB" b="1" i="1" dirty="0">
                <a:solidFill>
                  <a:srgbClr val="202122"/>
                </a:solidFill>
                <a:effectLst/>
                <a:latin typeface="Arial" panose="020B0604020202020204" pitchFamily="34" charset="0"/>
              </a:rPr>
              <a:t> </a:t>
            </a:r>
            <a:r>
              <a:rPr lang="en-GB" b="1" i="1" dirty="0" err="1">
                <a:solidFill>
                  <a:srgbClr val="202122"/>
                </a:solidFill>
                <a:effectLst/>
                <a:latin typeface="Arial" panose="020B0604020202020204" pitchFamily="34" charset="0"/>
              </a:rPr>
              <a:t>insularis</a:t>
            </a:r>
            <a:r>
              <a:rPr lang="en-GB" b="0" i="0" dirty="0">
                <a:solidFill>
                  <a:srgbClr val="202122"/>
                </a:solidFill>
                <a:effectLst/>
                <a:latin typeface="Arial" panose="020B0604020202020204" pitchFamily="34" charset="0"/>
              </a:rPr>
              <a:t> </a:t>
            </a:r>
            <a:endParaRPr lang="en-GB" dirty="0"/>
          </a:p>
        </p:txBody>
      </p:sp>
    </p:spTree>
    <p:extLst>
      <p:ext uri="{BB962C8B-B14F-4D97-AF65-F5344CB8AC3E}">
        <p14:creationId xmlns:p14="http://schemas.microsoft.com/office/powerpoint/2010/main" val="69869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44823B-CF1B-1624-25DF-A9869280C07C}"/>
              </a:ext>
            </a:extLst>
          </p:cNvPr>
          <p:cNvSpPr txBox="1"/>
          <p:nvPr/>
        </p:nvSpPr>
        <p:spPr>
          <a:xfrm>
            <a:off x="419819" y="378784"/>
            <a:ext cx="4822137" cy="5355312"/>
          </a:xfrm>
          <a:prstGeom prst="rect">
            <a:avLst/>
          </a:prstGeom>
          <a:noFill/>
        </p:spPr>
        <p:txBody>
          <a:bodyPr wrap="square">
            <a:spAutoFit/>
          </a:bodyPr>
          <a:lstStyle/>
          <a:p>
            <a:endParaRPr lang="it-IT" dirty="0"/>
          </a:p>
          <a:p>
            <a:r>
              <a:rPr lang="it-IT" dirty="0"/>
              <a:t>OSTRACODERMI: DIVERSIFICAZIONE DEGLI AGNATI</a:t>
            </a:r>
          </a:p>
          <a:p>
            <a:r>
              <a:rPr lang="it-IT" dirty="0"/>
              <a:t>Durante l’Ordoviciano, il Siluriano e il primo Devoniano inferiore, la maggior parte dei vertebrati agnati era caratterizzata da osso dermico che ricopriva quasi interamente il corpo. </a:t>
            </a:r>
          </a:p>
          <a:p>
            <a:endParaRPr lang="it-IT" dirty="0"/>
          </a:p>
          <a:p>
            <a:endParaRPr lang="it-IT" dirty="0"/>
          </a:p>
          <a:p>
            <a:endParaRPr lang="it-IT" dirty="0"/>
          </a:p>
          <a:p>
            <a:r>
              <a:rPr lang="it-IT" dirty="0"/>
              <a:t>Da questa caratteristica deriva il nome </a:t>
            </a:r>
            <a:r>
              <a:rPr lang="it-IT" dirty="0" err="1"/>
              <a:t>ostracodermi</a:t>
            </a:r>
            <a:r>
              <a:rPr lang="it-IT" dirty="0"/>
              <a:t> </a:t>
            </a:r>
          </a:p>
          <a:p>
            <a:endParaRPr lang="it-IT" dirty="0"/>
          </a:p>
          <a:p>
            <a:endParaRPr lang="it-IT" dirty="0"/>
          </a:p>
          <a:p>
            <a:r>
              <a:rPr lang="it-IT" dirty="0"/>
              <a:t>A oggi, sono rimasti solamente due linee di agnati: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 </a:t>
            </a:r>
            <a:r>
              <a:rPr lang="it-IT" dirty="0" err="1"/>
              <a:t>petromizontiformi</a:t>
            </a:r>
            <a:r>
              <a:rPr lang="it-IT" dirty="0"/>
              <a:t> (lamprede) </a:t>
            </a:r>
          </a:p>
          <a:p>
            <a:pPr marL="285750" indent="-285750">
              <a:buFont typeface="Arial" panose="020B0604020202020204" pitchFamily="34" charset="0"/>
              <a:buChar char="•"/>
            </a:pPr>
            <a:r>
              <a:rPr lang="it-IT" dirty="0"/>
              <a:t>i </a:t>
            </a:r>
            <a:r>
              <a:rPr lang="it-IT" dirty="0" err="1"/>
              <a:t>missiniformi</a:t>
            </a:r>
            <a:r>
              <a:rPr lang="it-IT" dirty="0"/>
              <a:t> (missine).</a:t>
            </a:r>
            <a:endParaRPr lang="en-GB" dirty="0"/>
          </a:p>
        </p:txBody>
      </p:sp>
      <p:pic>
        <p:nvPicPr>
          <p:cNvPr id="5" name="Picture 4">
            <a:extLst>
              <a:ext uri="{FF2B5EF4-FFF2-40B4-BE49-F238E27FC236}">
                <a16:creationId xmlns:a16="http://schemas.microsoft.com/office/drawing/2014/main" id="{74736B8C-19CD-6A18-4677-C865965DBBF2}"/>
              </a:ext>
            </a:extLst>
          </p:cNvPr>
          <p:cNvPicPr>
            <a:picLocks noChangeAspect="1"/>
          </p:cNvPicPr>
          <p:nvPr/>
        </p:nvPicPr>
        <p:blipFill>
          <a:blip r:embed="rId2"/>
          <a:stretch>
            <a:fillRect/>
          </a:stretch>
        </p:blipFill>
        <p:spPr>
          <a:xfrm>
            <a:off x="4876191" y="1680358"/>
            <a:ext cx="6588799" cy="4229491"/>
          </a:xfrm>
          <a:prstGeom prst="rect">
            <a:avLst/>
          </a:prstGeom>
        </p:spPr>
      </p:pic>
      <p:sp>
        <p:nvSpPr>
          <p:cNvPr id="9" name="TextBox 8">
            <a:extLst>
              <a:ext uri="{FF2B5EF4-FFF2-40B4-BE49-F238E27FC236}">
                <a16:creationId xmlns:a16="http://schemas.microsoft.com/office/drawing/2014/main" id="{74C48B81-A9EF-C44E-09D4-2E7EA886B130}"/>
              </a:ext>
            </a:extLst>
          </p:cNvPr>
          <p:cNvSpPr txBox="1"/>
          <p:nvPr/>
        </p:nvSpPr>
        <p:spPr>
          <a:xfrm>
            <a:off x="5903145" y="152408"/>
            <a:ext cx="6096000" cy="1754326"/>
          </a:xfrm>
          <a:prstGeom prst="rect">
            <a:avLst/>
          </a:prstGeom>
          <a:noFill/>
        </p:spPr>
        <p:txBody>
          <a:bodyPr wrap="square">
            <a:spAutoFit/>
          </a:bodyPr>
          <a:lstStyle/>
          <a:p>
            <a:r>
              <a:rPr lang="en-GB" dirty="0"/>
              <a:t> </a:t>
            </a:r>
            <a:r>
              <a:rPr lang="en-GB" dirty="0" err="1"/>
              <a:t>Esempi</a:t>
            </a:r>
            <a:r>
              <a:rPr lang="en-GB" dirty="0"/>
              <a:t> di </a:t>
            </a:r>
            <a:r>
              <a:rPr lang="en-GB" dirty="0" err="1"/>
              <a:t>ostracodermi</a:t>
            </a:r>
            <a:r>
              <a:rPr lang="en-GB" dirty="0"/>
              <a:t> (</a:t>
            </a:r>
            <a:r>
              <a:rPr lang="en-GB" dirty="0" err="1"/>
              <a:t>agnati</a:t>
            </a:r>
            <a:r>
              <a:rPr lang="en-GB" dirty="0"/>
              <a:t>) con </a:t>
            </a:r>
            <a:r>
              <a:rPr lang="en-GB" dirty="0" err="1"/>
              <a:t>indicazione</a:t>
            </a:r>
            <a:r>
              <a:rPr lang="en-GB" dirty="0"/>
              <a:t> </a:t>
            </a:r>
            <a:r>
              <a:rPr lang="en-GB" dirty="0" err="1"/>
              <a:t>delle</a:t>
            </a:r>
            <a:r>
              <a:rPr lang="en-GB" dirty="0"/>
              <a:t> </a:t>
            </a:r>
            <a:r>
              <a:rPr lang="en-GB" dirty="0" err="1"/>
              <a:t>principali</a:t>
            </a:r>
            <a:r>
              <a:rPr lang="en-GB" dirty="0"/>
              <a:t> </a:t>
            </a:r>
            <a:r>
              <a:rPr lang="en-GB" dirty="0" err="1"/>
              <a:t>caratteristiche</a:t>
            </a:r>
            <a:r>
              <a:rPr lang="en-GB" dirty="0"/>
              <a:t> </a:t>
            </a:r>
            <a:r>
              <a:rPr lang="en-GB" dirty="0" err="1"/>
              <a:t>della</a:t>
            </a:r>
            <a:r>
              <a:rPr lang="en-GB" dirty="0"/>
              <a:t> </a:t>
            </a:r>
            <a:r>
              <a:rPr lang="en-GB" dirty="0" err="1"/>
              <a:t>morfologia</a:t>
            </a:r>
            <a:r>
              <a:rPr lang="en-GB" dirty="0"/>
              <a:t> </a:t>
            </a:r>
            <a:r>
              <a:rPr lang="en-GB" dirty="0" err="1"/>
              <a:t>esterna</a:t>
            </a:r>
            <a:r>
              <a:rPr lang="en-GB" dirty="0"/>
              <a:t>. </a:t>
            </a:r>
          </a:p>
          <a:p>
            <a:r>
              <a:rPr lang="en-GB" dirty="0"/>
              <a:t>a, </a:t>
            </a:r>
            <a:r>
              <a:rPr lang="en-GB" dirty="0" err="1"/>
              <a:t>Astraspis</a:t>
            </a:r>
            <a:r>
              <a:rPr lang="en-GB" dirty="0"/>
              <a:t> (</a:t>
            </a:r>
            <a:r>
              <a:rPr lang="en-GB" dirty="0" err="1"/>
              <a:t>classe</a:t>
            </a:r>
            <a:r>
              <a:rPr lang="en-GB" dirty="0"/>
              <a:t>: </a:t>
            </a:r>
            <a:r>
              <a:rPr lang="en-GB" dirty="0" err="1"/>
              <a:t>Astraspida</a:t>
            </a:r>
            <a:r>
              <a:rPr lang="en-GB" dirty="0"/>
              <a:t>). </a:t>
            </a:r>
          </a:p>
          <a:p>
            <a:r>
              <a:rPr lang="en-GB" dirty="0"/>
              <a:t>b, </a:t>
            </a:r>
            <a:r>
              <a:rPr lang="en-GB" dirty="0" err="1"/>
              <a:t>Pteraspide</a:t>
            </a:r>
            <a:r>
              <a:rPr lang="en-GB" dirty="0"/>
              <a:t>, </a:t>
            </a:r>
            <a:r>
              <a:rPr lang="en-GB" dirty="0" err="1"/>
              <a:t>Pteraspis</a:t>
            </a:r>
            <a:r>
              <a:rPr lang="en-GB" dirty="0"/>
              <a:t> (</a:t>
            </a:r>
            <a:r>
              <a:rPr lang="en-GB" dirty="0" err="1"/>
              <a:t>classe</a:t>
            </a:r>
            <a:r>
              <a:rPr lang="en-GB" dirty="0"/>
              <a:t>: </a:t>
            </a:r>
            <a:r>
              <a:rPr lang="en-GB" dirty="0" err="1"/>
              <a:t>Heterostraci</a:t>
            </a:r>
            <a:r>
              <a:rPr lang="en-GB" dirty="0"/>
              <a:t>). </a:t>
            </a:r>
          </a:p>
          <a:p>
            <a:r>
              <a:rPr lang="en-GB" dirty="0"/>
              <a:t>c, </a:t>
            </a:r>
            <a:r>
              <a:rPr lang="en-GB" dirty="0" err="1"/>
              <a:t>Pterolepis</a:t>
            </a:r>
            <a:r>
              <a:rPr lang="en-GB" dirty="0"/>
              <a:t> (</a:t>
            </a:r>
            <a:r>
              <a:rPr lang="en-GB" dirty="0" err="1"/>
              <a:t>ordine</a:t>
            </a:r>
            <a:r>
              <a:rPr lang="en-GB" dirty="0"/>
              <a:t>: </a:t>
            </a:r>
            <a:r>
              <a:rPr lang="en-GB" dirty="0" err="1"/>
              <a:t>Anaspida</a:t>
            </a:r>
            <a:r>
              <a:rPr lang="en-GB" dirty="0"/>
              <a:t>). </a:t>
            </a:r>
          </a:p>
          <a:p>
            <a:r>
              <a:rPr lang="en-GB" dirty="0"/>
              <a:t>d, </a:t>
            </a:r>
            <a:r>
              <a:rPr lang="en-GB" dirty="0" err="1"/>
              <a:t>Hemicyclaspis</a:t>
            </a:r>
            <a:r>
              <a:rPr lang="en-GB" dirty="0"/>
              <a:t> (</a:t>
            </a:r>
            <a:r>
              <a:rPr lang="en-GB" dirty="0" err="1"/>
              <a:t>ordine</a:t>
            </a:r>
            <a:r>
              <a:rPr lang="en-GB" dirty="0"/>
              <a:t>: </a:t>
            </a:r>
            <a:r>
              <a:rPr lang="en-GB" dirty="0" err="1"/>
              <a:t>Osteostraci</a:t>
            </a:r>
            <a:r>
              <a:rPr lang="en-GB" dirty="0"/>
              <a:t>).</a:t>
            </a:r>
          </a:p>
        </p:txBody>
      </p:sp>
    </p:spTree>
    <p:extLst>
      <p:ext uri="{BB962C8B-B14F-4D97-AF65-F5344CB8AC3E}">
        <p14:creationId xmlns:p14="http://schemas.microsoft.com/office/powerpoint/2010/main" val="3270925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FEBA2-9459-AF66-45A4-0EAE90FDFC01}"/>
              </a:ext>
            </a:extLst>
          </p:cNvPr>
          <p:cNvPicPr>
            <a:picLocks noChangeAspect="1"/>
          </p:cNvPicPr>
          <p:nvPr/>
        </p:nvPicPr>
        <p:blipFill>
          <a:blip r:embed="rId2"/>
          <a:stretch>
            <a:fillRect/>
          </a:stretch>
        </p:blipFill>
        <p:spPr>
          <a:xfrm>
            <a:off x="1404026" y="47445"/>
            <a:ext cx="3284697" cy="6280030"/>
          </a:xfrm>
          <a:prstGeom prst="rect">
            <a:avLst/>
          </a:prstGeom>
        </p:spPr>
      </p:pic>
      <p:sp>
        <p:nvSpPr>
          <p:cNvPr id="5" name="TextBox 4">
            <a:extLst>
              <a:ext uri="{FF2B5EF4-FFF2-40B4-BE49-F238E27FC236}">
                <a16:creationId xmlns:a16="http://schemas.microsoft.com/office/drawing/2014/main" id="{127EA70E-316F-B3B6-706C-20D63F4DEA27}"/>
              </a:ext>
            </a:extLst>
          </p:cNvPr>
          <p:cNvSpPr txBox="1"/>
          <p:nvPr/>
        </p:nvSpPr>
        <p:spPr>
          <a:xfrm>
            <a:off x="5203885" y="943487"/>
            <a:ext cx="6094562" cy="1477328"/>
          </a:xfrm>
          <a:prstGeom prst="rect">
            <a:avLst/>
          </a:prstGeom>
          <a:noFill/>
        </p:spPr>
        <p:txBody>
          <a:bodyPr wrap="square">
            <a:spAutoFit/>
          </a:bodyPr>
          <a:lstStyle/>
          <a:p>
            <a:r>
              <a:rPr lang="en-GB" dirty="0"/>
              <a:t>Durante </a:t>
            </a:r>
            <a:r>
              <a:rPr lang="en-GB" dirty="0" err="1"/>
              <a:t>l’Ordoviciano</a:t>
            </a:r>
            <a:r>
              <a:rPr lang="en-GB" dirty="0"/>
              <a:t>, il </a:t>
            </a:r>
            <a:r>
              <a:rPr lang="en-GB" dirty="0" err="1"/>
              <a:t>Siluriano</a:t>
            </a:r>
            <a:r>
              <a:rPr lang="en-GB" dirty="0"/>
              <a:t> e il primo </a:t>
            </a:r>
            <a:r>
              <a:rPr lang="en-GB" dirty="0" err="1"/>
              <a:t>Devoniano</a:t>
            </a:r>
            <a:r>
              <a:rPr lang="en-GB" dirty="0"/>
              <a:t> </a:t>
            </a:r>
            <a:r>
              <a:rPr lang="en-GB" dirty="0" err="1"/>
              <a:t>inferiore</a:t>
            </a:r>
            <a:r>
              <a:rPr lang="en-GB" dirty="0"/>
              <a:t>, la </a:t>
            </a:r>
            <a:r>
              <a:rPr lang="en-GB" dirty="0" err="1"/>
              <a:t>maggior</a:t>
            </a:r>
            <a:r>
              <a:rPr lang="en-GB" dirty="0"/>
              <a:t> </a:t>
            </a:r>
            <a:r>
              <a:rPr lang="en-GB" dirty="0" err="1"/>
              <a:t>parte</a:t>
            </a:r>
            <a:r>
              <a:rPr lang="en-GB" dirty="0"/>
              <a:t> </a:t>
            </a:r>
            <a:r>
              <a:rPr lang="en-GB" dirty="0" err="1"/>
              <a:t>dei</a:t>
            </a:r>
            <a:r>
              <a:rPr lang="en-GB" dirty="0"/>
              <a:t> </a:t>
            </a:r>
            <a:r>
              <a:rPr lang="en-GB" dirty="0" err="1"/>
              <a:t>vertebrati</a:t>
            </a:r>
            <a:r>
              <a:rPr lang="en-GB" dirty="0"/>
              <a:t> </a:t>
            </a:r>
            <a:r>
              <a:rPr lang="en-GB" dirty="0" err="1"/>
              <a:t>agnati</a:t>
            </a:r>
            <a:r>
              <a:rPr lang="en-GB" dirty="0"/>
              <a:t> era </a:t>
            </a:r>
            <a:r>
              <a:rPr lang="en-GB" dirty="0" err="1"/>
              <a:t>caratterizzata</a:t>
            </a:r>
            <a:r>
              <a:rPr lang="en-GB" dirty="0"/>
              <a:t> da osso </a:t>
            </a:r>
            <a:r>
              <a:rPr lang="en-GB" dirty="0" err="1"/>
              <a:t>dermico</a:t>
            </a:r>
            <a:r>
              <a:rPr lang="en-GB" dirty="0"/>
              <a:t> </a:t>
            </a:r>
            <a:r>
              <a:rPr lang="en-GB" dirty="0" err="1"/>
              <a:t>che</a:t>
            </a:r>
            <a:r>
              <a:rPr lang="en-GB" dirty="0"/>
              <a:t> </a:t>
            </a:r>
            <a:r>
              <a:rPr lang="en-GB" dirty="0" err="1"/>
              <a:t>ricopriva</a:t>
            </a:r>
            <a:r>
              <a:rPr lang="en-GB" dirty="0"/>
              <a:t> quasi </a:t>
            </a:r>
            <a:r>
              <a:rPr lang="en-GB" dirty="0" err="1"/>
              <a:t>interamente</a:t>
            </a:r>
            <a:r>
              <a:rPr lang="en-GB" dirty="0"/>
              <a:t> il </a:t>
            </a:r>
            <a:r>
              <a:rPr lang="en-GB" dirty="0" err="1"/>
              <a:t>corpo</a:t>
            </a:r>
            <a:r>
              <a:rPr lang="en-GB" dirty="0"/>
              <a:t>. Da </a:t>
            </a:r>
            <a:r>
              <a:rPr lang="en-GB" dirty="0" err="1"/>
              <a:t>questa</a:t>
            </a:r>
            <a:r>
              <a:rPr lang="en-GB" dirty="0"/>
              <a:t> </a:t>
            </a:r>
            <a:r>
              <a:rPr lang="en-GB" dirty="0" err="1"/>
              <a:t>caratteristica</a:t>
            </a:r>
            <a:r>
              <a:rPr lang="en-GB" dirty="0"/>
              <a:t> </a:t>
            </a:r>
            <a:r>
              <a:rPr lang="en-GB" dirty="0" err="1"/>
              <a:t>deriva</a:t>
            </a:r>
            <a:r>
              <a:rPr lang="en-GB" dirty="0"/>
              <a:t> il </a:t>
            </a:r>
            <a:r>
              <a:rPr lang="en-GB" dirty="0" err="1"/>
              <a:t>nome</a:t>
            </a:r>
            <a:r>
              <a:rPr lang="en-GB" dirty="0"/>
              <a:t> </a:t>
            </a:r>
            <a:r>
              <a:rPr lang="en-GB" dirty="0" err="1"/>
              <a:t>ostracodermi</a:t>
            </a:r>
            <a:r>
              <a:rPr lang="en-GB" dirty="0"/>
              <a:t> (Fig. 2.8).</a:t>
            </a:r>
          </a:p>
        </p:txBody>
      </p:sp>
      <p:sp>
        <p:nvSpPr>
          <p:cNvPr id="7" name="TextBox 6">
            <a:extLst>
              <a:ext uri="{FF2B5EF4-FFF2-40B4-BE49-F238E27FC236}">
                <a16:creationId xmlns:a16="http://schemas.microsoft.com/office/drawing/2014/main" id="{0E583A53-464F-2A9D-9580-DDAA382CCB06}"/>
              </a:ext>
            </a:extLst>
          </p:cNvPr>
          <p:cNvSpPr txBox="1"/>
          <p:nvPr/>
        </p:nvSpPr>
        <p:spPr>
          <a:xfrm>
            <a:off x="5126247" y="2791469"/>
            <a:ext cx="6094562" cy="2862322"/>
          </a:xfrm>
          <a:prstGeom prst="rect">
            <a:avLst/>
          </a:prstGeom>
          <a:noFill/>
        </p:spPr>
        <p:txBody>
          <a:bodyPr wrap="square">
            <a:spAutoFit/>
          </a:bodyPr>
          <a:lstStyle/>
          <a:p>
            <a:r>
              <a:rPr lang="it-IT" dirty="0" err="1"/>
              <a:t>Pteraspidomorfi</a:t>
            </a:r>
            <a:endParaRPr lang="it-IT" dirty="0"/>
          </a:p>
          <a:p>
            <a:r>
              <a:rPr lang="it-IT" dirty="0"/>
              <a:t>I più antichi </a:t>
            </a:r>
            <a:r>
              <a:rPr lang="it-IT" dirty="0" err="1"/>
              <a:t>ostracodermi</a:t>
            </a:r>
            <a:r>
              <a:rPr lang="it-IT" dirty="0"/>
              <a:t> sono gli </a:t>
            </a:r>
            <a:r>
              <a:rPr lang="it-IT" dirty="0" err="1"/>
              <a:t>pteraspidomorfi</a:t>
            </a:r>
            <a:r>
              <a:rPr lang="it-IT" dirty="0"/>
              <a:t> (</a:t>
            </a:r>
            <a:r>
              <a:rPr lang="it-IT" dirty="0" err="1"/>
              <a:t>Pteraspidomorphi</a:t>
            </a:r>
            <a:r>
              <a:rPr lang="it-IT" dirty="0"/>
              <a:t>) che si distinguevano per un esoscheletro composto da numerose piastre ossee, generalmente con uno scudo dorsale e uno ventrale, piastre branchiali e un certo numero di piastre più piccole intorno alla bocca e agli occhi. Erano inoltre caratterizzati da due aperture nasali. L’ossificazione del derma era principalmente costituita da osso acellulare, detto </a:t>
            </a:r>
            <a:r>
              <a:rPr lang="it-IT" dirty="0" err="1"/>
              <a:t>aspidina</a:t>
            </a:r>
            <a:r>
              <a:rPr lang="it-IT" dirty="0"/>
              <a:t>, che si pensa sia la condizione primitiva del tessuto osseo dei vertebrati.</a:t>
            </a:r>
            <a:endParaRPr lang="en-GB" dirty="0"/>
          </a:p>
        </p:txBody>
      </p:sp>
      <p:sp>
        <p:nvSpPr>
          <p:cNvPr id="4" name="TextBox 3">
            <a:extLst>
              <a:ext uri="{FF2B5EF4-FFF2-40B4-BE49-F238E27FC236}">
                <a16:creationId xmlns:a16="http://schemas.microsoft.com/office/drawing/2014/main" id="{FE7B8790-5B56-537B-DD93-7FC2AACEE77A}"/>
              </a:ext>
            </a:extLst>
          </p:cNvPr>
          <p:cNvSpPr txBox="1"/>
          <p:nvPr/>
        </p:nvSpPr>
        <p:spPr>
          <a:xfrm>
            <a:off x="4289080" y="268006"/>
            <a:ext cx="6097508" cy="461665"/>
          </a:xfrm>
          <a:prstGeom prst="rect">
            <a:avLst/>
          </a:prstGeom>
          <a:noFill/>
        </p:spPr>
        <p:txBody>
          <a:bodyPr wrap="square">
            <a:spAutoFit/>
          </a:bodyPr>
          <a:lstStyle/>
          <a:p>
            <a:pPr algn="ctr"/>
            <a:r>
              <a:rPr lang="it-IT" sz="2400" dirty="0"/>
              <a:t>AGNATI</a:t>
            </a:r>
          </a:p>
        </p:txBody>
      </p:sp>
    </p:spTree>
    <p:extLst>
      <p:ext uri="{BB962C8B-B14F-4D97-AF65-F5344CB8AC3E}">
        <p14:creationId xmlns:p14="http://schemas.microsoft.com/office/powerpoint/2010/main" val="96483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FEBA2-9459-AF66-45A4-0EAE90FDFC01}"/>
              </a:ext>
            </a:extLst>
          </p:cNvPr>
          <p:cNvPicPr>
            <a:picLocks noChangeAspect="1"/>
          </p:cNvPicPr>
          <p:nvPr/>
        </p:nvPicPr>
        <p:blipFill>
          <a:blip r:embed="rId2"/>
          <a:stretch>
            <a:fillRect/>
          </a:stretch>
        </p:blipFill>
        <p:spPr>
          <a:xfrm rot="16200000">
            <a:off x="2832876" y="-2434715"/>
            <a:ext cx="5061857" cy="9677790"/>
          </a:xfrm>
          <a:prstGeom prst="rect">
            <a:avLst/>
          </a:prstGeom>
        </p:spPr>
      </p:pic>
      <p:sp>
        <p:nvSpPr>
          <p:cNvPr id="5" name="TextBox 4">
            <a:extLst>
              <a:ext uri="{FF2B5EF4-FFF2-40B4-BE49-F238E27FC236}">
                <a16:creationId xmlns:a16="http://schemas.microsoft.com/office/drawing/2014/main" id="{127EA70E-316F-B3B6-706C-20D63F4DEA27}"/>
              </a:ext>
            </a:extLst>
          </p:cNvPr>
          <p:cNvSpPr txBox="1"/>
          <p:nvPr/>
        </p:nvSpPr>
        <p:spPr>
          <a:xfrm>
            <a:off x="148037" y="5422903"/>
            <a:ext cx="11100040" cy="923330"/>
          </a:xfrm>
          <a:prstGeom prst="rect">
            <a:avLst/>
          </a:prstGeom>
          <a:noFill/>
        </p:spPr>
        <p:txBody>
          <a:bodyPr wrap="square">
            <a:spAutoFit/>
          </a:bodyPr>
          <a:lstStyle/>
          <a:p>
            <a:r>
              <a:rPr lang="it-IT" dirty="0"/>
              <a:t>Le forme più antiche tra gli </a:t>
            </a:r>
            <a:r>
              <a:rPr lang="it-IT" dirty="0" err="1"/>
              <a:t>pteraspidomorfi</a:t>
            </a:r>
            <a:r>
              <a:rPr lang="it-IT" dirty="0"/>
              <a:t> erano gli </a:t>
            </a:r>
            <a:r>
              <a:rPr lang="it-IT" dirty="0" err="1"/>
              <a:t>arandaspidi</a:t>
            </a:r>
            <a:r>
              <a:rPr lang="it-IT" dirty="0"/>
              <a:t> (</a:t>
            </a:r>
            <a:r>
              <a:rPr lang="it-IT" dirty="0" err="1"/>
              <a:t>Arandaspida</a:t>
            </a:r>
            <a:r>
              <a:rPr lang="it-IT" dirty="0"/>
              <a:t>), gli </a:t>
            </a:r>
            <a:r>
              <a:rPr lang="it-IT" dirty="0" err="1"/>
              <a:t>astraspidi</a:t>
            </a:r>
            <a:r>
              <a:rPr lang="it-IT" dirty="0"/>
              <a:t> (</a:t>
            </a:r>
            <a:r>
              <a:rPr lang="it-IT" dirty="0" err="1"/>
              <a:t>Astraspida</a:t>
            </a:r>
            <a:r>
              <a:rPr lang="it-IT" dirty="0"/>
              <a:t>) (cfr. Fig. 2.8 a) e gli </a:t>
            </a:r>
            <a:r>
              <a:rPr lang="it-IT" dirty="0" err="1"/>
              <a:t>eriptichidi</a:t>
            </a:r>
            <a:r>
              <a:rPr lang="it-IT" dirty="0"/>
              <a:t> (</a:t>
            </a:r>
            <a:r>
              <a:rPr lang="it-IT" dirty="0" err="1"/>
              <a:t>Eripthychiida</a:t>
            </a:r>
            <a:r>
              <a:rPr lang="it-IT" dirty="0"/>
              <a:t>), Queste linee primitive sono state poi sostituite, all’inizio del Siluriano, dagli </a:t>
            </a:r>
            <a:r>
              <a:rPr lang="it-IT" dirty="0" err="1"/>
              <a:t>eterostraci</a:t>
            </a:r>
            <a:r>
              <a:rPr lang="it-IT" dirty="0"/>
              <a:t> (</a:t>
            </a:r>
            <a:r>
              <a:rPr lang="it-IT" dirty="0" err="1"/>
              <a:t>Heterostraci</a:t>
            </a:r>
            <a:r>
              <a:rPr lang="it-IT" dirty="0"/>
              <a:t>) (cfr. Fig. 2.8 b), Più moderni sono invece i </a:t>
            </a:r>
            <a:r>
              <a:rPr lang="it-IT" dirty="0" err="1"/>
              <a:t>cefalaspidomorfi</a:t>
            </a:r>
            <a:r>
              <a:rPr lang="it-IT" dirty="0"/>
              <a:t> (</a:t>
            </a:r>
            <a:r>
              <a:rPr lang="it-IT" dirty="0" err="1"/>
              <a:t>Cephalaspidomorphi</a:t>
            </a:r>
            <a:r>
              <a:rPr lang="it-IT" dirty="0"/>
              <a:t>),</a:t>
            </a:r>
            <a:endParaRPr lang="en-GB" dirty="0"/>
          </a:p>
        </p:txBody>
      </p:sp>
      <p:sp>
        <p:nvSpPr>
          <p:cNvPr id="4" name="TextBox 3">
            <a:extLst>
              <a:ext uri="{FF2B5EF4-FFF2-40B4-BE49-F238E27FC236}">
                <a16:creationId xmlns:a16="http://schemas.microsoft.com/office/drawing/2014/main" id="{58C409B2-483F-AA7A-240F-8FCBB3498577}"/>
              </a:ext>
            </a:extLst>
          </p:cNvPr>
          <p:cNvSpPr txBox="1"/>
          <p:nvPr/>
        </p:nvSpPr>
        <p:spPr>
          <a:xfrm>
            <a:off x="605483" y="4307187"/>
            <a:ext cx="10185148" cy="1477328"/>
          </a:xfrm>
          <a:prstGeom prst="rect">
            <a:avLst/>
          </a:prstGeom>
          <a:noFill/>
        </p:spPr>
        <p:txBody>
          <a:bodyPr wrap="square">
            <a:spAutoFit/>
          </a:bodyPr>
          <a:lstStyle/>
          <a:p>
            <a:r>
              <a:rPr lang="en-GB" dirty="0" err="1"/>
              <a:t>Tra</a:t>
            </a:r>
            <a:r>
              <a:rPr lang="en-GB" dirty="0"/>
              <a:t> </a:t>
            </a:r>
            <a:r>
              <a:rPr lang="en-GB" dirty="0" err="1"/>
              <a:t>i</a:t>
            </a:r>
            <a:r>
              <a:rPr lang="en-GB" dirty="0"/>
              <a:t> </a:t>
            </a:r>
            <a:r>
              <a:rPr lang="en-GB" dirty="0" err="1"/>
              <a:t>vari</a:t>
            </a:r>
            <a:r>
              <a:rPr lang="en-GB" dirty="0"/>
              <a:t> </a:t>
            </a:r>
            <a:r>
              <a:rPr lang="en-GB" dirty="0" err="1"/>
              <a:t>ostracodermi</a:t>
            </a:r>
            <a:r>
              <a:rPr lang="en-GB" dirty="0"/>
              <a:t> </a:t>
            </a:r>
            <a:r>
              <a:rPr lang="en-GB" dirty="0" err="1"/>
              <a:t>cefalaspidomorfi</a:t>
            </a:r>
            <a:r>
              <a:rPr lang="en-GB" dirty="0"/>
              <a:t>, </a:t>
            </a:r>
            <a:r>
              <a:rPr lang="en-GB" dirty="0" err="1"/>
              <a:t>gli</a:t>
            </a:r>
            <a:r>
              <a:rPr lang="en-GB" dirty="0"/>
              <a:t> </a:t>
            </a:r>
            <a:r>
              <a:rPr lang="en-GB" dirty="0" err="1"/>
              <a:t>osteostraci</a:t>
            </a:r>
            <a:r>
              <a:rPr lang="en-GB" dirty="0"/>
              <a:t> (</a:t>
            </a:r>
            <a:r>
              <a:rPr lang="en-GB" dirty="0" err="1"/>
              <a:t>Osteostraci</a:t>
            </a:r>
            <a:r>
              <a:rPr lang="en-GB" dirty="0"/>
              <a:t>) (</a:t>
            </a:r>
            <a:r>
              <a:rPr lang="en-GB" dirty="0" err="1"/>
              <a:t>cfr</a:t>
            </a:r>
            <a:r>
              <a:rPr lang="en-GB" dirty="0"/>
              <a:t>. Fig. 2.8 d) </a:t>
            </a:r>
            <a:r>
              <a:rPr lang="en-GB" dirty="0" err="1"/>
              <a:t>sono</a:t>
            </a:r>
            <a:r>
              <a:rPr lang="en-GB" dirty="0"/>
              <a:t> </a:t>
            </a:r>
            <a:r>
              <a:rPr lang="en-GB" dirty="0" err="1"/>
              <a:t>probabilmente</a:t>
            </a:r>
            <a:r>
              <a:rPr lang="en-GB" dirty="0"/>
              <a:t> il </a:t>
            </a:r>
            <a:r>
              <a:rPr lang="en-GB" dirty="0" err="1"/>
              <a:t>gruppo</a:t>
            </a:r>
            <a:r>
              <a:rPr lang="en-GB" dirty="0"/>
              <a:t> </a:t>
            </a:r>
            <a:r>
              <a:rPr lang="en-GB" dirty="0" err="1"/>
              <a:t>che</a:t>
            </a:r>
            <a:r>
              <a:rPr lang="en-GB" dirty="0"/>
              <a:t> </a:t>
            </a:r>
            <a:r>
              <a:rPr lang="en-GB" dirty="0" err="1"/>
              <a:t>merita</a:t>
            </a:r>
            <a:r>
              <a:rPr lang="en-GB" dirty="0"/>
              <a:t> </a:t>
            </a:r>
            <a:r>
              <a:rPr lang="en-GB" dirty="0" err="1"/>
              <a:t>più</a:t>
            </a:r>
            <a:r>
              <a:rPr lang="en-GB" dirty="0"/>
              <a:t> di </a:t>
            </a:r>
            <a:r>
              <a:rPr lang="en-GB" dirty="0" err="1"/>
              <a:t>altri</a:t>
            </a:r>
            <a:r>
              <a:rPr lang="en-GB" dirty="0"/>
              <a:t> di </a:t>
            </a:r>
            <a:r>
              <a:rPr lang="en-GB" dirty="0" err="1"/>
              <a:t>essere</a:t>
            </a:r>
            <a:r>
              <a:rPr lang="en-GB" dirty="0"/>
              <a:t> </a:t>
            </a:r>
            <a:r>
              <a:rPr lang="en-GB" dirty="0" err="1"/>
              <a:t>ricordato</a:t>
            </a:r>
            <a:r>
              <a:rPr lang="en-GB" dirty="0"/>
              <a:t>. </a:t>
            </a:r>
            <a:r>
              <a:rPr lang="en-GB" dirty="0" err="1"/>
              <a:t>Essi</a:t>
            </a:r>
            <a:r>
              <a:rPr lang="en-GB" dirty="0"/>
              <a:t>, </a:t>
            </a:r>
            <a:r>
              <a:rPr lang="en-GB" dirty="0" err="1"/>
              <a:t>infatti</a:t>
            </a:r>
            <a:r>
              <a:rPr lang="en-GB" dirty="0"/>
              <a:t>, </a:t>
            </a:r>
            <a:r>
              <a:rPr lang="en-GB" dirty="0" err="1"/>
              <a:t>sono</a:t>
            </a:r>
            <a:r>
              <a:rPr lang="en-GB" dirty="0"/>
              <a:t> </a:t>
            </a:r>
            <a:r>
              <a:rPr lang="en-GB" dirty="0" err="1"/>
              <a:t>i</a:t>
            </a:r>
            <a:r>
              <a:rPr lang="en-GB" dirty="0"/>
              <a:t> </a:t>
            </a:r>
            <a:r>
              <a:rPr lang="en-GB" dirty="0" err="1"/>
              <a:t>cefalaspidomorfi</a:t>
            </a:r>
            <a:r>
              <a:rPr lang="en-GB" dirty="0"/>
              <a:t> </a:t>
            </a:r>
            <a:r>
              <a:rPr lang="en-GB" dirty="0" err="1"/>
              <a:t>più</a:t>
            </a:r>
            <a:r>
              <a:rPr lang="en-GB" dirty="0"/>
              <a:t> </a:t>
            </a:r>
            <a:r>
              <a:rPr lang="en-GB" dirty="0" err="1"/>
              <a:t>affini</a:t>
            </a:r>
            <a:r>
              <a:rPr lang="en-GB" dirty="0"/>
              <a:t> </a:t>
            </a:r>
            <a:r>
              <a:rPr lang="en-GB" dirty="0" err="1"/>
              <a:t>agli</a:t>
            </a:r>
            <a:r>
              <a:rPr lang="en-GB" dirty="0"/>
              <a:t> </a:t>
            </a:r>
            <a:r>
              <a:rPr lang="en-GB" dirty="0" err="1"/>
              <a:t>gnatostomi</a:t>
            </a:r>
            <a:r>
              <a:rPr lang="en-GB" dirty="0"/>
              <a:t> di cui </a:t>
            </a:r>
            <a:r>
              <a:rPr lang="en-GB" dirty="0" err="1"/>
              <a:t>sono</a:t>
            </a:r>
            <a:r>
              <a:rPr lang="en-GB" dirty="0"/>
              <a:t> </a:t>
            </a:r>
            <a:r>
              <a:rPr lang="en-GB" dirty="0" err="1"/>
              <a:t>considerati</a:t>
            </a:r>
            <a:r>
              <a:rPr lang="en-GB" dirty="0"/>
              <a:t> il sister group. </a:t>
            </a:r>
            <a:r>
              <a:rPr lang="en-GB" dirty="0" err="1"/>
              <a:t>Condividono</a:t>
            </a:r>
            <a:r>
              <a:rPr lang="en-GB" dirty="0"/>
              <a:t> con </a:t>
            </a:r>
            <a:r>
              <a:rPr lang="en-GB" dirty="0" err="1"/>
              <a:t>gli</a:t>
            </a:r>
            <a:r>
              <a:rPr lang="en-GB" dirty="0"/>
              <a:t> </a:t>
            </a:r>
            <a:r>
              <a:rPr lang="en-GB" dirty="0" err="1"/>
              <a:t>gnatostomi</a:t>
            </a:r>
            <a:r>
              <a:rPr lang="en-GB" dirty="0"/>
              <a:t> </a:t>
            </a:r>
            <a:r>
              <a:rPr lang="en-GB" dirty="0" err="1"/>
              <a:t>alcuni</a:t>
            </a:r>
            <a:r>
              <a:rPr lang="en-GB" dirty="0"/>
              <a:t> </a:t>
            </a:r>
            <a:r>
              <a:rPr lang="en-GB" dirty="0" err="1"/>
              <a:t>caratteri</a:t>
            </a:r>
            <a:r>
              <a:rPr lang="en-GB" dirty="0"/>
              <a:t>, </a:t>
            </a:r>
            <a:r>
              <a:rPr lang="en-GB" dirty="0" err="1"/>
              <a:t>quali</a:t>
            </a:r>
            <a:r>
              <a:rPr lang="en-GB" dirty="0"/>
              <a:t> la </a:t>
            </a:r>
            <a:r>
              <a:rPr lang="en-GB" dirty="0" err="1"/>
              <a:t>presenza</a:t>
            </a:r>
            <a:r>
              <a:rPr lang="en-GB" dirty="0"/>
              <a:t>, per la prima volta </a:t>
            </a:r>
            <a:r>
              <a:rPr lang="en-GB" dirty="0" err="1"/>
              <a:t>nei</a:t>
            </a:r>
            <a:r>
              <a:rPr lang="en-GB" dirty="0"/>
              <a:t> </a:t>
            </a:r>
            <a:r>
              <a:rPr lang="en-GB" dirty="0" err="1"/>
              <a:t>vertebrati</a:t>
            </a:r>
            <a:r>
              <a:rPr lang="en-GB" dirty="0"/>
              <a:t>, di osso </a:t>
            </a:r>
            <a:r>
              <a:rPr lang="en-GB" dirty="0" err="1"/>
              <a:t>cellulare</a:t>
            </a:r>
            <a:r>
              <a:rPr lang="en-GB" dirty="0"/>
              <a:t> e di un </a:t>
            </a:r>
            <a:r>
              <a:rPr lang="en-GB" dirty="0" err="1"/>
              <a:t>paio</a:t>
            </a:r>
            <a:r>
              <a:rPr lang="en-GB" dirty="0"/>
              <a:t> di </a:t>
            </a:r>
            <a:r>
              <a:rPr lang="en-GB" dirty="0" err="1"/>
              <a:t>pinne</a:t>
            </a:r>
            <a:r>
              <a:rPr lang="en-GB" dirty="0"/>
              <a:t> </a:t>
            </a:r>
            <a:r>
              <a:rPr lang="en-GB" dirty="0" err="1"/>
              <a:t>pettorali</a:t>
            </a:r>
            <a:r>
              <a:rPr lang="en-GB" dirty="0"/>
              <a:t> </a:t>
            </a:r>
            <a:r>
              <a:rPr lang="en-GB" dirty="0" err="1"/>
              <a:t>fornite</a:t>
            </a:r>
            <a:r>
              <a:rPr lang="en-GB" dirty="0"/>
              <a:t> di </a:t>
            </a:r>
            <a:r>
              <a:rPr lang="en-GB" dirty="0" err="1"/>
              <a:t>muscolatura</a:t>
            </a:r>
            <a:endParaRPr lang="en-GB" dirty="0"/>
          </a:p>
        </p:txBody>
      </p:sp>
      <p:sp>
        <p:nvSpPr>
          <p:cNvPr id="2" name="Rectangle: Rounded Corners 1">
            <a:extLst>
              <a:ext uri="{FF2B5EF4-FFF2-40B4-BE49-F238E27FC236}">
                <a16:creationId xmlns:a16="http://schemas.microsoft.com/office/drawing/2014/main" id="{74ED7152-A959-2320-7F76-DD18FE82893F}"/>
              </a:ext>
            </a:extLst>
          </p:cNvPr>
          <p:cNvSpPr/>
          <p:nvPr/>
        </p:nvSpPr>
        <p:spPr>
          <a:xfrm>
            <a:off x="6518495" y="1149791"/>
            <a:ext cx="488887" cy="237200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7138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fad.ediacademy.eu/watermarktext.php?img=fisiodb/anatomiacomparata/001080001/2g.jpg">
            <a:extLst>
              <a:ext uri="{FF2B5EF4-FFF2-40B4-BE49-F238E27FC236}">
                <a16:creationId xmlns:a16="http://schemas.microsoft.com/office/drawing/2014/main" id="{95B0B594-177B-E5F0-F9A6-BFB4C3DB4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83"/>
          <a:stretch/>
        </p:blipFill>
        <p:spPr bwMode="auto">
          <a:xfrm>
            <a:off x="1490593" y="196190"/>
            <a:ext cx="8900780" cy="545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3">
            <a:extLst>
              <a:ext uri="{FF2B5EF4-FFF2-40B4-BE49-F238E27FC236}">
                <a16:creationId xmlns:a16="http://schemas.microsoft.com/office/drawing/2014/main" id="{546E4E20-4F1C-7A84-DDB7-59CFCE9D56E8}"/>
              </a:ext>
            </a:extLst>
          </p:cNvPr>
          <p:cNvSpPr txBox="1">
            <a:spLocks noChangeArrowheads="1"/>
          </p:cNvSpPr>
          <p:nvPr/>
        </p:nvSpPr>
        <p:spPr bwMode="auto">
          <a:xfrm>
            <a:off x="386532" y="5718473"/>
            <a:ext cx="1170889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dirty="0"/>
              <a:t>Stratigrafia e filogenesi dei principali gruppi di Vertebrati. La larghezza delle linee filetiche indica l’abbondanza dei generi nel periodo</a:t>
            </a:r>
          </a:p>
        </p:txBody>
      </p:sp>
    </p:spTree>
    <p:extLst>
      <p:ext uri="{BB962C8B-B14F-4D97-AF65-F5344CB8AC3E}">
        <p14:creationId xmlns:p14="http://schemas.microsoft.com/office/powerpoint/2010/main" val="162933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
            <a:extLst>
              <a:ext uri="{FF2B5EF4-FFF2-40B4-BE49-F238E27FC236}">
                <a16:creationId xmlns:a16="http://schemas.microsoft.com/office/drawing/2014/main" id="{1DB740E4-58F5-471F-CF70-2704418ED706}"/>
              </a:ext>
            </a:extLst>
          </p:cNvPr>
          <p:cNvGrpSpPr>
            <a:grpSpLocks/>
          </p:cNvGrpSpPr>
          <p:nvPr/>
        </p:nvGrpSpPr>
        <p:grpSpPr bwMode="auto">
          <a:xfrm>
            <a:off x="1674813" y="127000"/>
            <a:ext cx="7651750" cy="6604000"/>
            <a:chOff x="922695" y="196850"/>
            <a:chExt cx="7651327" cy="6604000"/>
          </a:xfrm>
        </p:grpSpPr>
        <p:pic>
          <p:nvPicPr>
            <p:cNvPr id="3" name="Picture 3">
              <a:extLst>
                <a:ext uri="{FF2B5EF4-FFF2-40B4-BE49-F238E27FC236}">
                  <a16:creationId xmlns:a16="http://schemas.microsoft.com/office/drawing/2014/main" id="{D3AF1F15-4D3F-E4D5-CA95-640E6C0126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7950" y="196850"/>
              <a:ext cx="6459538"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6">
              <a:extLst>
                <a:ext uri="{FF2B5EF4-FFF2-40B4-BE49-F238E27FC236}">
                  <a16:creationId xmlns:a16="http://schemas.microsoft.com/office/drawing/2014/main" id="{F05A905C-4FA5-8458-773E-981CEDCEF258}"/>
                </a:ext>
              </a:extLst>
            </p:cNvPr>
            <p:cNvSpPr txBox="1"/>
            <p:nvPr/>
          </p:nvSpPr>
          <p:spPr>
            <a:xfrm rot="16200000">
              <a:off x="-200475" y="3140883"/>
              <a:ext cx="2708275" cy="461936"/>
            </a:xfrm>
            <a:prstGeom prst="rect">
              <a:avLst/>
            </a:prstGeom>
            <a:noFill/>
          </p:spPr>
          <p:txBody>
            <a:bodyPr wrap="none">
              <a:spAutoFit/>
            </a:bodyPr>
            <a:lstStyle/>
            <a:p>
              <a:pPr>
                <a:defRPr/>
              </a:pPr>
              <a:r>
                <a:rPr lang="it-IT" sz="2400" b="1" dirty="0">
                  <a:solidFill>
                    <a:srgbClr val="33CC33"/>
                  </a:solidFill>
                  <a:effectLst>
                    <a:outerShdw blurRad="38100" dist="38100" dir="2700000" algn="tl">
                      <a:srgbClr val="000000">
                        <a:alpha val="43137"/>
                      </a:srgbClr>
                    </a:outerShdw>
                  </a:effectLst>
                  <a:latin typeface="Arial" charset="0"/>
                  <a:cs typeface="Arial" charset="0"/>
                </a:rPr>
                <a:t>SARCOPTERYGII</a:t>
              </a:r>
            </a:p>
          </p:txBody>
        </p:sp>
        <p:sp>
          <p:nvSpPr>
            <p:cNvPr id="5" name="Arco a tutto sesto 8">
              <a:extLst>
                <a:ext uri="{FF2B5EF4-FFF2-40B4-BE49-F238E27FC236}">
                  <a16:creationId xmlns:a16="http://schemas.microsoft.com/office/drawing/2014/main" id="{9EA399E2-16C2-F5EF-03E7-3430CF8922DB}"/>
                </a:ext>
              </a:extLst>
            </p:cNvPr>
            <p:cNvSpPr/>
            <p:nvPr/>
          </p:nvSpPr>
          <p:spPr>
            <a:xfrm rot="15942651">
              <a:off x="3739499" y="1748697"/>
              <a:ext cx="2125663" cy="2355720"/>
            </a:xfrm>
            <a:prstGeom prst="blockArc">
              <a:avLst>
                <a:gd name="adj1" fmla="val 11051461"/>
                <a:gd name="adj2" fmla="val 20658"/>
                <a:gd name="adj3" fmla="val 7358"/>
              </a:avLst>
            </a:prstGeom>
            <a:solidFill>
              <a:srgbClr val="00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6" name="Arco a tutto sesto 10">
              <a:extLst>
                <a:ext uri="{FF2B5EF4-FFF2-40B4-BE49-F238E27FC236}">
                  <a16:creationId xmlns:a16="http://schemas.microsoft.com/office/drawing/2014/main" id="{BEA40469-E7EF-489C-13CD-0FC30334CC1F}"/>
                </a:ext>
              </a:extLst>
            </p:cNvPr>
            <p:cNvSpPr/>
            <p:nvPr/>
          </p:nvSpPr>
          <p:spPr>
            <a:xfrm rot="5243000">
              <a:off x="3676002" y="1905851"/>
              <a:ext cx="2109788" cy="2063636"/>
            </a:xfrm>
            <a:prstGeom prst="blockArc">
              <a:avLst>
                <a:gd name="adj1" fmla="val 11641067"/>
                <a:gd name="adj2" fmla="val 21479199"/>
                <a:gd name="adj3" fmla="val 72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CasellaDiTesto 12">
              <a:extLst>
                <a:ext uri="{FF2B5EF4-FFF2-40B4-BE49-F238E27FC236}">
                  <a16:creationId xmlns:a16="http://schemas.microsoft.com/office/drawing/2014/main" id="{80A5523C-83F6-89E6-717F-737AF4A2F50F}"/>
                </a:ext>
              </a:extLst>
            </p:cNvPr>
            <p:cNvSpPr txBox="1"/>
            <p:nvPr/>
          </p:nvSpPr>
          <p:spPr>
            <a:xfrm rot="5400000">
              <a:off x="6949229" y="3204381"/>
              <a:ext cx="2787650" cy="461937"/>
            </a:xfrm>
            <a:prstGeom prst="rect">
              <a:avLst/>
            </a:prstGeom>
            <a:noFill/>
          </p:spPr>
          <p:txBody>
            <a:bodyPr wrap="none">
              <a:spAutoFit/>
            </a:bodyPr>
            <a:lstStyle/>
            <a:p>
              <a:pPr>
                <a:defRPr/>
              </a:pPr>
              <a:r>
                <a:rPr lang="it-IT" sz="2400" b="1" dirty="0">
                  <a:solidFill>
                    <a:srgbClr val="0070C0"/>
                  </a:solidFill>
                  <a:effectLst>
                    <a:outerShdw blurRad="38100" dist="38100" dir="2700000" algn="tl">
                      <a:srgbClr val="000000">
                        <a:alpha val="43137"/>
                      </a:srgbClr>
                    </a:outerShdw>
                  </a:effectLst>
                  <a:latin typeface="Arial" charset="0"/>
                  <a:cs typeface="Arial" charset="0"/>
                </a:rPr>
                <a:t>ACTINOPTERYGII</a:t>
              </a:r>
            </a:p>
          </p:txBody>
        </p:sp>
      </p:grpSp>
    </p:spTree>
    <p:extLst>
      <p:ext uri="{BB962C8B-B14F-4D97-AF65-F5344CB8AC3E}">
        <p14:creationId xmlns:p14="http://schemas.microsoft.com/office/powerpoint/2010/main" val="515011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5">
            <a:extLst>
              <a:ext uri="{FF2B5EF4-FFF2-40B4-BE49-F238E27FC236}">
                <a16:creationId xmlns:a16="http://schemas.microsoft.com/office/drawing/2014/main" id="{362543BE-AD2E-DC86-FBEC-7AA209458736}"/>
              </a:ext>
            </a:extLst>
          </p:cNvPr>
          <p:cNvSpPr txBox="1">
            <a:spLocks noChangeArrowheads="1"/>
          </p:cNvSpPr>
          <p:nvPr/>
        </p:nvSpPr>
        <p:spPr bwMode="auto">
          <a:xfrm>
            <a:off x="5978401" y="812800"/>
            <a:ext cx="41243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000" b="1" dirty="0" err="1">
                <a:solidFill>
                  <a:srgbClr val="FF0000"/>
                </a:solidFill>
              </a:rPr>
              <a:t>Sinapomorfie</a:t>
            </a:r>
            <a:r>
              <a:rPr lang="it-IT" altLang="it-IT" sz="2000" b="1" dirty="0">
                <a:solidFill>
                  <a:srgbClr val="FF0000"/>
                </a:solidFill>
              </a:rPr>
              <a:t> craniata:</a:t>
            </a:r>
          </a:p>
          <a:p>
            <a:pPr algn="ctr" eaLnBrk="1" hangingPunct="1"/>
            <a:endParaRPr lang="it-IT" altLang="it-IT" sz="2000" b="1" dirty="0">
              <a:solidFill>
                <a:srgbClr val="FF0000"/>
              </a:solidFill>
            </a:endParaRPr>
          </a:p>
          <a:p>
            <a:pPr algn="ctr" eaLnBrk="1" hangingPunct="1"/>
            <a:endParaRPr lang="it-IT" altLang="it-IT" sz="2000" b="1" dirty="0">
              <a:solidFill>
                <a:srgbClr val="FF0000"/>
              </a:solidFill>
            </a:endParaRPr>
          </a:p>
          <a:p>
            <a:pPr algn="just" eaLnBrk="1" hangingPunct="1">
              <a:buFont typeface="Arial" panose="020B0604020202020204" pitchFamily="34" charset="0"/>
              <a:buChar char="•"/>
            </a:pPr>
            <a:r>
              <a:rPr lang="it-IT" altLang="it-IT" dirty="0"/>
              <a:t> cranio</a:t>
            </a:r>
          </a:p>
          <a:p>
            <a:pPr algn="just" eaLnBrk="1" hangingPunct="1">
              <a:buFont typeface="Arial" panose="020B0604020202020204" pitchFamily="34" charset="0"/>
              <a:buChar char="•"/>
            </a:pPr>
            <a:r>
              <a:rPr lang="it-IT" altLang="it-IT" dirty="0"/>
              <a:t> Creste neurali</a:t>
            </a:r>
          </a:p>
          <a:p>
            <a:pPr algn="just" eaLnBrk="1" hangingPunct="1">
              <a:buFont typeface="Arial" panose="020B0604020202020204" pitchFamily="34" charset="0"/>
              <a:buChar char="•"/>
            </a:pPr>
            <a:r>
              <a:rPr lang="it-IT" altLang="it-IT" dirty="0"/>
              <a:t> Placodi neurogenici (organi di senso)</a:t>
            </a:r>
          </a:p>
          <a:p>
            <a:pPr algn="just" eaLnBrk="1" hangingPunct="1">
              <a:buFont typeface="Arial" panose="020B0604020202020204" pitchFamily="34" charset="0"/>
              <a:buChar char="•"/>
            </a:pPr>
            <a:r>
              <a:rPr lang="it-IT" altLang="it-IT" dirty="0"/>
              <a:t> Nervi cranici</a:t>
            </a:r>
          </a:p>
          <a:p>
            <a:pPr algn="just" eaLnBrk="1" hangingPunct="1">
              <a:buFont typeface="Arial" panose="020B0604020202020204" pitchFamily="34" charset="0"/>
              <a:buChar char="•"/>
            </a:pPr>
            <a:r>
              <a:rPr lang="it-IT" altLang="it-IT" dirty="0"/>
              <a:t> </a:t>
            </a:r>
            <a:r>
              <a:rPr lang="it-IT" altLang="it-IT" dirty="0" err="1"/>
              <a:t>muscolarizzazione</a:t>
            </a:r>
            <a:r>
              <a:rPr lang="it-IT" altLang="it-IT" dirty="0"/>
              <a:t> parete intestinale</a:t>
            </a:r>
          </a:p>
          <a:p>
            <a:pPr algn="just" eaLnBrk="1" hangingPunct="1">
              <a:buFont typeface="Arial" panose="020B0604020202020204" pitchFamily="34" charset="0"/>
              <a:buChar char="•"/>
            </a:pPr>
            <a:r>
              <a:rPr lang="it-IT" altLang="it-IT" dirty="0"/>
              <a:t> branchie respiratorie</a:t>
            </a:r>
          </a:p>
          <a:p>
            <a:pPr algn="just" eaLnBrk="1" hangingPunct="1">
              <a:buFont typeface="Arial" panose="020B0604020202020204" pitchFamily="34" charset="0"/>
              <a:buChar char="•"/>
            </a:pPr>
            <a:r>
              <a:rPr lang="it-IT" altLang="it-IT" dirty="0"/>
              <a:t> cuore</a:t>
            </a:r>
          </a:p>
          <a:p>
            <a:pPr algn="just" eaLnBrk="1" hangingPunct="1">
              <a:buFont typeface="Arial" panose="020B0604020202020204" pitchFamily="34" charset="0"/>
              <a:buChar char="•"/>
            </a:pPr>
            <a:r>
              <a:rPr lang="it-IT" altLang="it-IT" dirty="0"/>
              <a:t> emoglobina</a:t>
            </a:r>
          </a:p>
        </p:txBody>
      </p:sp>
      <p:sp>
        <p:nvSpPr>
          <p:cNvPr id="3" name="CasellaDiTesto 1">
            <a:extLst>
              <a:ext uri="{FF2B5EF4-FFF2-40B4-BE49-F238E27FC236}">
                <a16:creationId xmlns:a16="http://schemas.microsoft.com/office/drawing/2014/main" id="{6168035B-D181-53A2-EB78-D3F2D170D9FE}"/>
              </a:ext>
            </a:extLst>
          </p:cNvPr>
          <p:cNvSpPr txBox="1"/>
          <p:nvPr/>
        </p:nvSpPr>
        <p:spPr>
          <a:xfrm>
            <a:off x="4798245" y="5521980"/>
            <a:ext cx="6484635" cy="523220"/>
          </a:xfrm>
          <a:prstGeom prst="rect">
            <a:avLst/>
          </a:prstGeom>
          <a:noFill/>
        </p:spPr>
        <p:txBody>
          <a:bodyPr wrap="square" rtlCol="0">
            <a:spAutoFit/>
          </a:bodyPr>
          <a:lstStyle/>
          <a:p>
            <a:r>
              <a:rPr lang="it-IT" sz="1400" b="0" i="0" dirty="0">
                <a:solidFill>
                  <a:srgbClr val="545251"/>
                </a:solidFill>
                <a:effectLst/>
                <a:latin typeface="Arial" panose="020B0604020202020204" pitchFamily="34" charset="0"/>
              </a:rPr>
              <a:t>Le linee tratteggiate indicano i rami di incerta posizione filogenetica; i nomi tra virgolette indicano gruppi parafiletici.</a:t>
            </a:r>
            <a:endParaRPr lang="it-IT" sz="1400" dirty="0"/>
          </a:p>
        </p:txBody>
      </p:sp>
      <p:pic>
        <p:nvPicPr>
          <p:cNvPr id="4" name="Immagine 3">
            <a:extLst>
              <a:ext uri="{FF2B5EF4-FFF2-40B4-BE49-F238E27FC236}">
                <a16:creationId xmlns:a16="http://schemas.microsoft.com/office/drawing/2014/main" id="{ADF88978-C6D6-E4B5-31B2-D38D29D02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44" y="96047"/>
            <a:ext cx="3868375" cy="6749818"/>
          </a:xfrm>
          <a:prstGeom prst="rect">
            <a:avLst/>
          </a:prstGeom>
        </p:spPr>
      </p:pic>
    </p:spTree>
    <p:extLst>
      <p:ext uri="{BB962C8B-B14F-4D97-AF65-F5344CB8AC3E}">
        <p14:creationId xmlns:p14="http://schemas.microsoft.com/office/powerpoint/2010/main" val="3778464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44B0F-4BE9-4686-9C5C-F2F222F58EE3}"/>
              </a:ext>
            </a:extLst>
          </p:cNvPr>
          <p:cNvPicPr>
            <a:picLocks noChangeAspect="1"/>
          </p:cNvPicPr>
          <p:nvPr/>
        </p:nvPicPr>
        <p:blipFill>
          <a:blip r:embed="rId2"/>
          <a:stretch>
            <a:fillRect/>
          </a:stretch>
        </p:blipFill>
        <p:spPr>
          <a:xfrm>
            <a:off x="6493597" y="153908"/>
            <a:ext cx="4781603" cy="6061295"/>
          </a:xfrm>
          <a:prstGeom prst="rect">
            <a:avLst/>
          </a:prstGeom>
        </p:spPr>
      </p:pic>
      <p:sp>
        <p:nvSpPr>
          <p:cNvPr id="7" name="TextBox 6">
            <a:extLst>
              <a:ext uri="{FF2B5EF4-FFF2-40B4-BE49-F238E27FC236}">
                <a16:creationId xmlns:a16="http://schemas.microsoft.com/office/drawing/2014/main" id="{0839CB81-7E57-FE71-FE09-56BC38EA3665}"/>
              </a:ext>
            </a:extLst>
          </p:cNvPr>
          <p:cNvSpPr txBox="1"/>
          <p:nvPr/>
        </p:nvSpPr>
        <p:spPr>
          <a:xfrm>
            <a:off x="396089" y="380027"/>
            <a:ext cx="6097508" cy="4893647"/>
          </a:xfrm>
          <a:prstGeom prst="rect">
            <a:avLst/>
          </a:prstGeom>
          <a:noFill/>
        </p:spPr>
        <p:txBody>
          <a:bodyPr wrap="square">
            <a:spAutoFit/>
          </a:bodyPr>
          <a:lstStyle/>
          <a:p>
            <a:pPr algn="just"/>
            <a:r>
              <a:rPr lang="en-GB" sz="2400" dirty="0" err="1"/>
              <a:t>Missiniformi</a:t>
            </a:r>
            <a:r>
              <a:rPr lang="en-GB" sz="2400" dirty="0"/>
              <a:t> (o </a:t>
            </a:r>
            <a:r>
              <a:rPr lang="en-GB" sz="2400" dirty="0" err="1"/>
              <a:t>missine</a:t>
            </a:r>
            <a:r>
              <a:rPr lang="en-GB" sz="2400" dirty="0"/>
              <a:t>)</a:t>
            </a:r>
          </a:p>
          <a:p>
            <a:pPr algn="just"/>
            <a:r>
              <a:rPr lang="en-GB" sz="2400" dirty="0"/>
              <a:t>	 e </a:t>
            </a:r>
            <a:r>
              <a:rPr lang="en-GB" sz="2400" dirty="0" err="1"/>
              <a:t>petromizontiformi</a:t>
            </a:r>
            <a:r>
              <a:rPr lang="en-GB" sz="2400" dirty="0"/>
              <a:t> (o </a:t>
            </a:r>
            <a:r>
              <a:rPr lang="en-GB" sz="2400" dirty="0" err="1"/>
              <a:t>lamprede</a:t>
            </a:r>
            <a:r>
              <a:rPr lang="en-GB" sz="2400" dirty="0"/>
              <a:t>).</a:t>
            </a:r>
          </a:p>
          <a:p>
            <a:pPr algn="just"/>
            <a:endParaRPr lang="en-GB" sz="2400" dirty="0"/>
          </a:p>
          <a:p>
            <a:pPr algn="just"/>
            <a:r>
              <a:rPr lang="en-GB" sz="2400" dirty="0"/>
              <a:t>a, b, </a:t>
            </a:r>
            <a:r>
              <a:rPr lang="en-GB" sz="2400" dirty="0" err="1"/>
              <a:t>Missina</a:t>
            </a:r>
            <a:r>
              <a:rPr lang="en-GB" sz="2400" dirty="0"/>
              <a:t>: </a:t>
            </a:r>
            <a:r>
              <a:rPr lang="en-GB" sz="2400" dirty="0" err="1"/>
              <a:t>principali</a:t>
            </a:r>
            <a:r>
              <a:rPr lang="en-GB" sz="2400" dirty="0"/>
              <a:t> </a:t>
            </a:r>
            <a:r>
              <a:rPr lang="en-GB" sz="2400" dirty="0" err="1"/>
              <a:t>caratteristiche</a:t>
            </a:r>
            <a:r>
              <a:rPr lang="en-GB" sz="2400" dirty="0"/>
              <a:t> </a:t>
            </a:r>
            <a:r>
              <a:rPr lang="en-GB" sz="2400" dirty="0" err="1"/>
              <a:t>della</a:t>
            </a:r>
            <a:r>
              <a:rPr lang="en-GB" sz="2400" dirty="0"/>
              <a:t> </a:t>
            </a:r>
            <a:r>
              <a:rPr lang="en-GB" sz="2400" dirty="0" err="1"/>
              <a:t>morfologia</a:t>
            </a:r>
            <a:r>
              <a:rPr lang="en-GB" sz="2400" dirty="0"/>
              <a:t> </a:t>
            </a:r>
            <a:r>
              <a:rPr lang="en-GB" sz="2400" dirty="0" err="1"/>
              <a:t>esterna</a:t>
            </a:r>
            <a:r>
              <a:rPr lang="en-GB" sz="2400" dirty="0"/>
              <a:t> e </a:t>
            </a:r>
            <a:r>
              <a:rPr lang="en-GB" sz="2400" dirty="0" err="1"/>
              <a:t>dettaglio</a:t>
            </a:r>
            <a:r>
              <a:rPr lang="en-GB" sz="2400" dirty="0"/>
              <a:t> </a:t>
            </a:r>
            <a:r>
              <a:rPr lang="en-GB" sz="2400" dirty="0" err="1"/>
              <a:t>della</a:t>
            </a:r>
            <a:r>
              <a:rPr lang="en-GB" sz="2400" dirty="0"/>
              <a:t> </a:t>
            </a:r>
            <a:r>
              <a:rPr lang="en-GB" sz="2400" dirty="0" err="1"/>
              <a:t>testa</a:t>
            </a:r>
            <a:r>
              <a:rPr lang="en-GB" sz="2400" dirty="0"/>
              <a:t>. </a:t>
            </a:r>
          </a:p>
          <a:p>
            <a:pPr algn="just"/>
            <a:endParaRPr lang="en-GB" sz="2400" dirty="0"/>
          </a:p>
          <a:p>
            <a:pPr algn="just"/>
            <a:r>
              <a:rPr lang="en-GB" sz="2400" dirty="0"/>
              <a:t>c, d, </a:t>
            </a:r>
            <a:r>
              <a:rPr lang="en-GB" sz="2400" dirty="0" err="1"/>
              <a:t>Lampreda</a:t>
            </a:r>
            <a:r>
              <a:rPr lang="en-GB" sz="2400" dirty="0"/>
              <a:t>: </a:t>
            </a:r>
            <a:r>
              <a:rPr lang="en-GB" sz="2400" dirty="0" err="1"/>
              <a:t>principali</a:t>
            </a:r>
            <a:r>
              <a:rPr lang="en-GB" sz="2400" dirty="0"/>
              <a:t> </a:t>
            </a:r>
            <a:r>
              <a:rPr lang="en-GB" sz="2400" dirty="0" err="1"/>
              <a:t>caratteristiche</a:t>
            </a:r>
            <a:r>
              <a:rPr lang="en-GB" sz="2400" dirty="0"/>
              <a:t> </a:t>
            </a:r>
            <a:r>
              <a:rPr lang="en-GB" sz="2400" dirty="0" err="1"/>
              <a:t>della</a:t>
            </a:r>
            <a:r>
              <a:rPr lang="en-GB" sz="2400" dirty="0"/>
              <a:t> </a:t>
            </a:r>
            <a:r>
              <a:rPr lang="en-GB" sz="2400" dirty="0" err="1"/>
              <a:t>morfologia</a:t>
            </a:r>
            <a:r>
              <a:rPr lang="en-GB" sz="2400" dirty="0"/>
              <a:t> </a:t>
            </a:r>
            <a:r>
              <a:rPr lang="en-GB" sz="2400" dirty="0" err="1"/>
              <a:t>esterna</a:t>
            </a:r>
            <a:r>
              <a:rPr lang="en-GB" sz="2400" dirty="0"/>
              <a:t> e </a:t>
            </a:r>
            <a:r>
              <a:rPr lang="en-GB" sz="2400" dirty="0" err="1"/>
              <a:t>dettaglio</a:t>
            </a:r>
            <a:r>
              <a:rPr lang="en-GB" sz="2400" dirty="0"/>
              <a:t> </a:t>
            </a:r>
            <a:r>
              <a:rPr lang="en-GB" sz="2400" dirty="0" err="1"/>
              <a:t>della</a:t>
            </a:r>
            <a:r>
              <a:rPr lang="en-GB" sz="2400" dirty="0"/>
              <a:t> </a:t>
            </a:r>
            <a:r>
              <a:rPr lang="en-GB" sz="2400" dirty="0" err="1"/>
              <a:t>testa</a:t>
            </a:r>
            <a:r>
              <a:rPr lang="en-GB" sz="2400" dirty="0"/>
              <a:t>. </a:t>
            </a:r>
          </a:p>
          <a:p>
            <a:pPr algn="just"/>
            <a:endParaRPr lang="en-GB" sz="2400" dirty="0"/>
          </a:p>
          <a:p>
            <a:pPr algn="just"/>
            <a:r>
              <a:rPr lang="en-GB" sz="2400" dirty="0"/>
              <a:t>e, </a:t>
            </a:r>
            <a:r>
              <a:rPr lang="en-GB" sz="2400" dirty="0" err="1"/>
              <a:t>Lampreda</a:t>
            </a:r>
            <a:r>
              <a:rPr lang="en-GB" sz="2400" dirty="0"/>
              <a:t> </a:t>
            </a:r>
            <a:r>
              <a:rPr lang="en-GB" sz="2400" dirty="0" err="1"/>
              <a:t>attaccata</a:t>
            </a:r>
            <a:r>
              <a:rPr lang="en-GB" sz="2400" dirty="0"/>
              <a:t> a un </a:t>
            </a:r>
            <a:r>
              <a:rPr lang="en-GB" sz="2400" dirty="0" err="1"/>
              <a:t>pesce</a:t>
            </a:r>
            <a:r>
              <a:rPr lang="en-GB" sz="2400" dirty="0"/>
              <a:t> </a:t>
            </a:r>
            <a:r>
              <a:rPr lang="en-GB" sz="2400" dirty="0" err="1"/>
              <a:t>teleosteo</a:t>
            </a:r>
            <a:r>
              <a:rPr lang="en-GB" sz="2400" dirty="0"/>
              <a:t> </a:t>
            </a:r>
            <a:r>
              <a:rPr lang="en-GB" sz="2400" dirty="0" err="1"/>
              <a:t>tramite</a:t>
            </a:r>
            <a:r>
              <a:rPr lang="en-GB" sz="2400" dirty="0"/>
              <a:t> il disco </a:t>
            </a:r>
            <a:r>
              <a:rPr lang="en-GB" sz="2400" dirty="0" err="1"/>
              <a:t>orale</a:t>
            </a:r>
            <a:r>
              <a:rPr lang="en-GB" sz="2400" dirty="0"/>
              <a:t>. </a:t>
            </a:r>
          </a:p>
          <a:p>
            <a:pPr algn="just"/>
            <a:endParaRPr lang="en-GB" sz="2400" dirty="0"/>
          </a:p>
          <a:p>
            <a:pPr algn="just"/>
            <a:r>
              <a:rPr lang="en-GB" sz="2400" dirty="0"/>
              <a:t>f, Larva ammocete di </a:t>
            </a:r>
            <a:r>
              <a:rPr lang="en-GB" sz="2400" dirty="0" err="1"/>
              <a:t>una</a:t>
            </a:r>
            <a:r>
              <a:rPr lang="en-GB" sz="2400" dirty="0"/>
              <a:t> </a:t>
            </a:r>
            <a:r>
              <a:rPr lang="en-GB" sz="2400" dirty="0" err="1"/>
              <a:t>lampreda</a:t>
            </a:r>
            <a:r>
              <a:rPr lang="en-GB" sz="2400" dirty="0"/>
              <a:t>.</a:t>
            </a:r>
          </a:p>
        </p:txBody>
      </p:sp>
    </p:spTree>
    <p:extLst>
      <p:ext uri="{BB962C8B-B14F-4D97-AF65-F5344CB8AC3E}">
        <p14:creationId xmlns:p14="http://schemas.microsoft.com/office/powerpoint/2010/main" val="1602106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upload.wikimedia.org/wikipedia/commons/thumb/8/89/Sanc1691_-_Flickr_-_NOAA_Photo_Library.jpg/800px-Sanc1691_-_Flickr_-_NOAA_Photo_Library.jpg">
            <a:extLst>
              <a:ext uri="{FF2B5EF4-FFF2-40B4-BE49-F238E27FC236}">
                <a16:creationId xmlns:a16="http://schemas.microsoft.com/office/drawing/2014/main" id="{6EC4567B-9C91-C412-5035-FC4BC32BC8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950" y="470363"/>
            <a:ext cx="2652184"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7">
            <a:extLst>
              <a:ext uri="{FF2B5EF4-FFF2-40B4-BE49-F238E27FC236}">
                <a16:creationId xmlns:a16="http://schemas.microsoft.com/office/drawing/2014/main" id="{F5B22F7A-0849-6B8E-4316-CECDC26EB404}"/>
              </a:ext>
            </a:extLst>
          </p:cNvPr>
          <p:cNvSpPr txBox="1">
            <a:spLocks noChangeArrowheads="1"/>
          </p:cNvSpPr>
          <p:nvPr/>
        </p:nvSpPr>
        <p:spPr bwMode="auto">
          <a:xfrm>
            <a:off x="4773254" y="1785762"/>
            <a:ext cx="59619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dirty="0"/>
              <a:t>45 (</a:t>
            </a:r>
            <a:r>
              <a:rPr lang="it-IT" altLang="it-IT" dirty="0">
                <a:highlight>
                  <a:srgbClr val="00FF00"/>
                </a:highlight>
              </a:rPr>
              <a:t>76</a:t>
            </a:r>
            <a:r>
              <a:rPr lang="it-IT" altLang="it-IT" dirty="0"/>
              <a:t>) specie</a:t>
            </a:r>
          </a:p>
          <a:p>
            <a:pPr eaLnBrk="1" hangingPunct="1"/>
            <a:r>
              <a:rPr lang="it-IT" altLang="it-IT" dirty="0"/>
              <a:t>Ghiandole del muco</a:t>
            </a:r>
          </a:p>
          <a:p>
            <a:pPr eaLnBrk="1" hangingPunct="1"/>
            <a:r>
              <a:rPr lang="it-IT" altLang="it-IT" b="1" dirty="0" err="1">
                <a:solidFill>
                  <a:srgbClr val="FF0000"/>
                </a:solidFill>
              </a:rPr>
              <a:t>Sinapomorfie</a:t>
            </a:r>
            <a:r>
              <a:rPr lang="it-IT" altLang="it-IT" dirty="0"/>
              <a:t>: cranio, cervello, nervi cranici, una sola narice, 2 occhi, occhio pineale, linea laterale, un canale semicircolare, fegato, cuore, tubuli renali, camere branchiali a sacca con un’unica apertura.</a:t>
            </a:r>
          </a:p>
          <a:p>
            <a:pPr eaLnBrk="1" hangingPunct="1"/>
            <a:r>
              <a:rPr lang="it-IT" altLang="it-IT" b="1" dirty="0" err="1">
                <a:solidFill>
                  <a:srgbClr val="FF0000"/>
                </a:solidFill>
              </a:rPr>
              <a:t>Plesiomorfie</a:t>
            </a:r>
            <a:r>
              <a:rPr lang="it-IT" altLang="it-IT" dirty="0"/>
              <a:t> con tunicati e cefalocordati: no mascelle, appendici pari e tessuto osseo, vertebre (solo notocorda)</a:t>
            </a:r>
          </a:p>
        </p:txBody>
      </p:sp>
      <p:sp>
        <p:nvSpPr>
          <p:cNvPr id="4" name="CasellaDiTesto 8">
            <a:extLst>
              <a:ext uri="{FF2B5EF4-FFF2-40B4-BE49-F238E27FC236}">
                <a16:creationId xmlns:a16="http://schemas.microsoft.com/office/drawing/2014/main" id="{1A111BB6-C7B2-A18B-0B3B-124D305A4F9A}"/>
              </a:ext>
            </a:extLst>
          </p:cNvPr>
          <p:cNvSpPr txBox="1">
            <a:spLocks noChangeArrowheads="1"/>
          </p:cNvSpPr>
          <p:nvPr/>
        </p:nvSpPr>
        <p:spPr bwMode="auto">
          <a:xfrm>
            <a:off x="4995093" y="4285203"/>
            <a:ext cx="62402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dirty="0"/>
              <a:t>Marine, fluidi corporei </a:t>
            </a:r>
            <a:r>
              <a:rPr lang="it-IT" altLang="it-IT" dirty="0" err="1"/>
              <a:t>isosmotici</a:t>
            </a:r>
            <a:endParaRPr lang="it-IT" altLang="it-IT" dirty="0"/>
          </a:p>
          <a:p>
            <a:pPr eaLnBrk="1" hangingPunct="1"/>
            <a:r>
              <a:rPr lang="it-IT" altLang="it-IT" dirty="0"/>
              <a:t>Ermafroditismo successivo: maschi, poi femmine</a:t>
            </a:r>
          </a:p>
        </p:txBody>
      </p:sp>
      <p:sp>
        <p:nvSpPr>
          <p:cNvPr id="5" name="CasellaDiTesto 9">
            <a:extLst>
              <a:ext uri="{FF2B5EF4-FFF2-40B4-BE49-F238E27FC236}">
                <a16:creationId xmlns:a16="http://schemas.microsoft.com/office/drawing/2014/main" id="{D418BF47-022F-87C4-1700-294B51DD381F}"/>
              </a:ext>
            </a:extLst>
          </p:cNvPr>
          <p:cNvSpPr txBox="1">
            <a:spLocks noChangeArrowheads="1"/>
          </p:cNvSpPr>
          <p:nvPr/>
        </p:nvSpPr>
        <p:spPr bwMode="auto">
          <a:xfrm>
            <a:off x="8242256" y="1203322"/>
            <a:ext cx="16594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800" b="1" dirty="0">
                <a:solidFill>
                  <a:srgbClr val="0066FF"/>
                </a:solidFill>
              </a:rPr>
              <a:t>MISSINE</a:t>
            </a:r>
          </a:p>
        </p:txBody>
      </p:sp>
      <p:pic>
        <p:nvPicPr>
          <p:cNvPr id="6" name="Picture 2">
            <a:extLst>
              <a:ext uri="{FF2B5EF4-FFF2-40B4-BE49-F238E27FC236}">
                <a16:creationId xmlns:a16="http://schemas.microsoft.com/office/drawing/2014/main" id="{57CC8AB4-0EFB-E9EE-CB9B-D31D3DC1D4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950" y="5102343"/>
            <a:ext cx="2189605" cy="1210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Risultati immagini per missine muco">
            <a:extLst>
              <a:ext uri="{FF2B5EF4-FFF2-40B4-BE49-F238E27FC236}">
                <a16:creationId xmlns:a16="http://schemas.microsoft.com/office/drawing/2014/main" id="{ADA37E34-D8EF-6116-30D7-C321884001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68" r="19537"/>
          <a:stretch/>
        </p:blipFill>
        <p:spPr bwMode="auto">
          <a:xfrm>
            <a:off x="1462492" y="2748081"/>
            <a:ext cx="244218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E2F26FD-4C70-95A3-16C9-1DC21B7276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81" t="9605" r="7227"/>
          <a:stretch/>
        </p:blipFill>
        <p:spPr bwMode="auto">
          <a:xfrm>
            <a:off x="4450230" y="196222"/>
            <a:ext cx="5783688" cy="93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onservation status of the world's hagfish species and the loss of  phylogenetic diversity and ecosystem function - Knapp - 2011 - Aquatic  Conservation: Marine and Freshwater Ecosystems - Wiley Online Library">
            <a:extLst>
              <a:ext uri="{FF2B5EF4-FFF2-40B4-BE49-F238E27FC236}">
                <a16:creationId xmlns:a16="http://schemas.microsoft.com/office/drawing/2014/main" id="{67D385AA-6A6B-D51D-524A-C1FF2972727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 b="23244"/>
          <a:stretch/>
        </p:blipFill>
        <p:spPr bwMode="auto">
          <a:xfrm>
            <a:off x="4303621" y="5206846"/>
            <a:ext cx="2706575" cy="11928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54233CF1-48F6-FAF7-D776-0C423630CE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5222" y="5038455"/>
            <a:ext cx="1814967" cy="136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29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57">
            <a:extLst>
              <a:ext uri="{FF2B5EF4-FFF2-40B4-BE49-F238E27FC236}">
                <a16:creationId xmlns:a16="http://schemas.microsoft.com/office/drawing/2014/main" id="{F2219195-D934-EA4A-619F-960D694B93AE}"/>
              </a:ext>
            </a:extLst>
          </p:cNvPr>
          <p:cNvGrpSpPr>
            <a:grpSpLocks/>
          </p:cNvGrpSpPr>
          <p:nvPr/>
        </p:nvGrpSpPr>
        <p:grpSpPr bwMode="auto">
          <a:xfrm>
            <a:off x="2643820" y="450850"/>
            <a:ext cx="2724150" cy="4786313"/>
            <a:chOff x="1204913" y="413035"/>
            <a:chExt cx="2724776" cy="4786249"/>
          </a:xfrm>
        </p:grpSpPr>
        <p:pic>
          <p:nvPicPr>
            <p:cNvPr id="12" name="Picture 2">
              <a:extLst>
                <a:ext uri="{FF2B5EF4-FFF2-40B4-BE49-F238E27FC236}">
                  <a16:creationId xmlns:a16="http://schemas.microsoft.com/office/drawing/2014/main" id="{0DB6E09B-A0C2-2C3F-5F2F-B813EE0EE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413035"/>
              <a:ext cx="793337" cy="478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4643AA24-B2DA-FB03-F713-94B55205E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255" y="416436"/>
              <a:ext cx="1952434" cy="474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4" name="Tabella 27">
            <a:extLst>
              <a:ext uri="{FF2B5EF4-FFF2-40B4-BE49-F238E27FC236}">
                <a16:creationId xmlns:a16="http://schemas.microsoft.com/office/drawing/2014/main" id="{24523CEA-A53E-D793-9BB3-C3237E6D3E40}"/>
              </a:ext>
            </a:extLst>
          </p:cNvPr>
          <p:cNvGraphicFramePr>
            <a:graphicFrameLocks noGrp="1"/>
          </p:cNvGraphicFramePr>
          <p:nvPr>
            <p:extLst>
              <p:ext uri="{D42A27DB-BD31-4B8C-83A1-F6EECF244321}">
                <p14:modId xmlns:p14="http://schemas.microsoft.com/office/powerpoint/2010/main" val="1054384700"/>
              </p:ext>
            </p:extLst>
          </p:nvPr>
        </p:nvGraphicFramePr>
        <p:xfrm>
          <a:off x="1508056" y="239612"/>
          <a:ext cx="572855" cy="6098520"/>
        </p:xfrm>
        <a:graphic>
          <a:graphicData uri="http://schemas.openxmlformats.org/drawingml/2006/table">
            <a:tbl>
              <a:tblPr/>
              <a:tblGrid>
                <a:gridCol w="191194">
                  <a:extLst>
                    <a:ext uri="{9D8B030D-6E8A-4147-A177-3AD203B41FA5}">
                      <a16:colId xmlns:a16="http://schemas.microsoft.com/office/drawing/2014/main" val="20000"/>
                    </a:ext>
                  </a:extLst>
                </a:gridCol>
                <a:gridCol w="381661">
                  <a:extLst>
                    <a:ext uri="{9D8B030D-6E8A-4147-A177-3AD203B41FA5}">
                      <a16:colId xmlns:a16="http://schemas.microsoft.com/office/drawing/2014/main" val="20001"/>
                    </a:ext>
                  </a:extLst>
                </a:gridCol>
              </a:tblGrid>
              <a:tr h="234105">
                <a:tc rowSpan="2">
                  <a:txBody>
                    <a:bodyPr/>
                    <a:lstStyle/>
                    <a:p>
                      <a:pPr algn="ctr">
                        <a:lnSpc>
                          <a:spcPct val="115000"/>
                        </a:lnSpc>
                        <a:spcAft>
                          <a:spcPts val="0"/>
                        </a:spcAft>
                      </a:pPr>
                      <a:r>
                        <a:rPr lang="it-IT" sz="700" b="1" dirty="0">
                          <a:latin typeface="Calibri"/>
                          <a:ea typeface="Calibri"/>
                          <a:cs typeface="Times New Roman"/>
                        </a:rPr>
                        <a:t>CENOZOICO</a:t>
                      </a:r>
                    </a:p>
                  </a:txBody>
                  <a:tcPr marL="3818" marR="3818" marT="3818"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0"/>
                        </a:spcAft>
                      </a:pPr>
                      <a:r>
                        <a:rPr lang="it-IT" sz="700" b="1" dirty="0">
                          <a:latin typeface="Calibri"/>
                          <a:ea typeface="Calibri"/>
                          <a:cs typeface="Times New Roman"/>
                        </a:rPr>
                        <a:t>QUA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69437">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TER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757607">
                <a:tc rowSpan="3">
                  <a:txBody>
                    <a:bodyPr/>
                    <a:lstStyle/>
                    <a:p>
                      <a:pPr algn="ctr">
                        <a:lnSpc>
                          <a:spcPct val="115000"/>
                        </a:lnSpc>
                        <a:spcAft>
                          <a:spcPts val="0"/>
                        </a:spcAft>
                      </a:pPr>
                      <a:r>
                        <a:rPr lang="it-IT" sz="700" b="1" dirty="0">
                          <a:latin typeface="Calibri"/>
                          <a:ea typeface="Calibri"/>
                          <a:cs typeface="Times New Roman"/>
                        </a:rPr>
                        <a:t>MESOZOICO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it-IT" sz="700" b="1" dirty="0">
                          <a:latin typeface="Calibri"/>
                          <a:ea typeface="Calibri"/>
                          <a:cs typeface="Times New Roman"/>
                        </a:rPr>
                        <a:t>CRE</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JUR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06085">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TRIA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46734">
                <a:tc rowSpan="6">
                  <a:txBody>
                    <a:bodyPr/>
                    <a:lstStyle/>
                    <a:p>
                      <a:pPr algn="ctr">
                        <a:lnSpc>
                          <a:spcPct val="115000"/>
                        </a:lnSpc>
                        <a:spcAft>
                          <a:spcPts val="0"/>
                        </a:spcAft>
                      </a:pPr>
                      <a:r>
                        <a:rPr lang="it-IT" sz="700" b="1" dirty="0">
                          <a:latin typeface="Calibri"/>
                          <a:ea typeface="Calibri"/>
                          <a:cs typeface="Times New Roman"/>
                        </a:rPr>
                        <a:t>PALEOZOICO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00"/>
                    </a:solidFill>
                  </a:tcPr>
                </a:tc>
                <a:tc>
                  <a:txBody>
                    <a:bodyPr/>
                    <a:lstStyle/>
                    <a:p>
                      <a:pPr algn="ctr">
                        <a:lnSpc>
                          <a:spcPct val="115000"/>
                        </a:lnSpc>
                        <a:spcAft>
                          <a:spcPts val="0"/>
                        </a:spcAft>
                      </a:pPr>
                      <a:r>
                        <a:rPr lang="it-IT" sz="700" b="1" dirty="0">
                          <a:latin typeface="Calibri"/>
                          <a:ea typeface="Calibri"/>
                          <a:cs typeface="Times New Roman"/>
                        </a:rPr>
                        <a:t>PERM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740733">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DEV</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val="10007"/>
                  </a:ext>
                </a:extLst>
              </a:tr>
              <a:tr h="345661">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SIL</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0008"/>
                  </a:ext>
                </a:extLst>
              </a:tr>
              <a:tr h="759336">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ORD</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9"/>
                  </a:ext>
                </a:extLst>
              </a:tr>
              <a:tr h="74535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pSp>
        <p:nvGrpSpPr>
          <p:cNvPr id="15" name="Gruppo 54">
            <a:extLst>
              <a:ext uri="{FF2B5EF4-FFF2-40B4-BE49-F238E27FC236}">
                <a16:creationId xmlns:a16="http://schemas.microsoft.com/office/drawing/2014/main" id="{A656C86E-463F-2B38-EAF1-EE543B33A4A7}"/>
              </a:ext>
            </a:extLst>
          </p:cNvPr>
          <p:cNvGrpSpPr>
            <a:grpSpLocks/>
          </p:cNvGrpSpPr>
          <p:nvPr/>
        </p:nvGrpSpPr>
        <p:grpSpPr bwMode="auto">
          <a:xfrm>
            <a:off x="2039938" y="141288"/>
            <a:ext cx="465137" cy="6092825"/>
            <a:chOff x="649288" y="103188"/>
            <a:chExt cx="465137" cy="6092825"/>
          </a:xfrm>
        </p:grpSpPr>
        <p:cxnSp>
          <p:nvCxnSpPr>
            <p:cNvPr id="16" name="Connettore 1 13">
              <a:extLst>
                <a:ext uri="{FF2B5EF4-FFF2-40B4-BE49-F238E27FC236}">
                  <a16:creationId xmlns:a16="http://schemas.microsoft.com/office/drawing/2014/main" id="{802698A4-B82D-E869-96ED-112DA626F564}"/>
                </a:ext>
              </a:extLst>
            </p:cNvPr>
            <p:cNvCxnSpPr>
              <a:cxnSpLocks noChangeShapeType="1"/>
            </p:cNvCxnSpPr>
            <p:nvPr/>
          </p:nvCxnSpPr>
          <p:spPr bwMode="auto">
            <a:xfrm flipV="1">
              <a:off x="676213" y="198345"/>
              <a:ext cx="55568"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7" name="Connettore 1 26">
              <a:extLst>
                <a:ext uri="{FF2B5EF4-FFF2-40B4-BE49-F238E27FC236}">
                  <a16:creationId xmlns:a16="http://schemas.microsoft.com/office/drawing/2014/main" id="{1462D9E8-935B-58AF-9BF5-94B53F78753A}"/>
                </a:ext>
              </a:extLst>
            </p:cNvPr>
            <p:cNvCxnSpPr>
              <a:cxnSpLocks noChangeShapeType="1"/>
            </p:cNvCxnSpPr>
            <p:nvPr/>
          </p:nvCxnSpPr>
          <p:spPr bwMode="auto">
            <a:xfrm flipV="1">
              <a:off x="676213" y="1270657"/>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8" name="Connettore 1 27">
              <a:extLst>
                <a:ext uri="{FF2B5EF4-FFF2-40B4-BE49-F238E27FC236}">
                  <a16:creationId xmlns:a16="http://schemas.microsoft.com/office/drawing/2014/main" id="{06ABCE96-DAC0-F538-002A-D6B20E783F39}"/>
                </a:ext>
              </a:extLst>
            </p:cNvPr>
            <p:cNvCxnSpPr>
              <a:cxnSpLocks noChangeShapeType="1"/>
            </p:cNvCxnSpPr>
            <p:nvPr/>
          </p:nvCxnSpPr>
          <p:spPr bwMode="auto">
            <a:xfrm flipV="1">
              <a:off x="676213" y="1832592"/>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9" name="Connettore 1 28">
              <a:extLst>
                <a:ext uri="{FF2B5EF4-FFF2-40B4-BE49-F238E27FC236}">
                  <a16:creationId xmlns:a16="http://schemas.microsoft.com/office/drawing/2014/main" id="{BD920D71-D80E-3DF2-D22A-F8E7EBBDDB3D}"/>
                </a:ext>
              </a:extLst>
            </p:cNvPr>
            <p:cNvCxnSpPr>
              <a:cxnSpLocks noChangeShapeType="1"/>
            </p:cNvCxnSpPr>
            <p:nvPr/>
          </p:nvCxnSpPr>
          <p:spPr bwMode="auto">
            <a:xfrm flipV="1">
              <a:off x="676213" y="2323094"/>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0" name="Connettore 1 29">
              <a:extLst>
                <a:ext uri="{FF2B5EF4-FFF2-40B4-BE49-F238E27FC236}">
                  <a16:creationId xmlns:a16="http://schemas.microsoft.com/office/drawing/2014/main" id="{798641D2-AFF3-747B-06A4-9234EE3BFDB0}"/>
                </a:ext>
              </a:extLst>
            </p:cNvPr>
            <p:cNvCxnSpPr>
              <a:cxnSpLocks noChangeShapeType="1"/>
            </p:cNvCxnSpPr>
            <p:nvPr/>
          </p:nvCxnSpPr>
          <p:spPr bwMode="auto">
            <a:xfrm flipV="1">
              <a:off x="676213" y="2865980"/>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1" name="Connettore 1 30">
              <a:extLst>
                <a:ext uri="{FF2B5EF4-FFF2-40B4-BE49-F238E27FC236}">
                  <a16:creationId xmlns:a16="http://schemas.microsoft.com/office/drawing/2014/main" id="{B19A04AF-F277-0730-D40F-BFF8B7575EFD}"/>
                </a:ext>
              </a:extLst>
            </p:cNvPr>
            <p:cNvCxnSpPr>
              <a:cxnSpLocks noChangeShapeType="1"/>
            </p:cNvCxnSpPr>
            <p:nvPr/>
          </p:nvCxnSpPr>
          <p:spPr bwMode="auto">
            <a:xfrm flipV="1">
              <a:off x="663512" y="5532789"/>
              <a:ext cx="55568"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2" name="Connettore 1 31">
              <a:extLst>
                <a:ext uri="{FF2B5EF4-FFF2-40B4-BE49-F238E27FC236}">
                  <a16:creationId xmlns:a16="http://schemas.microsoft.com/office/drawing/2014/main" id="{48BA5350-B941-337D-A5FD-3AFA075BBEE4}"/>
                </a:ext>
              </a:extLst>
            </p:cNvPr>
            <p:cNvCxnSpPr>
              <a:cxnSpLocks noChangeShapeType="1"/>
            </p:cNvCxnSpPr>
            <p:nvPr/>
          </p:nvCxnSpPr>
          <p:spPr bwMode="auto">
            <a:xfrm flipV="1">
              <a:off x="669863" y="5023238"/>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3" name="Connettore 1 32">
              <a:extLst>
                <a:ext uri="{FF2B5EF4-FFF2-40B4-BE49-F238E27FC236}">
                  <a16:creationId xmlns:a16="http://schemas.microsoft.com/office/drawing/2014/main" id="{AA23B1C2-3937-709F-D381-00DA5146254E}"/>
                </a:ext>
              </a:extLst>
            </p:cNvPr>
            <p:cNvCxnSpPr>
              <a:cxnSpLocks noChangeShapeType="1"/>
            </p:cNvCxnSpPr>
            <p:nvPr/>
          </p:nvCxnSpPr>
          <p:spPr bwMode="auto">
            <a:xfrm flipV="1">
              <a:off x="676213" y="4456541"/>
              <a:ext cx="55568"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4" name="Connettore 1 33">
              <a:extLst>
                <a:ext uri="{FF2B5EF4-FFF2-40B4-BE49-F238E27FC236}">
                  <a16:creationId xmlns:a16="http://schemas.microsoft.com/office/drawing/2014/main" id="{38AF1A3D-F4B4-4B86-451A-03D3C0E56543}"/>
                </a:ext>
              </a:extLst>
            </p:cNvPr>
            <p:cNvCxnSpPr>
              <a:cxnSpLocks noChangeShapeType="1"/>
            </p:cNvCxnSpPr>
            <p:nvPr/>
          </p:nvCxnSpPr>
          <p:spPr bwMode="auto">
            <a:xfrm flipV="1">
              <a:off x="676213" y="3939053"/>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5" name="Connettore 1 34">
              <a:extLst>
                <a:ext uri="{FF2B5EF4-FFF2-40B4-BE49-F238E27FC236}">
                  <a16:creationId xmlns:a16="http://schemas.microsoft.com/office/drawing/2014/main" id="{AFF24698-3D04-CFBE-6C24-D6DCBA487DF1}"/>
                </a:ext>
              </a:extLst>
            </p:cNvPr>
            <p:cNvCxnSpPr>
              <a:cxnSpLocks noChangeShapeType="1"/>
            </p:cNvCxnSpPr>
            <p:nvPr/>
          </p:nvCxnSpPr>
          <p:spPr bwMode="auto">
            <a:xfrm flipV="1">
              <a:off x="674625" y="3389817"/>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26" name="CasellaDiTesto 12">
              <a:extLst>
                <a:ext uri="{FF2B5EF4-FFF2-40B4-BE49-F238E27FC236}">
                  <a16:creationId xmlns:a16="http://schemas.microsoft.com/office/drawing/2014/main" id="{459145AF-EAD5-2ECB-ECFD-CB1E7316A2DB}"/>
                </a:ext>
              </a:extLst>
            </p:cNvPr>
            <p:cNvSpPr txBox="1">
              <a:spLocks noChangeArrowheads="1"/>
            </p:cNvSpPr>
            <p:nvPr/>
          </p:nvSpPr>
          <p:spPr bwMode="auto">
            <a:xfrm>
              <a:off x="649288" y="103188"/>
              <a:ext cx="364148"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0 MA</a:t>
              </a:r>
            </a:p>
          </p:txBody>
        </p:sp>
        <p:sp>
          <p:nvSpPr>
            <p:cNvPr id="27" name="CasellaDiTesto 14">
              <a:extLst>
                <a:ext uri="{FF2B5EF4-FFF2-40B4-BE49-F238E27FC236}">
                  <a16:creationId xmlns:a16="http://schemas.microsoft.com/office/drawing/2014/main" id="{C18E88A9-DD9E-BF28-F7A9-40833817BE81}"/>
                </a:ext>
              </a:extLst>
            </p:cNvPr>
            <p:cNvSpPr txBox="1">
              <a:spLocks noChangeArrowheads="1"/>
            </p:cNvSpPr>
            <p:nvPr/>
          </p:nvSpPr>
          <p:spPr bwMode="auto">
            <a:xfrm>
              <a:off x="656508" y="657331"/>
              <a:ext cx="407423"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50 MA</a:t>
              </a:r>
            </a:p>
          </p:txBody>
        </p:sp>
        <p:sp>
          <p:nvSpPr>
            <p:cNvPr id="28" name="CasellaDiTesto 22">
              <a:extLst>
                <a:ext uri="{FF2B5EF4-FFF2-40B4-BE49-F238E27FC236}">
                  <a16:creationId xmlns:a16="http://schemas.microsoft.com/office/drawing/2014/main" id="{F395AB82-071F-12ED-A064-568C7F529BEA}"/>
                </a:ext>
              </a:extLst>
            </p:cNvPr>
            <p:cNvSpPr txBox="1">
              <a:spLocks noChangeArrowheads="1"/>
            </p:cNvSpPr>
            <p:nvPr/>
          </p:nvSpPr>
          <p:spPr bwMode="auto">
            <a:xfrm>
              <a:off x="663728" y="1177468"/>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100 MA</a:t>
              </a:r>
            </a:p>
          </p:txBody>
        </p:sp>
        <p:sp>
          <p:nvSpPr>
            <p:cNvPr id="29" name="CasellaDiTesto 23">
              <a:extLst>
                <a:ext uri="{FF2B5EF4-FFF2-40B4-BE49-F238E27FC236}">
                  <a16:creationId xmlns:a16="http://schemas.microsoft.com/office/drawing/2014/main" id="{EBAC192D-41E8-9DFB-A1AC-F6EEFBD3ACC7}"/>
                </a:ext>
              </a:extLst>
            </p:cNvPr>
            <p:cNvSpPr txBox="1">
              <a:spLocks noChangeArrowheads="1"/>
            </p:cNvSpPr>
            <p:nvPr/>
          </p:nvSpPr>
          <p:spPr bwMode="auto">
            <a:xfrm>
              <a:off x="663728" y="1737907"/>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150 MA</a:t>
              </a:r>
            </a:p>
          </p:txBody>
        </p:sp>
        <p:sp>
          <p:nvSpPr>
            <p:cNvPr id="30" name="CasellaDiTesto 24">
              <a:extLst>
                <a:ext uri="{FF2B5EF4-FFF2-40B4-BE49-F238E27FC236}">
                  <a16:creationId xmlns:a16="http://schemas.microsoft.com/office/drawing/2014/main" id="{3C24053C-9651-E6E1-9DC5-A7D8D7D5B522}"/>
                </a:ext>
              </a:extLst>
            </p:cNvPr>
            <p:cNvSpPr txBox="1">
              <a:spLocks noChangeArrowheads="1"/>
            </p:cNvSpPr>
            <p:nvPr/>
          </p:nvSpPr>
          <p:spPr bwMode="auto">
            <a:xfrm>
              <a:off x="663728" y="222278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200 MA</a:t>
              </a:r>
            </a:p>
          </p:txBody>
        </p:sp>
        <p:sp>
          <p:nvSpPr>
            <p:cNvPr id="31" name="CasellaDiTesto 25">
              <a:extLst>
                <a:ext uri="{FF2B5EF4-FFF2-40B4-BE49-F238E27FC236}">
                  <a16:creationId xmlns:a16="http://schemas.microsoft.com/office/drawing/2014/main" id="{09618D6B-FB98-9B23-4592-B08727D9AF56}"/>
                </a:ext>
              </a:extLst>
            </p:cNvPr>
            <p:cNvSpPr txBox="1">
              <a:spLocks noChangeArrowheads="1"/>
            </p:cNvSpPr>
            <p:nvPr/>
          </p:nvSpPr>
          <p:spPr bwMode="auto">
            <a:xfrm>
              <a:off x="663728" y="2752996"/>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250 MA</a:t>
              </a:r>
            </a:p>
          </p:txBody>
        </p:sp>
        <p:sp>
          <p:nvSpPr>
            <p:cNvPr id="32" name="CasellaDiTesto 26">
              <a:extLst>
                <a:ext uri="{FF2B5EF4-FFF2-40B4-BE49-F238E27FC236}">
                  <a16:creationId xmlns:a16="http://schemas.microsoft.com/office/drawing/2014/main" id="{2E1798DB-99AD-98EF-F0DD-B1093C7EC472}"/>
                </a:ext>
              </a:extLst>
            </p:cNvPr>
            <p:cNvSpPr txBox="1">
              <a:spLocks noChangeArrowheads="1"/>
            </p:cNvSpPr>
            <p:nvPr/>
          </p:nvSpPr>
          <p:spPr bwMode="auto">
            <a:xfrm>
              <a:off x="663728" y="329832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300 MA</a:t>
              </a:r>
            </a:p>
          </p:txBody>
        </p:sp>
        <p:sp>
          <p:nvSpPr>
            <p:cNvPr id="33" name="CasellaDiTesto 27">
              <a:extLst>
                <a:ext uri="{FF2B5EF4-FFF2-40B4-BE49-F238E27FC236}">
                  <a16:creationId xmlns:a16="http://schemas.microsoft.com/office/drawing/2014/main" id="{7C07C274-B494-87C9-A2DB-721DE88462AB}"/>
                </a:ext>
              </a:extLst>
            </p:cNvPr>
            <p:cNvSpPr txBox="1">
              <a:spLocks noChangeArrowheads="1"/>
            </p:cNvSpPr>
            <p:nvPr/>
          </p:nvSpPr>
          <p:spPr bwMode="auto">
            <a:xfrm>
              <a:off x="663728" y="383609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350 MA</a:t>
              </a:r>
            </a:p>
          </p:txBody>
        </p:sp>
        <p:sp>
          <p:nvSpPr>
            <p:cNvPr id="34" name="CasellaDiTesto 28">
              <a:extLst>
                <a:ext uri="{FF2B5EF4-FFF2-40B4-BE49-F238E27FC236}">
                  <a16:creationId xmlns:a16="http://schemas.microsoft.com/office/drawing/2014/main" id="{BF895570-E34F-AB90-4CF0-16FC2CF7E174}"/>
                </a:ext>
              </a:extLst>
            </p:cNvPr>
            <p:cNvSpPr txBox="1">
              <a:spLocks noChangeArrowheads="1"/>
            </p:cNvSpPr>
            <p:nvPr/>
          </p:nvSpPr>
          <p:spPr bwMode="auto">
            <a:xfrm>
              <a:off x="663728" y="4358747"/>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400 MA</a:t>
              </a:r>
            </a:p>
          </p:txBody>
        </p:sp>
        <p:sp>
          <p:nvSpPr>
            <p:cNvPr id="35" name="CasellaDiTesto 29">
              <a:extLst>
                <a:ext uri="{FF2B5EF4-FFF2-40B4-BE49-F238E27FC236}">
                  <a16:creationId xmlns:a16="http://schemas.microsoft.com/office/drawing/2014/main" id="{EBA90A9C-4AEE-11CC-1C6E-84826FAE7355}"/>
                </a:ext>
              </a:extLst>
            </p:cNvPr>
            <p:cNvSpPr txBox="1">
              <a:spLocks noChangeArrowheads="1"/>
            </p:cNvSpPr>
            <p:nvPr/>
          </p:nvSpPr>
          <p:spPr bwMode="auto">
            <a:xfrm>
              <a:off x="663728" y="4919188"/>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450 MA</a:t>
              </a:r>
            </a:p>
          </p:txBody>
        </p:sp>
        <p:sp>
          <p:nvSpPr>
            <p:cNvPr id="36" name="CasellaDiTesto 30">
              <a:extLst>
                <a:ext uri="{FF2B5EF4-FFF2-40B4-BE49-F238E27FC236}">
                  <a16:creationId xmlns:a16="http://schemas.microsoft.com/office/drawing/2014/main" id="{6CE2FBBF-18C3-E203-128C-F983532FC142}"/>
                </a:ext>
              </a:extLst>
            </p:cNvPr>
            <p:cNvSpPr txBox="1">
              <a:spLocks noChangeArrowheads="1"/>
            </p:cNvSpPr>
            <p:nvPr/>
          </p:nvSpPr>
          <p:spPr bwMode="auto">
            <a:xfrm>
              <a:off x="663728" y="5434287"/>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500 MA</a:t>
              </a:r>
            </a:p>
          </p:txBody>
        </p:sp>
        <p:cxnSp>
          <p:nvCxnSpPr>
            <p:cNvPr id="37" name="Connettore 1 26">
              <a:extLst>
                <a:ext uri="{FF2B5EF4-FFF2-40B4-BE49-F238E27FC236}">
                  <a16:creationId xmlns:a16="http://schemas.microsoft.com/office/drawing/2014/main" id="{1B6A001B-5D85-11A2-8240-CB28C8D233BA}"/>
                </a:ext>
              </a:extLst>
            </p:cNvPr>
            <p:cNvCxnSpPr>
              <a:cxnSpLocks noChangeShapeType="1"/>
            </p:cNvCxnSpPr>
            <p:nvPr/>
          </p:nvCxnSpPr>
          <p:spPr bwMode="auto">
            <a:xfrm flipV="1">
              <a:off x="677473" y="750521"/>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38" name="Connettore 1 31">
              <a:extLst>
                <a:ext uri="{FF2B5EF4-FFF2-40B4-BE49-F238E27FC236}">
                  <a16:creationId xmlns:a16="http://schemas.microsoft.com/office/drawing/2014/main" id="{7B0D2FCE-8EB9-6997-946B-A8236A0787E0}"/>
                </a:ext>
              </a:extLst>
            </p:cNvPr>
            <p:cNvCxnSpPr>
              <a:cxnSpLocks noChangeShapeType="1"/>
            </p:cNvCxnSpPr>
            <p:nvPr/>
          </p:nvCxnSpPr>
          <p:spPr bwMode="auto">
            <a:xfrm flipV="1">
              <a:off x="678681" y="6105072"/>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9" name="CasellaDiTesto 33">
              <a:extLst>
                <a:ext uri="{FF2B5EF4-FFF2-40B4-BE49-F238E27FC236}">
                  <a16:creationId xmlns:a16="http://schemas.microsoft.com/office/drawing/2014/main" id="{0F67E0AB-CCB1-9CEC-A0D3-05C26302AE3E}"/>
                </a:ext>
              </a:extLst>
            </p:cNvPr>
            <p:cNvSpPr txBox="1">
              <a:spLocks noChangeArrowheads="1"/>
            </p:cNvSpPr>
            <p:nvPr/>
          </p:nvSpPr>
          <p:spPr bwMode="auto">
            <a:xfrm>
              <a:off x="663728" y="601135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550 MA</a:t>
              </a:r>
            </a:p>
          </p:txBody>
        </p:sp>
      </p:grpSp>
      <p:grpSp>
        <p:nvGrpSpPr>
          <p:cNvPr id="40" name="Gruppo 55">
            <a:extLst>
              <a:ext uri="{FF2B5EF4-FFF2-40B4-BE49-F238E27FC236}">
                <a16:creationId xmlns:a16="http://schemas.microsoft.com/office/drawing/2014/main" id="{435BD8FD-6429-271C-3A37-74D659B9068E}"/>
              </a:ext>
            </a:extLst>
          </p:cNvPr>
          <p:cNvGrpSpPr>
            <a:grpSpLocks/>
          </p:cNvGrpSpPr>
          <p:nvPr/>
        </p:nvGrpSpPr>
        <p:grpSpPr bwMode="auto">
          <a:xfrm>
            <a:off x="2706688" y="6045200"/>
            <a:ext cx="1525587" cy="588963"/>
            <a:chOff x="1316637" y="6005886"/>
            <a:chExt cx="1525707" cy="590177"/>
          </a:xfrm>
        </p:grpSpPr>
        <p:pic>
          <p:nvPicPr>
            <p:cNvPr id="41" name="Picture 4">
              <a:extLst>
                <a:ext uri="{FF2B5EF4-FFF2-40B4-BE49-F238E27FC236}">
                  <a16:creationId xmlns:a16="http://schemas.microsoft.com/office/drawing/2014/main" id="{1D49AD31-B7C0-EE15-C0AA-7C70A46F1C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637" y="6317645"/>
              <a:ext cx="1525707" cy="27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2" name="CasellaDiTesto 16">
              <a:extLst>
                <a:ext uri="{FF2B5EF4-FFF2-40B4-BE49-F238E27FC236}">
                  <a16:creationId xmlns:a16="http://schemas.microsoft.com/office/drawing/2014/main" id="{6F846FC5-BB4B-E2F6-3DAC-2358E2D44974}"/>
                </a:ext>
              </a:extLst>
            </p:cNvPr>
            <p:cNvSpPr txBox="1">
              <a:spLocks noChangeArrowheads="1"/>
            </p:cNvSpPr>
            <p:nvPr/>
          </p:nvSpPr>
          <p:spPr bwMode="auto">
            <a:xfrm>
              <a:off x="1338862" y="6005886"/>
              <a:ext cx="766568" cy="24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a:t>Figura 3-3</a:t>
              </a:r>
            </a:p>
          </p:txBody>
        </p:sp>
      </p:grpSp>
      <p:grpSp>
        <p:nvGrpSpPr>
          <p:cNvPr id="43" name="Gruppo 58">
            <a:extLst>
              <a:ext uri="{FF2B5EF4-FFF2-40B4-BE49-F238E27FC236}">
                <a16:creationId xmlns:a16="http://schemas.microsoft.com/office/drawing/2014/main" id="{9B52EA0E-1F7D-D9AE-736F-B85DC9D0C317}"/>
              </a:ext>
            </a:extLst>
          </p:cNvPr>
          <p:cNvGrpSpPr>
            <a:grpSpLocks/>
          </p:cNvGrpSpPr>
          <p:nvPr/>
        </p:nvGrpSpPr>
        <p:grpSpPr bwMode="auto">
          <a:xfrm>
            <a:off x="5194932" y="319088"/>
            <a:ext cx="5273675" cy="3998912"/>
            <a:chOff x="3756025" y="280988"/>
            <a:chExt cx="5273675" cy="3997913"/>
          </a:xfrm>
        </p:grpSpPr>
        <p:grpSp>
          <p:nvGrpSpPr>
            <p:cNvPr id="44" name="Gruppo 10">
              <a:extLst>
                <a:ext uri="{FF2B5EF4-FFF2-40B4-BE49-F238E27FC236}">
                  <a16:creationId xmlns:a16="http://schemas.microsoft.com/office/drawing/2014/main" id="{3B45176B-F7CF-3F58-ABA3-29777ADDB807}"/>
                </a:ext>
              </a:extLst>
            </p:cNvPr>
            <p:cNvGrpSpPr>
              <a:grpSpLocks/>
            </p:cNvGrpSpPr>
            <p:nvPr/>
          </p:nvGrpSpPr>
          <p:grpSpPr bwMode="auto">
            <a:xfrm>
              <a:off x="4116495" y="280988"/>
              <a:ext cx="4913205" cy="3997913"/>
              <a:chOff x="4116561" y="281623"/>
              <a:chExt cx="4913138" cy="3997511"/>
            </a:xfrm>
          </p:grpSpPr>
          <p:pic>
            <p:nvPicPr>
              <p:cNvPr id="47" name="Picture 5">
                <a:extLst>
                  <a:ext uri="{FF2B5EF4-FFF2-40B4-BE49-F238E27FC236}">
                    <a16:creationId xmlns:a16="http://schemas.microsoft.com/office/drawing/2014/main" id="{3235B918-FCE2-0867-21BE-7484A741C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561" y="281623"/>
                <a:ext cx="44577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a:extLst>
                  <a:ext uri="{FF2B5EF4-FFF2-40B4-BE49-F238E27FC236}">
                    <a16:creationId xmlns:a16="http://schemas.microsoft.com/office/drawing/2014/main" id="{2331CD41-F3A5-5824-ED4E-F91C6AD112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399" y="2186623"/>
                <a:ext cx="46863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CasellaDiTesto 8">
                <a:extLst>
                  <a:ext uri="{FF2B5EF4-FFF2-40B4-BE49-F238E27FC236}">
                    <a16:creationId xmlns:a16="http://schemas.microsoft.com/office/drawing/2014/main" id="{C19FC075-2356-E0F8-131E-1BBBF91CB99F}"/>
                  </a:ext>
                </a:extLst>
              </p:cNvPr>
              <p:cNvSpPr txBox="1"/>
              <p:nvPr/>
            </p:nvSpPr>
            <p:spPr bwMode="auto">
              <a:xfrm>
                <a:off x="4524435" y="1876501"/>
                <a:ext cx="1385869" cy="338020"/>
              </a:xfrm>
              <a:prstGeom prst="rect">
                <a:avLst/>
              </a:prstGeom>
              <a:noFill/>
            </p:spPr>
            <p:txBody>
              <a:bodyPr wrap="none">
                <a:spAutoFit/>
              </a:bodyPr>
              <a:lstStyle/>
              <a:p>
                <a:pPr>
                  <a:defRPr/>
                </a:pPr>
                <a:r>
                  <a:rPr lang="it-IT" sz="1600" cap="small" dirty="0" err="1">
                    <a:solidFill>
                      <a:srgbClr val="FF0000"/>
                    </a:solidFill>
                    <a:latin typeface="Arial" charset="0"/>
                    <a:cs typeface="Arial" charset="0"/>
                  </a:rPr>
                  <a:t>Arandaspide</a:t>
                </a:r>
                <a:endParaRPr lang="it-IT" sz="1600" cap="small" dirty="0">
                  <a:solidFill>
                    <a:srgbClr val="FF0000"/>
                  </a:solidFill>
                  <a:latin typeface="Arial" charset="0"/>
                  <a:cs typeface="Arial" charset="0"/>
                </a:endParaRPr>
              </a:p>
            </p:txBody>
          </p:sp>
          <p:sp>
            <p:nvSpPr>
              <p:cNvPr id="50" name="CasellaDiTesto 11">
                <a:extLst>
                  <a:ext uri="{FF2B5EF4-FFF2-40B4-BE49-F238E27FC236}">
                    <a16:creationId xmlns:a16="http://schemas.microsoft.com/office/drawing/2014/main" id="{24ED7948-57BA-615D-46C6-24B8A0370477}"/>
                  </a:ext>
                </a:extLst>
              </p:cNvPr>
              <p:cNvSpPr txBox="1">
                <a:spLocks noChangeArrowheads="1"/>
              </p:cNvSpPr>
              <p:nvPr/>
            </p:nvSpPr>
            <p:spPr bwMode="auto">
              <a:xfrm>
                <a:off x="4524693" y="3940580"/>
                <a:ext cx="1627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solidFill>
                      <a:srgbClr val="FF0000"/>
                    </a:solidFill>
                  </a:rPr>
                  <a:t>E</a:t>
                </a:r>
                <a:r>
                  <a:rPr lang="it-IT" altLang="it-IT" sz="1400" dirty="0">
                    <a:solidFill>
                      <a:srgbClr val="FF0000"/>
                    </a:solidFill>
                  </a:rPr>
                  <a:t>TEROSTRACO</a:t>
                </a:r>
              </a:p>
            </p:txBody>
          </p:sp>
        </p:grpSp>
        <p:cxnSp>
          <p:nvCxnSpPr>
            <p:cNvPr id="45" name="Connettore 2 12">
              <a:extLst>
                <a:ext uri="{FF2B5EF4-FFF2-40B4-BE49-F238E27FC236}">
                  <a16:creationId xmlns:a16="http://schemas.microsoft.com/office/drawing/2014/main" id="{E991981F-1F6E-C4C7-8996-EF0F8BEE6C33}"/>
                </a:ext>
              </a:extLst>
            </p:cNvPr>
            <p:cNvCxnSpPr/>
            <p:nvPr/>
          </p:nvCxnSpPr>
          <p:spPr bwMode="auto">
            <a:xfrm flipH="1" flipV="1">
              <a:off x="3756025" y="1272927"/>
              <a:ext cx="566738" cy="37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ttore 2 13">
              <a:extLst>
                <a:ext uri="{FF2B5EF4-FFF2-40B4-BE49-F238E27FC236}">
                  <a16:creationId xmlns:a16="http://schemas.microsoft.com/office/drawing/2014/main" id="{7B583F5F-A15D-5B48-A108-1D23B3697AF0}"/>
                </a:ext>
              </a:extLst>
            </p:cNvPr>
            <p:cNvCxnSpPr/>
            <p:nvPr/>
          </p:nvCxnSpPr>
          <p:spPr bwMode="auto">
            <a:xfrm flipH="1" flipV="1">
              <a:off x="3789363" y="1837936"/>
              <a:ext cx="541337" cy="18791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Gruppo 59">
            <a:extLst>
              <a:ext uri="{FF2B5EF4-FFF2-40B4-BE49-F238E27FC236}">
                <a16:creationId xmlns:a16="http://schemas.microsoft.com/office/drawing/2014/main" id="{D2054CD1-1CC5-3491-8CCF-72C69E9D3D97}"/>
              </a:ext>
            </a:extLst>
          </p:cNvPr>
          <p:cNvGrpSpPr>
            <a:grpSpLocks/>
          </p:cNvGrpSpPr>
          <p:nvPr/>
        </p:nvGrpSpPr>
        <p:grpSpPr bwMode="auto">
          <a:xfrm>
            <a:off x="5232400" y="1039813"/>
            <a:ext cx="360363" cy="4224337"/>
            <a:chOff x="3841223" y="1001733"/>
            <a:chExt cx="360239" cy="4223410"/>
          </a:xfrm>
        </p:grpSpPr>
        <p:cxnSp>
          <p:nvCxnSpPr>
            <p:cNvPr id="52" name="Connettore 1 47">
              <a:extLst>
                <a:ext uri="{FF2B5EF4-FFF2-40B4-BE49-F238E27FC236}">
                  <a16:creationId xmlns:a16="http://schemas.microsoft.com/office/drawing/2014/main" id="{D8B749E4-0A65-617E-1139-8F255B9AE51B}"/>
                </a:ext>
              </a:extLst>
            </p:cNvPr>
            <p:cNvCxnSpPr/>
            <p:nvPr/>
          </p:nvCxnSpPr>
          <p:spPr bwMode="auto">
            <a:xfrm>
              <a:off x="3922158" y="1001733"/>
              <a:ext cx="28565" cy="42234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ttore 1 48">
              <a:extLst>
                <a:ext uri="{FF2B5EF4-FFF2-40B4-BE49-F238E27FC236}">
                  <a16:creationId xmlns:a16="http://schemas.microsoft.com/office/drawing/2014/main" id="{4E7F4FF9-C18C-6EE1-1C55-6262D19A4933}"/>
                </a:ext>
              </a:extLst>
            </p:cNvPr>
            <p:cNvCxnSpPr/>
            <p:nvPr/>
          </p:nvCxnSpPr>
          <p:spPr bwMode="auto">
            <a:xfrm>
              <a:off x="3841223" y="1001733"/>
              <a:ext cx="809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CasellaDiTesto 51">
              <a:extLst>
                <a:ext uri="{FF2B5EF4-FFF2-40B4-BE49-F238E27FC236}">
                  <a16:creationId xmlns:a16="http://schemas.microsoft.com/office/drawing/2014/main" id="{401B4ECB-CA86-897B-D06F-66A1F492D3B7}"/>
                </a:ext>
              </a:extLst>
            </p:cNvPr>
            <p:cNvSpPr txBox="1">
              <a:spLocks noChangeArrowheads="1"/>
            </p:cNvSpPr>
            <p:nvPr/>
          </p:nvSpPr>
          <p:spPr bwMode="auto">
            <a:xfrm rot="5400000">
              <a:off x="3559620" y="4256417"/>
              <a:ext cx="1037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dirty="0"/>
                <a:t>VERTEBRATA</a:t>
              </a:r>
            </a:p>
          </p:txBody>
        </p:sp>
      </p:grpSp>
      <p:sp>
        <p:nvSpPr>
          <p:cNvPr id="56" name="CasellaDiTesto 2">
            <a:extLst>
              <a:ext uri="{FF2B5EF4-FFF2-40B4-BE49-F238E27FC236}">
                <a16:creationId xmlns:a16="http://schemas.microsoft.com/office/drawing/2014/main" id="{BF8F5FF0-8FF3-708F-F05A-650C86AF24E8}"/>
              </a:ext>
            </a:extLst>
          </p:cNvPr>
          <p:cNvSpPr txBox="1"/>
          <p:nvPr/>
        </p:nvSpPr>
        <p:spPr>
          <a:xfrm>
            <a:off x="4109297" y="5172527"/>
            <a:ext cx="1210364" cy="461665"/>
          </a:xfrm>
          <a:prstGeom prst="rect">
            <a:avLst/>
          </a:prstGeom>
          <a:noFill/>
        </p:spPr>
        <p:txBody>
          <a:bodyPr wrap="square" rtlCol="0">
            <a:spAutoFit/>
          </a:bodyPr>
          <a:lstStyle/>
          <a:p>
            <a:r>
              <a:rPr lang="it-IT" sz="1200" dirty="0">
                <a:solidFill>
                  <a:srgbClr val="FF0000"/>
                </a:solidFill>
              </a:rPr>
              <a:t>Tessuto osseo cellulare</a:t>
            </a:r>
          </a:p>
        </p:txBody>
      </p:sp>
      <p:cxnSp>
        <p:nvCxnSpPr>
          <p:cNvPr id="57" name="Connettore 2 4">
            <a:extLst>
              <a:ext uri="{FF2B5EF4-FFF2-40B4-BE49-F238E27FC236}">
                <a16:creationId xmlns:a16="http://schemas.microsoft.com/office/drawing/2014/main" id="{3D47DC25-F37F-61A5-738F-B3F9F769D610}"/>
              </a:ext>
            </a:extLst>
          </p:cNvPr>
          <p:cNvCxnSpPr>
            <a:cxnSpLocks/>
          </p:cNvCxnSpPr>
          <p:nvPr/>
        </p:nvCxnSpPr>
        <p:spPr>
          <a:xfrm flipV="1">
            <a:off x="4533467" y="5096013"/>
            <a:ext cx="59317" cy="16813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840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CC65A50-2FBD-3FE4-FBF9-54001CDFF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2859087"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22D2E91-86E5-24A4-7995-477E05DCD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1920875"/>
            <a:ext cx="62103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13">
            <a:extLst>
              <a:ext uri="{FF2B5EF4-FFF2-40B4-BE49-F238E27FC236}">
                <a16:creationId xmlns:a16="http://schemas.microsoft.com/office/drawing/2014/main" id="{6DF93100-94F0-21D9-4BD9-559EB7CC249F}"/>
              </a:ext>
            </a:extLst>
          </p:cNvPr>
          <p:cNvSpPr txBox="1">
            <a:spLocks noChangeArrowheads="1"/>
          </p:cNvSpPr>
          <p:nvPr/>
        </p:nvSpPr>
        <p:spPr bwMode="auto">
          <a:xfrm>
            <a:off x="6259937" y="418549"/>
            <a:ext cx="29702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dirty="0">
                <a:solidFill>
                  <a:srgbClr val="0066FF"/>
                </a:solidFill>
              </a:rPr>
              <a:t>SINAPOMORFIE: VERTEBRE</a:t>
            </a:r>
          </a:p>
          <a:p>
            <a:pPr eaLnBrk="1" hangingPunct="1"/>
            <a:r>
              <a:rPr lang="it-IT" altLang="it-IT" sz="1400" dirty="0">
                <a:solidFill>
                  <a:srgbClr val="0066FF"/>
                </a:solidFill>
              </a:rPr>
              <a:t>2 CANALI SEMICIRCOLARI</a:t>
            </a:r>
          </a:p>
          <a:p>
            <a:pPr eaLnBrk="1" hangingPunct="1"/>
            <a:r>
              <a:rPr lang="it-IT" altLang="it-IT" sz="1400" dirty="0">
                <a:solidFill>
                  <a:srgbClr val="0066FF"/>
                </a:solidFill>
              </a:rPr>
              <a:t>MUSCOLI RADIALI DELLE PINNE</a:t>
            </a:r>
          </a:p>
        </p:txBody>
      </p:sp>
      <p:sp>
        <p:nvSpPr>
          <p:cNvPr id="5" name="CasellaDiTesto 17">
            <a:extLst>
              <a:ext uri="{FF2B5EF4-FFF2-40B4-BE49-F238E27FC236}">
                <a16:creationId xmlns:a16="http://schemas.microsoft.com/office/drawing/2014/main" id="{21034A9D-F3A3-9506-BC36-E7AAAA6BFA94}"/>
              </a:ext>
            </a:extLst>
          </p:cNvPr>
          <p:cNvSpPr txBox="1">
            <a:spLocks noChangeArrowheads="1"/>
          </p:cNvSpPr>
          <p:nvPr/>
        </p:nvSpPr>
        <p:spPr bwMode="auto">
          <a:xfrm>
            <a:off x="5351463" y="154781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a:t>LAMPREDA</a:t>
            </a:r>
          </a:p>
        </p:txBody>
      </p:sp>
      <p:grpSp>
        <p:nvGrpSpPr>
          <p:cNvPr id="6" name="Gruppo 14">
            <a:extLst>
              <a:ext uri="{FF2B5EF4-FFF2-40B4-BE49-F238E27FC236}">
                <a16:creationId xmlns:a16="http://schemas.microsoft.com/office/drawing/2014/main" id="{82ACBD32-0DF0-E254-C889-F59C4AA69A25}"/>
              </a:ext>
            </a:extLst>
          </p:cNvPr>
          <p:cNvGrpSpPr>
            <a:grpSpLocks/>
          </p:cNvGrpSpPr>
          <p:nvPr/>
        </p:nvGrpSpPr>
        <p:grpSpPr bwMode="auto">
          <a:xfrm>
            <a:off x="1787525" y="2574925"/>
            <a:ext cx="307975" cy="2551113"/>
            <a:chOff x="1787810" y="2574471"/>
            <a:chExt cx="307777" cy="2551793"/>
          </a:xfrm>
        </p:grpSpPr>
        <p:sp>
          <p:nvSpPr>
            <p:cNvPr id="7" name="CasellaDiTesto 8">
              <a:extLst>
                <a:ext uri="{FF2B5EF4-FFF2-40B4-BE49-F238E27FC236}">
                  <a16:creationId xmlns:a16="http://schemas.microsoft.com/office/drawing/2014/main" id="{C6A99DB0-3409-C76C-0043-E0225FD394A8}"/>
                </a:ext>
              </a:extLst>
            </p:cNvPr>
            <p:cNvSpPr txBox="1">
              <a:spLocks noChangeArrowheads="1"/>
            </p:cNvSpPr>
            <p:nvPr/>
          </p:nvSpPr>
          <p:spPr bwMode="auto">
            <a:xfrm rot="-5400000">
              <a:off x="869931" y="3740442"/>
              <a:ext cx="2143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b="1">
                  <a:solidFill>
                    <a:srgbClr val="CC6600"/>
                  </a:solidFill>
                </a:rPr>
                <a:t>“Cephalaspidomorphi”</a:t>
              </a:r>
            </a:p>
          </p:txBody>
        </p:sp>
        <p:cxnSp>
          <p:nvCxnSpPr>
            <p:cNvPr id="8" name="Connettore 1 10">
              <a:extLst>
                <a:ext uri="{FF2B5EF4-FFF2-40B4-BE49-F238E27FC236}">
                  <a16:creationId xmlns:a16="http://schemas.microsoft.com/office/drawing/2014/main" id="{BED15F8D-5235-74EA-46CD-B3929F023414}"/>
                </a:ext>
              </a:extLst>
            </p:cNvPr>
            <p:cNvCxnSpPr/>
            <p:nvPr/>
          </p:nvCxnSpPr>
          <p:spPr>
            <a:xfrm>
              <a:off x="2090828" y="2574471"/>
              <a:ext cx="1586" cy="2551793"/>
            </a:xfrm>
            <a:prstGeom prst="line">
              <a:avLst/>
            </a:prstGeom>
            <a:ln w="254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9" name="Connettore 1 11">
              <a:extLst>
                <a:ext uri="{FF2B5EF4-FFF2-40B4-BE49-F238E27FC236}">
                  <a16:creationId xmlns:a16="http://schemas.microsoft.com/office/drawing/2014/main" id="{A1252FAD-B093-E0FB-2AA0-15E039CFF78F}"/>
                </a:ext>
              </a:extLst>
            </p:cNvPr>
            <p:cNvCxnSpPr/>
            <p:nvPr/>
          </p:nvCxnSpPr>
          <p:spPr>
            <a:xfrm flipV="1">
              <a:off x="1916315" y="2580823"/>
              <a:ext cx="176099" cy="4764"/>
            </a:xfrm>
            <a:prstGeom prst="line">
              <a:avLst/>
            </a:prstGeom>
            <a:ln w="254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0" name="Connettore 1 12">
              <a:extLst>
                <a:ext uri="{FF2B5EF4-FFF2-40B4-BE49-F238E27FC236}">
                  <a16:creationId xmlns:a16="http://schemas.microsoft.com/office/drawing/2014/main" id="{35649EE3-C059-D6C8-0642-72468FF32AB7}"/>
                </a:ext>
              </a:extLst>
            </p:cNvPr>
            <p:cNvCxnSpPr/>
            <p:nvPr/>
          </p:nvCxnSpPr>
          <p:spPr>
            <a:xfrm flipV="1">
              <a:off x="1916315" y="5116736"/>
              <a:ext cx="176099" cy="4763"/>
            </a:xfrm>
            <a:prstGeom prst="line">
              <a:avLst/>
            </a:prstGeom>
            <a:ln w="25400">
              <a:solidFill>
                <a:srgbClr val="CC6600"/>
              </a:solidFill>
            </a:ln>
          </p:spPr>
          <p:style>
            <a:lnRef idx="1">
              <a:schemeClr val="accent1"/>
            </a:lnRef>
            <a:fillRef idx="0">
              <a:schemeClr val="accent1"/>
            </a:fillRef>
            <a:effectRef idx="0">
              <a:schemeClr val="accent1"/>
            </a:effectRef>
            <a:fontRef idx="minor">
              <a:schemeClr val="tx1"/>
            </a:fontRef>
          </p:style>
        </p:cxnSp>
      </p:grpSp>
      <p:sp>
        <p:nvSpPr>
          <p:cNvPr id="12" name="CasellaDiTesto 1">
            <a:extLst>
              <a:ext uri="{FF2B5EF4-FFF2-40B4-BE49-F238E27FC236}">
                <a16:creationId xmlns:a16="http://schemas.microsoft.com/office/drawing/2014/main" id="{3B9D2A11-E7EF-4CC9-6CB8-FE502BDD91C0}"/>
              </a:ext>
            </a:extLst>
          </p:cNvPr>
          <p:cNvSpPr txBox="1"/>
          <p:nvPr/>
        </p:nvSpPr>
        <p:spPr>
          <a:xfrm flipH="1">
            <a:off x="4038600" y="2893391"/>
            <a:ext cx="316948" cy="369332"/>
          </a:xfrm>
          <a:prstGeom prst="rect">
            <a:avLst/>
          </a:prstGeom>
          <a:noFill/>
        </p:spPr>
        <p:txBody>
          <a:bodyPr wrap="square" rtlCol="0">
            <a:spAutoFit/>
          </a:bodyPr>
          <a:lstStyle/>
          <a:p>
            <a:r>
              <a:rPr lang="it-IT" dirty="0">
                <a:solidFill>
                  <a:srgbClr val="0066FF"/>
                </a:solidFill>
              </a:rPr>
              <a:t>7</a:t>
            </a:r>
          </a:p>
        </p:txBody>
      </p:sp>
      <p:cxnSp>
        <p:nvCxnSpPr>
          <p:cNvPr id="13" name="Connettore 2 3">
            <a:extLst>
              <a:ext uri="{FF2B5EF4-FFF2-40B4-BE49-F238E27FC236}">
                <a16:creationId xmlns:a16="http://schemas.microsoft.com/office/drawing/2014/main" id="{883833DE-770D-A4EA-C2C4-F948ABF02283}"/>
              </a:ext>
            </a:extLst>
          </p:cNvPr>
          <p:cNvCxnSpPr/>
          <p:nvPr/>
        </p:nvCxnSpPr>
        <p:spPr>
          <a:xfrm>
            <a:off x="3423478" y="1547813"/>
            <a:ext cx="5168348" cy="38030"/>
          </a:xfrm>
          <a:prstGeom prst="straightConnector1">
            <a:avLst/>
          </a:prstGeom>
          <a:ln w="158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CasellaDiTesto 4">
            <a:extLst>
              <a:ext uri="{FF2B5EF4-FFF2-40B4-BE49-F238E27FC236}">
                <a16:creationId xmlns:a16="http://schemas.microsoft.com/office/drawing/2014/main" id="{70105D2C-C020-B7C9-4DDB-63D84D65480A}"/>
              </a:ext>
            </a:extLst>
          </p:cNvPr>
          <p:cNvSpPr txBox="1"/>
          <p:nvPr/>
        </p:nvSpPr>
        <p:spPr>
          <a:xfrm>
            <a:off x="5446644" y="1217305"/>
            <a:ext cx="649356" cy="307777"/>
          </a:xfrm>
          <a:prstGeom prst="rect">
            <a:avLst/>
          </a:prstGeom>
          <a:noFill/>
        </p:spPr>
        <p:txBody>
          <a:bodyPr wrap="square" rtlCol="0">
            <a:spAutoFit/>
          </a:bodyPr>
          <a:lstStyle/>
          <a:p>
            <a:r>
              <a:rPr lang="it-IT" sz="1400" dirty="0">
                <a:solidFill>
                  <a:srgbClr val="CC6600"/>
                </a:solidFill>
              </a:rPr>
              <a:t>1 m</a:t>
            </a:r>
          </a:p>
        </p:txBody>
      </p:sp>
      <p:sp>
        <p:nvSpPr>
          <p:cNvPr id="16" name="TextBox 15">
            <a:extLst>
              <a:ext uri="{FF2B5EF4-FFF2-40B4-BE49-F238E27FC236}">
                <a16:creationId xmlns:a16="http://schemas.microsoft.com/office/drawing/2014/main" id="{EA21BCE0-F455-C27C-F957-91C52BD2C6E7}"/>
              </a:ext>
            </a:extLst>
          </p:cNvPr>
          <p:cNvSpPr txBox="1"/>
          <p:nvPr/>
        </p:nvSpPr>
        <p:spPr>
          <a:xfrm>
            <a:off x="3319808" y="3486921"/>
            <a:ext cx="8085527" cy="2862322"/>
          </a:xfrm>
          <a:prstGeom prst="rect">
            <a:avLst/>
          </a:prstGeom>
          <a:noFill/>
        </p:spPr>
        <p:txBody>
          <a:bodyPr wrap="square">
            <a:spAutoFit/>
          </a:bodyPr>
          <a:lstStyle/>
          <a:p>
            <a:pPr algn="just"/>
            <a:r>
              <a:rPr lang="en-GB" dirty="0" err="1"/>
              <a:t>Petromizontiformi</a:t>
            </a:r>
            <a:endParaRPr lang="en-GB" dirty="0"/>
          </a:p>
          <a:p>
            <a:pPr algn="just"/>
            <a:r>
              <a:rPr lang="en-GB" dirty="0"/>
              <a:t>I </a:t>
            </a:r>
            <a:r>
              <a:rPr lang="en-GB" dirty="0" err="1"/>
              <a:t>petromizontiformi</a:t>
            </a:r>
            <a:r>
              <a:rPr lang="en-GB" dirty="0"/>
              <a:t> (</a:t>
            </a:r>
            <a:r>
              <a:rPr lang="en-GB" dirty="0" err="1"/>
              <a:t>Petromyzontiformes</a:t>
            </a:r>
            <a:r>
              <a:rPr lang="en-GB" dirty="0"/>
              <a:t>), o </a:t>
            </a:r>
            <a:r>
              <a:rPr lang="en-GB" dirty="0" err="1"/>
              <a:t>lamprede</a:t>
            </a:r>
            <a:r>
              <a:rPr lang="en-GB" dirty="0"/>
              <a:t>, </a:t>
            </a:r>
            <a:r>
              <a:rPr lang="en-GB" dirty="0" err="1"/>
              <a:t>nonostante</a:t>
            </a:r>
            <a:r>
              <a:rPr lang="en-GB" dirty="0"/>
              <a:t> la loro </a:t>
            </a:r>
            <a:r>
              <a:rPr lang="en-GB" dirty="0" err="1"/>
              <a:t>superficiale</a:t>
            </a:r>
            <a:r>
              <a:rPr lang="en-GB" dirty="0"/>
              <a:t> </a:t>
            </a:r>
            <a:r>
              <a:rPr lang="en-GB" dirty="0" err="1"/>
              <a:t>somiglianza</a:t>
            </a:r>
            <a:r>
              <a:rPr lang="en-GB" dirty="0"/>
              <a:t>, </a:t>
            </a:r>
            <a:r>
              <a:rPr lang="en-GB" dirty="0" err="1"/>
              <a:t>si</a:t>
            </a:r>
            <a:r>
              <a:rPr lang="en-GB" dirty="0"/>
              <a:t> </a:t>
            </a:r>
            <a:r>
              <a:rPr lang="en-GB" dirty="0" err="1"/>
              <a:t>distinguono</a:t>
            </a:r>
            <a:r>
              <a:rPr lang="en-GB" dirty="0"/>
              <a:t> </a:t>
            </a:r>
            <a:r>
              <a:rPr lang="en-GB" dirty="0" err="1"/>
              <a:t>dalle</a:t>
            </a:r>
            <a:r>
              <a:rPr lang="en-GB" dirty="0"/>
              <a:t> </a:t>
            </a:r>
            <a:r>
              <a:rPr lang="en-GB" dirty="0" err="1"/>
              <a:t>missine</a:t>
            </a:r>
            <a:r>
              <a:rPr lang="en-GB" dirty="0"/>
              <a:t> per </a:t>
            </a:r>
            <a:r>
              <a:rPr lang="en-GB" dirty="0" err="1"/>
              <a:t>numerosi</a:t>
            </a:r>
            <a:r>
              <a:rPr lang="en-GB" dirty="0"/>
              <a:t> </a:t>
            </a:r>
            <a:r>
              <a:rPr lang="en-GB" dirty="0" err="1"/>
              <a:t>caratteri</a:t>
            </a:r>
            <a:r>
              <a:rPr lang="en-GB" dirty="0"/>
              <a:t> </a:t>
            </a:r>
            <a:r>
              <a:rPr lang="en-GB" dirty="0" err="1"/>
              <a:t>morfologici</a:t>
            </a:r>
            <a:r>
              <a:rPr lang="en-GB" dirty="0"/>
              <a:t>. </a:t>
            </a:r>
          </a:p>
          <a:p>
            <a:pPr algn="just"/>
            <a:r>
              <a:rPr lang="en-GB" dirty="0"/>
              <a:t>La </a:t>
            </a:r>
            <a:r>
              <a:rPr lang="en-GB" dirty="0" err="1"/>
              <a:t>notocorda</a:t>
            </a:r>
            <a:r>
              <a:rPr lang="en-GB" dirty="0"/>
              <a:t> </a:t>
            </a:r>
            <a:r>
              <a:rPr lang="en-GB" dirty="0" err="1"/>
              <a:t>costituisce</a:t>
            </a:r>
            <a:r>
              <a:rPr lang="en-GB" dirty="0"/>
              <a:t> </a:t>
            </a:r>
            <a:r>
              <a:rPr lang="en-GB" dirty="0" err="1"/>
              <a:t>ancora</a:t>
            </a:r>
            <a:r>
              <a:rPr lang="en-GB" dirty="0"/>
              <a:t> il </a:t>
            </a:r>
            <a:r>
              <a:rPr lang="en-GB" dirty="0" err="1"/>
              <a:t>principale</a:t>
            </a:r>
            <a:r>
              <a:rPr lang="en-GB" dirty="0"/>
              <a:t> asse di </a:t>
            </a:r>
            <a:r>
              <a:rPr lang="en-GB" dirty="0" err="1"/>
              <a:t>sostegno</a:t>
            </a:r>
            <a:r>
              <a:rPr lang="en-GB" dirty="0"/>
              <a:t> del </a:t>
            </a:r>
            <a:r>
              <a:rPr lang="en-GB" dirty="0" err="1"/>
              <a:t>corpo</a:t>
            </a:r>
            <a:r>
              <a:rPr lang="en-GB" dirty="0"/>
              <a:t>, ma </a:t>
            </a:r>
            <a:r>
              <a:rPr lang="en-GB" dirty="0" err="1"/>
              <a:t>sono</a:t>
            </a:r>
            <a:r>
              <a:rPr lang="en-GB" dirty="0"/>
              <a:t> </a:t>
            </a:r>
            <a:r>
              <a:rPr lang="en-GB" dirty="0" err="1"/>
              <a:t>presenti</a:t>
            </a:r>
            <a:r>
              <a:rPr lang="en-GB" dirty="0"/>
              <a:t> </a:t>
            </a:r>
            <a:r>
              <a:rPr lang="en-GB" dirty="0" err="1"/>
              <a:t>vertebre</a:t>
            </a:r>
            <a:r>
              <a:rPr lang="en-GB" dirty="0"/>
              <a:t> </a:t>
            </a:r>
            <a:r>
              <a:rPr lang="en-GB" dirty="0" err="1"/>
              <a:t>costituite</a:t>
            </a:r>
            <a:r>
              <a:rPr lang="en-GB" dirty="0"/>
              <a:t> da </a:t>
            </a:r>
            <a:r>
              <a:rPr lang="en-GB" dirty="0" err="1"/>
              <a:t>piccoli</a:t>
            </a:r>
            <a:r>
              <a:rPr lang="en-GB" dirty="0"/>
              <a:t> </a:t>
            </a:r>
            <a:r>
              <a:rPr lang="en-GB" dirty="0" err="1"/>
              <a:t>archi</a:t>
            </a:r>
            <a:r>
              <a:rPr lang="en-GB" dirty="0"/>
              <a:t> </a:t>
            </a:r>
            <a:r>
              <a:rPr lang="en-GB" dirty="0" err="1"/>
              <a:t>neurali</a:t>
            </a:r>
            <a:r>
              <a:rPr lang="en-GB" dirty="0"/>
              <a:t>.</a:t>
            </a:r>
          </a:p>
          <a:p>
            <a:pPr algn="just"/>
            <a:r>
              <a:rPr lang="en-GB" dirty="0" err="1"/>
              <a:t>L’orecchio</a:t>
            </a:r>
            <a:r>
              <a:rPr lang="en-GB" dirty="0"/>
              <a:t> </a:t>
            </a:r>
            <a:r>
              <a:rPr lang="en-GB" dirty="0" err="1"/>
              <a:t>interno</a:t>
            </a:r>
            <a:r>
              <a:rPr lang="en-GB" dirty="0"/>
              <a:t> </a:t>
            </a:r>
            <a:r>
              <a:rPr lang="en-GB" dirty="0" err="1"/>
              <a:t>presenta</a:t>
            </a:r>
            <a:r>
              <a:rPr lang="en-GB" dirty="0"/>
              <a:t> due </a:t>
            </a:r>
            <a:r>
              <a:rPr lang="en-GB" dirty="0" err="1"/>
              <a:t>canali</a:t>
            </a:r>
            <a:r>
              <a:rPr lang="en-GB" dirty="0"/>
              <a:t> </a:t>
            </a:r>
            <a:r>
              <a:rPr lang="en-GB" dirty="0" err="1"/>
              <a:t>semicircolari</a:t>
            </a:r>
            <a:r>
              <a:rPr lang="en-GB" dirty="0"/>
              <a:t> e </a:t>
            </a:r>
            <a:r>
              <a:rPr lang="en-GB" dirty="0" err="1"/>
              <a:t>sono</a:t>
            </a:r>
            <a:r>
              <a:rPr lang="en-GB" dirty="0"/>
              <a:t> </a:t>
            </a:r>
            <a:r>
              <a:rPr lang="en-GB" dirty="0" err="1"/>
              <a:t>presenti</a:t>
            </a:r>
            <a:r>
              <a:rPr lang="en-GB" dirty="0"/>
              <a:t> </a:t>
            </a:r>
            <a:r>
              <a:rPr lang="en-GB" dirty="0" err="1"/>
              <a:t>veri</a:t>
            </a:r>
            <a:r>
              <a:rPr lang="en-GB" dirty="0"/>
              <a:t> </a:t>
            </a:r>
            <a:r>
              <a:rPr lang="en-GB" dirty="0" err="1"/>
              <a:t>neuromasti</a:t>
            </a:r>
            <a:r>
              <a:rPr lang="en-GB" dirty="0"/>
              <a:t> </a:t>
            </a:r>
            <a:r>
              <a:rPr lang="en-GB" dirty="0" err="1"/>
              <a:t>nella</a:t>
            </a:r>
            <a:r>
              <a:rPr lang="en-GB" dirty="0"/>
              <a:t> </a:t>
            </a:r>
            <a:r>
              <a:rPr lang="en-GB" dirty="0" err="1"/>
              <a:t>linea</a:t>
            </a:r>
            <a:r>
              <a:rPr lang="en-GB" dirty="0"/>
              <a:t> </a:t>
            </a:r>
            <a:r>
              <a:rPr lang="en-GB" dirty="0" err="1"/>
              <a:t>laterale</a:t>
            </a:r>
            <a:r>
              <a:rPr lang="en-GB" dirty="0"/>
              <a:t>. Le </a:t>
            </a:r>
            <a:r>
              <a:rPr lang="en-GB" dirty="0" err="1"/>
              <a:t>pinne</a:t>
            </a:r>
            <a:r>
              <a:rPr lang="en-GB" dirty="0"/>
              <a:t> </a:t>
            </a:r>
            <a:r>
              <a:rPr lang="en-GB" dirty="0" err="1"/>
              <a:t>impari</a:t>
            </a:r>
            <a:r>
              <a:rPr lang="en-GB" dirty="0"/>
              <a:t>, </a:t>
            </a:r>
            <a:r>
              <a:rPr lang="en-GB" dirty="0" err="1"/>
              <a:t>inoltre</a:t>
            </a:r>
            <a:r>
              <a:rPr lang="en-GB" dirty="0"/>
              <a:t>, </a:t>
            </a:r>
            <a:r>
              <a:rPr lang="en-GB" dirty="0" err="1"/>
              <a:t>presentano</a:t>
            </a:r>
            <a:r>
              <a:rPr lang="en-GB" dirty="0"/>
              <a:t> </a:t>
            </a:r>
            <a:r>
              <a:rPr lang="en-GB" dirty="0" err="1"/>
              <a:t>alla</a:t>
            </a:r>
            <a:r>
              <a:rPr lang="en-GB" dirty="0"/>
              <a:t> loro base </a:t>
            </a:r>
            <a:r>
              <a:rPr lang="en-GB" dirty="0" err="1"/>
              <a:t>muscoli</a:t>
            </a:r>
            <a:r>
              <a:rPr lang="en-GB" dirty="0"/>
              <a:t> </a:t>
            </a:r>
            <a:r>
              <a:rPr lang="en-GB" dirty="0" err="1"/>
              <a:t>radiali</a:t>
            </a:r>
            <a:r>
              <a:rPr lang="en-GB" dirty="0"/>
              <a:t>.</a:t>
            </a:r>
          </a:p>
          <a:p>
            <a:pPr algn="just"/>
            <a:r>
              <a:rPr lang="en-GB" dirty="0"/>
              <a:t>Le </a:t>
            </a:r>
            <a:r>
              <a:rPr lang="en-GB" dirty="0" err="1"/>
              <a:t>lamprede</a:t>
            </a:r>
            <a:r>
              <a:rPr lang="en-GB" dirty="0"/>
              <a:t> </a:t>
            </a:r>
            <a:r>
              <a:rPr lang="en-GB" dirty="0" err="1"/>
              <a:t>includono</a:t>
            </a:r>
            <a:r>
              <a:rPr lang="en-GB" dirty="0"/>
              <a:t> circa 40-50 specie, </a:t>
            </a:r>
            <a:r>
              <a:rPr lang="it-IT" altLang="it-IT" dirty="0"/>
              <a:t>3 Famiglie </a:t>
            </a:r>
            <a:r>
              <a:rPr lang="en-GB" dirty="0" err="1"/>
              <a:t>caratterizzate</a:t>
            </a:r>
            <a:r>
              <a:rPr lang="en-GB" dirty="0"/>
              <a:t> da un </a:t>
            </a:r>
            <a:r>
              <a:rPr lang="en-GB" dirty="0" err="1"/>
              <a:t>complesso</a:t>
            </a:r>
            <a:r>
              <a:rPr lang="en-GB" dirty="0"/>
              <a:t> </a:t>
            </a:r>
            <a:r>
              <a:rPr lang="en-GB" dirty="0" err="1"/>
              <a:t>ciclo</a:t>
            </a:r>
            <a:r>
              <a:rPr lang="en-GB" dirty="0"/>
              <a:t> di vita. </a:t>
            </a:r>
          </a:p>
        </p:txBody>
      </p:sp>
    </p:spTree>
    <p:extLst>
      <p:ext uri="{BB962C8B-B14F-4D97-AF65-F5344CB8AC3E}">
        <p14:creationId xmlns:p14="http://schemas.microsoft.com/office/powerpoint/2010/main" val="2080161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C8336A27-59DB-91F8-63D5-FD4A34656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830" y="526750"/>
            <a:ext cx="6829425" cy="2038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4175C9-AAA2-B37E-F76A-297E7D35F367}"/>
              </a:ext>
            </a:extLst>
          </p:cNvPr>
          <p:cNvSpPr txBox="1"/>
          <p:nvPr/>
        </p:nvSpPr>
        <p:spPr>
          <a:xfrm>
            <a:off x="5385758" y="3092572"/>
            <a:ext cx="6096000" cy="1200329"/>
          </a:xfrm>
          <a:prstGeom prst="rect">
            <a:avLst/>
          </a:prstGeom>
          <a:noFill/>
        </p:spPr>
        <p:txBody>
          <a:bodyPr wrap="square">
            <a:spAutoFit/>
          </a:bodyPr>
          <a:lstStyle/>
          <a:p>
            <a:r>
              <a:rPr lang="en-GB" b="0" i="0" dirty="0" err="1">
                <a:solidFill>
                  <a:srgbClr val="202122"/>
                </a:solidFill>
                <a:effectLst/>
                <a:latin typeface="Arial" panose="020B0604020202020204" pitchFamily="34" charset="0"/>
              </a:rPr>
              <a:t>Schizzo</a:t>
            </a:r>
            <a:r>
              <a:rPr lang="en-GB" b="0" i="0" dirty="0">
                <a:solidFill>
                  <a:srgbClr val="202122"/>
                </a:solidFill>
                <a:effectLst/>
                <a:latin typeface="Arial" panose="020B0604020202020204" pitchFamily="34" charset="0"/>
              </a:rPr>
              <a:t> del </a:t>
            </a:r>
            <a:r>
              <a:rPr lang="en-GB" b="0" i="0" dirty="0" err="1">
                <a:solidFill>
                  <a:srgbClr val="202122"/>
                </a:solidFill>
                <a:effectLst/>
                <a:latin typeface="Arial" panose="020B0604020202020204" pitchFamily="34" charset="0"/>
              </a:rPr>
              <a:t>proteo</a:t>
            </a:r>
            <a:r>
              <a:rPr lang="en-GB" b="0" i="0" dirty="0">
                <a:solidFill>
                  <a:srgbClr val="202122"/>
                </a:solidFill>
                <a:effectLst/>
                <a:latin typeface="Arial" panose="020B0604020202020204" pitchFamily="34" charset="0"/>
              </a:rPr>
              <a:t> dal </a:t>
            </a:r>
            <a:r>
              <a:rPr lang="en-GB" b="0" i="0" dirty="0" err="1">
                <a:solidFill>
                  <a:srgbClr val="202122"/>
                </a:solidFill>
                <a:effectLst/>
                <a:latin typeface="Arial" panose="020B0604020202020204" pitchFamily="34" charset="0"/>
              </a:rPr>
              <a:t>manoscritto</a:t>
            </a:r>
            <a:r>
              <a:rPr lang="en-GB" b="0" i="0" dirty="0">
                <a:solidFill>
                  <a:srgbClr val="202122"/>
                </a:solidFill>
                <a:effectLst/>
                <a:latin typeface="Arial" panose="020B0604020202020204" pitchFamily="34" charset="0"/>
              </a:rPr>
              <a:t> </a:t>
            </a:r>
            <a:r>
              <a:rPr lang="en-GB" b="0" i="1" dirty="0">
                <a:solidFill>
                  <a:srgbClr val="202122"/>
                </a:solidFill>
                <a:effectLst/>
                <a:latin typeface="Arial" panose="020B0604020202020204" pitchFamily="34" charset="0"/>
              </a:rPr>
              <a:t>Specimen </a:t>
            </a:r>
            <a:r>
              <a:rPr lang="en-GB" b="0" i="1" dirty="0" err="1">
                <a:solidFill>
                  <a:srgbClr val="202122"/>
                </a:solidFill>
                <a:effectLst/>
                <a:latin typeface="Arial" panose="020B0604020202020204" pitchFamily="34" charset="0"/>
              </a:rPr>
              <a:t>Medicum</a:t>
            </a:r>
            <a:r>
              <a:rPr lang="en-GB" b="0" i="1" dirty="0">
                <a:solidFill>
                  <a:srgbClr val="202122"/>
                </a:solidFill>
                <a:effectLst/>
                <a:latin typeface="Arial" panose="020B0604020202020204" pitchFamily="34" charset="0"/>
              </a:rPr>
              <a:t>, </a:t>
            </a:r>
            <a:r>
              <a:rPr lang="en-GB" b="0" i="1" dirty="0" err="1">
                <a:solidFill>
                  <a:srgbClr val="202122"/>
                </a:solidFill>
                <a:effectLst/>
                <a:latin typeface="Arial" panose="020B0604020202020204" pitchFamily="34" charset="0"/>
              </a:rPr>
              <a:t>Exhibens</a:t>
            </a:r>
            <a:r>
              <a:rPr lang="en-GB" b="0" i="1" dirty="0">
                <a:solidFill>
                  <a:srgbClr val="202122"/>
                </a:solidFill>
                <a:effectLst/>
                <a:latin typeface="Arial" panose="020B0604020202020204" pitchFamily="34" charset="0"/>
              </a:rPr>
              <a:t> </a:t>
            </a:r>
            <a:r>
              <a:rPr lang="en-GB" b="0" i="1" dirty="0" err="1">
                <a:solidFill>
                  <a:srgbClr val="202122"/>
                </a:solidFill>
                <a:effectLst/>
                <a:latin typeface="Arial" panose="020B0604020202020204" pitchFamily="34" charset="0"/>
              </a:rPr>
              <a:t>Synopsin</a:t>
            </a:r>
            <a:r>
              <a:rPr lang="en-GB" b="0" i="1" dirty="0">
                <a:solidFill>
                  <a:srgbClr val="202122"/>
                </a:solidFill>
                <a:effectLst/>
                <a:latin typeface="Arial" panose="020B0604020202020204" pitchFamily="34" charset="0"/>
              </a:rPr>
              <a:t> </a:t>
            </a:r>
            <a:r>
              <a:rPr lang="en-GB" b="0" i="1" dirty="0" err="1">
                <a:solidFill>
                  <a:srgbClr val="202122"/>
                </a:solidFill>
                <a:effectLst/>
                <a:latin typeface="Arial" panose="020B0604020202020204" pitchFamily="34" charset="0"/>
              </a:rPr>
              <a:t>Reptilium</a:t>
            </a:r>
            <a:r>
              <a:rPr lang="en-GB" b="0" i="1" dirty="0">
                <a:solidFill>
                  <a:srgbClr val="202122"/>
                </a:solidFill>
                <a:effectLst/>
                <a:latin typeface="Arial" panose="020B0604020202020204" pitchFamily="34" charset="0"/>
              </a:rPr>
              <a:t> </a:t>
            </a:r>
            <a:r>
              <a:rPr lang="en-GB" b="0" i="1" dirty="0" err="1">
                <a:solidFill>
                  <a:srgbClr val="202122"/>
                </a:solidFill>
                <a:effectLst/>
                <a:latin typeface="Arial" panose="020B0604020202020204" pitchFamily="34" charset="0"/>
              </a:rPr>
              <a:t>Emendatam</a:t>
            </a:r>
            <a:r>
              <a:rPr lang="en-GB" b="0" i="1" dirty="0">
                <a:solidFill>
                  <a:srgbClr val="202122"/>
                </a:solidFill>
                <a:effectLst/>
                <a:latin typeface="Arial" panose="020B0604020202020204" pitchFamily="34" charset="0"/>
              </a:rPr>
              <a:t> cum </a:t>
            </a:r>
            <a:r>
              <a:rPr lang="en-GB" b="0" i="1" dirty="0" err="1">
                <a:solidFill>
                  <a:srgbClr val="202122"/>
                </a:solidFill>
                <a:effectLst/>
                <a:latin typeface="Arial" panose="020B0604020202020204" pitchFamily="34" charset="0"/>
              </a:rPr>
              <a:t>Experimentis</a:t>
            </a:r>
            <a:r>
              <a:rPr lang="en-GB" b="0" i="1" dirty="0">
                <a:solidFill>
                  <a:srgbClr val="202122"/>
                </a:solidFill>
                <a:effectLst/>
                <a:latin typeface="Arial" panose="020B0604020202020204" pitchFamily="34" charset="0"/>
              </a:rPr>
              <a:t> circa </a:t>
            </a:r>
            <a:r>
              <a:rPr lang="en-GB" b="0" i="1" dirty="0" err="1">
                <a:solidFill>
                  <a:srgbClr val="202122"/>
                </a:solidFill>
                <a:effectLst/>
                <a:latin typeface="Arial" panose="020B0604020202020204" pitchFamily="34" charset="0"/>
              </a:rPr>
              <a:t>Venena</a:t>
            </a:r>
            <a:r>
              <a:rPr lang="en-GB" b="0" i="0" dirty="0">
                <a:solidFill>
                  <a:srgbClr val="202122"/>
                </a:solidFill>
                <a:effectLst/>
                <a:latin typeface="Arial" panose="020B0604020202020204" pitchFamily="34" charset="0"/>
              </a:rPr>
              <a:t> (1768) di </a:t>
            </a:r>
            <a:r>
              <a:rPr lang="en-GB" b="0" i="0" u="none" strike="noStrike" dirty="0">
                <a:solidFill>
                  <a:srgbClr val="0645AD"/>
                </a:solidFill>
                <a:effectLst/>
                <a:latin typeface="Arial" panose="020B0604020202020204" pitchFamily="34" charset="0"/>
                <a:hlinkClick r:id="rId3" tooltip="Josephus Nicolaus Laurenti"/>
              </a:rPr>
              <a:t>Josephus Nicolaus </a:t>
            </a:r>
            <a:r>
              <a:rPr lang="en-GB" b="0" i="0" u="none" strike="noStrike" dirty="0" err="1">
                <a:solidFill>
                  <a:srgbClr val="0645AD"/>
                </a:solidFill>
                <a:effectLst/>
                <a:latin typeface="Arial" panose="020B0604020202020204" pitchFamily="34" charset="0"/>
                <a:hlinkClick r:id="rId3" tooltip="Josephus Nicolaus Laurenti"/>
              </a:rPr>
              <a:t>Laurenti</a:t>
            </a:r>
            <a:r>
              <a:rPr lang="en-GB" b="0" i="0" dirty="0">
                <a:solidFill>
                  <a:srgbClr val="202122"/>
                </a:solidFill>
                <a:effectLst/>
                <a:latin typeface="Arial" panose="020B0604020202020204" pitchFamily="34" charset="0"/>
              </a:rPr>
              <a:t>.</a:t>
            </a:r>
            <a:endParaRPr lang="en-GB" dirty="0"/>
          </a:p>
        </p:txBody>
      </p:sp>
      <p:sp>
        <p:nvSpPr>
          <p:cNvPr id="5" name="TextBox 4">
            <a:extLst>
              <a:ext uri="{FF2B5EF4-FFF2-40B4-BE49-F238E27FC236}">
                <a16:creationId xmlns:a16="http://schemas.microsoft.com/office/drawing/2014/main" id="{C1DB2704-6C2D-178D-8618-176D3A78FF5A}"/>
              </a:ext>
            </a:extLst>
          </p:cNvPr>
          <p:cNvSpPr txBox="1"/>
          <p:nvPr/>
        </p:nvSpPr>
        <p:spPr>
          <a:xfrm>
            <a:off x="985568" y="2215409"/>
            <a:ext cx="3267255" cy="1754326"/>
          </a:xfrm>
          <a:prstGeom prst="rect">
            <a:avLst/>
          </a:prstGeom>
          <a:noFill/>
        </p:spPr>
        <p:txBody>
          <a:bodyPr wrap="square">
            <a:spAutoFit/>
          </a:bodyPr>
          <a:lstStyle/>
          <a:p>
            <a:r>
              <a:rPr lang="it-IT" b="1" i="0" dirty="0">
                <a:solidFill>
                  <a:srgbClr val="202122"/>
                </a:solidFill>
                <a:effectLst/>
                <a:latin typeface="Arial" panose="020B0604020202020204" pitchFamily="34" charset="0"/>
              </a:rPr>
              <a:t>proteo</a:t>
            </a:r>
            <a:r>
              <a:rPr lang="it-IT" b="0" i="0" dirty="0">
                <a:solidFill>
                  <a:srgbClr val="202122"/>
                </a:solidFill>
                <a:effectLst/>
                <a:latin typeface="Arial" panose="020B0604020202020204" pitchFamily="34" charset="0"/>
              </a:rPr>
              <a:t> (</a:t>
            </a:r>
            <a:r>
              <a:rPr lang="it-IT" b="1" i="1" dirty="0">
                <a:solidFill>
                  <a:srgbClr val="202122"/>
                </a:solidFill>
                <a:effectLst/>
                <a:latin typeface="Arial" panose="020B0604020202020204" pitchFamily="34" charset="0"/>
              </a:rPr>
              <a:t>Proteus </a:t>
            </a:r>
            <a:r>
              <a:rPr lang="it-IT" b="1" i="1" dirty="0" err="1">
                <a:solidFill>
                  <a:srgbClr val="202122"/>
                </a:solidFill>
                <a:effectLst/>
                <a:latin typeface="Arial" panose="020B0604020202020204" pitchFamily="34" charset="0"/>
              </a:rPr>
              <a:t>anguinus</a:t>
            </a:r>
            <a:r>
              <a:rPr lang="it-IT" b="0" i="0" dirty="0">
                <a:solidFill>
                  <a:srgbClr val="202122"/>
                </a:solidFill>
                <a:effectLst/>
                <a:latin typeface="Arial" panose="020B0604020202020204" pitchFamily="34" charset="0"/>
              </a:rPr>
              <a:t> </a:t>
            </a:r>
            <a:r>
              <a:rPr lang="it-IT" b="0" i="0" u="none" strike="noStrike" cap="small" dirty="0">
                <a:solidFill>
                  <a:srgbClr val="0645AD"/>
                </a:solidFill>
                <a:effectLst/>
                <a:latin typeface="Arial" panose="020B0604020202020204" pitchFamily="34" charset="0"/>
                <a:hlinkClick r:id="rId3" tooltip="Josephus Nicolaus Laurenti"/>
              </a:rPr>
              <a:t>Laurenti</a:t>
            </a:r>
            <a:r>
              <a:rPr lang="it-IT" b="0" i="0" cap="small" dirty="0">
                <a:solidFill>
                  <a:srgbClr val="202122"/>
                </a:solidFill>
                <a:effectLst/>
                <a:latin typeface="Arial" panose="020B0604020202020204" pitchFamily="34" charset="0"/>
              </a:rPr>
              <a:t>)</a:t>
            </a:r>
            <a:r>
              <a:rPr lang="it-IT" b="0" i="0" dirty="0">
                <a:solidFill>
                  <a:srgbClr val="202122"/>
                </a:solidFill>
                <a:effectLst/>
                <a:latin typeface="Arial" panose="020B0604020202020204" pitchFamily="34" charset="0"/>
              </a:rPr>
              <a:t> è un </a:t>
            </a:r>
            <a:r>
              <a:rPr lang="it-IT" b="0" i="0" u="none" strike="noStrike" dirty="0">
                <a:solidFill>
                  <a:srgbClr val="0645AD"/>
                </a:solidFill>
                <a:effectLst/>
                <a:latin typeface="Arial" panose="020B0604020202020204" pitchFamily="34" charset="0"/>
                <a:hlinkClick r:id="rId4" tooltip="Amphibia"/>
              </a:rPr>
              <a:t>anfibio</a:t>
            </a:r>
            <a:r>
              <a:rPr lang="it-IT" b="0" i="0" dirty="0">
                <a:solidFill>
                  <a:srgbClr val="202122"/>
                </a:solidFill>
                <a:effectLst/>
                <a:latin typeface="Arial" panose="020B0604020202020204" pitchFamily="34" charset="0"/>
              </a:rPr>
              <a:t> </a:t>
            </a:r>
            <a:r>
              <a:rPr lang="it-IT" b="0" i="0" u="none" strike="noStrike" dirty="0">
                <a:solidFill>
                  <a:srgbClr val="0645AD"/>
                </a:solidFill>
                <a:effectLst/>
                <a:latin typeface="Arial" panose="020B0604020202020204" pitchFamily="34" charset="0"/>
                <a:hlinkClick r:id="rId5" tooltip="Caudata"/>
              </a:rPr>
              <a:t>urodelo</a:t>
            </a:r>
            <a:r>
              <a:rPr lang="it-IT" b="0" i="0" dirty="0">
                <a:solidFill>
                  <a:srgbClr val="202122"/>
                </a:solidFill>
                <a:effectLst/>
                <a:latin typeface="Arial" panose="020B0604020202020204" pitchFamily="34" charset="0"/>
              </a:rPr>
              <a:t> appartenente alla </a:t>
            </a:r>
            <a:r>
              <a:rPr lang="it-IT" b="0" i="0" u="none" strike="noStrike" dirty="0">
                <a:solidFill>
                  <a:srgbClr val="0645AD"/>
                </a:solidFill>
                <a:effectLst/>
                <a:latin typeface="Arial" panose="020B0604020202020204" pitchFamily="34" charset="0"/>
                <a:hlinkClick r:id="rId6" tooltip="Famiglia (tassonomia)"/>
              </a:rPr>
              <a:t>famiglia</a:t>
            </a:r>
            <a:r>
              <a:rPr lang="it-IT" b="0" i="0" dirty="0">
                <a:solidFill>
                  <a:srgbClr val="202122"/>
                </a:solidFill>
                <a:effectLst/>
                <a:latin typeface="Arial" panose="020B0604020202020204" pitchFamily="34" charset="0"/>
              </a:rPr>
              <a:t> dei </a:t>
            </a:r>
            <a:r>
              <a:rPr lang="it-IT" b="0" i="0" u="none" strike="noStrike" dirty="0">
                <a:solidFill>
                  <a:srgbClr val="0645AD"/>
                </a:solidFill>
                <a:effectLst/>
                <a:latin typeface="Arial" panose="020B0604020202020204" pitchFamily="34" charset="0"/>
                <a:hlinkClick r:id="rId7" tooltip="Proteidae"/>
              </a:rPr>
              <a:t>Proteidi</a:t>
            </a:r>
            <a:r>
              <a:rPr lang="it-IT" b="0" i="0" dirty="0">
                <a:solidFill>
                  <a:srgbClr val="202122"/>
                </a:solidFill>
                <a:effectLst/>
                <a:latin typeface="Arial" panose="020B0604020202020204" pitchFamily="34" charset="0"/>
              </a:rPr>
              <a:t>, unica specie appartenente al genere </a:t>
            </a:r>
            <a:r>
              <a:rPr lang="it-IT" b="1" i="1" dirty="0">
                <a:solidFill>
                  <a:srgbClr val="202122"/>
                </a:solidFill>
                <a:effectLst/>
                <a:latin typeface="Arial" panose="020B0604020202020204" pitchFamily="34" charset="0"/>
              </a:rPr>
              <a:t>Proteus</a:t>
            </a:r>
            <a:r>
              <a:rPr lang="it-IT" b="0" i="0" dirty="0">
                <a:solidFill>
                  <a:srgbClr val="202122"/>
                </a:solidFill>
                <a:effectLst/>
                <a:latin typeface="Arial" panose="020B0604020202020204" pitchFamily="34" charset="0"/>
              </a:rPr>
              <a:t>.</a:t>
            </a:r>
            <a:endParaRPr lang="en-GB" dirty="0"/>
          </a:p>
        </p:txBody>
      </p:sp>
    </p:spTree>
    <p:extLst>
      <p:ext uri="{BB962C8B-B14F-4D97-AF65-F5344CB8AC3E}">
        <p14:creationId xmlns:p14="http://schemas.microsoft.com/office/powerpoint/2010/main" val="4102043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
            <a:extLst>
              <a:ext uri="{FF2B5EF4-FFF2-40B4-BE49-F238E27FC236}">
                <a16:creationId xmlns:a16="http://schemas.microsoft.com/office/drawing/2014/main" id="{061130FC-8251-BFC2-B8A5-A5480C354E99}"/>
              </a:ext>
            </a:extLst>
          </p:cNvPr>
          <p:cNvGrpSpPr/>
          <p:nvPr/>
        </p:nvGrpSpPr>
        <p:grpSpPr>
          <a:xfrm>
            <a:off x="1045125" y="719810"/>
            <a:ext cx="3395481" cy="2557775"/>
            <a:chOff x="613953" y="518160"/>
            <a:chExt cx="3395481" cy="2557775"/>
          </a:xfrm>
        </p:grpSpPr>
        <p:pic>
          <p:nvPicPr>
            <p:cNvPr id="3" name="Picture 2">
              <a:extLst>
                <a:ext uri="{FF2B5EF4-FFF2-40B4-BE49-F238E27FC236}">
                  <a16:creationId xmlns:a16="http://schemas.microsoft.com/office/drawing/2014/main" id="{F507F252-C733-6792-D9A5-AFD3B15E1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93" y="518160"/>
              <a:ext cx="3302046" cy="220136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1">
              <a:extLst>
                <a:ext uri="{FF2B5EF4-FFF2-40B4-BE49-F238E27FC236}">
                  <a16:creationId xmlns:a16="http://schemas.microsoft.com/office/drawing/2014/main" id="{8F7BDB51-D639-4B07-0555-234B911C955B}"/>
                </a:ext>
              </a:extLst>
            </p:cNvPr>
            <p:cNvSpPr txBox="1"/>
            <p:nvPr/>
          </p:nvSpPr>
          <p:spPr>
            <a:xfrm>
              <a:off x="613953" y="2768158"/>
              <a:ext cx="3395481" cy="307777"/>
            </a:xfrm>
            <a:prstGeom prst="rect">
              <a:avLst/>
            </a:prstGeom>
            <a:noFill/>
          </p:spPr>
          <p:txBody>
            <a:bodyPr wrap="none" rtlCol="0">
              <a:spAutoFit/>
            </a:bodyPr>
            <a:lstStyle/>
            <a:p>
              <a:r>
                <a:rPr lang="it-IT" sz="1400" dirty="0">
                  <a:latin typeface="+mj-lt"/>
                </a:rPr>
                <a:t>Lampreda marina (</a:t>
              </a:r>
              <a:r>
                <a:rPr lang="it-IT" sz="1400" b="0" i="1" dirty="0" err="1">
                  <a:solidFill>
                    <a:srgbClr val="333333"/>
                  </a:solidFill>
                  <a:effectLst/>
                  <a:latin typeface="+mj-lt"/>
                </a:rPr>
                <a:t>Petromyzon</a:t>
              </a:r>
              <a:r>
                <a:rPr lang="it-IT" sz="1400" b="0" i="1" dirty="0">
                  <a:solidFill>
                    <a:srgbClr val="333333"/>
                  </a:solidFill>
                  <a:effectLst/>
                  <a:latin typeface="+mj-lt"/>
                </a:rPr>
                <a:t> </a:t>
              </a:r>
              <a:r>
                <a:rPr lang="it-IT" sz="1400" b="0" i="1" dirty="0" err="1">
                  <a:solidFill>
                    <a:srgbClr val="333333"/>
                  </a:solidFill>
                  <a:effectLst/>
                  <a:latin typeface="+mj-lt"/>
                </a:rPr>
                <a:t>marinus</a:t>
              </a:r>
              <a:r>
                <a:rPr lang="it-IT" sz="1400" b="0" i="1" dirty="0">
                  <a:solidFill>
                    <a:srgbClr val="333333"/>
                  </a:solidFill>
                  <a:effectLst/>
                  <a:latin typeface="+mj-lt"/>
                </a:rPr>
                <a:t>)</a:t>
              </a:r>
              <a:endParaRPr lang="it-IT" sz="1400" dirty="0">
                <a:latin typeface="+mj-lt"/>
              </a:endParaRPr>
            </a:p>
          </p:txBody>
        </p:sp>
      </p:grpSp>
      <p:grpSp>
        <p:nvGrpSpPr>
          <p:cNvPr id="5" name="Gruppo 7">
            <a:extLst>
              <a:ext uri="{FF2B5EF4-FFF2-40B4-BE49-F238E27FC236}">
                <a16:creationId xmlns:a16="http://schemas.microsoft.com/office/drawing/2014/main" id="{EE4250F0-A2CA-1962-BF58-81D3A729E411}"/>
              </a:ext>
            </a:extLst>
          </p:cNvPr>
          <p:cNvGrpSpPr/>
          <p:nvPr/>
        </p:nvGrpSpPr>
        <p:grpSpPr>
          <a:xfrm>
            <a:off x="4901399" y="723197"/>
            <a:ext cx="3640769" cy="2183779"/>
            <a:chOff x="4566420" y="143775"/>
            <a:chExt cx="3640769" cy="2183779"/>
          </a:xfrm>
        </p:grpSpPr>
        <p:pic>
          <p:nvPicPr>
            <p:cNvPr id="6" name="Picture 6" descr="La lampreda di fiume, Lampetra fluviatilis (Linnaeus, 1758)">
              <a:extLst>
                <a:ext uri="{FF2B5EF4-FFF2-40B4-BE49-F238E27FC236}">
                  <a16:creationId xmlns:a16="http://schemas.microsoft.com/office/drawing/2014/main" id="{D2D9319C-4B10-B68B-ED14-390E4236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421" y="143775"/>
              <a:ext cx="3640768" cy="182038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5">
              <a:extLst>
                <a:ext uri="{FF2B5EF4-FFF2-40B4-BE49-F238E27FC236}">
                  <a16:creationId xmlns:a16="http://schemas.microsoft.com/office/drawing/2014/main" id="{811E2E84-D503-50F8-ACE5-B23E2E770CD5}"/>
                </a:ext>
              </a:extLst>
            </p:cNvPr>
            <p:cNvSpPr txBox="1"/>
            <p:nvPr/>
          </p:nvSpPr>
          <p:spPr>
            <a:xfrm>
              <a:off x="4566420" y="2019777"/>
              <a:ext cx="3576620" cy="307777"/>
            </a:xfrm>
            <a:prstGeom prst="rect">
              <a:avLst/>
            </a:prstGeom>
            <a:noFill/>
          </p:spPr>
          <p:txBody>
            <a:bodyPr wrap="none" rtlCol="0">
              <a:spAutoFit/>
            </a:bodyPr>
            <a:lstStyle/>
            <a:p>
              <a:r>
                <a:rPr lang="it-IT" sz="1400" dirty="0"/>
                <a:t>Lampreda di fiume (</a:t>
              </a:r>
              <a:r>
                <a:rPr lang="it-IT" sz="1400" b="0" i="1" dirty="0" err="1">
                  <a:solidFill>
                    <a:srgbClr val="333333"/>
                  </a:solidFill>
                  <a:effectLst/>
                  <a:latin typeface="Verdana" panose="020B0604030504040204" pitchFamily="34" charset="0"/>
                </a:rPr>
                <a:t>Lampetra</a:t>
              </a:r>
              <a:r>
                <a:rPr lang="it-IT" sz="1400" b="0" i="1" dirty="0">
                  <a:solidFill>
                    <a:srgbClr val="333333"/>
                  </a:solidFill>
                  <a:effectLst/>
                  <a:latin typeface="Verdana" panose="020B0604030504040204" pitchFamily="34" charset="0"/>
                </a:rPr>
                <a:t> </a:t>
              </a:r>
              <a:r>
                <a:rPr lang="it-IT" sz="1400" b="0" i="1" dirty="0" err="1">
                  <a:solidFill>
                    <a:srgbClr val="333333"/>
                  </a:solidFill>
                  <a:effectLst/>
                  <a:latin typeface="Verdana" panose="020B0604030504040204" pitchFamily="34" charset="0"/>
                </a:rPr>
                <a:t>fluviatilis</a:t>
              </a:r>
              <a:r>
                <a:rPr lang="it-IT" sz="1400" b="0" i="1" dirty="0">
                  <a:solidFill>
                    <a:srgbClr val="333333"/>
                  </a:solidFill>
                  <a:effectLst/>
                  <a:latin typeface="Verdana" panose="020B0604030504040204" pitchFamily="34" charset="0"/>
                </a:rPr>
                <a:t>)</a:t>
              </a:r>
              <a:endParaRPr lang="it-IT" sz="1400" dirty="0"/>
            </a:p>
          </p:txBody>
        </p:sp>
      </p:grpSp>
      <p:grpSp>
        <p:nvGrpSpPr>
          <p:cNvPr id="8" name="Gruppo 9">
            <a:extLst>
              <a:ext uri="{FF2B5EF4-FFF2-40B4-BE49-F238E27FC236}">
                <a16:creationId xmlns:a16="http://schemas.microsoft.com/office/drawing/2014/main" id="{6BC14C5A-1320-4CAE-10E0-68ABF8E2F0B6}"/>
              </a:ext>
            </a:extLst>
          </p:cNvPr>
          <p:cNvGrpSpPr/>
          <p:nvPr/>
        </p:nvGrpSpPr>
        <p:grpSpPr>
          <a:xfrm>
            <a:off x="9024957" y="1172481"/>
            <a:ext cx="2790675" cy="1580606"/>
            <a:chOff x="3670919" y="5128741"/>
            <a:chExt cx="2790675" cy="1580606"/>
          </a:xfrm>
        </p:grpSpPr>
        <p:pic>
          <p:nvPicPr>
            <p:cNvPr id="9" name="Picture 4">
              <a:extLst>
                <a:ext uri="{FF2B5EF4-FFF2-40B4-BE49-F238E27FC236}">
                  <a16:creationId xmlns:a16="http://schemas.microsoft.com/office/drawing/2014/main" id="{8DC13BE5-16F1-4250-C190-1213EC974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919" y="5128741"/>
              <a:ext cx="2107475" cy="158060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2">
              <a:extLst>
                <a:ext uri="{FF2B5EF4-FFF2-40B4-BE49-F238E27FC236}">
                  <a16:creationId xmlns:a16="http://schemas.microsoft.com/office/drawing/2014/main" id="{109D60E8-F730-70B4-0CB8-EC0D217C69CE}"/>
                </a:ext>
              </a:extLst>
            </p:cNvPr>
            <p:cNvSpPr txBox="1"/>
            <p:nvPr/>
          </p:nvSpPr>
          <p:spPr>
            <a:xfrm>
              <a:off x="5778394" y="6401570"/>
              <a:ext cx="683200" cy="307777"/>
            </a:xfrm>
            <a:prstGeom prst="rect">
              <a:avLst/>
            </a:prstGeom>
            <a:noFill/>
          </p:spPr>
          <p:txBody>
            <a:bodyPr wrap="none" rtlCol="0">
              <a:spAutoFit/>
            </a:bodyPr>
            <a:lstStyle/>
            <a:p>
              <a:r>
                <a:rPr lang="it-IT" sz="1400" dirty="0"/>
                <a:t>Bocca</a:t>
              </a:r>
            </a:p>
          </p:txBody>
        </p:sp>
      </p:grpSp>
      <p:grpSp>
        <p:nvGrpSpPr>
          <p:cNvPr id="11" name="Gruppo 6">
            <a:extLst>
              <a:ext uri="{FF2B5EF4-FFF2-40B4-BE49-F238E27FC236}">
                <a16:creationId xmlns:a16="http://schemas.microsoft.com/office/drawing/2014/main" id="{2314A866-0459-5741-EED8-BF60AACF3644}"/>
              </a:ext>
            </a:extLst>
          </p:cNvPr>
          <p:cNvGrpSpPr/>
          <p:nvPr/>
        </p:nvGrpSpPr>
        <p:grpSpPr>
          <a:xfrm>
            <a:off x="4901399" y="3083155"/>
            <a:ext cx="4019550" cy="2620528"/>
            <a:chOff x="4566420" y="2736814"/>
            <a:chExt cx="4019550" cy="2620528"/>
          </a:xfrm>
        </p:grpSpPr>
        <p:pic>
          <p:nvPicPr>
            <p:cNvPr id="12" name="Picture 8" descr="Lampreda padana - Specie animali - Aree protette">
              <a:extLst>
                <a:ext uri="{FF2B5EF4-FFF2-40B4-BE49-F238E27FC236}">
                  <a16:creationId xmlns:a16="http://schemas.microsoft.com/office/drawing/2014/main" id="{DAE3D580-A227-C392-BE3D-49B0BBF06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420" y="2736814"/>
              <a:ext cx="4019550" cy="224790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3">
              <a:extLst>
                <a:ext uri="{FF2B5EF4-FFF2-40B4-BE49-F238E27FC236}">
                  <a16:creationId xmlns:a16="http://schemas.microsoft.com/office/drawing/2014/main" id="{9AD5D4F2-CCD8-0F96-DEBC-A88C34D12232}"/>
                </a:ext>
              </a:extLst>
            </p:cNvPr>
            <p:cNvSpPr txBox="1"/>
            <p:nvPr/>
          </p:nvSpPr>
          <p:spPr>
            <a:xfrm flipH="1">
              <a:off x="4566420" y="5049565"/>
              <a:ext cx="3951515" cy="307777"/>
            </a:xfrm>
            <a:prstGeom prst="rect">
              <a:avLst/>
            </a:prstGeom>
            <a:noFill/>
          </p:spPr>
          <p:txBody>
            <a:bodyPr wrap="square" rtlCol="0">
              <a:spAutoFit/>
            </a:bodyPr>
            <a:lstStyle/>
            <a:p>
              <a:pPr algn="l"/>
              <a:r>
                <a:rPr lang="it-IT" sz="1400" dirty="0">
                  <a:latin typeface="+mn-lt"/>
                </a:rPr>
                <a:t>Lampreda padana (</a:t>
              </a:r>
              <a:r>
                <a:rPr lang="it-IT" sz="1400" i="1" dirty="0" err="1">
                  <a:latin typeface="+mn-lt"/>
                </a:rPr>
                <a:t>Lethenteron</a:t>
              </a:r>
              <a:r>
                <a:rPr lang="it-IT" sz="1400" i="1" dirty="0">
                  <a:latin typeface="+mn-lt"/>
                </a:rPr>
                <a:t> </a:t>
              </a:r>
              <a:r>
                <a:rPr lang="it-IT" sz="1400" i="1" dirty="0" err="1">
                  <a:latin typeface="+mn-lt"/>
                </a:rPr>
                <a:t>zanandreai</a:t>
              </a:r>
              <a:r>
                <a:rPr lang="it-IT" sz="1400" i="1" dirty="0">
                  <a:latin typeface="+mn-lt"/>
                </a:rPr>
                <a:t>)</a:t>
              </a:r>
              <a:endParaRPr lang="it-IT" sz="1400" b="0" i="0" dirty="0">
                <a:effectLst/>
                <a:latin typeface="+mn-lt"/>
              </a:endParaRPr>
            </a:p>
          </p:txBody>
        </p:sp>
      </p:grpSp>
      <p:grpSp>
        <p:nvGrpSpPr>
          <p:cNvPr id="14" name="Gruppo 8">
            <a:extLst>
              <a:ext uri="{FF2B5EF4-FFF2-40B4-BE49-F238E27FC236}">
                <a16:creationId xmlns:a16="http://schemas.microsoft.com/office/drawing/2014/main" id="{BB792018-76CE-D39B-1A2B-ACFBBB20478D}"/>
              </a:ext>
            </a:extLst>
          </p:cNvPr>
          <p:cNvGrpSpPr/>
          <p:nvPr/>
        </p:nvGrpSpPr>
        <p:grpSpPr>
          <a:xfrm>
            <a:off x="764966" y="3313424"/>
            <a:ext cx="3992996" cy="2340022"/>
            <a:chOff x="573424" y="2734002"/>
            <a:chExt cx="3937669" cy="2605412"/>
          </a:xfrm>
        </p:grpSpPr>
        <p:pic>
          <p:nvPicPr>
            <p:cNvPr id="15" name="Picture 14">
              <a:extLst>
                <a:ext uri="{FF2B5EF4-FFF2-40B4-BE49-F238E27FC236}">
                  <a16:creationId xmlns:a16="http://schemas.microsoft.com/office/drawing/2014/main" id="{A7027CF6-EAB5-E94B-B445-62FB4BCCD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52" y="2734002"/>
              <a:ext cx="3850341" cy="2250712"/>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4">
              <a:extLst>
                <a:ext uri="{FF2B5EF4-FFF2-40B4-BE49-F238E27FC236}">
                  <a16:creationId xmlns:a16="http://schemas.microsoft.com/office/drawing/2014/main" id="{68F634B3-81DA-4EAD-552E-676CF220C9AA}"/>
                </a:ext>
              </a:extLst>
            </p:cNvPr>
            <p:cNvSpPr txBox="1"/>
            <p:nvPr/>
          </p:nvSpPr>
          <p:spPr>
            <a:xfrm>
              <a:off x="573424" y="5031637"/>
              <a:ext cx="3624710" cy="307777"/>
            </a:xfrm>
            <a:prstGeom prst="rect">
              <a:avLst/>
            </a:prstGeom>
            <a:noFill/>
          </p:spPr>
          <p:txBody>
            <a:bodyPr wrap="none" rtlCol="0">
              <a:spAutoFit/>
            </a:bodyPr>
            <a:lstStyle/>
            <a:p>
              <a:r>
                <a:rPr lang="it-IT" sz="1400" dirty="0">
                  <a:latin typeface="+mj-lt"/>
                </a:rPr>
                <a:t>Lampreda di ruscello (</a:t>
              </a:r>
              <a:r>
                <a:rPr lang="it-IT" sz="1400" dirty="0" err="1">
                  <a:latin typeface="+mj-lt"/>
                </a:rPr>
                <a:t>Lethenteron</a:t>
              </a:r>
              <a:r>
                <a:rPr lang="it-IT" sz="1400" dirty="0">
                  <a:latin typeface="+mj-lt"/>
                </a:rPr>
                <a:t> </a:t>
              </a:r>
              <a:r>
                <a:rPr lang="it-IT" sz="1400" b="0" dirty="0" err="1">
                  <a:solidFill>
                    <a:srgbClr val="000000"/>
                  </a:solidFill>
                  <a:effectLst/>
                  <a:latin typeface="+mj-lt"/>
                </a:rPr>
                <a:t>kessleri</a:t>
              </a:r>
              <a:r>
                <a:rPr lang="it-IT" sz="1400" b="0" i="1" dirty="0">
                  <a:solidFill>
                    <a:srgbClr val="333333"/>
                  </a:solidFill>
                  <a:effectLst/>
                  <a:latin typeface="+mj-lt"/>
                </a:rPr>
                <a:t>)</a:t>
              </a:r>
              <a:endParaRPr lang="it-IT" sz="1400" dirty="0">
                <a:latin typeface="+mj-lt"/>
              </a:endParaRPr>
            </a:p>
          </p:txBody>
        </p:sp>
      </p:grpSp>
      <p:sp>
        <p:nvSpPr>
          <p:cNvPr id="17" name="CasellaDiTesto 12">
            <a:extLst>
              <a:ext uri="{FF2B5EF4-FFF2-40B4-BE49-F238E27FC236}">
                <a16:creationId xmlns:a16="http://schemas.microsoft.com/office/drawing/2014/main" id="{DBBF9D42-C49F-D186-88DD-D10DF03A66F2}"/>
              </a:ext>
            </a:extLst>
          </p:cNvPr>
          <p:cNvSpPr txBox="1"/>
          <p:nvPr/>
        </p:nvSpPr>
        <p:spPr>
          <a:xfrm>
            <a:off x="6427023" y="5668488"/>
            <a:ext cx="2425891" cy="307777"/>
          </a:xfrm>
          <a:prstGeom prst="rect">
            <a:avLst/>
          </a:prstGeom>
          <a:noFill/>
        </p:spPr>
        <p:txBody>
          <a:bodyPr wrap="square" rtlCol="0">
            <a:spAutoFit/>
          </a:bodyPr>
          <a:lstStyle/>
          <a:p>
            <a:r>
              <a:rPr lang="it-IT" sz="1400" dirty="0">
                <a:latin typeface="+mn-lt"/>
              </a:rPr>
              <a:t>(</a:t>
            </a:r>
            <a:r>
              <a:rPr lang="it-IT" sz="1400" b="0" i="1" dirty="0" err="1">
                <a:solidFill>
                  <a:srgbClr val="333333"/>
                </a:solidFill>
                <a:effectLst/>
                <a:latin typeface="+mn-lt"/>
              </a:rPr>
              <a:t>Lampetra</a:t>
            </a:r>
            <a:r>
              <a:rPr lang="it-IT" sz="1400" b="0" i="1" dirty="0">
                <a:solidFill>
                  <a:srgbClr val="333333"/>
                </a:solidFill>
                <a:effectLst/>
                <a:latin typeface="+mn-lt"/>
              </a:rPr>
              <a:t> </a:t>
            </a:r>
            <a:r>
              <a:rPr lang="it-IT" sz="1400" b="0" i="1" dirty="0" err="1">
                <a:solidFill>
                  <a:srgbClr val="333333"/>
                </a:solidFill>
                <a:effectLst/>
                <a:latin typeface="+mn-lt"/>
              </a:rPr>
              <a:t>fontinalis</a:t>
            </a:r>
            <a:r>
              <a:rPr lang="it-IT" sz="1400" b="0" i="1" dirty="0">
                <a:solidFill>
                  <a:srgbClr val="333333"/>
                </a:solidFill>
                <a:effectLst/>
                <a:latin typeface="+mn-lt"/>
              </a:rPr>
              <a:t>)</a:t>
            </a:r>
            <a:endParaRPr lang="it-IT" sz="1400" dirty="0">
              <a:latin typeface="+mn-lt"/>
            </a:endParaRPr>
          </a:p>
        </p:txBody>
      </p:sp>
    </p:spTree>
    <p:extLst>
      <p:ext uri="{BB962C8B-B14F-4D97-AF65-F5344CB8AC3E}">
        <p14:creationId xmlns:p14="http://schemas.microsoft.com/office/powerpoint/2010/main" val="553394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D21610-A7F4-FF37-D654-1B350A171569}"/>
              </a:ext>
            </a:extLst>
          </p:cNvPr>
          <p:cNvSpPr txBox="1"/>
          <p:nvPr/>
        </p:nvSpPr>
        <p:spPr>
          <a:xfrm>
            <a:off x="177332" y="208230"/>
            <a:ext cx="11266248" cy="2031325"/>
          </a:xfrm>
          <a:prstGeom prst="rect">
            <a:avLst/>
          </a:prstGeom>
          <a:noFill/>
        </p:spPr>
        <p:txBody>
          <a:bodyPr wrap="square">
            <a:spAutoFit/>
          </a:bodyPr>
          <a:lstStyle/>
          <a:p>
            <a:r>
              <a:rPr lang="en-GB" dirty="0" err="1"/>
              <a:t>Ciclo</a:t>
            </a:r>
            <a:r>
              <a:rPr lang="en-GB" dirty="0"/>
              <a:t> di vita </a:t>
            </a:r>
            <a:r>
              <a:rPr lang="en-GB" dirty="0" err="1"/>
              <a:t>delle</a:t>
            </a:r>
            <a:r>
              <a:rPr lang="en-GB" dirty="0"/>
              <a:t> </a:t>
            </a:r>
            <a:r>
              <a:rPr lang="en-GB" dirty="0" err="1"/>
              <a:t>lamprede</a:t>
            </a:r>
            <a:r>
              <a:rPr lang="en-GB" dirty="0"/>
              <a:t>:</a:t>
            </a:r>
          </a:p>
          <a:p>
            <a:r>
              <a:rPr lang="en-GB" dirty="0"/>
              <a:t>	 larva (</a:t>
            </a:r>
            <a:r>
              <a:rPr lang="en-GB" dirty="0" err="1"/>
              <a:t>chiamata</a:t>
            </a:r>
            <a:r>
              <a:rPr lang="en-GB" dirty="0"/>
              <a:t> ammocete) </a:t>
            </a:r>
            <a:r>
              <a:rPr lang="en-GB" dirty="0" err="1"/>
              <a:t>molto</a:t>
            </a:r>
            <a:r>
              <a:rPr lang="en-GB" dirty="0"/>
              <a:t> </a:t>
            </a:r>
            <a:r>
              <a:rPr lang="en-GB" dirty="0" err="1"/>
              <a:t>diversa</a:t>
            </a:r>
            <a:r>
              <a:rPr lang="en-GB" dirty="0"/>
              <a:t> </a:t>
            </a:r>
            <a:r>
              <a:rPr lang="en-GB" dirty="0" err="1"/>
              <a:t>dall’adulto</a:t>
            </a:r>
            <a:r>
              <a:rPr lang="en-GB" dirty="0"/>
              <a:t>. </a:t>
            </a:r>
          </a:p>
          <a:p>
            <a:r>
              <a:rPr lang="en-GB" dirty="0"/>
              <a:t>Nota: </a:t>
            </a:r>
            <a:r>
              <a:rPr lang="en-GB" dirty="0" err="1"/>
              <a:t>i</a:t>
            </a:r>
            <a:r>
              <a:rPr lang="en-GB" dirty="0"/>
              <a:t> </a:t>
            </a:r>
            <a:r>
              <a:rPr lang="en-GB" dirty="0" err="1"/>
              <a:t>primi</a:t>
            </a:r>
            <a:r>
              <a:rPr lang="en-GB" dirty="0"/>
              <a:t> </a:t>
            </a:r>
            <a:r>
              <a:rPr lang="en-GB" dirty="0" err="1"/>
              <a:t>zoologi</a:t>
            </a:r>
            <a:r>
              <a:rPr lang="en-GB" dirty="0"/>
              <a:t> non </a:t>
            </a:r>
            <a:r>
              <a:rPr lang="en-GB" dirty="0" err="1"/>
              <a:t>avevano</a:t>
            </a:r>
            <a:r>
              <a:rPr lang="en-GB" dirty="0"/>
              <a:t> </a:t>
            </a:r>
            <a:r>
              <a:rPr lang="en-GB" dirty="0" err="1"/>
              <a:t>associato</a:t>
            </a:r>
            <a:r>
              <a:rPr lang="en-GB" dirty="0"/>
              <a:t> le </a:t>
            </a:r>
            <a:r>
              <a:rPr lang="en-GB" dirty="0" err="1"/>
              <a:t>larve</a:t>
            </a:r>
            <a:r>
              <a:rPr lang="en-GB" dirty="0"/>
              <a:t> </a:t>
            </a:r>
            <a:r>
              <a:rPr lang="en-GB" dirty="0" err="1"/>
              <a:t>all’adulto</a:t>
            </a:r>
            <a:r>
              <a:rPr lang="en-GB" dirty="0"/>
              <a:t> e </a:t>
            </a:r>
            <a:r>
              <a:rPr lang="en-GB" dirty="0" err="1"/>
              <a:t>pensavano</a:t>
            </a:r>
            <a:r>
              <a:rPr lang="en-GB" dirty="0"/>
              <a:t> </a:t>
            </a:r>
            <a:r>
              <a:rPr lang="en-GB" dirty="0" err="1"/>
              <a:t>che</a:t>
            </a:r>
            <a:r>
              <a:rPr lang="en-GB" dirty="0"/>
              <a:t> </a:t>
            </a:r>
            <a:r>
              <a:rPr lang="en-GB" dirty="0" err="1"/>
              <a:t>i</a:t>
            </a:r>
            <a:r>
              <a:rPr lang="en-GB" dirty="0"/>
              <a:t> due </a:t>
            </a:r>
            <a:r>
              <a:rPr lang="en-GB" dirty="0" err="1"/>
              <a:t>organismi</a:t>
            </a:r>
            <a:r>
              <a:rPr lang="en-GB" dirty="0"/>
              <a:t> </a:t>
            </a:r>
            <a:r>
              <a:rPr lang="en-GB" dirty="0" err="1"/>
              <a:t>appartenessero</a:t>
            </a:r>
            <a:r>
              <a:rPr lang="en-GB" dirty="0"/>
              <a:t> a specie </a:t>
            </a:r>
            <a:r>
              <a:rPr lang="en-GB" dirty="0" err="1"/>
              <a:t>differenti</a:t>
            </a:r>
            <a:r>
              <a:rPr lang="en-GB" dirty="0"/>
              <a:t>. </a:t>
            </a:r>
          </a:p>
          <a:p>
            <a:r>
              <a:rPr lang="en-GB" dirty="0"/>
              <a:t>La larva </a:t>
            </a:r>
            <a:r>
              <a:rPr lang="en-GB" dirty="0" err="1"/>
              <a:t>vive</a:t>
            </a:r>
            <a:r>
              <a:rPr lang="en-GB" dirty="0"/>
              <a:t> in modo simile </a:t>
            </a:r>
            <a:r>
              <a:rPr lang="en-GB" dirty="0" err="1"/>
              <a:t>all’anfiosso</a:t>
            </a:r>
            <a:r>
              <a:rPr lang="en-GB" dirty="0"/>
              <a:t>, </a:t>
            </a:r>
            <a:r>
              <a:rPr lang="en-GB" dirty="0" err="1"/>
              <a:t>seminfossata</a:t>
            </a:r>
            <a:r>
              <a:rPr lang="en-GB" dirty="0"/>
              <a:t> </a:t>
            </a:r>
            <a:r>
              <a:rPr lang="en-GB" dirty="0" err="1"/>
              <a:t>sul</a:t>
            </a:r>
            <a:r>
              <a:rPr lang="en-GB" dirty="0"/>
              <a:t> </a:t>
            </a:r>
            <a:r>
              <a:rPr lang="en-GB" dirty="0" err="1"/>
              <a:t>fondo</a:t>
            </a:r>
            <a:r>
              <a:rPr lang="en-GB" dirty="0"/>
              <a:t> con un </a:t>
            </a:r>
            <a:r>
              <a:rPr lang="en-GB" dirty="0" err="1"/>
              <a:t>apparato</a:t>
            </a:r>
            <a:r>
              <a:rPr lang="en-GB" dirty="0"/>
              <a:t> </a:t>
            </a:r>
            <a:r>
              <a:rPr lang="en-GB" dirty="0" err="1"/>
              <a:t>buccale</a:t>
            </a:r>
            <a:r>
              <a:rPr lang="en-GB" dirty="0"/>
              <a:t> </a:t>
            </a:r>
            <a:r>
              <a:rPr lang="en-GB" dirty="0" err="1"/>
              <a:t>filtratore</a:t>
            </a:r>
            <a:r>
              <a:rPr lang="en-GB" dirty="0"/>
              <a:t> per </a:t>
            </a:r>
            <a:r>
              <a:rPr lang="en-GB" dirty="0" err="1"/>
              <a:t>certi</a:t>
            </a:r>
            <a:r>
              <a:rPr lang="en-GB" dirty="0"/>
              <a:t> </a:t>
            </a:r>
            <a:r>
              <a:rPr lang="en-GB" dirty="0" err="1"/>
              <a:t>versi</a:t>
            </a:r>
            <a:r>
              <a:rPr lang="en-GB" dirty="0"/>
              <a:t> </a:t>
            </a:r>
            <a:r>
              <a:rPr lang="en-GB" dirty="0" err="1"/>
              <a:t>molto</a:t>
            </a:r>
            <a:r>
              <a:rPr lang="en-GB" dirty="0"/>
              <a:t> simile a </a:t>
            </a:r>
            <a:r>
              <a:rPr lang="en-GB" dirty="0" err="1"/>
              <a:t>quello</a:t>
            </a:r>
            <a:r>
              <a:rPr lang="en-GB" dirty="0"/>
              <a:t> </a:t>
            </a:r>
            <a:r>
              <a:rPr lang="en-GB" dirty="0" err="1"/>
              <a:t>dell’anfiosso</a:t>
            </a:r>
            <a:r>
              <a:rPr lang="en-GB" dirty="0"/>
              <a:t>.</a:t>
            </a:r>
          </a:p>
          <a:p>
            <a:endParaRPr lang="en-GB" dirty="0"/>
          </a:p>
        </p:txBody>
      </p:sp>
      <p:pic>
        <p:nvPicPr>
          <p:cNvPr id="8194" name="Picture 2" descr="PaleoStories: Paleostoria dei Cyclostomi Parte 5: il ciclo vitale delle  lamprede tra presente e passato">
            <a:extLst>
              <a:ext uri="{FF2B5EF4-FFF2-40B4-BE49-F238E27FC236}">
                <a16:creationId xmlns:a16="http://schemas.microsoft.com/office/drawing/2014/main" id="{99E172E4-4668-E68C-4687-FB3B60A20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102" y="2851842"/>
            <a:ext cx="8110898" cy="3474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6A4F0C-B764-4CE8-A3BC-8FA811BC0192}"/>
              </a:ext>
            </a:extLst>
          </p:cNvPr>
          <p:cNvSpPr txBox="1"/>
          <p:nvPr/>
        </p:nvSpPr>
        <p:spPr>
          <a:xfrm>
            <a:off x="748420" y="2063632"/>
            <a:ext cx="4547102" cy="2585323"/>
          </a:xfrm>
          <a:prstGeom prst="rect">
            <a:avLst/>
          </a:prstGeom>
          <a:noFill/>
        </p:spPr>
        <p:txBody>
          <a:bodyPr wrap="square">
            <a:spAutoFit/>
          </a:bodyPr>
          <a:lstStyle/>
          <a:p>
            <a:pPr algn="just"/>
            <a:r>
              <a:rPr lang="en-GB" dirty="0"/>
              <a:t>Le </a:t>
            </a:r>
            <a:r>
              <a:rPr lang="en-GB" dirty="0" err="1"/>
              <a:t>larve</a:t>
            </a:r>
            <a:r>
              <a:rPr lang="en-GB" dirty="0"/>
              <a:t> </a:t>
            </a:r>
            <a:r>
              <a:rPr lang="en-GB" dirty="0" err="1"/>
              <a:t>delle</a:t>
            </a:r>
            <a:r>
              <a:rPr lang="en-GB" dirty="0"/>
              <a:t> </a:t>
            </a:r>
            <a:r>
              <a:rPr lang="en-GB" dirty="0" err="1"/>
              <a:t>lamprede</a:t>
            </a:r>
            <a:r>
              <a:rPr lang="en-GB" dirty="0"/>
              <a:t> </a:t>
            </a:r>
            <a:r>
              <a:rPr lang="en-GB" dirty="0" err="1"/>
              <a:t>sono</a:t>
            </a:r>
            <a:r>
              <a:rPr lang="en-GB" dirty="0"/>
              <a:t> </a:t>
            </a:r>
            <a:r>
              <a:rPr lang="en-GB" dirty="0" err="1"/>
              <a:t>gli</a:t>
            </a:r>
            <a:r>
              <a:rPr lang="en-GB" dirty="0"/>
              <a:t> </a:t>
            </a:r>
            <a:r>
              <a:rPr lang="en-GB" dirty="0" err="1"/>
              <a:t>unici</a:t>
            </a:r>
            <a:r>
              <a:rPr lang="en-GB" dirty="0"/>
              <a:t> </a:t>
            </a:r>
            <a:r>
              <a:rPr lang="en-GB" dirty="0" err="1"/>
              <a:t>vertebrati</a:t>
            </a:r>
            <a:r>
              <a:rPr lang="en-GB" dirty="0"/>
              <a:t> in cui </a:t>
            </a:r>
            <a:r>
              <a:rPr lang="en-GB" dirty="0" err="1"/>
              <a:t>l’endostilo</a:t>
            </a:r>
            <a:r>
              <a:rPr lang="en-GB" dirty="0"/>
              <a:t> </a:t>
            </a:r>
            <a:r>
              <a:rPr lang="en-GB" dirty="0" err="1"/>
              <a:t>svolge</a:t>
            </a:r>
            <a:r>
              <a:rPr lang="en-GB" dirty="0"/>
              <a:t> la </a:t>
            </a:r>
            <a:r>
              <a:rPr lang="en-GB" dirty="0" err="1"/>
              <a:t>stessa</a:t>
            </a:r>
            <a:r>
              <a:rPr lang="en-GB" dirty="0"/>
              <a:t> </a:t>
            </a:r>
            <a:r>
              <a:rPr lang="en-GB" dirty="0" err="1"/>
              <a:t>funzione</a:t>
            </a:r>
            <a:r>
              <a:rPr lang="en-GB" dirty="0"/>
              <a:t> </a:t>
            </a:r>
            <a:r>
              <a:rPr lang="en-GB" dirty="0" err="1"/>
              <a:t>che</a:t>
            </a:r>
            <a:r>
              <a:rPr lang="en-GB" dirty="0"/>
              <a:t> </a:t>
            </a:r>
            <a:r>
              <a:rPr lang="en-GB" dirty="0" err="1"/>
              <a:t>si</a:t>
            </a:r>
            <a:r>
              <a:rPr lang="en-GB" dirty="0"/>
              <a:t> </a:t>
            </a:r>
            <a:r>
              <a:rPr lang="en-GB" dirty="0" err="1"/>
              <a:t>osseva</a:t>
            </a:r>
            <a:r>
              <a:rPr lang="en-GB" dirty="0"/>
              <a:t> </a:t>
            </a:r>
            <a:r>
              <a:rPr lang="en-GB" dirty="0" err="1"/>
              <a:t>nei</a:t>
            </a:r>
            <a:r>
              <a:rPr lang="en-GB" dirty="0"/>
              <a:t> </a:t>
            </a:r>
            <a:r>
              <a:rPr lang="en-GB" dirty="0" err="1"/>
              <a:t>cefalocordati</a:t>
            </a:r>
            <a:r>
              <a:rPr lang="en-GB" dirty="0"/>
              <a:t> e </a:t>
            </a:r>
            <a:r>
              <a:rPr lang="en-GB" dirty="0" err="1"/>
              <a:t>negli</a:t>
            </a:r>
            <a:r>
              <a:rPr lang="en-GB" dirty="0"/>
              <a:t> </a:t>
            </a:r>
            <a:r>
              <a:rPr lang="en-GB" dirty="0" err="1"/>
              <a:t>urocordati</a:t>
            </a:r>
            <a:r>
              <a:rPr lang="en-GB" dirty="0"/>
              <a:t> e, </a:t>
            </a:r>
            <a:r>
              <a:rPr lang="en-GB" dirty="0" err="1"/>
              <a:t>probabilmente</a:t>
            </a:r>
            <a:r>
              <a:rPr lang="en-GB" dirty="0"/>
              <a:t>, </a:t>
            </a:r>
            <a:r>
              <a:rPr lang="en-GB" dirty="0" err="1"/>
              <a:t>nei</a:t>
            </a:r>
            <a:r>
              <a:rPr lang="en-GB" dirty="0"/>
              <a:t> </a:t>
            </a:r>
            <a:r>
              <a:rPr lang="en-GB" dirty="0" err="1"/>
              <a:t>cranioti</a:t>
            </a:r>
            <a:r>
              <a:rPr lang="en-GB" dirty="0"/>
              <a:t> </a:t>
            </a:r>
            <a:r>
              <a:rPr lang="en-GB" dirty="0" err="1"/>
              <a:t>primitivi</a:t>
            </a:r>
            <a:r>
              <a:rPr lang="en-GB" dirty="0"/>
              <a:t>. Proprio </a:t>
            </a:r>
            <a:r>
              <a:rPr lang="en-GB" dirty="0" err="1"/>
              <a:t>grazie</a:t>
            </a:r>
            <a:r>
              <a:rPr lang="en-GB" dirty="0"/>
              <a:t> </a:t>
            </a:r>
            <a:r>
              <a:rPr lang="en-GB" dirty="0" err="1"/>
              <a:t>allo</a:t>
            </a:r>
            <a:r>
              <a:rPr lang="en-GB" dirty="0"/>
              <a:t> studio </a:t>
            </a:r>
            <a:r>
              <a:rPr lang="en-GB" dirty="0" err="1"/>
              <a:t>della</a:t>
            </a:r>
            <a:r>
              <a:rPr lang="en-GB" dirty="0"/>
              <a:t> </a:t>
            </a:r>
            <a:r>
              <a:rPr lang="en-GB" dirty="0" err="1"/>
              <a:t>metamorfosi</a:t>
            </a:r>
            <a:r>
              <a:rPr lang="en-GB" dirty="0"/>
              <a:t> </a:t>
            </a:r>
            <a:r>
              <a:rPr lang="en-GB" dirty="0" err="1"/>
              <a:t>delle</a:t>
            </a:r>
            <a:r>
              <a:rPr lang="en-GB" dirty="0"/>
              <a:t> </a:t>
            </a:r>
            <a:r>
              <a:rPr lang="en-GB" dirty="0" err="1"/>
              <a:t>lamprede</a:t>
            </a:r>
            <a:r>
              <a:rPr lang="en-GB" dirty="0"/>
              <a:t> </a:t>
            </a:r>
            <a:r>
              <a:rPr lang="en-GB" dirty="0" err="1"/>
              <a:t>si</a:t>
            </a:r>
            <a:r>
              <a:rPr lang="en-GB" dirty="0"/>
              <a:t> è </a:t>
            </a:r>
            <a:r>
              <a:rPr lang="en-GB" dirty="0" err="1"/>
              <a:t>compreso</a:t>
            </a:r>
            <a:r>
              <a:rPr lang="en-GB" dirty="0"/>
              <a:t> </a:t>
            </a:r>
            <a:r>
              <a:rPr lang="en-GB" dirty="0" err="1"/>
              <a:t>che</a:t>
            </a:r>
            <a:r>
              <a:rPr lang="en-GB" dirty="0"/>
              <a:t> </a:t>
            </a:r>
            <a:r>
              <a:rPr lang="en-GB" dirty="0" err="1"/>
              <a:t>l’endostilo</a:t>
            </a:r>
            <a:r>
              <a:rPr lang="en-GB" dirty="0"/>
              <a:t> </a:t>
            </a:r>
            <a:r>
              <a:rPr lang="en-GB" dirty="0" err="1"/>
              <a:t>si</a:t>
            </a:r>
            <a:r>
              <a:rPr lang="en-GB" dirty="0"/>
              <a:t> </a:t>
            </a:r>
            <a:r>
              <a:rPr lang="en-GB" dirty="0" err="1"/>
              <a:t>sviluppa</a:t>
            </a:r>
            <a:r>
              <a:rPr lang="en-GB" dirty="0"/>
              <a:t> </a:t>
            </a:r>
            <a:r>
              <a:rPr lang="en-GB" dirty="0" err="1"/>
              <a:t>nell’adulto</a:t>
            </a:r>
            <a:r>
              <a:rPr lang="en-GB" dirty="0"/>
              <a:t> </a:t>
            </a:r>
            <a:r>
              <a:rPr lang="en-GB" dirty="0" err="1"/>
              <a:t>nella</a:t>
            </a:r>
            <a:r>
              <a:rPr lang="en-GB" dirty="0"/>
              <a:t> </a:t>
            </a:r>
            <a:r>
              <a:rPr lang="en-GB" dirty="0" err="1"/>
              <a:t>ghiandola</a:t>
            </a:r>
            <a:r>
              <a:rPr lang="en-GB" dirty="0"/>
              <a:t> </a:t>
            </a:r>
            <a:r>
              <a:rPr lang="en-GB" dirty="0" err="1"/>
              <a:t>tiroide</a:t>
            </a:r>
            <a:r>
              <a:rPr lang="en-GB" dirty="0"/>
              <a:t>, </a:t>
            </a:r>
            <a:r>
              <a:rPr lang="en-GB" dirty="0" err="1"/>
              <a:t>presente</a:t>
            </a:r>
            <a:r>
              <a:rPr lang="en-GB" dirty="0"/>
              <a:t> in tutti </a:t>
            </a:r>
            <a:r>
              <a:rPr lang="en-GB" dirty="0" err="1"/>
              <a:t>i</a:t>
            </a:r>
            <a:r>
              <a:rPr lang="en-GB" dirty="0"/>
              <a:t> </a:t>
            </a:r>
            <a:r>
              <a:rPr lang="en-GB" dirty="0" err="1"/>
              <a:t>vertebrati</a:t>
            </a:r>
            <a:r>
              <a:rPr lang="en-GB" dirty="0"/>
              <a:t>, </a:t>
            </a:r>
            <a:r>
              <a:rPr lang="en-GB" dirty="0" err="1"/>
              <a:t>dimostrandone</a:t>
            </a:r>
            <a:r>
              <a:rPr lang="en-GB" dirty="0"/>
              <a:t> il </a:t>
            </a:r>
            <a:r>
              <a:rPr lang="en-GB" dirty="0" err="1"/>
              <a:t>rapporto</a:t>
            </a:r>
            <a:r>
              <a:rPr lang="en-GB" dirty="0"/>
              <a:t> di </a:t>
            </a:r>
            <a:r>
              <a:rPr lang="en-GB" dirty="0" err="1"/>
              <a:t>omologia</a:t>
            </a:r>
            <a:r>
              <a:rPr lang="en-GB" dirty="0"/>
              <a:t>.</a:t>
            </a:r>
          </a:p>
        </p:txBody>
      </p:sp>
    </p:spTree>
    <p:extLst>
      <p:ext uri="{BB962C8B-B14F-4D97-AF65-F5344CB8AC3E}">
        <p14:creationId xmlns:p14="http://schemas.microsoft.com/office/powerpoint/2010/main" val="3806851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C9D4D099-C2F9-C96A-C8AB-043FF06E2E41}"/>
              </a:ext>
            </a:extLst>
          </p:cNvPr>
          <p:cNvPicPr>
            <a:picLocks noChangeAspect="1"/>
          </p:cNvPicPr>
          <p:nvPr/>
        </p:nvPicPr>
        <p:blipFill>
          <a:blip r:embed="rId2"/>
          <a:stretch>
            <a:fillRect/>
          </a:stretch>
        </p:blipFill>
        <p:spPr>
          <a:xfrm>
            <a:off x="829774" y="441267"/>
            <a:ext cx="6249557" cy="3483752"/>
          </a:xfrm>
          <a:prstGeom prst="rect">
            <a:avLst/>
          </a:prstGeom>
        </p:spPr>
      </p:pic>
      <p:pic>
        <p:nvPicPr>
          <p:cNvPr id="3" name="Immagine 9">
            <a:extLst>
              <a:ext uri="{FF2B5EF4-FFF2-40B4-BE49-F238E27FC236}">
                <a16:creationId xmlns:a16="http://schemas.microsoft.com/office/drawing/2014/main" id="{C7C9A58E-1827-984E-DCE4-9A222FF3F1DE}"/>
              </a:ext>
            </a:extLst>
          </p:cNvPr>
          <p:cNvPicPr>
            <a:picLocks noChangeAspect="1"/>
          </p:cNvPicPr>
          <p:nvPr/>
        </p:nvPicPr>
        <p:blipFill>
          <a:blip r:embed="rId3"/>
          <a:stretch>
            <a:fillRect/>
          </a:stretch>
        </p:blipFill>
        <p:spPr>
          <a:xfrm>
            <a:off x="4172774" y="2743200"/>
            <a:ext cx="7575678" cy="3304634"/>
          </a:xfrm>
          <a:prstGeom prst="rect">
            <a:avLst/>
          </a:prstGeom>
        </p:spPr>
      </p:pic>
    </p:spTree>
    <p:extLst>
      <p:ext uri="{BB962C8B-B14F-4D97-AF65-F5344CB8AC3E}">
        <p14:creationId xmlns:p14="http://schemas.microsoft.com/office/powerpoint/2010/main" val="62632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6">
            <a:extLst>
              <a:ext uri="{FF2B5EF4-FFF2-40B4-BE49-F238E27FC236}">
                <a16:creationId xmlns:a16="http://schemas.microsoft.com/office/drawing/2014/main" id="{05A783BB-26F5-D570-BFE4-A75AF8AB3B88}"/>
              </a:ext>
            </a:extLst>
          </p:cNvPr>
          <p:cNvPicPr>
            <a:picLocks noChangeAspect="1"/>
          </p:cNvPicPr>
          <p:nvPr/>
        </p:nvPicPr>
        <p:blipFill rotWithShape="1">
          <a:blip r:embed="rId2"/>
          <a:srcRect b="53535"/>
          <a:stretch/>
        </p:blipFill>
        <p:spPr>
          <a:xfrm>
            <a:off x="153007" y="2228974"/>
            <a:ext cx="6322960" cy="4003572"/>
          </a:xfrm>
          <a:prstGeom prst="rect">
            <a:avLst/>
          </a:prstGeom>
        </p:spPr>
      </p:pic>
      <p:pic>
        <p:nvPicPr>
          <p:cNvPr id="4" name="Immagine 6">
            <a:extLst>
              <a:ext uri="{FF2B5EF4-FFF2-40B4-BE49-F238E27FC236}">
                <a16:creationId xmlns:a16="http://schemas.microsoft.com/office/drawing/2014/main" id="{AEB84B11-AAD5-3FDE-16E8-290F9551F2E5}"/>
              </a:ext>
            </a:extLst>
          </p:cNvPr>
          <p:cNvPicPr>
            <a:picLocks noChangeAspect="1"/>
          </p:cNvPicPr>
          <p:nvPr/>
        </p:nvPicPr>
        <p:blipFill rotWithShape="1">
          <a:blip r:embed="rId2"/>
          <a:srcRect t="48274"/>
          <a:stretch/>
        </p:blipFill>
        <p:spPr>
          <a:xfrm>
            <a:off x="5869040" y="109138"/>
            <a:ext cx="6322960" cy="4456955"/>
          </a:xfrm>
          <a:prstGeom prst="rect">
            <a:avLst/>
          </a:prstGeom>
        </p:spPr>
      </p:pic>
    </p:spTree>
    <p:extLst>
      <p:ext uri="{BB962C8B-B14F-4D97-AF65-F5344CB8AC3E}">
        <p14:creationId xmlns:p14="http://schemas.microsoft.com/office/powerpoint/2010/main" val="2838060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a:extLst>
              <a:ext uri="{FF2B5EF4-FFF2-40B4-BE49-F238E27FC236}">
                <a16:creationId xmlns:a16="http://schemas.microsoft.com/office/drawing/2014/main" id="{1590EF9A-A890-7AC1-4DA4-E3334C3B8796}"/>
              </a:ext>
            </a:extLst>
          </p:cNvPr>
          <p:cNvSpPr txBox="1"/>
          <p:nvPr/>
        </p:nvSpPr>
        <p:spPr>
          <a:xfrm>
            <a:off x="3820089" y="237680"/>
            <a:ext cx="7734072" cy="461665"/>
          </a:xfrm>
          <a:prstGeom prst="rect">
            <a:avLst/>
          </a:prstGeom>
          <a:noFill/>
        </p:spPr>
        <p:txBody>
          <a:bodyPr wrap="square">
            <a:spAutoFit/>
          </a:bodyPr>
          <a:lstStyle/>
          <a:p>
            <a:r>
              <a:rPr lang="en-US" sz="1200" b="1" i="0" dirty="0">
                <a:effectLst/>
                <a:latin typeface="Merriweather"/>
              </a:rPr>
              <a:t> </a:t>
            </a:r>
            <a:r>
              <a:rPr lang="en-US" sz="1200" b="0" i="0" dirty="0">
                <a:effectLst/>
                <a:latin typeface="BlinkMacSystemFont"/>
              </a:rPr>
              <a:t>Rev Neurol. 2012 Aug 1;55(3):157-66. </a:t>
            </a:r>
          </a:p>
          <a:p>
            <a:r>
              <a:rPr lang="en-US" sz="1200" b="1" i="0" dirty="0">
                <a:effectLst/>
                <a:latin typeface="Merriweather"/>
              </a:rPr>
              <a:t>[Lampreys as an animal model in regeneration studies after spinal cord injury]</a:t>
            </a:r>
          </a:p>
        </p:txBody>
      </p:sp>
      <p:sp>
        <p:nvSpPr>
          <p:cNvPr id="3" name="CasellaDiTesto 6">
            <a:extLst>
              <a:ext uri="{FF2B5EF4-FFF2-40B4-BE49-F238E27FC236}">
                <a16:creationId xmlns:a16="http://schemas.microsoft.com/office/drawing/2014/main" id="{785762FB-E63C-57D1-4476-7587AEB3948A}"/>
              </a:ext>
            </a:extLst>
          </p:cNvPr>
          <p:cNvSpPr txBox="1"/>
          <p:nvPr/>
        </p:nvSpPr>
        <p:spPr>
          <a:xfrm>
            <a:off x="3820089" y="763927"/>
            <a:ext cx="7876434" cy="461665"/>
          </a:xfrm>
          <a:prstGeom prst="rect">
            <a:avLst/>
          </a:prstGeom>
          <a:noFill/>
        </p:spPr>
        <p:txBody>
          <a:bodyPr wrap="square">
            <a:spAutoFit/>
          </a:bodyPr>
          <a:lstStyle/>
          <a:p>
            <a:r>
              <a:rPr lang="en-US" sz="1200" dirty="0"/>
              <a:t>Comp Neurol. 2014 April 15; 522(6): 1316–1332. doi:10.1002/cne.23485. </a:t>
            </a:r>
            <a:r>
              <a:rPr lang="en-US" sz="1200" b="1" i="0" dirty="0">
                <a:solidFill>
                  <a:srgbClr val="1C1D1E"/>
                </a:solidFill>
                <a:effectLst/>
                <a:latin typeface="Open Sans"/>
              </a:rPr>
              <a:t>Neurogenesis in the lamprey central nervous system following spinal cord transection</a:t>
            </a:r>
          </a:p>
        </p:txBody>
      </p:sp>
      <p:pic>
        <p:nvPicPr>
          <p:cNvPr id="4" name="Picture 3">
            <a:extLst>
              <a:ext uri="{FF2B5EF4-FFF2-40B4-BE49-F238E27FC236}">
                <a16:creationId xmlns:a16="http://schemas.microsoft.com/office/drawing/2014/main" id="{57061CE0-87FB-A403-91D6-8636F4D2E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535" y="2712610"/>
            <a:ext cx="4441603" cy="326065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11">
            <a:extLst>
              <a:ext uri="{FF2B5EF4-FFF2-40B4-BE49-F238E27FC236}">
                <a16:creationId xmlns:a16="http://schemas.microsoft.com/office/drawing/2014/main" id="{B3ABFE77-CD4A-9485-FEA6-D17B3313422E}"/>
              </a:ext>
            </a:extLst>
          </p:cNvPr>
          <p:cNvSpPr txBox="1"/>
          <p:nvPr/>
        </p:nvSpPr>
        <p:spPr>
          <a:xfrm>
            <a:off x="6469717" y="2940113"/>
            <a:ext cx="5280018" cy="297389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050" b="0" i="0" u="none" strike="noStrike" cap="none" normalizeH="0" baseline="0" dirty="0">
                <a:ln>
                  <a:noFill/>
                </a:ln>
                <a:solidFill>
                  <a:srgbClr val="333333"/>
                </a:solidFill>
                <a:effectLst/>
                <a:latin typeface="Roboto"/>
              </a:rPr>
              <a:t>Figure 1. </a:t>
            </a:r>
            <a:r>
              <a:rPr kumimoji="0" lang="it-IT" altLang="it-IT" sz="1050" b="0" i="0" u="none" strike="noStrike" cap="none" normalizeH="0" baseline="0" dirty="0" err="1">
                <a:ln>
                  <a:noFill/>
                </a:ln>
                <a:solidFill>
                  <a:srgbClr val="333333"/>
                </a:solidFill>
                <a:effectLst/>
                <a:latin typeface="Roboto"/>
              </a:rPr>
              <a:t>Robust</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functional</a:t>
            </a:r>
            <a:r>
              <a:rPr kumimoji="0" lang="it-IT" altLang="it-IT" sz="1050" b="0" i="0" u="none" strike="noStrike" cap="none" normalizeH="0" baseline="0" dirty="0">
                <a:ln>
                  <a:noFill/>
                </a:ln>
                <a:solidFill>
                  <a:srgbClr val="333333"/>
                </a:solidFill>
                <a:effectLst/>
                <a:latin typeface="Roboto"/>
              </a:rPr>
              <a:t> recovery after complete </a:t>
            </a:r>
            <a:r>
              <a:rPr kumimoji="0" lang="it-IT" altLang="it-IT" sz="1050" b="0" i="0" u="none" strike="noStrike" cap="none" normalizeH="0" baseline="0" dirty="0" err="1">
                <a:ln>
                  <a:noFill/>
                </a:ln>
                <a:solidFill>
                  <a:srgbClr val="333333"/>
                </a:solidFill>
                <a:effectLst/>
                <a:latin typeface="Roboto"/>
              </a:rPr>
              <a:t>spinal</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cord</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transection</a:t>
            </a:r>
            <a:r>
              <a:rPr kumimoji="0" lang="it-IT" altLang="it-IT" sz="1050" b="0" i="0" u="none" strike="noStrike" cap="none" normalizeH="0" baseline="0" dirty="0">
                <a:ln>
                  <a:noFill/>
                </a:ln>
                <a:solidFill>
                  <a:srgbClr val="333333"/>
                </a:solidFill>
                <a:effectLst/>
                <a:latin typeface="Roboto"/>
              </a:rPr>
              <a:t> in </a:t>
            </a:r>
            <a:r>
              <a:rPr kumimoji="0" lang="it-IT" altLang="it-IT" sz="1050" b="0" i="0" u="none" strike="noStrike" cap="none" normalizeH="0" baseline="0" dirty="0" err="1">
                <a:ln>
                  <a:noFill/>
                </a:ln>
                <a:solidFill>
                  <a:srgbClr val="333333"/>
                </a:solidFill>
                <a:effectLst/>
                <a:latin typeface="Roboto"/>
              </a:rPr>
              <a:t>lampreys</a:t>
            </a:r>
            <a:r>
              <a:rPr kumimoji="0" lang="it-IT" altLang="it-IT" sz="1050" b="0" i="0" u="none" strike="noStrike" cap="none" normalizeH="0" baseline="0" dirty="0">
                <a:ln>
                  <a:noFill/>
                </a:ln>
                <a:solidFill>
                  <a:srgbClr val="333333"/>
                </a:solidFill>
                <a:effectLst/>
                <a:latin typeface="Roboto"/>
              </a:rPr>
              <a:t>. (a) </a:t>
            </a:r>
            <a:r>
              <a:rPr kumimoji="0" lang="it-IT" altLang="it-IT" sz="1050" b="0" i="0" u="none" strike="noStrike" cap="none" normalizeH="0" baseline="0" dirty="0" err="1">
                <a:ln>
                  <a:noFill/>
                </a:ln>
                <a:solidFill>
                  <a:srgbClr val="333333"/>
                </a:solidFill>
                <a:effectLst/>
                <a:latin typeface="Roboto"/>
              </a:rPr>
              <a:t>Diagram</a:t>
            </a:r>
            <a:r>
              <a:rPr kumimoji="0" lang="it-IT" altLang="it-IT" sz="1050" b="0" i="0" u="none" strike="noStrike" cap="none" normalizeH="0" baseline="0" dirty="0">
                <a:ln>
                  <a:noFill/>
                </a:ln>
                <a:solidFill>
                  <a:srgbClr val="333333"/>
                </a:solidFill>
                <a:effectLst/>
                <a:latin typeface="Roboto"/>
              </a:rPr>
              <a:t> of </a:t>
            </a:r>
            <a:r>
              <a:rPr kumimoji="0" lang="it-IT" altLang="it-IT" sz="1050" b="0" i="0" u="none" strike="noStrike" cap="none" normalizeH="0" baseline="0" dirty="0" err="1">
                <a:ln>
                  <a:noFill/>
                </a:ln>
                <a:solidFill>
                  <a:srgbClr val="333333"/>
                </a:solidFill>
                <a:effectLst/>
                <a:latin typeface="Roboto"/>
              </a:rPr>
              <a:t>lamprey</a:t>
            </a:r>
            <a:r>
              <a:rPr kumimoji="0" lang="it-IT" altLang="it-IT" sz="1050" b="0" i="0" u="none" strike="noStrike" cap="none" normalizeH="0" baseline="0" dirty="0">
                <a:ln>
                  <a:noFill/>
                </a:ln>
                <a:solidFill>
                  <a:srgbClr val="333333"/>
                </a:solidFill>
                <a:effectLst/>
                <a:latin typeface="Roboto"/>
              </a:rPr>
              <a:t> brain and </a:t>
            </a:r>
            <a:r>
              <a:rPr kumimoji="0" lang="it-IT" altLang="it-IT" sz="1050" b="0" i="0" u="none" strike="noStrike" cap="none" normalizeH="0" baseline="0" dirty="0" err="1">
                <a:ln>
                  <a:noFill/>
                </a:ln>
                <a:solidFill>
                  <a:srgbClr val="333333"/>
                </a:solidFill>
                <a:effectLst/>
                <a:latin typeface="Roboto"/>
              </a:rPr>
              <a:t>spinal</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cord</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showing</a:t>
            </a:r>
            <a:r>
              <a:rPr kumimoji="0" lang="it-IT" altLang="it-IT" sz="1050" b="0" i="0" u="none" strike="noStrike" cap="none" normalizeH="0" baseline="0" dirty="0">
                <a:ln>
                  <a:noFill/>
                </a:ln>
                <a:solidFill>
                  <a:srgbClr val="333333"/>
                </a:solidFill>
                <a:effectLst/>
                <a:latin typeface="Roboto"/>
              </a:rPr>
              <a:t> location of </a:t>
            </a:r>
            <a:r>
              <a:rPr kumimoji="0" lang="it-IT" altLang="it-IT" sz="1050" b="0" i="0" u="none" strike="noStrike" cap="none" normalizeH="0" baseline="0" dirty="0" err="1">
                <a:ln>
                  <a:noFill/>
                </a:ln>
                <a:solidFill>
                  <a:srgbClr val="333333"/>
                </a:solidFill>
                <a:effectLst/>
                <a:latin typeface="Roboto"/>
              </a:rPr>
              <a:t>transection</a:t>
            </a:r>
            <a:r>
              <a:rPr kumimoji="0" lang="it-IT" altLang="it-IT" sz="1050" b="0" i="0" u="none" strike="noStrike" cap="none" normalizeH="0" baseline="0" dirty="0">
                <a:ln>
                  <a:noFill/>
                </a:ln>
                <a:solidFill>
                  <a:srgbClr val="333333"/>
                </a:solidFill>
                <a:effectLst/>
                <a:latin typeface="Roboto"/>
              </a:rPr>
              <a:t> site and </a:t>
            </a:r>
            <a:r>
              <a:rPr kumimoji="0" lang="it-IT" altLang="it-IT" sz="1050" b="0" i="0" u="none" strike="noStrike" cap="none" normalizeH="0" baseline="0" dirty="0" err="1">
                <a:ln>
                  <a:noFill/>
                </a:ln>
                <a:solidFill>
                  <a:srgbClr val="333333"/>
                </a:solidFill>
                <a:effectLst/>
                <a:latin typeface="Roboto"/>
              </a:rPr>
              <a:t>tissues</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collected</a:t>
            </a:r>
            <a:r>
              <a:rPr kumimoji="0" lang="it-IT" altLang="it-IT" sz="1050" b="0" i="0" u="none" strike="noStrike" cap="none" normalizeH="0" baseline="0" dirty="0">
                <a:ln>
                  <a:noFill/>
                </a:ln>
                <a:solidFill>
                  <a:srgbClr val="333333"/>
                </a:solidFill>
                <a:effectLst/>
                <a:latin typeface="Roboto"/>
              </a:rPr>
              <a:t> for </a:t>
            </a:r>
            <a:r>
              <a:rPr kumimoji="0" lang="it-IT" altLang="it-IT" sz="1050" b="0" i="0" u="none" strike="noStrike" cap="none" normalizeH="0" baseline="0" dirty="0" err="1">
                <a:ln>
                  <a:noFill/>
                </a:ln>
                <a:solidFill>
                  <a:srgbClr val="333333"/>
                </a:solidFill>
                <a:effectLst/>
                <a:latin typeface="Roboto"/>
              </a:rPr>
              <a:t>molecular</a:t>
            </a:r>
            <a:r>
              <a:rPr kumimoji="0" lang="it-IT" altLang="it-IT" sz="1050" b="0" i="0" u="none" strike="noStrike" cap="none" normalizeH="0" baseline="0" dirty="0">
                <a:ln>
                  <a:noFill/>
                </a:ln>
                <a:solidFill>
                  <a:srgbClr val="333333"/>
                </a:solidFill>
                <a:effectLst/>
                <a:latin typeface="Roboto"/>
              </a:rPr>
              <a:t> profiling (red boxes). </a:t>
            </a:r>
            <a:r>
              <a:rPr kumimoji="0" lang="it-IT" altLang="it-IT" sz="1050" b="0" i="0" u="none" strike="noStrike" cap="none" normalizeH="0" baseline="0" dirty="0" err="1">
                <a:ln>
                  <a:noFill/>
                </a:ln>
                <a:solidFill>
                  <a:srgbClr val="333333"/>
                </a:solidFill>
                <a:effectLst/>
                <a:latin typeface="Roboto"/>
              </a:rPr>
              <a:t>Somata</a:t>
            </a:r>
            <a:r>
              <a:rPr kumimoji="0" lang="it-IT" altLang="it-IT" sz="1050" b="0" i="0" u="none" strike="noStrike" cap="none" normalizeH="0" baseline="0" dirty="0">
                <a:ln>
                  <a:noFill/>
                </a:ln>
                <a:solidFill>
                  <a:srgbClr val="333333"/>
                </a:solidFill>
                <a:effectLst/>
                <a:latin typeface="Roboto"/>
              </a:rPr>
              <a:t> of RS </a:t>
            </a:r>
            <a:r>
              <a:rPr kumimoji="0" lang="it-IT" altLang="it-IT" sz="1050" b="0" i="0" u="none" strike="noStrike" cap="none" normalizeH="0" baseline="0" dirty="0" err="1">
                <a:ln>
                  <a:noFill/>
                </a:ln>
                <a:solidFill>
                  <a:srgbClr val="333333"/>
                </a:solidFill>
                <a:effectLst/>
                <a:latin typeface="Roboto"/>
              </a:rPr>
              <a:t>neurons</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arrows</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reside</a:t>
            </a:r>
            <a:r>
              <a:rPr kumimoji="0" lang="it-IT" altLang="it-IT" sz="1050" b="0" i="0" u="none" strike="noStrike" cap="none" normalizeH="0" baseline="0" dirty="0">
                <a:ln>
                  <a:noFill/>
                </a:ln>
                <a:solidFill>
                  <a:srgbClr val="333333"/>
                </a:solidFill>
                <a:effectLst/>
                <a:latin typeface="Roboto"/>
              </a:rPr>
              <a:t> in the </a:t>
            </a:r>
            <a:r>
              <a:rPr kumimoji="0" lang="it-IT" altLang="it-IT" sz="1050" b="0" i="0" u="none" strike="noStrike" cap="none" normalizeH="0" baseline="0" dirty="0" err="1">
                <a:ln>
                  <a:noFill/>
                </a:ln>
                <a:solidFill>
                  <a:srgbClr val="333333"/>
                </a:solidFill>
                <a:effectLst/>
                <a:latin typeface="Roboto"/>
              </a:rPr>
              <a:t>midbrain</a:t>
            </a:r>
            <a:r>
              <a:rPr kumimoji="0" lang="it-IT" altLang="it-IT" sz="1050" b="0" i="0" u="none" strike="noStrike" cap="none" normalizeH="0" baseline="0" dirty="0">
                <a:ln>
                  <a:noFill/>
                </a:ln>
                <a:solidFill>
                  <a:srgbClr val="333333"/>
                </a:solidFill>
                <a:effectLst/>
                <a:latin typeface="Roboto"/>
              </a:rPr>
              <a:t> and </a:t>
            </a:r>
            <a:r>
              <a:rPr kumimoji="0" lang="it-IT" altLang="it-IT" sz="1050" b="0" i="0" u="none" strike="noStrike" cap="none" normalizeH="0" baseline="0" dirty="0" err="1">
                <a:ln>
                  <a:noFill/>
                </a:ln>
                <a:solidFill>
                  <a:srgbClr val="333333"/>
                </a:solidFill>
                <a:effectLst/>
                <a:latin typeface="Roboto"/>
              </a:rPr>
              <a:t>hindbrain</a:t>
            </a:r>
            <a:r>
              <a:rPr kumimoji="0" lang="it-IT" altLang="it-IT" sz="1050" b="0" i="0" u="none" strike="noStrike" cap="none" normalizeH="0" baseline="0" dirty="0">
                <a:ln>
                  <a:noFill/>
                </a:ln>
                <a:solidFill>
                  <a:srgbClr val="333333"/>
                </a:solidFill>
                <a:effectLst/>
                <a:latin typeface="Roboto"/>
              </a:rPr>
              <a:t>, and </a:t>
            </a:r>
            <a:r>
              <a:rPr kumimoji="0" lang="it-IT" altLang="it-IT" sz="1050" b="0" i="0" u="none" strike="noStrike" cap="none" normalizeH="0" baseline="0" dirty="0" err="1">
                <a:ln>
                  <a:noFill/>
                </a:ln>
                <a:solidFill>
                  <a:srgbClr val="333333"/>
                </a:solidFill>
                <a:effectLst/>
                <a:latin typeface="Roboto"/>
              </a:rPr>
              <a:t>their</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axons</a:t>
            </a:r>
            <a:r>
              <a:rPr kumimoji="0" lang="it-IT" altLang="it-IT" sz="1050" b="0" i="0" u="none" strike="noStrike" cap="none" normalizeH="0" baseline="0" dirty="0">
                <a:ln>
                  <a:noFill/>
                </a:ln>
                <a:solidFill>
                  <a:srgbClr val="333333"/>
                </a:solidFill>
                <a:effectLst/>
                <a:latin typeface="Roboto"/>
              </a:rPr>
              <a:t> (black lines) </a:t>
            </a:r>
            <a:r>
              <a:rPr kumimoji="0" lang="it-IT" altLang="it-IT" sz="1050" b="0" i="0" u="none" strike="noStrike" cap="none" normalizeH="0" baseline="0" dirty="0" err="1">
                <a:ln>
                  <a:noFill/>
                </a:ln>
                <a:solidFill>
                  <a:srgbClr val="333333"/>
                </a:solidFill>
                <a:effectLst/>
                <a:latin typeface="Roboto"/>
              </a:rPr>
              <a:t>extend</a:t>
            </a:r>
            <a:r>
              <a:rPr kumimoji="0" lang="it-IT" altLang="it-IT" sz="1050" b="0" i="0" u="none" strike="noStrike" cap="none" normalizeH="0" baseline="0" dirty="0">
                <a:ln>
                  <a:noFill/>
                </a:ln>
                <a:solidFill>
                  <a:srgbClr val="333333"/>
                </a:solidFill>
                <a:effectLst/>
                <a:latin typeface="Roboto"/>
              </a:rPr>
              <a:t> the </a:t>
            </a:r>
            <a:r>
              <a:rPr kumimoji="0" lang="it-IT" altLang="it-IT" sz="1050" b="0" i="0" u="none" strike="noStrike" cap="none" normalizeH="0" baseline="0" dirty="0" err="1">
                <a:ln>
                  <a:noFill/>
                </a:ln>
                <a:solidFill>
                  <a:srgbClr val="333333"/>
                </a:solidFill>
                <a:effectLst/>
                <a:latin typeface="Roboto"/>
              </a:rPr>
              <a:t>length</a:t>
            </a:r>
            <a:r>
              <a:rPr kumimoji="0" lang="it-IT" altLang="it-IT" sz="1050" b="0" i="0" u="none" strike="noStrike" cap="none" normalizeH="0" baseline="0" dirty="0">
                <a:ln>
                  <a:noFill/>
                </a:ln>
                <a:solidFill>
                  <a:srgbClr val="333333"/>
                </a:solidFill>
                <a:effectLst/>
                <a:latin typeface="Roboto"/>
              </a:rPr>
              <a:t> of the s​p​i​n​al </a:t>
            </a:r>
            <a:r>
              <a:rPr lang="it-IT" sz="1050" b="0" i="0" dirty="0" err="1">
                <a:solidFill>
                  <a:srgbClr val="333333"/>
                </a:solidFill>
                <a:effectLst/>
                <a:latin typeface="Roboto"/>
              </a:rPr>
              <a:t>cord</a:t>
            </a:r>
            <a:r>
              <a:rPr lang="it-IT" sz="1050" b="0" i="0" dirty="0">
                <a:solidFill>
                  <a:srgbClr val="333333"/>
                </a:solidFill>
                <a:effectLst/>
                <a:latin typeface="Roboto"/>
              </a:rPr>
              <a:t>. (b) Images of </a:t>
            </a:r>
            <a:r>
              <a:rPr lang="it-IT" sz="1050" b="0" i="0" dirty="0" err="1">
                <a:solidFill>
                  <a:srgbClr val="333333"/>
                </a:solidFill>
                <a:effectLst/>
                <a:latin typeface="Roboto"/>
              </a:rPr>
              <a:t>uninjured</a:t>
            </a:r>
            <a:r>
              <a:rPr lang="it-IT" sz="1050" b="0" i="0" dirty="0">
                <a:solidFill>
                  <a:srgbClr val="333333"/>
                </a:solidFill>
                <a:effectLst/>
                <a:latin typeface="Roboto"/>
              </a:rPr>
              <a:t> </a:t>
            </a:r>
            <a:r>
              <a:rPr lang="it-IT" sz="1050" b="0" i="0" dirty="0" err="1">
                <a:solidFill>
                  <a:srgbClr val="333333"/>
                </a:solidFill>
                <a:effectLst/>
                <a:latin typeface="Roboto"/>
              </a:rPr>
              <a:t>lampreys</a:t>
            </a:r>
            <a:r>
              <a:rPr lang="it-IT" sz="1050" b="0" i="0" dirty="0">
                <a:solidFill>
                  <a:srgbClr val="333333"/>
                </a:solidFill>
                <a:effectLst/>
                <a:latin typeface="Roboto"/>
              </a:rPr>
              <a:t> and </a:t>
            </a:r>
            <a:r>
              <a:rPr lang="it-IT" sz="1050" b="0" i="0" dirty="0" err="1">
                <a:solidFill>
                  <a:srgbClr val="333333"/>
                </a:solidFill>
                <a:effectLst/>
                <a:latin typeface="Roboto"/>
              </a:rPr>
              <a:t>at</a:t>
            </a:r>
            <a:r>
              <a:rPr lang="it-IT" sz="1050" b="0" i="0" dirty="0">
                <a:solidFill>
                  <a:srgbClr val="333333"/>
                </a:solidFill>
                <a:effectLst/>
                <a:latin typeface="Roboto"/>
              </a:rPr>
              <a:t> 1wpi and 11wpi. </a:t>
            </a:r>
            <a:r>
              <a:rPr lang="it-IT" sz="1050" b="0" i="0" dirty="0" err="1">
                <a:solidFill>
                  <a:srgbClr val="333333"/>
                </a:solidFill>
                <a:effectLst/>
                <a:latin typeface="Roboto"/>
              </a:rPr>
              <a:t>Asterisks</a:t>
            </a:r>
            <a:r>
              <a:rPr lang="it-IT" sz="1050" b="0" i="0" dirty="0">
                <a:solidFill>
                  <a:srgbClr val="333333"/>
                </a:solidFill>
                <a:effectLst/>
                <a:latin typeface="Roboto"/>
              </a:rPr>
              <a:t> indicate </a:t>
            </a:r>
            <a:r>
              <a:rPr lang="it-IT" sz="1050" b="0" i="0" dirty="0" err="1">
                <a:solidFill>
                  <a:srgbClr val="333333"/>
                </a:solidFill>
                <a:effectLst/>
                <a:latin typeface="Roboto"/>
              </a:rPr>
              <a:t>lesion</a:t>
            </a:r>
            <a:r>
              <a:rPr lang="it-IT" sz="1050" b="0" i="0" dirty="0">
                <a:solidFill>
                  <a:srgbClr val="333333"/>
                </a:solidFill>
                <a:effectLst/>
                <a:latin typeface="Roboto"/>
              </a:rPr>
              <a:t> site. (c) Quantitative scale of </a:t>
            </a:r>
            <a:r>
              <a:rPr lang="it-IT" sz="1050" b="0" i="0" dirty="0" err="1">
                <a:solidFill>
                  <a:srgbClr val="333333"/>
                </a:solidFill>
                <a:effectLst/>
                <a:latin typeface="Roboto"/>
              </a:rPr>
              <a:t>functional</a:t>
            </a:r>
            <a:r>
              <a:rPr lang="it-IT" sz="1050" b="0" i="0" dirty="0">
                <a:solidFill>
                  <a:srgbClr val="333333"/>
                </a:solidFill>
                <a:effectLst/>
                <a:latin typeface="Roboto"/>
              </a:rPr>
              <a:t> recovery (i.e. </a:t>
            </a:r>
            <a:r>
              <a:rPr lang="it-IT" sz="1050" b="0" i="0" dirty="0" err="1">
                <a:solidFill>
                  <a:srgbClr val="333333"/>
                </a:solidFill>
                <a:effectLst/>
                <a:latin typeface="Roboto"/>
              </a:rPr>
              <a:t>swimming</a:t>
            </a:r>
            <a:r>
              <a:rPr lang="it-IT" sz="1050" b="0" i="0" dirty="0">
                <a:solidFill>
                  <a:srgbClr val="333333"/>
                </a:solidFill>
                <a:effectLst/>
                <a:latin typeface="Roboto"/>
              </a:rPr>
              <a:t>): </a:t>
            </a:r>
            <a:r>
              <a:rPr lang="it-IT" sz="1050" b="0" i="0" dirty="0" err="1">
                <a:solidFill>
                  <a:srgbClr val="333333"/>
                </a:solidFill>
                <a:effectLst/>
                <a:latin typeface="Roboto"/>
              </a:rPr>
              <a:t>Movement</a:t>
            </a:r>
            <a:r>
              <a:rPr lang="it-IT" sz="1050" b="0" i="0" dirty="0">
                <a:solidFill>
                  <a:srgbClr val="333333"/>
                </a:solidFill>
                <a:effectLst/>
                <a:latin typeface="Roboto"/>
              </a:rPr>
              <a:t> scores are </a:t>
            </a:r>
            <a:r>
              <a:rPr lang="it-IT" sz="1050" b="0" i="0" dirty="0" err="1">
                <a:solidFill>
                  <a:srgbClr val="333333"/>
                </a:solidFill>
                <a:effectLst/>
                <a:latin typeface="Roboto"/>
              </a:rPr>
              <a:t>as</a:t>
            </a:r>
            <a:r>
              <a:rPr lang="it-IT" sz="1050" b="0" i="0" dirty="0">
                <a:solidFill>
                  <a:srgbClr val="333333"/>
                </a:solidFill>
                <a:effectLst/>
                <a:latin typeface="Roboto"/>
              </a:rPr>
              <a:t> </a:t>
            </a:r>
            <a:r>
              <a:rPr lang="it-IT" sz="1050" b="0" i="0" dirty="0" err="1">
                <a:solidFill>
                  <a:srgbClr val="333333"/>
                </a:solidFill>
                <a:effectLst/>
                <a:latin typeface="Roboto"/>
              </a:rPr>
              <a:t>described</a:t>
            </a:r>
            <a:r>
              <a:rPr lang="it-IT" sz="1050" b="0" i="0" dirty="0">
                <a:solidFill>
                  <a:srgbClr val="333333"/>
                </a:solidFill>
                <a:effectLst/>
                <a:latin typeface="Roboto"/>
              </a:rPr>
              <a:t> </a:t>
            </a:r>
            <a:r>
              <a:rPr lang="it-IT" sz="1050" b="0" i="0" dirty="0" err="1">
                <a:solidFill>
                  <a:srgbClr val="333333"/>
                </a:solidFill>
                <a:effectLst/>
                <a:latin typeface="Roboto"/>
              </a:rPr>
              <a:t>fully</a:t>
            </a:r>
            <a:r>
              <a:rPr lang="it-IT" sz="1050" b="0" i="0" dirty="0">
                <a:solidFill>
                  <a:srgbClr val="333333"/>
                </a:solidFill>
                <a:effectLst/>
                <a:latin typeface="Roboto"/>
              </a:rPr>
              <a:t> in 18 : 0-paralysis); 1-head </a:t>
            </a:r>
            <a:r>
              <a:rPr lang="it-IT" sz="1050" b="0" i="0" dirty="0" err="1">
                <a:solidFill>
                  <a:srgbClr val="333333"/>
                </a:solidFill>
                <a:effectLst/>
                <a:latin typeface="Roboto"/>
              </a:rPr>
              <a:t>wiggle</a:t>
            </a:r>
            <a:r>
              <a:rPr lang="it-IT" sz="1050" b="0" i="0" dirty="0">
                <a:solidFill>
                  <a:srgbClr val="333333"/>
                </a:solidFill>
                <a:effectLst/>
                <a:latin typeface="Roboto"/>
              </a:rPr>
              <a:t> </a:t>
            </a:r>
            <a:r>
              <a:rPr lang="it-IT" sz="1050" b="0" i="0" dirty="0" err="1">
                <a:solidFill>
                  <a:srgbClr val="333333"/>
                </a:solidFill>
                <a:effectLst/>
                <a:latin typeface="Roboto"/>
              </a:rPr>
              <a:t>only</a:t>
            </a:r>
            <a:r>
              <a:rPr lang="it-IT" sz="1050" b="0" i="0" dirty="0">
                <a:solidFill>
                  <a:srgbClr val="333333"/>
                </a:solidFill>
                <a:effectLst/>
                <a:latin typeface="Roboto"/>
              </a:rPr>
              <a:t>; 2-brief, </a:t>
            </a:r>
            <a:r>
              <a:rPr lang="it-IT" sz="1050" b="0" i="0" dirty="0" err="1">
                <a:solidFill>
                  <a:srgbClr val="333333"/>
                </a:solidFill>
                <a:effectLst/>
                <a:latin typeface="Roboto"/>
              </a:rPr>
              <a:t>abnormal</a:t>
            </a:r>
            <a:r>
              <a:rPr lang="it-IT" sz="1050" b="0" i="0" dirty="0">
                <a:solidFill>
                  <a:srgbClr val="333333"/>
                </a:solidFill>
                <a:effectLst/>
                <a:latin typeface="Roboto"/>
              </a:rPr>
              <a:t> </a:t>
            </a:r>
            <a:r>
              <a:rPr lang="it-IT" sz="1050" b="0" i="0" dirty="0" err="1">
                <a:solidFill>
                  <a:srgbClr val="333333"/>
                </a:solidFill>
                <a:effectLst/>
                <a:latin typeface="Roboto"/>
              </a:rPr>
              <a:t>swimming</a:t>
            </a:r>
            <a:r>
              <a:rPr lang="it-IT" sz="1050" b="0" i="0" dirty="0">
                <a:solidFill>
                  <a:srgbClr val="333333"/>
                </a:solidFill>
                <a:effectLst/>
                <a:latin typeface="Roboto"/>
              </a:rPr>
              <a:t>; 3-persistent </a:t>
            </a:r>
            <a:r>
              <a:rPr lang="it-IT" sz="1050" b="0" i="0" dirty="0" err="1">
                <a:solidFill>
                  <a:srgbClr val="333333"/>
                </a:solidFill>
                <a:effectLst/>
                <a:latin typeface="Roboto"/>
              </a:rPr>
              <a:t>swimming</a:t>
            </a:r>
            <a:r>
              <a:rPr lang="it-IT" sz="1050" b="0" i="0" dirty="0">
                <a:solidFill>
                  <a:srgbClr val="333333"/>
                </a:solidFill>
                <a:effectLst/>
                <a:latin typeface="Roboto"/>
              </a:rPr>
              <a:t> with </a:t>
            </a:r>
            <a:r>
              <a:rPr lang="it-IT" sz="1050" b="0" i="0" dirty="0" err="1">
                <a:solidFill>
                  <a:srgbClr val="333333"/>
                </a:solidFill>
                <a:effectLst/>
                <a:latin typeface="Roboto"/>
              </a:rPr>
              <a:t>abnormal</a:t>
            </a:r>
            <a:r>
              <a:rPr lang="it-IT" sz="1050" b="0" i="0" dirty="0">
                <a:solidFill>
                  <a:srgbClr val="333333"/>
                </a:solidFill>
                <a:effectLst/>
                <a:latin typeface="Roboto"/>
              </a:rPr>
              <a:t> body </a:t>
            </a:r>
            <a:r>
              <a:rPr lang="it-IT" sz="1050" b="0" i="0" dirty="0" err="1">
                <a:solidFill>
                  <a:srgbClr val="333333"/>
                </a:solidFill>
                <a:effectLst/>
                <a:latin typeface="Roboto"/>
              </a:rPr>
              <a:t>shape</a:t>
            </a:r>
            <a:r>
              <a:rPr lang="it-IT" sz="1050" b="0" i="0" dirty="0">
                <a:solidFill>
                  <a:srgbClr val="333333"/>
                </a:solidFill>
                <a:effectLst/>
                <a:latin typeface="Roboto"/>
              </a:rPr>
              <a:t>; 4-apparently </a:t>
            </a:r>
            <a:r>
              <a:rPr lang="it-IT" sz="1050" b="0" i="0" dirty="0" err="1">
                <a:solidFill>
                  <a:srgbClr val="333333"/>
                </a:solidFill>
                <a:effectLst/>
                <a:latin typeface="Roboto"/>
              </a:rPr>
              <a:t>normal</a:t>
            </a:r>
            <a:r>
              <a:rPr lang="it-IT" sz="1050" b="0" i="0" dirty="0">
                <a:solidFill>
                  <a:srgbClr val="333333"/>
                </a:solidFill>
                <a:effectLst/>
                <a:latin typeface="Roboto"/>
              </a:rPr>
              <a:t> </a:t>
            </a:r>
            <a:r>
              <a:rPr lang="it-IT" sz="1050" b="0" i="0" dirty="0" err="1">
                <a:solidFill>
                  <a:srgbClr val="333333"/>
                </a:solidFill>
                <a:effectLst/>
                <a:latin typeface="Roboto"/>
              </a:rPr>
              <a:t>swimming</a:t>
            </a:r>
            <a:r>
              <a:rPr lang="it-IT" sz="1050" b="0" i="0" dirty="0">
                <a:solidFill>
                  <a:srgbClr val="333333"/>
                </a:solidFill>
                <a:effectLst/>
                <a:latin typeface="Roboto"/>
              </a:rPr>
              <a:t>. Data points </a:t>
            </a:r>
            <a:r>
              <a:rPr lang="it-IT" sz="1050" b="0" i="0" dirty="0" err="1">
                <a:solidFill>
                  <a:srgbClr val="333333"/>
                </a:solidFill>
                <a:effectLst/>
                <a:latin typeface="Roboto"/>
              </a:rPr>
              <a:t>represent</a:t>
            </a:r>
            <a:r>
              <a:rPr lang="it-IT" sz="1050" b="0" i="0" dirty="0">
                <a:solidFill>
                  <a:srgbClr val="333333"/>
                </a:solidFill>
                <a:effectLst/>
                <a:latin typeface="Roboto"/>
              </a:rPr>
              <a:t> </a:t>
            </a:r>
            <a:r>
              <a:rPr lang="it-IT" sz="1050" b="0" i="0" dirty="0" err="1">
                <a:solidFill>
                  <a:srgbClr val="333333"/>
                </a:solidFill>
                <a:effectLst/>
                <a:latin typeface="Roboto"/>
              </a:rPr>
              <a:t>mean</a:t>
            </a:r>
            <a:r>
              <a:rPr lang="it-IT" sz="1050" b="0" i="0" dirty="0">
                <a:solidFill>
                  <a:srgbClr val="333333"/>
                </a:solidFill>
                <a:effectLst/>
                <a:latin typeface="Roboto"/>
              </a:rPr>
              <a:t> ± SEM (n = 27-66 </a:t>
            </a:r>
            <a:r>
              <a:rPr lang="it-IT" sz="1050" b="0" i="0" dirty="0" err="1">
                <a:solidFill>
                  <a:srgbClr val="333333"/>
                </a:solidFill>
                <a:effectLst/>
                <a:latin typeface="Roboto"/>
              </a:rPr>
              <a:t>animals</a:t>
            </a:r>
            <a:r>
              <a:rPr lang="it-IT" sz="1050" b="0" i="0" dirty="0">
                <a:solidFill>
                  <a:srgbClr val="333333"/>
                </a:solidFill>
                <a:effectLst/>
                <a:latin typeface="Roboto"/>
              </a:rPr>
              <a:t> per data point). (d) </a:t>
            </a:r>
            <a:r>
              <a:rPr lang="it-IT" sz="1050" b="0" i="0" dirty="0" err="1">
                <a:solidFill>
                  <a:srgbClr val="333333"/>
                </a:solidFill>
                <a:effectLst/>
                <a:latin typeface="Roboto"/>
              </a:rPr>
              <a:t>Histological</a:t>
            </a:r>
            <a:r>
              <a:rPr lang="it-IT" sz="1050" b="0" i="0" dirty="0">
                <a:solidFill>
                  <a:srgbClr val="333333"/>
                </a:solidFill>
                <a:effectLst/>
                <a:latin typeface="Roboto"/>
              </a:rPr>
              <a:t> </a:t>
            </a:r>
            <a:r>
              <a:rPr lang="it-IT" sz="1050" b="0" i="0" dirty="0" err="1">
                <a:solidFill>
                  <a:srgbClr val="333333"/>
                </a:solidFill>
                <a:effectLst/>
                <a:latin typeface="Roboto"/>
              </a:rPr>
              <a:t>sections</a:t>
            </a:r>
            <a:r>
              <a:rPr lang="it-IT" sz="1050" b="0" i="0" dirty="0">
                <a:solidFill>
                  <a:srgbClr val="333333"/>
                </a:solidFill>
                <a:effectLst/>
                <a:latin typeface="Roboto"/>
              </a:rPr>
              <a:t> of </a:t>
            </a:r>
            <a:r>
              <a:rPr lang="it-IT" sz="1050" b="0" i="0" dirty="0" err="1">
                <a:solidFill>
                  <a:srgbClr val="333333"/>
                </a:solidFill>
                <a:effectLst/>
                <a:latin typeface="Roboto"/>
              </a:rPr>
              <a:t>lamprey</a:t>
            </a:r>
            <a:r>
              <a:rPr lang="it-IT" sz="1050" b="0" i="0" dirty="0">
                <a:solidFill>
                  <a:srgbClr val="333333"/>
                </a:solidFill>
                <a:effectLst/>
                <a:latin typeface="Roboto"/>
              </a:rPr>
              <a:t> </a:t>
            </a:r>
            <a:r>
              <a:rPr lang="it-IT" sz="1050" b="0" i="0" dirty="0" err="1">
                <a:solidFill>
                  <a:srgbClr val="333333"/>
                </a:solidFill>
                <a:effectLst/>
                <a:latin typeface="Roboto"/>
              </a:rPr>
              <a:t>spinal</a:t>
            </a:r>
            <a:r>
              <a:rPr lang="it-IT" sz="1050" b="0" i="0" dirty="0">
                <a:solidFill>
                  <a:srgbClr val="333333"/>
                </a:solidFill>
                <a:effectLst/>
                <a:latin typeface="Roboto"/>
              </a:rPr>
              <a:t> </a:t>
            </a:r>
            <a:r>
              <a:rPr lang="it-IT" sz="1050" b="0" i="0" dirty="0" err="1">
                <a:solidFill>
                  <a:srgbClr val="333333"/>
                </a:solidFill>
                <a:effectLst/>
                <a:latin typeface="Roboto"/>
              </a:rPr>
              <a:t>cord</a:t>
            </a:r>
            <a:r>
              <a:rPr lang="it-IT" sz="1050" b="0" i="0" dirty="0">
                <a:solidFill>
                  <a:srgbClr val="333333"/>
                </a:solidFill>
                <a:effectLst/>
                <a:latin typeface="Roboto"/>
              </a:rPr>
              <a:t> from </a:t>
            </a:r>
            <a:r>
              <a:rPr lang="it-IT" sz="1050" b="0" i="0" dirty="0" err="1">
                <a:solidFill>
                  <a:srgbClr val="333333"/>
                </a:solidFill>
                <a:effectLst/>
                <a:latin typeface="Roboto"/>
              </a:rPr>
              <a:t>uninjured</a:t>
            </a:r>
            <a:r>
              <a:rPr lang="it-IT" sz="1050" b="0" i="0" dirty="0">
                <a:solidFill>
                  <a:srgbClr val="333333"/>
                </a:solidFill>
                <a:effectLst/>
                <a:latin typeface="Roboto"/>
              </a:rPr>
              <a:t>, 3wpi, and 12wpi </a:t>
            </a:r>
            <a:r>
              <a:rPr lang="it-IT" sz="1050" b="0" i="0" dirty="0" err="1">
                <a:solidFill>
                  <a:srgbClr val="333333"/>
                </a:solidFill>
                <a:effectLst/>
                <a:latin typeface="Roboto"/>
              </a:rPr>
              <a:t>demonstrating</a:t>
            </a:r>
            <a:r>
              <a:rPr lang="it-IT" sz="1050" b="0" i="0" dirty="0">
                <a:solidFill>
                  <a:srgbClr val="333333"/>
                </a:solidFill>
                <a:effectLst/>
                <a:latin typeface="Roboto"/>
              </a:rPr>
              <a:t> </a:t>
            </a:r>
            <a:r>
              <a:rPr lang="it-IT" sz="1050" b="0" i="0" dirty="0" err="1">
                <a:solidFill>
                  <a:srgbClr val="333333"/>
                </a:solidFill>
                <a:effectLst/>
                <a:latin typeface="Roboto"/>
              </a:rPr>
              <a:t>cytological</a:t>
            </a:r>
            <a:r>
              <a:rPr lang="it-IT" sz="1050" b="0" i="0" dirty="0">
                <a:solidFill>
                  <a:srgbClr val="333333"/>
                </a:solidFill>
                <a:effectLst/>
                <a:latin typeface="Roboto"/>
              </a:rPr>
              <a:t> </a:t>
            </a:r>
            <a:r>
              <a:rPr lang="it-IT" sz="1050" b="0" i="0" dirty="0" err="1">
                <a:solidFill>
                  <a:srgbClr val="333333"/>
                </a:solidFill>
                <a:effectLst/>
                <a:latin typeface="Roboto"/>
              </a:rPr>
              <a:t>changes</a:t>
            </a:r>
            <a:r>
              <a:rPr lang="it-IT" sz="1050" b="0" i="0" dirty="0">
                <a:solidFill>
                  <a:srgbClr val="333333"/>
                </a:solidFill>
                <a:effectLst/>
                <a:latin typeface="Roboto"/>
              </a:rPr>
              <a:t> </a:t>
            </a:r>
            <a:r>
              <a:rPr lang="it-IT" sz="1050" b="0" i="0" dirty="0" err="1">
                <a:solidFill>
                  <a:srgbClr val="333333"/>
                </a:solidFill>
                <a:effectLst/>
                <a:latin typeface="Roboto"/>
              </a:rPr>
              <a:t>during</a:t>
            </a:r>
            <a:r>
              <a:rPr lang="it-IT" sz="1050" b="0" i="0" dirty="0">
                <a:solidFill>
                  <a:srgbClr val="333333"/>
                </a:solidFill>
                <a:effectLst/>
                <a:latin typeface="Roboto"/>
              </a:rPr>
              <a:t> the recovery from SCI. CC = </a:t>
            </a:r>
            <a:r>
              <a:rPr lang="it-IT" sz="1050" b="0" i="0" dirty="0" err="1">
                <a:solidFill>
                  <a:srgbClr val="333333"/>
                </a:solidFill>
                <a:effectLst/>
                <a:latin typeface="Roboto"/>
              </a:rPr>
              <a:t>central</a:t>
            </a:r>
            <a:r>
              <a:rPr lang="it-IT" sz="1050" b="0" i="0" dirty="0">
                <a:solidFill>
                  <a:srgbClr val="333333"/>
                </a:solidFill>
                <a:effectLst/>
                <a:latin typeface="Roboto"/>
              </a:rPr>
              <a:t> canal, RS </a:t>
            </a:r>
            <a:r>
              <a:rPr lang="it-IT" sz="1050" b="0" i="0" dirty="0" err="1">
                <a:solidFill>
                  <a:srgbClr val="333333"/>
                </a:solidFill>
                <a:effectLst/>
                <a:latin typeface="Roboto"/>
              </a:rPr>
              <a:t>axons</a:t>
            </a:r>
            <a:r>
              <a:rPr lang="it-IT" sz="1050" b="0" i="0" dirty="0">
                <a:solidFill>
                  <a:srgbClr val="333333"/>
                </a:solidFill>
                <a:effectLst/>
                <a:latin typeface="Roboto"/>
              </a:rPr>
              <a:t> = </a:t>
            </a:r>
            <a:r>
              <a:rPr lang="it-IT" sz="1050" b="0" i="0" dirty="0" err="1">
                <a:solidFill>
                  <a:srgbClr val="333333"/>
                </a:solidFill>
                <a:effectLst/>
                <a:latin typeface="Roboto"/>
              </a:rPr>
              <a:t>reticulospinal</a:t>
            </a:r>
            <a:r>
              <a:rPr lang="it-IT" sz="1050" b="0" i="0" dirty="0">
                <a:solidFill>
                  <a:srgbClr val="333333"/>
                </a:solidFill>
                <a:effectLst/>
                <a:latin typeface="Roboto"/>
              </a:rPr>
              <a:t> </a:t>
            </a:r>
            <a:r>
              <a:rPr lang="it-IT" sz="1050" b="0" i="0" dirty="0" err="1">
                <a:solidFill>
                  <a:srgbClr val="333333"/>
                </a:solidFill>
                <a:effectLst/>
                <a:latin typeface="Roboto"/>
              </a:rPr>
              <a:t>axons</a:t>
            </a:r>
            <a:r>
              <a:rPr lang="it-IT" sz="1050" b="0" i="0" dirty="0">
                <a:solidFill>
                  <a:srgbClr val="333333"/>
                </a:solidFill>
                <a:effectLst/>
                <a:latin typeface="Roboto"/>
              </a:rPr>
              <a:t>.</a:t>
            </a:r>
            <a:endParaRPr kumimoji="0" lang="it-IT" altLang="it-IT" sz="1050" b="0" i="0" u="none" strike="noStrike" cap="none" normalizeH="0" baseline="0" dirty="0">
              <a:ln>
                <a:noFill/>
              </a:ln>
              <a:solidFill>
                <a:srgbClr val="333333"/>
              </a:solidFill>
              <a:effectLst/>
              <a:latin typeface="Roboto"/>
            </a:endParaRPr>
          </a:p>
        </p:txBody>
      </p:sp>
      <p:sp>
        <p:nvSpPr>
          <p:cNvPr id="6" name="CasellaDiTesto 12">
            <a:extLst>
              <a:ext uri="{FF2B5EF4-FFF2-40B4-BE49-F238E27FC236}">
                <a16:creationId xmlns:a16="http://schemas.microsoft.com/office/drawing/2014/main" id="{0B4C8BAA-AD38-2783-04AA-B5DEA04C6653}"/>
              </a:ext>
            </a:extLst>
          </p:cNvPr>
          <p:cNvSpPr txBox="1"/>
          <p:nvPr/>
        </p:nvSpPr>
        <p:spPr>
          <a:xfrm>
            <a:off x="3820089" y="2005573"/>
            <a:ext cx="7830370" cy="461665"/>
          </a:xfrm>
          <a:prstGeom prst="rect">
            <a:avLst/>
          </a:prstGeom>
          <a:noFill/>
        </p:spPr>
        <p:txBody>
          <a:bodyPr wrap="square">
            <a:spAutoFit/>
          </a:bodyPr>
          <a:lstStyle/>
          <a:p>
            <a:r>
              <a:rPr lang="pt-BR" sz="1200" dirty="0"/>
              <a:t> Scientific Reports (2018) 8:742 | DOI:10.1038/s41598-017-18757-1 </a:t>
            </a:r>
            <a:r>
              <a:rPr lang="en-US" sz="1200" b="1" dirty="0"/>
              <a:t>Highly conserved molecular pathways, including </a:t>
            </a:r>
            <a:r>
              <a:rPr lang="en-US" sz="1200" b="1" dirty="0" err="1"/>
              <a:t>Wnt</a:t>
            </a:r>
            <a:r>
              <a:rPr lang="en-US" sz="1200" b="1" dirty="0"/>
              <a:t> signaling, promote functional recovery from spinal cord injury in lampreys</a:t>
            </a:r>
            <a:endParaRPr lang="it-IT" sz="1200" b="1" dirty="0"/>
          </a:p>
        </p:txBody>
      </p:sp>
      <p:sp>
        <p:nvSpPr>
          <p:cNvPr id="7" name="CasellaDiTesto 8">
            <a:extLst>
              <a:ext uri="{FF2B5EF4-FFF2-40B4-BE49-F238E27FC236}">
                <a16:creationId xmlns:a16="http://schemas.microsoft.com/office/drawing/2014/main" id="{AE85E308-BC9C-91B6-FB12-8BF633FA5F54}"/>
              </a:ext>
            </a:extLst>
          </p:cNvPr>
          <p:cNvSpPr txBox="1"/>
          <p:nvPr/>
        </p:nvSpPr>
        <p:spPr>
          <a:xfrm>
            <a:off x="3820089" y="1273581"/>
            <a:ext cx="8014516" cy="646331"/>
          </a:xfrm>
          <a:prstGeom prst="rect">
            <a:avLst/>
          </a:prstGeom>
          <a:noFill/>
        </p:spPr>
        <p:txBody>
          <a:bodyPr wrap="square">
            <a:spAutoFit/>
          </a:bodyPr>
          <a:lstStyle/>
          <a:p>
            <a:r>
              <a:rPr lang="it-IT" sz="1200" dirty="0" err="1"/>
              <a:t>Rodemer</a:t>
            </a:r>
            <a:r>
              <a:rPr lang="it-IT" sz="1200" dirty="0"/>
              <a:t> W, </a:t>
            </a:r>
            <a:r>
              <a:rPr lang="it-IT" sz="1200" dirty="0" err="1"/>
              <a:t>Hu</a:t>
            </a:r>
            <a:r>
              <a:rPr lang="it-IT" sz="1200" dirty="0"/>
              <a:t> J, </a:t>
            </a:r>
            <a:r>
              <a:rPr lang="it-IT" sz="1200" dirty="0" err="1"/>
              <a:t>Selzer</a:t>
            </a:r>
            <a:r>
              <a:rPr lang="it-IT" sz="1200" dirty="0"/>
              <a:t> ME, </a:t>
            </a:r>
            <a:r>
              <a:rPr lang="it-IT" sz="1200" dirty="0" err="1"/>
              <a:t>Shifman</a:t>
            </a:r>
            <a:r>
              <a:rPr lang="it-IT" sz="1200" dirty="0"/>
              <a:t> MI (2020) </a:t>
            </a:r>
            <a:r>
              <a:rPr lang="it-IT" sz="1200" b="1" dirty="0" err="1"/>
              <a:t>Heterogeneity</a:t>
            </a:r>
            <a:r>
              <a:rPr lang="it-IT" sz="1200" b="1" dirty="0"/>
              <a:t> in the </a:t>
            </a:r>
            <a:r>
              <a:rPr lang="it-IT" sz="1200" b="1" dirty="0" err="1"/>
              <a:t>regenerative</a:t>
            </a:r>
            <a:r>
              <a:rPr lang="it-IT" sz="1200" b="1" dirty="0"/>
              <a:t> </a:t>
            </a:r>
            <a:r>
              <a:rPr lang="it-IT" sz="1200" b="1" dirty="0" err="1"/>
              <a:t>abilities</a:t>
            </a:r>
            <a:r>
              <a:rPr lang="it-IT" sz="1200" b="1" dirty="0"/>
              <a:t> of </a:t>
            </a:r>
            <a:r>
              <a:rPr lang="it-IT" sz="1200" b="1" dirty="0" err="1"/>
              <a:t>central</a:t>
            </a:r>
            <a:r>
              <a:rPr lang="it-IT" sz="1200" b="1" dirty="0"/>
              <a:t> </a:t>
            </a:r>
            <a:r>
              <a:rPr lang="it-IT" sz="1200" b="1" dirty="0" err="1"/>
              <a:t>nervous</a:t>
            </a:r>
            <a:r>
              <a:rPr lang="it-IT" sz="1200" b="1" dirty="0"/>
              <a:t> system </a:t>
            </a:r>
            <a:r>
              <a:rPr lang="it-IT" sz="1200" b="1" dirty="0" err="1"/>
              <a:t>axons</a:t>
            </a:r>
            <a:r>
              <a:rPr lang="it-IT" sz="1200" b="1" dirty="0"/>
              <a:t> </a:t>
            </a:r>
            <a:r>
              <a:rPr lang="it-IT" sz="1200" b="1" dirty="0" err="1"/>
              <a:t>within</a:t>
            </a:r>
            <a:r>
              <a:rPr lang="it-IT" sz="1200" b="1" dirty="0"/>
              <a:t> </a:t>
            </a:r>
            <a:r>
              <a:rPr lang="it-IT" sz="1200" b="1" dirty="0" err="1"/>
              <a:t>species</a:t>
            </a:r>
            <a:r>
              <a:rPr lang="it-IT" sz="1200" b="1" dirty="0"/>
              <a:t>: </a:t>
            </a:r>
            <a:r>
              <a:rPr lang="it-IT" sz="1200" b="1" dirty="0" err="1"/>
              <a:t>why</a:t>
            </a:r>
            <a:r>
              <a:rPr lang="it-IT" sz="1200" b="1" dirty="0"/>
              <a:t> do some </a:t>
            </a:r>
            <a:r>
              <a:rPr lang="it-IT" sz="1200" b="1" dirty="0" err="1"/>
              <a:t>neurons</a:t>
            </a:r>
            <a:r>
              <a:rPr lang="it-IT" sz="1200" b="1" dirty="0"/>
              <a:t> </a:t>
            </a:r>
            <a:r>
              <a:rPr lang="it-IT" sz="1200" b="1" dirty="0" err="1"/>
              <a:t>regenerate</a:t>
            </a:r>
            <a:r>
              <a:rPr lang="it-IT" sz="1200" b="1" dirty="0"/>
              <a:t> </a:t>
            </a:r>
            <a:r>
              <a:rPr lang="it-IT" sz="1200" b="1" dirty="0" err="1"/>
              <a:t>better</a:t>
            </a:r>
            <a:r>
              <a:rPr lang="it-IT" sz="1200" b="1" dirty="0"/>
              <a:t> </a:t>
            </a:r>
            <a:r>
              <a:rPr lang="it-IT" sz="1200" b="1" dirty="0" err="1"/>
              <a:t>than</a:t>
            </a:r>
            <a:r>
              <a:rPr lang="it-IT" sz="1200" b="1" dirty="0"/>
              <a:t> </a:t>
            </a:r>
            <a:r>
              <a:rPr lang="it-IT" sz="1200" b="1" dirty="0" err="1"/>
              <a:t>others</a:t>
            </a:r>
            <a:r>
              <a:rPr lang="it-IT" sz="1200" b="1" dirty="0"/>
              <a:t>?</a:t>
            </a:r>
            <a:r>
              <a:rPr lang="it-IT" sz="1200" dirty="0"/>
              <a:t> </a:t>
            </a:r>
          </a:p>
          <a:p>
            <a:r>
              <a:rPr lang="it-IT" sz="1200" dirty="0" err="1"/>
              <a:t>Neural</a:t>
            </a:r>
            <a:r>
              <a:rPr lang="it-IT" sz="1200" dirty="0"/>
              <a:t> </a:t>
            </a:r>
            <a:r>
              <a:rPr lang="it-IT" sz="1200" dirty="0" err="1"/>
              <a:t>Regen</a:t>
            </a:r>
            <a:r>
              <a:rPr lang="it-IT" sz="1200" dirty="0"/>
              <a:t> Res 15(6):996-1005</a:t>
            </a:r>
          </a:p>
        </p:txBody>
      </p:sp>
      <p:sp>
        <p:nvSpPr>
          <p:cNvPr id="8" name="TextBox 7">
            <a:extLst>
              <a:ext uri="{FF2B5EF4-FFF2-40B4-BE49-F238E27FC236}">
                <a16:creationId xmlns:a16="http://schemas.microsoft.com/office/drawing/2014/main" id="{939EF721-3BFA-8527-25FE-7BBBC953B75A}"/>
              </a:ext>
            </a:extLst>
          </p:cNvPr>
          <p:cNvSpPr txBox="1"/>
          <p:nvPr/>
        </p:nvSpPr>
        <p:spPr>
          <a:xfrm>
            <a:off x="495477" y="994759"/>
            <a:ext cx="3018840" cy="369332"/>
          </a:xfrm>
          <a:prstGeom prst="rect">
            <a:avLst/>
          </a:prstGeom>
          <a:noFill/>
        </p:spPr>
        <p:txBody>
          <a:bodyPr wrap="none" rtlCol="0">
            <a:spAutoFit/>
          </a:bodyPr>
          <a:lstStyle/>
          <a:p>
            <a:r>
              <a:rPr lang="en-GB" dirty="0"/>
              <a:t>BUT WHY STUDY LAMPREYS??</a:t>
            </a:r>
          </a:p>
        </p:txBody>
      </p:sp>
    </p:spTree>
    <p:extLst>
      <p:ext uri="{BB962C8B-B14F-4D97-AF65-F5344CB8AC3E}">
        <p14:creationId xmlns:p14="http://schemas.microsoft.com/office/powerpoint/2010/main" val="414062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nerva - Associazione di Divulgazione Scientifica - Pillole ...">
            <a:extLst>
              <a:ext uri="{FF2B5EF4-FFF2-40B4-BE49-F238E27FC236}">
                <a16:creationId xmlns:a16="http://schemas.microsoft.com/office/drawing/2014/main" id="{C128F67F-68FA-D449-177B-A8DC150DA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816" y="910087"/>
            <a:ext cx="4485376" cy="4221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92DF3E-D978-5497-F9FA-BDB5486410FC}"/>
              </a:ext>
            </a:extLst>
          </p:cNvPr>
          <p:cNvSpPr txBox="1"/>
          <p:nvPr/>
        </p:nvSpPr>
        <p:spPr>
          <a:xfrm>
            <a:off x="1587008" y="243512"/>
            <a:ext cx="3491019" cy="461665"/>
          </a:xfrm>
          <a:prstGeom prst="rect">
            <a:avLst/>
          </a:prstGeom>
          <a:noFill/>
        </p:spPr>
        <p:txBody>
          <a:bodyPr wrap="square" rtlCol="0">
            <a:spAutoFit/>
          </a:bodyPr>
          <a:lstStyle/>
          <a:p>
            <a:r>
              <a:rPr lang="en-GB" sz="2400" dirty="0">
                <a:solidFill>
                  <a:srgbClr val="FF0000"/>
                </a:solidFill>
              </a:rPr>
              <a:t>I </a:t>
            </a:r>
            <a:r>
              <a:rPr lang="en-GB" sz="2400" dirty="0" err="1">
                <a:solidFill>
                  <a:srgbClr val="FF0000"/>
                </a:solidFill>
              </a:rPr>
              <a:t>vostri</a:t>
            </a:r>
            <a:r>
              <a:rPr lang="en-GB" sz="2400" dirty="0">
                <a:solidFill>
                  <a:srgbClr val="FF0000"/>
                </a:solidFill>
              </a:rPr>
              <a:t> </a:t>
            </a:r>
            <a:r>
              <a:rPr lang="en-GB" sz="2400" dirty="0" err="1">
                <a:solidFill>
                  <a:srgbClr val="FF0000"/>
                </a:solidFill>
              </a:rPr>
              <a:t>dubbi</a:t>
            </a:r>
            <a:r>
              <a:rPr lang="en-GB" sz="2400" dirty="0">
                <a:solidFill>
                  <a:srgbClr val="FF0000"/>
                </a:solidFill>
              </a:rPr>
              <a:t>: </a:t>
            </a:r>
          </a:p>
        </p:txBody>
      </p:sp>
    </p:spTree>
    <p:extLst>
      <p:ext uri="{BB962C8B-B14F-4D97-AF65-F5344CB8AC3E}">
        <p14:creationId xmlns:p14="http://schemas.microsoft.com/office/powerpoint/2010/main" val="468509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A89484-5FBF-5C38-A372-E1D7701663A7}"/>
              </a:ext>
            </a:extLst>
          </p:cNvPr>
          <p:cNvSpPr txBox="1"/>
          <p:nvPr/>
        </p:nvSpPr>
        <p:spPr>
          <a:xfrm>
            <a:off x="1587008" y="243512"/>
            <a:ext cx="3491019" cy="461665"/>
          </a:xfrm>
          <a:prstGeom prst="rect">
            <a:avLst/>
          </a:prstGeom>
          <a:noFill/>
        </p:spPr>
        <p:txBody>
          <a:bodyPr wrap="square" rtlCol="0">
            <a:spAutoFit/>
          </a:bodyPr>
          <a:lstStyle/>
          <a:p>
            <a:r>
              <a:rPr lang="en-GB" sz="2400" dirty="0">
                <a:solidFill>
                  <a:srgbClr val="FF0000"/>
                </a:solidFill>
              </a:rPr>
              <a:t>I </a:t>
            </a:r>
            <a:r>
              <a:rPr lang="en-GB" sz="2400" dirty="0" err="1">
                <a:solidFill>
                  <a:srgbClr val="FF0000"/>
                </a:solidFill>
              </a:rPr>
              <a:t>vostri</a:t>
            </a:r>
            <a:r>
              <a:rPr lang="en-GB" sz="2400" dirty="0">
                <a:solidFill>
                  <a:srgbClr val="FF0000"/>
                </a:solidFill>
              </a:rPr>
              <a:t> </a:t>
            </a:r>
            <a:r>
              <a:rPr lang="en-GB" sz="2400" dirty="0" err="1">
                <a:solidFill>
                  <a:srgbClr val="FF0000"/>
                </a:solidFill>
              </a:rPr>
              <a:t>dubbi</a:t>
            </a:r>
            <a:r>
              <a:rPr lang="en-GB" sz="2400" dirty="0">
                <a:solidFill>
                  <a:srgbClr val="FF0000"/>
                </a:solidFill>
              </a:rPr>
              <a:t>: </a:t>
            </a:r>
          </a:p>
        </p:txBody>
      </p:sp>
      <p:sp>
        <p:nvSpPr>
          <p:cNvPr id="4" name="TextBox 3">
            <a:extLst>
              <a:ext uri="{FF2B5EF4-FFF2-40B4-BE49-F238E27FC236}">
                <a16:creationId xmlns:a16="http://schemas.microsoft.com/office/drawing/2014/main" id="{7D5329AF-88EF-8D1A-A635-450F18AF1185}"/>
              </a:ext>
            </a:extLst>
          </p:cNvPr>
          <p:cNvSpPr txBox="1"/>
          <p:nvPr/>
        </p:nvSpPr>
        <p:spPr>
          <a:xfrm>
            <a:off x="2077528" y="5229819"/>
            <a:ext cx="8036944" cy="1200329"/>
          </a:xfrm>
          <a:prstGeom prst="rect">
            <a:avLst/>
          </a:prstGeom>
          <a:noFill/>
        </p:spPr>
        <p:txBody>
          <a:bodyPr wrap="square">
            <a:spAutoFit/>
          </a:bodyPr>
          <a:lstStyle/>
          <a:p>
            <a:r>
              <a:rPr lang="it-IT" b="0" i="0" dirty="0">
                <a:solidFill>
                  <a:srgbClr val="121212"/>
                </a:solidFill>
                <a:effectLst/>
                <a:latin typeface="IBM Plex Sans" panose="020B0503050203000203" pitchFamily="34" charset="0"/>
              </a:rPr>
              <a:t>La postura di un petauro (</a:t>
            </a:r>
            <a:r>
              <a:rPr lang="it-IT" b="0" i="0" dirty="0" err="1">
                <a:solidFill>
                  <a:srgbClr val="121212"/>
                </a:solidFill>
                <a:effectLst/>
                <a:latin typeface="IBM Plex Sans" panose="020B0503050203000203" pitchFamily="34" charset="0"/>
              </a:rPr>
              <a:t>Petaurus</a:t>
            </a:r>
            <a:r>
              <a:rPr lang="it-IT" b="0" i="0" dirty="0">
                <a:solidFill>
                  <a:srgbClr val="121212"/>
                </a:solidFill>
                <a:effectLst/>
                <a:latin typeface="IBM Plex Sans" panose="020B0503050203000203" pitchFamily="34" charset="0"/>
              </a:rPr>
              <a:t> </a:t>
            </a:r>
            <a:r>
              <a:rPr lang="it-IT" b="0" i="0" dirty="0" err="1">
                <a:solidFill>
                  <a:srgbClr val="121212"/>
                </a:solidFill>
                <a:effectLst/>
                <a:latin typeface="IBM Plex Sans" panose="020B0503050203000203" pitchFamily="34" charset="0"/>
              </a:rPr>
              <a:t>breviceps</a:t>
            </a:r>
            <a:r>
              <a:rPr lang="it-IT" b="0" i="0" dirty="0">
                <a:solidFill>
                  <a:srgbClr val="121212"/>
                </a:solidFill>
                <a:effectLst/>
                <a:latin typeface="IBM Plex Sans" panose="020B0503050203000203" pitchFamily="34" charset="0"/>
              </a:rPr>
              <a:t>) permette una planata lunga durante un salto, come le samare degli aceri, frutti che sono trasportati dal vento attraverso movimenti elicoidali (immagini di Niccolò Caranti – MUSE; Franco Rossi – Acta </a:t>
            </a:r>
            <a:r>
              <a:rPr lang="it-IT" b="0" i="0" dirty="0" err="1">
                <a:solidFill>
                  <a:srgbClr val="121212"/>
                </a:solidFill>
                <a:effectLst/>
                <a:latin typeface="IBM Plex Sans" panose="020B0503050203000203" pitchFamily="34" charset="0"/>
              </a:rPr>
              <a:t>plantarum</a:t>
            </a:r>
            <a:r>
              <a:rPr lang="it-IT" b="0" i="0" dirty="0">
                <a:solidFill>
                  <a:srgbClr val="121212"/>
                </a:solidFill>
                <a:effectLst/>
                <a:latin typeface="IBM Plex Sans" panose="020B0503050203000203" pitchFamily="34" charset="0"/>
              </a:rPr>
              <a:t>).</a:t>
            </a:r>
            <a:endParaRPr lang="en-GB" dirty="0"/>
          </a:p>
        </p:txBody>
      </p:sp>
      <p:sp>
        <p:nvSpPr>
          <p:cNvPr id="5" name="TextBox 4">
            <a:extLst>
              <a:ext uri="{FF2B5EF4-FFF2-40B4-BE49-F238E27FC236}">
                <a16:creationId xmlns:a16="http://schemas.microsoft.com/office/drawing/2014/main" id="{D1C91CAA-1D21-26D7-E03B-2F9A62C87330}"/>
              </a:ext>
            </a:extLst>
          </p:cNvPr>
          <p:cNvSpPr txBox="1"/>
          <p:nvPr/>
        </p:nvSpPr>
        <p:spPr>
          <a:xfrm>
            <a:off x="5736566" y="543464"/>
            <a:ext cx="1181477" cy="369332"/>
          </a:xfrm>
          <a:prstGeom prst="rect">
            <a:avLst/>
          </a:prstGeom>
          <a:noFill/>
        </p:spPr>
        <p:txBody>
          <a:bodyPr wrap="none" rtlCol="0">
            <a:spAutoFit/>
          </a:bodyPr>
          <a:lstStyle/>
          <a:p>
            <a:r>
              <a:rPr lang="en-GB" dirty="0"/>
              <a:t>ANALOGIA</a:t>
            </a:r>
          </a:p>
        </p:txBody>
      </p:sp>
      <p:pic>
        <p:nvPicPr>
          <p:cNvPr id="3076" name="Picture 4" descr="omologia-2">
            <a:extLst>
              <a:ext uri="{FF2B5EF4-FFF2-40B4-BE49-F238E27FC236}">
                <a16:creationId xmlns:a16="http://schemas.microsoft.com/office/drawing/2014/main" id="{2F282E8B-F13F-850C-E50F-A80260775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109" y="1190120"/>
            <a:ext cx="91440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91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A89484-5FBF-5C38-A372-E1D7701663A7}"/>
              </a:ext>
            </a:extLst>
          </p:cNvPr>
          <p:cNvSpPr txBox="1"/>
          <p:nvPr/>
        </p:nvSpPr>
        <p:spPr>
          <a:xfrm>
            <a:off x="1587008" y="243512"/>
            <a:ext cx="3491019" cy="461665"/>
          </a:xfrm>
          <a:prstGeom prst="rect">
            <a:avLst/>
          </a:prstGeom>
          <a:noFill/>
        </p:spPr>
        <p:txBody>
          <a:bodyPr wrap="square" rtlCol="0">
            <a:spAutoFit/>
          </a:bodyPr>
          <a:lstStyle/>
          <a:p>
            <a:r>
              <a:rPr lang="en-GB" sz="2400" dirty="0">
                <a:solidFill>
                  <a:srgbClr val="FF0000"/>
                </a:solidFill>
              </a:rPr>
              <a:t>I </a:t>
            </a:r>
            <a:r>
              <a:rPr lang="en-GB" sz="2400" dirty="0" err="1">
                <a:solidFill>
                  <a:srgbClr val="FF0000"/>
                </a:solidFill>
              </a:rPr>
              <a:t>vostri</a:t>
            </a:r>
            <a:r>
              <a:rPr lang="en-GB" sz="2400" dirty="0">
                <a:solidFill>
                  <a:srgbClr val="FF0000"/>
                </a:solidFill>
              </a:rPr>
              <a:t> </a:t>
            </a:r>
            <a:r>
              <a:rPr lang="en-GB" sz="2400" dirty="0" err="1">
                <a:solidFill>
                  <a:srgbClr val="FF0000"/>
                </a:solidFill>
              </a:rPr>
              <a:t>dubbi</a:t>
            </a:r>
            <a:r>
              <a:rPr lang="en-GB" sz="2400" dirty="0">
                <a:solidFill>
                  <a:srgbClr val="FF0000"/>
                </a:solidFill>
              </a:rPr>
              <a:t>: </a:t>
            </a:r>
          </a:p>
        </p:txBody>
      </p:sp>
      <p:pic>
        <p:nvPicPr>
          <p:cNvPr id="3074" name="Picture 2" descr="omologia-3">
            <a:extLst>
              <a:ext uri="{FF2B5EF4-FFF2-40B4-BE49-F238E27FC236}">
                <a16:creationId xmlns:a16="http://schemas.microsoft.com/office/drawing/2014/main" id="{4B814E51-33D4-99E8-49E7-39F0DAE7E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0120"/>
            <a:ext cx="9144000" cy="3762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5329AF-88EF-8D1A-A635-450F18AF1185}"/>
              </a:ext>
            </a:extLst>
          </p:cNvPr>
          <p:cNvSpPr txBox="1"/>
          <p:nvPr/>
        </p:nvSpPr>
        <p:spPr>
          <a:xfrm>
            <a:off x="2823713" y="4952495"/>
            <a:ext cx="6096000" cy="1200329"/>
          </a:xfrm>
          <a:prstGeom prst="rect">
            <a:avLst/>
          </a:prstGeom>
          <a:noFill/>
        </p:spPr>
        <p:txBody>
          <a:bodyPr wrap="square">
            <a:spAutoFit/>
          </a:bodyPr>
          <a:lstStyle/>
          <a:p>
            <a:r>
              <a:rPr lang="it-IT" b="0" i="0" dirty="0">
                <a:solidFill>
                  <a:srgbClr val="121212"/>
                </a:solidFill>
                <a:effectLst/>
                <a:latin typeface="IBM Plex Sans" panose="020F0502020204030204" pitchFamily="34" charset="0"/>
              </a:rPr>
              <a:t>Le somiglianze estetiche tra i colibrì (uccelli della famiglia dei </a:t>
            </a:r>
            <a:r>
              <a:rPr lang="it-IT" b="0" i="0" dirty="0" err="1">
                <a:solidFill>
                  <a:srgbClr val="121212"/>
                </a:solidFill>
                <a:effectLst/>
                <a:latin typeface="IBM Plex Sans" panose="020F0502020204030204" pitchFamily="34" charset="0"/>
              </a:rPr>
              <a:t>Tronchilidi</a:t>
            </a:r>
            <a:r>
              <a:rPr lang="it-IT" b="0" i="0" dirty="0">
                <a:solidFill>
                  <a:srgbClr val="121212"/>
                </a:solidFill>
                <a:effectLst/>
                <a:latin typeface="IBM Plex Sans" panose="020F0502020204030204" pitchFamily="34" charset="0"/>
              </a:rPr>
              <a:t>) e la sfinge colibrì (lepidottero della specie </a:t>
            </a:r>
            <a:r>
              <a:rPr lang="it-IT" b="0" i="0" dirty="0" err="1">
                <a:solidFill>
                  <a:srgbClr val="121212"/>
                </a:solidFill>
                <a:effectLst/>
                <a:latin typeface="IBM Plex Sans" panose="020F0502020204030204" pitchFamily="34" charset="0"/>
              </a:rPr>
              <a:t>Macroglossum</a:t>
            </a:r>
            <a:r>
              <a:rPr lang="it-IT" b="0" i="0" dirty="0">
                <a:solidFill>
                  <a:srgbClr val="121212"/>
                </a:solidFill>
                <a:effectLst/>
                <a:latin typeface="IBM Plex Sans" panose="020F0502020204030204" pitchFamily="34" charset="0"/>
              </a:rPr>
              <a:t> </a:t>
            </a:r>
            <a:r>
              <a:rPr lang="it-IT" b="0" i="0" dirty="0" err="1">
                <a:solidFill>
                  <a:srgbClr val="121212"/>
                </a:solidFill>
                <a:effectLst/>
                <a:latin typeface="IBM Plex Sans" panose="020F0502020204030204" pitchFamily="34" charset="0"/>
              </a:rPr>
              <a:t>stellatarum</a:t>
            </a:r>
            <a:r>
              <a:rPr lang="it-IT" b="0" i="0" dirty="0">
                <a:solidFill>
                  <a:srgbClr val="121212"/>
                </a:solidFill>
                <a:effectLst/>
                <a:latin typeface="IBM Plex Sans" panose="020F0502020204030204" pitchFamily="34" charset="0"/>
              </a:rPr>
              <a:t>) sono molte: entrambi sfruttano le ali per avvicinarsi ai fiori e impollinarli.</a:t>
            </a:r>
            <a:endParaRPr lang="en-GB" dirty="0"/>
          </a:p>
        </p:txBody>
      </p:sp>
      <p:sp>
        <p:nvSpPr>
          <p:cNvPr id="3" name="TextBox 2">
            <a:extLst>
              <a:ext uri="{FF2B5EF4-FFF2-40B4-BE49-F238E27FC236}">
                <a16:creationId xmlns:a16="http://schemas.microsoft.com/office/drawing/2014/main" id="{263B57C5-C4C6-9567-B734-7104EAD9F6BC}"/>
              </a:ext>
            </a:extLst>
          </p:cNvPr>
          <p:cNvSpPr txBox="1"/>
          <p:nvPr/>
        </p:nvSpPr>
        <p:spPr>
          <a:xfrm>
            <a:off x="5736566" y="543464"/>
            <a:ext cx="1181477" cy="369332"/>
          </a:xfrm>
          <a:prstGeom prst="rect">
            <a:avLst/>
          </a:prstGeom>
          <a:noFill/>
        </p:spPr>
        <p:txBody>
          <a:bodyPr wrap="none" rtlCol="0">
            <a:spAutoFit/>
          </a:bodyPr>
          <a:lstStyle/>
          <a:p>
            <a:r>
              <a:rPr lang="en-GB" dirty="0"/>
              <a:t>ANALOGIA</a:t>
            </a:r>
          </a:p>
        </p:txBody>
      </p:sp>
    </p:spTree>
    <p:extLst>
      <p:ext uri="{BB962C8B-B14F-4D97-AF65-F5344CB8AC3E}">
        <p14:creationId xmlns:p14="http://schemas.microsoft.com/office/powerpoint/2010/main" val="2168187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BCBEC7-1BAD-78BA-D086-FDDA57C1C28C}"/>
              </a:ext>
            </a:extLst>
          </p:cNvPr>
          <p:cNvSpPr txBox="1"/>
          <p:nvPr/>
        </p:nvSpPr>
        <p:spPr>
          <a:xfrm>
            <a:off x="527649" y="5018038"/>
            <a:ext cx="11136702" cy="1200329"/>
          </a:xfrm>
          <a:prstGeom prst="rect">
            <a:avLst/>
          </a:prstGeom>
          <a:noFill/>
        </p:spPr>
        <p:txBody>
          <a:bodyPr wrap="square">
            <a:spAutoFit/>
          </a:bodyPr>
          <a:lstStyle/>
          <a:p>
            <a:pPr algn="just"/>
            <a:r>
              <a:rPr lang="en-GB" dirty="0">
                <a:latin typeface="Arial" panose="020B0604020202020204" pitchFamily="34" charset="0"/>
                <a:cs typeface="Arial" panose="020B0604020202020204" pitchFamily="34" charset="0"/>
              </a:rPr>
              <a:t>il </a:t>
            </a:r>
            <a:r>
              <a:rPr lang="en-GB" dirty="0" err="1">
                <a:latin typeface="Arial" panose="020B0604020202020204" pitchFamily="34" charset="0"/>
                <a:cs typeface="Arial" panose="020B0604020202020204" pitchFamily="34" charset="0"/>
              </a:rPr>
              <a:t>polpo</a:t>
            </a:r>
            <a:r>
              <a:rPr lang="en-GB" dirty="0">
                <a:latin typeface="Arial" panose="020B0604020202020204" pitchFamily="34" charset="0"/>
                <a:cs typeface="Arial" panose="020B0604020202020204" pitchFamily="34" charset="0"/>
              </a:rPr>
              <a:t> e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vertebrati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sono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evoluti</a:t>
            </a:r>
            <a:r>
              <a:rPr lang="en-GB" dirty="0">
                <a:latin typeface="Arial" panose="020B0604020202020204" pitchFamily="34" charset="0"/>
                <a:cs typeface="Arial" panose="020B0604020202020204" pitchFamily="34" charset="0"/>
              </a:rPr>
              <a:t> in modo </a:t>
            </a:r>
            <a:r>
              <a:rPr lang="en-GB" dirty="0" err="1">
                <a:latin typeface="Arial" panose="020B0604020202020204" pitchFamily="34" charset="0"/>
                <a:cs typeface="Arial" panose="020B0604020202020204" pitchFamily="34" charset="0"/>
              </a:rPr>
              <a:t>indipendente</a:t>
            </a:r>
            <a:r>
              <a:rPr lang="en-GB" dirty="0">
                <a:latin typeface="Arial" panose="020B0604020202020204" pitchFamily="34" charset="0"/>
                <a:cs typeface="Arial" panose="020B0604020202020204" pitchFamily="34" charset="0"/>
              </a:rPr>
              <a:t> per </a:t>
            </a:r>
            <a:r>
              <a:rPr lang="en-GB" dirty="0" err="1">
                <a:latin typeface="Arial" panose="020B0604020202020204" pitchFamily="34" charset="0"/>
                <a:cs typeface="Arial" panose="020B0604020202020204" pitchFamily="34" charset="0"/>
              </a:rPr>
              <a:t>oltre</a:t>
            </a:r>
            <a:r>
              <a:rPr lang="en-GB" dirty="0">
                <a:latin typeface="Arial" panose="020B0604020202020204" pitchFamily="34" charset="0"/>
                <a:cs typeface="Arial" panose="020B0604020202020204" pitchFamily="34" charset="0"/>
              </a:rPr>
              <a:t> 750 </a:t>
            </a:r>
            <a:r>
              <a:rPr lang="en-GB" dirty="0" err="1">
                <a:latin typeface="Arial" panose="020B0604020202020204" pitchFamily="34" charset="0"/>
                <a:cs typeface="Arial" panose="020B0604020202020204" pitchFamily="34" charset="0"/>
              </a:rPr>
              <a:t>milioni</a:t>
            </a:r>
            <a:r>
              <a:rPr lang="en-GB" dirty="0">
                <a:latin typeface="Arial" panose="020B0604020202020204" pitchFamily="34" charset="0"/>
                <a:cs typeface="Arial" panose="020B0604020202020204" pitchFamily="34" charset="0"/>
              </a:rPr>
              <a:t> di anni; in </a:t>
            </a:r>
            <a:r>
              <a:rPr lang="en-GB" dirty="0" err="1">
                <a:latin typeface="Arial" panose="020B0604020202020204" pitchFamily="34" charset="0"/>
                <a:cs typeface="Arial" panose="020B0604020202020204" pitchFamily="34" charset="0"/>
              </a:rPr>
              <a:t>altre</a:t>
            </a:r>
            <a:r>
              <a:rPr lang="en-GB" dirty="0">
                <a:latin typeface="Arial" panose="020B0604020202020204" pitchFamily="34" charset="0"/>
                <a:cs typeface="Arial" panose="020B0604020202020204" pitchFamily="34" charset="0"/>
              </a:rPr>
              <a:t> parole, </a:t>
            </a:r>
            <a:r>
              <a:rPr lang="en-GB" dirty="0" err="1">
                <a:latin typeface="Arial" panose="020B0604020202020204" pitchFamily="34" charset="0"/>
                <a:cs typeface="Arial" panose="020B0604020202020204" pitchFamily="34" charset="0"/>
              </a:rPr>
              <a:t>l’antenato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comune</a:t>
            </a:r>
            <a:r>
              <a:rPr lang="en-GB" dirty="0">
                <a:latin typeface="Arial" panose="020B0604020202020204" pitchFamily="34" charset="0"/>
                <a:cs typeface="Arial" panose="020B0604020202020204" pitchFamily="34" charset="0"/>
              </a:rPr>
              <a:t> nostro e del </a:t>
            </a:r>
            <a:r>
              <a:rPr lang="en-GB" dirty="0" err="1">
                <a:latin typeface="Arial" panose="020B0604020202020204" pitchFamily="34" charset="0"/>
                <a:cs typeface="Arial" panose="020B0604020202020204" pitchFamily="34" charset="0"/>
              </a:rPr>
              <a:t>polpo</a:t>
            </a:r>
            <a:r>
              <a:rPr lang="en-GB" dirty="0">
                <a:latin typeface="Arial" panose="020B0604020202020204" pitchFamily="34" charset="0"/>
                <a:cs typeface="Arial" panose="020B0604020202020204" pitchFamily="34" charset="0"/>
              </a:rPr>
              <a:t> è </a:t>
            </a:r>
            <a:r>
              <a:rPr lang="en-GB" dirty="0" err="1">
                <a:latin typeface="Arial" panose="020B0604020202020204" pitchFamily="34" charset="0"/>
                <a:cs typeface="Arial" panose="020B0604020202020204" pitchFamily="34" charset="0"/>
              </a:rPr>
              <a:t>vissuto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più</a:t>
            </a:r>
            <a:r>
              <a:rPr lang="en-GB" dirty="0">
                <a:latin typeface="Arial" panose="020B0604020202020204" pitchFamily="34" charset="0"/>
                <a:cs typeface="Arial" panose="020B0604020202020204" pitchFamily="34" charset="0"/>
              </a:rPr>
              <a:t> di 750 </a:t>
            </a:r>
            <a:r>
              <a:rPr lang="en-GB" dirty="0" err="1">
                <a:latin typeface="Arial" panose="020B0604020202020204" pitchFamily="34" charset="0"/>
                <a:cs typeface="Arial" panose="020B0604020202020204" pitchFamily="34" charset="0"/>
              </a:rPr>
              <a:t>milioni</a:t>
            </a:r>
            <a:r>
              <a:rPr lang="en-GB" dirty="0">
                <a:latin typeface="Arial" panose="020B0604020202020204" pitchFamily="34" charset="0"/>
                <a:cs typeface="Arial" panose="020B0604020202020204" pitchFamily="34" charset="0"/>
              </a:rPr>
              <a:t> di anni fa (ed era, </a:t>
            </a:r>
            <a:r>
              <a:rPr lang="en-GB" dirty="0" err="1">
                <a:latin typeface="Arial" panose="020B0604020202020204" pitchFamily="34" charset="0"/>
                <a:cs typeface="Arial" panose="020B0604020202020204" pitchFamily="34" charset="0"/>
              </a:rPr>
              <a:t>presumibilmente</a:t>
            </a:r>
            <a:r>
              <a:rPr lang="en-GB" dirty="0">
                <a:latin typeface="Arial" panose="020B0604020202020204" pitchFamily="34" charset="0"/>
                <a:cs typeface="Arial" panose="020B0604020202020204" pitchFamily="34" charset="0"/>
              </a:rPr>
              <a:t>, un </a:t>
            </a:r>
            <a:r>
              <a:rPr lang="en-GB" dirty="0" err="1">
                <a:latin typeface="Arial" panose="020B0604020202020204" pitchFamily="34" charset="0"/>
                <a:cs typeface="Arial" panose="020B0604020202020204" pitchFamily="34" charset="0"/>
              </a:rPr>
              <a:t>verme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dotato</a:t>
            </a:r>
            <a:r>
              <a:rPr lang="en-GB" dirty="0">
                <a:latin typeface="Arial" panose="020B0604020202020204" pitchFamily="34" charset="0"/>
                <a:cs typeface="Arial" panose="020B0604020202020204" pitchFamily="34" charset="0"/>
              </a:rPr>
              <a:t> di primitive </a:t>
            </a:r>
            <a:r>
              <a:rPr lang="en-GB" dirty="0" err="1">
                <a:latin typeface="Arial" panose="020B0604020202020204" pitchFamily="34" charset="0"/>
                <a:cs typeface="Arial" panose="020B0604020202020204" pitchFamily="34" charset="0"/>
              </a:rPr>
              <a:t>macchie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oculari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gli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occhi</a:t>
            </a:r>
            <a:r>
              <a:rPr lang="en-GB" dirty="0">
                <a:latin typeface="Arial" panose="020B0604020202020204" pitchFamily="34" charset="0"/>
                <a:cs typeface="Arial" panose="020B0604020202020204" pitchFamily="34" charset="0"/>
              </a:rPr>
              <a:t> del </a:t>
            </a:r>
            <a:r>
              <a:rPr lang="en-GB" dirty="0" err="1">
                <a:latin typeface="Arial" panose="020B0604020202020204" pitchFamily="34" charset="0"/>
                <a:cs typeface="Arial" panose="020B0604020202020204" pitchFamily="34" charset="0"/>
              </a:rPr>
              <a:t>polpo</a:t>
            </a:r>
            <a:r>
              <a:rPr lang="en-GB" dirty="0">
                <a:latin typeface="Arial" panose="020B0604020202020204" pitchFamily="34" charset="0"/>
                <a:cs typeface="Arial" panose="020B0604020202020204" pitchFamily="34" charset="0"/>
              </a:rPr>
              <a:t> e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nostri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occhi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sono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dunque</a:t>
            </a:r>
            <a:r>
              <a:rPr lang="en-GB" dirty="0">
                <a:latin typeface="Arial" panose="020B0604020202020204" pitchFamily="34" charset="0"/>
                <a:cs typeface="Arial" panose="020B0604020202020204" pitchFamily="34" charset="0"/>
              </a:rPr>
              <a:t> un </a:t>
            </a:r>
            <a:r>
              <a:rPr lang="en-GB" dirty="0" err="1">
                <a:latin typeface="Arial" panose="020B0604020202020204" pitchFamily="34" charset="0"/>
                <a:cs typeface="Arial" panose="020B0604020202020204" pitchFamily="34" charset="0"/>
              </a:rPr>
              <a:t>esempio</a:t>
            </a:r>
            <a:r>
              <a:rPr lang="en-GB" dirty="0">
                <a:latin typeface="Arial" panose="020B0604020202020204" pitchFamily="34" charset="0"/>
                <a:cs typeface="Arial" panose="020B0604020202020204" pitchFamily="34" charset="0"/>
              </a:rPr>
              <a:t> di </a:t>
            </a:r>
            <a:r>
              <a:rPr lang="en-GB" dirty="0" err="1">
                <a:latin typeface="Arial" panose="020B0604020202020204" pitchFamily="34" charset="0"/>
                <a:cs typeface="Arial" panose="020B0604020202020204" pitchFamily="34" charset="0"/>
              </a:rPr>
              <a:t>evoluzione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convergente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che</a:t>
            </a:r>
            <a:r>
              <a:rPr lang="en-GB" dirty="0">
                <a:latin typeface="Arial" panose="020B0604020202020204" pitchFamily="34" charset="0"/>
                <a:cs typeface="Arial" panose="020B0604020202020204" pitchFamily="34" charset="0"/>
              </a:rPr>
              <a:t> ha </a:t>
            </a:r>
            <a:r>
              <a:rPr lang="en-GB" dirty="0" err="1">
                <a:latin typeface="Arial" panose="020B0604020202020204" pitchFamily="34" charset="0"/>
                <a:cs typeface="Arial" panose="020B0604020202020204" pitchFamily="34" charset="0"/>
              </a:rPr>
              <a:t>portato</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risultati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molto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simili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attraverso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percorsi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evolutivi</a:t>
            </a:r>
            <a:r>
              <a:rPr lang="en-GB" dirty="0">
                <a:latin typeface="Arial" panose="020B0604020202020204" pitchFamily="34" charset="0"/>
                <a:cs typeface="Arial" panose="020B0604020202020204" pitchFamily="34" charset="0"/>
              </a:rPr>
              <a:t> del </a:t>
            </a:r>
            <a:r>
              <a:rPr lang="en-GB" dirty="0" err="1">
                <a:latin typeface="Arial" panose="020B0604020202020204" pitchFamily="34" charset="0"/>
                <a:cs typeface="Arial" panose="020B0604020202020204" pitchFamily="34" charset="0"/>
              </a:rPr>
              <a:t>tutto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diversi</a:t>
            </a:r>
            <a:r>
              <a:rPr lang="en-GB"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6DD840E5-4C8C-D973-8A9F-9C762F73E858}"/>
              </a:ext>
            </a:extLst>
          </p:cNvPr>
          <p:cNvPicPr>
            <a:picLocks noChangeAspect="1"/>
          </p:cNvPicPr>
          <p:nvPr/>
        </p:nvPicPr>
        <p:blipFill>
          <a:blip r:embed="rId2"/>
          <a:stretch>
            <a:fillRect/>
          </a:stretch>
        </p:blipFill>
        <p:spPr>
          <a:xfrm>
            <a:off x="1423357" y="648037"/>
            <a:ext cx="9095117" cy="4427141"/>
          </a:xfrm>
          <a:prstGeom prst="rect">
            <a:avLst/>
          </a:prstGeom>
        </p:spPr>
      </p:pic>
      <p:sp>
        <p:nvSpPr>
          <p:cNvPr id="8" name="TextBox 7">
            <a:extLst>
              <a:ext uri="{FF2B5EF4-FFF2-40B4-BE49-F238E27FC236}">
                <a16:creationId xmlns:a16="http://schemas.microsoft.com/office/drawing/2014/main" id="{97C42FF7-FD60-8A52-425B-78C44EFB13A7}"/>
              </a:ext>
            </a:extLst>
          </p:cNvPr>
          <p:cNvSpPr txBox="1"/>
          <p:nvPr/>
        </p:nvSpPr>
        <p:spPr>
          <a:xfrm>
            <a:off x="5736566" y="543464"/>
            <a:ext cx="1181477" cy="369332"/>
          </a:xfrm>
          <a:prstGeom prst="rect">
            <a:avLst/>
          </a:prstGeom>
          <a:noFill/>
        </p:spPr>
        <p:txBody>
          <a:bodyPr wrap="none" rtlCol="0">
            <a:spAutoFit/>
          </a:bodyPr>
          <a:lstStyle/>
          <a:p>
            <a:r>
              <a:rPr lang="en-GB" dirty="0"/>
              <a:t>ANALOGIA</a:t>
            </a:r>
          </a:p>
        </p:txBody>
      </p:sp>
      <p:sp>
        <p:nvSpPr>
          <p:cNvPr id="9" name="TextBox 8">
            <a:extLst>
              <a:ext uri="{FF2B5EF4-FFF2-40B4-BE49-F238E27FC236}">
                <a16:creationId xmlns:a16="http://schemas.microsoft.com/office/drawing/2014/main" id="{29ED077F-913A-84F3-CE28-0BB42E9E5702}"/>
              </a:ext>
            </a:extLst>
          </p:cNvPr>
          <p:cNvSpPr txBox="1"/>
          <p:nvPr/>
        </p:nvSpPr>
        <p:spPr>
          <a:xfrm>
            <a:off x="1587008" y="243512"/>
            <a:ext cx="3491019" cy="461665"/>
          </a:xfrm>
          <a:prstGeom prst="rect">
            <a:avLst/>
          </a:prstGeom>
          <a:noFill/>
        </p:spPr>
        <p:txBody>
          <a:bodyPr wrap="square" rtlCol="0">
            <a:spAutoFit/>
          </a:bodyPr>
          <a:lstStyle/>
          <a:p>
            <a:r>
              <a:rPr lang="en-GB" sz="2400" dirty="0">
                <a:solidFill>
                  <a:srgbClr val="FF0000"/>
                </a:solidFill>
              </a:rPr>
              <a:t>I </a:t>
            </a:r>
            <a:r>
              <a:rPr lang="en-GB" sz="2400" dirty="0" err="1">
                <a:solidFill>
                  <a:srgbClr val="FF0000"/>
                </a:solidFill>
              </a:rPr>
              <a:t>vostri</a:t>
            </a:r>
            <a:r>
              <a:rPr lang="en-GB" sz="2400" dirty="0">
                <a:solidFill>
                  <a:srgbClr val="FF0000"/>
                </a:solidFill>
              </a:rPr>
              <a:t> </a:t>
            </a:r>
            <a:r>
              <a:rPr lang="en-GB" sz="2400" dirty="0" err="1">
                <a:solidFill>
                  <a:srgbClr val="FF0000"/>
                </a:solidFill>
              </a:rPr>
              <a:t>dubbi</a:t>
            </a:r>
            <a:r>
              <a:rPr lang="en-GB" sz="2400" dirty="0">
                <a:solidFill>
                  <a:srgbClr val="FF0000"/>
                </a:solidFill>
              </a:rPr>
              <a:t>: </a:t>
            </a:r>
          </a:p>
        </p:txBody>
      </p:sp>
    </p:spTree>
    <p:extLst>
      <p:ext uri="{BB962C8B-B14F-4D97-AF65-F5344CB8AC3E}">
        <p14:creationId xmlns:p14="http://schemas.microsoft.com/office/powerpoint/2010/main" val="1123176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79C632-7A02-33A3-8198-AD23D9F2006A}"/>
              </a:ext>
            </a:extLst>
          </p:cNvPr>
          <p:cNvSpPr txBox="1"/>
          <p:nvPr/>
        </p:nvSpPr>
        <p:spPr>
          <a:xfrm>
            <a:off x="3672265" y="2093632"/>
            <a:ext cx="4307168" cy="1200329"/>
          </a:xfrm>
          <a:prstGeom prst="rect">
            <a:avLst/>
          </a:prstGeom>
          <a:noFill/>
        </p:spPr>
        <p:txBody>
          <a:bodyPr wrap="square" rtlCol="0">
            <a:spAutoFit/>
          </a:bodyPr>
          <a:lstStyle/>
          <a:p>
            <a:r>
              <a:rPr lang="en-GB" sz="7200" dirty="0" err="1"/>
              <a:t>Evoluzione</a:t>
            </a:r>
            <a:endParaRPr lang="en-GB" sz="7200" dirty="0"/>
          </a:p>
        </p:txBody>
      </p:sp>
    </p:spTree>
    <p:extLst>
      <p:ext uri="{BB962C8B-B14F-4D97-AF65-F5344CB8AC3E}">
        <p14:creationId xmlns:p14="http://schemas.microsoft.com/office/powerpoint/2010/main" val="3066715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3232</Words>
  <Application>Microsoft Office PowerPoint</Application>
  <PresentationFormat>Widescreen</PresentationFormat>
  <Paragraphs>266</Paragraphs>
  <Slides>44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Arial</vt:lpstr>
      <vt:lpstr>Arial</vt:lpstr>
      <vt:lpstr>BlinkMacSystemFont</vt:lpstr>
      <vt:lpstr>Calibri</vt:lpstr>
      <vt:lpstr>Calibri Light</vt:lpstr>
      <vt:lpstr>Comic Sans MS</vt:lpstr>
      <vt:lpstr>Courier New</vt:lpstr>
      <vt:lpstr>IBM Plex Sans</vt:lpstr>
      <vt:lpstr>Merriweather</vt:lpstr>
      <vt:lpstr>Open Sans</vt:lpstr>
      <vt:lpstr>Roboto</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Baj</dc:creator>
  <cp:lastModifiedBy>Gabriele Baj</cp:lastModifiedBy>
  <cp:revision>7</cp:revision>
  <dcterms:created xsi:type="dcterms:W3CDTF">2024-03-04T11:58:16Z</dcterms:created>
  <dcterms:modified xsi:type="dcterms:W3CDTF">2024-03-08T09:55:34Z</dcterms:modified>
</cp:coreProperties>
</file>