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340" r:id="rId2"/>
    <p:sldId id="392" r:id="rId3"/>
    <p:sldId id="391" r:id="rId4"/>
    <p:sldId id="363" r:id="rId5"/>
    <p:sldId id="338" r:id="rId6"/>
    <p:sldId id="364" r:id="rId7"/>
    <p:sldId id="365" r:id="rId8"/>
    <p:sldId id="366" r:id="rId9"/>
    <p:sldId id="367" r:id="rId10"/>
    <p:sldId id="370" r:id="rId11"/>
    <p:sldId id="371" r:id="rId12"/>
    <p:sldId id="372" r:id="rId13"/>
    <p:sldId id="387" r:id="rId14"/>
    <p:sldId id="388" r:id="rId15"/>
    <p:sldId id="339" r:id="rId16"/>
    <p:sldId id="390" r:id="rId17"/>
    <p:sldId id="389" r:id="rId18"/>
    <p:sldId id="343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/>
    <p:restoredTop sz="96203"/>
  </p:normalViewPr>
  <p:slideViewPr>
    <p:cSldViewPr snapToGrid="0">
      <p:cViewPr varScale="1">
        <p:scale>
          <a:sx n="93" d="100"/>
          <a:sy n="93" d="100"/>
        </p:scale>
        <p:origin x="21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03142-D547-CC4A-BFA9-C0FF4BCF1CA5}" type="doc">
      <dgm:prSet loTypeId="urn:microsoft.com/office/officeart/2005/8/layout/vList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8F32CF2C-E0A8-5A4F-AC52-E6353EDEE29C}">
      <dgm:prSet/>
      <dgm:spPr/>
      <dgm:t>
        <a:bodyPr/>
        <a:lstStyle/>
        <a:p>
          <a:pPr rtl="0"/>
          <a:r>
            <a:rPr lang="it-IT">
              <a:latin typeface="Verdana"/>
              <a:cs typeface="Verdana"/>
            </a:rPr>
            <a:t>Modello Waterfall (a cascata)</a:t>
          </a:r>
          <a:endParaRPr lang="it-IT" dirty="0">
            <a:latin typeface="Verdana"/>
            <a:cs typeface="Verdana"/>
          </a:endParaRPr>
        </a:p>
      </dgm:t>
    </dgm:pt>
    <dgm:pt modelId="{F1887A0A-C39F-B648-A578-C8361CEB8FF3}" type="parTrans" cxnId="{1CB126DB-A7D8-AB4F-970C-D470069D30F3}">
      <dgm:prSet/>
      <dgm:spPr/>
      <dgm:t>
        <a:bodyPr/>
        <a:lstStyle/>
        <a:p>
          <a:endParaRPr lang="it-IT">
            <a:solidFill>
              <a:srgbClr val="000000"/>
            </a:solidFill>
            <a:latin typeface="Verdana"/>
            <a:cs typeface="Verdana"/>
          </a:endParaRPr>
        </a:p>
      </dgm:t>
    </dgm:pt>
    <dgm:pt modelId="{CA0BA000-D6C8-334B-BD1E-9C42AEC11271}" type="sibTrans" cxnId="{1CB126DB-A7D8-AB4F-970C-D470069D30F3}">
      <dgm:prSet/>
      <dgm:spPr/>
      <dgm:t>
        <a:bodyPr/>
        <a:lstStyle/>
        <a:p>
          <a:endParaRPr lang="it-IT">
            <a:solidFill>
              <a:srgbClr val="000000"/>
            </a:solidFill>
            <a:latin typeface="Verdana"/>
            <a:cs typeface="Verdana"/>
          </a:endParaRPr>
        </a:p>
      </dgm:t>
    </dgm:pt>
    <dgm:pt modelId="{D17169F9-96DE-4849-AE02-61978233A6A9}">
      <dgm:prSet/>
      <dgm:spPr/>
      <dgm:t>
        <a:bodyPr/>
        <a:lstStyle/>
        <a:p>
          <a:pPr rtl="0"/>
          <a:r>
            <a:rPr lang="it-IT">
              <a:latin typeface="Verdana"/>
              <a:cs typeface="Verdana"/>
            </a:rPr>
            <a:t>Modello a V</a:t>
          </a:r>
          <a:endParaRPr lang="it-IT" dirty="0">
            <a:latin typeface="Verdana"/>
            <a:cs typeface="Verdana"/>
          </a:endParaRPr>
        </a:p>
      </dgm:t>
    </dgm:pt>
    <dgm:pt modelId="{CAFE99F6-F1A5-094A-B45C-BD81F89D436B}" type="parTrans" cxnId="{6A0482F2-68F9-1C49-A3A7-9426B6038D4B}">
      <dgm:prSet/>
      <dgm:spPr/>
      <dgm:t>
        <a:bodyPr/>
        <a:lstStyle/>
        <a:p>
          <a:endParaRPr lang="it-IT">
            <a:solidFill>
              <a:srgbClr val="000000"/>
            </a:solidFill>
            <a:latin typeface="Verdana"/>
            <a:cs typeface="Verdana"/>
          </a:endParaRPr>
        </a:p>
      </dgm:t>
    </dgm:pt>
    <dgm:pt modelId="{85AFE0CA-0608-F946-9B94-8A15D8CFFCE6}" type="sibTrans" cxnId="{6A0482F2-68F9-1C49-A3A7-9426B6038D4B}">
      <dgm:prSet/>
      <dgm:spPr/>
      <dgm:t>
        <a:bodyPr/>
        <a:lstStyle/>
        <a:p>
          <a:endParaRPr lang="it-IT">
            <a:solidFill>
              <a:srgbClr val="000000"/>
            </a:solidFill>
            <a:latin typeface="Verdana"/>
            <a:cs typeface="Verdana"/>
          </a:endParaRPr>
        </a:p>
      </dgm:t>
    </dgm:pt>
    <dgm:pt modelId="{19BEDF58-BA2B-C548-9EBA-5B021977E6CC}">
      <dgm:prSet/>
      <dgm:spPr/>
      <dgm:t>
        <a:bodyPr/>
        <a:lstStyle/>
        <a:p>
          <a:pPr rtl="0"/>
          <a:r>
            <a:rPr lang="it-IT">
              <a:latin typeface="Verdana"/>
              <a:cs typeface="Verdana"/>
            </a:rPr>
            <a:t>Modelli evolutivi</a:t>
          </a:r>
        </a:p>
      </dgm:t>
    </dgm:pt>
    <dgm:pt modelId="{1036D283-DBF6-A740-8277-97C68FDA4B0D}" type="parTrans" cxnId="{7DBC6889-1661-A94E-BB5B-2CD5BF289957}">
      <dgm:prSet/>
      <dgm:spPr/>
      <dgm:t>
        <a:bodyPr/>
        <a:lstStyle/>
        <a:p>
          <a:endParaRPr lang="it-IT">
            <a:solidFill>
              <a:srgbClr val="000000"/>
            </a:solidFill>
            <a:latin typeface="Verdana"/>
            <a:cs typeface="Verdana"/>
          </a:endParaRPr>
        </a:p>
      </dgm:t>
    </dgm:pt>
    <dgm:pt modelId="{A7747E7E-8CA7-7147-A532-FB67BFCC1739}" type="sibTrans" cxnId="{7DBC6889-1661-A94E-BB5B-2CD5BF289957}">
      <dgm:prSet/>
      <dgm:spPr/>
      <dgm:t>
        <a:bodyPr/>
        <a:lstStyle/>
        <a:p>
          <a:endParaRPr lang="it-IT">
            <a:solidFill>
              <a:srgbClr val="000000"/>
            </a:solidFill>
            <a:latin typeface="Verdana"/>
            <a:cs typeface="Verdana"/>
          </a:endParaRPr>
        </a:p>
      </dgm:t>
    </dgm:pt>
    <dgm:pt modelId="{7E702628-7492-0049-85CB-CB4210B29EF9}">
      <dgm:prSet/>
      <dgm:spPr/>
      <dgm:t>
        <a:bodyPr/>
        <a:lstStyle/>
        <a:p>
          <a:pPr rtl="0"/>
          <a:r>
            <a:rPr lang="it-IT">
              <a:latin typeface="Verdana"/>
              <a:cs typeface="Verdana"/>
            </a:rPr>
            <a:t>Modelli basati su prototipi</a:t>
          </a:r>
        </a:p>
      </dgm:t>
    </dgm:pt>
    <dgm:pt modelId="{C858BC54-038C-B64B-B30B-A3015ED04A16}" type="parTrans" cxnId="{C36330C5-65B5-1145-8973-D77E7F1CB2F7}">
      <dgm:prSet/>
      <dgm:spPr/>
      <dgm:t>
        <a:bodyPr/>
        <a:lstStyle/>
        <a:p>
          <a:endParaRPr lang="it-IT">
            <a:solidFill>
              <a:srgbClr val="000000"/>
            </a:solidFill>
            <a:latin typeface="Verdana"/>
            <a:cs typeface="Verdana"/>
          </a:endParaRPr>
        </a:p>
      </dgm:t>
    </dgm:pt>
    <dgm:pt modelId="{04D7EAD9-6A0D-4447-8EE5-80888DC9D56E}" type="sibTrans" cxnId="{C36330C5-65B5-1145-8973-D77E7F1CB2F7}">
      <dgm:prSet/>
      <dgm:spPr/>
      <dgm:t>
        <a:bodyPr/>
        <a:lstStyle/>
        <a:p>
          <a:endParaRPr lang="it-IT">
            <a:solidFill>
              <a:srgbClr val="000000"/>
            </a:solidFill>
            <a:latin typeface="Verdana"/>
            <a:cs typeface="Verdana"/>
          </a:endParaRPr>
        </a:p>
      </dgm:t>
    </dgm:pt>
    <dgm:pt modelId="{508F3FE2-2D1E-A14C-B8D7-63683D373F21}">
      <dgm:prSet/>
      <dgm:spPr/>
      <dgm:t>
        <a:bodyPr/>
        <a:lstStyle/>
        <a:p>
          <a:pPr rtl="0"/>
          <a:r>
            <a:rPr lang="it-IT">
              <a:latin typeface="Verdana"/>
              <a:cs typeface="Verdana"/>
            </a:rPr>
            <a:t>Unified process</a:t>
          </a:r>
        </a:p>
      </dgm:t>
    </dgm:pt>
    <dgm:pt modelId="{AADACCF0-4059-134A-B023-2DB928D6564C}" type="parTrans" cxnId="{711130D7-8583-7840-8686-7DBBCA4E34D6}">
      <dgm:prSet/>
      <dgm:spPr/>
      <dgm:t>
        <a:bodyPr/>
        <a:lstStyle/>
        <a:p>
          <a:endParaRPr lang="it-IT">
            <a:solidFill>
              <a:srgbClr val="000000"/>
            </a:solidFill>
            <a:latin typeface="Verdana"/>
            <a:cs typeface="Verdana"/>
          </a:endParaRPr>
        </a:p>
      </dgm:t>
    </dgm:pt>
    <dgm:pt modelId="{B3C38093-E7E7-5B40-92C6-A7F7CA58D825}" type="sibTrans" cxnId="{711130D7-8583-7840-8686-7DBBCA4E34D6}">
      <dgm:prSet/>
      <dgm:spPr/>
      <dgm:t>
        <a:bodyPr/>
        <a:lstStyle/>
        <a:p>
          <a:endParaRPr lang="it-IT">
            <a:solidFill>
              <a:srgbClr val="000000"/>
            </a:solidFill>
            <a:latin typeface="Verdana"/>
            <a:cs typeface="Verdana"/>
          </a:endParaRPr>
        </a:p>
      </dgm:t>
    </dgm:pt>
    <dgm:pt modelId="{5BEFDF37-69EB-1441-B57A-118B9E38D82B}">
      <dgm:prSet/>
      <dgm:spPr/>
      <dgm:t>
        <a:bodyPr/>
        <a:lstStyle/>
        <a:p>
          <a:pPr rtl="0"/>
          <a:r>
            <a:rPr lang="it-IT">
              <a:latin typeface="Verdana"/>
              <a:cs typeface="Verdana"/>
            </a:rPr>
            <a:t>Modelli trasformazionali</a:t>
          </a:r>
        </a:p>
      </dgm:t>
    </dgm:pt>
    <dgm:pt modelId="{E1A036BD-3EFD-B842-B8D7-D2C887BE44B9}" type="parTrans" cxnId="{C7548C9B-A97E-4941-AF04-047AC50CC351}">
      <dgm:prSet/>
      <dgm:spPr/>
      <dgm:t>
        <a:bodyPr/>
        <a:lstStyle/>
        <a:p>
          <a:endParaRPr lang="it-IT">
            <a:solidFill>
              <a:srgbClr val="000000"/>
            </a:solidFill>
            <a:latin typeface="Verdana"/>
            <a:cs typeface="Verdana"/>
          </a:endParaRPr>
        </a:p>
      </dgm:t>
    </dgm:pt>
    <dgm:pt modelId="{247562EF-F780-C845-8CE7-5AEF39FE1C52}" type="sibTrans" cxnId="{C7548C9B-A97E-4941-AF04-047AC50CC351}">
      <dgm:prSet/>
      <dgm:spPr/>
      <dgm:t>
        <a:bodyPr/>
        <a:lstStyle/>
        <a:p>
          <a:endParaRPr lang="it-IT">
            <a:solidFill>
              <a:srgbClr val="000000"/>
            </a:solidFill>
            <a:latin typeface="Verdana"/>
            <a:cs typeface="Verdana"/>
          </a:endParaRPr>
        </a:p>
      </dgm:t>
    </dgm:pt>
    <dgm:pt modelId="{ADF2200E-74DC-BD4D-BB47-10EA042A217C}">
      <dgm:prSet/>
      <dgm:spPr/>
      <dgm:t>
        <a:bodyPr/>
        <a:lstStyle/>
        <a:p>
          <a:pPr rtl="0"/>
          <a:r>
            <a:rPr lang="it-IT">
              <a:latin typeface="Verdana"/>
              <a:cs typeface="Verdana"/>
            </a:rPr>
            <a:t>Modelli a spirale</a:t>
          </a:r>
          <a:endParaRPr lang="it-IT" dirty="0">
            <a:latin typeface="Verdana"/>
            <a:cs typeface="Verdana"/>
          </a:endParaRPr>
        </a:p>
      </dgm:t>
    </dgm:pt>
    <dgm:pt modelId="{E9364940-791F-D648-9F54-B0CF5E92530C}" type="parTrans" cxnId="{1B27201C-91CB-9349-AC83-21FDD4AF6047}">
      <dgm:prSet/>
      <dgm:spPr/>
      <dgm:t>
        <a:bodyPr/>
        <a:lstStyle/>
        <a:p>
          <a:endParaRPr lang="it-IT">
            <a:solidFill>
              <a:srgbClr val="000000"/>
            </a:solidFill>
            <a:latin typeface="Verdana"/>
            <a:cs typeface="Verdana"/>
          </a:endParaRPr>
        </a:p>
      </dgm:t>
    </dgm:pt>
    <dgm:pt modelId="{AA616F83-D312-D241-B634-8E4C90EB6D59}" type="sibTrans" cxnId="{1B27201C-91CB-9349-AC83-21FDD4AF6047}">
      <dgm:prSet/>
      <dgm:spPr/>
      <dgm:t>
        <a:bodyPr/>
        <a:lstStyle/>
        <a:p>
          <a:endParaRPr lang="it-IT">
            <a:solidFill>
              <a:srgbClr val="000000"/>
            </a:solidFill>
            <a:latin typeface="Verdana"/>
            <a:cs typeface="Verdana"/>
          </a:endParaRPr>
        </a:p>
      </dgm:t>
    </dgm:pt>
    <dgm:pt modelId="{A88F2D86-6201-E14C-8CDF-91338037C90B}">
      <dgm:prSet/>
      <dgm:spPr/>
      <dgm:t>
        <a:bodyPr/>
        <a:lstStyle/>
        <a:p>
          <a:pPr rtl="0"/>
          <a:r>
            <a:rPr lang="it-IT">
              <a:latin typeface="Verdana"/>
              <a:cs typeface="Verdana"/>
            </a:rPr>
            <a:t>Modello lineare</a:t>
          </a:r>
          <a:endParaRPr lang="it-IT" dirty="0">
            <a:latin typeface="Verdana"/>
            <a:cs typeface="Verdana"/>
          </a:endParaRPr>
        </a:p>
      </dgm:t>
    </dgm:pt>
    <dgm:pt modelId="{785059E8-3F44-FE4F-A554-8D50900CA323}" type="parTrans" cxnId="{753A46C0-DA6D-E94E-A495-47A0D851BE76}">
      <dgm:prSet/>
      <dgm:spPr/>
      <dgm:t>
        <a:bodyPr/>
        <a:lstStyle/>
        <a:p>
          <a:endParaRPr lang="en-GB"/>
        </a:p>
      </dgm:t>
    </dgm:pt>
    <dgm:pt modelId="{7E2E8C55-A7EE-3346-8C48-663957D2D68A}" type="sibTrans" cxnId="{753A46C0-DA6D-E94E-A495-47A0D851BE76}">
      <dgm:prSet/>
      <dgm:spPr/>
      <dgm:t>
        <a:bodyPr/>
        <a:lstStyle/>
        <a:p>
          <a:endParaRPr lang="en-GB"/>
        </a:p>
      </dgm:t>
    </dgm:pt>
    <dgm:pt modelId="{630758AC-E3EF-6348-852E-5E281D223AD5}">
      <dgm:prSet/>
      <dgm:spPr/>
      <dgm:t>
        <a:bodyPr/>
        <a:lstStyle/>
        <a:p>
          <a:pPr rtl="0"/>
          <a:r>
            <a:rPr lang="it-IT">
              <a:latin typeface="Verdana"/>
              <a:cs typeface="Verdana"/>
            </a:rPr>
            <a:t>Modello con feedback</a:t>
          </a:r>
          <a:endParaRPr lang="it-IT" dirty="0">
            <a:latin typeface="Verdana"/>
            <a:cs typeface="Verdana"/>
          </a:endParaRPr>
        </a:p>
      </dgm:t>
    </dgm:pt>
    <dgm:pt modelId="{DD765946-6BFB-7944-925B-4440097FC025}" type="parTrans" cxnId="{8580BDD0-5097-A84B-9425-FD1FAFDBCE30}">
      <dgm:prSet/>
      <dgm:spPr/>
      <dgm:t>
        <a:bodyPr/>
        <a:lstStyle/>
        <a:p>
          <a:endParaRPr lang="en-GB"/>
        </a:p>
      </dgm:t>
    </dgm:pt>
    <dgm:pt modelId="{0B1919F0-0A61-D240-8A39-E0D42E346D47}" type="sibTrans" cxnId="{8580BDD0-5097-A84B-9425-FD1FAFDBCE30}">
      <dgm:prSet/>
      <dgm:spPr/>
      <dgm:t>
        <a:bodyPr/>
        <a:lstStyle/>
        <a:p>
          <a:endParaRPr lang="en-GB"/>
        </a:p>
      </dgm:t>
    </dgm:pt>
    <dgm:pt modelId="{464F3E02-830A-1542-A06D-8919A359C551}" type="pres">
      <dgm:prSet presAssocID="{0F703142-D547-CC4A-BFA9-C0FF4BCF1CA5}" presName="linear" presStyleCnt="0">
        <dgm:presLayoutVars>
          <dgm:animLvl val="lvl"/>
          <dgm:resizeHandles val="exact"/>
        </dgm:presLayoutVars>
      </dgm:prSet>
      <dgm:spPr/>
    </dgm:pt>
    <dgm:pt modelId="{1202F756-9474-5444-B47A-FFBBD56869AA}" type="pres">
      <dgm:prSet presAssocID="{8F32CF2C-E0A8-5A4F-AC52-E6353EDEE29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18426BC-71F1-8B4E-B45B-27A864AFD93A}" type="pres">
      <dgm:prSet presAssocID="{8F32CF2C-E0A8-5A4F-AC52-E6353EDEE29C}" presName="childText" presStyleLbl="revTx" presStyleIdx="0" presStyleCnt="2">
        <dgm:presLayoutVars>
          <dgm:bulletEnabled val="1"/>
        </dgm:presLayoutVars>
      </dgm:prSet>
      <dgm:spPr/>
    </dgm:pt>
    <dgm:pt modelId="{2D05E77E-D92F-B744-BC67-28C98D7D74A9}" type="pres">
      <dgm:prSet presAssocID="{19BEDF58-BA2B-C548-9EBA-5B021977E6C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8D80BB7-9EDD-544C-A2BF-859CCFC38A10}" type="pres">
      <dgm:prSet presAssocID="{19BEDF58-BA2B-C548-9EBA-5B021977E6CC}" presName="childText" presStyleLbl="revTx" presStyleIdx="1" presStyleCnt="2">
        <dgm:presLayoutVars>
          <dgm:bulletEnabled val="1"/>
        </dgm:presLayoutVars>
      </dgm:prSet>
      <dgm:spPr/>
    </dgm:pt>
    <dgm:pt modelId="{86666C00-C036-8F46-9240-99B082255158}" type="pres">
      <dgm:prSet presAssocID="{5BEFDF37-69EB-1441-B57A-118B9E38D82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8A6E529-F09D-404B-8708-B69A1B1E35D4}" type="pres">
      <dgm:prSet presAssocID="{247562EF-F780-C845-8CE7-5AEF39FE1C52}" presName="spacer" presStyleCnt="0"/>
      <dgm:spPr/>
    </dgm:pt>
    <dgm:pt modelId="{D2A891FA-A6E6-EB4E-9142-C7AB0698EE9B}" type="pres">
      <dgm:prSet presAssocID="{ADF2200E-74DC-BD4D-BB47-10EA042A217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F8AA416-2AC6-BF44-9C20-94F862F1244A}" type="presOf" srcId="{630758AC-E3EF-6348-852E-5E281D223AD5}" destId="{718426BC-71F1-8B4E-B45B-27A864AFD93A}" srcOrd="0" destOrd="1" presId="urn:microsoft.com/office/officeart/2005/8/layout/vList2"/>
    <dgm:cxn modelId="{82F3A119-AEA9-424B-9722-38BC3B4A0B08}" type="presOf" srcId="{D17169F9-96DE-4849-AE02-61978233A6A9}" destId="{718426BC-71F1-8B4E-B45B-27A864AFD93A}" srcOrd="0" destOrd="2" presId="urn:microsoft.com/office/officeart/2005/8/layout/vList2"/>
    <dgm:cxn modelId="{1B27201C-91CB-9349-AC83-21FDD4AF6047}" srcId="{0F703142-D547-CC4A-BFA9-C0FF4BCF1CA5}" destId="{ADF2200E-74DC-BD4D-BB47-10EA042A217C}" srcOrd="3" destOrd="0" parTransId="{E9364940-791F-D648-9F54-B0CF5E92530C}" sibTransId="{AA616F83-D312-D241-B634-8E4C90EB6D59}"/>
    <dgm:cxn modelId="{03612A44-77B7-9044-85FE-B51072F802A0}" type="presOf" srcId="{A88F2D86-6201-E14C-8CDF-91338037C90B}" destId="{718426BC-71F1-8B4E-B45B-27A864AFD93A}" srcOrd="0" destOrd="0" presId="urn:microsoft.com/office/officeart/2005/8/layout/vList2"/>
    <dgm:cxn modelId="{57D25D5D-3924-8347-98B8-DB003B8D382F}" type="presOf" srcId="{ADF2200E-74DC-BD4D-BB47-10EA042A217C}" destId="{D2A891FA-A6E6-EB4E-9142-C7AB0698EE9B}" srcOrd="0" destOrd="0" presId="urn:microsoft.com/office/officeart/2005/8/layout/vList2"/>
    <dgm:cxn modelId="{409CF066-FA0A-EB41-813B-49AE2A40F637}" type="presOf" srcId="{8F32CF2C-E0A8-5A4F-AC52-E6353EDEE29C}" destId="{1202F756-9474-5444-B47A-FFBBD56869AA}" srcOrd="0" destOrd="0" presId="urn:microsoft.com/office/officeart/2005/8/layout/vList2"/>
    <dgm:cxn modelId="{9106357D-8F3E-0E4A-9289-52F9CF5EB38D}" type="presOf" srcId="{0F703142-D547-CC4A-BFA9-C0FF4BCF1CA5}" destId="{464F3E02-830A-1542-A06D-8919A359C551}" srcOrd="0" destOrd="0" presId="urn:microsoft.com/office/officeart/2005/8/layout/vList2"/>
    <dgm:cxn modelId="{FB19F57D-6BB4-3C47-A0BF-56FDB7F4B28D}" type="presOf" srcId="{508F3FE2-2D1E-A14C-B8D7-63683D373F21}" destId="{C8D80BB7-9EDD-544C-A2BF-859CCFC38A10}" srcOrd="0" destOrd="1" presId="urn:microsoft.com/office/officeart/2005/8/layout/vList2"/>
    <dgm:cxn modelId="{CAA70389-8D85-DF42-8EA9-23E8A583E415}" type="presOf" srcId="{7E702628-7492-0049-85CB-CB4210B29EF9}" destId="{C8D80BB7-9EDD-544C-A2BF-859CCFC38A10}" srcOrd="0" destOrd="0" presId="urn:microsoft.com/office/officeart/2005/8/layout/vList2"/>
    <dgm:cxn modelId="{7DBC6889-1661-A94E-BB5B-2CD5BF289957}" srcId="{0F703142-D547-CC4A-BFA9-C0FF4BCF1CA5}" destId="{19BEDF58-BA2B-C548-9EBA-5B021977E6CC}" srcOrd="1" destOrd="0" parTransId="{1036D283-DBF6-A740-8277-97C68FDA4B0D}" sibTransId="{A7747E7E-8CA7-7147-A532-FB67BFCC1739}"/>
    <dgm:cxn modelId="{C7548C9B-A97E-4941-AF04-047AC50CC351}" srcId="{0F703142-D547-CC4A-BFA9-C0FF4BCF1CA5}" destId="{5BEFDF37-69EB-1441-B57A-118B9E38D82B}" srcOrd="2" destOrd="0" parTransId="{E1A036BD-3EFD-B842-B8D7-D2C887BE44B9}" sibTransId="{247562EF-F780-C845-8CE7-5AEF39FE1C52}"/>
    <dgm:cxn modelId="{753A46C0-DA6D-E94E-A495-47A0D851BE76}" srcId="{8F32CF2C-E0A8-5A4F-AC52-E6353EDEE29C}" destId="{A88F2D86-6201-E14C-8CDF-91338037C90B}" srcOrd="0" destOrd="0" parTransId="{785059E8-3F44-FE4F-A554-8D50900CA323}" sibTransId="{7E2E8C55-A7EE-3346-8C48-663957D2D68A}"/>
    <dgm:cxn modelId="{C36330C5-65B5-1145-8973-D77E7F1CB2F7}" srcId="{19BEDF58-BA2B-C548-9EBA-5B021977E6CC}" destId="{7E702628-7492-0049-85CB-CB4210B29EF9}" srcOrd="0" destOrd="0" parTransId="{C858BC54-038C-B64B-B30B-A3015ED04A16}" sibTransId="{04D7EAD9-6A0D-4447-8EE5-80888DC9D56E}"/>
    <dgm:cxn modelId="{05A28CC5-4143-FD49-89CA-B55AA1A47BA6}" type="presOf" srcId="{5BEFDF37-69EB-1441-B57A-118B9E38D82B}" destId="{86666C00-C036-8F46-9240-99B082255158}" srcOrd="0" destOrd="0" presId="urn:microsoft.com/office/officeart/2005/8/layout/vList2"/>
    <dgm:cxn modelId="{8580BDD0-5097-A84B-9425-FD1FAFDBCE30}" srcId="{8F32CF2C-E0A8-5A4F-AC52-E6353EDEE29C}" destId="{630758AC-E3EF-6348-852E-5E281D223AD5}" srcOrd="1" destOrd="0" parTransId="{DD765946-6BFB-7944-925B-4440097FC025}" sibTransId="{0B1919F0-0A61-D240-8A39-E0D42E346D47}"/>
    <dgm:cxn modelId="{711130D7-8583-7840-8686-7DBBCA4E34D6}" srcId="{19BEDF58-BA2B-C548-9EBA-5B021977E6CC}" destId="{508F3FE2-2D1E-A14C-B8D7-63683D373F21}" srcOrd="1" destOrd="0" parTransId="{AADACCF0-4059-134A-B023-2DB928D6564C}" sibTransId="{B3C38093-E7E7-5B40-92C6-A7F7CA58D825}"/>
    <dgm:cxn modelId="{1CB126DB-A7D8-AB4F-970C-D470069D30F3}" srcId="{0F703142-D547-CC4A-BFA9-C0FF4BCF1CA5}" destId="{8F32CF2C-E0A8-5A4F-AC52-E6353EDEE29C}" srcOrd="0" destOrd="0" parTransId="{F1887A0A-C39F-B648-A578-C8361CEB8FF3}" sibTransId="{CA0BA000-D6C8-334B-BD1E-9C42AEC11271}"/>
    <dgm:cxn modelId="{CA3A83E6-86D7-3C43-A7FC-08225B468BF3}" type="presOf" srcId="{19BEDF58-BA2B-C548-9EBA-5B021977E6CC}" destId="{2D05E77E-D92F-B744-BC67-28C98D7D74A9}" srcOrd="0" destOrd="0" presId="urn:microsoft.com/office/officeart/2005/8/layout/vList2"/>
    <dgm:cxn modelId="{6A0482F2-68F9-1C49-A3A7-9426B6038D4B}" srcId="{8F32CF2C-E0A8-5A4F-AC52-E6353EDEE29C}" destId="{D17169F9-96DE-4849-AE02-61978233A6A9}" srcOrd="2" destOrd="0" parTransId="{CAFE99F6-F1A5-094A-B45C-BD81F89D436B}" sibTransId="{85AFE0CA-0608-F946-9B94-8A15D8CFFCE6}"/>
    <dgm:cxn modelId="{D041B4D4-3137-014A-8DF1-EBBB052D31A2}" type="presParOf" srcId="{464F3E02-830A-1542-A06D-8919A359C551}" destId="{1202F756-9474-5444-B47A-FFBBD56869AA}" srcOrd="0" destOrd="0" presId="urn:microsoft.com/office/officeart/2005/8/layout/vList2"/>
    <dgm:cxn modelId="{467DE982-66D1-A849-8B91-A590CD3CBBD3}" type="presParOf" srcId="{464F3E02-830A-1542-A06D-8919A359C551}" destId="{718426BC-71F1-8B4E-B45B-27A864AFD93A}" srcOrd="1" destOrd="0" presId="urn:microsoft.com/office/officeart/2005/8/layout/vList2"/>
    <dgm:cxn modelId="{2C1CE594-C893-C146-B7CE-0CC81A13BC79}" type="presParOf" srcId="{464F3E02-830A-1542-A06D-8919A359C551}" destId="{2D05E77E-D92F-B744-BC67-28C98D7D74A9}" srcOrd="2" destOrd="0" presId="urn:microsoft.com/office/officeart/2005/8/layout/vList2"/>
    <dgm:cxn modelId="{7B2E25C2-9768-D442-B6CC-7A2DA673E235}" type="presParOf" srcId="{464F3E02-830A-1542-A06D-8919A359C551}" destId="{C8D80BB7-9EDD-544C-A2BF-859CCFC38A10}" srcOrd="3" destOrd="0" presId="urn:microsoft.com/office/officeart/2005/8/layout/vList2"/>
    <dgm:cxn modelId="{9B8AAFAB-0943-AA40-8C1A-7009A0C5B394}" type="presParOf" srcId="{464F3E02-830A-1542-A06D-8919A359C551}" destId="{86666C00-C036-8F46-9240-99B082255158}" srcOrd="4" destOrd="0" presId="urn:microsoft.com/office/officeart/2005/8/layout/vList2"/>
    <dgm:cxn modelId="{AF70C154-3DB4-7B44-8582-5AF08F6ED5F0}" type="presParOf" srcId="{464F3E02-830A-1542-A06D-8919A359C551}" destId="{E8A6E529-F09D-404B-8708-B69A1B1E35D4}" srcOrd="5" destOrd="0" presId="urn:microsoft.com/office/officeart/2005/8/layout/vList2"/>
    <dgm:cxn modelId="{7EC628AF-C65D-E547-8AE6-7CAFB0AFEC0A}" type="presParOf" srcId="{464F3E02-830A-1542-A06D-8919A359C551}" destId="{D2A891FA-A6E6-EB4E-9142-C7AB0698EE9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423214-4B74-6147-A687-08AC05603CAE}" type="doc">
      <dgm:prSet loTypeId="urn:microsoft.com/office/officeart/2005/8/layout/process4" loCatId="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it-IT"/>
        </a:p>
      </dgm:t>
    </dgm:pt>
    <dgm:pt modelId="{039B00F9-02F4-7849-AA38-024B62EB9ECB}">
      <dgm:prSet custT="1"/>
      <dgm:spPr/>
      <dgm:t>
        <a:bodyPr/>
        <a:lstStyle/>
        <a:p>
          <a:pPr rtl="0"/>
          <a:r>
            <a:rPr lang="it-IT" sz="2500">
              <a:latin typeface="Verdana"/>
              <a:cs typeface="Verdana"/>
            </a:rPr>
            <a:t>Studio di fattibilità</a:t>
          </a:r>
        </a:p>
      </dgm:t>
    </dgm:pt>
    <dgm:pt modelId="{CE20866E-962C-524B-87D6-27F2836C40C3}" type="parTrans" cxnId="{602F426E-D374-AC41-951E-43D29893F4E1}">
      <dgm:prSet/>
      <dgm:spPr/>
      <dgm:t>
        <a:bodyPr/>
        <a:lstStyle/>
        <a:p>
          <a:endParaRPr lang="it-IT" sz="2500">
            <a:latin typeface="Verdana"/>
            <a:cs typeface="Verdana"/>
          </a:endParaRPr>
        </a:p>
      </dgm:t>
    </dgm:pt>
    <dgm:pt modelId="{755BFAF9-1555-0342-8F8D-5481AFC6112B}" type="sibTrans" cxnId="{602F426E-D374-AC41-951E-43D29893F4E1}">
      <dgm:prSet/>
      <dgm:spPr/>
      <dgm:t>
        <a:bodyPr/>
        <a:lstStyle/>
        <a:p>
          <a:endParaRPr lang="it-IT" sz="2500">
            <a:latin typeface="Verdana"/>
            <a:cs typeface="Verdana"/>
          </a:endParaRPr>
        </a:p>
      </dgm:t>
    </dgm:pt>
    <dgm:pt modelId="{C56C40FD-A8B1-9E47-B750-050477F68D98}">
      <dgm:prSet custT="1"/>
      <dgm:spPr/>
      <dgm:t>
        <a:bodyPr/>
        <a:lstStyle/>
        <a:p>
          <a:pPr rtl="0"/>
          <a:r>
            <a:rPr lang="it-IT" sz="2500">
              <a:latin typeface="Verdana"/>
              <a:cs typeface="Verdana"/>
            </a:rPr>
            <a:t>Analisi dei requisiti</a:t>
          </a:r>
        </a:p>
      </dgm:t>
    </dgm:pt>
    <dgm:pt modelId="{B43C0983-2D42-7645-AF14-C967D2D0C5A0}" type="parTrans" cxnId="{4C5374F5-565C-BF4E-9397-C6C6088C4767}">
      <dgm:prSet/>
      <dgm:spPr/>
      <dgm:t>
        <a:bodyPr/>
        <a:lstStyle/>
        <a:p>
          <a:endParaRPr lang="it-IT" sz="2500">
            <a:latin typeface="Verdana"/>
            <a:cs typeface="Verdana"/>
          </a:endParaRPr>
        </a:p>
      </dgm:t>
    </dgm:pt>
    <dgm:pt modelId="{58D191AF-A711-A447-8276-A43EA8110A46}" type="sibTrans" cxnId="{4C5374F5-565C-BF4E-9397-C6C6088C4767}">
      <dgm:prSet/>
      <dgm:spPr/>
      <dgm:t>
        <a:bodyPr/>
        <a:lstStyle/>
        <a:p>
          <a:endParaRPr lang="it-IT" sz="2500">
            <a:latin typeface="Verdana"/>
            <a:cs typeface="Verdana"/>
          </a:endParaRPr>
        </a:p>
      </dgm:t>
    </dgm:pt>
    <dgm:pt modelId="{D727468C-8AF4-E045-A446-D1E2AAF58205}">
      <dgm:prSet custT="1"/>
      <dgm:spPr/>
      <dgm:t>
        <a:bodyPr/>
        <a:lstStyle/>
        <a:p>
          <a:pPr rtl="0"/>
          <a:r>
            <a:rPr lang="it-IT" sz="2500">
              <a:latin typeface="Verdana"/>
              <a:cs typeface="Verdana"/>
            </a:rPr>
            <a:t>Progettazione</a:t>
          </a:r>
        </a:p>
      </dgm:t>
    </dgm:pt>
    <dgm:pt modelId="{CBB53C9A-15BC-0A4C-B1FA-A666C2D27CB6}" type="parTrans" cxnId="{4E6CAC17-30D4-5040-9996-49D59AE0801D}">
      <dgm:prSet/>
      <dgm:spPr/>
      <dgm:t>
        <a:bodyPr/>
        <a:lstStyle/>
        <a:p>
          <a:endParaRPr lang="it-IT" sz="2500">
            <a:latin typeface="Verdana"/>
            <a:cs typeface="Verdana"/>
          </a:endParaRPr>
        </a:p>
      </dgm:t>
    </dgm:pt>
    <dgm:pt modelId="{A590E70B-B665-C34B-8C5A-94374EE8179F}" type="sibTrans" cxnId="{4E6CAC17-30D4-5040-9996-49D59AE0801D}">
      <dgm:prSet/>
      <dgm:spPr/>
      <dgm:t>
        <a:bodyPr/>
        <a:lstStyle/>
        <a:p>
          <a:endParaRPr lang="it-IT" sz="2500">
            <a:latin typeface="Verdana"/>
            <a:cs typeface="Verdana"/>
          </a:endParaRPr>
        </a:p>
      </dgm:t>
    </dgm:pt>
    <dgm:pt modelId="{2E0C634B-6B63-DA44-8BF0-A103508BF31A}">
      <dgm:prSet custT="1"/>
      <dgm:spPr/>
      <dgm:t>
        <a:bodyPr/>
        <a:lstStyle/>
        <a:p>
          <a:pPr rtl="0"/>
          <a:r>
            <a:rPr lang="it-IT" sz="2500">
              <a:latin typeface="Verdana"/>
              <a:cs typeface="Verdana"/>
            </a:rPr>
            <a:t>Codifica e test di modulo</a:t>
          </a:r>
        </a:p>
      </dgm:t>
    </dgm:pt>
    <dgm:pt modelId="{053366EF-9454-AF4C-8F7F-BC63C06B25F7}" type="parTrans" cxnId="{3412F717-A55A-504F-B5A4-291E88F4C261}">
      <dgm:prSet/>
      <dgm:spPr/>
      <dgm:t>
        <a:bodyPr/>
        <a:lstStyle/>
        <a:p>
          <a:endParaRPr lang="it-IT" sz="2500">
            <a:latin typeface="Verdana"/>
            <a:cs typeface="Verdana"/>
          </a:endParaRPr>
        </a:p>
      </dgm:t>
    </dgm:pt>
    <dgm:pt modelId="{F2EF7432-5A72-D343-B335-531ED321C5C4}" type="sibTrans" cxnId="{3412F717-A55A-504F-B5A4-291E88F4C261}">
      <dgm:prSet/>
      <dgm:spPr/>
      <dgm:t>
        <a:bodyPr/>
        <a:lstStyle/>
        <a:p>
          <a:endParaRPr lang="it-IT" sz="2500">
            <a:latin typeface="Verdana"/>
            <a:cs typeface="Verdana"/>
          </a:endParaRPr>
        </a:p>
      </dgm:t>
    </dgm:pt>
    <dgm:pt modelId="{E005E523-1E8D-854F-8A92-817538C63C27}">
      <dgm:prSet custT="1"/>
      <dgm:spPr/>
      <dgm:t>
        <a:bodyPr/>
        <a:lstStyle/>
        <a:p>
          <a:pPr rtl="0"/>
          <a:r>
            <a:rPr lang="it-IT" sz="2500" dirty="0">
              <a:latin typeface="Verdana"/>
              <a:cs typeface="Verdana"/>
            </a:rPr>
            <a:t>Integrazione e test di sistema</a:t>
          </a:r>
        </a:p>
      </dgm:t>
    </dgm:pt>
    <dgm:pt modelId="{9A697C05-DBB2-384B-89B4-97E5CE57AF4D}" type="parTrans" cxnId="{90346D04-F39E-A447-A9D5-7CF64D9339C1}">
      <dgm:prSet/>
      <dgm:spPr/>
      <dgm:t>
        <a:bodyPr/>
        <a:lstStyle/>
        <a:p>
          <a:endParaRPr lang="it-IT" sz="2500">
            <a:latin typeface="Verdana"/>
            <a:cs typeface="Verdana"/>
          </a:endParaRPr>
        </a:p>
      </dgm:t>
    </dgm:pt>
    <dgm:pt modelId="{6DB47586-AF64-F948-BC11-64BBCADDB20C}" type="sibTrans" cxnId="{90346D04-F39E-A447-A9D5-7CF64D9339C1}">
      <dgm:prSet/>
      <dgm:spPr/>
      <dgm:t>
        <a:bodyPr/>
        <a:lstStyle/>
        <a:p>
          <a:endParaRPr lang="it-IT" sz="2500">
            <a:latin typeface="Verdana"/>
            <a:cs typeface="Verdana"/>
          </a:endParaRPr>
        </a:p>
      </dgm:t>
    </dgm:pt>
    <dgm:pt modelId="{19E1A234-8A46-5B45-99BC-46CBF60F3A22}">
      <dgm:prSet custT="1"/>
      <dgm:spPr/>
      <dgm:t>
        <a:bodyPr/>
        <a:lstStyle/>
        <a:p>
          <a:pPr rtl="0"/>
          <a:r>
            <a:rPr lang="it-IT" sz="2500">
              <a:latin typeface="Verdana"/>
              <a:cs typeface="Verdana"/>
            </a:rPr>
            <a:t>Consegna, installazione e manutenzione</a:t>
          </a:r>
        </a:p>
      </dgm:t>
    </dgm:pt>
    <dgm:pt modelId="{1B938CDB-52D4-964A-AA21-5DCB5B5E9BCF}" type="parTrans" cxnId="{690B4817-DF4B-6345-B5E4-B50E50FC91C4}">
      <dgm:prSet/>
      <dgm:spPr/>
      <dgm:t>
        <a:bodyPr/>
        <a:lstStyle/>
        <a:p>
          <a:endParaRPr lang="it-IT" sz="2500">
            <a:latin typeface="Verdana"/>
            <a:cs typeface="Verdana"/>
          </a:endParaRPr>
        </a:p>
      </dgm:t>
    </dgm:pt>
    <dgm:pt modelId="{2C2C6AE2-CFCF-9043-ACD4-A111E96D7802}" type="sibTrans" cxnId="{690B4817-DF4B-6345-B5E4-B50E50FC91C4}">
      <dgm:prSet/>
      <dgm:spPr/>
      <dgm:t>
        <a:bodyPr/>
        <a:lstStyle/>
        <a:p>
          <a:endParaRPr lang="it-IT" sz="2500">
            <a:latin typeface="Verdana"/>
            <a:cs typeface="Verdana"/>
          </a:endParaRPr>
        </a:p>
      </dgm:t>
    </dgm:pt>
    <dgm:pt modelId="{F97811B6-D8B6-E44A-9B15-912D599A9DC4}" type="pres">
      <dgm:prSet presAssocID="{1E423214-4B74-6147-A687-08AC05603CAE}" presName="Name0" presStyleCnt="0">
        <dgm:presLayoutVars>
          <dgm:dir/>
          <dgm:animLvl val="lvl"/>
          <dgm:resizeHandles val="exact"/>
        </dgm:presLayoutVars>
      </dgm:prSet>
      <dgm:spPr/>
    </dgm:pt>
    <dgm:pt modelId="{56F1ADD9-98EF-3240-B6FD-6ECFDE054712}" type="pres">
      <dgm:prSet presAssocID="{19E1A234-8A46-5B45-99BC-46CBF60F3A22}" presName="boxAndChildren" presStyleCnt="0"/>
      <dgm:spPr/>
    </dgm:pt>
    <dgm:pt modelId="{599F5B38-D6C7-DE4A-84D8-1F8BDD42B0CE}" type="pres">
      <dgm:prSet presAssocID="{19E1A234-8A46-5B45-99BC-46CBF60F3A22}" presName="parentTextBox" presStyleLbl="node1" presStyleIdx="0" presStyleCnt="6"/>
      <dgm:spPr/>
    </dgm:pt>
    <dgm:pt modelId="{FB71126E-B731-9F43-B573-59D56631C1AE}" type="pres">
      <dgm:prSet presAssocID="{6DB47586-AF64-F948-BC11-64BBCADDB20C}" presName="sp" presStyleCnt="0"/>
      <dgm:spPr/>
    </dgm:pt>
    <dgm:pt modelId="{36733F47-C02B-7646-900B-BD82002945BE}" type="pres">
      <dgm:prSet presAssocID="{E005E523-1E8D-854F-8A92-817538C63C27}" presName="arrowAndChildren" presStyleCnt="0"/>
      <dgm:spPr/>
    </dgm:pt>
    <dgm:pt modelId="{6E1F2567-4AF2-ED4C-AA94-EDF523861E6F}" type="pres">
      <dgm:prSet presAssocID="{E005E523-1E8D-854F-8A92-817538C63C27}" presName="parentTextArrow" presStyleLbl="node1" presStyleIdx="1" presStyleCnt="6"/>
      <dgm:spPr/>
    </dgm:pt>
    <dgm:pt modelId="{45023323-A84E-B348-A747-FAF1C52F7808}" type="pres">
      <dgm:prSet presAssocID="{F2EF7432-5A72-D343-B335-531ED321C5C4}" presName="sp" presStyleCnt="0"/>
      <dgm:spPr/>
    </dgm:pt>
    <dgm:pt modelId="{DBB93732-941A-784B-9E78-F9C9A28644C4}" type="pres">
      <dgm:prSet presAssocID="{2E0C634B-6B63-DA44-8BF0-A103508BF31A}" presName="arrowAndChildren" presStyleCnt="0"/>
      <dgm:spPr/>
    </dgm:pt>
    <dgm:pt modelId="{2F811B0C-E5AF-4641-895C-0799E2BE2F9C}" type="pres">
      <dgm:prSet presAssocID="{2E0C634B-6B63-DA44-8BF0-A103508BF31A}" presName="parentTextArrow" presStyleLbl="node1" presStyleIdx="2" presStyleCnt="6"/>
      <dgm:spPr/>
    </dgm:pt>
    <dgm:pt modelId="{C7AB9BEF-47B1-724C-B69B-B3BE2FC84DE9}" type="pres">
      <dgm:prSet presAssocID="{A590E70B-B665-C34B-8C5A-94374EE8179F}" presName="sp" presStyleCnt="0"/>
      <dgm:spPr/>
    </dgm:pt>
    <dgm:pt modelId="{D40D8638-D0C2-C642-8FA0-377ECDA9B8B6}" type="pres">
      <dgm:prSet presAssocID="{D727468C-8AF4-E045-A446-D1E2AAF58205}" presName="arrowAndChildren" presStyleCnt="0"/>
      <dgm:spPr/>
    </dgm:pt>
    <dgm:pt modelId="{5CDD8C9B-98E1-144B-8EEE-857904F3A721}" type="pres">
      <dgm:prSet presAssocID="{D727468C-8AF4-E045-A446-D1E2AAF58205}" presName="parentTextArrow" presStyleLbl="node1" presStyleIdx="3" presStyleCnt="6"/>
      <dgm:spPr/>
    </dgm:pt>
    <dgm:pt modelId="{56AAFEF1-6F99-3342-A1B4-C90842BE81D8}" type="pres">
      <dgm:prSet presAssocID="{58D191AF-A711-A447-8276-A43EA8110A46}" presName="sp" presStyleCnt="0"/>
      <dgm:spPr/>
    </dgm:pt>
    <dgm:pt modelId="{986BD00F-2D33-7248-8293-10CEB8A2B5E0}" type="pres">
      <dgm:prSet presAssocID="{C56C40FD-A8B1-9E47-B750-050477F68D98}" presName="arrowAndChildren" presStyleCnt="0"/>
      <dgm:spPr/>
    </dgm:pt>
    <dgm:pt modelId="{9F8F1EA5-50A0-4047-88A6-C14D7F358E7C}" type="pres">
      <dgm:prSet presAssocID="{C56C40FD-A8B1-9E47-B750-050477F68D98}" presName="parentTextArrow" presStyleLbl="node1" presStyleIdx="4" presStyleCnt="6"/>
      <dgm:spPr/>
    </dgm:pt>
    <dgm:pt modelId="{EABE19AC-45DB-0049-B23E-FBD456B1BEAC}" type="pres">
      <dgm:prSet presAssocID="{755BFAF9-1555-0342-8F8D-5481AFC6112B}" presName="sp" presStyleCnt="0"/>
      <dgm:spPr/>
    </dgm:pt>
    <dgm:pt modelId="{C6D8219A-059C-B84F-91FD-F44BA69C76DD}" type="pres">
      <dgm:prSet presAssocID="{039B00F9-02F4-7849-AA38-024B62EB9ECB}" presName="arrowAndChildren" presStyleCnt="0"/>
      <dgm:spPr/>
    </dgm:pt>
    <dgm:pt modelId="{82FE69E1-294F-B547-BBF6-21793DE6F0EB}" type="pres">
      <dgm:prSet presAssocID="{039B00F9-02F4-7849-AA38-024B62EB9ECB}" presName="parentTextArrow" presStyleLbl="node1" presStyleIdx="5" presStyleCnt="6" custLinFactNeighborX="-203"/>
      <dgm:spPr/>
    </dgm:pt>
  </dgm:ptLst>
  <dgm:cxnLst>
    <dgm:cxn modelId="{90346D04-F39E-A447-A9D5-7CF64D9339C1}" srcId="{1E423214-4B74-6147-A687-08AC05603CAE}" destId="{E005E523-1E8D-854F-8A92-817538C63C27}" srcOrd="4" destOrd="0" parTransId="{9A697C05-DBB2-384B-89B4-97E5CE57AF4D}" sibTransId="{6DB47586-AF64-F948-BC11-64BBCADDB20C}"/>
    <dgm:cxn modelId="{690B4817-DF4B-6345-B5E4-B50E50FC91C4}" srcId="{1E423214-4B74-6147-A687-08AC05603CAE}" destId="{19E1A234-8A46-5B45-99BC-46CBF60F3A22}" srcOrd="5" destOrd="0" parTransId="{1B938CDB-52D4-964A-AA21-5DCB5B5E9BCF}" sibTransId="{2C2C6AE2-CFCF-9043-ACD4-A111E96D7802}"/>
    <dgm:cxn modelId="{4E6CAC17-30D4-5040-9996-49D59AE0801D}" srcId="{1E423214-4B74-6147-A687-08AC05603CAE}" destId="{D727468C-8AF4-E045-A446-D1E2AAF58205}" srcOrd="2" destOrd="0" parTransId="{CBB53C9A-15BC-0A4C-B1FA-A666C2D27CB6}" sibTransId="{A590E70B-B665-C34B-8C5A-94374EE8179F}"/>
    <dgm:cxn modelId="{3412F717-A55A-504F-B5A4-291E88F4C261}" srcId="{1E423214-4B74-6147-A687-08AC05603CAE}" destId="{2E0C634B-6B63-DA44-8BF0-A103508BF31A}" srcOrd="3" destOrd="0" parTransId="{053366EF-9454-AF4C-8F7F-BC63C06B25F7}" sibTransId="{F2EF7432-5A72-D343-B335-531ED321C5C4}"/>
    <dgm:cxn modelId="{6E36582F-C40A-FC4B-BA6E-89134F5A69ED}" type="presOf" srcId="{19E1A234-8A46-5B45-99BC-46CBF60F3A22}" destId="{599F5B38-D6C7-DE4A-84D8-1F8BDD42B0CE}" srcOrd="0" destOrd="0" presId="urn:microsoft.com/office/officeart/2005/8/layout/process4"/>
    <dgm:cxn modelId="{C173ED3A-B4C7-2F43-83B1-4AB0B1DA5C6C}" type="presOf" srcId="{E005E523-1E8D-854F-8A92-817538C63C27}" destId="{6E1F2567-4AF2-ED4C-AA94-EDF523861E6F}" srcOrd="0" destOrd="0" presId="urn:microsoft.com/office/officeart/2005/8/layout/process4"/>
    <dgm:cxn modelId="{EFEFCF5B-DF64-B046-AC93-B3986D1160D5}" type="presOf" srcId="{C56C40FD-A8B1-9E47-B750-050477F68D98}" destId="{9F8F1EA5-50A0-4047-88A6-C14D7F358E7C}" srcOrd="0" destOrd="0" presId="urn:microsoft.com/office/officeart/2005/8/layout/process4"/>
    <dgm:cxn modelId="{602F426E-D374-AC41-951E-43D29893F4E1}" srcId="{1E423214-4B74-6147-A687-08AC05603CAE}" destId="{039B00F9-02F4-7849-AA38-024B62EB9ECB}" srcOrd="0" destOrd="0" parTransId="{CE20866E-962C-524B-87D6-27F2836C40C3}" sibTransId="{755BFAF9-1555-0342-8F8D-5481AFC6112B}"/>
    <dgm:cxn modelId="{B1078973-2B44-224C-AFF5-337C918A6CA1}" type="presOf" srcId="{1E423214-4B74-6147-A687-08AC05603CAE}" destId="{F97811B6-D8B6-E44A-9B15-912D599A9DC4}" srcOrd="0" destOrd="0" presId="urn:microsoft.com/office/officeart/2005/8/layout/process4"/>
    <dgm:cxn modelId="{183BADD1-2701-E446-9100-8636EE183169}" type="presOf" srcId="{039B00F9-02F4-7849-AA38-024B62EB9ECB}" destId="{82FE69E1-294F-B547-BBF6-21793DE6F0EB}" srcOrd="0" destOrd="0" presId="urn:microsoft.com/office/officeart/2005/8/layout/process4"/>
    <dgm:cxn modelId="{9F415EDF-9902-9449-A0F9-610D55A1A4C8}" type="presOf" srcId="{2E0C634B-6B63-DA44-8BF0-A103508BF31A}" destId="{2F811B0C-E5AF-4641-895C-0799E2BE2F9C}" srcOrd="0" destOrd="0" presId="urn:microsoft.com/office/officeart/2005/8/layout/process4"/>
    <dgm:cxn modelId="{A5CE16F1-3302-2C48-93F1-D41CBBD5C80F}" type="presOf" srcId="{D727468C-8AF4-E045-A446-D1E2AAF58205}" destId="{5CDD8C9B-98E1-144B-8EEE-857904F3A721}" srcOrd="0" destOrd="0" presId="urn:microsoft.com/office/officeart/2005/8/layout/process4"/>
    <dgm:cxn modelId="{4C5374F5-565C-BF4E-9397-C6C6088C4767}" srcId="{1E423214-4B74-6147-A687-08AC05603CAE}" destId="{C56C40FD-A8B1-9E47-B750-050477F68D98}" srcOrd="1" destOrd="0" parTransId="{B43C0983-2D42-7645-AF14-C967D2D0C5A0}" sibTransId="{58D191AF-A711-A447-8276-A43EA8110A46}"/>
    <dgm:cxn modelId="{2B3B01B7-5284-FE47-B957-9FE36DF3380A}" type="presParOf" srcId="{F97811B6-D8B6-E44A-9B15-912D599A9DC4}" destId="{56F1ADD9-98EF-3240-B6FD-6ECFDE054712}" srcOrd="0" destOrd="0" presId="urn:microsoft.com/office/officeart/2005/8/layout/process4"/>
    <dgm:cxn modelId="{1A65881B-079B-8A49-8031-52597D881102}" type="presParOf" srcId="{56F1ADD9-98EF-3240-B6FD-6ECFDE054712}" destId="{599F5B38-D6C7-DE4A-84D8-1F8BDD42B0CE}" srcOrd="0" destOrd="0" presId="urn:microsoft.com/office/officeart/2005/8/layout/process4"/>
    <dgm:cxn modelId="{BA1433DF-3A55-5E4A-9B8F-7C5D75F7E281}" type="presParOf" srcId="{F97811B6-D8B6-E44A-9B15-912D599A9DC4}" destId="{FB71126E-B731-9F43-B573-59D56631C1AE}" srcOrd="1" destOrd="0" presId="urn:microsoft.com/office/officeart/2005/8/layout/process4"/>
    <dgm:cxn modelId="{3B94FD2A-E1A3-AC45-814F-A89102F9BF9F}" type="presParOf" srcId="{F97811B6-D8B6-E44A-9B15-912D599A9DC4}" destId="{36733F47-C02B-7646-900B-BD82002945BE}" srcOrd="2" destOrd="0" presId="urn:microsoft.com/office/officeart/2005/8/layout/process4"/>
    <dgm:cxn modelId="{6601CFB0-28B5-6547-ACA8-1499F5349500}" type="presParOf" srcId="{36733F47-C02B-7646-900B-BD82002945BE}" destId="{6E1F2567-4AF2-ED4C-AA94-EDF523861E6F}" srcOrd="0" destOrd="0" presId="urn:microsoft.com/office/officeart/2005/8/layout/process4"/>
    <dgm:cxn modelId="{42853F58-CA89-F044-9C0E-586265DDC2E4}" type="presParOf" srcId="{F97811B6-D8B6-E44A-9B15-912D599A9DC4}" destId="{45023323-A84E-B348-A747-FAF1C52F7808}" srcOrd="3" destOrd="0" presId="urn:microsoft.com/office/officeart/2005/8/layout/process4"/>
    <dgm:cxn modelId="{027D39C3-8FED-9A40-AAC6-72A6A306BA19}" type="presParOf" srcId="{F97811B6-D8B6-E44A-9B15-912D599A9DC4}" destId="{DBB93732-941A-784B-9E78-F9C9A28644C4}" srcOrd="4" destOrd="0" presId="urn:microsoft.com/office/officeart/2005/8/layout/process4"/>
    <dgm:cxn modelId="{7FC0F9EA-5825-D748-94FB-5AB36A33269C}" type="presParOf" srcId="{DBB93732-941A-784B-9E78-F9C9A28644C4}" destId="{2F811B0C-E5AF-4641-895C-0799E2BE2F9C}" srcOrd="0" destOrd="0" presId="urn:microsoft.com/office/officeart/2005/8/layout/process4"/>
    <dgm:cxn modelId="{C96D5F50-8C26-694A-B767-8A49FC9529E1}" type="presParOf" srcId="{F97811B6-D8B6-E44A-9B15-912D599A9DC4}" destId="{C7AB9BEF-47B1-724C-B69B-B3BE2FC84DE9}" srcOrd="5" destOrd="0" presId="urn:microsoft.com/office/officeart/2005/8/layout/process4"/>
    <dgm:cxn modelId="{0E18B1A8-4978-F84F-A844-9539283D6C6D}" type="presParOf" srcId="{F97811B6-D8B6-E44A-9B15-912D599A9DC4}" destId="{D40D8638-D0C2-C642-8FA0-377ECDA9B8B6}" srcOrd="6" destOrd="0" presId="urn:microsoft.com/office/officeart/2005/8/layout/process4"/>
    <dgm:cxn modelId="{821739E3-CA59-F94C-BDDB-F8BF0657690F}" type="presParOf" srcId="{D40D8638-D0C2-C642-8FA0-377ECDA9B8B6}" destId="{5CDD8C9B-98E1-144B-8EEE-857904F3A721}" srcOrd="0" destOrd="0" presId="urn:microsoft.com/office/officeart/2005/8/layout/process4"/>
    <dgm:cxn modelId="{825B7A81-A9CD-9E4E-A736-84067001AE80}" type="presParOf" srcId="{F97811B6-D8B6-E44A-9B15-912D599A9DC4}" destId="{56AAFEF1-6F99-3342-A1B4-C90842BE81D8}" srcOrd="7" destOrd="0" presId="urn:microsoft.com/office/officeart/2005/8/layout/process4"/>
    <dgm:cxn modelId="{92704445-2C40-9A41-9646-532EE2490975}" type="presParOf" srcId="{F97811B6-D8B6-E44A-9B15-912D599A9DC4}" destId="{986BD00F-2D33-7248-8293-10CEB8A2B5E0}" srcOrd="8" destOrd="0" presId="urn:microsoft.com/office/officeart/2005/8/layout/process4"/>
    <dgm:cxn modelId="{FBD445BF-54CE-7B4E-8D63-10209E3677D4}" type="presParOf" srcId="{986BD00F-2D33-7248-8293-10CEB8A2B5E0}" destId="{9F8F1EA5-50A0-4047-88A6-C14D7F358E7C}" srcOrd="0" destOrd="0" presId="urn:microsoft.com/office/officeart/2005/8/layout/process4"/>
    <dgm:cxn modelId="{EE09C616-FC8D-C24D-819D-54871DD537B9}" type="presParOf" srcId="{F97811B6-D8B6-E44A-9B15-912D599A9DC4}" destId="{EABE19AC-45DB-0049-B23E-FBD456B1BEAC}" srcOrd="9" destOrd="0" presId="urn:microsoft.com/office/officeart/2005/8/layout/process4"/>
    <dgm:cxn modelId="{39BDA145-FEB2-704A-B7C2-565ACDC5354B}" type="presParOf" srcId="{F97811B6-D8B6-E44A-9B15-912D599A9DC4}" destId="{C6D8219A-059C-B84F-91FD-F44BA69C76DD}" srcOrd="10" destOrd="0" presId="urn:microsoft.com/office/officeart/2005/8/layout/process4"/>
    <dgm:cxn modelId="{2BBAB11D-9A10-BC4A-BB1D-3B9E5FA1A10A}" type="presParOf" srcId="{C6D8219A-059C-B84F-91FD-F44BA69C76DD}" destId="{82FE69E1-294F-B547-BBF6-21793DE6F0E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A54869-9743-AA47-93CB-DF0B902532FD}" type="doc">
      <dgm:prSet loTypeId="urn:microsoft.com/office/officeart/2005/8/layout/hProcess9" loCatId="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it-IT"/>
        </a:p>
      </dgm:t>
    </dgm:pt>
    <dgm:pt modelId="{909B848E-48CF-8A4D-9CE0-EB58FB530408}">
      <dgm:prSet custT="1"/>
      <dgm:spPr/>
      <dgm:t>
        <a:bodyPr/>
        <a:lstStyle/>
        <a:p>
          <a:pPr rtl="0"/>
          <a:r>
            <a:rPr lang="it-IT" sz="1100" b="1">
              <a:latin typeface="Verdana"/>
              <a:cs typeface="Verdana"/>
            </a:rPr>
            <a:t>Analisi e specifica</a:t>
          </a:r>
        </a:p>
      </dgm:t>
    </dgm:pt>
    <dgm:pt modelId="{664E2D2F-E834-8A41-8B20-8FF805F311B6}" type="parTrans" cxnId="{55EC4F79-5AC1-1C4C-8245-001298C3EA44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FCB26B7F-0F25-094C-9A44-4DB64FB344AB}" type="sibTrans" cxnId="{55EC4F79-5AC1-1C4C-8245-001298C3EA44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66BBEED5-DC3E-D944-82FD-311779C584FF}">
      <dgm:prSet custT="1"/>
      <dgm:spPr/>
      <dgm:t>
        <a:bodyPr/>
        <a:lstStyle/>
        <a:p>
          <a:pPr rtl="0"/>
          <a:r>
            <a:rPr lang="it-IT" sz="1100" b="1">
              <a:latin typeface="Verdana"/>
              <a:cs typeface="Verdana"/>
            </a:rPr>
            <a:t>Progettazione</a:t>
          </a:r>
        </a:p>
      </dgm:t>
    </dgm:pt>
    <dgm:pt modelId="{636EE19E-2691-4746-BE13-83518E08513C}" type="parTrans" cxnId="{14246C3F-090E-EF4B-92EE-7FC796ADA879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851A33BE-3DEB-5048-8D41-831344C997AF}" type="sibTrans" cxnId="{14246C3F-090E-EF4B-92EE-7FC796ADA879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97303E6B-524A-0F4B-8EEE-12772308664E}">
      <dgm:prSet custT="1"/>
      <dgm:spPr/>
      <dgm:t>
        <a:bodyPr/>
        <a:lstStyle/>
        <a:p>
          <a:pPr rtl="0"/>
          <a:r>
            <a:rPr lang="it-IT" sz="1100" b="1">
              <a:latin typeface="Verdana"/>
              <a:cs typeface="Verdana"/>
            </a:rPr>
            <a:t>Codifica</a:t>
          </a:r>
        </a:p>
      </dgm:t>
    </dgm:pt>
    <dgm:pt modelId="{BCE3DB21-D090-8D4B-878E-77ACE79704D1}" type="parTrans" cxnId="{0813A0B5-B915-E847-A325-FA244298A83B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160D606A-21BA-3544-A04A-571B66CD377A}" type="sibTrans" cxnId="{0813A0B5-B915-E847-A325-FA244298A83B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0AD2833D-72F6-7942-80B2-9F0F001D5577}">
      <dgm:prSet custT="1"/>
      <dgm:spPr/>
      <dgm:t>
        <a:bodyPr/>
        <a:lstStyle/>
        <a:p>
          <a:pPr rtl="0"/>
          <a:r>
            <a:rPr lang="it-IT" sz="1100" b="1">
              <a:latin typeface="Verdana"/>
              <a:cs typeface="Verdana"/>
            </a:rPr>
            <a:t>Test e convalida</a:t>
          </a:r>
        </a:p>
      </dgm:t>
    </dgm:pt>
    <dgm:pt modelId="{BDB1C109-ABB8-4C49-9289-E8EE4501A7FA}" type="parTrans" cxnId="{1A18EFE2-B008-2549-8359-FC609EC866B0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530E5698-6DE2-D749-BCD2-DF112072B7BF}" type="sibTrans" cxnId="{1A18EFE2-B008-2549-8359-FC609EC866B0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FB89BBF6-18BD-5546-BA75-A422F483EF6C}" type="pres">
      <dgm:prSet presAssocID="{78A54869-9743-AA47-93CB-DF0B902532FD}" presName="CompostProcess" presStyleCnt="0">
        <dgm:presLayoutVars>
          <dgm:dir/>
          <dgm:resizeHandles val="exact"/>
        </dgm:presLayoutVars>
      </dgm:prSet>
      <dgm:spPr/>
    </dgm:pt>
    <dgm:pt modelId="{9585A786-20FE-574B-A159-DFEBFA44E923}" type="pres">
      <dgm:prSet presAssocID="{78A54869-9743-AA47-93CB-DF0B902532FD}" presName="arrow" presStyleLbl="bgShp" presStyleIdx="0" presStyleCnt="1"/>
      <dgm:spPr/>
    </dgm:pt>
    <dgm:pt modelId="{A70D2E3B-C618-A848-A971-8AC72F72E4F5}" type="pres">
      <dgm:prSet presAssocID="{78A54869-9743-AA47-93CB-DF0B902532FD}" presName="linearProcess" presStyleCnt="0"/>
      <dgm:spPr/>
    </dgm:pt>
    <dgm:pt modelId="{21116AFE-DDA9-A646-B871-7F1ABC917E0B}" type="pres">
      <dgm:prSet presAssocID="{909B848E-48CF-8A4D-9CE0-EB58FB530408}" presName="textNode" presStyleLbl="node1" presStyleIdx="0" presStyleCnt="4">
        <dgm:presLayoutVars>
          <dgm:bulletEnabled val="1"/>
        </dgm:presLayoutVars>
      </dgm:prSet>
      <dgm:spPr/>
    </dgm:pt>
    <dgm:pt modelId="{6B652DC0-DD2D-C944-AD0B-F8176627879C}" type="pres">
      <dgm:prSet presAssocID="{FCB26B7F-0F25-094C-9A44-4DB64FB344AB}" presName="sibTrans" presStyleCnt="0"/>
      <dgm:spPr/>
    </dgm:pt>
    <dgm:pt modelId="{9ED2DF63-6617-EE4B-BFF4-EF968D80855E}" type="pres">
      <dgm:prSet presAssocID="{66BBEED5-DC3E-D944-82FD-311779C584FF}" presName="textNode" presStyleLbl="node1" presStyleIdx="1" presStyleCnt="4">
        <dgm:presLayoutVars>
          <dgm:bulletEnabled val="1"/>
        </dgm:presLayoutVars>
      </dgm:prSet>
      <dgm:spPr/>
    </dgm:pt>
    <dgm:pt modelId="{286321CC-5265-B749-8D99-90C7DD26BA5B}" type="pres">
      <dgm:prSet presAssocID="{851A33BE-3DEB-5048-8D41-831344C997AF}" presName="sibTrans" presStyleCnt="0"/>
      <dgm:spPr/>
    </dgm:pt>
    <dgm:pt modelId="{E610BAD8-CA57-C741-BD97-7C4A98EE935A}" type="pres">
      <dgm:prSet presAssocID="{97303E6B-524A-0F4B-8EEE-12772308664E}" presName="textNode" presStyleLbl="node1" presStyleIdx="2" presStyleCnt="4">
        <dgm:presLayoutVars>
          <dgm:bulletEnabled val="1"/>
        </dgm:presLayoutVars>
      </dgm:prSet>
      <dgm:spPr/>
    </dgm:pt>
    <dgm:pt modelId="{0AF6892F-99E9-754F-98C3-E23A6FCF5CC4}" type="pres">
      <dgm:prSet presAssocID="{160D606A-21BA-3544-A04A-571B66CD377A}" presName="sibTrans" presStyleCnt="0"/>
      <dgm:spPr/>
    </dgm:pt>
    <dgm:pt modelId="{4E2949FE-F046-8544-97D7-6F95CF41FB85}" type="pres">
      <dgm:prSet presAssocID="{0AD2833D-72F6-7942-80B2-9F0F001D5577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29703905-D41F-2F46-B075-1660B56447E7}" type="presOf" srcId="{0AD2833D-72F6-7942-80B2-9F0F001D5577}" destId="{4E2949FE-F046-8544-97D7-6F95CF41FB85}" srcOrd="0" destOrd="0" presId="urn:microsoft.com/office/officeart/2005/8/layout/hProcess9"/>
    <dgm:cxn modelId="{200AA412-3930-2D4C-B36E-3736A9211E63}" type="presOf" srcId="{66BBEED5-DC3E-D944-82FD-311779C584FF}" destId="{9ED2DF63-6617-EE4B-BFF4-EF968D80855E}" srcOrd="0" destOrd="0" presId="urn:microsoft.com/office/officeart/2005/8/layout/hProcess9"/>
    <dgm:cxn modelId="{14246C3F-090E-EF4B-92EE-7FC796ADA879}" srcId="{78A54869-9743-AA47-93CB-DF0B902532FD}" destId="{66BBEED5-DC3E-D944-82FD-311779C584FF}" srcOrd="1" destOrd="0" parTransId="{636EE19E-2691-4746-BE13-83518E08513C}" sibTransId="{851A33BE-3DEB-5048-8D41-831344C997AF}"/>
    <dgm:cxn modelId="{1A0A6860-345B-1648-B4E7-D6B091F6093C}" type="presOf" srcId="{97303E6B-524A-0F4B-8EEE-12772308664E}" destId="{E610BAD8-CA57-C741-BD97-7C4A98EE935A}" srcOrd="0" destOrd="0" presId="urn:microsoft.com/office/officeart/2005/8/layout/hProcess9"/>
    <dgm:cxn modelId="{55EC4F79-5AC1-1C4C-8245-001298C3EA44}" srcId="{78A54869-9743-AA47-93CB-DF0B902532FD}" destId="{909B848E-48CF-8A4D-9CE0-EB58FB530408}" srcOrd="0" destOrd="0" parTransId="{664E2D2F-E834-8A41-8B20-8FF805F311B6}" sibTransId="{FCB26B7F-0F25-094C-9A44-4DB64FB344AB}"/>
    <dgm:cxn modelId="{0813A0B5-B915-E847-A325-FA244298A83B}" srcId="{78A54869-9743-AA47-93CB-DF0B902532FD}" destId="{97303E6B-524A-0F4B-8EEE-12772308664E}" srcOrd="2" destOrd="0" parTransId="{BCE3DB21-D090-8D4B-878E-77ACE79704D1}" sibTransId="{160D606A-21BA-3544-A04A-571B66CD377A}"/>
    <dgm:cxn modelId="{2629FCD0-1CE8-BB4B-9831-C3CEF46D40B0}" type="presOf" srcId="{78A54869-9743-AA47-93CB-DF0B902532FD}" destId="{FB89BBF6-18BD-5546-BA75-A422F483EF6C}" srcOrd="0" destOrd="0" presId="urn:microsoft.com/office/officeart/2005/8/layout/hProcess9"/>
    <dgm:cxn modelId="{1A18EFE2-B008-2549-8359-FC609EC866B0}" srcId="{78A54869-9743-AA47-93CB-DF0B902532FD}" destId="{0AD2833D-72F6-7942-80B2-9F0F001D5577}" srcOrd="3" destOrd="0" parTransId="{BDB1C109-ABB8-4C49-9289-E8EE4501A7FA}" sibTransId="{530E5698-6DE2-D749-BCD2-DF112072B7BF}"/>
    <dgm:cxn modelId="{92581BE9-E99E-C145-84C0-E33DB91FC61E}" type="presOf" srcId="{909B848E-48CF-8A4D-9CE0-EB58FB530408}" destId="{21116AFE-DDA9-A646-B871-7F1ABC917E0B}" srcOrd="0" destOrd="0" presId="urn:microsoft.com/office/officeart/2005/8/layout/hProcess9"/>
    <dgm:cxn modelId="{5DF82312-2F9E-C94A-A5EA-DAD0F8AD7B31}" type="presParOf" srcId="{FB89BBF6-18BD-5546-BA75-A422F483EF6C}" destId="{9585A786-20FE-574B-A159-DFEBFA44E923}" srcOrd="0" destOrd="0" presId="urn:microsoft.com/office/officeart/2005/8/layout/hProcess9"/>
    <dgm:cxn modelId="{C2299B21-7A0C-BE4A-B024-F3A55E7812F4}" type="presParOf" srcId="{FB89BBF6-18BD-5546-BA75-A422F483EF6C}" destId="{A70D2E3B-C618-A848-A971-8AC72F72E4F5}" srcOrd="1" destOrd="0" presId="urn:microsoft.com/office/officeart/2005/8/layout/hProcess9"/>
    <dgm:cxn modelId="{7BA85CDF-0469-3341-94AE-79E2768727B6}" type="presParOf" srcId="{A70D2E3B-C618-A848-A971-8AC72F72E4F5}" destId="{21116AFE-DDA9-A646-B871-7F1ABC917E0B}" srcOrd="0" destOrd="0" presId="urn:microsoft.com/office/officeart/2005/8/layout/hProcess9"/>
    <dgm:cxn modelId="{B1427B3F-8A2E-2E48-9526-78B59A4376A4}" type="presParOf" srcId="{A70D2E3B-C618-A848-A971-8AC72F72E4F5}" destId="{6B652DC0-DD2D-C944-AD0B-F8176627879C}" srcOrd="1" destOrd="0" presId="urn:microsoft.com/office/officeart/2005/8/layout/hProcess9"/>
    <dgm:cxn modelId="{502661F4-AA74-434C-9FB8-F846BC9945BF}" type="presParOf" srcId="{A70D2E3B-C618-A848-A971-8AC72F72E4F5}" destId="{9ED2DF63-6617-EE4B-BFF4-EF968D80855E}" srcOrd="2" destOrd="0" presId="urn:microsoft.com/office/officeart/2005/8/layout/hProcess9"/>
    <dgm:cxn modelId="{0EFB504C-DB9F-7B45-8B55-30AD6D738655}" type="presParOf" srcId="{A70D2E3B-C618-A848-A971-8AC72F72E4F5}" destId="{286321CC-5265-B749-8D99-90C7DD26BA5B}" srcOrd="3" destOrd="0" presId="urn:microsoft.com/office/officeart/2005/8/layout/hProcess9"/>
    <dgm:cxn modelId="{BAF12D07-C1D0-924F-A5BB-B5EDE17ABE7E}" type="presParOf" srcId="{A70D2E3B-C618-A848-A971-8AC72F72E4F5}" destId="{E610BAD8-CA57-C741-BD97-7C4A98EE935A}" srcOrd="4" destOrd="0" presId="urn:microsoft.com/office/officeart/2005/8/layout/hProcess9"/>
    <dgm:cxn modelId="{875B9F95-EC6B-2542-9536-413666B61166}" type="presParOf" srcId="{A70D2E3B-C618-A848-A971-8AC72F72E4F5}" destId="{0AF6892F-99E9-754F-98C3-E23A6FCF5CC4}" srcOrd="5" destOrd="0" presId="urn:microsoft.com/office/officeart/2005/8/layout/hProcess9"/>
    <dgm:cxn modelId="{52439C93-3D0A-D54A-9C0C-192BBDC7C0D1}" type="presParOf" srcId="{A70D2E3B-C618-A848-A971-8AC72F72E4F5}" destId="{4E2949FE-F046-8544-97D7-6F95CF41FB8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A54869-9743-AA47-93CB-DF0B902532FD}" type="doc">
      <dgm:prSet loTypeId="urn:microsoft.com/office/officeart/2005/8/layout/hProcess9" loCatId="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it-IT"/>
        </a:p>
      </dgm:t>
    </dgm:pt>
    <dgm:pt modelId="{909B848E-48CF-8A4D-9CE0-EB58FB530408}">
      <dgm:prSet custT="1"/>
      <dgm:spPr/>
      <dgm:t>
        <a:bodyPr/>
        <a:lstStyle/>
        <a:p>
          <a:pPr rtl="0"/>
          <a:r>
            <a:rPr lang="it-IT" sz="1100" b="1">
              <a:latin typeface="Verdana"/>
              <a:cs typeface="Verdana"/>
            </a:rPr>
            <a:t>Analisi e specifica</a:t>
          </a:r>
        </a:p>
      </dgm:t>
    </dgm:pt>
    <dgm:pt modelId="{664E2D2F-E834-8A41-8B20-8FF805F311B6}" type="parTrans" cxnId="{55EC4F79-5AC1-1C4C-8245-001298C3EA44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FCB26B7F-0F25-094C-9A44-4DB64FB344AB}" type="sibTrans" cxnId="{55EC4F79-5AC1-1C4C-8245-001298C3EA44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66BBEED5-DC3E-D944-82FD-311779C584FF}">
      <dgm:prSet custT="1"/>
      <dgm:spPr/>
      <dgm:t>
        <a:bodyPr/>
        <a:lstStyle/>
        <a:p>
          <a:pPr rtl="0"/>
          <a:r>
            <a:rPr lang="it-IT" sz="1100" b="1">
              <a:latin typeface="Verdana"/>
              <a:cs typeface="Verdana"/>
            </a:rPr>
            <a:t>Progettazione</a:t>
          </a:r>
        </a:p>
      </dgm:t>
    </dgm:pt>
    <dgm:pt modelId="{636EE19E-2691-4746-BE13-83518E08513C}" type="parTrans" cxnId="{14246C3F-090E-EF4B-92EE-7FC796ADA879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851A33BE-3DEB-5048-8D41-831344C997AF}" type="sibTrans" cxnId="{14246C3F-090E-EF4B-92EE-7FC796ADA879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97303E6B-524A-0F4B-8EEE-12772308664E}">
      <dgm:prSet custT="1"/>
      <dgm:spPr/>
      <dgm:t>
        <a:bodyPr/>
        <a:lstStyle/>
        <a:p>
          <a:pPr rtl="0"/>
          <a:r>
            <a:rPr lang="it-IT" sz="1100" b="1">
              <a:latin typeface="Verdana"/>
              <a:cs typeface="Verdana"/>
            </a:rPr>
            <a:t>Codifica</a:t>
          </a:r>
        </a:p>
      </dgm:t>
    </dgm:pt>
    <dgm:pt modelId="{BCE3DB21-D090-8D4B-878E-77ACE79704D1}" type="parTrans" cxnId="{0813A0B5-B915-E847-A325-FA244298A83B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160D606A-21BA-3544-A04A-571B66CD377A}" type="sibTrans" cxnId="{0813A0B5-B915-E847-A325-FA244298A83B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0AD2833D-72F6-7942-80B2-9F0F001D5577}">
      <dgm:prSet custT="1"/>
      <dgm:spPr/>
      <dgm:t>
        <a:bodyPr/>
        <a:lstStyle/>
        <a:p>
          <a:pPr rtl="0"/>
          <a:r>
            <a:rPr lang="it-IT" sz="1100" b="1">
              <a:latin typeface="Verdana"/>
              <a:cs typeface="Verdana"/>
            </a:rPr>
            <a:t>Test e convalida</a:t>
          </a:r>
        </a:p>
      </dgm:t>
    </dgm:pt>
    <dgm:pt modelId="{BDB1C109-ABB8-4C49-9289-E8EE4501A7FA}" type="parTrans" cxnId="{1A18EFE2-B008-2549-8359-FC609EC866B0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530E5698-6DE2-D749-BCD2-DF112072B7BF}" type="sibTrans" cxnId="{1A18EFE2-B008-2549-8359-FC609EC866B0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FB89BBF6-18BD-5546-BA75-A422F483EF6C}" type="pres">
      <dgm:prSet presAssocID="{78A54869-9743-AA47-93CB-DF0B902532FD}" presName="CompostProcess" presStyleCnt="0">
        <dgm:presLayoutVars>
          <dgm:dir/>
          <dgm:resizeHandles val="exact"/>
        </dgm:presLayoutVars>
      </dgm:prSet>
      <dgm:spPr/>
    </dgm:pt>
    <dgm:pt modelId="{9585A786-20FE-574B-A159-DFEBFA44E923}" type="pres">
      <dgm:prSet presAssocID="{78A54869-9743-AA47-93CB-DF0B902532FD}" presName="arrow" presStyleLbl="bgShp" presStyleIdx="0" presStyleCnt="1"/>
      <dgm:spPr/>
    </dgm:pt>
    <dgm:pt modelId="{A70D2E3B-C618-A848-A971-8AC72F72E4F5}" type="pres">
      <dgm:prSet presAssocID="{78A54869-9743-AA47-93CB-DF0B902532FD}" presName="linearProcess" presStyleCnt="0"/>
      <dgm:spPr/>
    </dgm:pt>
    <dgm:pt modelId="{21116AFE-DDA9-A646-B871-7F1ABC917E0B}" type="pres">
      <dgm:prSet presAssocID="{909B848E-48CF-8A4D-9CE0-EB58FB530408}" presName="textNode" presStyleLbl="node1" presStyleIdx="0" presStyleCnt="4">
        <dgm:presLayoutVars>
          <dgm:bulletEnabled val="1"/>
        </dgm:presLayoutVars>
      </dgm:prSet>
      <dgm:spPr/>
    </dgm:pt>
    <dgm:pt modelId="{6B652DC0-DD2D-C944-AD0B-F8176627879C}" type="pres">
      <dgm:prSet presAssocID="{FCB26B7F-0F25-094C-9A44-4DB64FB344AB}" presName="sibTrans" presStyleCnt="0"/>
      <dgm:spPr/>
    </dgm:pt>
    <dgm:pt modelId="{9ED2DF63-6617-EE4B-BFF4-EF968D80855E}" type="pres">
      <dgm:prSet presAssocID="{66BBEED5-DC3E-D944-82FD-311779C584FF}" presName="textNode" presStyleLbl="node1" presStyleIdx="1" presStyleCnt="4">
        <dgm:presLayoutVars>
          <dgm:bulletEnabled val="1"/>
        </dgm:presLayoutVars>
      </dgm:prSet>
      <dgm:spPr/>
    </dgm:pt>
    <dgm:pt modelId="{286321CC-5265-B749-8D99-90C7DD26BA5B}" type="pres">
      <dgm:prSet presAssocID="{851A33BE-3DEB-5048-8D41-831344C997AF}" presName="sibTrans" presStyleCnt="0"/>
      <dgm:spPr/>
    </dgm:pt>
    <dgm:pt modelId="{E610BAD8-CA57-C741-BD97-7C4A98EE935A}" type="pres">
      <dgm:prSet presAssocID="{97303E6B-524A-0F4B-8EEE-12772308664E}" presName="textNode" presStyleLbl="node1" presStyleIdx="2" presStyleCnt="4">
        <dgm:presLayoutVars>
          <dgm:bulletEnabled val="1"/>
        </dgm:presLayoutVars>
      </dgm:prSet>
      <dgm:spPr/>
    </dgm:pt>
    <dgm:pt modelId="{0AF6892F-99E9-754F-98C3-E23A6FCF5CC4}" type="pres">
      <dgm:prSet presAssocID="{160D606A-21BA-3544-A04A-571B66CD377A}" presName="sibTrans" presStyleCnt="0"/>
      <dgm:spPr/>
    </dgm:pt>
    <dgm:pt modelId="{4E2949FE-F046-8544-97D7-6F95CF41FB85}" type="pres">
      <dgm:prSet presAssocID="{0AD2833D-72F6-7942-80B2-9F0F001D5577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14246C3F-090E-EF4B-92EE-7FC796ADA879}" srcId="{78A54869-9743-AA47-93CB-DF0B902532FD}" destId="{66BBEED5-DC3E-D944-82FD-311779C584FF}" srcOrd="1" destOrd="0" parTransId="{636EE19E-2691-4746-BE13-83518E08513C}" sibTransId="{851A33BE-3DEB-5048-8D41-831344C997AF}"/>
    <dgm:cxn modelId="{61BFDB65-62FA-F740-B793-7FDBE2E23795}" type="presOf" srcId="{97303E6B-524A-0F4B-8EEE-12772308664E}" destId="{E610BAD8-CA57-C741-BD97-7C4A98EE935A}" srcOrd="0" destOrd="0" presId="urn:microsoft.com/office/officeart/2005/8/layout/hProcess9"/>
    <dgm:cxn modelId="{55EC4F79-5AC1-1C4C-8245-001298C3EA44}" srcId="{78A54869-9743-AA47-93CB-DF0B902532FD}" destId="{909B848E-48CF-8A4D-9CE0-EB58FB530408}" srcOrd="0" destOrd="0" parTransId="{664E2D2F-E834-8A41-8B20-8FF805F311B6}" sibTransId="{FCB26B7F-0F25-094C-9A44-4DB64FB344AB}"/>
    <dgm:cxn modelId="{2E4E5290-6A25-A446-B948-7A680FBCD79D}" type="presOf" srcId="{78A54869-9743-AA47-93CB-DF0B902532FD}" destId="{FB89BBF6-18BD-5546-BA75-A422F483EF6C}" srcOrd="0" destOrd="0" presId="urn:microsoft.com/office/officeart/2005/8/layout/hProcess9"/>
    <dgm:cxn modelId="{0813A0B5-B915-E847-A325-FA244298A83B}" srcId="{78A54869-9743-AA47-93CB-DF0B902532FD}" destId="{97303E6B-524A-0F4B-8EEE-12772308664E}" srcOrd="2" destOrd="0" parTransId="{BCE3DB21-D090-8D4B-878E-77ACE79704D1}" sibTransId="{160D606A-21BA-3544-A04A-571B66CD377A}"/>
    <dgm:cxn modelId="{F52C11C7-7154-9F4E-96F3-322EFA207526}" type="presOf" srcId="{909B848E-48CF-8A4D-9CE0-EB58FB530408}" destId="{21116AFE-DDA9-A646-B871-7F1ABC917E0B}" srcOrd="0" destOrd="0" presId="urn:microsoft.com/office/officeart/2005/8/layout/hProcess9"/>
    <dgm:cxn modelId="{B8E39FC7-5514-3248-A973-811D2ED64F56}" type="presOf" srcId="{66BBEED5-DC3E-D944-82FD-311779C584FF}" destId="{9ED2DF63-6617-EE4B-BFF4-EF968D80855E}" srcOrd="0" destOrd="0" presId="urn:microsoft.com/office/officeart/2005/8/layout/hProcess9"/>
    <dgm:cxn modelId="{1A18EFE2-B008-2549-8359-FC609EC866B0}" srcId="{78A54869-9743-AA47-93CB-DF0B902532FD}" destId="{0AD2833D-72F6-7942-80B2-9F0F001D5577}" srcOrd="3" destOrd="0" parTransId="{BDB1C109-ABB8-4C49-9289-E8EE4501A7FA}" sibTransId="{530E5698-6DE2-D749-BCD2-DF112072B7BF}"/>
    <dgm:cxn modelId="{919BD4F3-1B0A-2C4A-890C-821E54E5CD22}" type="presOf" srcId="{0AD2833D-72F6-7942-80B2-9F0F001D5577}" destId="{4E2949FE-F046-8544-97D7-6F95CF41FB85}" srcOrd="0" destOrd="0" presId="urn:microsoft.com/office/officeart/2005/8/layout/hProcess9"/>
    <dgm:cxn modelId="{A5E84BAF-4858-2643-AE9F-D55C9C22934D}" type="presParOf" srcId="{FB89BBF6-18BD-5546-BA75-A422F483EF6C}" destId="{9585A786-20FE-574B-A159-DFEBFA44E923}" srcOrd="0" destOrd="0" presId="urn:microsoft.com/office/officeart/2005/8/layout/hProcess9"/>
    <dgm:cxn modelId="{844B498A-C5E8-7D42-95A5-EF9857821DBA}" type="presParOf" srcId="{FB89BBF6-18BD-5546-BA75-A422F483EF6C}" destId="{A70D2E3B-C618-A848-A971-8AC72F72E4F5}" srcOrd="1" destOrd="0" presId="urn:microsoft.com/office/officeart/2005/8/layout/hProcess9"/>
    <dgm:cxn modelId="{0289FA76-15A6-4B46-BFB8-08424A7CD864}" type="presParOf" srcId="{A70D2E3B-C618-A848-A971-8AC72F72E4F5}" destId="{21116AFE-DDA9-A646-B871-7F1ABC917E0B}" srcOrd="0" destOrd="0" presId="urn:microsoft.com/office/officeart/2005/8/layout/hProcess9"/>
    <dgm:cxn modelId="{CC29AD8A-07B4-2E46-8A1A-8082DD8F75FA}" type="presParOf" srcId="{A70D2E3B-C618-A848-A971-8AC72F72E4F5}" destId="{6B652DC0-DD2D-C944-AD0B-F8176627879C}" srcOrd="1" destOrd="0" presId="urn:microsoft.com/office/officeart/2005/8/layout/hProcess9"/>
    <dgm:cxn modelId="{A2F72954-8EED-A344-835B-22E8149A23B8}" type="presParOf" srcId="{A70D2E3B-C618-A848-A971-8AC72F72E4F5}" destId="{9ED2DF63-6617-EE4B-BFF4-EF968D80855E}" srcOrd="2" destOrd="0" presId="urn:microsoft.com/office/officeart/2005/8/layout/hProcess9"/>
    <dgm:cxn modelId="{C01353CD-858D-FA49-9C23-8CA8A5C10201}" type="presParOf" srcId="{A70D2E3B-C618-A848-A971-8AC72F72E4F5}" destId="{286321CC-5265-B749-8D99-90C7DD26BA5B}" srcOrd="3" destOrd="0" presId="urn:microsoft.com/office/officeart/2005/8/layout/hProcess9"/>
    <dgm:cxn modelId="{38DF6595-343B-BA41-AD28-93573B1CE85A}" type="presParOf" srcId="{A70D2E3B-C618-A848-A971-8AC72F72E4F5}" destId="{E610BAD8-CA57-C741-BD97-7C4A98EE935A}" srcOrd="4" destOrd="0" presId="urn:microsoft.com/office/officeart/2005/8/layout/hProcess9"/>
    <dgm:cxn modelId="{FCCE68FE-B3AF-384C-9B37-0A77682E364C}" type="presParOf" srcId="{A70D2E3B-C618-A848-A971-8AC72F72E4F5}" destId="{0AF6892F-99E9-754F-98C3-E23A6FCF5CC4}" srcOrd="5" destOrd="0" presId="urn:microsoft.com/office/officeart/2005/8/layout/hProcess9"/>
    <dgm:cxn modelId="{B37279F8-19F0-434A-8476-F616F2A8BBE1}" type="presParOf" srcId="{A70D2E3B-C618-A848-A971-8AC72F72E4F5}" destId="{4E2949FE-F046-8544-97D7-6F95CF41FB8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A54869-9743-AA47-93CB-DF0B902532FD}" type="doc">
      <dgm:prSet loTypeId="urn:microsoft.com/office/officeart/2005/8/layout/hProcess9" loCatId="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it-IT"/>
        </a:p>
      </dgm:t>
    </dgm:pt>
    <dgm:pt modelId="{909B848E-48CF-8A4D-9CE0-EB58FB530408}">
      <dgm:prSet custT="1"/>
      <dgm:spPr/>
      <dgm:t>
        <a:bodyPr/>
        <a:lstStyle/>
        <a:p>
          <a:pPr rtl="0"/>
          <a:r>
            <a:rPr lang="it-IT" sz="1100" b="1">
              <a:latin typeface="Verdana"/>
              <a:cs typeface="Verdana"/>
            </a:rPr>
            <a:t>Analisi e specifica</a:t>
          </a:r>
        </a:p>
      </dgm:t>
    </dgm:pt>
    <dgm:pt modelId="{664E2D2F-E834-8A41-8B20-8FF805F311B6}" type="parTrans" cxnId="{55EC4F79-5AC1-1C4C-8245-001298C3EA44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FCB26B7F-0F25-094C-9A44-4DB64FB344AB}" type="sibTrans" cxnId="{55EC4F79-5AC1-1C4C-8245-001298C3EA44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66BBEED5-DC3E-D944-82FD-311779C584FF}">
      <dgm:prSet custT="1"/>
      <dgm:spPr/>
      <dgm:t>
        <a:bodyPr/>
        <a:lstStyle/>
        <a:p>
          <a:pPr rtl="0"/>
          <a:r>
            <a:rPr lang="it-IT" sz="1100" b="1">
              <a:latin typeface="Verdana"/>
              <a:cs typeface="Verdana"/>
            </a:rPr>
            <a:t>Progettazione</a:t>
          </a:r>
        </a:p>
      </dgm:t>
    </dgm:pt>
    <dgm:pt modelId="{636EE19E-2691-4746-BE13-83518E08513C}" type="parTrans" cxnId="{14246C3F-090E-EF4B-92EE-7FC796ADA879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851A33BE-3DEB-5048-8D41-831344C997AF}" type="sibTrans" cxnId="{14246C3F-090E-EF4B-92EE-7FC796ADA879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97303E6B-524A-0F4B-8EEE-12772308664E}">
      <dgm:prSet custT="1"/>
      <dgm:spPr/>
      <dgm:t>
        <a:bodyPr/>
        <a:lstStyle/>
        <a:p>
          <a:pPr rtl="0"/>
          <a:r>
            <a:rPr lang="it-IT" sz="1100" b="1">
              <a:latin typeface="Verdana"/>
              <a:cs typeface="Verdana"/>
            </a:rPr>
            <a:t>Codifica</a:t>
          </a:r>
          <a:endParaRPr lang="it-IT" sz="1100" b="1" dirty="0">
            <a:latin typeface="Verdana"/>
            <a:cs typeface="Verdana"/>
          </a:endParaRPr>
        </a:p>
      </dgm:t>
    </dgm:pt>
    <dgm:pt modelId="{BCE3DB21-D090-8D4B-878E-77ACE79704D1}" type="parTrans" cxnId="{0813A0B5-B915-E847-A325-FA244298A83B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160D606A-21BA-3544-A04A-571B66CD377A}" type="sibTrans" cxnId="{0813A0B5-B915-E847-A325-FA244298A83B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0AD2833D-72F6-7942-80B2-9F0F001D5577}">
      <dgm:prSet custT="1"/>
      <dgm:spPr/>
      <dgm:t>
        <a:bodyPr/>
        <a:lstStyle/>
        <a:p>
          <a:pPr rtl="0"/>
          <a:r>
            <a:rPr lang="it-IT" sz="1100" b="1">
              <a:latin typeface="Verdana"/>
              <a:cs typeface="Verdana"/>
            </a:rPr>
            <a:t>Test e convalida</a:t>
          </a:r>
        </a:p>
      </dgm:t>
    </dgm:pt>
    <dgm:pt modelId="{BDB1C109-ABB8-4C49-9289-E8EE4501A7FA}" type="parTrans" cxnId="{1A18EFE2-B008-2549-8359-FC609EC866B0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530E5698-6DE2-D749-BCD2-DF112072B7BF}" type="sibTrans" cxnId="{1A18EFE2-B008-2549-8359-FC609EC866B0}">
      <dgm:prSet/>
      <dgm:spPr/>
      <dgm:t>
        <a:bodyPr/>
        <a:lstStyle/>
        <a:p>
          <a:endParaRPr lang="it-IT" sz="1100" b="1">
            <a:solidFill>
              <a:srgbClr val="000000"/>
            </a:solidFill>
            <a:latin typeface="Verdana"/>
            <a:cs typeface="Verdana"/>
          </a:endParaRPr>
        </a:p>
      </dgm:t>
    </dgm:pt>
    <dgm:pt modelId="{FB89BBF6-18BD-5546-BA75-A422F483EF6C}" type="pres">
      <dgm:prSet presAssocID="{78A54869-9743-AA47-93CB-DF0B902532FD}" presName="CompostProcess" presStyleCnt="0">
        <dgm:presLayoutVars>
          <dgm:dir/>
          <dgm:resizeHandles val="exact"/>
        </dgm:presLayoutVars>
      </dgm:prSet>
      <dgm:spPr/>
    </dgm:pt>
    <dgm:pt modelId="{9585A786-20FE-574B-A159-DFEBFA44E923}" type="pres">
      <dgm:prSet presAssocID="{78A54869-9743-AA47-93CB-DF0B902532FD}" presName="arrow" presStyleLbl="bgShp" presStyleIdx="0" presStyleCnt="1"/>
      <dgm:spPr/>
    </dgm:pt>
    <dgm:pt modelId="{A70D2E3B-C618-A848-A971-8AC72F72E4F5}" type="pres">
      <dgm:prSet presAssocID="{78A54869-9743-AA47-93CB-DF0B902532FD}" presName="linearProcess" presStyleCnt="0"/>
      <dgm:spPr/>
    </dgm:pt>
    <dgm:pt modelId="{21116AFE-DDA9-A646-B871-7F1ABC917E0B}" type="pres">
      <dgm:prSet presAssocID="{909B848E-48CF-8A4D-9CE0-EB58FB530408}" presName="textNode" presStyleLbl="node1" presStyleIdx="0" presStyleCnt="4">
        <dgm:presLayoutVars>
          <dgm:bulletEnabled val="1"/>
        </dgm:presLayoutVars>
      </dgm:prSet>
      <dgm:spPr/>
    </dgm:pt>
    <dgm:pt modelId="{6B652DC0-DD2D-C944-AD0B-F8176627879C}" type="pres">
      <dgm:prSet presAssocID="{FCB26B7F-0F25-094C-9A44-4DB64FB344AB}" presName="sibTrans" presStyleCnt="0"/>
      <dgm:spPr/>
    </dgm:pt>
    <dgm:pt modelId="{9ED2DF63-6617-EE4B-BFF4-EF968D80855E}" type="pres">
      <dgm:prSet presAssocID="{66BBEED5-DC3E-D944-82FD-311779C584FF}" presName="textNode" presStyleLbl="node1" presStyleIdx="1" presStyleCnt="4">
        <dgm:presLayoutVars>
          <dgm:bulletEnabled val="1"/>
        </dgm:presLayoutVars>
      </dgm:prSet>
      <dgm:spPr/>
    </dgm:pt>
    <dgm:pt modelId="{286321CC-5265-B749-8D99-90C7DD26BA5B}" type="pres">
      <dgm:prSet presAssocID="{851A33BE-3DEB-5048-8D41-831344C997AF}" presName="sibTrans" presStyleCnt="0"/>
      <dgm:spPr/>
    </dgm:pt>
    <dgm:pt modelId="{E610BAD8-CA57-C741-BD97-7C4A98EE935A}" type="pres">
      <dgm:prSet presAssocID="{97303E6B-524A-0F4B-8EEE-12772308664E}" presName="textNode" presStyleLbl="node1" presStyleIdx="2" presStyleCnt="4">
        <dgm:presLayoutVars>
          <dgm:bulletEnabled val="1"/>
        </dgm:presLayoutVars>
      </dgm:prSet>
      <dgm:spPr/>
    </dgm:pt>
    <dgm:pt modelId="{0AF6892F-99E9-754F-98C3-E23A6FCF5CC4}" type="pres">
      <dgm:prSet presAssocID="{160D606A-21BA-3544-A04A-571B66CD377A}" presName="sibTrans" presStyleCnt="0"/>
      <dgm:spPr/>
    </dgm:pt>
    <dgm:pt modelId="{4E2949FE-F046-8544-97D7-6F95CF41FB85}" type="pres">
      <dgm:prSet presAssocID="{0AD2833D-72F6-7942-80B2-9F0F001D5577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959FAC24-D81C-EE46-B27F-10601D46E80E}" type="presOf" srcId="{66BBEED5-DC3E-D944-82FD-311779C584FF}" destId="{9ED2DF63-6617-EE4B-BFF4-EF968D80855E}" srcOrd="0" destOrd="0" presId="urn:microsoft.com/office/officeart/2005/8/layout/hProcess9"/>
    <dgm:cxn modelId="{14246C3F-090E-EF4B-92EE-7FC796ADA879}" srcId="{78A54869-9743-AA47-93CB-DF0B902532FD}" destId="{66BBEED5-DC3E-D944-82FD-311779C584FF}" srcOrd="1" destOrd="0" parTransId="{636EE19E-2691-4746-BE13-83518E08513C}" sibTransId="{851A33BE-3DEB-5048-8D41-831344C997AF}"/>
    <dgm:cxn modelId="{55EC4F79-5AC1-1C4C-8245-001298C3EA44}" srcId="{78A54869-9743-AA47-93CB-DF0B902532FD}" destId="{909B848E-48CF-8A4D-9CE0-EB58FB530408}" srcOrd="0" destOrd="0" parTransId="{664E2D2F-E834-8A41-8B20-8FF805F311B6}" sibTransId="{FCB26B7F-0F25-094C-9A44-4DB64FB344AB}"/>
    <dgm:cxn modelId="{8FF56890-7903-B146-9F03-3CB91EDD9FAB}" type="presOf" srcId="{97303E6B-524A-0F4B-8EEE-12772308664E}" destId="{E610BAD8-CA57-C741-BD97-7C4A98EE935A}" srcOrd="0" destOrd="0" presId="urn:microsoft.com/office/officeart/2005/8/layout/hProcess9"/>
    <dgm:cxn modelId="{0813A0B5-B915-E847-A325-FA244298A83B}" srcId="{78A54869-9743-AA47-93CB-DF0B902532FD}" destId="{97303E6B-524A-0F4B-8EEE-12772308664E}" srcOrd="2" destOrd="0" parTransId="{BCE3DB21-D090-8D4B-878E-77ACE79704D1}" sibTransId="{160D606A-21BA-3544-A04A-571B66CD377A}"/>
    <dgm:cxn modelId="{5F79A4DD-E2AE-FD46-B084-1754CAFC9058}" type="presOf" srcId="{0AD2833D-72F6-7942-80B2-9F0F001D5577}" destId="{4E2949FE-F046-8544-97D7-6F95CF41FB85}" srcOrd="0" destOrd="0" presId="urn:microsoft.com/office/officeart/2005/8/layout/hProcess9"/>
    <dgm:cxn modelId="{1A18EFE2-B008-2549-8359-FC609EC866B0}" srcId="{78A54869-9743-AA47-93CB-DF0B902532FD}" destId="{0AD2833D-72F6-7942-80B2-9F0F001D5577}" srcOrd="3" destOrd="0" parTransId="{BDB1C109-ABB8-4C49-9289-E8EE4501A7FA}" sibTransId="{530E5698-6DE2-D749-BCD2-DF112072B7BF}"/>
    <dgm:cxn modelId="{6E4AF0F0-3BE6-6A47-8B82-9FD00F8B9813}" type="presOf" srcId="{78A54869-9743-AA47-93CB-DF0B902532FD}" destId="{FB89BBF6-18BD-5546-BA75-A422F483EF6C}" srcOrd="0" destOrd="0" presId="urn:microsoft.com/office/officeart/2005/8/layout/hProcess9"/>
    <dgm:cxn modelId="{2905A7FF-7F5C-1E42-85F9-5CF0A87A1E74}" type="presOf" srcId="{909B848E-48CF-8A4D-9CE0-EB58FB530408}" destId="{21116AFE-DDA9-A646-B871-7F1ABC917E0B}" srcOrd="0" destOrd="0" presId="urn:microsoft.com/office/officeart/2005/8/layout/hProcess9"/>
    <dgm:cxn modelId="{1DE4EBDE-BDCF-7F45-9930-E916D9CE3F73}" type="presParOf" srcId="{FB89BBF6-18BD-5546-BA75-A422F483EF6C}" destId="{9585A786-20FE-574B-A159-DFEBFA44E923}" srcOrd="0" destOrd="0" presId="urn:microsoft.com/office/officeart/2005/8/layout/hProcess9"/>
    <dgm:cxn modelId="{A838048B-87C8-FA45-8A71-0E3A2739643B}" type="presParOf" srcId="{FB89BBF6-18BD-5546-BA75-A422F483EF6C}" destId="{A70D2E3B-C618-A848-A971-8AC72F72E4F5}" srcOrd="1" destOrd="0" presId="urn:microsoft.com/office/officeart/2005/8/layout/hProcess9"/>
    <dgm:cxn modelId="{C7443662-B3A1-5B4D-94A8-CAA89B593AF9}" type="presParOf" srcId="{A70D2E3B-C618-A848-A971-8AC72F72E4F5}" destId="{21116AFE-DDA9-A646-B871-7F1ABC917E0B}" srcOrd="0" destOrd="0" presId="urn:microsoft.com/office/officeart/2005/8/layout/hProcess9"/>
    <dgm:cxn modelId="{0E4745D1-6367-0449-BA5B-9E7C91C957BD}" type="presParOf" srcId="{A70D2E3B-C618-A848-A971-8AC72F72E4F5}" destId="{6B652DC0-DD2D-C944-AD0B-F8176627879C}" srcOrd="1" destOrd="0" presId="urn:microsoft.com/office/officeart/2005/8/layout/hProcess9"/>
    <dgm:cxn modelId="{7DDB2757-B4FE-0047-A60C-71BF0A2C8DA4}" type="presParOf" srcId="{A70D2E3B-C618-A848-A971-8AC72F72E4F5}" destId="{9ED2DF63-6617-EE4B-BFF4-EF968D80855E}" srcOrd="2" destOrd="0" presId="urn:microsoft.com/office/officeart/2005/8/layout/hProcess9"/>
    <dgm:cxn modelId="{60310D7F-B0FE-6345-AC9A-A858165E1D0B}" type="presParOf" srcId="{A70D2E3B-C618-A848-A971-8AC72F72E4F5}" destId="{286321CC-5265-B749-8D99-90C7DD26BA5B}" srcOrd="3" destOrd="0" presId="urn:microsoft.com/office/officeart/2005/8/layout/hProcess9"/>
    <dgm:cxn modelId="{0E036F30-78C8-8748-A866-7DAC44BB3BB3}" type="presParOf" srcId="{A70D2E3B-C618-A848-A971-8AC72F72E4F5}" destId="{E610BAD8-CA57-C741-BD97-7C4A98EE935A}" srcOrd="4" destOrd="0" presId="urn:microsoft.com/office/officeart/2005/8/layout/hProcess9"/>
    <dgm:cxn modelId="{A65189C9-8E31-9A41-A10C-496C6F8C3193}" type="presParOf" srcId="{A70D2E3B-C618-A848-A971-8AC72F72E4F5}" destId="{0AF6892F-99E9-754F-98C3-E23A6FCF5CC4}" srcOrd="5" destOrd="0" presId="urn:microsoft.com/office/officeart/2005/8/layout/hProcess9"/>
    <dgm:cxn modelId="{1BC960C0-5CEA-8441-939C-5AC19DD5D0A9}" type="presParOf" srcId="{A70D2E3B-C618-A848-A971-8AC72F72E4F5}" destId="{4E2949FE-F046-8544-97D7-6F95CF41FB8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156687-F624-4281-B15B-44D51D3F3678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C4C6533-A2FF-4AF4-BE99-0E1B266E1B37}">
      <dgm:prSet/>
      <dgm:spPr/>
      <dgm:t>
        <a:bodyPr/>
        <a:lstStyle/>
        <a:p>
          <a:pPr rtl="0">
            <a:lnSpc>
              <a:spcPct val="120000"/>
            </a:lnSpc>
          </a:pPr>
          <a:r>
            <a:rPr lang="en-US">
              <a:latin typeface="Aptos" panose="020B0004020202020204" pitchFamily="34" charset="0"/>
              <a:ea typeface="Verdana" panose="020B0604030504040204" pitchFamily="34" charset="0"/>
              <a:cs typeface="Verdana" panose="020B0604030504040204" pitchFamily="34" charset="0"/>
            </a:rPr>
            <a:t>Establishing shared protocols for patient’s care.</a:t>
          </a:r>
          <a:endParaRPr lang="en-US" dirty="0">
            <a:latin typeface="Aptos" panose="020B000402020202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D7ECFF-1BDF-47AE-B4CC-683151C6F330}" type="parTrans" cxnId="{9E1D8AA4-D8F9-4B20-A8A4-981749E5AF91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9348C01-93D1-4911-A2F3-A86634D7FBE3}" type="sibTrans" cxnId="{9E1D8AA4-D8F9-4B20-A8A4-981749E5AF91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AA90BEF-BD20-4FA1-96C6-92605EE26A4F}">
      <dgm:prSet/>
      <dgm:spPr/>
      <dgm:t>
        <a:bodyPr/>
        <a:lstStyle/>
        <a:p>
          <a:pPr rtl="0">
            <a:lnSpc>
              <a:spcPct val="120000"/>
            </a:lnSpc>
          </a:pPr>
          <a:r>
            <a:rPr lang="en-US" dirty="0">
              <a:latin typeface="Aptos" panose="020B0004020202020204" pitchFamily="34" charset="0"/>
              <a:ea typeface="Verdana" panose="020B0604030504040204" pitchFamily="34" charset="0"/>
              <a:cs typeface="Verdana" panose="020B0604030504040204" pitchFamily="34" charset="0"/>
            </a:rPr>
            <a:t>Facilitating adherence to the shared protocols, thus limiting problems due to incomplete communication or misunderstandings among different actors, ultimately increasing patient’s safety. </a:t>
          </a:r>
        </a:p>
      </dgm:t>
    </dgm:pt>
    <dgm:pt modelId="{9492681E-DA68-4142-956E-F400FB52CF62}" type="parTrans" cxnId="{E684A17C-1CFE-41E5-AAD1-5CFFD9CE3B5E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7ECDAE7-5A7C-46C6-9B3F-40958FF167D2}" type="sibTrans" cxnId="{E684A17C-1CFE-41E5-AAD1-5CFFD9CE3B5E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C014CC4-42AD-400B-B66F-330A45F7CA1C}">
      <dgm:prSet/>
      <dgm:spPr/>
      <dgm:t>
        <a:bodyPr/>
        <a:lstStyle/>
        <a:p>
          <a:pPr rtl="0">
            <a:lnSpc>
              <a:spcPct val="120000"/>
            </a:lnSpc>
          </a:pPr>
          <a:r>
            <a:rPr lang="en-US">
              <a:latin typeface="Aptos" panose="020B0004020202020204" pitchFamily="34" charset="0"/>
              <a:ea typeface="Verdana" panose="020B0604030504040204" pitchFamily="34" charset="0"/>
              <a:cs typeface="Verdana" panose="020B0604030504040204" pitchFamily="34" charset="0"/>
            </a:rPr>
            <a:t>Monitoring deviances from the protocols, redundancies, and failures, thus early identifying problems that could lead to un-prevented errors. </a:t>
          </a:r>
          <a:endParaRPr lang="en-US" dirty="0">
            <a:latin typeface="Aptos" panose="020B000402020202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12F00A4-EE7B-4596-B5DE-FB0E29A19438}" type="parTrans" cxnId="{DEE04B1E-3F6A-4039-BB04-9D8EF7733D34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BDDCFD5-FA7D-4D89-8C36-5A8FAA2218EC}" type="sibTrans" cxnId="{DEE04B1E-3F6A-4039-BB04-9D8EF7733D34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85B3E49-BDB7-4D4E-884F-50422111D674}">
      <dgm:prSet/>
      <dgm:spPr/>
      <dgm:t>
        <a:bodyPr/>
        <a:lstStyle/>
        <a:p>
          <a:pPr rtl="0"/>
          <a:r>
            <a: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ORGANIZATIONAL AND TECHNOLOGICAL EXPECTATIONS</a:t>
          </a:r>
        </a:p>
      </dgm:t>
    </dgm:pt>
    <dgm:pt modelId="{0D1EA6A0-DFE5-46E7-AFC3-80BBE496BBE5}" type="parTrans" cxnId="{4FA3513A-AFC2-40C3-AE33-7E71ABE49426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E87856C-8986-40B6-AF1C-8CB64C583392}" type="sibTrans" cxnId="{4FA3513A-AFC2-40C3-AE33-7E71ABE49426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824AD80-2F0D-4F87-8053-825392708D68}">
      <dgm:prSet/>
      <dgm:spPr/>
      <dgm:t>
        <a:bodyPr/>
        <a:lstStyle/>
        <a:p>
          <a:pPr rtl="0">
            <a:lnSpc>
              <a:spcPct val="120000"/>
            </a:lnSpc>
          </a:pPr>
          <a:r>
            <a:rPr lang="en-US" dirty="0">
              <a:latin typeface="Aptos" panose="020B0004020202020204" pitchFamily="34" charset="0"/>
              <a:ea typeface="Verdana" panose="020B0604030504040204" pitchFamily="34" charset="0"/>
              <a:cs typeface="Verdana" panose="020B0604030504040204" pitchFamily="34" charset="0"/>
            </a:rPr>
            <a:t>Fully understanding the information flow, thus identifying requirements and specifications for information system re-engineering and interoperability. </a:t>
          </a:r>
        </a:p>
      </dgm:t>
    </dgm:pt>
    <dgm:pt modelId="{EDFB4AD8-385B-4469-BFAE-6CA810023FF1}" type="parTrans" cxnId="{BBD76CEB-8D63-489A-99A5-AD62456CBB09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210149F-91D1-4775-B8D8-EB39FE8B6966}" type="sibTrans" cxnId="{BBD76CEB-8D63-489A-99A5-AD62456CBB09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428EED4-33A5-4DE5-85EF-DFF9F45AB65F}">
      <dgm:prSet/>
      <dgm:spPr/>
      <dgm:t>
        <a:bodyPr/>
        <a:lstStyle/>
        <a:p>
          <a:pPr rtl="0">
            <a:lnSpc>
              <a:spcPct val="120000"/>
            </a:lnSpc>
          </a:pPr>
          <a:r>
            <a:rPr lang="en-US">
              <a:latin typeface="Aptos" panose="020B0004020202020204" pitchFamily="34" charset="0"/>
              <a:ea typeface="Verdana" panose="020B0604030504040204" pitchFamily="34" charset="0"/>
              <a:cs typeface="Verdana" panose="020B0604030504040204" pitchFamily="34" charset="0"/>
            </a:rPr>
            <a:t>Detecting process weaknesses thus designing corrective measures. </a:t>
          </a:r>
          <a:endParaRPr lang="en-US" dirty="0">
            <a:latin typeface="Aptos" panose="020B000402020202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DD4692C-D9AF-44CF-88DC-69EB34FA9336}" type="parTrans" cxnId="{46AA47B2-E5F6-4BD3-B4C5-F5DE212E69BB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618FA42-1A5D-4D50-AF60-AEB11044300D}" type="sibTrans" cxnId="{46AA47B2-E5F6-4BD3-B4C5-F5DE212E69BB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0FCDFD9-12B5-4ED6-B31D-11CAE68C383A}">
      <dgm:prSet/>
      <dgm:spPr/>
      <dgm:t>
        <a:bodyPr/>
        <a:lstStyle/>
        <a:p>
          <a:pPr rtl="0">
            <a:lnSpc>
              <a:spcPct val="120000"/>
            </a:lnSpc>
          </a:pPr>
          <a:r>
            <a:rPr lang="en-US" dirty="0">
              <a:latin typeface="Aptos" panose="020B0004020202020204" pitchFamily="34" charset="0"/>
              <a:ea typeface="Verdana" panose="020B0604030504040204" pitchFamily="34" charset="0"/>
              <a:cs typeface="Verdana" panose="020B0604030504040204" pitchFamily="34" charset="0"/>
            </a:rPr>
            <a:t>Optimizing the use of resources.</a:t>
          </a:r>
        </a:p>
      </dgm:t>
    </dgm:pt>
    <dgm:pt modelId="{D576828B-37B7-47B4-A22E-8C3D6C556408}" type="parTrans" cxnId="{9AC7C172-F459-4C0E-AA93-46583ABCFD2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EBE0A1C-DF3E-483E-AC89-1CBC270FD7D6}" type="sibTrans" cxnId="{9AC7C172-F459-4C0E-AA93-46583ABCFD2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D7DDEF4-6642-4BD4-9547-478E4D78F297}">
      <dgm:prSet/>
      <dgm:spPr/>
      <dgm:t>
        <a:bodyPr/>
        <a:lstStyle/>
        <a:p>
          <a:pPr rtl="0"/>
          <a:r>
            <a: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CLINICAL EXPECTATIONS</a:t>
          </a:r>
        </a:p>
      </dgm:t>
    </dgm:pt>
    <dgm:pt modelId="{5B78720E-7D4D-4465-8435-419BC7220D2B}" type="sibTrans" cxnId="{E4CE9928-8F3F-4677-A794-1D5CEE93AC5F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C30DB30-68F7-4EF1-8209-C2382D6A5228}" type="parTrans" cxnId="{E4CE9928-8F3F-4677-A794-1D5CEE93AC5F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A468E3B-0305-4974-A477-38E1760AF04C}">
      <dgm:prSet/>
      <dgm:spPr/>
      <dgm:t>
        <a:bodyPr/>
        <a:lstStyle/>
        <a:p>
          <a:pPr rtl="0">
            <a:lnSpc>
              <a:spcPct val="90000"/>
            </a:lnSpc>
          </a:pPr>
          <a:endParaRPr lang="en-US" dirty="0">
            <a:latin typeface="Aptos" panose="020B000402020202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1B27B45-7388-4943-A9B5-52A6E65B47AB}" type="parTrans" cxnId="{3EEDB5C1-C7DA-4123-8973-027C047B8E2C}">
      <dgm:prSet/>
      <dgm:spPr/>
      <dgm:t>
        <a:bodyPr/>
        <a:lstStyle/>
        <a:p>
          <a:endParaRPr lang="en-US"/>
        </a:p>
      </dgm:t>
    </dgm:pt>
    <dgm:pt modelId="{30FB5342-A328-4AF7-8F98-511FD2352BE9}" type="sibTrans" cxnId="{3EEDB5C1-C7DA-4123-8973-027C047B8E2C}">
      <dgm:prSet/>
      <dgm:spPr/>
      <dgm:t>
        <a:bodyPr/>
        <a:lstStyle/>
        <a:p>
          <a:endParaRPr lang="en-US"/>
        </a:p>
      </dgm:t>
    </dgm:pt>
    <dgm:pt modelId="{A76210D6-B3BA-475B-A8CF-8655A2E30919}" type="pres">
      <dgm:prSet presAssocID="{D5156687-F624-4281-B15B-44D51D3F3678}" presName="linear" presStyleCnt="0">
        <dgm:presLayoutVars>
          <dgm:animLvl val="lvl"/>
          <dgm:resizeHandles val="exact"/>
        </dgm:presLayoutVars>
      </dgm:prSet>
      <dgm:spPr/>
    </dgm:pt>
    <dgm:pt modelId="{06DD4E10-F271-4E6E-A837-F681485413E6}" type="pres">
      <dgm:prSet presAssocID="{5D7DDEF4-6642-4BD4-9547-478E4D78F297}" presName="parentText" presStyleLbl="node1" presStyleIdx="0" presStyleCnt="2" custScaleY="131622">
        <dgm:presLayoutVars>
          <dgm:chMax val="0"/>
          <dgm:bulletEnabled val="1"/>
        </dgm:presLayoutVars>
      </dgm:prSet>
      <dgm:spPr/>
    </dgm:pt>
    <dgm:pt modelId="{2DDC77F8-B1BC-434E-B9E4-0266D534257D}" type="pres">
      <dgm:prSet presAssocID="{5D7DDEF4-6642-4BD4-9547-478E4D78F297}" presName="childText" presStyleLbl="revTx" presStyleIdx="0" presStyleCnt="2">
        <dgm:presLayoutVars>
          <dgm:bulletEnabled val="1"/>
        </dgm:presLayoutVars>
      </dgm:prSet>
      <dgm:spPr/>
    </dgm:pt>
    <dgm:pt modelId="{356E334F-FB5A-48B7-82B8-3AA7A65E861B}" type="pres">
      <dgm:prSet presAssocID="{B85B3E49-BDB7-4D4E-884F-50422111D674}" presName="parentText" presStyleLbl="node1" presStyleIdx="1" presStyleCnt="2" custScaleY="125766">
        <dgm:presLayoutVars>
          <dgm:chMax val="0"/>
          <dgm:bulletEnabled val="1"/>
        </dgm:presLayoutVars>
      </dgm:prSet>
      <dgm:spPr/>
    </dgm:pt>
    <dgm:pt modelId="{688CE517-7B6C-4152-AEF8-B94866CC3E1A}" type="pres">
      <dgm:prSet presAssocID="{B85B3E49-BDB7-4D4E-884F-50422111D67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B066A0D-39A4-7E4F-9D94-D3E26BF1BB19}" type="presOf" srcId="{FC014CC4-42AD-400B-B66F-330A45F7CA1C}" destId="{2DDC77F8-B1BC-434E-B9E4-0266D534257D}" srcOrd="0" destOrd="2" presId="urn:microsoft.com/office/officeart/2005/8/layout/vList2"/>
    <dgm:cxn modelId="{AF8CED17-5FD1-9840-92AF-BC380FEFFD15}" type="presOf" srcId="{D5156687-F624-4281-B15B-44D51D3F3678}" destId="{A76210D6-B3BA-475B-A8CF-8655A2E30919}" srcOrd="0" destOrd="0" presId="urn:microsoft.com/office/officeart/2005/8/layout/vList2"/>
    <dgm:cxn modelId="{DEE04B1E-3F6A-4039-BB04-9D8EF7733D34}" srcId="{5D7DDEF4-6642-4BD4-9547-478E4D78F297}" destId="{FC014CC4-42AD-400B-B66F-330A45F7CA1C}" srcOrd="2" destOrd="0" parTransId="{D12F00A4-EE7B-4596-B5DE-FB0E29A19438}" sibTransId="{0BDDCFD5-FA7D-4D89-8C36-5A8FAA2218EC}"/>
    <dgm:cxn modelId="{E4CE9928-8F3F-4677-A794-1D5CEE93AC5F}" srcId="{D5156687-F624-4281-B15B-44D51D3F3678}" destId="{5D7DDEF4-6642-4BD4-9547-478E4D78F297}" srcOrd="0" destOrd="0" parTransId="{EC30DB30-68F7-4EF1-8209-C2382D6A5228}" sibTransId="{5B78720E-7D4D-4465-8435-419BC7220D2B}"/>
    <dgm:cxn modelId="{4FA3513A-AFC2-40C3-AE33-7E71ABE49426}" srcId="{D5156687-F624-4281-B15B-44D51D3F3678}" destId="{B85B3E49-BDB7-4D4E-884F-50422111D674}" srcOrd="1" destOrd="0" parTransId="{0D1EA6A0-DFE5-46E7-AFC3-80BBE496BBE5}" sibTransId="{0E87856C-8986-40B6-AF1C-8CB64C583392}"/>
    <dgm:cxn modelId="{1FFA4A5D-53BA-3C4C-9B2E-891EF4E2E481}" type="presOf" srcId="{1428EED4-33A5-4DE5-85EF-DFF9F45AB65F}" destId="{688CE517-7B6C-4152-AEF8-B94866CC3E1A}" srcOrd="0" destOrd="1" presId="urn:microsoft.com/office/officeart/2005/8/layout/vList2"/>
    <dgm:cxn modelId="{9AC7C172-F459-4C0E-AA93-46583ABCFD23}" srcId="{B85B3E49-BDB7-4D4E-884F-50422111D674}" destId="{B0FCDFD9-12B5-4ED6-B31D-11CAE68C383A}" srcOrd="2" destOrd="0" parTransId="{D576828B-37B7-47B4-A22E-8C3D6C556408}" sibTransId="{6EBE0A1C-DF3E-483E-AC89-1CBC270FD7D6}"/>
    <dgm:cxn modelId="{E684A17C-1CFE-41E5-AAD1-5CFFD9CE3B5E}" srcId="{5D7DDEF4-6642-4BD4-9547-478E4D78F297}" destId="{7AA90BEF-BD20-4FA1-96C6-92605EE26A4F}" srcOrd="1" destOrd="0" parTransId="{9492681E-DA68-4142-956E-F400FB52CF62}" sibTransId="{27ECDAE7-5A7C-46C6-9B3F-40958FF167D2}"/>
    <dgm:cxn modelId="{A6EEF589-EE11-D946-988F-F68AA3ACA443}" type="presOf" srcId="{3824AD80-2F0D-4F87-8053-825392708D68}" destId="{688CE517-7B6C-4152-AEF8-B94866CC3E1A}" srcOrd="0" destOrd="0" presId="urn:microsoft.com/office/officeart/2005/8/layout/vList2"/>
    <dgm:cxn modelId="{6A37E38D-F5B5-1A4A-B60A-FE1BD5A1996D}" type="presOf" srcId="{8C4C6533-A2FF-4AF4-BE99-0E1B266E1B37}" destId="{2DDC77F8-B1BC-434E-B9E4-0266D534257D}" srcOrd="0" destOrd="0" presId="urn:microsoft.com/office/officeart/2005/8/layout/vList2"/>
    <dgm:cxn modelId="{9E1D8AA4-D8F9-4B20-A8A4-981749E5AF91}" srcId="{5D7DDEF4-6642-4BD4-9547-478E4D78F297}" destId="{8C4C6533-A2FF-4AF4-BE99-0E1B266E1B37}" srcOrd="0" destOrd="0" parTransId="{57D7ECFF-1BDF-47AE-B4CC-683151C6F330}" sibTransId="{19348C01-93D1-4911-A2F3-A86634D7FBE3}"/>
    <dgm:cxn modelId="{46AA47B2-E5F6-4BD3-B4C5-F5DE212E69BB}" srcId="{B85B3E49-BDB7-4D4E-884F-50422111D674}" destId="{1428EED4-33A5-4DE5-85EF-DFF9F45AB65F}" srcOrd="1" destOrd="0" parTransId="{8DD4692C-D9AF-44CF-88DC-69EB34FA9336}" sibTransId="{E618FA42-1A5D-4D50-AF60-AEB11044300D}"/>
    <dgm:cxn modelId="{3EEDB5C1-C7DA-4123-8973-027C047B8E2C}" srcId="{5D7DDEF4-6642-4BD4-9547-478E4D78F297}" destId="{1A468E3B-0305-4974-A477-38E1760AF04C}" srcOrd="3" destOrd="0" parTransId="{91B27B45-7388-4943-A9B5-52A6E65B47AB}" sibTransId="{30FB5342-A328-4AF7-8F98-511FD2352BE9}"/>
    <dgm:cxn modelId="{4BE747D1-FA74-F045-B37D-70A0187F5177}" type="presOf" srcId="{B85B3E49-BDB7-4D4E-884F-50422111D674}" destId="{356E334F-FB5A-48B7-82B8-3AA7A65E861B}" srcOrd="0" destOrd="0" presId="urn:microsoft.com/office/officeart/2005/8/layout/vList2"/>
    <dgm:cxn modelId="{6A4FA6D1-D731-0E48-A06C-2FF9D057067E}" type="presOf" srcId="{5D7DDEF4-6642-4BD4-9547-478E4D78F297}" destId="{06DD4E10-F271-4E6E-A837-F681485413E6}" srcOrd="0" destOrd="0" presId="urn:microsoft.com/office/officeart/2005/8/layout/vList2"/>
    <dgm:cxn modelId="{BE6D13E0-719F-614F-AC43-EFE2BA189183}" type="presOf" srcId="{1A468E3B-0305-4974-A477-38E1760AF04C}" destId="{2DDC77F8-B1BC-434E-B9E4-0266D534257D}" srcOrd="0" destOrd="3" presId="urn:microsoft.com/office/officeart/2005/8/layout/vList2"/>
    <dgm:cxn modelId="{0371CBE9-6A09-AD46-8ABB-3584966BA6F4}" type="presOf" srcId="{B0FCDFD9-12B5-4ED6-B31D-11CAE68C383A}" destId="{688CE517-7B6C-4152-AEF8-B94866CC3E1A}" srcOrd="0" destOrd="2" presId="urn:microsoft.com/office/officeart/2005/8/layout/vList2"/>
    <dgm:cxn modelId="{BBD76CEB-8D63-489A-99A5-AD62456CBB09}" srcId="{B85B3E49-BDB7-4D4E-884F-50422111D674}" destId="{3824AD80-2F0D-4F87-8053-825392708D68}" srcOrd="0" destOrd="0" parTransId="{EDFB4AD8-385B-4469-BFAE-6CA810023FF1}" sibTransId="{0210149F-91D1-4775-B8D8-EB39FE8B6966}"/>
    <dgm:cxn modelId="{7B2CA2EC-79FF-1449-A208-FC812B2FC8CC}" type="presOf" srcId="{7AA90BEF-BD20-4FA1-96C6-92605EE26A4F}" destId="{2DDC77F8-B1BC-434E-B9E4-0266D534257D}" srcOrd="0" destOrd="1" presId="urn:microsoft.com/office/officeart/2005/8/layout/vList2"/>
    <dgm:cxn modelId="{BAE14EDB-041A-F64D-B543-6AEC1D4F5CFA}" type="presParOf" srcId="{A76210D6-B3BA-475B-A8CF-8655A2E30919}" destId="{06DD4E10-F271-4E6E-A837-F681485413E6}" srcOrd="0" destOrd="0" presId="urn:microsoft.com/office/officeart/2005/8/layout/vList2"/>
    <dgm:cxn modelId="{28442419-1785-5746-912E-A0BEF0CCE032}" type="presParOf" srcId="{A76210D6-B3BA-475B-A8CF-8655A2E30919}" destId="{2DDC77F8-B1BC-434E-B9E4-0266D534257D}" srcOrd="1" destOrd="0" presId="urn:microsoft.com/office/officeart/2005/8/layout/vList2"/>
    <dgm:cxn modelId="{D0CF47C5-0B3B-8044-BC16-004C7219D7BB}" type="presParOf" srcId="{A76210D6-B3BA-475B-A8CF-8655A2E30919}" destId="{356E334F-FB5A-48B7-82B8-3AA7A65E861B}" srcOrd="2" destOrd="0" presId="urn:microsoft.com/office/officeart/2005/8/layout/vList2"/>
    <dgm:cxn modelId="{9EB7E450-022E-E14D-92BF-5BF9DAFF784B}" type="presParOf" srcId="{A76210D6-B3BA-475B-A8CF-8655A2E30919}" destId="{688CE517-7B6C-4152-AEF8-B94866CC3E1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ADB7B4-E124-4E52-AD27-3A13DAB94A7B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8803622-259D-4B92-BB43-9F14B407B6EF}">
      <dgm:prSet/>
      <dgm:spPr/>
      <dgm:t>
        <a:bodyPr/>
        <a:lstStyle/>
        <a:p>
          <a:pPr rtl="0"/>
          <a:r>
            <a: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Assess if the model is “syntactically correct”</a:t>
          </a:r>
        </a:p>
      </dgm:t>
    </dgm:pt>
    <dgm:pt modelId="{C155D856-B661-44F9-801B-0AE76DD0087C}" type="parTrans" cxnId="{1FD33F82-AEE8-4393-8CAB-78D9EF3EFDC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A777498-8B09-42FC-A00A-908E696C21EF}" type="sibTrans" cxnId="{1FD33F82-AEE8-4393-8CAB-78D9EF3EFDC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1EC52D-0725-43C8-A5BC-7A461B453F38}">
      <dgm:prSet/>
      <dgm:spPr/>
      <dgm:t>
        <a:bodyPr/>
        <a:lstStyle/>
        <a:p>
          <a:pPr rtl="0"/>
          <a:r>
            <a: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Verify the internal consistency of the model.</a:t>
          </a:r>
        </a:p>
      </dgm:t>
    </dgm:pt>
    <dgm:pt modelId="{70DAAE4F-D0FF-4623-9C05-2F368803DF53}" type="parTrans" cxnId="{E7A55087-BDC6-4E5F-ACFC-967577156BCE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939A314-608A-4F14-88D3-7429280A6381}" type="sibTrans" cxnId="{E7A55087-BDC6-4E5F-ACFC-967577156BCE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FF492E4-D76B-42C9-889B-0C8812027AEC}">
      <dgm:prSet/>
      <dgm:spPr/>
      <dgm:t>
        <a:bodyPr/>
        <a:lstStyle/>
        <a:p>
          <a:pPr rtl="0"/>
          <a:r>
            <a: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Assess its usability as a starting point for the logical modeling towards the software implementation. </a:t>
          </a:r>
        </a:p>
      </dgm:t>
    </dgm:pt>
    <dgm:pt modelId="{5EF1477A-C3AB-4468-BC9C-0269B3F6EB05}" type="parTrans" cxnId="{5CBF602F-F7F3-4E6A-A0EC-1B02AD6453BD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60D892B-FAB5-4F38-AB29-5597D16A9316}" type="sibTrans" cxnId="{5CBF602F-F7F3-4E6A-A0EC-1B02AD6453BD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4061AED-CDFE-4E9A-9B1C-E3AFAE9B815F}">
      <dgm:prSet/>
      <dgm:spPr/>
      <dgm:t>
        <a:bodyPr/>
        <a:lstStyle/>
        <a:p>
          <a:pPr rtl="0"/>
          <a:r>
            <a: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Assess if the model is “semantically correct”</a:t>
          </a:r>
        </a:p>
      </dgm:t>
    </dgm:pt>
    <dgm:pt modelId="{98792F68-04FD-441F-A66C-DD0987724189}" type="parTrans" cxnId="{80A5C578-918B-43CE-8685-45AF5AC80500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D54BFEF-4A5F-4C9B-AAD2-422C1D007CC4}" type="sibTrans" cxnId="{80A5C578-918B-43CE-8685-45AF5AC80500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1DCA70-E08A-40EE-8BB8-9973053167D5}">
      <dgm:prSet/>
      <dgm:spPr/>
      <dgm:t>
        <a:bodyPr/>
        <a:lstStyle/>
        <a:p>
          <a:pPr rtl="0"/>
          <a:r>
            <a: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Iterative approach based on focus groups or external validators.</a:t>
          </a:r>
        </a:p>
      </dgm:t>
    </dgm:pt>
    <dgm:pt modelId="{E412990C-8CD2-4C5A-BBE9-F882015EC91E}" type="parTrans" cxnId="{22E2273E-AA64-472C-BCC4-A5250B3BF219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B92E319-E80B-4532-ADF5-56CCD2975E10}" type="sibTrans" cxnId="{22E2273E-AA64-472C-BCC4-A5250B3BF219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80D5561-6181-4CC2-8C14-83F3FEA1A668}">
      <dgm:prSet/>
      <dgm:spPr/>
      <dgm:t>
        <a:bodyPr/>
        <a:lstStyle/>
        <a:p>
          <a:pPr rtl="0"/>
          <a:r>
            <a: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Analysis by actor type to validate the flow of information in the simplest activities of the process.</a:t>
          </a:r>
        </a:p>
      </dgm:t>
    </dgm:pt>
    <dgm:pt modelId="{DEF5B4ED-1D4C-4BC8-87A0-B3959EC31F63}" type="parTrans" cxnId="{7F6739EF-2C86-494B-BF01-5F98BAFAA871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B764592-BB20-439D-9410-9546FEAEF673}" type="sibTrans" cxnId="{7F6739EF-2C86-494B-BF01-5F98BAFAA871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ED4B555-06B1-491F-A9C5-7B611B55D10B}">
      <dgm:prSet/>
      <dgm:spPr/>
      <dgm:t>
        <a:bodyPr/>
        <a:lstStyle/>
        <a:p>
          <a:pPr rtl="0"/>
          <a:r>
            <a: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Analysis with multiple actors to test the whole model. </a:t>
          </a:r>
        </a:p>
      </dgm:t>
    </dgm:pt>
    <dgm:pt modelId="{E716328A-ED9C-481A-88AD-D16A09654864}" type="parTrans" cxnId="{2C3E7FF7-9A2E-4456-985E-37C60C42182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30F43C4-088C-41C4-8A90-93491C682767}" type="sibTrans" cxnId="{2C3E7FF7-9A2E-4456-985E-37C60C42182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708E596-BB57-4350-A177-A5D64FE812F1}">
      <dgm:prSet/>
      <dgm:spPr/>
      <dgm:t>
        <a:bodyPr/>
        <a:lstStyle/>
        <a:p>
          <a:pPr rtl="0"/>
          <a:r>
            <a: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 model is final when a total agreement between experts and analysts is reached.</a:t>
          </a:r>
        </a:p>
      </dgm:t>
    </dgm:pt>
    <dgm:pt modelId="{D7328E2C-8BB9-4091-A384-30FF99D89262}" type="parTrans" cxnId="{BDA7D76D-8D27-45BF-9960-9A3A81F54E4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820AD63-48F8-4282-B4BC-F3C74FBABAD7}" type="sibTrans" cxnId="{BDA7D76D-8D27-45BF-9960-9A3A81F54E4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E71D970-A617-4FEE-B1DA-BF2B04153395}" type="pres">
      <dgm:prSet presAssocID="{8BADB7B4-E124-4E52-AD27-3A13DAB94A7B}" presName="linear" presStyleCnt="0">
        <dgm:presLayoutVars>
          <dgm:animLvl val="lvl"/>
          <dgm:resizeHandles val="exact"/>
        </dgm:presLayoutVars>
      </dgm:prSet>
      <dgm:spPr/>
    </dgm:pt>
    <dgm:pt modelId="{DD5F0559-BC62-481E-84F2-5E0D03811FC4}" type="pres">
      <dgm:prSet presAssocID="{D8803622-259D-4B92-BB43-9F14B407B6E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DF097BC-0421-4C3F-9946-BE7509593619}" type="pres">
      <dgm:prSet presAssocID="{D8803622-259D-4B92-BB43-9F14B407B6EF}" presName="childText" presStyleLbl="revTx" presStyleIdx="0" presStyleCnt="2">
        <dgm:presLayoutVars>
          <dgm:bulletEnabled val="1"/>
        </dgm:presLayoutVars>
      </dgm:prSet>
      <dgm:spPr/>
    </dgm:pt>
    <dgm:pt modelId="{B2DA7311-21DA-46A1-B121-D0BED80A3EF2}" type="pres">
      <dgm:prSet presAssocID="{14061AED-CDFE-4E9A-9B1C-E3AFAE9B815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25738BB-75C4-4807-B416-1F51E3D0E4E2}" type="pres">
      <dgm:prSet presAssocID="{14061AED-CDFE-4E9A-9B1C-E3AFAE9B815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635DD23-361F-7844-A565-424898683D5C}" type="presOf" srcId="{D708E596-BB57-4350-A177-A5D64FE812F1}" destId="{525738BB-75C4-4807-B416-1F51E3D0E4E2}" srcOrd="0" destOrd="3" presId="urn:microsoft.com/office/officeart/2005/8/layout/vList2"/>
    <dgm:cxn modelId="{5CBF602F-F7F3-4E6A-A0EC-1B02AD6453BD}" srcId="{D8803622-259D-4B92-BB43-9F14B407B6EF}" destId="{9FF492E4-D76B-42C9-889B-0C8812027AEC}" srcOrd="1" destOrd="0" parTransId="{5EF1477A-C3AB-4468-BC9C-0269B3F6EB05}" sibTransId="{C60D892B-FAB5-4F38-AB29-5597D16A9316}"/>
    <dgm:cxn modelId="{22E2273E-AA64-472C-BCC4-A5250B3BF219}" srcId="{14061AED-CDFE-4E9A-9B1C-E3AFAE9B815F}" destId="{571DCA70-E08A-40EE-8BB8-9973053167D5}" srcOrd="0" destOrd="0" parTransId="{E412990C-8CD2-4C5A-BBE9-F882015EC91E}" sibTransId="{9B92E319-E80B-4532-ADF5-56CCD2975E10}"/>
    <dgm:cxn modelId="{A442AE6C-464C-1146-A496-DC4DCAE7594D}" type="presOf" srcId="{9FF492E4-D76B-42C9-889B-0C8812027AEC}" destId="{FDF097BC-0421-4C3F-9946-BE7509593619}" srcOrd="0" destOrd="1" presId="urn:microsoft.com/office/officeart/2005/8/layout/vList2"/>
    <dgm:cxn modelId="{BDA7D76D-8D27-45BF-9960-9A3A81F54E43}" srcId="{14061AED-CDFE-4E9A-9B1C-E3AFAE9B815F}" destId="{D708E596-BB57-4350-A177-A5D64FE812F1}" srcOrd="3" destOrd="0" parTransId="{D7328E2C-8BB9-4091-A384-30FF99D89262}" sibTransId="{1820AD63-48F8-4282-B4BC-F3C74FBABAD7}"/>
    <dgm:cxn modelId="{74B3B170-0BF2-2A45-BCC9-5C61EC5A4F58}" type="presOf" srcId="{14061AED-CDFE-4E9A-9B1C-E3AFAE9B815F}" destId="{B2DA7311-21DA-46A1-B121-D0BED80A3EF2}" srcOrd="0" destOrd="0" presId="urn:microsoft.com/office/officeart/2005/8/layout/vList2"/>
    <dgm:cxn modelId="{9802D573-B056-CD49-AD5B-46580D09AF74}" type="presOf" srcId="{3ED4B555-06B1-491F-A9C5-7B611B55D10B}" destId="{525738BB-75C4-4807-B416-1F51E3D0E4E2}" srcOrd="0" destOrd="2" presId="urn:microsoft.com/office/officeart/2005/8/layout/vList2"/>
    <dgm:cxn modelId="{80A5C578-918B-43CE-8685-45AF5AC80500}" srcId="{8BADB7B4-E124-4E52-AD27-3A13DAB94A7B}" destId="{14061AED-CDFE-4E9A-9B1C-E3AFAE9B815F}" srcOrd="1" destOrd="0" parTransId="{98792F68-04FD-441F-A66C-DD0987724189}" sibTransId="{6D54BFEF-4A5F-4C9B-AAD2-422C1D007CC4}"/>
    <dgm:cxn modelId="{1FD33F82-AEE8-4393-8CAB-78D9EF3EFDC3}" srcId="{8BADB7B4-E124-4E52-AD27-3A13DAB94A7B}" destId="{D8803622-259D-4B92-BB43-9F14B407B6EF}" srcOrd="0" destOrd="0" parTransId="{C155D856-B661-44F9-801B-0AE76DD0087C}" sibTransId="{EA777498-8B09-42FC-A00A-908E696C21EF}"/>
    <dgm:cxn modelId="{E7A55087-BDC6-4E5F-ACFC-967577156BCE}" srcId="{D8803622-259D-4B92-BB43-9F14B407B6EF}" destId="{231EC52D-0725-43C8-A5BC-7A461B453F38}" srcOrd="0" destOrd="0" parTransId="{70DAAE4F-D0FF-4623-9C05-2F368803DF53}" sibTransId="{7939A314-608A-4F14-88D3-7429280A6381}"/>
    <dgm:cxn modelId="{BA7DB3A5-7D18-0F48-9735-C31D3EF23EE9}" type="presOf" srcId="{280D5561-6181-4CC2-8C14-83F3FEA1A668}" destId="{525738BB-75C4-4807-B416-1F51E3D0E4E2}" srcOrd="0" destOrd="1" presId="urn:microsoft.com/office/officeart/2005/8/layout/vList2"/>
    <dgm:cxn modelId="{E99855AB-B9D9-5E43-8F4C-5FCCF938BBDB}" type="presOf" srcId="{8BADB7B4-E124-4E52-AD27-3A13DAB94A7B}" destId="{9E71D970-A617-4FEE-B1DA-BF2B04153395}" srcOrd="0" destOrd="0" presId="urn:microsoft.com/office/officeart/2005/8/layout/vList2"/>
    <dgm:cxn modelId="{256DD9CA-5934-1744-965E-63CA4AC0BF0A}" type="presOf" srcId="{571DCA70-E08A-40EE-8BB8-9973053167D5}" destId="{525738BB-75C4-4807-B416-1F51E3D0E4E2}" srcOrd="0" destOrd="0" presId="urn:microsoft.com/office/officeart/2005/8/layout/vList2"/>
    <dgm:cxn modelId="{E301D1E7-4FD4-4544-9599-E4DFDC196EA9}" type="presOf" srcId="{231EC52D-0725-43C8-A5BC-7A461B453F38}" destId="{FDF097BC-0421-4C3F-9946-BE7509593619}" srcOrd="0" destOrd="0" presId="urn:microsoft.com/office/officeart/2005/8/layout/vList2"/>
    <dgm:cxn modelId="{7F6739EF-2C86-494B-BF01-5F98BAFAA871}" srcId="{14061AED-CDFE-4E9A-9B1C-E3AFAE9B815F}" destId="{280D5561-6181-4CC2-8C14-83F3FEA1A668}" srcOrd="1" destOrd="0" parTransId="{DEF5B4ED-1D4C-4BC8-87A0-B3959EC31F63}" sibTransId="{5B764592-BB20-439D-9410-9546FEAEF673}"/>
    <dgm:cxn modelId="{2C3E7FF7-9A2E-4456-985E-37C60C421823}" srcId="{14061AED-CDFE-4E9A-9B1C-E3AFAE9B815F}" destId="{3ED4B555-06B1-491F-A9C5-7B611B55D10B}" srcOrd="2" destOrd="0" parTransId="{E716328A-ED9C-481A-88AD-D16A09654864}" sibTransId="{130F43C4-088C-41C4-8A90-93491C682767}"/>
    <dgm:cxn modelId="{1DBF17FF-C106-484D-BCAE-A0E7413BB3F3}" type="presOf" srcId="{D8803622-259D-4B92-BB43-9F14B407B6EF}" destId="{DD5F0559-BC62-481E-84F2-5E0D03811FC4}" srcOrd="0" destOrd="0" presId="urn:microsoft.com/office/officeart/2005/8/layout/vList2"/>
    <dgm:cxn modelId="{CCE15AFA-AAA5-7E48-9C0D-17E56F191F84}" type="presParOf" srcId="{9E71D970-A617-4FEE-B1DA-BF2B04153395}" destId="{DD5F0559-BC62-481E-84F2-5E0D03811FC4}" srcOrd="0" destOrd="0" presId="urn:microsoft.com/office/officeart/2005/8/layout/vList2"/>
    <dgm:cxn modelId="{F098FE09-8AE9-2B47-86A5-4E97240755DA}" type="presParOf" srcId="{9E71D970-A617-4FEE-B1DA-BF2B04153395}" destId="{FDF097BC-0421-4C3F-9946-BE7509593619}" srcOrd="1" destOrd="0" presId="urn:microsoft.com/office/officeart/2005/8/layout/vList2"/>
    <dgm:cxn modelId="{4DBC6C9C-B843-F74E-B981-7D6886952DB6}" type="presParOf" srcId="{9E71D970-A617-4FEE-B1DA-BF2B04153395}" destId="{B2DA7311-21DA-46A1-B121-D0BED80A3EF2}" srcOrd="2" destOrd="0" presId="urn:microsoft.com/office/officeart/2005/8/layout/vList2"/>
    <dgm:cxn modelId="{4A06803D-E6F9-6945-B97B-8C7CBB263B07}" type="presParOf" srcId="{9E71D970-A617-4FEE-B1DA-BF2B04153395}" destId="{525738BB-75C4-4807-B416-1F51E3D0E4E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2F756-9474-5444-B47A-FFBBD56869AA}">
      <dsp:nvSpPr>
        <dsp:cNvPr id="0" name=""/>
        <dsp:cNvSpPr/>
      </dsp:nvSpPr>
      <dsp:spPr>
        <a:xfrm>
          <a:off x="0" y="20699"/>
          <a:ext cx="8229600" cy="6475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>
              <a:latin typeface="Verdana"/>
              <a:cs typeface="Verdana"/>
            </a:rPr>
            <a:t>Modello Waterfall (a cascata)</a:t>
          </a:r>
          <a:endParaRPr lang="it-IT" sz="2700" kern="1200" dirty="0">
            <a:latin typeface="Verdana"/>
            <a:cs typeface="Verdana"/>
          </a:endParaRPr>
        </a:p>
      </dsp:txBody>
      <dsp:txXfrm>
        <a:off x="31613" y="52312"/>
        <a:ext cx="8166374" cy="584369"/>
      </dsp:txXfrm>
    </dsp:sp>
    <dsp:sp modelId="{718426BC-71F1-8B4E-B45B-27A864AFD93A}">
      <dsp:nvSpPr>
        <dsp:cNvPr id="0" name=""/>
        <dsp:cNvSpPr/>
      </dsp:nvSpPr>
      <dsp:spPr>
        <a:xfrm>
          <a:off x="0" y="668294"/>
          <a:ext cx="8229600" cy="108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100" kern="1200">
              <a:latin typeface="Verdana"/>
              <a:cs typeface="Verdana"/>
            </a:rPr>
            <a:t>Modello lineare</a:t>
          </a:r>
          <a:endParaRPr lang="it-IT" sz="2100" kern="1200" dirty="0">
            <a:latin typeface="Verdana"/>
            <a:cs typeface="Verdana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100" kern="1200">
              <a:latin typeface="Verdana"/>
              <a:cs typeface="Verdana"/>
            </a:rPr>
            <a:t>Modello con feedback</a:t>
          </a:r>
          <a:endParaRPr lang="it-IT" sz="2100" kern="1200" dirty="0">
            <a:latin typeface="Verdana"/>
            <a:cs typeface="Verdana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100" kern="1200">
              <a:latin typeface="Verdana"/>
              <a:cs typeface="Verdana"/>
            </a:rPr>
            <a:t>Modello a V</a:t>
          </a:r>
          <a:endParaRPr lang="it-IT" sz="2100" kern="1200" dirty="0">
            <a:latin typeface="Verdana"/>
            <a:cs typeface="Verdana"/>
          </a:endParaRPr>
        </a:p>
      </dsp:txBody>
      <dsp:txXfrm>
        <a:off x="0" y="668294"/>
        <a:ext cx="8229600" cy="1089854"/>
      </dsp:txXfrm>
    </dsp:sp>
    <dsp:sp modelId="{2D05E77E-D92F-B744-BC67-28C98D7D74A9}">
      <dsp:nvSpPr>
        <dsp:cNvPr id="0" name=""/>
        <dsp:cNvSpPr/>
      </dsp:nvSpPr>
      <dsp:spPr>
        <a:xfrm>
          <a:off x="0" y="1758149"/>
          <a:ext cx="8229600" cy="6475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>
              <a:latin typeface="Verdana"/>
              <a:cs typeface="Verdana"/>
            </a:rPr>
            <a:t>Modelli evolutivi</a:t>
          </a:r>
        </a:p>
      </dsp:txBody>
      <dsp:txXfrm>
        <a:off x="31613" y="1789762"/>
        <a:ext cx="8166374" cy="584369"/>
      </dsp:txXfrm>
    </dsp:sp>
    <dsp:sp modelId="{C8D80BB7-9EDD-544C-A2BF-859CCFC38A10}">
      <dsp:nvSpPr>
        <dsp:cNvPr id="0" name=""/>
        <dsp:cNvSpPr/>
      </dsp:nvSpPr>
      <dsp:spPr>
        <a:xfrm>
          <a:off x="0" y="2405744"/>
          <a:ext cx="8229600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100" kern="1200">
              <a:latin typeface="Verdana"/>
              <a:cs typeface="Verdana"/>
            </a:rPr>
            <a:t>Modelli basati su prototipi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100" kern="1200">
              <a:latin typeface="Verdana"/>
              <a:cs typeface="Verdana"/>
            </a:rPr>
            <a:t>Unified process</a:t>
          </a:r>
        </a:p>
      </dsp:txBody>
      <dsp:txXfrm>
        <a:off x="0" y="2405744"/>
        <a:ext cx="8229600" cy="726570"/>
      </dsp:txXfrm>
    </dsp:sp>
    <dsp:sp modelId="{86666C00-C036-8F46-9240-99B082255158}">
      <dsp:nvSpPr>
        <dsp:cNvPr id="0" name=""/>
        <dsp:cNvSpPr/>
      </dsp:nvSpPr>
      <dsp:spPr>
        <a:xfrm>
          <a:off x="0" y="3132314"/>
          <a:ext cx="8229600" cy="6475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>
              <a:latin typeface="Verdana"/>
              <a:cs typeface="Verdana"/>
            </a:rPr>
            <a:t>Modelli trasformazionali</a:t>
          </a:r>
        </a:p>
      </dsp:txBody>
      <dsp:txXfrm>
        <a:off x="31613" y="3163927"/>
        <a:ext cx="8166374" cy="584369"/>
      </dsp:txXfrm>
    </dsp:sp>
    <dsp:sp modelId="{D2A891FA-A6E6-EB4E-9142-C7AB0698EE9B}">
      <dsp:nvSpPr>
        <dsp:cNvPr id="0" name=""/>
        <dsp:cNvSpPr/>
      </dsp:nvSpPr>
      <dsp:spPr>
        <a:xfrm>
          <a:off x="0" y="3857669"/>
          <a:ext cx="8229600" cy="6475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>
              <a:latin typeface="Verdana"/>
              <a:cs typeface="Verdana"/>
            </a:rPr>
            <a:t>Modelli a spirale</a:t>
          </a:r>
          <a:endParaRPr lang="it-IT" sz="2700" kern="1200" dirty="0">
            <a:latin typeface="Verdana"/>
            <a:cs typeface="Verdana"/>
          </a:endParaRPr>
        </a:p>
      </dsp:txBody>
      <dsp:txXfrm>
        <a:off x="31613" y="3889282"/>
        <a:ext cx="8166374" cy="584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F5B38-D6C7-DE4A-84D8-1F8BDD42B0CE}">
      <dsp:nvSpPr>
        <dsp:cNvPr id="0" name=""/>
        <dsp:cNvSpPr/>
      </dsp:nvSpPr>
      <dsp:spPr>
        <a:xfrm>
          <a:off x="0" y="5248192"/>
          <a:ext cx="8229600" cy="6888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>
              <a:latin typeface="Verdana"/>
              <a:cs typeface="Verdana"/>
            </a:rPr>
            <a:t>Consegna, installazione e manutenzione</a:t>
          </a:r>
        </a:p>
      </dsp:txBody>
      <dsp:txXfrm>
        <a:off x="0" y="5248192"/>
        <a:ext cx="8229600" cy="688822"/>
      </dsp:txXfrm>
    </dsp:sp>
    <dsp:sp modelId="{6E1F2567-4AF2-ED4C-AA94-EDF523861E6F}">
      <dsp:nvSpPr>
        <dsp:cNvPr id="0" name=""/>
        <dsp:cNvSpPr/>
      </dsp:nvSpPr>
      <dsp:spPr>
        <a:xfrm rot="10800000">
          <a:off x="0" y="4199116"/>
          <a:ext cx="8229600" cy="105940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latin typeface="Verdana"/>
              <a:cs typeface="Verdana"/>
            </a:rPr>
            <a:t>Integrazione e test di sistema</a:t>
          </a:r>
        </a:p>
      </dsp:txBody>
      <dsp:txXfrm rot="10800000">
        <a:off x="0" y="4199116"/>
        <a:ext cx="8229600" cy="688372"/>
      </dsp:txXfrm>
    </dsp:sp>
    <dsp:sp modelId="{2F811B0C-E5AF-4641-895C-0799E2BE2F9C}">
      <dsp:nvSpPr>
        <dsp:cNvPr id="0" name=""/>
        <dsp:cNvSpPr/>
      </dsp:nvSpPr>
      <dsp:spPr>
        <a:xfrm rot="10800000">
          <a:off x="0" y="3150039"/>
          <a:ext cx="8229600" cy="105940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>
              <a:latin typeface="Verdana"/>
              <a:cs typeface="Verdana"/>
            </a:rPr>
            <a:t>Codifica e test di modulo</a:t>
          </a:r>
        </a:p>
      </dsp:txBody>
      <dsp:txXfrm rot="10800000">
        <a:off x="0" y="3150039"/>
        <a:ext cx="8229600" cy="688372"/>
      </dsp:txXfrm>
    </dsp:sp>
    <dsp:sp modelId="{5CDD8C9B-98E1-144B-8EEE-857904F3A721}">
      <dsp:nvSpPr>
        <dsp:cNvPr id="0" name=""/>
        <dsp:cNvSpPr/>
      </dsp:nvSpPr>
      <dsp:spPr>
        <a:xfrm rot="10800000">
          <a:off x="0" y="2100962"/>
          <a:ext cx="8229600" cy="105940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>
              <a:latin typeface="Verdana"/>
              <a:cs typeface="Verdana"/>
            </a:rPr>
            <a:t>Progettazione</a:t>
          </a:r>
        </a:p>
      </dsp:txBody>
      <dsp:txXfrm rot="10800000">
        <a:off x="0" y="2100962"/>
        <a:ext cx="8229600" cy="688372"/>
      </dsp:txXfrm>
    </dsp:sp>
    <dsp:sp modelId="{9F8F1EA5-50A0-4047-88A6-C14D7F358E7C}">
      <dsp:nvSpPr>
        <dsp:cNvPr id="0" name=""/>
        <dsp:cNvSpPr/>
      </dsp:nvSpPr>
      <dsp:spPr>
        <a:xfrm rot="10800000">
          <a:off x="0" y="1051886"/>
          <a:ext cx="8229600" cy="105940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>
              <a:latin typeface="Verdana"/>
              <a:cs typeface="Verdana"/>
            </a:rPr>
            <a:t>Analisi dei requisiti</a:t>
          </a:r>
        </a:p>
      </dsp:txBody>
      <dsp:txXfrm rot="10800000">
        <a:off x="0" y="1051886"/>
        <a:ext cx="8229600" cy="688372"/>
      </dsp:txXfrm>
    </dsp:sp>
    <dsp:sp modelId="{82FE69E1-294F-B547-BBF6-21793DE6F0EB}">
      <dsp:nvSpPr>
        <dsp:cNvPr id="0" name=""/>
        <dsp:cNvSpPr/>
      </dsp:nvSpPr>
      <dsp:spPr>
        <a:xfrm rot="10800000">
          <a:off x="0" y="2809"/>
          <a:ext cx="8229600" cy="105940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>
              <a:latin typeface="Verdana"/>
              <a:cs typeface="Verdana"/>
            </a:rPr>
            <a:t>Studio di fattibilità</a:t>
          </a:r>
        </a:p>
      </dsp:txBody>
      <dsp:txXfrm rot="10800000">
        <a:off x="0" y="2809"/>
        <a:ext cx="8229600" cy="688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5A786-20FE-574B-A159-DFEBFA44E923}">
      <dsp:nvSpPr>
        <dsp:cNvPr id="0" name=""/>
        <dsp:cNvSpPr/>
      </dsp:nvSpPr>
      <dsp:spPr>
        <a:xfrm>
          <a:off x="443623" y="0"/>
          <a:ext cx="5027737" cy="182838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116AFE-DDA9-A646-B871-7F1ABC917E0B}">
      <dsp:nvSpPr>
        <dsp:cNvPr id="0" name=""/>
        <dsp:cNvSpPr/>
      </dsp:nvSpPr>
      <dsp:spPr>
        <a:xfrm>
          <a:off x="2021" y="548516"/>
          <a:ext cx="1313542" cy="73135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>
              <a:latin typeface="Verdana"/>
              <a:cs typeface="Verdana"/>
            </a:rPr>
            <a:t>Analisi e specifica</a:t>
          </a:r>
        </a:p>
      </dsp:txBody>
      <dsp:txXfrm>
        <a:off x="37723" y="584218"/>
        <a:ext cx="1242138" cy="659951"/>
      </dsp:txXfrm>
    </dsp:sp>
    <dsp:sp modelId="{9ED2DF63-6617-EE4B-BFF4-EF968D80855E}">
      <dsp:nvSpPr>
        <dsp:cNvPr id="0" name=""/>
        <dsp:cNvSpPr/>
      </dsp:nvSpPr>
      <dsp:spPr>
        <a:xfrm>
          <a:off x="1534488" y="548516"/>
          <a:ext cx="1313542" cy="73135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>
              <a:latin typeface="Verdana"/>
              <a:cs typeface="Verdana"/>
            </a:rPr>
            <a:t>Progettazione</a:t>
          </a:r>
        </a:p>
      </dsp:txBody>
      <dsp:txXfrm>
        <a:off x="1570190" y="584218"/>
        <a:ext cx="1242138" cy="659951"/>
      </dsp:txXfrm>
    </dsp:sp>
    <dsp:sp modelId="{E610BAD8-CA57-C741-BD97-7C4A98EE935A}">
      <dsp:nvSpPr>
        <dsp:cNvPr id="0" name=""/>
        <dsp:cNvSpPr/>
      </dsp:nvSpPr>
      <dsp:spPr>
        <a:xfrm>
          <a:off x="3066954" y="548516"/>
          <a:ext cx="1313542" cy="7313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>
              <a:latin typeface="Verdana"/>
              <a:cs typeface="Verdana"/>
            </a:rPr>
            <a:t>Codifica</a:t>
          </a:r>
        </a:p>
      </dsp:txBody>
      <dsp:txXfrm>
        <a:off x="3102656" y="584218"/>
        <a:ext cx="1242138" cy="659951"/>
      </dsp:txXfrm>
    </dsp:sp>
    <dsp:sp modelId="{4E2949FE-F046-8544-97D7-6F95CF41FB85}">
      <dsp:nvSpPr>
        <dsp:cNvPr id="0" name=""/>
        <dsp:cNvSpPr/>
      </dsp:nvSpPr>
      <dsp:spPr>
        <a:xfrm>
          <a:off x="4599420" y="548516"/>
          <a:ext cx="1313542" cy="73135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>
              <a:latin typeface="Verdana"/>
              <a:cs typeface="Verdana"/>
            </a:rPr>
            <a:t>Test e convalida</a:t>
          </a:r>
        </a:p>
      </dsp:txBody>
      <dsp:txXfrm>
        <a:off x="4635122" y="584218"/>
        <a:ext cx="1242138" cy="6599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5A786-20FE-574B-A159-DFEBFA44E923}">
      <dsp:nvSpPr>
        <dsp:cNvPr id="0" name=""/>
        <dsp:cNvSpPr/>
      </dsp:nvSpPr>
      <dsp:spPr>
        <a:xfrm>
          <a:off x="443623" y="0"/>
          <a:ext cx="5027737" cy="182838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116AFE-DDA9-A646-B871-7F1ABC917E0B}">
      <dsp:nvSpPr>
        <dsp:cNvPr id="0" name=""/>
        <dsp:cNvSpPr/>
      </dsp:nvSpPr>
      <dsp:spPr>
        <a:xfrm>
          <a:off x="2021" y="548516"/>
          <a:ext cx="1313542" cy="73135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>
              <a:latin typeface="Verdana"/>
              <a:cs typeface="Verdana"/>
            </a:rPr>
            <a:t>Analisi e specifica</a:t>
          </a:r>
        </a:p>
      </dsp:txBody>
      <dsp:txXfrm>
        <a:off x="37723" y="584218"/>
        <a:ext cx="1242138" cy="659951"/>
      </dsp:txXfrm>
    </dsp:sp>
    <dsp:sp modelId="{9ED2DF63-6617-EE4B-BFF4-EF968D80855E}">
      <dsp:nvSpPr>
        <dsp:cNvPr id="0" name=""/>
        <dsp:cNvSpPr/>
      </dsp:nvSpPr>
      <dsp:spPr>
        <a:xfrm>
          <a:off x="1534488" y="548516"/>
          <a:ext cx="1313542" cy="73135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>
              <a:latin typeface="Verdana"/>
              <a:cs typeface="Verdana"/>
            </a:rPr>
            <a:t>Progettazione</a:t>
          </a:r>
        </a:p>
      </dsp:txBody>
      <dsp:txXfrm>
        <a:off x="1570190" y="584218"/>
        <a:ext cx="1242138" cy="659951"/>
      </dsp:txXfrm>
    </dsp:sp>
    <dsp:sp modelId="{E610BAD8-CA57-C741-BD97-7C4A98EE935A}">
      <dsp:nvSpPr>
        <dsp:cNvPr id="0" name=""/>
        <dsp:cNvSpPr/>
      </dsp:nvSpPr>
      <dsp:spPr>
        <a:xfrm>
          <a:off x="3066954" y="548516"/>
          <a:ext cx="1313542" cy="7313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>
              <a:latin typeface="Verdana"/>
              <a:cs typeface="Verdana"/>
            </a:rPr>
            <a:t>Codifica</a:t>
          </a:r>
        </a:p>
      </dsp:txBody>
      <dsp:txXfrm>
        <a:off x="3102656" y="584218"/>
        <a:ext cx="1242138" cy="659951"/>
      </dsp:txXfrm>
    </dsp:sp>
    <dsp:sp modelId="{4E2949FE-F046-8544-97D7-6F95CF41FB85}">
      <dsp:nvSpPr>
        <dsp:cNvPr id="0" name=""/>
        <dsp:cNvSpPr/>
      </dsp:nvSpPr>
      <dsp:spPr>
        <a:xfrm>
          <a:off x="4599420" y="548516"/>
          <a:ext cx="1313542" cy="73135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>
              <a:latin typeface="Verdana"/>
              <a:cs typeface="Verdana"/>
            </a:rPr>
            <a:t>Test e convalida</a:t>
          </a:r>
        </a:p>
      </dsp:txBody>
      <dsp:txXfrm>
        <a:off x="4635122" y="584218"/>
        <a:ext cx="1242138" cy="6599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5A786-20FE-574B-A159-DFEBFA44E923}">
      <dsp:nvSpPr>
        <dsp:cNvPr id="0" name=""/>
        <dsp:cNvSpPr/>
      </dsp:nvSpPr>
      <dsp:spPr>
        <a:xfrm>
          <a:off x="443623" y="0"/>
          <a:ext cx="5027737" cy="182838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116AFE-DDA9-A646-B871-7F1ABC917E0B}">
      <dsp:nvSpPr>
        <dsp:cNvPr id="0" name=""/>
        <dsp:cNvSpPr/>
      </dsp:nvSpPr>
      <dsp:spPr>
        <a:xfrm>
          <a:off x="2021" y="548516"/>
          <a:ext cx="1313542" cy="73135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>
              <a:latin typeface="Verdana"/>
              <a:cs typeface="Verdana"/>
            </a:rPr>
            <a:t>Analisi e specifica</a:t>
          </a:r>
        </a:p>
      </dsp:txBody>
      <dsp:txXfrm>
        <a:off x="37723" y="584218"/>
        <a:ext cx="1242138" cy="659951"/>
      </dsp:txXfrm>
    </dsp:sp>
    <dsp:sp modelId="{9ED2DF63-6617-EE4B-BFF4-EF968D80855E}">
      <dsp:nvSpPr>
        <dsp:cNvPr id="0" name=""/>
        <dsp:cNvSpPr/>
      </dsp:nvSpPr>
      <dsp:spPr>
        <a:xfrm>
          <a:off x="1534488" y="548516"/>
          <a:ext cx="1313542" cy="73135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>
              <a:latin typeface="Verdana"/>
              <a:cs typeface="Verdana"/>
            </a:rPr>
            <a:t>Progettazione</a:t>
          </a:r>
        </a:p>
      </dsp:txBody>
      <dsp:txXfrm>
        <a:off x="1570190" y="584218"/>
        <a:ext cx="1242138" cy="659951"/>
      </dsp:txXfrm>
    </dsp:sp>
    <dsp:sp modelId="{E610BAD8-CA57-C741-BD97-7C4A98EE935A}">
      <dsp:nvSpPr>
        <dsp:cNvPr id="0" name=""/>
        <dsp:cNvSpPr/>
      </dsp:nvSpPr>
      <dsp:spPr>
        <a:xfrm>
          <a:off x="3066954" y="548516"/>
          <a:ext cx="1313542" cy="7313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>
              <a:latin typeface="Verdana"/>
              <a:cs typeface="Verdana"/>
            </a:rPr>
            <a:t>Codifica</a:t>
          </a:r>
          <a:endParaRPr lang="it-IT" sz="1100" b="1" kern="1200" dirty="0">
            <a:latin typeface="Verdana"/>
            <a:cs typeface="Verdana"/>
          </a:endParaRPr>
        </a:p>
      </dsp:txBody>
      <dsp:txXfrm>
        <a:off x="3102656" y="584218"/>
        <a:ext cx="1242138" cy="659951"/>
      </dsp:txXfrm>
    </dsp:sp>
    <dsp:sp modelId="{4E2949FE-F046-8544-97D7-6F95CF41FB85}">
      <dsp:nvSpPr>
        <dsp:cNvPr id="0" name=""/>
        <dsp:cNvSpPr/>
      </dsp:nvSpPr>
      <dsp:spPr>
        <a:xfrm>
          <a:off x="4599420" y="548516"/>
          <a:ext cx="1313542" cy="73135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>
              <a:latin typeface="Verdana"/>
              <a:cs typeface="Verdana"/>
            </a:rPr>
            <a:t>Test e convalida</a:t>
          </a:r>
        </a:p>
      </dsp:txBody>
      <dsp:txXfrm>
        <a:off x="4635122" y="584218"/>
        <a:ext cx="1242138" cy="6599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D4E10-F271-4E6E-A837-F681485413E6}">
      <dsp:nvSpPr>
        <dsp:cNvPr id="0" name=""/>
        <dsp:cNvSpPr/>
      </dsp:nvSpPr>
      <dsp:spPr>
        <a:xfrm>
          <a:off x="0" y="59910"/>
          <a:ext cx="8305800" cy="6945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CLINICAL EXPECTATIONS</a:t>
          </a:r>
        </a:p>
      </dsp:txBody>
      <dsp:txXfrm>
        <a:off x="33904" y="93814"/>
        <a:ext cx="8237992" cy="626721"/>
      </dsp:txXfrm>
    </dsp:sp>
    <dsp:sp modelId="{2DDC77F8-B1BC-434E-B9E4-0266D534257D}">
      <dsp:nvSpPr>
        <dsp:cNvPr id="0" name=""/>
        <dsp:cNvSpPr/>
      </dsp:nvSpPr>
      <dsp:spPr>
        <a:xfrm>
          <a:off x="0" y="754440"/>
          <a:ext cx="8305800" cy="236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>
              <a:latin typeface="Aptos" panose="020B0004020202020204" pitchFamily="34" charset="0"/>
              <a:ea typeface="Verdana" panose="020B0604030504040204" pitchFamily="34" charset="0"/>
              <a:cs typeface="Verdana" panose="020B0604030504040204" pitchFamily="34" charset="0"/>
            </a:rPr>
            <a:t>Establishing shared protocols for patient’s care.</a:t>
          </a:r>
          <a:endParaRPr lang="en-US" sz="1700" kern="1200" dirty="0">
            <a:latin typeface="Aptos" panose="020B000402020202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755650" rtl="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>
              <a:latin typeface="Aptos" panose="020B0004020202020204" pitchFamily="34" charset="0"/>
              <a:ea typeface="Verdana" panose="020B0604030504040204" pitchFamily="34" charset="0"/>
              <a:cs typeface="Verdana" panose="020B0604030504040204" pitchFamily="34" charset="0"/>
            </a:rPr>
            <a:t>Facilitating adherence to the shared protocols, thus limiting problems due to incomplete communication or misunderstandings among different actors, ultimately increasing patient’s safety. </a:t>
          </a:r>
        </a:p>
        <a:p>
          <a:pPr marL="171450" lvl="1" indent="-171450" algn="l" defTabSz="755650" rtl="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>
              <a:latin typeface="Aptos" panose="020B0004020202020204" pitchFamily="34" charset="0"/>
              <a:ea typeface="Verdana" panose="020B0604030504040204" pitchFamily="34" charset="0"/>
              <a:cs typeface="Verdana" panose="020B0604030504040204" pitchFamily="34" charset="0"/>
            </a:rPr>
            <a:t>Monitoring deviances from the protocols, redundancies, and failures, thus early identifying problems that could lead to un-prevented errors. </a:t>
          </a:r>
          <a:endParaRPr lang="en-US" sz="1700" kern="1200" dirty="0">
            <a:latin typeface="Aptos" panose="020B000402020202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>
            <a:latin typeface="Aptos" panose="020B000402020202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754440"/>
        <a:ext cx="8305800" cy="2368080"/>
      </dsp:txXfrm>
    </dsp:sp>
    <dsp:sp modelId="{356E334F-FB5A-48B7-82B8-3AA7A65E861B}">
      <dsp:nvSpPr>
        <dsp:cNvPr id="0" name=""/>
        <dsp:cNvSpPr/>
      </dsp:nvSpPr>
      <dsp:spPr>
        <a:xfrm>
          <a:off x="0" y="3122520"/>
          <a:ext cx="8305800" cy="66362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ORGANIZATIONAL AND TECHNOLOGICAL EXPECTATIONS</a:t>
          </a:r>
        </a:p>
      </dsp:txBody>
      <dsp:txXfrm>
        <a:off x="32396" y="3154916"/>
        <a:ext cx="8241008" cy="598837"/>
      </dsp:txXfrm>
    </dsp:sp>
    <dsp:sp modelId="{688CE517-7B6C-4152-AEF8-B94866CC3E1A}">
      <dsp:nvSpPr>
        <dsp:cNvPr id="0" name=""/>
        <dsp:cNvSpPr/>
      </dsp:nvSpPr>
      <dsp:spPr>
        <a:xfrm>
          <a:off x="0" y="3786149"/>
          <a:ext cx="8305800" cy="141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>
              <a:latin typeface="Aptos" panose="020B0004020202020204" pitchFamily="34" charset="0"/>
              <a:ea typeface="Verdana" panose="020B0604030504040204" pitchFamily="34" charset="0"/>
              <a:cs typeface="Verdana" panose="020B0604030504040204" pitchFamily="34" charset="0"/>
            </a:rPr>
            <a:t>Fully understanding the information flow, thus identifying requirements and specifications for information system re-engineering and interoperability. </a:t>
          </a:r>
        </a:p>
        <a:p>
          <a:pPr marL="171450" lvl="1" indent="-171450" algn="l" defTabSz="755650" rtl="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>
              <a:latin typeface="Aptos" panose="020B0004020202020204" pitchFamily="34" charset="0"/>
              <a:ea typeface="Verdana" panose="020B0604030504040204" pitchFamily="34" charset="0"/>
              <a:cs typeface="Verdana" panose="020B0604030504040204" pitchFamily="34" charset="0"/>
            </a:rPr>
            <a:t>Detecting process weaknesses thus designing corrective measures. </a:t>
          </a:r>
          <a:endParaRPr lang="en-US" sz="1700" kern="1200" dirty="0">
            <a:latin typeface="Aptos" panose="020B000402020202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755650" rtl="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>
              <a:latin typeface="Aptos" panose="020B0004020202020204" pitchFamily="34" charset="0"/>
              <a:ea typeface="Verdana" panose="020B0604030504040204" pitchFamily="34" charset="0"/>
              <a:cs typeface="Verdana" panose="020B0604030504040204" pitchFamily="34" charset="0"/>
            </a:rPr>
            <a:t>Optimizing the use of resources.</a:t>
          </a:r>
        </a:p>
      </dsp:txBody>
      <dsp:txXfrm>
        <a:off x="0" y="3786149"/>
        <a:ext cx="8305800" cy="14117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F0559-BC62-481E-84F2-5E0D03811FC4}">
      <dsp:nvSpPr>
        <dsp:cNvPr id="0" name=""/>
        <dsp:cNvSpPr/>
      </dsp:nvSpPr>
      <dsp:spPr>
        <a:xfrm>
          <a:off x="0" y="124196"/>
          <a:ext cx="8229600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Assess if the model is “syntactically correct”</a:t>
          </a:r>
        </a:p>
      </dsp:txBody>
      <dsp:txXfrm>
        <a:off x="28100" y="152296"/>
        <a:ext cx="8173400" cy="519439"/>
      </dsp:txXfrm>
    </dsp:sp>
    <dsp:sp modelId="{FDF097BC-0421-4C3F-9946-BE7509593619}">
      <dsp:nvSpPr>
        <dsp:cNvPr id="0" name=""/>
        <dsp:cNvSpPr/>
      </dsp:nvSpPr>
      <dsp:spPr>
        <a:xfrm>
          <a:off x="0" y="699836"/>
          <a:ext cx="8229600" cy="91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Verify the internal consistency of the model.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Assess its usability as a starting point for the logical modeling towards the software implementation. </a:t>
          </a:r>
        </a:p>
      </dsp:txBody>
      <dsp:txXfrm>
        <a:off x="0" y="699836"/>
        <a:ext cx="8229600" cy="919080"/>
      </dsp:txXfrm>
    </dsp:sp>
    <dsp:sp modelId="{B2DA7311-21DA-46A1-B121-D0BED80A3EF2}">
      <dsp:nvSpPr>
        <dsp:cNvPr id="0" name=""/>
        <dsp:cNvSpPr/>
      </dsp:nvSpPr>
      <dsp:spPr>
        <a:xfrm>
          <a:off x="0" y="1618916"/>
          <a:ext cx="8229600" cy="57563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Assess if the model is “semantically correct”</a:t>
          </a:r>
        </a:p>
      </dsp:txBody>
      <dsp:txXfrm>
        <a:off x="28100" y="1647016"/>
        <a:ext cx="8173400" cy="519439"/>
      </dsp:txXfrm>
    </dsp:sp>
    <dsp:sp modelId="{525738BB-75C4-4807-B416-1F51E3D0E4E2}">
      <dsp:nvSpPr>
        <dsp:cNvPr id="0" name=""/>
        <dsp:cNvSpPr/>
      </dsp:nvSpPr>
      <dsp:spPr>
        <a:xfrm>
          <a:off x="0" y="2194555"/>
          <a:ext cx="8229600" cy="2086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Iterative approach based on focus groups or external validators.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Analysis by actor type to validate the flow of information in the simplest activities of the process.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Analysis with multiple actors to test the whole model.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 model is final when a total agreement between experts and analysts is reached.</a:t>
          </a:r>
        </a:p>
      </dsp:txBody>
      <dsp:txXfrm>
        <a:off x="0" y="2194555"/>
        <a:ext cx="8229600" cy="2086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2E86B-A750-9B47-A5D4-B4A4A59013BE}" type="datetimeFigureOut">
              <a:rPr lang="en-IT" smtClean="0"/>
              <a:t>07/03/24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5A7CA-CA8D-9240-899B-E45A3921412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624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Non si vedono bene le figure. Se vuoi dire «ci sono tanti esempi di </a:t>
            </a:r>
            <a:r>
              <a:rPr lang="it-IT" dirty="0" err="1"/>
              <a:t>modeling</a:t>
            </a:r>
            <a:r>
              <a:rPr lang="it-IT" dirty="0"/>
              <a:t>» va bene. Se vuoi portare</a:t>
            </a:r>
            <a:r>
              <a:rPr lang="it-IT" baseline="0" dirty="0"/>
              <a:t> l’attenzione su quello che dicono le figure, no.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D2BBD2-C045-4621-956C-210D58B16E54}" type="datetime1">
              <a:rPr lang="en-US" smtClean="0"/>
              <a:t>3/7/24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8708A-6E3C-4016-9D27-5A02450BE76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35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Non si vedono bene le figure. Se vuoi dire «ci sono tanti esempi di </a:t>
            </a:r>
            <a:r>
              <a:rPr lang="it-IT" dirty="0" err="1"/>
              <a:t>modeling</a:t>
            </a:r>
            <a:r>
              <a:rPr lang="it-IT" dirty="0"/>
              <a:t>» va bene. Se vuoi portare</a:t>
            </a:r>
            <a:r>
              <a:rPr lang="it-IT" baseline="0" dirty="0"/>
              <a:t> l’attenzione su quello che dicono le figure, no.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D2BBD2-C045-4621-956C-210D58B16E54}" type="datetime1">
              <a:rPr lang="en-US" smtClean="0"/>
              <a:t>3/7/24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8708A-6E3C-4016-9D27-5A02450BE76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68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D2BBD2-C045-4621-956C-210D58B16E54}" type="datetime1">
              <a:rPr lang="en-US" smtClean="0"/>
              <a:t>3/7/24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8708A-6E3C-4016-9D27-5A02450BE76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70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«Actors» si usa anche in inglese in questo contesto?</a:t>
            </a:r>
          </a:p>
          <a:p>
            <a:r>
              <a:rPr lang="it-IT" dirty="0"/>
              <a:t>È un po’ densa,</a:t>
            </a:r>
            <a:r>
              <a:rPr lang="it-IT" baseline="0" dirty="0"/>
              <a:t> come slide. Dividerla in due?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D2BBD2-C045-4621-956C-210D58B16E54}" type="datetime1">
              <a:rPr lang="en-US" smtClean="0"/>
              <a:t>3/7/24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8708A-6E3C-4016-9D27-5A02450BE76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94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Qui mi è un po’ oscuro</a:t>
            </a:r>
            <a:r>
              <a:rPr lang="it-IT" baseline="0" dirty="0"/>
              <a:t> il flusso di informazione. Parliamo prima di </a:t>
            </a:r>
            <a:r>
              <a:rPr lang="it-IT" baseline="0" dirty="0" err="1"/>
              <a:t>clinical</a:t>
            </a:r>
            <a:r>
              <a:rPr lang="it-IT" baseline="0" dirty="0"/>
              <a:t> </a:t>
            </a:r>
            <a:r>
              <a:rPr lang="it-IT" baseline="0" dirty="0" err="1"/>
              <a:t>need</a:t>
            </a:r>
            <a:r>
              <a:rPr lang="it-IT" baseline="0" dirty="0"/>
              <a:t>, poi di </a:t>
            </a:r>
            <a:r>
              <a:rPr lang="it-IT" baseline="0" dirty="0" err="1"/>
              <a:t>technological</a:t>
            </a:r>
            <a:r>
              <a:rPr lang="it-IT" baseline="0" dirty="0"/>
              <a:t> scenario, poi di </a:t>
            </a:r>
            <a:r>
              <a:rPr lang="it-IT" baseline="0" dirty="0" err="1"/>
              <a:t>aims</a:t>
            </a:r>
            <a:r>
              <a:rPr lang="it-IT" baseline="0" dirty="0"/>
              <a:t>, poi di </a:t>
            </a:r>
            <a:r>
              <a:rPr lang="it-IT" baseline="0" dirty="0" err="1"/>
              <a:t>clinical</a:t>
            </a:r>
            <a:r>
              <a:rPr lang="it-IT" baseline="0" dirty="0"/>
              <a:t> </a:t>
            </a:r>
            <a:r>
              <a:rPr lang="it-IT" baseline="0" dirty="0" err="1"/>
              <a:t>considerations</a:t>
            </a:r>
            <a:r>
              <a:rPr lang="it-IT" baseline="0" dirty="0"/>
              <a:t>. </a:t>
            </a:r>
            <a:r>
              <a:rPr lang="it-IT" baseline="0" dirty="0" err="1"/>
              <a:t>Bu</a:t>
            </a:r>
            <a:r>
              <a:rPr lang="it-IT" baseline="0" dirty="0"/>
              <a:t>. Pio </a:t>
            </a:r>
            <a:r>
              <a:rPr lang="it-IT" baseline="0" dirty="0" err="1"/>
              <a:t>pionfuso</a:t>
            </a:r>
            <a:r>
              <a:rPr lang="it-IT" baseline="0" dirty="0"/>
              <a:t>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D2BBD2-C045-4621-956C-210D58B16E54}" type="datetime1">
              <a:rPr lang="en-US" smtClean="0"/>
              <a:t>3/7/24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8708A-6E3C-4016-9D27-5A02450BE76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91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Non si legge bene la tabellina</a:t>
            </a:r>
            <a:r>
              <a:rPr lang="it-IT" baseline="0" dirty="0"/>
              <a:t> Class </a:t>
            </a:r>
            <a:r>
              <a:rPr lang="it-IT" baseline="0" dirty="0" err="1"/>
              <a:t>Name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D2BBD2-C045-4621-956C-210D58B16E54}" type="datetime1">
              <a:rPr lang="en-US" smtClean="0"/>
              <a:t>3/7/24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8708A-6E3C-4016-9D27-5A02450BE76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0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DF065-BB31-7A75-247A-FE4D64AF4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080BD-3A56-06DF-D311-CF2C8AB23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4249D-8E1D-AA02-D7DD-1F6FADB3C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227F-A549-CF4F-B82A-B935563495A4}" type="datetimeFigureOut">
              <a:rPr lang="en-IT" smtClean="0"/>
              <a:t>07/03/24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E1A3F-64A6-BE0B-1F97-E9AD57B2D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395A1-1AB7-5E87-6E8D-1BDCCF79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BE1-AD76-7943-AE20-E5A00CF9FDF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6185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F4635-452F-1972-1741-9544F37DB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1AB2EF-0335-F129-8AE6-29D758F19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02A0D-B088-DFC0-58D1-97EC5B162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227F-A549-CF4F-B82A-B935563495A4}" type="datetimeFigureOut">
              <a:rPr lang="en-IT" smtClean="0"/>
              <a:t>07/03/24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44598-1335-68A8-4187-7E7109845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339A2-DF21-EDB0-3AD7-B5675E30C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BE1-AD76-7943-AE20-E5A00CF9FDF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3593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DD599E-2A64-17F6-51C2-DDF26514A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8EB8D3-152A-4BAB-5C94-8FE9C63D1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A9631-AF6C-4743-4CEF-DEF6D9030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227F-A549-CF4F-B82A-B935563495A4}" type="datetimeFigureOut">
              <a:rPr lang="en-IT" smtClean="0"/>
              <a:t>07/03/24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69EBC-F481-0513-B356-5CA0DBB17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10940-D1C9-3D34-4A83-F1EA29887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BE1-AD76-7943-AE20-E5A00CF9FDF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949047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2684" y="254000"/>
            <a:ext cx="8229600" cy="790575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555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28AD-87B8-458E-BF9C-CE258852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D057B-3E91-B103-36C1-EE1595416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D690E-0700-0CED-3689-C7972BD10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227F-A549-CF4F-B82A-B935563495A4}" type="datetimeFigureOut">
              <a:rPr lang="en-IT" smtClean="0"/>
              <a:t>07/03/24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03D16-FBA7-13CB-B9C6-DD45F311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7717F-1EDF-F194-28A3-BE115D19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BE1-AD76-7943-AE20-E5A00CF9FDF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154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77938-204F-8542-3776-D10E48A3A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00A9A-0F7F-AD13-D9EC-E6A023858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35769-1D77-FBBF-09B0-4777CC4B3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227F-A549-CF4F-B82A-B935563495A4}" type="datetimeFigureOut">
              <a:rPr lang="en-IT" smtClean="0"/>
              <a:t>07/03/24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C23F5-F5F2-4949-1469-B2E83B24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64C92-77D3-6B83-F432-F3CDC214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BE1-AD76-7943-AE20-E5A00CF9FDF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03767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85E2D-DC4F-6334-06A1-5DEDF3664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A4FB9-BF0B-46D7-9CAA-E84FCE216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C8E085-DE84-94C4-60EC-9EBE46F52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9C4EA-5703-D528-8E79-081B956F6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227F-A549-CF4F-B82A-B935563495A4}" type="datetimeFigureOut">
              <a:rPr lang="en-IT" smtClean="0"/>
              <a:t>07/03/24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F5F85-93BF-528F-FC07-47F40502A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D300B-92C6-ADCD-9CA9-4E2461EA5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BE1-AD76-7943-AE20-E5A00CF9FDF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2913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D179F-A622-8777-D8E4-6E075231A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2E6E9-7171-E29A-2C8A-10B63DDB5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8F229F-B85C-99C4-5F6B-AF8178496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42EC96-D2AC-73AF-12AC-6A59A94D4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35F988-D1AC-3C18-764A-B053B221BD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BCEB97-2C1B-7971-2D2E-B3F3A4E10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227F-A549-CF4F-B82A-B935563495A4}" type="datetimeFigureOut">
              <a:rPr lang="en-IT" smtClean="0"/>
              <a:t>07/03/24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7CE79-05CC-674E-5EBF-B9246CDC1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F4B102-8A53-0437-41EF-BA1DA6377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BE1-AD76-7943-AE20-E5A00CF9FDF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3362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3EDB4-D386-A42A-2F2B-ECD9EBBF9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FBF530-00DA-55B9-CE54-140A4CBE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227F-A549-CF4F-B82A-B935563495A4}" type="datetimeFigureOut">
              <a:rPr lang="en-IT" smtClean="0"/>
              <a:t>07/03/24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EED8A-3A44-C000-5BF6-C2F2AC75A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6F07D-E85B-4F02-7BBC-D9322F283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BE1-AD76-7943-AE20-E5A00CF9FDF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8962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F955DD-020D-944B-689A-DA5BEB6F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227F-A549-CF4F-B82A-B935563495A4}" type="datetimeFigureOut">
              <a:rPr lang="en-IT" smtClean="0"/>
              <a:t>07/03/24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12A534-B899-D29A-52C6-D65ABAE56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84D36-3620-898E-0836-6F5BDE42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BE1-AD76-7943-AE20-E5A00CF9FDF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43068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E44AE-4F74-1B9E-6A24-9013279B4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7270A-AE71-0181-5BEF-40E5AD021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204D1-34FF-5943-2E90-FA582EAE5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4CE0B8-3A1F-BAF0-5D07-F9575EAEC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227F-A549-CF4F-B82A-B935563495A4}" type="datetimeFigureOut">
              <a:rPr lang="en-IT" smtClean="0"/>
              <a:t>07/03/24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FCF28-DC29-8ADE-01B1-1D3F7325A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C3699-4BD0-B9AD-5E11-123F9218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BE1-AD76-7943-AE20-E5A00CF9FDF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7287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B6E06-D63C-62E5-E4BB-FBA31EFE9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A3C77-8925-DD48-D4D9-78C5B6CBE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DC0C0-EE31-8D29-67EC-15F62FAB3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5223F-DC82-FD40-BC64-47E65AB4D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227F-A549-CF4F-B82A-B935563495A4}" type="datetimeFigureOut">
              <a:rPr lang="en-IT" smtClean="0"/>
              <a:t>07/03/24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4C22D-9C81-F2BE-9C21-DA115D0A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1CE554-B7DF-A3C5-3A27-9897DB4CE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DBE1-AD76-7943-AE20-E5A00CF9FDF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8686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7825C4-55E2-466C-A305-1DFE0B5E9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12908-F997-4F1F-C125-2242501EA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FA062-010B-5E2F-3388-0A506B13A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02227F-A549-CF4F-B82A-B935563495A4}" type="datetimeFigureOut">
              <a:rPr lang="en-IT" smtClean="0"/>
              <a:t>07/03/24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53B9D-84A2-4B8B-7B11-FCEF33B3C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CBAF8-3788-262F-704A-9D121EAEC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38DBE1-AD76-7943-AE20-E5A00CF9FDF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7818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image" Target="../media/image1.png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039ADFE-25F7-014A-158C-12D43ED4CA66}"/>
              </a:ext>
            </a:extLst>
          </p:cNvPr>
          <p:cNvSpPr/>
          <p:nvPr/>
        </p:nvSpPr>
        <p:spPr>
          <a:xfrm>
            <a:off x="0" y="0"/>
            <a:ext cx="12192000" cy="59009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8DE1CF0-571C-93F3-8E0D-0E2EE3515AAC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T" dirty="0">
                <a:solidFill>
                  <a:schemeClr val="bg1"/>
                </a:solidFill>
              </a:rPr>
              <a:t>PROCESS MODELING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5A7347B-7821-8041-62CE-D31BE8E12558}"/>
              </a:ext>
            </a:extLst>
          </p:cNvPr>
          <p:cNvSpPr txBox="1">
            <a:spLocks/>
          </p:cNvSpPr>
          <p:nvPr/>
        </p:nvSpPr>
        <p:spPr>
          <a:xfrm>
            <a:off x="1524000" y="4178174"/>
            <a:ext cx="9144000" cy="4541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T" dirty="0">
                <a:solidFill>
                  <a:schemeClr val="bg1"/>
                </a:solidFill>
              </a:rPr>
              <a:t>BASIC PRINCIPLES</a:t>
            </a:r>
          </a:p>
        </p:txBody>
      </p:sp>
      <p:pic>
        <p:nvPicPr>
          <p:cNvPr id="18" name="Picture 2" descr="logo centenario">
            <a:extLst>
              <a:ext uri="{FF2B5EF4-FFF2-40B4-BE49-F238E27FC236}">
                <a16:creationId xmlns:a16="http://schemas.microsoft.com/office/drawing/2014/main" id="{A114386C-F863-8BDC-42A0-7B9B8318B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0582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247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153393"/>
              </p:ext>
            </p:extLst>
          </p:nvPr>
        </p:nvGraphicFramePr>
        <p:xfrm>
          <a:off x="2977684" y="962440"/>
          <a:ext cx="5914985" cy="1828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39-72FB-7F4C-B85F-CC87BB8B778D}" type="slidenum">
              <a:rPr lang="it-IT" smtClean="0"/>
              <a:pPr/>
              <a:t>10</a:t>
            </a:fld>
            <a:endParaRPr lang="it-IT"/>
          </a:p>
        </p:txBody>
      </p:sp>
      <p:graphicFrame>
        <p:nvGraphicFramePr>
          <p:cNvPr id="8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5668855"/>
              </p:ext>
            </p:extLst>
          </p:nvPr>
        </p:nvGraphicFramePr>
        <p:xfrm>
          <a:off x="2977684" y="2790828"/>
          <a:ext cx="5914985" cy="1828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582506"/>
              </p:ext>
            </p:extLst>
          </p:nvPr>
        </p:nvGraphicFramePr>
        <p:xfrm>
          <a:off x="3027811" y="5029612"/>
          <a:ext cx="5914985" cy="1828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4602447" y="3820123"/>
            <a:ext cx="111551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300" dirty="0">
                <a:latin typeface="Verdana"/>
                <a:cs typeface="Verdana"/>
              </a:rPr>
              <a:t>…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014618" y="1012576"/>
            <a:ext cx="136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Verdana"/>
                <a:cs typeface="Verdana"/>
              </a:rPr>
              <a:t>CICLO 1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014618" y="2804385"/>
            <a:ext cx="136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Verdana"/>
                <a:cs typeface="Verdana"/>
              </a:rPr>
              <a:t>CICLO 2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2014618" y="5035839"/>
            <a:ext cx="136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Verdana"/>
                <a:cs typeface="Verdana"/>
              </a:rPr>
              <a:t>CICLO </a:t>
            </a:r>
            <a:r>
              <a:rPr lang="it-IT" b="1" dirty="0" err="1">
                <a:latin typeface="Verdana"/>
                <a:cs typeface="Verdana"/>
              </a:rPr>
              <a:t>N</a:t>
            </a:r>
            <a:endParaRPr lang="it-IT" b="1" dirty="0">
              <a:latin typeface="Verdana"/>
              <a:cs typeface="Verdana"/>
            </a:endParaRPr>
          </a:p>
        </p:txBody>
      </p:sp>
      <p:cxnSp>
        <p:nvCxnSpPr>
          <p:cNvPr id="15" name="Connettore 4 14"/>
          <p:cNvCxnSpPr>
            <a:stCxn id="5" idx="3"/>
            <a:endCxn id="8" idx="1"/>
          </p:cNvCxnSpPr>
          <p:nvPr/>
        </p:nvCxnSpPr>
        <p:spPr>
          <a:xfrm flipH="1">
            <a:off x="2977684" y="1876634"/>
            <a:ext cx="5914985" cy="1828388"/>
          </a:xfrm>
          <a:prstGeom prst="bentConnector5">
            <a:avLst>
              <a:gd name="adj1" fmla="val -3865"/>
              <a:gd name="adj2" fmla="val 50994"/>
              <a:gd name="adj3" fmla="val 103865"/>
            </a:avLst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4 18"/>
          <p:cNvCxnSpPr>
            <a:stCxn id="8" idx="3"/>
            <a:endCxn id="9" idx="1"/>
          </p:cNvCxnSpPr>
          <p:nvPr/>
        </p:nvCxnSpPr>
        <p:spPr>
          <a:xfrm flipH="1">
            <a:off x="3027810" y="3705022"/>
            <a:ext cx="5864858" cy="2238784"/>
          </a:xfrm>
          <a:prstGeom prst="bentConnector5">
            <a:avLst>
              <a:gd name="adj1" fmla="val -3898"/>
              <a:gd name="adj2" fmla="val 47014"/>
              <a:gd name="adj3" fmla="val 103898"/>
            </a:avLst>
          </a:prstGeom>
          <a:ln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D3F5560-A3B0-833F-2ADE-3C1960B7A102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17" name="Picture 2" descr="logo centenario">
            <a:extLst>
              <a:ext uri="{FF2B5EF4-FFF2-40B4-BE49-F238E27FC236}">
                <a16:creationId xmlns:a16="http://schemas.microsoft.com/office/drawing/2014/main" id="{64EF3B90-98FB-E4A3-10FC-ADEBEE125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665E5EC-468F-4366-83E9-233A4FA7EEEC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MODELLI EVOLUTIVI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6892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1200" y="1313382"/>
            <a:ext cx="8229600" cy="4635928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latin typeface="Aptos" panose="020B0004020202020204" pitchFamily="34" charset="0"/>
                <a:cs typeface="Calibri Light" panose="020F0302020204030204" pitchFamily="34" charset="0"/>
              </a:rPr>
              <a:t>Operano per versioni incrementali di un prodotto (prototipi)</a:t>
            </a:r>
          </a:p>
          <a:p>
            <a:r>
              <a:rPr lang="it-IT" dirty="0">
                <a:latin typeface="Aptos" panose="020B0004020202020204" pitchFamily="34" charset="0"/>
                <a:cs typeface="Calibri Light" panose="020F0302020204030204" pitchFamily="34" charset="0"/>
              </a:rPr>
              <a:t>Adatti allo sviluppo di software con forte connotazione evolutiva guidata dalla pratica</a:t>
            </a:r>
          </a:p>
          <a:p>
            <a:r>
              <a:rPr lang="it-IT" dirty="0">
                <a:latin typeface="Aptos" panose="020B0004020202020204" pitchFamily="34" charset="0"/>
                <a:cs typeface="Calibri Light" panose="020F0302020204030204" pitchFamily="34" charset="0"/>
              </a:rPr>
              <a:t>Consentono anche un rilascio evolutivo o incrementale (prodotti con raffinamento successivo)</a:t>
            </a:r>
          </a:p>
          <a:p>
            <a:r>
              <a:rPr lang="it-IT" dirty="0">
                <a:latin typeface="Aptos" panose="020B0004020202020204" pitchFamily="34" charset="0"/>
                <a:cs typeface="Calibri Light" panose="020F0302020204030204" pitchFamily="34" charset="0"/>
              </a:rPr>
              <a:t>Il concetto di evoluzione si applica a tutte le fasi del processo </a:t>
            </a:r>
            <a:endParaRPr lang="it-IT" dirty="0">
              <a:latin typeface="Aptos" panose="020B0004020202020204" pitchFamily="34" charset="0"/>
              <a:cs typeface="Calibri Light" panose="020F0302020204030204" pitchFamily="34" charset="0"/>
              <a:sym typeface="Wingdings"/>
            </a:endParaRPr>
          </a:p>
          <a:p>
            <a:r>
              <a:rPr lang="it-IT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Il prodotto di ciascun ciclo viene valutato e il risultato della valutazione determina il passo successivo: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Rilascio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Misura 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Aggiustamento </a:t>
            </a:r>
            <a:endParaRPr lang="it-IT" dirty="0">
              <a:latin typeface="Aptos" panose="020B0004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39-72FB-7F4C-B85F-CC87BB8B778D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C4B9B7-FD8D-9582-7418-874146382A73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6" name="Picture 2" descr="logo centenario">
            <a:extLst>
              <a:ext uri="{FF2B5EF4-FFF2-40B4-BE49-F238E27FC236}">
                <a16:creationId xmlns:a16="http://schemas.microsoft.com/office/drawing/2014/main" id="{A49E0E73-9419-73C9-8821-819556837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5FABB3F-91F9-554C-9239-5A8EA2D5776A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MODELLI EVOLUTIVI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1880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5791" y="2326119"/>
            <a:ext cx="9580418" cy="3174135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Versione approssimata e parziale ma FUNZIONANTE del sistema</a:t>
            </a:r>
          </a:p>
          <a:p>
            <a:pPr lvl="1"/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Prototipo utilizzato per effettuare lo studio di fattibilità</a:t>
            </a:r>
          </a:p>
          <a:p>
            <a:pPr lvl="1"/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Prototipo esplorativo per analisi dei requisiti (da far provare all’utente per esplorarne i bisogni) </a:t>
            </a: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 prototipo </a:t>
            </a:r>
            <a:r>
              <a:rPr lang="it-IT" sz="2200" dirty="0" err="1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throw</a:t>
            </a: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 </a:t>
            </a:r>
            <a:r>
              <a:rPr lang="it-IT" sz="2200" dirty="0" err="1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away</a:t>
            </a:r>
            <a:endParaRPr lang="it-IT" sz="2200" dirty="0">
              <a:latin typeface="Aptos" panose="020B0004020202020204" pitchFamily="34" charset="0"/>
              <a:cs typeface="Calibri Light" panose="020F0302020204030204" pitchFamily="34" charset="0"/>
            </a:endParaRPr>
          </a:p>
          <a:p>
            <a:pPr lvl="1"/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Prototipo sperimentale in fase di progetto (implementazioni alternative)</a:t>
            </a:r>
          </a:p>
          <a:p>
            <a:pPr lvl="1"/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Prototipo per rilascio parziale (sottosistema funzionante)</a:t>
            </a: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Il prototipo ha una struttura interna diversa dal sistema finale </a:t>
            </a: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Rischio </a:t>
            </a: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 mantenere il prototipo invece che costruire il sistema intero</a:t>
            </a:r>
            <a:endParaRPr lang="it-IT" sz="2200" dirty="0">
              <a:latin typeface="Aptos" panose="020B0004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39-72FB-7F4C-B85F-CC87BB8B778D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95AB9F-4A78-7527-0D29-8A48AE9EE585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6" name="Picture 2" descr="logo centenario">
            <a:extLst>
              <a:ext uri="{FF2B5EF4-FFF2-40B4-BE49-F238E27FC236}">
                <a16:creationId xmlns:a16="http://schemas.microsoft.com/office/drawing/2014/main" id="{FA76C8DE-45A3-D934-0A3B-E38EA973F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C7504E-31F7-FEB9-D74C-77E0A1ABAE8E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PROTOTIPAZIONE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3946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39-72FB-7F4C-B85F-CC87BB8B778D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95AB9F-4A78-7527-0D29-8A48AE9EE585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6" name="Picture 2" descr="logo centenario">
            <a:extLst>
              <a:ext uri="{FF2B5EF4-FFF2-40B4-BE49-F238E27FC236}">
                <a16:creationId xmlns:a16="http://schemas.microsoft.com/office/drawing/2014/main" id="{FA76C8DE-45A3-D934-0A3B-E38EA973F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C7504E-31F7-FEB9-D74C-77E0A1ABAE8E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METODOLOGIA AGILE - ACCENNI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2B2319A9-C0E2-990A-0031-FA02073EC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13383"/>
            <a:ext cx="10972800" cy="4969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La "metodologia agile" è un approccio allo sviluppo del software basato sulla distribuzione continua di software efficienti creati in modo rapido e iterativo.</a:t>
            </a:r>
          </a:p>
          <a:p>
            <a:pPr marL="0" indent="0">
              <a:buNone/>
            </a:pP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Rilasciare rapidamente modifiche al software in piccole porzioni con l'obiettivo di migliorare la soddisfazione dei clienti.  </a:t>
            </a:r>
          </a:p>
          <a:p>
            <a:pPr marL="0" indent="0">
              <a:buNone/>
            </a:pP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Adottare un approccio più leggero alla stesura della documentazione software e di integrare le modifiche in qualsiasi fase del ciclo di vita, anziché ostacolarle.</a:t>
            </a:r>
          </a:p>
          <a:p>
            <a:pPr marL="0" indent="0">
              <a:buNone/>
            </a:pPr>
            <a:endParaRPr lang="it-IT" sz="2200" b="1" dirty="0">
              <a:latin typeface="Aptos" panose="020B000402020202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it-IT" sz="2200" b="1" dirty="0">
              <a:latin typeface="Aptos" panose="020B0004020202020204" pitchFamily="34" charset="0"/>
              <a:cs typeface="Calibri Light" panose="020F0302020204030204" pitchFamily="34" charset="0"/>
            </a:endParaRPr>
          </a:p>
          <a:p>
            <a:r>
              <a:rPr lang="it-IT" sz="2200" b="1" dirty="0">
                <a:latin typeface="Aptos" panose="020B0004020202020204" pitchFamily="34" charset="0"/>
                <a:cs typeface="Calibri Light" panose="020F0302020204030204" pitchFamily="34" charset="0"/>
              </a:rPr>
              <a:t>Individui e interazioni</a:t>
            </a:r>
            <a:r>
              <a:rPr lang="it-IT" sz="2200" i="1" dirty="0">
                <a:latin typeface="Aptos" panose="020B0004020202020204" pitchFamily="34" charset="0"/>
                <a:cs typeface="Calibri Light" panose="020F0302020204030204" pitchFamily="34" charset="0"/>
              </a:rPr>
              <a:t> rispetto</a:t>
            </a: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 a processi e strumenti</a:t>
            </a:r>
          </a:p>
          <a:p>
            <a:r>
              <a:rPr lang="it-IT" sz="2200" b="1" dirty="0">
                <a:latin typeface="Aptos" panose="020B0004020202020204" pitchFamily="34" charset="0"/>
                <a:cs typeface="Calibri Light" panose="020F0302020204030204" pitchFamily="34" charset="0"/>
              </a:rPr>
              <a:t>Un software efficiente</a:t>
            </a:r>
            <a:r>
              <a:rPr lang="it-IT" sz="2200" i="1" dirty="0">
                <a:latin typeface="Aptos" panose="020B0004020202020204" pitchFamily="34" charset="0"/>
                <a:cs typeface="Calibri Light" panose="020F0302020204030204" pitchFamily="34" charset="0"/>
              </a:rPr>
              <a:t> rispetto</a:t>
            </a: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 a una documentazione esaustiva</a:t>
            </a:r>
          </a:p>
          <a:p>
            <a:r>
              <a:rPr lang="it-IT" sz="2200" b="1" dirty="0">
                <a:latin typeface="Aptos" panose="020B0004020202020204" pitchFamily="34" charset="0"/>
                <a:cs typeface="Calibri Light" panose="020F0302020204030204" pitchFamily="34" charset="0"/>
              </a:rPr>
              <a:t>La collaborazione con il cliente</a:t>
            </a:r>
            <a:r>
              <a:rPr lang="it-IT" sz="2200" i="1" dirty="0">
                <a:latin typeface="Aptos" panose="020B0004020202020204" pitchFamily="34" charset="0"/>
                <a:cs typeface="Calibri Light" panose="020F0302020204030204" pitchFamily="34" charset="0"/>
              </a:rPr>
              <a:t> rispetto</a:t>
            </a: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 alla negoziazione dei contratti</a:t>
            </a:r>
          </a:p>
          <a:p>
            <a:r>
              <a:rPr lang="it-IT" sz="2200" b="1" dirty="0">
                <a:latin typeface="Aptos" panose="020B0004020202020204" pitchFamily="34" charset="0"/>
                <a:cs typeface="Calibri Light" panose="020F0302020204030204" pitchFamily="34" charset="0"/>
              </a:rPr>
              <a:t>La preparazione ad affrontare il cambiamento</a:t>
            </a:r>
            <a:r>
              <a:rPr lang="it-IT" sz="2200" i="1" dirty="0">
                <a:latin typeface="Aptos" panose="020B0004020202020204" pitchFamily="34" charset="0"/>
                <a:cs typeface="Calibri Light" panose="020F0302020204030204" pitchFamily="34" charset="0"/>
              </a:rPr>
              <a:t> rispetto</a:t>
            </a: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 all'esecuzione di un piano</a:t>
            </a:r>
          </a:p>
          <a:p>
            <a:endParaRPr lang="it-IT" sz="2200" dirty="0">
              <a:latin typeface="Aptos" panose="020B000402020202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79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B1A4BF1-1F12-4342-A382-F7761E79BD6E}"/>
              </a:ext>
            </a:extLst>
          </p:cNvPr>
          <p:cNvSpPr txBox="1"/>
          <p:nvPr/>
        </p:nvSpPr>
        <p:spPr>
          <a:xfrm>
            <a:off x="3352800" y="3810000"/>
            <a:ext cx="6781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/>
              <a:t>PROGETTAZIONE DI SISTEMI DI INFORMATICA MEDICA E MODELLAZIONE DEI PROCESSI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C29D50-7E82-B8A7-DB04-26C488011AA6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5" name="Picture 2" descr="logo centenario">
            <a:extLst>
              <a:ext uri="{FF2B5EF4-FFF2-40B4-BE49-F238E27FC236}">
                <a16:creationId xmlns:a16="http://schemas.microsoft.com/office/drawing/2014/main" id="{BF919463-8D4B-EA17-2A34-B65027971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7F2055-23FF-E928-38A0-5965BCD4B748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+mj-lt"/>
              </a:rPr>
              <a:t>SISTEMI DI INFORMATICA MEDICA</a:t>
            </a:r>
          </a:p>
        </p:txBody>
      </p:sp>
    </p:spTree>
    <p:extLst>
      <p:ext uri="{BB962C8B-B14F-4D97-AF65-F5344CB8AC3E}">
        <p14:creationId xmlns:p14="http://schemas.microsoft.com/office/powerpoint/2010/main" val="171020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1" y="1828800"/>
            <a:ext cx="3294529" cy="37338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240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November 10,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Sara Marceglia, PhD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2CDF1AF-75AC-4F21-9911-3BAA3963748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33600" y="1143000"/>
            <a:ext cx="807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</a:t>
            </a:r>
            <a:r>
              <a:rPr lang="en-US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abstraction used to represent and describe the process under examination</a:t>
            </a:r>
            <a:endParaRPr lang="en-US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24460" y="5562601"/>
            <a:ext cx="2904740" cy="123667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81400" y="52578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Askari</a:t>
            </a:r>
            <a:r>
              <a:rPr lang="en-US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al, 2013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29200" y="60198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Ferrante et al, 2013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83410" y="6582729"/>
            <a:ext cx="19749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Lenz &amp; Reichert, 2007</a:t>
            </a:r>
          </a:p>
        </p:txBody>
      </p:sp>
      <p:pic>
        <p:nvPicPr>
          <p:cNvPr id="1026" name="Picture 2" descr="Full-size image (70 K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19401"/>
            <a:ext cx="2041066" cy="197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181600" y="4800600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Quaglini</a:t>
            </a:r>
            <a:r>
              <a:rPr lang="en-US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al, 2001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3800" y="4724400"/>
            <a:ext cx="2819400" cy="1884012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6000" y="1600200"/>
            <a:ext cx="3302000" cy="304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162800" y="3962401"/>
            <a:ext cx="143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Panzarasa</a:t>
            </a:r>
            <a:r>
              <a:rPr lang="en-US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al, 2002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00F044-2C2D-EF84-4F93-6671CDB12A9C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8" name="Picture 2" descr="logo centenario">
            <a:extLst>
              <a:ext uri="{FF2B5EF4-FFF2-40B4-BE49-F238E27FC236}">
                <a16:creationId xmlns:a16="http://schemas.microsoft.com/office/drawing/2014/main" id="{F74965A5-69FE-52B1-6488-05823521B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5992CA7-B8C4-DAC9-70E3-3AEB4F8A2D66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+mj-lt"/>
              </a:rPr>
              <a:t>PROCESS MODELLING</a:t>
            </a:r>
          </a:p>
        </p:txBody>
      </p:sp>
    </p:spTree>
    <p:extLst>
      <p:ext uri="{BB962C8B-B14F-4D97-AF65-F5344CB8AC3E}">
        <p14:creationId xmlns:p14="http://schemas.microsoft.com/office/powerpoint/2010/main" val="1911895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2CDF1AF-75AC-4F21-9911-3BAA3963748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00F044-2C2D-EF84-4F93-6671CDB12A9C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8" name="Picture 2" descr="logo centenario">
            <a:extLst>
              <a:ext uri="{FF2B5EF4-FFF2-40B4-BE49-F238E27FC236}">
                <a16:creationId xmlns:a16="http://schemas.microsoft.com/office/drawing/2014/main" id="{F74965A5-69FE-52B1-6488-05823521B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5992CA7-B8C4-DAC9-70E3-3AEB4F8A2D66}"/>
              </a:ext>
            </a:extLst>
          </p:cNvPr>
          <p:cNvSpPr txBox="1"/>
          <p:nvPr/>
        </p:nvSpPr>
        <p:spPr>
          <a:xfrm>
            <a:off x="4683211" y="129385"/>
            <a:ext cx="61233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+mj-lt"/>
              </a:rPr>
              <a:t>SIMPLE EXAMPLE – ACTIVE OBJECT PATTERN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1B28C11-D587-FD98-8F66-CC1EC0338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1138"/>
            <a:ext cx="7136823" cy="540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3AC842B-ED9E-CB5F-7AE8-20A86CA67016}"/>
              </a:ext>
            </a:extLst>
          </p:cNvPr>
          <p:cNvSpPr txBox="1"/>
          <p:nvPr/>
        </p:nvSpPr>
        <p:spPr>
          <a:xfrm>
            <a:off x="7136823" y="951138"/>
            <a:ext cx="467235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GB" sz="1600" b="0" i="0" dirty="0">
                <a:solidFill>
                  <a:srgbClr val="0C0D0E"/>
                </a:solidFill>
                <a:effectLst/>
                <a:latin typeface="-apple-system"/>
              </a:rPr>
              <a:t>The Active object pattern's goal is to separate the method calling from method execution. It is like a waiter in a restaurant, who just hands the orders from the customers to the chef.</a:t>
            </a:r>
          </a:p>
          <a:p>
            <a:pPr algn="l" fontAlgn="base"/>
            <a:endParaRPr lang="en-GB" sz="1600" b="0" i="0" dirty="0">
              <a:solidFill>
                <a:srgbClr val="0C0D0E"/>
              </a:solidFill>
              <a:effectLst/>
              <a:latin typeface="-apple-system"/>
            </a:endParaRPr>
          </a:p>
          <a:p>
            <a:pPr algn="l" fontAlgn="base"/>
            <a:r>
              <a:rPr lang="en-GB" sz="1600" b="0" i="0" dirty="0">
                <a:solidFill>
                  <a:srgbClr val="0C0D0E"/>
                </a:solidFill>
                <a:effectLst/>
                <a:latin typeface="-apple-system"/>
              </a:rPr>
              <a:t>When a customer orders some food from the waiter</a:t>
            </a:r>
          </a:p>
          <a:p>
            <a:pPr fontAlgn="base"/>
            <a:r>
              <a:rPr lang="en-GB" sz="1600" dirty="0">
                <a:effectLst/>
                <a:latin typeface="inherit"/>
              </a:rPr>
              <a:t>the customer is the </a:t>
            </a:r>
            <a:r>
              <a:rPr lang="en-GB" sz="1600" b="1" dirty="0">
                <a:effectLst/>
                <a:latin typeface="inherit"/>
              </a:rPr>
              <a:t>Client</a:t>
            </a:r>
            <a:r>
              <a:rPr lang="en-GB" sz="1600" dirty="0">
                <a:effectLst/>
                <a:latin typeface="inherit"/>
              </a:rPr>
              <a:t>, the waiter is the </a:t>
            </a:r>
            <a:r>
              <a:rPr lang="en-GB" sz="1600" b="1" dirty="0">
                <a:effectLst/>
                <a:latin typeface="inherit"/>
              </a:rPr>
              <a:t>Proxy</a:t>
            </a:r>
            <a:r>
              <a:rPr lang="en-GB" sz="1600" b="0" i="0" dirty="0">
                <a:solidFill>
                  <a:srgbClr val="0C0D0E"/>
                </a:solidFill>
                <a:effectLst/>
                <a:latin typeface="-apple-system"/>
              </a:rPr>
              <a:t>, the client writes the recipe on paper and gives it to the che</a:t>
            </a:r>
            <a:r>
              <a:rPr lang="en-GB" sz="1600" dirty="0">
                <a:solidFill>
                  <a:srgbClr val="0C0D0E"/>
                </a:solidFill>
                <a:latin typeface="-apple-system"/>
              </a:rPr>
              <a:t>f. </a:t>
            </a:r>
            <a:r>
              <a:rPr lang="en-GB" sz="1600" b="0" i="0" dirty="0">
                <a:solidFill>
                  <a:srgbClr val="0C0D0E"/>
                </a:solidFill>
                <a:effectLst/>
                <a:latin typeface="-apple-system"/>
              </a:rPr>
              <a:t>The Chef decides which cook should prepare it (who has time).</a:t>
            </a:r>
            <a:endParaRPr lang="en-GB" sz="1600" dirty="0">
              <a:solidFill>
                <a:srgbClr val="0C0D0E"/>
              </a:solidFill>
              <a:latin typeface="-apple-system"/>
            </a:endParaRPr>
          </a:p>
          <a:p>
            <a:pPr fontAlgn="base"/>
            <a:endParaRPr lang="en-GB" sz="1600" b="0" i="0" dirty="0">
              <a:solidFill>
                <a:srgbClr val="0C0D0E"/>
              </a:solidFill>
              <a:effectLst/>
              <a:latin typeface="-apple-system"/>
            </a:endParaRPr>
          </a:p>
          <a:p>
            <a:pPr fontAlgn="base"/>
            <a:r>
              <a:rPr lang="en-GB" sz="1600" dirty="0">
                <a:latin typeface="inherit"/>
              </a:rPr>
              <a:t>T</a:t>
            </a:r>
            <a:r>
              <a:rPr lang="en-GB" sz="1600" dirty="0">
                <a:effectLst/>
                <a:latin typeface="inherit"/>
              </a:rPr>
              <a:t>he paper is the </a:t>
            </a:r>
            <a:r>
              <a:rPr lang="en-GB" sz="1600" b="1" dirty="0" err="1">
                <a:effectLst/>
                <a:latin typeface="inherit"/>
              </a:rPr>
              <a:t>MethodRequest</a:t>
            </a:r>
            <a:r>
              <a:rPr lang="en-GB" sz="1600" dirty="0">
                <a:effectLst/>
                <a:latin typeface="inherit"/>
              </a:rPr>
              <a:t>, the table's number on the paper is the </a:t>
            </a:r>
            <a:r>
              <a:rPr lang="en-GB" sz="1600" b="1" dirty="0">
                <a:effectLst/>
                <a:latin typeface="inherit"/>
              </a:rPr>
              <a:t>Future</a:t>
            </a:r>
            <a:r>
              <a:rPr lang="en-GB" sz="1600" dirty="0">
                <a:effectLst/>
                <a:latin typeface="inherit"/>
              </a:rPr>
              <a:t> object</a:t>
            </a:r>
          </a:p>
          <a:p>
            <a:pPr algn="l" fontAlgn="base"/>
            <a:endParaRPr lang="en-GB" sz="1600" b="0" i="0" dirty="0">
              <a:solidFill>
                <a:srgbClr val="0C0D0E"/>
              </a:solidFill>
              <a:effectLst/>
              <a:latin typeface="-apple-system"/>
            </a:endParaRPr>
          </a:p>
          <a:p>
            <a:pPr fontAlgn="base"/>
            <a:r>
              <a:rPr lang="en-GB" sz="1600" dirty="0">
                <a:latin typeface="inherit"/>
              </a:rPr>
              <a:t>T</a:t>
            </a:r>
            <a:r>
              <a:rPr lang="en-GB" sz="1600" dirty="0">
                <a:effectLst/>
                <a:latin typeface="inherit"/>
              </a:rPr>
              <a:t>he chef is the </a:t>
            </a:r>
            <a:r>
              <a:rPr lang="en-GB" sz="1600" b="1" dirty="0">
                <a:effectLst/>
                <a:latin typeface="inherit"/>
              </a:rPr>
              <a:t>Scheduler</a:t>
            </a:r>
            <a:r>
              <a:rPr lang="en-GB" sz="1600" dirty="0">
                <a:effectLst/>
                <a:latin typeface="inherit"/>
              </a:rPr>
              <a:t> who has a list of papers (</a:t>
            </a:r>
            <a:r>
              <a:rPr lang="en-GB" sz="1600" b="1" dirty="0" err="1">
                <a:effectLst/>
                <a:latin typeface="inherit"/>
              </a:rPr>
              <a:t>ActivationList</a:t>
            </a:r>
            <a:r>
              <a:rPr lang="en-GB" sz="1600" dirty="0">
                <a:effectLst/>
                <a:latin typeface="inherit"/>
              </a:rPr>
              <a:t>) and the cooks are the </a:t>
            </a:r>
            <a:r>
              <a:rPr lang="en-GB" sz="1600" b="1" dirty="0">
                <a:effectLst/>
                <a:latin typeface="inherit"/>
              </a:rPr>
              <a:t>Servant</a:t>
            </a:r>
            <a:r>
              <a:rPr lang="en-GB" sz="1600" dirty="0">
                <a:effectLst/>
                <a:latin typeface="inherit"/>
              </a:rPr>
              <a:t>-s</a:t>
            </a:r>
          </a:p>
          <a:p>
            <a:pPr algn="l" fontAlgn="base"/>
            <a:r>
              <a:rPr lang="en-GB" sz="1600" b="0" i="0" dirty="0">
                <a:solidFill>
                  <a:srgbClr val="0C0D0E"/>
                </a:solidFill>
                <a:effectLst/>
                <a:latin typeface="-apple-system"/>
              </a:rPr>
              <a:t>When the meal is ready, the cook places it on the serve bar and the waiter brings it to the customers table.</a:t>
            </a:r>
          </a:p>
          <a:p>
            <a:pPr algn="l" fontAlgn="base"/>
            <a:endParaRPr lang="en-GB" sz="1600" b="0" i="0" dirty="0">
              <a:solidFill>
                <a:srgbClr val="0C0D0E"/>
              </a:solidFill>
              <a:effectLst/>
              <a:latin typeface="-apple-system"/>
            </a:endParaRPr>
          </a:p>
          <a:p>
            <a:pPr fontAlgn="base"/>
            <a:r>
              <a:rPr lang="en-GB" sz="1600" b="1" dirty="0">
                <a:effectLst/>
                <a:latin typeface="inherit"/>
              </a:rPr>
              <a:t>Client</a:t>
            </a:r>
            <a:r>
              <a:rPr lang="en-GB" sz="1600" dirty="0">
                <a:effectLst/>
                <a:latin typeface="inherit"/>
              </a:rPr>
              <a:t> reads the method's result, from the </a:t>
            </a:r>
            <a:r>
              <a:rPr lang="en-GB" sz="1600" b="1" dirty="0">
                <a:effectLst/>
                <a:latin typeface="inherit"/>
              </a:rPr>
              <a:t>Result</a:t>
            </a:r>
            <a:r>
              <a:rPr lang="en-GB" sz="1600" dirty="0">
                <a:effectLst/>
                <a:latin typeface="inherit"/>
              </a:rPr>
              <a:t> object.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45853C-C0D2-3066-B3F7-4DFC9B1BB75A}"/>
              </a:ext>
            </a:extLst>
          </p:cNvPr>
          <p:cNvSpPr txBox="1"/>
          <p:nvPr/>
        </p:nvSpPr>
        <p:spPr>
          <a:xfrm>
            <a:off x="79757" y="6433294"/>
            <a:ext cx="82157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T" sz="1600" dirty="0"/>
              <a:t>https://stackoverflow.com/questions/41676343/explain-active-object-pattern</a:t>
            </a:r>
          </a:p>
        </p:txBody>
      </p:sp>
    </p:spTree>
    <p:extLst>
      <p:ext uri="{BB962C8B-B14F-4D97-AF65-F5344CB8AC3E}">
        <p14:creationId xmlns:p14="http://schemas.microsoft.com/office/powerpoint/2010/main" val="2971491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2CDF1AF-75AC-4F21-9911-3BAA3963748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Immagine 5" descr="Figure1-final.tif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22141" y="4786479"/>
            <a:ext cx="2743200" cy="151293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267200" y="2514600"/>
            <a:ext cx="3581400" cy="1219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COMPLEXITY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8500" y="1368541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Multiple stakeholders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7400" y="2406134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Multiple systems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89942" y="1368541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Patient’s response to treatment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47298" y="194447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Patient’s engagement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36006" y="2938413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Patient’s empowerment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57400" y="3494643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Evolving knowledge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57600" y="4705516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Evidence based practices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96100" y="4238056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Multiple action domains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0B0884-12BF-EF6D-6260-EE9E482D9C2A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18" name="Picture 2" descr="logo centenario">
            <a:extLst>
              <a:ext uri="{FF2B5EF4-FFF2-40B4-BE49-F238E27FC236}">
                <a16:creationId xmlns:a16="http://schemas.microsoft.com/office/drawing/2014/main" id="{2C128904-3C7D-7D56-5E2F-A4696FCA1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0FEDC77-D9B3-ACFD-D730-AE25FA46A151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+mj-lt"/>
              </a:rPr>
              <a:t>HEALTHCARE PROCESSES</a:t>
            </a:r>
          </a:p>
        </p:txBody>
      </p:sp>
    </p:spTree>
    <p:extLst>
      <p:ext uri="{BB962C8B-B14F-4D97-AF65-F5344CB8AC3E}">
        <p14:creationId xmlns:p14="http://schemas.microsoft.com/office/powerpoint/2010/main" val="1146194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2CDF1AF-75AC-4F21-9911-3BAA3963748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65218065"/>
              </p:ext>
            </p:extLst>
          </p:nvPr>
        </p:nvGraphicFramePr>
        <p:xfrm>
          <a:off x="1981200" y="1295400"/>
          <a:ext cx="8305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679E259-5AC4-AA0C-33B7-6CBEF0D2C1C3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8" name="Picture 2" descr="logo centenario">
            <a:extLst>
              <a:ext uri="{FF2B5EF4-FFF2-40B4-BE49-F238E27FC236}">
                <a16:creationId xmlns:a16="http://schemas.microsoft.com/office/drawing/2014/main" id="{F0AFD162-FDDD-34BC-83E3-0EA102596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E67191F-A134-0E34-A91E-E269F2895519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+mj-lt"/>
              </a:rPr>
              <a:t>CLINICAL EXPECTATIONS</a:t>
            </a:r>
          </a:p>
        </p:txBody>
      </p:sp>
    </p:spTree>
    <p:extLst>
      <p:ext uri="{BB962C8B-B14F-4D97-AF65-F5344CB8AC3E}">
        <p14:creationId xmlns:p14="http://schemas.microsoft.com/office/powerpoint/2010/main" val="97245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8153400" cy="472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7D6414F-86E5-BD66-AB1D-503F112571DC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10" name="Picture 2" descr="logo centenario">
            <a:extLst>
              <a:ext uri="{FF2B5EF4-FFF2-40B4-BE49-F238E27FC236}">
                <a16:creationId xmlns:a16="http://schemas.microsoft.com/office/drawing/2014/main" id="{36B036AF-303D-0B84-3EE0-ADE71AB97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0386091-D3EF-29AB-B2B7-A3B8789D08DF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+mj-lt"/>
              </a:rPr>
              <a:t>MODEL METHODOLOGY OVERVIEW</a:t>
            </a:r>
          </a:p>
        </p:txBody>
      </p:sp>
    </p:spTree>
    <p:extLst>
      <p:ext uri="{BB962C8B-B14F-4D97-AF65-F5344CB8AC3E}">
        <p14:creationId xmlns:p14="http://schemas.microsoft.com/office/powerpoint/2010/main" val="208218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90750"/>
            <a:ext cx="10515600" cy="3229260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Processo di sviluppo </a:t>
            </a: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 </a:t>
            </a: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modo di organizzare le attività del ciclo di vita</a:t>
            </a: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Permette di assegnare risorse alle varie attività</a:t>
            </a: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Permette di fissare le </a:t>
            </a:r>
            <a:r>
              <a:rPr lang="it-IT" sz="2200" dirty="0" err="1">
                <a:latin typeface="Aptos" panose="020B0004020202020204" pitchFamily="34" charset="0"/>
                <a:cs typeface="Calibri Light" panose="020F0302020204030204" pitchFamily="34" charset="0"/>
              </a:rPr>
              <a:t>deadline</a:t>
            </a:r>
            <a:endParaRPr lang="it-IT" sz="2200" dirty="0">
              <a:latin typeface="Aptos" panose="020B0004020202020204" pitchFamily="34" charset="0"/>
              <a:cs typeface="Calibri Light" panose="020F0302020204030204" pitchFamily="34" charset="0"/>
            </a:endParaRP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FASE	</a:t>
            </a:r>
          </a:p>
          <a:p>
            <a:pPr lvl="1"/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intervallo di tempo in cui si svolgono certe attività</a:t>
            </a:r>
          </a:p>
          <a:p>
            <a:pPr lvl="1"/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Ciascuna attività può essere ripartita fra più fasi. </a:t>
            </a: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MODELLO DI PROCESSO </a:t>
            </a: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 </a:t>
            </a: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descrizione generica di una famiglia di processi simili, che realizzano il modello in modi diversi.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39-72FB-7F4C-B85F-CC87BB8B778D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02CAD9-F293-A825-49A0-2ED8B4F2E99A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6" name="Picture 2" descr="logo centenario">
            <a:extLst>
              <a:ext uri="{FF2B5EF4-FFF2-40B4-BE49-F238E27FC236}">
                <a16:creationId xmlns:a16="http://schemas.microsoft.com/office/drawing/2014/main" id="{7711446F-0498-BF15-A199-BB11A77F3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C772564-388D-E804-9A67-AD3C0CC4E861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MODELLAZIONE DI PROCESSI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0775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255116"/>
            <a:ext cx="10515600" cy="4351338"/>
          </a:xfrm>
        </p:spPr>
        <p:txBody>
          <a:bodyPr>
            <a:noAutofit/>
          </a:bodyPr>
          <a:lstStyle/>
          <a:p>
            <a:r>
              <a:rPr lang="en-US" sz="2200" dirty="0"/>
              <a:t>Identifying and analyzing the available sources of information to fully understand the domain of interest</a:t>
            </a:r>
          </a:p>
          <a:p>
            <a:r>
              <a:rPr lang="en-US" sz="2200" dirty="0"/>
              <a:t>Evidence-based knowledge </a:t>
            </a:r>
            <a:r>
              <a:rPr lang="en-US" sz="2200" dirty="0">
                <a:sym typeface="Wingdings"/>
              </a:rPr>
              <a:t> </a:t>
            </a:r>
            <a:r>
              <a:rPr lang="en-US" sz="2200" dirty="0"/>
              <a:t>international guidelines and recommendations</a:t>
            </a:r>
          </a:p>
          <a:p>
            <a:r>
              <a:rPr lang="en-US" sz="2200" dirty="0"/>
              <a:t>Local domain </a:t>
            </a:r>
            <a:r>
              <a:rPr lang="en-US" sz="2200" dirty="0">
                <a:sym typeface="Wingdings"/>
              </a:rPr>
              <a:t></a:t>
            </a:r>
          </a:p>
          <a:p>
            <a:pPr lvl="1"/>
            <a:r>
              <a:rPr lang="en-US" sz="2200" dirty="0"/>
              <a:t>local practices</a:t>
            </a:r>
          </a:p>
          <a:p>
            <a:pPr lvl="1"/>
            <a:r>
              <a:rPr lang="en-US" sz="2200" dirty="0"/>
              <a:t>specific clinical pathways already in use locally </a:t>
            </a:r>
          </a:p>
          <a:p>
            <a:pPr lvl="1"/>
            <a:r>
              <a:rPr lang="en-US" sz="2200" dirty="0"/>
              <a:t>focus groups and interviews to the medical staff and/or the patient/caregivers, to highlight the personal experience of the actors involved in the process</a:t>
            </a:r>
          </a:p>
          <a:p>
            <a:r>
              <a:rPr lang="en-US" sz="2200" dirty="0"/>
              <a:t>Description of the information systems already in use </a:t>
            </a:r>
            <a:r>
              <a:rPr lang="en-US" sz="2200" dirty="0">
                <a:sym typeface="Wingdings"/>
              </a:rPr>
              <a:t> </a:t>
            </a:r>
            <a:r>
              <a:rPr lang="en-US" sz="2200" dirty="0"/>
              <a:t>helps planning the model deployment in the real everyday practice.</a:t>
            </a:r>
          </a:p>
          <a:p>
            <a:endParaRPr lang="en-US" sz="2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CF65DB-EE41-65E4-F174-A7BF887DB4D1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828A5094-C00B-9484-73D6-12AB360A1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61E9B0-CAEF-3C7D-C24B-6A3A9A9FA8DC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+mj-lt"/>
              </a:rPr>
              <a:t>DOMAIN ANALYSIS</a:t>
            </a:r>
          </a:p>
        </p:txBody>
      </p:sp>
    </p:spTree>
    <p:extLst>
      <p:ext uri="{BB962C8B-B14F-4D97-AF65-F5344CB8AC3E}">
        <p14:creationId xmlns:p14="http://schemas.microsoft.com/office/powerpoint/2010/main" val="46696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752600" y="1295400"/>
            <a:ext cx="8763000" cy="1938992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latin typeface="Aptos" panose="020B00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Unified Modeling Language (UML) is a </a:t>
            </a:r>
            <a:r>
              <a:rPr lang="en-US" sz="20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graphical</a:t>
            </a:r>
            <a:r>
              <a:rPr lang="en-US" sz="2000" dirty="0">
                <a:latin typeface="Aptos" panose="020B00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language for </a:t>
            </a:r>
            <a:r>
              <a:rPr lang="en-US" sz="20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specifying, visualizing, constructing, and documenting 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latin typeface="Aptos" panose="020B00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artifacts of software systems, as well as for business modeling and other non-software systems”. </a:t>
            </a:r>
          </a:p>
        </p:txBody>
      </p:sp>
      <p:grpSp>
        <p:nvGrpSpPr>
          <p:cNvPr id="17" name="Gruppo 13"/>
          <p:cNvGrpSpPr/>
          <p:nvPr/>
        </p:nvGrpSpPr>
        <p:grpSpPr>
          <a:xfrm>
            <a:off x="3657600" y="4321986"/>
            <a:ext cx="1689538" cy="861340"/>
            <a:chOff x="7510323" y="3573016"/>
            <a:chExt cx="1454165" cy="648072"/>
          </a:xfrm>
        </p:grpSpPr>
        <p:pic>
          <p:nvPicPr>
            <p:cNvPr id="18" name="Immagine 7" descr="case.png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10323" y="3573016"/>
              <a:ext cx="1454165" cy="648072"/>
            </a:xfrm>
            <a:prstGeom prst="rect">
              <a:avLst/>
            </a:prstGeom>
          </p:spPr>
        </p:pic>
        <p:cxnSp>
          <p:nvCxnSpPr>
            <p:cNvPr id="19" name="Connettore 1 9"/>
            <p:cNvCxnSpPr/>
            <p:nvPr/>
          </p:nvCxnSpPr>
          <p:spPr bwMode="auto">
            <a:xfrm flipH="1">
              <a:off x="8100392" y="3861048"/>
              <a:ext cx="648072" cy="7200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1876" y="3735527"/>
            <a:ext cx="1810524" cy="71694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1927" y="4106753"/>
            <a:ext cx="1980346" cy="180962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0" y="3852952"/>
            <a:ext cx="2369820" cy="14527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7420" y="4836446"/>
            <a:ext cx="1187540" cy="956480"/>
          </a:xfrm>
          <a:prstGeom prst="rect">
            <a:avLst/>
          </a:prstGeom>
        </p:spPr>
      </p:pic>
      <p:sp>
        <p:nvSpPr>
          <p:cNvPr id="26" name="Rounded Rectangle 25"/>
          <p:cNvSpPr/>
          <p:nvPr/>
        </p:nvSpPr>
        <p:spPr>
          <a:xfrm>
            <a:off x="4155634" y="3481976"/>
            <a:ext cx="1787744" cy="3075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STATIC VIEWS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012919" y="3481976"/>
            <a:ext cx="1988081" cy="3075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DYNAMIC VIEWS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38400" y="4345127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ptos" panose="020B00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Class Diagram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62400" y="4954727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ptos" panose="020B00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Use-case Diagram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28800" y="5746019"/>
            <a:ext cx="181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ptos" panose="020B00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Component Diagram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96000" y="5931196"/>
            <a:ext cx="1816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ptos" panose="020B00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Activity Diagram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372880" y="5248950"/>
            <a:ext cx="181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ptos" panose="020B00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Sequence Diagram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F543BF-B2CC-0FFA-840D-89495C8EC169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A26398B6-4DB4-C20A-4CE5-A878105CA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D25999-4795-08F6-8750-7BADC6EAA09E}"/>
              </a:ext>
            </a:extLst>
          </p:cNvPr>
          <p:cNvSpPr txBox="1"/>
          <p:nvPr/>
        </p:nvSpPr>
        <p:spPr>
          <a:xfrm>
            <a:off x="4683211" y="129385"/>
            <a:ext cx="72245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+mj-lt"/>
              </a:rPr>
              <a:t>SELECTION OF THE FORMAL NOTATION: UML</a:t>
            </a:r>
          </a:p>
        </p:txBody>
      </p:sp>
    </p:spTree>
    <p:extLst>
      <p:ext uri="{BB962C8B-B14F-4D97-AF65-F5344CB8AC3E}">
        <p14:creationId xmlns:p14="http://schemas.microsoft.com/office/powerpoint/2010/main" val="1951497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73225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it-IT" altLang="en-US" sz="1800" dirty="0">
                <a:ea typeface="ＭＳ Ｐゴシック" panose="020B0600070205080204" pitchFamily="34" charset="-128"/>
              </a:rPr>
              <a:t>Graphical language </a:t>
            </a:r>
            <a:r>
              <a:rPr lang="it-IT" altLang="en-US" sz="18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 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it-IT" altLang="en-US" sz="1800" b="1" dirty="0" err="1">
                <a:ea typeface="ＭＳ Ｐゴシック" panose="020B0600070205080204" pitchFamily="34" charset="-128"/>
                <a:sym typeface="Wingdings" panose="05000000000000000000" pitchFamily="2" charset="2"/>
              </a:rPr>
              <a:t>Enables</a:t>
            </a:r>
            <a:r>
              <a:rPr lang="it-IT" altLang="en-US" sz="1800" b="1" dirty="0">
                <a:ea typeface="ＭＳ Ｐゴシック" panose="020B0600070205080204" pitchFamily="34" charset="-128"/>
                <a:sym typeface="Wingdings" panose="05000000000000000000" pitchFamily="2" charset="2"/>
              </a:rPr>
              <a:t> the communication between domain experts and analysts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it-IT" altLang="en-US" sz="18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Easy to understand by non-experts of computer </a:t>
            </a:r>
            <a:r>
              <a:rPr lang="it-IT" altLang="en-US" sz="1800" dirty="0" err="1">
                <a:ea typeface="ＭＳ Ｐゴシック" panose="020B0600070205080204" pitchFamily="34" charset="-128"/>
                <a:sym typeface="Wingdings" panose="05000000000000000000" pitchFamily="2" charset="2"/>
              </a:rPr>
              <a:t>sciences</a:t>
            </a:r>
            <a:endParaRPr lang="it-IT" altLang="en-US" sz="1800" dirty="0">
              <a:ea typeface="ＭＳ Ｐゴシック" panose="020B0600070205080204" pitchFamily="34" charset="-128"/>
              <a:sym typeface="Wingdings" panose="05000000000000000000" pitchFamily="2" charset="2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it-IT" altLang="en-US" sz="18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Provides different views on the process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it-IT" altLang="en-US" sz="18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Static and dynamic diagrams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it-IT" altLang="en-US" sz="18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Structural, Behavioural, and </a:t>
            </a:r>
            <a:r>
              <a:rPr lang="it-IT" altLang="en-US" sz="1800" dirty="0" err="1">
                <a:ea typeface="ＭＳ Ｐゴシック" panose="020B0600070205080204" pitchFamily="34" charset="-128"/>
                <a:sym typeface="Wingdings" panose="05000000000000000000" pitchFamily="2" charset="2"/>
              </a:rPr>
              <a:t>Interaction</a:t>
            </a:r>
            <a:r>
              <a:rPr lang="it-IT" altLang="en-US" sz="1800" dirty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it-IT" altLang="en-US" sz="1800" dirty="0" err="1">
                <a:ea typeface="ＭＳ Ｐゴシック" panose="020B0600070205080204" pitchFamily="34" charset="-128"/>
                <a:sym typeface="Wingdings" panose="05000000000000000000" pitchFamily="2" charset="2"/>
              </a:rPr>
              <a:t>diagrams</a:t>
            </a:r>
            <a:endParaRPr lang="it-IT" altLang="en-US" sz="1800" dirty="0">
              <a:ea typeface="ＭＳ Ｐゴシック" panose="020B0600070205080204" pitchFamily="34" charset="-128"/>
            </a:endParaRPr>
          </a:p>
          <a:p>
            <a:pPr>
              <a:lnSpc>
                <a:spcPct val="130000"/>
              </a:lnSpc>
              <a:buFontTx/>
              <a:buChar char="•"/>
            </a:pPr>
            <a:endParaRPr lang="it-IT" altLang="en-US" sz="1800" dirty="0">
              <a:ea typeface="ＭＳ Ｐゴシック" panose="020B0600070205080204" pitchFamily="34" charset="-128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it-IT" altLang="en-US" sz="1800" dirty="0">
                <a:ea typeface="ＭＳ Ｐゴシック" panose="020B0600070205080204" pitchFamily="34" charset="-128"/>
              </a:rPr>
              <a:t>The final UML model can be used as specification for the development of an IT </a:t>
            </a:r>
            <a:r>
              <a:rPr lang="it-IT" altLang="en-US" sz="1800" dirty="0" err="1">
                <a:ea typeface="ＭＳ Ｐゴシック" panose="020B0600070205080204" pitchFamily="34" charset="-128"/>
              </a:rPr>
              <a:t>system</a:t>
            </a:r>
            <a:endParaRPr lang="it-IT" altLang="en-US" sz="1800" dirty="0">
              <a:ea typeface="ＭＳ Ｐゴシック" panose="020B0600070205080204" pitchFamily="34" charset="-128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it-IT" altLang="en-US" sz="1800" dirty="0">
                <a:ea typeface="ＭＳ Ｐゴシック" panose="020B0600070205080204" pitchFamily="34" charset="-128"/>
              </a:rPr>
              <a:t>The use of UML promotes modularity and facilitates future </a:t>
            </a:r>
            <a:r>
              <a:rPr lang="it-IT" altLang="en-US" sz="1800" dirty="0" err="1">
                <a:ea typeface="ＭＳ Ｐゴシック" panose="020B0600070205080204" pitchFamily="34" charset="-128"/>
              </a:rPr>
              <a:t>changes</a:t>
            </a:r>
            <a:r>
              <a:rPr lang="it-IT" altLang="en-US" sz="1800" dirty="0">
                <a:ea typeface="ＭＳ Ｐゴシック" panose="020B0600070205080204" pitchFamily="34" charset="-128"/>
              </a:rPr>
              <a:t> 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it-IT" altLang="en-US" sz="1800" dirty="0">
                <a:ea typeface="ＭＳ Ｐゴシック" panose="020B0600070205080204" pitchFamily="34" charset="-128"/>
              </a:rPr>
              <a:t>It allows the evaluation of the whole system, also at the deployment level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C4FF3F-98A8-9E99-33B6-B089E0AFFF2E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DD7E711A-2871-C3EF-AC07-C27172668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D20BA0-BB51-CCCA-FDFC-BD6B280AAD5E}"/>
              </a:ext>
            </a:extLst>
          </p:cNvPr>
          <p:cNvSpPr txBox="1"/>
          <p:nvPr/>
        </p:nvSpPr>
        <p:spPr>
          <a:xfrm>
            <a:off x="4683211" y="129385"/>
            <a:ext cx="72245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+mj-lt"/>
              </a:rPr>
              <a:t>UML: ADVANTAGES</a:t>
            </a:r>
          </a:p>
        </p:txBody>
      </p:sp>
    </p:spTree>
    <p:extLst>
      <p:ext uri="{BB962C8B-B14F-4D97-AF65-F5344CB8AC3E}">
        <p14:creationId xmlns:p14="http://schemas.microsoft.com/office/powerpoint/2010/main" val="1448144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Provide a high-level process description (process phases)</a:t>
            </a:r>
          </a:p>
          <a:p>
            <a:pPr lvl="1"/>
            <a:r>
              <a:rPr lang="en-US" sz="2200" dirty="0"/>
              <a:t>Functional aspects (main activities of the process, objects and data items managed)</a:t>
            </a:r>
          </a:p>
          <a:p>
            <a:pPr lvl="1"/>
            <a:r>
              <a:rPr lang="en-US" sz="2200" dirty="0"/>
              <a:t>Organizational aspects (agents, roles, skills, availabilities, authorizations required to enact the process)  understand actors’ responsibilities on the main activities business aspects (goals to be achieved).</a:t>
            </a:r>
          </a:p>
          <a:p>
            <a:endParaRPr lang="en-US" sz="2200" dirty="0"/>
          </a:p>
          <a:p>
            <a:r>
              <a:rPr lang="en-US" sz="2200" dirty="0"/>
              <a:t>Define a list of goals of the process modeling effort</a:t>
            </a:r>
          </a:p>
          <a:p>
            <a:endParaRPr lang="en-US" sz="2200" dirty="0"/>
          </a:p>
          <a:p>
            <a:r>
              <a:rPr lang="en-US" sz="2200" dirty="0"/>
              <a:t>Identification of outcomes  and integration with patient-reported outcome measures</a:t>
            </a:r>
          </a:p>
          <a:p>
            <a:endParaRPr lang="en-US" sz="2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40243A-7153-4CE4-10E9-C29B0E98802C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4" name="Picture 3" descr="logo centenario">
            <a:extLst>
              <a:ext uri="{FF2B5EF4-FFF2-40B4-BE49-F238E27FC236}">
                <a16:creationId xmlns:a16="http://schemas.microsoft.com/office/drawing/2014/main" id="{C48DC40E-FC95-CB19-45C4-30FC0C420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DAC82C-EA7E-FC5A-7B20-1418D702D238}"/>
              </a:ext>
            </a:extLst>
          </p:cNvPr>
          <p:cNvSpPr txBox="1"/>
          <p:nvPr/>
        </p:nvSpPr>
        <p:spPr>
          <a:xfrm>
            <a:off x="4683211" y="129385"/>
            <a:ext cx="72245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+mj-lt"/>
              </a:rPr>
              <a:t>PRE-MODELING</a:t>
            </a:r>
          </a:p>
        </p:txBody>
      </p:sp>
    </p:spTree>
    <p:extLst>
      <p:ext uri="{BB962C8B-B14F-4D97-AF65-F5344CB8AC3E}">
        <p14:creationId xmlns:p14="http://schemas.microsoft.com/office/powerpoint/2010/main" val="1534171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689890"/>
            <a:ext cx="7772400" cy="5038725"/>
          </a:xfrm>
        </p:spPr>
        <p:txBody>
          <a:bodyPr>
            <a:normAutofit/>
          </a:bodyPr>
          <a:lstStyle/>
          <a:p>
            <a:r>
              <a:rPr lang="en-US" sz="2200" dirty="0"/>
              <a:t>The modeling step starts from the previously collected information and produces a conceptual model of the process according to the formal notation adopted</a:t>
            </a:r>
          </a:p>
          <a:p>
            <a:r>
              <a:rPr lang="en-US" sz="2200" dirty="0"/>
              <a:t>The conceptual model comprises:</a:t>
            </a:r>
          </a:p>
          <a:p>
            <a:pPr lvl="1"/>
            <a:r>
              <a:rPr lang="en-US" sz="2200" dirty="0"/>
              <a:t>the schema of the process</a:t>
            </a:r>
          </a:p>
          <a:p>
            <a:pPr lvl="1"/>
            <a:r>
              <a:rPr lang="en-US" sz="2200" dirty="0"/>
              <a:t>its variables</a:t>
            </a:r>
          </a:p>
          <a:p>
            <a:pPr lvl="1"/>
            <a:r>
              <a:rPr lang="en-US" sz="2200" dirty="0"/>
              <a:t>the specification of the expected exceptions</a:t>
            </a:r>
          </a:p>
          <a:p>
            <a:pPr lvl="1"/>
            <a:r>
              <a:rPr lang="en-US" sz="2200" dirty="0"/>
              <a:t>the specification of the transactions</a:t>
            </a:r>
          </a:p>
          <a:p>
            <a:pPr lvl="1"/>
            <a:r>
              <a:rPr lang="en-US" sz="2200" dirty="0"/>
              <a:t>the access control model</a:t>
            </a:r>
          </a:p>
          <a:p>
            <a:pPr lvl="1"/>
            <a:r>
              <a:rPr lang="en-US" sz="2200" dirty="0"/>
              <a:t>the description of the interactions with the external information system. </a:t>
            </a:r>
          </a:p>
          <a:p>
            <a:r>
              <a:rPr lang="en-US" sz="2200" dirty="0"/>
              <a:t>The results of the modeling are then validated by the domain experts, before continuing with the design</a:t>
            </a:r>
          </a:p>
          <a:p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C9D366-2A00-B578-EF9D-E21EB851CCCD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9" name="Picture 8" descr="logo centenario">
            <a:extLst>
              <a:ext uri="{FF2B5EF4-FFF2-40B4-BE49-F238E27FC236}">
                <a16:creationId xmlns:a16="http://schemas.microsoft.com/office/drawing/2014/main" id="{C8C8C90E-10A2-BAC1-44C2-82113E8BB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EEFE671-E5F6-53C8-FAD7-B588B27796AB}"/>
              </a:ext>
            </a:extLst>
          </p:cNvPr>
          <p:cNvSpPr txBox="1"/>
          <p:nvPr/>
        </p:nvSpPr>
        <p:spPr>
          <a:xfrm>
            <a:off x="4683211" y="129385"/>
            <a:ext cx="72245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+mj-lt"/>
              </a:rPr>
              <a:t>MODELING</a:t>
            </a:r>
          </a:p>
        </p:txBody>
      </p:sp>
    </p:spTree>
    <p:extLst>
      <p:ext uri="{BB962C8B-B14F-4D97-AF65-F5344CB8AC3E}">
        <p14:creationId xmlns:p14="http://schemas.microsoft.com/office/powerpoint/2010/main" val="2126188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59990747"/>
              </p:ext>
            </p:extLst>
          </p:nvPr>
        </p:nvGraphicFramePr>
        <p:xfrm>
          <a:off x="1938338" y="1290638"/>
          <a:ext cx="8229600" cy="440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23213" y="5621541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Askari</a:t>
            </a:r>
            <a:r>
              <a:rPr lang="en-US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al. </a:t>
            </a:r>
            <a:r>
              <a:rPr lang="fr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</a:t>
            </a:r>
            <a:endParaRPr lang="en-US" sz="11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917571" y="6070352"/>
            <a:ext cx="1462592" cy="718820"/>
          </a:xfrm>
          <a:prstGeom prst="ellipse">
            <a:avLst/>
          </a:prstGeom>
          <a:solidFill>
            <a:srgbClr val="E46C0A">
              <a:alpha val="63137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ANALYST</a:t>
            </a:r>
          </a:p>
        </p:txBody>
      </p:sp>
      <p:sp>
        <p:nvSpPr>
          <p:cNvPr id="9" name="Oval 8"/>
          <p:cNvSpPr/>
          <p:nvPr/>
        </p:nvSpPr>
        <p:spPr>
          <a:xfrm>
            <a:off x="6075363" y="6070352"/>
            <a:ext cx="1462592" cy="718820"/>
          </a:xfrm>
          <a:prstGeom prst="ellipse">
            <a:avLst/>
          </a:prstGeom>
          <a:solidFill>
            <a:srgbClr val="3366FF">
              <a:alpha val="6274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DOMAIN </a:t>
            </a:r>
          </a:p>
          <a:p>
            <a:pPr algn="ctr"/>
            <a:r>
              <a:rPr 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2ABB62-D388-A89E-1AFF-185E39D62A35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07C5C493-2D0C-98DC-00C4-D5EDC02EA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7F1775-5317-1BA9-6E9F-D251D8A6CB5C}"/>
              </a:ext>
            </a:extLst>
          </p:cNvPr>
          <p:cNvSpPr txBox="1"/>
          <p:nvPr/>
        </p:nvSpPr>
        <p:spPr>
          <a:xfrm>
            <a:off x="4683211" y="129385"/>
            <a:ext cx="72245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+mj-lt"/>
              </a:rPr>
              <a:t>MODEL EVALUATION</a:t>
            </a:r>
          </a:p>
        </p:txBody>
      </p:sp>
    </p:spTree>
    <p:extLst>
      <p:ext uri="{BB962C8B-B14F-4D97-AF65-F5344CB8AC3E}">
        <p14:creationId xmlns:p14="http://schemas.microsoft.com/office/powerpoint/2010/main" val="7190064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>
                <a:latin typeface="Aptos" panose="020B0004020202020204" pitchFamily="34" charset="0"/>
              </a:rPr>
              <a:t>METRIC = a quantitative measure of the degree to which a system, component, or process possesses a given attribute</a:t>
            </a:r>
          </a:p>
          <a:p>
            <a:r>
              <a:rPr lang="en-GB" sz="1800" dirty="0">
                <a:latin typeface="Aptos" panose="020B0004020202020204" pitchFamily="34" charset="0"/>
              </a:rPr>
              <a:t>Metrics for the evaluation of health ITs cannot be directly derived from the model itself </a:t>
            </a:r>
            <a:r>
              <a:rPr lang="en-GB" sz="1800" dirty="0">
                <a:latin typeface="Aptos" panose="020B0004020202020204" pitchFamily="34" charset="0"/>
                <a:sym typeface="Wingdings"/>
              </a:rPr>
              <a:t> </a:t>
            </a:r>
            <a:r>
              <a:rPr lang="en-GB" sz="1800" dirty="0">
                <a:latin typeface="Aptos" panose="020B0004020202020204" pitchFamily="34" charset="0"/>
              </a:rPr>
              <a:t>the model can be the basis for identifying the outcome variables to be introduced into e-management techniques as metrics for evaluation.</a:t>
            </a:r>
            <a:endParaRPr lang="en-US" sz="1800" dirty="0">
              <a:latin typeface="Aptos" panose="020B0004020202020204" pitchFamily="34" charset="0"/>
            </a:endParaRPr>
          </a:p>
          <a:p>
            <a:r>
              <a:rPr lang="en-GB" sz="1800" dirty="0">
                <a:latin typeface="Aptos" panose="020B0004020202020204" pitchFamily="34" charset="0"/>
              </a:rPr>
              <a:t>Goal Question Metrics (GQM) </a:t>
            </a:r>
            <a:r>
              <a:rPr lang="en-GB" sz="1800" dirty="0">
                <a:latin typeface="Aptos" panose="020B0004020202020204" pitchFamily="34" charset="0"/>
                <a:sym typeface="Wingdings"/>
              </a:rPr>
              <a:t> </a:t>
            </a:r>
          </a:p>
          <a:p>
            <a:pPr lvl="1"/>
            <a:r>
              <a:rPr lang="en-GB" sz="1800" dirty="0">
                <a:latin typeface="Aptos" panose="020B0004020202020204" pitchFamily="34" charset="0"/>
              </a:rPr>
              <a:t>allows selecting metrics with a top-down and goal-oriented approach</a:t>
            </a:r>
          </a:p>
          <a:p>
            <a:pPr lvl="1"/>
            <a:r>
              <a:rPr lang="en-GB" sz="1800" dirty="0">
                <a:latin typeface="Aptos" panose="020B0004020202020204" pitchFamily="34" charset="0"/>
              </a:rPr>
              <a:t>the identification of the metrics starts from the definition of goals</a:t>
            </a:r>
          </a:p>
          <a:p>
            <a:pPr lvl="1"/>
            <a:r>
              <a:rPr lang="en-GB" sz="1800" dirty="0">
                <a:latin typeface="Aptos" panose="020B0004020202020204" pitchFamily="34" charset="0"/>
              </a:rPr>
              <a:t>The definition of the goals is done during the conceptual </a:t>
            </a:r>
            <a:r>
              <a:rPr lang="en-GB" sz="1800" dirty="0" err="1">
                <a:latin typeface="Aptos" panose="020B0004020202020204" pitchFamily="34" charset="0"/>
              </a:rPr>
              <a:t>modeling</a:t>
            </a:r>
            <a:r>
              <a:rPr lang="en-GB" sz="1800" dirty="0">
                <a:latin typeface="Aptos" panose="020B0004020202020204" pitchFamily="34" charset="0"/>
              </a:rPr>
              <a:t> phase </a:t>
            </a:r>
          </a:p>
          <a:p>
            <a:r>
              <a:rPr lang="en-GB" sz="1800" dirty="0">
                <a:latin typeface="Aptos" panose="020B0004020202020204" pitchFamily="34" charset="0"/>
              </a:rPr>
              <a:t>GQM has three levels </a:t>
            </a:r>
            <a:r>
              <a:rPr lang="en-GB" sz="1800" dirty="0">
                <a:latin typeface="Aptos" panose="020B0004020202020204" pitchFamily="34" charset="0"/>
                <a:sym typeface="Wingdings"/>
              </a:rPr>
              <a:t></a:t>
            </a:r>
          </a:p>
          <a:p>
            <a:pPr lvl="1"/>
            <a:r>
              <a:rPr lang="en-GB" sz="1800" dirty="0">
                <a:latin typeface="Aptos" panose="020B0004020202020204" pitchFamily="34" charset="0"/>
              </a:rPr>
              <a:t>Goal: Conceptual level, defines the main purposes of a work to be measured; </a:t>
            </a:r>
          </a:p>
          <a:p>
            <a:pPr lvl="1"/>
            <a:r>
              <a:rPr lang="en-GB" sz="1800" dirty="0">
                <a:latin typeface="Aptos" panose="020B0004020202020204" pitchFamily="34" charset="0"/>
              </a:rPr>
              <a:t>Question: Operational level, defines a set of questions useful for achieving the goals; </a:t>
            </a:r>
          </a:p>
          <a:p>
            <a:pPr lvl="1"/>
            <a:r>
              <a:rPr lang="en-GB" sz="1800" dirty="0">
                <a:latin typeface="Aptos" panose="020B0004020202020204" pitchFamily="34" charset="0"/>
              </a:rPr>
              <a:t>Metric: Quantitative level, defines a set of metrics for answering the questions in a measurable way.</a:t>
            </a:r>
            <a:r>
              <a:rPr lang="en-US" sz="1800" dirty="0">
                <a:latin typeface="Aptos" panose="020B0004020202020204" pitchFamily="34" charset="0"/>
              </a:rPr>
              <a:t> </a:t>
            </a:r>
            <a:endParaRPr lang="it-IT" sz="1800" dirty="0">
              <a:latin typeface="Aptos" panose="020B00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304FC3-7555-6D8D-F170-16536BF2157F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5" name="Picture 4" descr="logo centenario">
            <a:extLst>
              <a:ext uri="{FF2B5EF4-FFF2-40B4-BE49-F238E27FC236}">
                <a16:creationId xmlns:a16="http://schemas.microsoft.com/office/drawing/2014/main" id="{3D590552-EAE4-A50F-00DC-AC19C4622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88A6AA-A51E-5BA7-F572-154F3D67D363}"/>
              </a:ext>
            </a:extLst>
          </p:cNvPr>
          <p:cNvSpPr txBox="1"/>
          <p:nvPr/>
        </p:nvSpPr>
        <p:spPr>
          <a:xfrm>
            <a:off x="4683211" y="129385"/>
            <a:ext cx="72245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+mj-lt"/>
              </a:rPr>
              <a:t>METRICS AND GQM</a:t>
            </a:r>
          </a:p>
        </p:txBody>
      </p:sp>
    </p:spTree>
    <p:extLst>
      <p:ext uri="{BB962C8B-B14F-4D97-AF65-F5344CB8AC3E}">
        <p14:creationId xmlns:p14="http://schemas.microsoft.com/office/powerpoint/2010/main" val="451360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2400" dirty="0">
                <a:latin typeface="Aptos" panose="020B00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Mapping to a specific executable language</a:t>
            </a:r>
          </a:p>
          <a:p>
            <a:pPr marL="285750" indent="-285750"/>
            <a:endParaRPr lang="en-US" sz="2400" dirty="0">
              <a:latin typeface="Aptos" panose="020B0004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/>
            <a:r>
              <a:rPr lang="en-US" sz="2400" dirty="0">
                <a:latin typeface="Aptos" panose="020B00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Building a system implementing the model</a:t>
            </a:r>
          </a:p>
          <a:p>
            <a:pPr marL="285750" indent="-285750"/>
            <a:endParaRPr lang="en-US" sz="2400" dirty="0">
              <a:latin typeface="Aptos" panose="020B0004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/>
            <a:r>
              <a:rPr lang="en-US" sz="2400" dirty="0">
                <a:latin typeface="Aptos" panose="020B00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 new modules of an already existing system to implement the process</a:t>
            </a:r>
          </a:p>
          <a:p>
            <a:endParaRPr lang="en-US" sz="2400" dirty="0"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272095-F607-AA30-6FA5-F7E3C3672441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3" name="Picture 2" descr="logo centenario">
            <a:extLst>
              <a:ext uri="{FF2B5EF4-FFF2-40B4-BE49-F238E27FC236}">
                <a16:creationId xmlns:a16="http://schemas.microsoft.com/office/drawing/2014/main" id="{A699482F-CF8A-A308-7D0F-460322BA0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AB44F7-6799-9EFC-A8B8-A3FACE74DBBF}"/>
              </a:ext>
            </a:extLst>
          </p:cNvPr>
          <p:cNvSpPr txBox="1"/>
          <p:nvPr/>
        </p:nvSpPr>
        <p:spPr>
          <a:xfrm>
            <a:off x="4683211" y="129385"/>
            <a:ext cx="72245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+mj-lt"/>
              </a:rPr>
              <a:t>MODEL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10306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90750"/>
            <a:ext cx="10515600" cy="3229260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Processo di sviluppo </a:t>
            </a: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 </a:t>
            </a: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modo di organizzare le attività del ciclo di vita</a:t>
            </a: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Permette di assegnare risorse alle varie attività</a:t>
            </a: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Permette di fissare le </a:t>
            </a:r>
            <a:r>
              <a:rPr lang="it-IT" sz="2200" dirty="0" err="1">
                <a:latin typeface="Aptos" panose="020B0004020202020204" pitchFamily="34" charset="0"/>
                <a:cs typeface="Calibri Light" panose="020F0302020204030204" pitchFamily="34" charset="0"/>
              </a:rPr>
              <a:t>deadline</a:t>
            </a:r>
            <a:endParaRPr lang="it-IT" sz="2200" dirty="0">
              <a:latin typeface="Aptos" panose="020B0004020202020204" pitchFamily="34" charset="0"/>
              <a:cs typeface="Calibri Light" panose="020F0302020204030204" pitchFamily="34" charset="0"/>
            </a:endParaRP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FASE	</a:t>
            </a:r>
          </a:p>
          <a:p>
            <a:pPr lvl="1"/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intervallo di tempo in cui si svolgono certe attività</a:t>
            </a:r>
          </a:p>
          <a:p>
            <a:pPr lvl="1"/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Ciascuna attività può essere ripartita fra più fasi. </a:t>
            </a: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MODELLO DI PROCESSO </a:t>
            </a: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 </a:t>
            </a: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descrizione generica di una famiglia di processi simili, che realizzano il modello in modi diversi.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39-72FB-7F4C-B85F-CC87BB8B778D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02CAD9-F293-A825-49A0-2ED8B4F2E99A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6" name="Picture 2" descr="logo centenario">
            <a:extLst>
              <a:ext uri="{FF2B5EF4-FFF2-40B4-BE49-F238E27FC236}">
                <a16:creationId xmlns:a16="http://schemas.microsoft.com/office/drawing/2014/main" id="{7711446F-0498-BF15-A199-BB11A77F3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C772564-388D-E804-9A67-AD3C0CC4E861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MODELLAZIONE DI PROCESSI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7005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001572"/>
              </p:ext>
            </p:extLst>
          </p:nvPr>
        </p:nvGraphicFramePr>
        <p:xfrm>
          <a:off x="381000" y="127541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39-72FB-7F4C-B85F-CC87BB8B778D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E611B1-6758-C805-B4A7-FA4E9BCC7280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6" name="Picture 2" descr="logo centenario">
            <a:extLst>
              <a:ext uri="{FF2B5EF4-FFF2-40B4-BE49-F238E27FC236}">
                <a16:creationId xmlns:a16="http://schemas.microsoft.com/office/drawing/2014/main" id="{C93038FA-040C-6660-DF17-4F92A14E3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AC985E-29BD-43BE-9B12-98A676AC50CF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MODELLAZIONE DI PROCESSI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4F44774-275D-3DE6-7FC2-FED0EAC433BB}"/>
              </a:ext>
            </a:extLst>
          </p:cNvPr>
          <p:cNvGrpSpPr/>
          <p:nvPr/>
        </p:nvGrpSpPr>
        <p:grpSpPr>
          <a:xfrm>
            <a:off x="7550727" y="6080521"/>
            <a:ext cx="2937165" cy="551655"/>
            <a:chOff x="0" y="3930366"/>
            <a:chExt cx="8229600" cy="551655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019B40B6-6BE1-8980-C228-8ED148B69C42}"/>
                </a:ext>
              </a:extLst>
            </p:cNvPr>
            <p:cNvSpPr/>
            <p:nvPr/>
          </p:nvSpPr>
          <p:spPr>
            <a:xfrm>
              <a:off x="0" y="3930366"/>
              <a:ext cx="8229600" cy="551655"/>
            </a:xfrm>
            <a:prstGeom prst="roundRect">
              <a:avLst/>
            </a:prstGeom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en-IT"/>
            </a:p>
          </p:txBody>
        </p:sp>
        <p:sp>
          <p:nvSpPr>
            <p:cNvPr id="12" name="Rounded Rectangle 4">
              <a:extLst>
                <a:ext uri="{FF2B5EF4-FFF2-40B4-BE49-F238E27FC236}">
                  <a16:creationId xmlns:a16="http://schemas.microsoft.com/office/drawing/2014/main" id="{53569AC0-9A47-71AF-0032-5CA93CDBA19D}"/>
                </a:ext>
              </a:extLst>
            </p:cNvPr>
            <p:cNvSpPr txBox="1"/>
            <p:nvPr/>
          </p:nvSpPr>
          <p:spPr>
            <a:xfrm>
              <a:off x="26930" y="3957296"/>
              <a:ext cx="8175740" cy="49779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l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300" kern="1200" dirty="0">
                  <a:solidFill>
                    <a:schemeClr val="bg1"/>
                  </a:solidFill>
                  <a:latin typeface="Verdana"/>
                  <a:cs typeface="Verdana"/>
                </a:rPr>
                <a:t>AGILE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489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266205"/>
              </p:ext>
            </p:extLst>
          </p:nvPr>
        </p:nvGraphicFramePr>
        <p:xfrm>
          <a:off x="2114872" y="869001"/>
          <a:ext cx="8229600" cy="59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39-72FB-7F4C-B85F-CC87BB8B778D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486573" y="1570879"/>
            <a:ext cx="450955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Verdana"/>
                <a:cs typeface="Verdana"/>
              </a:rPr>
              <a:t>DOCUMENTO DI STUDIO DI FATTIBILITÀ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486573" y="2575570"/>
            <a:ext cx="45763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Verdana"/>
                <a:cs typeface="Verdana"/>
              </a:rPr>
              <a:t>DOCUMENTO DI ANALISI DEI REQUISITI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486573" y="3680523"/>
            <a:ext cx="15873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Verdana"/>
                <a:cs typeface="Verdana"/>
              </a:rPr>
              <a:t>PROGETTO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486574" y="4752058"/>
            <a:ext cx="32571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Verdana"/>
                <a:cs typeface="Verdana"/>
              </a:rPr>
              <a:t>MODULI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6486574" y="5773458"/>
            <a:ext cx="32571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Verdana"/>
                <a:cs typeface="Verdana"/>
              </a:rPr>
              <a:t>SISTEMA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7AA812-EFCA-6239-FE5F-BCA0BEB9101C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13" name="Picture 2" descr="logo centenario">
            <a:extLst>
              <a:ext uri="{FF2B5EF4-FFF2-40B4-BE49-F238E27FC236}">
                <a16:creationId xmlns:a16="http://schemas.microsoft.com/office/drawing/2014/main" id="{5234FE5B-D102-8B91-9CF5-B2172F92F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0539B3D-FB26-5C8E-C50E-9EF7754B3E58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MODELLAZIONE DI PROCESSI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4852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1200" y="1745672"/>
            <a:ext cx="8229600" cy="4794799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Elaborato all’inizio degli anni ‘70</a:t>
            </a: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È il modello di riferimento su cui si basano tutti gli altri modelli di processo</a:t>
            </a: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Cascata lineare: </a:t>
            </a:r>
          </a:p>
          <a:p>
            <a:pPr lvl="1"/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Ogni fase deve essere completata prima di passare alla fase successiva</a:t>
            </a:r>
          </a:p>
          <a:p>
            <a:pPr lvl="1"/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l’output del passo precedente costituisce l’input del passo successivo </a:t>
            </a: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Output = </a:t>
            </a:r>
            <a:r>
              <a:rPr lang="it-IT" sz="2200" b="1" dirty="0">
                <a:latin typeface="Aptos" panose="020B0004020202020204" pitchFamily="34" charset="0"/>
                <a:cs typeface="Calibri Light" panose="020F0302020204030204" pitchFamily="34" charset="0"/>
              </a:rPr>
              <a:t>DELIVERABLE</a:t>
            </a: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Tutte le fasi vengono completate avendo come target l’intero sistema</a:t>
            </a: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Il modo in cui le fasi vengono affrontate dipende dal tipo di sistema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39-72FB-7F4C-B85F-CC87BB8B778D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5C422E-7947-C121-B332-131A12295843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6" name="Picture 2" descr="logo centenario">
            <a:extLst>
              <a:ext uri="{FF2B5EF4-FFF2-40B4-BE49-F238E27FC236}">
                <a16:creationId xmlns:a16="http://schemas.microsoft.com/office/drawing/2014/main" id="{8A12A5A2-3342-D463-3261-4D72AA9BA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B9AC84C-9BC1-5845-F094-8D979EFA266B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CARATTERISTICHE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2814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2755043"/>
            <a:ext cx="10972800" cy="1347913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Introduce una disciplina di progettazione dopo il sistema </a:t>
            </a:r>
            <a:r>
              <a:rPr lang="it-IT" sz="2200" dirty="0" err="1">
                <a:latin typeface="Aptos" panose="020B0004020202020204" pitchFamily="34" charset="0"/>
                <a:cs typeface="Calibri Light" panose="020F0302020204030204" pitchFamily="34" charset="0"/>
              </a:rPr>
              <a:t>code&amp;fix</a:t>
            </a:r>
            <a:endParaRPr lang="it-IT" sz="2200" dirty="0">
              <a:latin typeface="Aptos" panose="020B0004020202020204" pitchFamily="34" charset="0"/>
              <a:cs typeface="Calibri Light" panose="020F0302020204030204" pitchFamily="34" charset="0"/>
            </a:endParaRP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Introduce i concetti di pianificazione e gestione</a:t>
            </a: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Rimanda l’implementazione dopo che la fase di progettazione è stata completata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39-72FB-7F4C-B85F-CC87BB8B778D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F49A35-5E6F-8785-8ACB-E10E0993EB49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6" name="Picture 2" descr="logo centenario">
            <a:extLst>
              <a:ext uri="{FF2B5EF4-FFF2-40B4-BE49-F238E27FC236}">
                <a16:creationId xmlns:a16="http://schemas.microsoft.com/office/drawing/2014/main" id="{89C000AC-055E-0E13-25F0-5E04D0391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12A4E1D-0BD6-CC24-4004-F73F3BAD57DD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VANTAGGI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5229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39636" y="1212522"/>
            <a:ext cx="8565660" cy="5326390"/>
          </a:xfrm>
        </p:spPr>
        <p:txBody>
          <a:bodyPr>
            <a:noAutofit/>
          </a:bodyPr>
          <a:lstStyle/>
          <a:p>
            <a:r>
              <a:rPr lang="it-IT" sz="1800" dirty="0">
                <a:latin typeface="Aptos" panose="020B0004020202020204" pitchFamily="34" charset="0"/>
                <a:cs typeface="Calibri Light" panose="020F0302020204030204" pitchFamily="34" charset="0"/>
              </a:rPr>
              <a:t>Modello ideale</a:t>
            </a:r>
          </a:p>
          <a:p>
            <a:r>
              <a:rPr lang="it-IT" sz="1800" dirty="0">
                <a:latin typeface="Aptos" panose="020B0004020202020204" pitchFamily="34" charset="0"/>
                <a:cs typeface="Calibri Light" panose="020F0302020204030204" pitchFamily="34" charset="0"/>
              </a:rPr>
              <a:t>Modello lineare</a:t>
            </a:r>
            <a:r>
              <a:rPr lang="it-IT" sz="1800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 </a:t>
            </a:r>
            <a:r>
              <a:rPr lang="it-IT" sz="1800" dirty="0">
                <a:latin typeface="Aptos" panose="020B0004020202020204" pitchFamily="34" charset="0"/>
                <a:cs typeface="Calibri Light" panose="020F0302020204030204" pitchFamily="34" charset="0"/>
              </a:rPr>
              <a:t>non consente di avere feedback finché l’intero processo non è terminato</a:t>
            </a:r>
          </a:p>
          <a:p>
            <a:r>
              <a:rPr lang="it-IT" sz="1800" dirty="0">
                <a:latin typeface="Aptos" panose="020B0004020202020204" pitchFamily="34" charset="0"/>
                <a:cs typeface="Calibri Light" panose="020F0302020204030204" pitchFamily="34" charset="0"/>
              </a:rPr>
              <a:t>Modello rigido</a:t>
            </a:r>
            <a:r>
              <a:rPr lang="it-IT" sz="1800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 i risultati restano “congelati” finché non si passa alla fase successiva</a:t>
            </a:r>
          </a:p>
          <a:p>
            <a:r>
              <a:rPr lang="it-IT" sz="1800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Modello monolitico </a:t>
            </a:r>
          </a:p>
          <a:p>
            <a:pPr lvl="1"/>
            <a:r>
              <a:rPr lang="it-IT" sz="1800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Orientato ad una singola fase di rilascio (del sistema completo)</a:t>
            </a:r>
          </a:p>
          <a:p>
            <a:pPr lvl="1"/>
            <a:r>
              <a:rPr lang="it-IT" sz="1800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La fase di rilascio può avvenire anche mesi/anni dopo la fase di progettazione</a:t>
            </a:r>
          </a:p>
          <a:p>
            <a:r>
              <a:rPr lang="it-IT" sz="1800" dirty="0">
                <a:latin typeface="Aptos" panose="020B0004020202020204" pitchFamily="34" charset="0"/>
                <a:cs typeface="Calibri Light" panose="020F0302020204030204" pitchFamily="34" charset="0"/>
              </a:rPr>
              <a:t>Non permette visibilità del prodotto fino alla sua completa implementazione</a:t>
            </a:r>
          </a:p>
          <a:p>
            <a:r>
              <a:rPr lang="it-IT" sz="1800" dirty="0">
                <a:latin typeface="Aptos" panose="020B0004020202020204" pitchFamily="34" charset="0"/>
                <a:cs typeface="Calibri Light" panose="020F0302020204030204" pitchFamily="34" charset="0"/>
              </a:rPr>
              <a:t>Difficile stimare a priori i costi e le risorse necessarie*</a:t>
            </a:r>
          </a:p>
          <a:p>
            <a:r>
              <a:rPr lang="it-IT" sz="1800" dirty="0">
                <a:latin typeface="Aptos" panose="020B0004020202020204" pitchFamily="34" charset="0"/>
                <a:cs typeface="Calibri Light" panose="020F0302020204030204" pitchFamily="34" charset="0"/>
              </a:rPr>
              <a:t>Il documento di specifica dei requisiti rappresenta un vincolo per l’intera progettazione e realizzazione </a:t>
            </a:r>
            <a:r>
              <a:rPr lang="it-IT" sz="1800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 non tiene conto di possibili raffinamenti/variazioni da parte dell’utente</a:t>
            </a:r>
          </a:p>
          <a:p>
            <a:r>
              <a:rPr lang="it-IT" sz="1800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Basato su documentazione (</a:t>
            </a:r>
            <a:r>
              <a:rPr lang="it-IT" sz="1800" dirty="0" err="1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deliverables</a:t>
            </a:r>
            <a:r>
              <a:rPr lang="it-IT" sz="1800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)  può portare ad uno stile di lavoro troppo burocratico</a:t>
            </a:r>
          </a:p>
          <a:p>
            <a:r>
              <a:rPr lang="it-IT" sz="1800" dirty="0">
                <a:latin typeface="Aptos" panose="020B0004020202020204" pitchFamily="34" charset="0"/>
                <a:cs typeface="Calibri Light" panose="020F0302020204030204" pitchFamily="34" charset="0"/>
                <a:sym typeface="Wingdings"/>
              </a:rPr>
              <a:t>Non risponde al principio di anticipazione del cambiamento</a:t>
            </a:r>
            <a:endParaRPr lang="it-IT" sz="1800" dirty="0">
              <a:latin typeface="Aptos" panose="020B0004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39-72FB-7F4C-B85F-CC87BB8B778D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4339D9-9D17-E310-74D4-C14FD625896C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6" name="Picture 2" descr="logo centenario">
            <a:extLst>
              <a:ext uri="{FF2B5EF4-FFF2-40B4-BE49-F238E27FC236}">
                <a16:creationId xmlns:a16="http://schemas.microsoft.com/office/drawing/2014/main" id="{8AF2DEAD-E31E-5470-04A7-129350333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B9E891-92E8-8A4C-589D-99F4A61CEC87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LIMITI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7979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t="8393"/>
          <a:stretch/>
        </p:blipFill>
        <p:spPr>
          <a:xfrm>
            <a:off x="1976518" y="1012566"/>
            <a:ext cx="8267700" cy="4187032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1200" y="5199598"/>
            <a:ext cx="8229600" cy="1246909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Feedback a singolo passo</a:t>
            </a:r>
          </a:p>
          <a:p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Migliorato rispetto al </a:t>
            </a:r>
            <a:r>
              <a:rPr lang="it-IT" sz="2200" dirty="0" err="1">
                <a:latin typeface="Aptos" panose="020B0004020202020204" pitchFamily="34" charset="0"/>
                <a:cs typeface="Calibri Light" panose="020F0302020204030204" pitchFamily="34" charset="0"/>
              </a:rPr>
              <a:t>waterfall</a:t>
            </a:r>
            <a:r>
              <a:rPr lang="it-IT" sz="2200" dirty="0">
                <a:latin typeface="Aptos" panose="020B0004020202020204" pitchFamily="34" charset="0"/>
                <a:cs typeface="Calibri Light" panose="020F0302020204030204" pitchFamily="34" charset="0"/>
              </a:rPr>
              <a:t> classico ma ancora limitato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39-72FB-7F4C-B85F-CC87BB8B778D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C70FA1-66D0-61A7-DF69-0EF7065EAF67}"/>
              </a:ext>
            </a:extLst>
          </p:cNvPr>
          <p:cNvSpPr/>
          <p:nvPr/>
        </p:nvSpPr>
        <p:spPr>
          <a:xfrm>
            <a:off x="4399004" y="0"/>
            <a:ext cx="7792995" cy="7204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7" name="Picture 2" descr="logo centenario">
            <a:extLst>
              <a:ext uri="{FF2B5EF4-FFF2-40B4-BE49-F238E27FC236}">
                <a16:creationId xmlns:a16="http://schemas.microsoft.com/office/drawing/2014/main" id="{00CAA1E5-F417-E2CF-48BA-C7FCC7092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2489" cy="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66B21A-E7B7-C291-2377-0DDE31761DC9}"/>
              </a:ext>
            </a:extLst>
          </p:cNvPr>
          <p:cNvSpPr txBox="1"/>
          <p:nvPr/>
        </p:nvSpPr>
        <p:spPr>
          <a:xfrm>
            <a:off x="4683211" y="129385"/>
            <a:ext cx="5334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+mj-lt"/>
              </a:rPr>
              <a:t>INTRODUZIONE DEL FEEDBACK</a:t>
            </a:r>
            <a:endParaRPr lang="en-GB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8402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1938</Words>
  <Application>Microsoft Macintosh PowerPoint</Application>
  <PresentationFormat>Widescreen</PresentationFormat>
  <Paragraphs>268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ＭＳ Ｐゴシック</vt:lpstr>
      <vt:lpstr>-apple-system</vt:lpstr>
      <vt:lpstr>Aptos</vt:lpstr>
      <vt:lpstr>Aptos Display</vt:lpstr>
      <vt:lpstr>Arial</vt:lpstr>
      <vt:lpstr>inherit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PRENASSI MARCO</dc:creator>
  <cp:lastModifiedBy>PRENASSI MARCO</cp:lastModifiedBy>
  <cp:revision>10</cp:revision>
  <dcterms:created xsi:type="dcterms:W3CDTF">2024-03-07T10:01:57Z</dcterms:created>
  <dcterms:modified xsi:type="dcterms:W3CDTF">2024-03-08T10:01:17Z</dcterms:modified>
</cp:coreProperties>
</file>